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86" r:id="rId2"/>
    <p:sldId id="39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FF0000"/>
    <a:srgbClr val="66FFFF"/>
    <a:srgbClr val="FF0066"/>
    <a:srgbClr val="FF6600"/>
    <a:srgbClr val="339933"/>
    <a:srgbClr val="FF3399"/>
    <a:srgbClr val="D9D9D9"/>
    <a:srgbClr val="00B0F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コオロギのイラスト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599D112-C2A8-AC74-9619-0E70D6C6AEA7}"/>
              </a:ext>
            </a:extLst>
          </p:cNvPr>
          <p:cNvGrpSpPr/>
          <p:nvPr/>
        </p:nvGrpSpPr>
        <p:grpSpPr>
          <a:xfrm>
            <a:off x="1066234" y="832923"/>
            <a:ext cx="1849494" cy="2604172"/>
            <a:chOff x="-1662541" y="395842"/>
            <a:chExt cx="3889198" cy="5476168"/>
          </a:xfrm>
        </p:grpSpPr>
        <p:sp>
          <p:nvSpPr>
            <p:cNvPr id="4" name="月 3">
              <a:extLst>
                <a:ext uri="{FF2B5EF4-FFF2-40B4-BE49-F238E27FC236}">
                  <a16:creationId xmlns:a16="http://schemas.microsoft.com/office/drawing/2014/main" id="{BA41F7DE-2E83-51ED-E6D6-0C130ABC39DD}"/>
                </a:ext>
              </a:extLst>
            </p:cNvPr>
            <p:cNvSpPr/>
            <p:nvPr/>
          </p:nvSpPr>
          <p:spPr>
            <a:xfrm rot="20700000">
              <a:off x="588616" y="4238382"/>
              <a:ext cx="220116" cy="1350150"/>
            </a:xfrm>
            <a:prstGeom prst="moon">
              <a:avLst>
                <a:gd name="adj" fmla="val 36308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月 4">
              <a:extLst>
                <a:ext uri="{FF2B5EF4-FFF2-40B4-BE49-F238E27FC236}">
                  <a16:creationId xmlns:a16="http://schemas.microsoft.com/office/drawing/2014/main" id="{079EF73B-0643-9FFF-DBC4-9896A02018C6}"/>
                </a:ext>
              </a:extLst>
            </p:cNvPr>
            <p:cNvSpPr/>
            <p:nvPr/>
          </p:nvSpPr>
          <p:spPr>
            <a:xfrm rot="900000" flipH="1">
              <a:off x="-174703" y="4238382"/>
              <a:ext cx="220116" cy="1350150"/>
            </a:xfrm>
            <a:prstGeom prst="moon">
              <a:avLst>
                <a:gd name="adj" fmla="val 36308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E7150DC-6820-9784-FCD1-86B20CB9D5C7}"/>
                </a:ext>
              </a:extLst>
            </p:cNvPr>
            <p:cNvSpPr/>
            <p:nvPr/>
          </p:nvSpPr>
          <p:spPr>
            <a:xfrm rot="8100000">
              <a:off x="1344134" y="4445061"/>
              <a:ext cx="361501" cy="1151940"/>
            </a:xfrm>
            <a:custGeom>
              <a:avLst/>
              <a:gdLst>
                <a:gd name="connsiteX0" fmla="*/ 123933 w 289890"/>
                <a:gd name="connsiteY0" fmla="*/ 9384 h 923748"/>
                <a:gd name="connsiteX1" fmla="*/ 0 w 289890"/>
                <a:gd name="connsiteY1" fmla="*/ 461874 h 923748"/>
                <a:gd name="connsiteX2" fmla="*/ 155214 w 289890"/>
                <a:gd name="connsiteY2" fmla="*/ 923748 h 923748"/>
                <a:gd name="connsiteX3" fmla="*/ 155214 w 289890"/>
                <a:gd name="connsiteY3" fmla="*/ 923746 h 923748"/>
                <a:gd name="connsiteX4" fmla="*/ 70473 w 289890"/>
                <a:gd name="connsiteY4" fmla="*/ 461873 h 923748"/>
                <a:gd name="connsiteX5" fmla="*/ 76287 w 289890"/>
                <a:gd name="connsiteY5" fmla="*/ 325093 h 923748"/>
                <a:gd name="connsiteX6" fmla="*/ 90249 w 289890"/>
                <a:gd name="connsiteY6" fmla="*/ 219795 h 923748"/>
                <a:gd name="connsiteX7" fmla="*/ 138638 w 289890"/>
                <a:gd name="connsiteY7" fmla="*/ 158185 h 923748"/>
                <a:gd name="connsiteX8" fmla="*/ 289890 w 289890"/>
                <a:gd name="connsiteY8" fmla="*/ 68313 h 923748"/>
                <a:gd name="connsiteX9" fmla="*/ 159701 w 289890"/>
                <a:gd name="connsiteY9" fmla="*/ 85391 h 923748"/>
                <a:gd name="connsiteX10" fmla="*/ 110836 w 289890"/>
                <a:gd name="connsiteY10" fmla="*/ 125148 h 923748"/>
                <a:gd name="connsiteX11" fmla="*/ 119692 w 289890"/>
                <a:gd name="connsiteY11" fmla="*/ 88516 h 923748"/>
                <a:gd name="connsiteX12" fmla="*/ 155214 w 289890"/>
                <a:gd name="connsiteY12" fmla="*/ 0 h 923748"/>
                <a:gd name="connsiteX13" fmla="*/ 123933 w 289890"/>
                <a:gd name="connsiteY13" fmla="*/ 9384 h 92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9890" h="923748">
                  <a:moveTo>
                    <a:pt x="123933" y="9384"/>
                  </a:moveTo>
                  <a:cubicBezTo>
                    <a:pt x="53205" y="52452"/>
                    <a:pt x="0" y="238674"/>
                    <a:pt x="0" y="461874"/>
                  </a:cubicBezTo>
                  <a:cubicBezTo>
                    <a:pt x="0" y="716960"/>
                    <a:pt x="69492" y="923748"/>
                    <a:pt x="155214" y="923748"/>
                  </a:cubicBezTo>
                  <a:lnTo>
                    <a:pt x="155214" y="923746"/>
                  </a:lnTo>
                  <a:cubicBezTo>
                    <a:pt x="102399" y="822717"/>
                    <a:pt x="70473" y="648706"/>
                    <a:pt x="70473" y="461873"/>
                  </a:cubicBezTo>
                  <a:cubicBezTo>
                    <a:pt x="70473" y="415165"/>
                    <a:pt x="72468" y="369258"/>
                    <a:pt x="76287" y="325093"/>
                  </a:cubicBezTo>
                  <a:lnTo>
                    <a:pt x="90249" y="219795"/>
                  </a:lnTo>
                  <a:lnTo>
                    <a:pt x="138638" y="158185"/>
                  </a:lnTo>
                  <a:cubicBezTo>
                    <a:pt x="186073" y="110750"/>
                    <a:pt x="242109" y="77455"/>
                    <a:pt x="289890" y="68313"/>
                  </a:cubicBezTo>
                  <a:cubicBezTo>
                    <a:pt x="264466" y="42889"/>
                    <a:pt x="212290" y="51438"/>
                    <a:pt x="159701" y="85391"/>
                  </a:cubicBezTo>
                  <a:lnTo>
                    <a:pt x="110836" y="125148"/>
                  </a:lnTo>
                  <a:lnTo>
                    <a:pt x="119692" y="88516"/>
                  </a:lnTo>
                  <a:cubicBezTo>
                    <a:pt x="130112" y="55076"/>
                    <a:pt x="142010" y="25257"/>
                    <a:pt x="155214" y="0"/>
                  </a:cubicBezTo>
                  <a:cubicBezTo>
                    <a:pt x="144499" y="0"/>
                    <a:pt x="134037" y="3231"/>
                    <a:pt x="123933" y="938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86567D3-F0A7-8A66-D4BC-01363582CC28}"/>
                </a:ext>
              </a:extLst>
            </p:cNvPr>
            <p:cNvSpPr/>
            <p:nvPr/>
          </p:nvSpPr>
          <p:spPr>
            <a:xfrm rot="13500000" flipH="1">
              <a:off x="-1107495" y="4445059"/>
              <a:ext cx="361501" cy="1151940"/>
            </a:xfrm>
            <a:custGeom>
              <a:avLst/>
              <a:gdLst>
                <a:gd name="connsiteX0" fmla="*/ 123933 w 289890"/>
                <a:gd name="connsiteY0" fmla="*/ 9384 h 923748"/>
                <a:gd name="connsiteX1" fmla="*/ 0 w 289890"/>
                <a:gd name="connsiteY1" fmla="*/ 461874 h 923748"/>
                <a:gd name="connsiteX2" fmla="*/ 155214 w 289890"/>
                <a:gd name="connsiteY2" fmla="*/ 923748 h 923748"/>
                <a:gd name="connsiteX3" fmla="*/ 155214 w 289890"/>
                <a:gd name="connsiteY3" fmla="*/ 923746 h 923748"/>
                <a:gd name="connsiteX4" fmla="*/ 70473 w 289890"/>
                <a:gd name="connsiteY4" fmla="*/ 461873 h 923748"/>
                <a:gd name="connsiteX5" fmla="*/ 76287 w 289890"/>
                <a:gd name="connsiteY5" fmla="*/ 325093 h 923748"/>
                <a:gd name="connsiteX6" fmla="*/ 90249 w 289890"/>
                <a:gd name="connsiteY6" fmla="*/ 219795 h 923748"/>
                <a:gd name="connsiteX7" fmla="*/ 138638 w 289890"/>
                <a:gd name="connsiteY7" fmla="*/ 158185 h 923748"/>
                <a:gd name="connsiteX8" fmla="*/ 289890 w 289890"/>
                <a:gd name="connsiteY8" fmla="*/ 68313 h 923748"/>
                <a:gd name="connsiteX9" fmla="*/ 159701 w 289890"/>
                <a:gd name="connsiteY9" fmla="*/ 85391 h 923748"/>
                <a:gd name="connsiteX10" fmla="*/ 110836 w 289890"/>
                <a:gd name="connsiteY10" fmla="*/ 125148 h 923748"/>
                <a:gd name="connsiteX11" fmla="*/ 119692 w 289890"/>
                <a:gd name="connsiteY11" fmla="*/ 88516 h 923748"/>
                <a:gd name="connsiteX12" fmla="*/ 155214 w 289890"/>
                <a:gd name="connsiteY12" fmla="*/ 0 h 923748"/>
                <a:gd name="connsiteX13" fmla="*/ 123933 w 289890"/>
                <a:gd name="connsiteY13" fmla="*/ 9384 h 92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9890" h="923748">
                  <a:moveTo>
                    <a:pt x="123933" y="9384"/>
                  </a:moveTo>
                  <a:cubicBezTo>
                    <a:pt x="53205" y="52452"/>
                    <a:pt x="0" y="238674"/>
                    <a:pt x="0" y="461874"/>
                  </a:cubicBezTo>
                  <a:cubicBezTo>
                    <a:pt x="0" y="716960"/>
                    <a:pt x="69492" y="923748"/>
                    <a:pt x="155214" y="923748"/>
                  </a:cubicBezTo>
                  <a:lnTo>
                    <a:pt x="155214" y="923746"/>
                  </a:lnTo>
                  <a:cubicBezTo>
                    <a:pt x="102399" y="822717"/>
                    <a:pt x="70473" y="648706"/>
                    <a:pt x="70473" y="461873"/>
                  </a:cubicBezTo>
                  <a:cubicBezTo>
                    <a:pt x="70473" y="415165"/>
                    <a:pt x="72468" y="369258"/>
                    <a:pt x="76287" y="325093"/>
                  </a:cubicBezTo>
                  <a:lnTo>
                    <a:pt x="90249" y="219795"/>
                  </a:lnTo>
                  <a:lnTo>
                    <a:pt x="138638" y="158185"/>
                  </a:lnTo>
                  <a:cubicBezTo>
                    <a:pt x="186073" y="110750"/>
                    <a:pt x="242109" y="77455"/>
                    <a:pt x="289890" y="68313"/>
                  </a:cubicBezTo>
                  <a:cubicBezTo>
                    <a:pt x="264466" y="42889"/>
                    <a:pt x="212290" y="51438"/>
                    <a:pt x="159701" y="85391"/>
                  </a:cubicBezTo>
                  <a:lnTo>
                    <a:pt x="110836" y="125148"/>
                  </a:lnTo>
                  <a:lnTo>
                    <a:pt x="119692" y="88516"/>
                  </a:lnTo>
                  <a:cubicBezTo>
                    <a:pt x="130112" y="55076"/>
                    <a:pt x="142010" y="25257"/>
                    <a:pt x="155214" y="0"/>
                  </a:cubicBezTo>
                  <a:cubicBezTo>
                    <a:pt x="144499" y="0"/>
                    <a:pt x="134037" y="3231"/>
                    <a:pt x="123933" y="938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月 7">
              <a:extLst>
                <a:ext uri="{FF2B5EF4-FFF2-40B4-BE49-F238E27FC236}">
                  <a16:creationId xmlns:a16="http://schemas.microsoft.com/office/drawing/2014/main" id="{3B357E53-A4AB-7745-474C-DD6C10A726F8}"/>
                </a:ext>
              </a:extLst>
            </p:cNvPr>
            <p:cNvSpPr/>
            <p:nvPr/>
          </p:nvSpPr>
          <p:spPr>
            <a:xfrm rot="2700000">
              <a:off x="909883" y="388104"/>
              <a:ext cx="360040" cy="1755195"/>
            </a:xfrm>
            <a:prstGeom prst="moon">
              <a:avLst>
                <a:gd name="adj" fmla="val 18852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月 8">
              <a:extLst>
                <a:ext uri="{FF2B5EF4-FFF2-40B4-BE49-F238E27FC236}">
                  <a16:creationId xmlns:a16="http://schemas.microsoft.com/office/drawing/2014/main" id="{1B3A2ECC-4AEF-EEB3-EACF-1A06E673261A}"/>
                </a:ext>
              </a:extLst>
            </p:cNvPr>
            <p:cNvSpPr/>
            <p:nvPr/>
          </p:nvSpPr>
          <p:spPr>
            <a:xfrm rot="18900000" flipH="1">
              <a:off x="-712064" y="395842"/>
              <a:ext cx="360040" cy="1755195"/>
            </a:xfrm>
            <a:prstGeom prst="moon">
              <a:avLst>
                <a:gd name="adj" fmla="val 18852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75EF7E7-4869-7BFD-77B5-F6571513CCE1}"/>
                </a:ext>
              </a:extLst>
            </p:cNvPr>
            <p:cNvGrpSpPr/>
            <p:nvPr/>
          </p:nvGrpSpPr>
          <p:grpSpPr>
            <a:xfrm>
              <a:off x="56782" y="1197312"/>
              <a:ext cx="487669" cy="587606"/>
              <a:chOff x="2329235" y="501587"/>
              <a:chExt cx="487669" cy="587606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65F5DD55-8F28-E56D-9FE0-DEA42FC53EB0}"/>
                  </a:ext>
                </a:extLst>
              </p:cNvPr>
              <p:cNvSpPr/>
              <p:nvPr/>
            </p:nvSpPr>
            <p:spPr>
              <a:xfrm>
                <a:off x="2329235" y="501587"/>
                <a:ext cx="78094" cy="587606"/>
              </a:xfrm>
              <a:custGeom>
                <a:avLst/>
                <a:gdLst>
                  <a:gd name="connsiteX0" fmla="*/ 39047 w 78094"/>
                  <a:gd name="connsiteY0" fmla="*/ 0 h 631953"/>
                  <a:gd name="connsiteX1" fmla="*/ 78094 w 78094"/>
                  <a:gd name="connsiteY1" fmla="*/ 73214 h 631953"/>
                  <a:gd name="connsiteX2" fmla="*/ 66657 w 78094"/>
                  <a:gd name="connsiteY2" fmla="*/ 124984 h 631953"/>
                  <a:gd name="connsiteX3" fmla="*/ 42194 w 78094"/>
                  <a:gd name="connsiteY3" fmla="*/ 143984 h 631953"/>
                  <a:gd name="connsiteX4" fmla="*/ 74688 w 78094"/>
                  <a:gd name="connsiteY4" fmla="*/ 631953 h 631953"/>
                  <a:gd name="connsiteX5" fmla="*/ 3406 w 78094"/>
                  <a:gd name="connsiteY5" fmla="*/ 631953 h 631953"/>
                  <a:gd name="connsiteX6" fmla="*/ 35900 w 78094"/>
                  <a:gd name="connsiteY6" fmla="*/ 143984 h 631953"/>
                  <a:gd name="connsiteX7" fmla="*/ 11437 w 78094"/>
                  <a:gd name="connsiteY7" fmla="*/ 124984 h 631953"/>
                  <a:gd name="connsiteX8" fmla="*/ 0 w 78094"/>
                  <a:gd name="connsiteY8" fmla="*/ 73214 h 631953"/>
                  <a:gd name="connsiteX9" fmla="*/ 39047 w 78094"/>
                  <a:gd name="connsiteY9" fmla="*/ 0 h 631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094" h="631953">
                    <a:moveTo>
                      <a:pt x="39047" y="0"/>
                    </a:moveTo>
                    <a:cubicBezTo>
                      <a:pt x="60612" y="0"/>
                      <a:pt x="78094" y="32779"/>
                      <a:pt x="78094" y="73214"/>
                    </a:cubicBezTo>
                    <a:cubicBezTo>
                      <a:pt x="78094" y="93432"/>
                      <a:pt x="73724" y="111735"/>
                      <a:pt x="66657" y="124984"/>
                    </a:cubicBezTo>
                    <a:lnTo>
                      <a:pt x="42194" y="143984"/>
                    </a:lnTo>
                    <a:lnTo>
                      <a:pt x="74688" y="631953"/>
                    </a:lnTo>
                    <a:lnTo>
                      <a:pt x="3406" y="631953"/>
                    </a:lnTo>
                    <a:lnTo>
                      <a:pt x="35900" y="143984"/>
                    </a:lnTo>
                    <a:lnTo>
                      <a:pt x="11437" y="124984"/>
                    </a:lnTo>
                    <a:cubicBezTo>
                      <a:pt x="4371" y="111735"/>
                      <a:pt x="0" y="93432"/>
                      <a:pt x="0" y="73214"/>
                    </a:cubicBezTo>
                    <a:cubicBezTo>
                      <a:pt x="0" y="32779"/>
                      <a:pt x="17482" y="0"/>
                      <a:pt x="390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F8C329EF-8626-A994-C434-31309C2EA776}"/>
                  </a:ext>
                </a:extLst>
              </p:cNvPr>
              <p:cNvSpPr/>
              <p:nvPr/>
            </p:nvSpPr>
            <p:spPr>
              <a:xfrm>
                <a:off x="2738810" y="501587"/>
                <a:ext cx="78094" cy="587606"/>
              </a:xfrm>
              <a:custGeom>
                <a:avLst/>
                <a:gdLst>
                  <a:gd name="connsiteX0" fmla="*/ 39047 w 78094"/>
                  <a:gd name="connsiteY0" fmla="*/ 0 h 631953"/>
                  <a:gd name="connsiteX1" fmla="*/ 78094 w 78094"/>
                  <a:gd name="connsiteY1" fmla="*/ 73214 h 631953"/>
                  <a:gd name="connsiteX2" fmla="*/ 66657 w 78094"/>
                  <a:gd name="connsiteY2" fmla="*/ 124984 h 631953"/>
                  <a:gd name="connsiteX3" fmla="*/ 42194 w 78094"/>
                  <a:gd name="connsiteY3" fmla="*/ 143984 h 631953"/>
                  <a:gd name="connsiteX4" fmla="*/ 74688 w 78094"/>
                  <a:gd name="connsiteY4" fmla="*/ 631953 h 631953"/>
                  <a:gd name="connsiteX5" fmla="*/ 3406 w 78094"/>
                  <a:gd name="connsiteY5" fmla="*/ 631953 h 631953"/>
                  <a:gd name="connsiteX6" fmla="*/ 35900 w 78094"/>
                  <a:gd name="connsiteY6" fmla="*/ 143984 h 631953"/>
                  <a:gd name="connsiteX7" fmla="*/ 11437 w 78094"/>
                  <a:gd name="connsiteY7" fmla="*/ 124984 h 631953"/>
                  <a:gd name="connsiteX8" fmla="*/ 0 w 78094"/>
                  <a:gd name="connsiteY8" fmla="*/ 73214 h 631953"/>
                  <a:gd name="connsiteX9" fmla="*/ 39047 w 78094"/>
                  <a:gd name="connsiteY9" fmla="*/ 0 h 631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094" h="631953">
                    <a:moveTo>
                      <a:pt x="39047" y="0"/>
                    </a:moveTo>
                    <a:cubicBezTo>
                      <a:pt x="60612" y="0"/>
                      <a:pt x="78094" y="32779"/>
                      <a:pt x="78094" y="73214"/>
                    </a:cubicBezTo>
                    <a:cubicBezTo>
                      <a:pt x="78094" y="93432"/>
                      <a:pt x="73724" y="111735"/>
                      <a:pt x="66657" y="124984"/>
                    </a:cubicBezTo>
                    <a:lnTo>
                      <a:pt x="42194" y="143984"/>
                    </a:lnTo>
                    <a:lnTo>
                      <a:pt x="74688" y="631953"/>
                    </a:lnTo>
                    <a:lnTo>
                      <a:pt x="3406" y="631953"/>
                    </a:lnTo>
                    <a:lnTo>
                      <a:pt x="35900" y="143984"/>
                    </a:lnTo>
                    <a:lnTo>
                      <a:pt x="11437" y="124984"/>
                    </a:lnTo>
                    <a:cubicBezTo>
                      <a:pt x="4371" y="111735"/>
                      <a:pt x="0" y="93432"/>
                      <a:pt x="0" y="73214"/>
                    </a:cubicBezTo>
                    <a:cubicBezTo>
                      <a:pt x="0" y="32779"/>
                      <a:pt x="17482" y="0"/>
                      <a:pt x="390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4B7697F0-B3A4-9D00-43D4-EC12366DB0F6}"/>
                </a:ext>
              </a:extLst>
            </p:cNvPr>
            <p:cNvSpPr/>
            <p:nvPr/>
          </p:nvSpPr>
          <p:spPr>
            <a:xfrm rot="19800000" flipH="1">
              <a:off x="-1066764" y="1494251"/>
              <a:ext cx="289890" cy="923748"/>
            </a:xfrm>
            <a:custGeom>
              <a:avLst/>
              <a:gdLst>
                <a:gd name="connsiteX0" fmla="*/ 123933 w 289890"/>
                <a:gd name="connsiteY0" fmla="*/ 9384 h 923748"/>
                <a:gd name="connsiteX1" fmla="*/ 0 w 289890"/>
                <a:gd name="connsiteY1" fmla="*/ 461874 h 923748"/>
                <a:gd name="connsiteX2" fmla="*/ 155214 w 289890"/>
                <a:gd name="connsiteY2" fmla="*/ 923748 h 923748"/>
                <a:gd name="connsiteX3" fmla="*/ 155214 w 289890"/>
                <a:gd name="connsiteY3" fmla="*/ 923746 h 923748"/>
                <a:gd name="connsiteX4" fmla="*/ 70473 w 289890"/>
                <a:gd name="connsiteY4" fmla="*/ 461873 h 923748"/>
                <a:gd name="connsiteX5" fmla="*/ 76287 w 289890"/>
                <a:gd name="connsiteY5" fmla="*/ 325093 h 923748"/>
                <a:gd name="connsiteX6" fmla="*/ 90249 w 289890"/>
                <a:gd name="connsiteY6" fmla="*/ 219795 h 923748"/>
                <a:gd name="connsiteX7" fmla="*/ 138638 w 289890"/>
                <a:gd name="connsiteY7" fmla="*/ 158185 h 923748"/>
                <a:gd name="connsiteX8" fmla="*/ 289890 w 289890"/>
                <a:gd name="connsiteY8" fmla="*/ 68313 h 923748"/>
                <a:gd name="connsiteX9" fmla="*/ 159701 w 289890"/>
                <a:gd name="connsiteY9" fmla="*/ 85391 h 923748"/>
                <a:gd name="connsiteX10" fmla="*/ 110836 w 289890"/>
                <a:gd name="connsiteY10" fmla="*/ 125148 h 923748"/>
                <a:gd name="connsiteX11" fmla="*/ 119692 w 289890"/>
                <a:gd name="connsiteY11" fmla="*/ 88516 h 923748"/>
                <a:gd name="connsiteX12" fmla="*/ 155214 w 289890"/>
                <a:gd name="connsiteY12" fmla="*/ 0 h 923748"/>
                <a:gd name="connsiteX13" fmla="*/ 123933 w 289890"/>
                <a:gd name="connsiteY13" fmla="*/ 9384 h 92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9890" h="923748">
                  <a:moveTo>
                    <a:pt x="123933" y="9384"/>
                  </a:moveTo>
                  <a:cubicBezTo>
                    <a:pt x="53205" y="52452"/>
                    <a:pt x="0" y="238674"/>
                    <a:pt x="0" y="461874"/>
                  </a:cubicBezTo>
                  <a:cubicBezTo>
                    <a:pt x="0" y="716960"/>
                    <a:pt x="69492" y="923748"/>
                    <a:pt x="155214" y="923748"/>
                  </a:cubicBezTo>
                  <a:lnTo>
                    <a:pt x="155214" y="923746"/>
                  </a:lnTo>
                  <a:cubicBezTo>
                    <a:pt x="102399" y="822717"/>
                    <a:pt x="70473" y="648706"/>
                    <a:pt x="70473" y="461873"/>
                  </a:cubicBezTo>
                  <a:cubicBezTo>
                    <a:pt x="70473" y="415165"/>
                    <a:pt x="72468" y="369258"/>
                    <a:pt x="76287" y="325093"/>
                  </a:cubicBezTo>
                  <a:lnTo>
                    <a:pt x="90249" y="219795"/>
                  </a:lnTo>
                  <a:lnTo>
                    <a:pt x="138638" y="158185"/>
                  </a:lnTo>
                  <a:cubicBezTo>
                    <a:pt x="186073" y="110750"/>
                    <a:pt x="242109" y="77455"/>
                    <a:pt x="289890" y="68313"/>
                  </a:cubicBezTo>
                  <a:cubicBezTo>
                    <a:pt x="264466" y="42889"/>
                    <a:pt x="212290" y="51438"/>
                    <a:pt x="159701" y="85391"/>
                  </a:cubicBezTo>
                  <a:lnTo>
                    <a:pt x="110836" y="125148"/>
                  </a:lnTo>
                  <a:lnTo>
                    <a:pt x="119692" y="88516"/>
                  </a:lnTo>
                  <a:cubicBezTo>
                    <a:pt x="130112" y="55076"/>
                    <a:pt x="142010" y="25257"/>
                    <a:pt x="155214" y="0"/>
                  </a:cubicBezTo>
                  <a:cubicBezTo>
                    <a:pt x="144499" y="0"/>
                    <a:pt x="134037" y="3231"/>
                    <a:pt x="123933" y="938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2DD65D26-86DD-EDE9-BF2C-08682F787C16}"/>
                </a:ext>
              </a:extLst>
            </p:cNvPr>
            <p:cNvSpPr/>
            <p:nvPr/>
          </p:nvSpPr>
          <p:spPr>
            <a:xfrm rot="1800000">
              <a:off x="1384336" y="1494251"/>
              <a:ext cx="289890" cy="923748"/>
            </a:xfrm>
            <a:custGeom>
              <a:avLst/>
              <a:gdLst>
                <a:gd name="connsiteX0" fmla="*/ 123933 w 289890"/>
                <a:gd name="connsiteY0" fmla="*/ 9384 h 923748"/>
                <a:gd name="connsiteX1" fmla="*/ 0 w 289890"/>
                <a:gd name="connsiteY1" fmla="*/ 461874 h 923748"/>
                <a:gd name="connsiteX2" fmla="*/ 155214 w 289890"/>
                <a:gd name="connsiteY2" fmla="*/ 923748 h 923748"/>
                <a:gd name="connsiteX3" fmla="*/ 155214 w 289890"/>
                <a:gd name="connsiteY3" fmla="*/ 923746 h 923748"/>
                <a:gd name="connsiteX4" fmla="*/ 70473 w 289890"/>
                <a:gd name="connsiteY4" fmla="*/ 461873 h 923748"/>
                <a:gd name="connsiteX5" fmla="*/ 76287 w 289890"/>
                <a:gd name="connsiteY5" fmla="*/ 325093 h 923748"/>
                <a:gd name="connsiteX6" fmla="*/ 90249 w 289890"/>
                <a:gd name="connsiteY6" fmla="*/ 219795 h 923748"/>
                <a:gd name="connsiteX7" fmla="*/ 138638 w 289890"/>
                <a:gd name="connsiteY7" fmla="*/ 158185 h 923748"/>
                <a:gd name="connsiteX8" fmla="*/ 289890 w 289890"/>
                <a:gd name="connsiteY8" fmla="*/ 68313 h 923748"/>
                <a:gd name="connsiteX9" fmla="*/ 159701 w 289890"/>
                <a:gd name="connsiteY9" fmla="*/ 85391 h 923748"/>
                <a:gd name="connsiteX10" fmla="*/ 110836 w 289890"/>
                <a:gd name="connsiteY10" fmla="*/ 125148 h 923748"/>
                <a:gd name="connsiteX11" fmla="*/ 119692 w 289890"/>
                <a:gd name="connsiteY11" fmla="*/ 88516 h 923748"/>
                <a:gd name="connsiteX12" fmla="*/ 155214 w 289890"/>
                <a:gd name="connsiteY12" fmla="*/ 0 h 923748"/>
                <a:gd name="connsiteX13" fmla="*/ 123933 w 289890"/>
                <a:gd name="connsiteY13" fmla="*/ 9384 h 92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9890" h="923748">
                  <a:moveTo>
                    <a:pt x="123933" y="9384"/>
                  </a:moveTo>
                  <a:cubicBezTo>
                    <a:pt x="53205" y="52452"/>
                    <a:pt x="0" y="238674"/>
                    <a:pt x="0" y="461874"/>
                  </a:cubicBezTo>
                  <a:cubicBezTo>
                    <a:pt x="0" y="716960"/>
                    <a:pt x="69492" y="923748"/>
                    <a:pt x="155214" y="923748"/>
                  </a:cubicBezTo>
                  <a:lnTo>
                    <a:pt x="155214" y="923746"/>
                  </a:lnTo>
                  <a:cubicBezTo>
                    <a:pt x="102399" y="822717"/>
                    <a:pt x="70473" y="648706"/>
                    <a:pt x="70473" y="461873"/>
                  </a:cubicBezTo>
                  <a:cubicBezTo>
                    <a:pt x="70473" y="415165"/>
                    <a:pt x="72468" y="369258"/>
                    <a:pt x="76287" y="325093"/>
                  </a:cubicBezTo>
                  <a:lnTo>
                    <a:pt x="90249" y="219795"/>
                  </a:lnTo>
                  <a:lnTo>
                    <a:pt x="138638" y="158185"/>
                  </a:lnTo>
                  <a:cubicBezTo>
                    <a:pt x="186073" y="110750"/>
                    <a:pt x="242109" y="77455"/>
                    <a:pt x="289890" y="68313"/>
                  </a:cubicBezTo>
                  <a:cubicBezTo>
                    <a:pt x="264466" y="42889"/>
                    <a:pt x="212290" y="51438"/>
                    <a:pt x="159701" y="85391"/>
                  </a:cubicBezTo>
                  <a:lnTo>
                    <a:pt x="110836" y="125148"/>
                  </a:lnTo>
                  <a:lnTo>
                    <a:pt x="119692" y="88516"/>
                  </a:lnTo>
                  <a:cubicBezTo>
                    <a:pt x="130112" y="55076"/>
                    <a:pt x="142010" y="25257"/>
                    <a:pt x="155214" y="0"/>
                  </a:cubicBezTo>
                  <a:cubicBezTo>
                    <a:pt x="144499" y="0"/>
                    <a:pt x="134037" y="3231"/>
                    <a:pt x="123933" y="938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3FB7A9E7-CF0B-33EB-E708-4B984BEE6080}"/>
                </a:ext>
              </a:extLst>
            </p:cNvPr>
            <p:cNvSpPr/>
            <p:nvPr/>
          </p:nvSpPr>
          <p:spPr>
            <a:xfrm rot="18000000" flipH="1">
              <a:off x="-1345612" y="2291343"/>
              <a:ext cx="289890" cy="923748"/>
            </a:xfrm>
            <a:custGeom>
              <a:avLst/>
              <a:gdLst>
                <a:gd name="connsiteX0" fmla="*/ 123933 w 289890"/>
                <a:gd name="connsiteY0" fmla="*/ 9384 h 923748"/>
                <a:gd name="connsiteX1" fmla="*/ 0 w 289890"/>
                <a:gd name="connsiteY1" fmla="*/ 461874 h 923748"/>
                <a:gd name="connsiteX2" fmla="*/ 155214 w 289890"/>
                <a:gd name="connsiteY2" fmla="*/ 923748 h 923748"/>
                <a:gd name="connsiteX3" fmla="*/ 155214 w 289890"/>
                <a:gd name="connsiteY3" fmla="*/ 923746 h 923748"/>
                <a:gd name="connsiteX4" fmla="*/ 70473 w 289890"/>
                <a:gd name="connsiteY4" fmla="*/ 461873 h 923748"/>
                <a:gd name="connsiteX5" fmla="*/ 76287 w 289890"/>
                <a:gd name="connsiteY5" fmla="*/ 325093 h 923748"/>
                <a:gd name="connsiteX6" fmla="*/ 90249 w 289890"/>
                <a:gd name="connsiteY6" fmla="*/ 219795 h 923748"/>
                <a:gd name="connsiteX7" fmla="*/ 138638 w 289890"/>
                <a:gd name="connsiteY7" fmla="*/ 158185 h 923748"/>
                <a:gd name="connsiteX8" fmla="*/ 289890 w 289890"/>
                <a:gd name="connsiteY8" fmla="*/ 68313 h 923748"/>
                <a:gd name="connsiteX9" fmla="*/ 159701 w 289890"/>
                <a:gd name="connsiteY9" fmla="*/ 85391 h 923748"/>
                <a:gd name="connsiteX10" fmla="*/ 110836 w 289890"/>
                <a:gd name="connsiteY10" fmla="*/ 125148 h 923748"/>
                <a:gd name="connsiteX11" fmla="*/ 119692 w 289890"/>
                <a:gd name="connsiteY11" fmla="*/ 88516 h 923748"/>
                <a:gd name="connsiteX12" fmla="*/ 155214 w 289890"/>
                <a:gd name="connsiteY12" fmla="*/ 0 h 923748"/>
                <a:gd name="connsiteX13" fmla="*/ 123933 w 289890"/>
                <a:gd name="connsiteY13" fmla="*/ 9384 h 92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9890" h="923748">
                  <a:moveTo>
                    <a:pt x="123933" y="9384"/>
                  </a:moveTo>
                  <a:cubicBezTo>
                    <a:pt x="53205" y="52452"/>
                    <a:pt x="0" y="238674"/>
                    <a:pt x="0" y="461874"/>
                  </a:cubicBezTo>
                  <a:cubicBezTo>
                    <a:pt x="0" y="716960"/>
                    <a:pt x="69492" y="923748"/>
                    <a:pt x="155214" y="923748"/>
                  </a:cubicBezTo>
                  <a:lnTo>
                    <a:pt x="155214" y="923746"/>
                  </a:lnTo>
                  <a:cubicBezTo>
                    <a:pt x="102399" y="822717"/>
                    <a:pt x="70473" y="648706"/>
                    <a:pt x="70473" y="461873"/>
                  </a:cubicBezTo>
                  <a:cubicBezTo>
                    <a:pt x="70473" y="415165"/>
                    <a:pt x="72468" y="369258"/>
                    <a:pt x="76287" y="325093"/>
                  </a:cubicBezTo>
                  <a:lnTo>
                    <a:pt x="90249" y="219795"/>
                  </a:lnTo>
                  <a:lnTo>
                    <a:pt x="138638" y="158185"/>
                  </a:lnTo>
                  <a:cubicBezTo>
                    <a:pt x="186073" y="110750"/>
                    <a:pt x="242109" y="77455"/>
                    <a:pt x="289890" y="68313"/>
                  </a:cubicBezTo>
                  <a:cubicBezTo>
                    <a:pt x="264466" y="42889"/>
                    <a:pt x="212290" y="51438"/>
                    <a:pt x="159701" y="85391"/>
                  </a:cubicBezTo>
                  <a:lnTo>
                    <a:pt x="110836" y="125148"/>
                  </a:lnTo>
                  <a:lnTo>
                    <a:pt x="119692" y="88516"/>
                  </a:lnTo>
                  <a:cubicBezTo>
                    <a:pt x="130112" y="55076"/>
                    <a:pt x="142010" y="25257"/>
                    <a:pt x="155214" y="0"/>
                  </a:cubicBezTo>
                  <a:cubicBezTo>
                    <a:pt x="144499" y="0"/>
                    <a:pt x="134037" y="3231"/>
                    <a:pt x="123933" y="938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2D548969-6749-28E6-0F79-A99D0FDE1452}"/>
                </a:ext>
              </a:extLst>
            </p:cNvPr>
            <p:cNvSpPr/>
            <p:nvPr/>
          </p:nvSpPr>
          <p:spPr>
            <a:xfrm rot="3600000">
              <a:off x="1619838" y="2291343"/>
              <a:ext cx="289890" cy="923748"/>
            </a:xfrm>
            <a:custGeom>
              <a:avLst/>
              <a:gdLst>
                <a:gd name="connsiteX0" fmla="*/ 123933 w 289890"/>
                <a:gd name="connsiteY0" fmla="*/ 9384 h 923748"/>
                <a:gd name="connsiteX1" fmla="*/ 0 w 289890"/>
                <a:gd name="connsiteY1" fmla="*/ 461874 h 923748"/>
                <a:gd name="connsiteX2" fmla="*/ 155214 w 289890"/>
                <a:gd name="connsiteY2" fmla="*/ 923748 h 923748"/>
                <a:gd name="connsiteX3" fmla="*/ 155214 w 289890"/>
                <a:gd name="connsiteY3" fmla="*/ 923746 h 923748"/>
                <a:gd name="connsiteX4" fmla="*/ 70473 w 289890"/>
                <a:gd name="connsiteY4" fmla="*/ 461873 h 923748"/>
                <a:gd name="connsiteX5" fmla="*/ 76287 w 289890"/>
                <a:gd name="connsiteY5" fmla="*/ 325093 h 923748"/>
                <a:gd name="connsiteX6" fmla="*/ 90249 w 289890"/>
                <a:gd name="connsiteY6" fmla="*/ 219795 h 923748"/>
                <a:gd name="connsiteX7" fmla="*/ 138638 w 289890"/>
                <a:gd name="connsiteY7" fmla="*/ 158185 h 923748"/>
                <a:gd name="connsiteX8" fmla="*/ 289890 w 289890"/>
                <a:gd name="connsiteY8" fmla="*/ 68313 h 923748"/>
                <a:gd name="connsiteX9" fmla="*/ 159701 w 289890"/>
                <a:gd name="connsiteY9" fmla="*/ 85391 h 923748"/>
                <a:gd name="connsiteX10" fmla="*/ 110836 w 289890"/>
                <a:gd name="connsiteY10" fmla="*/ 125148 h 923748"/>
                <a:gd name="connsiteX11" fmla="*/ 119692 w 289890"/>
                <a:gd name="connsiteY11" fmla="*/ 88516 h 923748"/>
                <a:gd name="connsiteX12" fmla="*/ 155214 w 289890"/>
                <a:gd name="connsiteY12" fmla="*/ 0 h 923748"/>
                <a:gd name="connsiteX13" fmla="*/ 123933 w 289890"/>
                <a:gd name="connsiteY13" fmla="*/ 9384 h 92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9890" h="923748">
                  <a:moveTo>
                    <a:pt x="123933" y="9384"/>
                  </a:moveTo>
                  <a:cubicBezTo>
                    <a:pt x="53205" y="52452"/>
                    <a:pt x="0" y="238674"/>
                    <a:pt x="0" y="461874"/>
                  </a:cubicBezTo>
                  <a:cubicBezTo>
                    <a:pt x="0" y="716960"/>
                    <a:pt x="69492" y="923748"/>
                    <a:pt x="155214" y="923748"/>
                  </a:cubicBezTo>
                  <a:lnTo>
                    <a:pt x="155214" y="923746"/>
                  </a:lnTo>
                  <a:cubicBezTo>
                    <a:pt x="102399" y="822717"/>
                    <a:pt x="70473" y="648706"/>
                    <a:pt x="70473" y="461873"/>
                  </a:cubicBezTo>
                  <a:cubicBezTo>
                    <a:pt x="70473" y="415165"/>
                    <a:pt x="72468" y="369258"/>
                    <a:pt x="76287" y="325093"/>
                  </a:cubicBezTo>
                  <a:lnTo>
                    <a:pt x="90249" y="219795"/>
                  </a:lnTo>
                  <a:lnTo>
                    <a:pt x="138638" y="158185"/>
                  </a:lnTo>
                  <a:cubicBezTo>
                    <a:pt x="186073" y="110750"/>
                    <a:pt x="242109" y="77455"/>
                    <a:pt x="289890" y="68313"/>
                  </a:cubicBezTo>
                  <a:cubicBezTo>
                    <a:pt x="264466" y="42889"/>
                    <a:pt x="212290" y="51438"/>
                    <a:pt x="159701" y="85391"/>
                  </a:cubicBezTo>
                  <a:lnTo>
                    <a:pt x="110836" y="125148"/>
                  </a:lnTo>
                  <a:lnTo>
                    <a:pt x="119692" y="88516"/>
                  </a:lnTo>
                  <a:cubicBezTo>
                    <a:pt x="130112" y="55076"/>
                    <a:pt x="142010" y="25257"/>
                    <a:pt x="155214" y="0"/>
                  </a:cubicBezTo>
                  <a:cubicBezTo>
                    <a:pt x="144499" y="0"/>
                    <a:pt x="134037" y="3231"/>
                    <a:pt x="123933" y="938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4D9F1066-6801-3161-786A-6AD6E256A060}"/>
                </a:ext>
              </a:extLst>
            </p:cNvPr>
            <p:cNvSpPr/>
            <p:nvPr/>
          </p:nvSpPr>
          <p:spPr>
            <a:xfrm rot="20700000">
              <a:off x="791241" y="3421753"/>
              <a:ext cx="461476" cy="1350734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E5909C1B-D3D3-EF3B-B651-2A7250ABBA3C}"/>
                </a:ext>
              </a:extLst>
            </p:cNvPr>
            <p:cNvSpPr/>
            <p:nvPr/>
          </p:nvSpPr>
          <p:spPr>
            <a:xfrm rot="900000" flipH="1">
              <a:off x="-622921" y="3421753"/>
              <a:ext cx="461476" cy="1350734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06E05207-72E3-0BDD-C909-D4F16AFB9864}"/>
                </a:ext>
              </a:extLst>
            </p:cNvPr>
            <p:cNvSpPr/>
            <p:nvPr/>
          </p:nvSpPr>
          <p:spPr>
            <a:xfrm>
              <a:off x="-146841" y="1614003"/>
              <a:ext cx="867754" cy="1272832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41D871AA-7A6F-E14E-77C8-C7044993906E}"/>
                </a:ext>
              </a:extLst>
            </p:cNvPr>
            <p:cNvGrpSpPr/>
            <p:nvPr/>
          </p:nvGrpSpPr>
          <p:grpSpPr>
            <a:xfrm>
              <a:off x="-132751" y="1766690"/>
              <a:ext cx="831159" cy="433484"/>
              <a:chOff x="2139702" y="1070965"/>
              <a:chExt cx="831159" cy="433484"/>
            </a:xfrm>
          </p:grpSpPr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58B5CA7C-A5CB-623B-6BA8-C623E2152C39}"/>
                  </a:ext>
                </a:extLst>
              </p:cNvPr>
              <p:cNvSpPr/>
              <p:nvPr/>
            </p:nvSpPr>
            <p:spPr>
              <a:xfrm rot="1800000">
                <a:off x="2139702" y="1070965"/>
                <a:ext cx="300594" cy="43348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F1D8CFB4-D3EC-2464-3EF8-83F0478B714A}"/>
                  </a:ext>
                </a:extLst>
              </p:cNvPr>
              <p:cNvSpPr/>
              <p:nvPr/>
            </p:nvSpPr>
            <p:spPr>
              <a:xfrm rot="19800000" flipH="1">
                <a:off x="2670269" y="1070965"/>
                <a:ext cx="300592" cy="43348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FCDF8210-D2E8-4FC3-AECA-D3145137C182}"/>
                </a:ext>
              </a:extLst>
            </p:cNvPr>
            <p:cNvSpPr/>
            <p:nvPr/>
          </p:nvSpPr>
          <p:spPr>
            <a:xfrm>
              <a:off x="-349909" y="3099888"/>
              <a:ext cx="1329614" cy="2772122"/>
            </a:xfrm>
            <a:custGeom>
              <a:avLst/>
              <a:gdLst>
                <a:gd name="connsiteX0" fmla="*/ 554317 w 1108634"/>
                <a:gd name="connsiteY0" fmla="*/ 0 h 1679826"/>
                <a:gd name="connsiteX1" fmla="*/ 946279 w 1108634"/>
                <a:gd name="connsiteY1" fmla="*/ 162356 h 1679826"/>
                <a:gd name="connsiteX2" fmla="*/ 946279 w 1108634"/>
                <a:gd name="connsiteY2" fmla="*/ 946278 h 1679826"/>
                <a:gd name="connsiteX3" fmla="*/ 554317 w 1108634"/>
                <a:gd name="connsiteY3" fmla="*/ 1679826 h 1679826"/>
                <a:gd name="connsiteX4" fmla="*/ 162355 w 1108634"/>
                <a:gd name="connsiteY4" fmla="*/ 946278 h 1679826"/>
                <a:gd name="connsiteX5" fmla="*/ 162355 w 1108634"/>
                <a:gd name="connsiteY5" fmla="*/ 162356 h 1679826"/>
                <a:gd name="connsiteX6" fmla="*/ 554317 w 1108634"/>
                <a:gd name="connsiteY6" fmla="*/ 0 h 167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8634" h="1679826">
                  <a:moveTo>
                    <a:pt x="554317" y="0"/>
                  </a:moveTo>
                  <a:cubicBezTo>
                    <a:pt x="696179" y="0"/>
                    <a:pt x="838042" y="54119"/>
                    <a:pt x="946279" y="162356"/>
                  </a:cubicBezTo>
                  <a:cubicBezTo>
                    <a:pt x="1162753" y="378830"/>
                    <a:pt x="1162753" y="729804"/>
                    <a:pt x="946279" y="946278"/>
                  </a:cubicBezTo>
                  <a:cubicBezTo>
                    <a:pt x="758694" y="1133863"/>
                    <a:pt x="628040" y="1378379"/>
                    <a:pt x="554317" y="1679826"/>
                  </a:cubicBezTo>
                  <a:cubicBezTo>
                    <a:pt x="480594" y="1378379"/>
                    <a:pt x="349940" y="1133863"/>
                    <a:pt x="162355" y="946278"/>
                  </a:cubicBezTo>
                  <a:cubicBezTo>
                    <a:pt x="-54119" y="729804"/>
                    <a:pt x="-54119" y="378830"/>
                    <a:pt x="162355" y="162356"/>
                  </a:cubicBezTo>
                  <a:cubicBezTo>
                    <a:pt x="270593" y="54119"/>
                    <a:pt x="412455" y="0"/>
                    <a:pt x="554317" y="0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四角形: 上の 2 つの角を丸める 19">
              <a:extLst>
                <a:ext uri="{FF2B5EF4-FFF2-40B4-BE49-F238E27FC236}">
                  <a16:creationId xmlns:a16="http://schemas.microsoft.com/office/drawing/2014/main" id="{907AFFD5-D85F-A882-4215-B8A876AF45F5}"/>
                </a:ext>
              </a:extLst>
            </p:cNvPr>
            <p:cNvSpPr/>
            <p:nvPr/>
          </p:nvSpPr>
          <p:spPr>
            <a:xfrm rot="3600000">
              <a:off x="901145" y="2109139"/>
              <a:ext cx="190279" cy="748912"/>
            </a:xfrm>
            <a:prstGeom prst="round2SameRect">
              <a:avLst>
                <a:gd name="adj1" fmla="val 34804"/>
                <a:gd name="adj2" fmla="val 0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四角形: 上の 2 つの角を丸める 20">
              <a:extLst>
                <a:ext uri="{FF2B5EF4-FFF2-40B4-BE49-F238E27FC236}">
                  <a16:creationId xmlns:a16="http://schemas.microsoft.com/office/drawing/2014/main" id="{DDADFC80-ED28-730A-A2F2-86EB8C4207F1}"/>
                </a:ext>
              </a:extLst>
            </p:cNvPr>
            <p:cNvSpPr/>
            <p:nvPr/>
          </p:nvSpPr>
          <p:spPr>
            <a:xfrm rot="18000000" flipH="1">
              <a:off x="-504161" y="2134145"/>
              <a:ext cx="190279" cy="748912"/>
            </a:xfrm>
            <a:prstGeom prst="round2SameRect">
              <a:avLst>
                <a:gd name="adj1" fmla="val 34804"/>
                <a:gd name="adj2" fmla="val 0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2E150B4F-78B1-CA0E-CEA0-A0CAB8C0C587}"/>
                </a:ext>
              </a:extLst>
            </p:cNvPr>
            <p:cNvSpPr/>
            <p:nvPr/>
          </p:nvSpPr>
          <p:spPr>
            <a:xfrm>
              <a:off x="-266401" y="3203975"/>
              <a:ext cx="1162598" cy="2432050"/>
            </a:xfrm>
            <a:custGeom>
              <a:avLst/>
              <a:gdLst>
                <a:gd name="connsiteX0" fmla="*/ 554317 w 1108634"/>
                <a:gd name="connsiteY0" fmla="*/ 0 h 1679826"/>
                <a:gd name="connsiteX1" fmla="*/ 946279 w 1108634"/>
                <a:gd name="connsiteY1" fmla="*/ 162356 h 1679826"/>
                <a:gd name="connsiteX2" fmla="*/ 946279 w 1108634"/>
                <a:gd name="connsiteY2" fmla="*/ 946278 h 1679826"/>
                <a:gd name="connsiteX3" fmla="*/ 554317 w 1108634"/>
                <a:gd name="connsiteY3" fmla="*/ 1679826 h 1679826"/>
                <a:gd name="connsiteX4" fmla="*/ 162355 w 1108634"/>
                <a:gd name="connsiteY4" fmla="*/ 946278 h 1679826"/>
                <a:gd name="connsiteX5" fmla="*/ 162355 w 1108634"/>
                <a:gd name="connsiteY5" fmla="*/ 162356 h 1679826"/>
                <a:gd name="connsiteX6" fmla="*/ 554317 w 1108634"/>
                <a:gd name="connsiteY6" fmla="*/ 0 h 167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8634" h="1679826">
                  <a:moveTo>
                    <a:pt x="554317" y="0"/>
                  </a:moveTo>
                  <a:cubicBezTo>
                    <a:pt x="696179" y="0"/>
                    <a:pt x="838042" y="54119"/>
                    <a:pt x="946279" y="162356"/>
                  </a:cubicBezTo>
                  <a:cubicBezTo>
                    <a:pt x="1162753" y="378830"/>
                    <a:pt x="1162753" y="729804"/>
                    <a:pt x="946279" y="946278"/>
                  </a:cubicBezTo>
                  <a:cubicBezTo>
                    <a:pt x="758694" y="1133863"/>
                    <a:pt x="628040" y="1378379"/>
                    <a:pt x="554317" y="1679826"/>
                  </a:cubicBezTo>
                  <a:cubicBezTo>
                    <a:pt x="480594" y="1378379"/>
                    <a:pt x="349940" y="1133863"/>
                    <a:pt x="162355" y="946278"/>
                  </a:cubicBezTo>
                  <a:cubicBezTo>
                    <a:pt x="-54119" y="729804"/>
                    <a:pt x="-54119" y="378830"/>
                    <a:pt x="162355" y="162356"/>
                  </a:cubicBezTo>
                  <a:cubicBezTo>
                    <a:pt x="270593" y="54119"/>
                    <a:pt x="412455" y="0"/>
                    <a:pt x="554317" y="0"/>
                  </a:cubicBezTo>
                  <a:close/>
                </a:path>
              </a:pathLst>
            </a:custGeom>
            <a:pattFill prst="dkUpDiag">
              <a:fgClr>
                <a:srgbClr val="800000"/>
              </a:fgClr>
              <a:bgClr>
                <a:schemeClr val="tx1"/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E552A59D-694D-6E3D-6273-7C72B02B968D}"/>
                </a:ext>
              </a:extLst>
            </p:cNvPr>
            <p:cNvSpPr/>
            <p:nvPr/>
          </p:nvSpPr>
          <p:spPr>
            <a:xfrm rot="16200000" flipH="1">
              <a:off x="-587552" y="2573411"/>
              <a:ext cx="190279" cy="748912"/>
            </a:xfrm>
            <a:prstGeom prst="round2SameRect">
              <a:avLst>
                <a:gd name="adj1" fmla="val 34804"/>
                <a:gd name="adj2" fmla="val 0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3480EAD3-5197-31A2-12EF-C38DE08BF377}"/>
                </a:ext>
              </a:extLst>
            </p:cNvPr>
            <p:cNvSpPr/>
            <p:nvPr/>
          </p:nvSpPr>
          <p:spPr>
            <a:xfrm rot="5400000">
              <a:off x="978110" y="2573413"/>
              <a:ext cx="190279" cy="748912"/>
            </a:xfrm>
            <a:prstGeom prst="round2SameRect">
              <a:avLst>
                <a:gd name="adj1" fmla="val 34804"/>
                <a:gd name="adj2" fmla="val 0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1A250D02-1E4E-F3A0-EDD1-D194CC410A51}"/>
                </a:ext>
              </a:extLst>
            </p:cNvPr>
            <p:cNvSpPr/>
            <p:nvPr/>
          </p:nvSpPr>
          <p:spPr>
            <a:xfrm>
              <a:off x="-181714" y="2504733"/>
              <a:ext cx="937502" cy="812811"/>
            </a:xfrm>
            <a:custGeom>
              <a:avLst/>
              <a:gdLst>
                <a:gd name="connsiteX0" fmla="*/ 861171 w 937502"/>
                <a:gd name="connsiteY0" fmla="*/ 0 h 812811"/>
                <a:gd name="connsiteX1" fmla="*/ 887671 w 937502"/>
                <a:gd name="connsiteY1" fmla="*/ 17866 h 812811"/>
                <a:gd name="connsiteX2" fmla="*/ 937502 w 937502"/>
                <a:gd name="connsiteY2" fmla="*/ 138169 h 812811"/>
                <a:gd name="connsiteX3" fmla="*/ 937502 w 937502"/>
                <a:gd name="connsiteY3" fmla="*/ 665290 h 812811"/>
                <a:gd name="connsiteX4" fmla="*/ 888890 w 937502"/>
                <a:gd name="connsiteY4" fmla="*/ 782651 h 812811"/>
                <a:gd name="connsiteX5" fmla="*/ 844156 w 937502"/>
                <a:gd name="connsiteY5" fmla="*/ 812811 h 812811"/>
                <a:gd name="connsiteX6" fmla="*/ 784958 w 937502"/>
                <a:gd name="connsiteY6" fmla="*/ 800735 h 812811"/>
                <a:gd name="connsiteX7" fmla="*/ 468750 w 937502"/>
                <a:gd name="connsiteY7" fmla="*/ 776744 h 812811"/>
                <a:gd name="connsiteX8" fmla="*/ 152542 w 937502"/>
                <a:gd name="connsiteY8" fmla="*/ 800735 h 812811"/>
                <a:gd name="connsiteX9" fmla="*/ 93345 w 937502"/>
                <a:gd name="connsiteY9" fmla="*/ 812810 h 812811"/>
                <a:gd name="connsiteX10" fmla="*/ 48613 w 937502"/>
                <a:gd name="connsiteY10" fmla="*/ 782651 h 812811"/>
                <a:gd name="connsiteX11" fmla="*/ 0 w 937502"/>
                <a:gd name="connsiteY11" fmla="*/ 665290 h 812811"/>
                <a:gd name="connsiteX12" fmla="*/ 0 w 937502"/>
                <a:gd name="connsiteY12" fmla="*/ 138169 h 812811"/>
                <a:gd name="connsiteX13" fmla="*/ 49831 w 937502"/>
                <a:gd name="connsiteY13" fmla="*/ 17866 h 812811"/>
                <a:gd name="connsiteX14" fmla="*/ 76330 w 937502"/>
                <a:gd name="connsiteY14" fmla="*/ 0 h 812811"/>
                <a:gd name="connsiteX15" fmla="*/ 152542 w 937502"/>
                <a:gd name="connsiteY15" fmla="*/ 15546 h 812811"/>
                <a:gd name="connsiteX16" fmla="*/ 468750 w 937502"/>
                <a:gd name="connsiteY16" fmla="*/ 39537 h 812811"/>
                <a:gd name="connsiteX17" fmla="*/ 784958 w 937502"/>
                <a:gd name="connsiteY17" fmla="*/ 15546 h 81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37502" h="812811">
                  <a:moveTo>
                    <a:pt x="861171" y="0"/>
                  </a:moveTo>
                  <a:lnTo>
                    <a:pt x="887671" y="17866"/>
                  </a:lnTo>
                  <a:cubicBezTo>
                    <a:pt x="918459" y="48655"/>
                    <a:pt x="937502" y="91188"/>
                    <a:pt x="937502" y="138169"/>
                  </a:cubicBezTo>
                  <a:lnTo>
                    <a:pt x="937502" y="665290"/>
                  </a:lnTo>
                  <a:cubicBezTo>
                    <a:pt x="937502" y="711122"/>
                    <a:pt x="918925" y="752615"/>
                    <a:pt x="888890" y="782651"/>
                  </a:cubicBezTo>
                  <a:lnTo>
                    <a:pt x="844156" y="812811"/>
                  </a:lnTo>
                  <a:lnTo>
                    <a:pt x="784958" y="800735"/>
                  </a:lnTo>
                  <a:cubicBezTo>
                    <a:pt x="687768" y="785287"/>
                    <a:pt x="580914" y="776744"/>
                    <a:pt x="468750" y="776744"/>
                  </a:cubicBezTo>
                  <a:cubicBezTo>
                    <a:pt x="356586" y="776744"/>
                    <a:pt x="249732" y="785287"/>
                    <a:pt x="152542" y="800735"/>
                  </a:cubicBezTo>
                  <a:lnTo>
                    <a:pt x="93345" y="812810"/>
                  </a:lnTo>
                  <a:lnTo>
                    <a:pt x="48613" y="782651"/>
                  </a:lnTo>
                  <a:cubicBezTo>
                    <a:pt x="18577" y="752615"/>
                    <a:pt x="0" y="711122"/>
                    <a:pt x="0" y="665290"/>
                  </a:cubicBezTo>
                  <a:lnTo>
                    <a:pt x="0" y="138169"/>
                  </a:lnTo>
                  <a:cubicBezTo>
                    <a:pt x="0" y="91188"/>
                    <a:pt x="19043" y="48655"/>
                    <a:pt x="49831" y="17866"/>
                  </a:cubicBezTo>
                  <a:lnTo>
                    <a:pt x="76330" y="0"/>
                  </a:lnTo>
                  <a:lnTo>
                    <a:pt x="152542" y="15546"/>
                  </a:lnTo>
                  <a:cubicBezTo>
                    <a:pt x="249732" y="30994"/>
                    <a:pt x="356586" y="39537"/>
                    <a:pt x="468750" y="39537"/>
                  </a:cubicBezTo>
                  <a:cubicBezTo>
                    <a:pt x="580914" y="39537"/>
                    <a:pt x="687768" y="30994"/>
                    <a:pt x="784958" y="15546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AC06FB6F-098B-38A1-401E-342FA761DB03}"/>
              </a:ext>
            </a:extLst>
          </p:cNvPr>
          <p:cNvGrpSpPr/>
          <p:nvPr/>
        </p:nvGrpSpPr>
        <p:grpSpPr>
          <a:xfrm>
            <a:off x="821864" y="5017611"/>
            <a:ext cx="2319300" cy="553808"/>
            <a:chOff x="-666054" y="3639304"/>
            <a:chExt cx="5191521" cy="1239644"/>
          </a:xfrm>
        </p:grpSpPr>
        <p:sp>
          <p:nvSpPr>
            <p:cNvPr id="31" name="月 30">
              <a:extLst>
                <a:ext uri="{FF2B5EF4-FFF2-40B4-BE49-F238E27FC236}">
                  <a16:creationId xmlns:a16="http://schemas.microsoft.com/office/drawing/2014/main" id="{B4AC6A80-BC6B-A9ED-0A4C-3C29A492667C}"/>
                </a:ext>
              </a:extLst>
            </p:cNvPr>
            <p:cNvSpPr/>
            <p:nvPr/>
          </p:nvSpPr>
          <p:spPr>
            <a:xfrm rot="15029492" flipH="1">
              <a:off x="662009" y="3028763"/>
              <a:ext cx="208870" cy="1429952"/>
            </a:xfrm>
            <a:prstGeom prst="moon">
              <a:avLst>
                <a:gd name="adj" fmla="val 18852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" name="月 63">
              <a:extLst>
                <a:ext uri="{FF2B5EF4-FFF2-40B4-BE49-F238E27FC236}">
                  <a16:creationId xmlns:a16="http://schemas.microsoft.com/office/drawing/2014/main" id="{6A5559C0-E792-F1D3-1949-DAD9FD7012EC}"/>
                </a:ext>
              </a:extLst>
            </p:cNvPr>
            <p:cNvSpPr/>
            <p:nvPr/>
          </p:nvSpPr>
          <p:spPr>
            <a:xfrm rot="5233276">
              <a:off x="3284730" y="3582454"/>
              <a:ext cx="179718" cy="1336694"/>
            </a:xfrm>
            <a:prstGeom prst="moon">
              <a:avLst>
                <a:gd name="adj" fmla="val 36308"/>
              </a:avLst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二等辺三角形 64">
              <a:extLst>
                <a:ext uri="{FF2B5EF4-FFF2-40B4-BE49-F238E27FC236}">
                  <a16:creationId xmlns:a16="http://schemas.microsoft.com/office/drawing/2014/main" id="{46DDE5D1-12BB-4F28-2A8E-1AB73EF193BA}"/>
                </a:ext>
              </a:extLst>
            </p:cNvPr>
            <p:cNvSpPr/>
            <p:nvPr/>
          </p:nvSpPr>
          <p:spPr>
            <a:xfrm rot="6103057">
              <a:off x="3770670" y="3953549"/>
              <a:ext cx="141648" cy="1012039"/>
            </a:xfrm>
            <a:prstGeom prst="triangle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月 65">
              <a:extLst>
                <a:ext uri="{FF2B5EF4-FFF2-40B4-BE49-F238E27FC236}">
                  <a16:creationId xmlns:a16="http://schemas.microsoft.com/office/drawing/2014/main" id="{1FEAD684-ABFB-2E67-BCAC-4400E1B071E9}"/>
                </a:ext>
              </a:extLst>
            </p:cNvPr>
            <p:cNvSpPr/>
            <p:nvPr/>
          </p:nvSpPr>
          <p:spPr>
            <a:xfrm rot="15929492" flipH="1">
              <a:off x="910898" y="3111861"/>
              <a:ext cx="208870" cy="1429952"/>
            </a:xfrm>
            <a:prstGeom prst="moon">
              <a:avLst>
                <a:gd name="adj" fmla="val 18852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9AD9DE83-8B7F-81E8-72F7-158776A2221C}"/>
                </a:ext>
              </a:extLst>
            </p:cNvPr>
            <p:cNvSpPr/>
            <p:nvPr/>
          </p:nvSpPr>
          <p:spPr>
            <a:xfrm rot="17100000">
              <a:off x="-164998" y="3615170"/>
              <a:ext cx="56728" cy="571772"/>
            </a:xfrm>
            <a:custGeom>
              <a:avLst/>
              <a:gdLst>
                <a:gd name="connsiteX0" fmla="*/ 39047 w 78094"/>
                <a:gd name="connsiteY0" fmla="*/ 0 h 631953"/>
                <a:gd name="connsiteX1" fmla="*/ 78094 w 78094"/>
                <a:gd name="connsiteY1" fmla="*/ 73214 h 631953"/>
                <a:gd name="connsiteX2" fmla="*/ 66657 w 78094"/>
                <a:gd name="connsiteY2" fmla="*/ 124984 h 631953"/>
                <a:gd name="connsiteX3" fmla="*/ 42194 w 78094"/>
                <a:gd name="connsiteY3" fmla="*/ 143984 h 631953"/>
                <a:gd name="connsiteX4" fmla="*/ 74688 w 78094"/>
                <a:gd name="connsiteY4" fmla="*/ 631953 h 631953"/>
                <a:gd name="connsiteX5" fmla="*/ 3406 w 78094"/>
                <a:gd name="connsiteY5" fmla="*/ 631953 h 631953"/>
                <a:gd name="connsiteX6" fmla="*/ 35900 w 78094"/>
                <a:gd name="connsiteY6" fmla="*/ 143984 h 631953"/>
                <a:gd name="connsiteX7" fmla="*/ 11437 w 78094"/>
                <a:gd name="connsiteY7" fmla="*/ 124984 h 631953"/>
                <a:gd name="connsiteX8" fmla="*/ 0 w 78094"/>
                <a:gd name="connsiteY8" fmla="*/ 73214 h 631953"/>
                <a:gd name="connsiteX9" fmla="*/ 39047 w 78094"/>
                <a:gd name="connsiteY9" fmla="*/ 0 h 631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094" h="631953">
                  <a:moveTo>
                    <a:pt x="39047" y="0"/>
                  </a:moveTo>
                  <a:cubicBezTo>
                    <a:pt x="60612" y="0"/>
                    <a:pt x="78094" y="32779"/>
                    <a:pt x="78094" y="73214"/>
                  </a:cubicBezTo>
                  <a:cubicBezTo>
                    <a:pt x="78094" y="93432"/>
                    <a:pt x="73724" y="111735"/>
                    <a:pt x="66657" y="124984"/>
                  </a:cubicBezTo>
                  <a:lnTo>
                    <a:pt x="42194" y="143984"/>
                  </a:lnTo>
                  <a:lnTo>
                    <a:pt x="74688" y="631953"/>
                  </a:lnTo>
                  <a:lnTo>
                    <a:pt x="3406" y="631953"/>
                  </a:lnTo>
                  <a:lnTo>
                    <a:pt x="35900" y="143984"/>
                  </a:lnTo>
                  <a:lnTo>
                    <a:pt x="11437" y="124984"/>
                  </a:lnTo>
                  <a:cubicBezTo>
                    <a:pt x="4371" y="111735"/>
                    <a:pt x="0" y="93432"/>
                    <a:pt x="0" y="73214"/>
                  </a:cubicBezTo>
                  <a:cubicBezTo>
                    <a:pt x="0" y="32779"/>
                    <a:pt x="17482" y="0"/>
                    <a:pt x="3904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15BB783C-10E1-A92A-C3BD-0C2EAF85AA68}"/>
                </a:ext>
              </a:extLst>
            </p:cNvPr>
            <p:cNvSpPr/>
            <p:nvPr/>
          </p:nvSpPr>
          <p:spPr>
            <a:xfrm>
              <a:off x="1164594" y="3978757"/>
              <a:ext cx="2358027" cy="650651"/>
            </a:xfrm>
            <a:prstGeom prst="ellipse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B0B30D24-D5E4-4BB6-92A3-2CF12043A21C}"/>
                </a:ext>
              </a:extLst>
            </p:cNvPr>
            <p:cNvSpPr/>
            <p:nvPr/>
          </p:nvSpPr>
          <p:spPr>
            <a:xfrm rot="1800000">
              <a:off x="-138227" y="3847844"/>
              <a:ext cx="833888" cy="836113"/>
            </a:xfrm>
            <a:prstGeom prst="round2SameRect">
              <a:avLst>
                <a:gd name="adj1" fmla="val 50000"/>
                <a:gd name="adj2" fmla="val 39918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071C5377-4DCD-4EC0-AF33-AEAD2B3DDDEF}"/>
                </a:ext>
              </a:extLst>
            </p:cNvPr>
            <p:cNvSpPr/>
            <p:nvPr/>
          </p:nvSpPr>
          <p:spPr>
            <a:xfrm>
              <a:off x="508220" y="3843358"/>
              <a:ext cx="833888" cy="790169"/>
            </a:xfrm>
            <a:prstGeom prst="round2SameRect">
              <a:avLst>
                <a:gd name="adj1" fmla="val 38927"/>
                <a:gd name="adj2" fmla="val 18582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" name="四角形: 上の 2 つの角を丸める 124">
              <a:extLst>
                <a:ext uri="{FF2B5EF4-FFF2-40B4-BE49-F238E27FC236}">
                  <a16:creationId xmlns:a16="http://schemas.microsoft.com/office/drawing/2014/main" id="{BB70DB67-D898-168E-AE03-76657C86386E}"/>
                </a:ext>
              </a:extLst>
            </p:cNvPr>
            <p:cNvSpPr/>
            <p:nvPr/>
          </p:nvSpPr>
          <p:spPr>
            <a:xfrm>
              <a:off x="1250090" y="3843358"/>
              <a:ext cx="1980220" cy="818118"/>
            </a:xfrm>
            <a:custGeom>
              <a:avLst/>
              <a:gdLst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2135828 w 2135828"/>
                <a:gd name="connsiteY3" fmla="*/ 563125 h 1126249"/>
                <a:gd name="connsiteX4" fmla="*/ 1572703 w 2135828"/>
                <a:gd name="connsiteY4" fmla="*/ 1126250 h 1126249"/>
                <a:gd name="connsiteX5" fmla="*/ 563125 w 2135828"/>
                <a:gd name="connsiteY5" fmla="*/ 1126249 h 1126249"/>
                <a:gd name="connsiteX6" fmla="*/ 0 w 2135828"/>
                <a:gd name="connsiteY6" fmla="*/ 563124 h 1126249"/>
                <a:gd name="connsiteX7" fmla="*/ 0 w 2135828"/>
                <a:gd name="connsiteY7" fmla="*/ 257021 h 1126249"/>
                <a:gd name="connsiteX8" fmla="*/ 257021 w 2135828"/>
                <a:gd name="connsiteY8" fmla="*/ 0 h 1126249"/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2135828 w 2135828"/>
                <a:gd name="connsiteY3" fmla="*/ 563125 h 1126249"/>
                <a:gd name="connsiteX4" fmla="*/ 563125 w 2135828"/>
                <a:gd name="connsiteY4" fmla="*/ 1126249 h 1126249"/>
                <a:gd name="connsiteX5" fmla="*/ 0 w 2135828"/>
                <a:gd name="connsiteY5" fmla="*/ 563124 h 1126249"/>
                <a:gd name="connsiteX6" fmla="*/ 0 w 2135828"/>
                <a:gd name="connsiteY6" fmla="*/ 257021 h 1126249"/>
                <a:gd name="connsiteX7" fmla="*/ 257021 w 2135828"/>
                <a:gd name="connsiteY7" fmla="*/ 0 h 1126249"/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563125 w 2135828"/>
                <a:gd name="connsiteY3" fmla="*/ 1126249 h 1126249"/>
                <a:gd name="connsiteX4" fmla="*/ 0 w 2135828"/>
                <a:gd name="connsiteY4" fmla="*/ 563124 h 1126249"/>
                <a:gd name="connsiteX5" fmla="*/ 0 w 2135828"/>
                <a:gd name="connsiteY5" fmla="*/ 257021 h 1126249"/>
                <a:gd name="connsiteX6" fmla="*/ 257021 w 2135828"/>
                <a:gd name="connsiteY6" fmla="*/ 0 h 112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5828" h="1126249">
                  <a:moveTo>
                    <a:pt x="257021" y="0"/>
                  </a:moveTo>
                  <a:lnTo>
                    <a:pt x="1878807" y="0"/>
                  </a:lnTo>
                  <a:cubicBezTo>
                    <a:pt x="2020756" y="0"/>
                    <a:pt x="2135828" y="115072"/>
                    <a:pt x="2135828" y="257021"/>
                  </a:cubicBezTo>
                  <a:lnTo>
                    <a:pt x="563125" y="1126249"/>
                  </a:lnTo>
                  <a:cubicBezTo>
                    <a:pt x="252120" y="1126249"/>
                    <a:pt x="0" y="874129"/>
                    <a:pt x="0" y="563124"/>
                  </a:cubicBezTo>
                  <a:lnTo>
                    <a:pt x="0" y="257021"/>
                  </a:lnTo>
                  <a:cubicBezTo>
                    <a:pt x="0" y="115072"/>
                    <a:pt x="115072" y="0"/>
                    <a:pt x="257021" y="0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A0502D68-EBF0-630B-C781-F1FB2F94CC75}"/>
                </a:ext>
              </a:extLst>
            </p:cNvPr>
            <p:cNvSpPr/>
            <p:nvPr/>
          </p:nvSpPr>
          <p:spPr>
            <a:xfrm rot="21123349">
              <a:off x="17323" y="4122209"/>
              <a:ext cx="304242" cy="45719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C2E0696C-9D47-9458-19BE-C4F9D0E22BCD}"/>
                </a:ext>
              </a:extLst>
            </p:cNvPr>
            <p:cNvGrpSpPr/>
            <p:nvPr/>
          </p:nvGrpSpPr>
          <p:grpSpPr>
            <a:xfrm>
              <a:off x="2663158" y="4549031"/>
              <a:ext cx="1862309" cy="329917"/>
              <a:chOff x="8291282" y="3010969"/>
              <a:chExt cx="1913886" cy="454175"/>
            </a:xfrm>
          </p:grpSpPr>
          <p:sp>
            <p:nvSpPr>
              <p:cNvPr id="151" name="月 150">
                <a:extLst>
                  <a:ext uri="{FF2B5EF4-FFF2-40B4-BE49-F238E27FC236}">
                    <a16:creationId xmlns:a16="http://schemas.microsoft.com/office/drawing/2014/main" id="{4AD55BCF-438E-BDD1-6481-4C326EE39C9E}"/>
                  </a:ext>
                </a:extLst>
              </p:cNvPr>
              <p:cNvSpPr/>
              <p:nvPr/>
            </p:nvSpPr>
            <p:spPr>
              <a:xfrm rot="17605169">
                <a:off x="8894080" y="2408171"/>
                <a:ext cx="294290" cy="1499886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月 151">
                <a:extLst>
                  <a:ext uri="{FF2B5EF4-FFF2-40B4-BE49-F238E27FC236}">
                    <a16:creationId xmlns:a16="http://schemas.microsoft.com/office/drawing/2014/main" id="{7B71C7A0-963C-9AEA-852F-1F854D400A34}"/>
                  </a:ext>
                </a:extLst>
              </p:cNvPr>
              <p:cNvSpPr/>
              <p:nvPr/>
            </p:nvSpPr>
            <p:spPr>
              <a:xfrm rot="5400000">
                <a:off x="9898781" y="3158757"/>
                <a:ext cx="121801" cy="490973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7144DE7F-64D4-9585-B43E-9E495DB5DF26}"/>
                </a:ext>
              </a:extLst>
            </p:cNvPr>
            <p:cNvGrpSpPr/>
            <p:nvPr/>
          </p:nvGrpSpPr>
          <p:grpSpPr>
            <a:xfrm flipH="1">
              <a:off x="-666054" y="4591321"/>
              <a:ext cx="978847" cy="184967"/>
              <a:chOff x="8759668" y="2681538"/>
              <a:chExt cx="1929396" cy="488379"/>
            </a:xfrm>
          </p:grpSpPr>
          <p:sp>
            <p:nvSpPr>
              <p:cNvPr id="149" name="月 148">
                <a:extLst>
                  <a:ext uri="{FF2B5EF4-FFF2-40B4-BE49-F238E27FC236}">
                    <a16:creationId xmlns:a16="http://schemas.microsoft.com/office/drawing/2014/main" id="{CA4D0EDA-E377-7BA3-6050-68F456259092}"/>
                  </a:ext>
                </a:extLst>
              </p:cNvPr>
              <p:cNvSpPr/>
              <p:nvPr/>
            </p:nvSpPr>
            <p:spPr>
              <a:xfrm rot="15738307">
                <a:off x="9362467" y="2272827"/>
                <a:ext cx="294291" cy="1499889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月 149">
                <a:extLst>
                  <a:ext uri="{FF2B5EF4-FFF2-40B4-BE49-F238E27FC236}">
                    <a16:creationId xmlns:a16="http://schemas.microsoft.com/office/drawing/2014/main" id="{CD6D61A7-93BA-6B66-3FF2-D4F6BCEF8F80}"/>
                  </a:ext>
                </a:extLst>
              </p:cNvPr>
              <p:cNvSpPr/>
              <p:nvPr/>
            </p:nvSpPr>
            <p:spPr>
              <a:xfrm rot="5400000">
                <a:off x="10382678" y="2496951"/>
                <a:ext cx="121800" cy="490973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679CAC95-53C5-7A3F-139F-7E5FB1719ADB}"/>
                </a:ext>
              </a:extLst>
            </p:cNvPr>
            <p:cNvSpPr/>
            <p:nvPr/>
          </p:nvSpPr>
          <p:spPr>
            <a:xfrm rot="14892051">
              <a:off x="441896" y="4270286"/>
              <a:ext cx="207498" cy="688474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44C46209-802D-FA7E-2349-5D48986A115D}"/>
                </a:ext>
              </a:extLst>
            </p:cNvPr>
            <p:cNvGrpSpPr/>
            <p:nvPr/>
          </p:nvGrpSpPr>
          <p:grpSpPr>
            <a:xfrm rot="10800000" flipH="1">
              <a:off x="1302925" y="4751586"/>
              <a:ext cx="1012514" cy="124236"/>
              <a:chOff x="8309769" y="3726206"/>
              <a:chExt cx="1995756" cy="328025"/>
            </a:xfrm>
          </p:grpSpPr>
          <p:sp>
            <p:nvSpPr>
              <p:cNvPr id="147" name="月 146">
                <a:extLst>
                  <a:ext uri="{FF2B5EF4-FFF2-40B4-BE49-F238E27FC236}">
                    <a16:creationId xmlns:a16="http://schemas.microsoft.com/office/drawing/2014/main" id="{76348D73-6777-BD7A-A02C-21C826DA9158}"/>
                  </a:ext>
                </a:extLst>
              </p:cNvPr>
              <p:cNvSpPr/>
              <p:nvPr/>
            </p:nvSpPr>
            <p:spPr>
              <a:xfrm rot="4389289">
                <a:off x="8912569" y="3157141"/>
                <a:ext cx="294290" cy="1499889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月 147">
                <a:extLst>
                  <a:ext uri="{FF2B5EF4-FFF2-40B4-BE49-F238E27FC236}">
                    <a16:creationId xmlns:a16="http://schemas.microsoft.com/office/drawing/2014/main" id="{C2F99F82-6BD9-CEFB-3DDF-C82A4B8F9BBA}"/>
                  </a:ext>
                </a:extLst>
              </p:cNvPr>
              <p:cNvSpPr/>
              <p:nvPr/>
            </p:nvSpPr>
            <p:spPr>
              <a:xfrm rot="15982361">
                <a:off x="9999138" y="3541620"/>
                <a:ext cx="121802" cy="490973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24D9F4BD-3301-1034-E721-072A1C0DA9EC}"/>
                </a:ext>
              </a:extLst>
            </p:cNvPr>
            <p:cNvSpPr/>
            <p:nvPr/>
          </p:nvSpPr>
          <p:spPr>
            <a:xfrm rot="17830755">
              <a:off x="1110787" y="4355401"/>
              <a:ext cx="207498" cy="468506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AA238A9D-2814-5F72-FE75-936C622E771D}"/>
                </a:ext>
              </a:extLst>
            </p:cNvPr>
            <p:cNvSpPr/>
            <p:nvPr/>
          </p:nvSpPr>
          <p:spPr>
            <a:xfrm rot="4496952">
              <a:off x="1929787" y="3779778"/>
              <a:ext cx="429147" cy="1407552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CFB6454D-6BF4-AF56-01DE-008BBA459BDE}"/>
              </a:ext>
            </a:extLst>
          </p:cNvPr>
          <p:cNvGrpSpPr/>
          <p:nvPr/>
        </p:nvGrpSpPr>
        <p:grpSpPr>
          <a:xfrm>
            <a:off x="4340345" y="878017"/>
            <a:ext cx="1261512" cy="2694444"/>
            <a:chOff x="3169582" y="-1940422"/>
            <a:chExt cx="2441694" cy="5215178"/>
          </a:xfrm>
        </p:grpSpPr>
        <p:sp>
          <p:nvSpPr>
            <p:cNvPr id="154" name="月 153">
              <a:extLst>
                <a:ext uri="{FF2B5EF4-FFF2-40B4-BE49-F238E27FC236}">
                  <a16:creationId xmlns:a16="http://schemas.microsoft.com/office/drawing/2014/main" id="{DFC16363-3978-09D3-0BA0-20A089271B0C}"/>
                </a:ext>
              </a:extLst>
            </p:cNvPr>
            <p:cNvSpPr/>
            <p:nvPr/>
          </p:nvSpPr>
          <p:spPr>
            <a:xfrm rot="18900000">
              <a:off x="5164798" y="914940"/>
              <a:ext cx="213775" cy="1735182"/>
            </a:xfrm>
            <a:prstGeom prst="moon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298F972E-EA58-0358-6D13-BDF584E930EC}"/>
                </a:ext>
              </a:extLst>
            </p:cNvPr>
            <p:cNvGrpSpPr/>
            <p:nvPr/>
          </p:nvGrpSpPr>
          <p:grpSpPr>
            <a:xfrm rot="2700000">
              <a:off x="2145088" y="-191432"/>
              <a:ext cx="5215178" cy="1717198"/>
              <a:chOff x="7930169" y="-341908"/>
              <a:chExt cx="5215178" cy="1717198"/>
            </a:xfrm>
          </p:grpSpPr>
          <p:sp>
            <p:nvSpPr>
              <p:cNvPr id="164" name="月 163">
                <a:extLst>
                  <a:ext uri="{FF2B5EF4-FFF2-40B4-BE49-F238E27FC236}">
                    <a16:creationId xmlns:a16="http://schemas.microsoft.com/office/drawing/2014/main" id="{198620B6-132B-156F-CB88-363FFBC251CE}"/>
                  </a:ext>
                </a:extLst>
              </p:cNvPr>
              <p:cNvSpPr/>
              <p:nvPr/>
            </p:nvSpPr>
            <p:spPr>
              <a:xfrm rot="14400000" flipH="1">
                <a:off x="8532540" y="-928256"/>
                <a:ext cx="343158" cy="1515854"/>
              </a:xfrm>
              <a:prstGeom prst="moon">
                <a:avLst>
                  <a:gd name="adj" fmla="val 18852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" name="月 164">
                <a:extLst>
                  <a:ext uri="{FF2B5EF4-FFF2-40B4-BE49-F238E27FC236}">
                    <a16:creationId xmlns:a16="http://schemas.microsoft.com/office/drawing/2014/main" id="{6DACE3A6-2D78-7886-1EE7-ACF8954F8525}"/>
                  </a:ext>
                </a:extLst>
              </p:cNvPr>
              <p:cNvSpPr/>
              <p:nvPr/>
            </p:nvSpPr>
            <p:spPr>
              <a:xfrm rot="3600000">
                <a:off x="11336004" y="-112514"/>
                <a:ext cx="190101" cy="1313765"/>
              </a:xfrm>
              <a:prstGeom prst="moon">
                <a:avLst>
                  <a:gd name="adj" fmla="val 36308"/>
                </a:avLst>
              </a:prstGeom>
              <a:solidFill>
                <a:srgbClr val="99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" name="二等辺三角形 165">
                <a:extLst>
                  <a:ext uri="{FF2B5EF4-FFF2-40B4-BE49-F238E27FC236}">
                    <a16:creationId xmlns:a16="http://schemas.microsoft.com/office/drawing/2014/main" id="{34FCE804-DAC3-769B-5F9B-73702A333412}"/>
                  </a:ext>
                </a:extLst>
              </p:cNvPr>
              <p:cNvSpPr/>
              <p:nvPr/>
            </p:nvSpPr>
            <p:spPr>
              <a:xfrm rot="4500000">
                <a:off x="11800144" y="64741"/>
                <a:ext cx="218924" cy="1012039"/>
              </a:xfrm>
              <a:prstGeom prst="triangle">
                <a:avLst/>
              </a:prstGeom>
              <a:solidFill>
                <a:srgbClr val="99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" name="月 166">
                <a:extLst>
                  <a:ext uri="{FF2B5EF4-FFF2-40B4-BE49-F238E27FC236}">
                    <a16:creationId xmlns:a16="http://schemas.microsoft.com/office/drawing/2014/main" id="{C71B0E8D-8C03-58FD-23DC-DD5DF01B449E}"/>
                  </a:ext>
                </a:extLst>
              </p:cNvPr>
              <p:cNvSpPr/>
              <p:nvPr/>
            </p:nvSpPr>
            <p:spPr>
              <a:xfrm rot="15300000" flipH="1">
                <a:off x="8877128" y="-842537"/>
                <a:ext cx="343158" cy="1515854"/>
              </a:xfrm>
              <a:prstGeom prst="moon">
                <a:avLst>
                  <a:gd name="adj" fmla="val 18852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D7BB8BBF-D82F-D918-0A5E-A730EFDE6AEB}"/>
                  </a:ext>
                </a:extLst>
              </p:cNvPr>
              <p:cNvSpPr/>
              <p:nvPr/>
            </p:nvSpPr>
            <p:spPr>
              <a:xfrm rot="3013626">
                <a:off x="8443894" y="-344793"/>
                <a:ext cx="67445" cy="571772"/>
              </a:xfrm>
              <a:custGeom>
                <a:avLst/>
                <a:gdLst>
                  <a:gd name="connsiteX0" fmla="*/ 39047 w 78094"/>
                  <a:gd name="connsiteY0" fmla="*/ 0 h 631953"/>
                  <a:gd name="connsiteX1" fmla="*/ 78094 w 78094"/>
                  <a:gd name="connsiteY1" fmla="*/ 73214 h 631953"/>
                  <a:gd name="connsiteX2" fmla="*/ 66657 w 78094"/>
                  <a:gd name="connsiteY2" fmla="*/ 124984 h 631953"/>
                  <a:gd name="connsiteX3" fmla="*/ 42194 w 78094"/>
                  <a:gd name="connsiteY3" fmla="*/ 143984 h 631953"/>
                  <a:gd name="connsiteX4" fmla="*/ 74688 w 78094"/>
                  <a:gd name="connsiteY4" fmla="*/ 631953 h 631953"/>
                  <a:gd name="connsiteX5" fmla="*/ 3406 w 78094"/>
                  <a:gd name="connsiteY5" fmla="*/ 631953 h 631953"/>
                  <a:gd name="connsiteX6" fmla="*/ 35900 w 78094"/>
                  <a:gd name="connsiteY6" fmla="*/ 143984 h 631953"/>
                  <a:gd name="connsiteX7" fmla="*/ 11437 w 78094"/>
                  <a:gd name="connsiteY7" fmla="*/ 124984 h 631953"/>
                  <a:gd name="connsiteX8" fmla="*/ 0 w 78094"/>
                  <a:gd name="connsiteY8" fmla="*/ 73214 h 631953"/>
                  <a:gd name="connsiteX9" fmla="*/ 39047 w 78094"/>
                  <a:gd name="connsiteY9" fmla="*/ 0 h 631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094" h="631953">
                    <a:moveTo>
                      <a:pt x="39047" y="0"/>
                    </a:moveTo>
                    <a:cubicBezTo>
                      <a:pt x="60612" y="0"/>
                      <a:pt x="78094" y="32779"/>
                      <a:pt x="78094" y="73214"/>
                    </a:cubicBezTo>
                    <a:cubicBezTo>
                      <a:pt x="78094" y="93432"/>
                      <a:pt x="73724" y="111735"/>
                      <a:pt x="66657" y="124984"/>
                    </a:cubicBezTo>
                    <a:lnTo>
                      <a:pt x="42194" y="143984"/>
                    </a:lnTo>
                    <a:lnTo>
                      <a:pt x="74688" y="631953"/>
                    </a:lnTo>
                    <a:lnTo>
                      <a:pt x="3406" y="631953"/>
                    </a:lnTo>
                    <a:lnTo>
                      <a:pt x="35900" y="143984"/>
                    </a:lnTo>
                    <a:lnTo>
                      <a:pt x="11437" y="124984"/>
                    </a:lnTo>
                    <a:cubicBezTo>
                      <a:pt x="4371" y="111735"/>
                      <a:pt x="0" y="93432"/>
                      <a:pt x="0" y="73214"/>
                    </a:cubicBezTo>
                    <a:cubicBezTo>
                      <a:pt x="0" y="32779"/>
                      <a:pt x="17482" y="0"/>
                      <a:pt x="390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65B4A825-1B92-5A91-C9E0-F56BBA644EA2}"/>
                  </a:ext>
                </a:extLst>
              </p:cNvPr>
              <p:cNvSpPr/>
              <p:nvPr/>
            </p:nvSpPr>
            <p:spPr>
              <a:xfrm>
                <a:off x="9232990" y="232041"/>
                <a:ext cx="2358027" cy="773568"/>
              </a:xfrm>
              <a:prstGeom prst="ellipse">
                <a:avLst/>
              </a:prstGeom>
              <a:solidFill>
                <a:srgbClr val="99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1A4F9B2C-0834-EC04-F76C-A0519E43BC9F}"/>
                  </a:ext>
                </a:extLst>
              </p:cNvPr>
              <p:cNvSpPr/>
              <p:nvPr/>
            </p:nvSpPr>
            <p:spPr>
              <a:xfrm rot="1800000">
                <a:off x="7930169" y="76397"/>
                <a:ext cx="833888" cy="994067"/>
              </a:xfrm>
              <a:prstGeom prst="round2SameRect">
                <a:avLst>
                  <a:gd name="adj1" fmla="val 50000"/>
                  <a:gd name="adj2" fmla="val 39918"/>
                </a:avLst>
              </a:prstGeom>
              <a:solidFill>
                <a:srgbClr val="8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" name="四角形: 上の 2 つの角を丸める 170">
                <a:extLst>
                  <a:ext uri="{FF2B5EF4-FFF2-40B4-BE49-F238E27FC236}">
                    <a16:creationId xmlns:a16="http://schemas.microsoft.com/office/drawing/2014/main" id="{11BA2FE4-C0FF-3CDB-70A4-CA38E950EBFB}"/>
                  </a:ext>
                </a:extLst>
              </p:cNvPr>
              <p:cNvSpPr/>
              <p:nvPr/>
            </p:nvSpPr>
            <p:spPr>
              <a:xfrm>
                <a:off x="8576616" y="71064"/>
                <a:ext cx="833888" cy="939444"/>
              </a:xfrm>
              <a:prstGeom prst="round2SameRect">
                <a:avLst>
                  <a:gd name="adj1" fmla="val 38927"/>
                  <a:gd name="adj2" fmla="val 18582"/>
                </a:avLst>
              </a:prstGeom>
              <a:solidFill>
                <a:srgbClr val="8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" name="四角形: 上の 2 つの角を丸める 124">
                <a:extLst>
                  <a:ext uri="{FF2B5EF4-FFF2-40B4-BE49-F238E27FC236}">
                    <a16:creationId xmlns:a16="http://schemas.microsoft.com/office/drawing/2014/main" id="{0C7CC718-B4A7-6DB7-62B3-276979AEA99A}"/>
                  </a:ext>
                </a:extLst>
              </p:cNvPr>
              <p:cNvSpPr/>
              <p:nvPr/>
            </p:nvSpPr>
            <p:spPr>
              <a:xfrm>
                <a:off x="9318486" y="71064"/>
                <a:ext cx="1980220" cy="972672"/>
              </a:xfrm>
              <a:custGeom>
                <a:avLst/>
                <a:gdLst>
                  <a:gd name="connsiteX0" fmla="*/ 257021 w 2135828"/>
                  <a:gd name="connsiteY0" fmla="*/ 0 h 1126249"/>
                  <a:gd name="connsiteX1" fmla="*/ 1878807 w 2135828"/>
                  <a:gd name="connsiteY1" fmla="*/ 0 h 1126249"/>
                  <a:gd name="connsiteX2" fmla="*/ 2135828 w 2135828"/>
                  <a:gd name="connsiteY2" fmla="*/ 257021 h 1126249"/>
                  <a:gd name="connsiteX3" fmla="*/ 2135828 w 2135828"/>
                  <a:gd name="connsiteY3" fmla="*/ 563125 h 1126249"/>
                  <a:gd name="connsiteX4" fmla="*/ 1572703 w 2135828"/>
                  <a:gd name="connsiteY4" fmla="*/ 1126250 h 1126249"/>
                  <a:gd name="connsiteX5" fmla="*/ 563125 w 2135828"/>
                  <a:gd name="connsiteY5" fmla="*/ 1126249 h 1126249"/>
                  <a:gd name="connsiteX6" fmla="*/ 0 w 2135828"/>
                  <a:gd name="connsiteY6" fmla="*/ 563124 h 1126249"/>
                  <a:gd name="connsiteX7" fmla="*/ 0 w 2135828"/>
                  <a:gd name="connsiteY7" fmla="*/ 257021 h 1126249"/>
                  <a:gd name="connsiteX8" fmla="*/ 257021 w 2135828"/>
                  <a:gd name="connsiteY8" fmla="*/ 0 h 1126249"/>
                  <a:gd name="connsiteX0" fmla="*/ 257021 w 2135828"/>
                  <a:gd name="connsiteY0" fmla="*/ 0 h 1126249"/>
                  <a:gd name="connsiteX1" fmla="*/ 1878807 w 2135828"/>
                  <a:gd name="connsiteY1" fmla="*/ 0 h 1126249"/>
                  <a:gd name="connsiteX2" fmla="*/ 2135828 w 2135828"/>
                  <a:gd name="connsiteY2" fmla="*/ 257021 h 1126249"/>
                  <a:gd name="connsiteX3" fmla="*/ 2135828 w 2135828"/>
                  <a:gd name="connsiteY3" fmla="*/ 563125 h 1126249"/>
                  <a:gd name="connsiteX4" fmla="*/ 563125 w 2135828"/>
                  <a:gd name="connsiteY4" fmla="*/ 1126249 h 1126249"/>
                  <a:gd name="connsiteX5" fmla="*/ 0 w 2135828"/>
                  <a:gd name="connsiteY5" fmla="*/ 563124 h 1126249"/>
                  <a:gd name="connsiteX6" fmla="*/ 0 w 2135828"/>
                  <a:gd name="connsiteY6" fmla="*/ 257021 h 1126249"/>
                  <a:gd name="connsiteX7" fmla="*/ 257021 w 2135828"/>
                  <a:gd name="connsiteY7" fmla="*/ 0 h 1126249"/>
                  <a:gd name="connsiteX0" fmla="*/ 257021 w 2135828"/>
                  <a:gd name="connsiteY0" fmla="*/ 0 h 1126249"/>
                  <a:gd name="connsiteX1" fmla="*/ 1878807 w 2135828"/>
                  <a:gd name="connsiteY1" fmla="*/ 0 h 1126249"/>
                  <a:gd name="connsiteX2" fmla="*/ 2135828 w 2135828"/>
                  <a:gd name="connsiteY2" fmla="*/ 257021 h 1126249"/>
                  <a:gd name="connsiteX3" fmla="*/ 563125 w 2135828"/>
                  <a:gd name="connsiteY3" fmla="*/ 1126249 h 1126249"/>
                  <a:gd name="connsiteX4" fmla="*/ 0 w 2135828"/>
                  <a:gd name="connsiteY4" fmla="*/ 563124 h 1126249"/>
                  <a:gd name="connsiteX5" fmla="*/ 0 w 2135828"/>
                  <a:gd name="connsiteY5" fmla="*/ 257021 h 1126249"/>
                  <a:gd name="connsiteX6" fmla="*/ 257021 w 2135828"/>
                  <a:gd name="connsiteY6" fmla="*/ 0 h 1126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35828" h="1126249">
                    <a:moveTo>
                      <a:pt x="257021" y="0"/>
                    </a:moveTo>
                    <a:lnTo>
                      <a:pt x="1878807" y="0"/>
                    </a:lnTo>
                    <a:cubicBezTo>
                      <a:pt x="2020756" y="0"/>
                      <a:pt x="2135828" y="115072"/>
                      <a:pt x="2135828" y="257021"/>
                    </a:cubicBezTo>
                    <a:lnTo>
                      <a:pt x="563125" y="1126249"/>
                    </a:lnTo>
                    <a:cubicBezTo>
                      <a:pt x="252120" y="1126249"/>
                      <a:pt x="0" y="874129"/>
                      <a:pt x="0" y="563124"/>
                    </a:cubicBezTo>
                    <a:lnTo>
                      <a:pt x="0" y="257021"/>
                    </a:lnTo>
                    <a:cubicBezTo>
                      <a:pt x="0" y="115072"/>
                      <a:pt x="115072" y="0"/>
                      <a:pt x="257021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3791AE19-1D6A-6EE2-060D-8FB1033C182C}"/>
                  </a:ext>
                </a:extLst>
              </p:cNvPr>
              <p:cNvSpPr/>
              <p:nvPr/>
            </p:nvSpPr>
            <p:spPr>
              <a:xfrm rot="1800000">
                <a:off x="8052959" y="220556"/>
                <a:ext cx="336291" cy="430432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4B2D88C1-3471-F1F0-7807-16FC98172932}"/>
                  </a:ext>
                </a:extLst>
              </p:cNvPr>
              <p:cNvGrpSpPr/>
              <p:nvPr/>
            </p:nvGrpSpPr>
            <p:grpSpPr>
              <a:xfrm>
                <a:off x="10940341" y="730269"/>
                <a:ext cx="2205006" cy="645021"/>
                <a:chOff x="8505856" y="2802804"/>
                <a:chExt cx="2266075" cy="746864"/>
              </a:xfrm>
            </p:grpSpPr>
            <p:sp>
              <p:nvSpPr>
                <p:cNvPr id="176" name="月 175">
                  <a:extLst>
                    <a:ext uri="{FF2B5EF4-FFF2-40B4-BE49-F238E27FC236}">
                      <a16:creationId xmlns:a16="http://schemas.microsoft.com/office/drawing/2014/main" id="{BC809986-A6D3-4488-8C71-460403E5B01B}"/>
                    </a:ext>
                  </a:extLst>
                </p:cNvPr>
                <p:cNvSpPr/>
                <p:nvPr/>
              </p:nvSpPr>
              <p:spPr>
                <a:xfrm rot="5400000">
                  <a:off x="10347875" y="2618218"/>
                  <a:ext cx="121801" cy="490973"/>
                </a:xfrm>
                <a:prstGeom prst="moon">
                  <a:avLst>
                    <a:gd name="adj" fmla="val 57369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" name="月 176">
                  <a:extLst>
                    <a:ext uri="{FF2B5EF4-FFF2-40B4-BE49-F238E27FC236}">
                      <a16:creationId xmlns:a16="http://schemas.microsoft.com/office/drawing/2014/main" id="{E0AC5E9F-BD9A-D13E-F45A-64B4093CCD6D}"/>
                    </a:ext>
                  </a:extLst>
                </p:cNvPr>
                <p:cNvSpPr/>
                <p:nvPr/>
              </p:nvSpPr>
              <p:spPr>
                <a:xfrm rot="16200000">
                  <a:off x="9273712" y="2534284"/>
                  <a:ext cx="247528" cy="1783239"/>
                </a:xfrm>
                <a:prstGeom prst="moon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月 177">
                  <a:extLst>
                    <a:ext uri="{FF2B5EF4-FFF2-40B4-BE49-F238E27FC236}">
                      <a16:creationId xmlns:a16="http://schemas.microsoft.com/office/drawing/2014/main" id="{4275408B-BB28-08D5-B899-84E178E26DF8}"/>
                    </a:ext>
                  </a:extLst>
                </p:cNvPr>
                <p:cNvSpPr/>
                <p:nvPr/>
              </p:nvSpPr>
              <p:spPr>
                <a:xfrm rot="5400000">
                  <a:off x="10465544" y="3000350"/>
                  <a:ext cx="121801" cy="490973"/>
                </a:xfrm>
                <a:prstGeom prst="moon">
                  <a:avLst>
                    <a:gd name="adj" fmla="val 57369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67BF6BE5-376F-F4BB-7E3B-A21BFCEC4A9C}"/>
                  </a:ext>
                </a:extLst>
              </p:cNvPr>
              <p:cNvSpPr/>
              <p:nvPr/>
            </p:nvSpPr>
            <p:spPr>
              <a:xfrm rot="6300000">
                <a:off x="10188274" y="245840"/>
                <a:ext cx="429147" cy="1673459"/>
              </a:xfrm>
              <a:prstGeom prst="ellipse">
                <a:avLst/>
              </a:prstGeom>
              <a:solidFill>
                <a:srgbClr val="8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B17E8DD5-75A6-C7AA-3FA8-74E33A632118}"/>
                </a:ext>
              </a:extLst>
            </p:cNvPr>
            <p:cNvGrpSpPr/>
            <p:nvPr/>
          </p:nvGrpSpPr>
          <p:grpSpPr>
            <a:xfrm rot="15799043">
              <a:off x="3304200" y="1113754"/>
              <a:ext cx="1150513" cy="111459"/>
              <a:chOff x="3102592" y="1355874"/>
              <a:chExt cx="1150513" cy="111459"/>
            </a:xfrm>
          </p:grpSpPr>
          <p:sp>
            <p:nvSpPr>
              <p:cNvPr id="162" name="月 161">
                <a:extLst>
                  <a:ext uri="{FF2B5EF4-FFF2-40B4-BE49-F238E27FC236}">
                    <a16:creationId xmlns:a16="http://schemas.microsoft.com/office/drawing/2014/main" id="{392175CC-FE2E-E285-D61E-7F84F3625267}"/>
                  </a:ext>
                </a:extLst>
              </p:cNvPr>
              <p:cNvSpPr/>
              <p:nvPr/>
            </p:nvSpPr>
            <p:spPr>
              <a:xfrm rot="4500000" flipH="1">
                <a:off x="3745027" y="959255"/>
                <a:ext cx="111459" cy="904697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" name="月 162">
                <a:extLst>
                  <a:ext uri="{FF2B5EF4-FFF2-40B4-BE49-F238E27FC236}">
                    <a16:creationId xmlns:a16="http://schemas.microsoft.com/office/drawing/2014/main" id="{170B0D78-32F7-0780-8DE7-D6773B742FFB}"/>
                  </a:ext>
                </a:extLst>
              </p:cNvPr>
              <p:cNvSpPr/>
              <p:nvPr/>
            </p:nvSpPr>
            <p:spPr>
              <a:xfrm rot="17321068" flipH="1">
                <a:off x="3199713" y="1277380"/>
                <a:ext cx="54845" cy="249087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965FA9AF-A9A1-5A71-1061-FAD271A3F930}"/>
                </a:ext>
              </a:extLst>
            </p:cNvPr>
            <p:cNvGrpSpPr/>
            <p:nvPr/>
          </p:nvGrpSpPr>
          <p:grpSpPr>
            <a:xfrm rot="16200000">
              <a:off x="2912700" y="809263"/>
              <a:ext cx="1150513" cy="111459"/>
              <a:chOff x="3102592" y="1355874"/>
              <a:chExt cx="1150513" cy="111459"/>
            </a:xfrm>
          </p:grpSpPr>
          <p:sp>
            <p:nvSpPr>
              <p:cNvPr id="160" name="月 159">
                <a:extLst>
                  <a:ext uri="{FF2B5EF4-FFF2-40B4-BE49-F238E27FC236}">
                    <a16:creationId xmlns:a16="http://schemas.microsoft.com/office/drawing/2014/main" id="{03021982-8A35-F5F3-65C5-71EBC7F65295}"/>
                  </a:ext>
                </a:extLst>
              </p:cNvPr>
              <p:cNvSpPr/>
              <p:nvPr/>
            </p:nvSpPr>
            <p:spPr>
              <a:xfrm rot="4500000" flipH="1">
                <a:off x="3745027" y="959255"/>
                <a:ext cx="111459" cy="904697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月 160">
                <a:extLst>
                  <a:ext uri="{FF2B5EF4-FFF2-40B4-BE49-F238E27FC236}">
                    <a16:creationId xmlns:a16="http://schemas.microsoft.com/office/drawing/2014/main" id="{65B18F5E-D2A2-9533-FAE8-96E939537B53}"/>
                  </a:ext>
                </a:extLst>
              </p:cNvPr>
              <p:cNvSpPr/>
              <p:nvPr/>
            </p:nvSpPr>
            <p:spPr>
              <a:xfrm rot="17321068" flipH="1">
                <a:off x="3199713" y="1277380"/>
                <a:ext cx="54845" cy="249087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8" name="楕円 157">
              <a:extLst>
                <a:ext uri="{FF2B5EF4-FFF2-40B4-BE49-F238E27FC236}">
                  <a16:creationId xmlns:a16="http://schemas.microsoft.com/office/drawing/2014/main" id="{9DCB637E-5C5C-01D4-96CA-2D886D6F48FC}"/>
                </a:ext>
              </a:extLst>
            </p:cNvPr>
            <p:cNvSpPr/>
            <p:nvPr/>
          </p:nvSpPr>
          <p:spPr>
            <a:xfrm rot="20582153">
              <a:off x="3169582" y="-393238"/>
              <a:ext cx="207498" cy="818537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59" name="楕円 158">
              <a:extLst>
                <a:ext uri="{FF2B5EF4-FFF2-40B4-BE49-F238E27FC236}">
                  <a16:creationId xmlns:a16="http://schemas.microsoft.com/office/drawing/2014/main" id="{AA6D6210-692D-BF09-6D22-B1AAFC3A150C}"/>
                </a:ext>
              </a:extLst>
            </p:cNvPr>
            <p:cNvSpPr/>
            <p:nvPr/>
          </p:nvSpPr>
          <p:spPr>
            <a:xfrm rot="20582153">
              <a:off x="3492873" y="-69947"/>
              <a:ext cx="207498" cy="818537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4FFFA0B2-1D52-F9E5-B7EE-50688A0B6565}"/>
              </a:ext>
            </a:extLst>
          </p:cNvPr>
          <p:cNvGrpSpPr/>
          <p:nvPr/>
        </p:nvGrpSpPr>
        <p:grpSpPr>
          <a:xfrm>
            <a:off x="3720997" y="4508102"/>
            <a:ext cx="2451762" cy="1318466"/>
            <a:chOff x="4071816" y="4338682"/>
            <a:chExt cx="5488025" cy="2951255"/>
          </a:xfrm>
        </p:grpSpPr>
        <p:sp>
          <p:nvSpPr>
            <p:cNvPr id="180" name="四角形: 上の 2 つの角を丸める 124">
              <a:extLst>
                <a:ext uri="{FF2B5EF4-FFF2-40B4-BE49-F238E27FC236}">
                  <a16:creationId xmlns:a16="http://schemas.microsoft.com/office/drawing/2014/main" id="{C80C854B-3CD1-485C-A436-AB128D4425BC}"/>
                </a:ext>
              </a:extLst>
            </p:cNvPr>
            <p:cNvSpPr/>
            <p:nvPr/>
          </p:nvSpPr>
          <p:spPr>
            <a:xfrm rot="19716306">
              <a:off x="6208803" y="4855767"/>
              <a:ext cx="2339217" cy="1556057"/>
            </a:xfrm>
            <a:custGeom>
              <a:avLst/>
              <a:gdLst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2135828 w 2135828"/>
                <a:gd name="connsiteY3" fmla="*/ 563125 h 1126249"/>
                <a:gd name="connsiteX4" fmla="*/ 1572703 w 2135828"/>
                <a:gd name="connsiteY4" fmla="*/ 1126250 h 1126249"/>
                <a:gd name="connsiteX5" fmla="*/ 563125 w 2135828"/>
                <a:gd name="connsiteY5" fmla="*/ 1126249 h 1126249"/>
                <a:gd name="connsiteX6" fmla="*/ 0 w 2135828"/>
                <a:gd name="connsiteY6" fmla="*/ 563124 h 1126249"/>
                <a:gd name="connsiteX7" fmla="*/ 0 w 2135828"/>
                <a:gd name="connsiteY7" fmla="*/ 257021 h 1126249"/>
                <a:gd name="connsiteX8" fmla="*/ 257021 w 2135828"/>
                <a:gd name="connsiteY8" fmla="*/ 0 h 1126249"/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2135828 w 2135828"/>
                <a:gd name="connsiteY3" fmla="*/ 563125 h 1126249"/>
                <a:gd name="connsiteX4" fmla="*/ 563125 w 2135828"/>
                <a:gd name="connsiteY4" fmla="*/ 1126249 h 1126249"/>
                <a:gd name="connsiteX5" fmla="*/ 0 w 2135828"/>
                <a:gd name="connsiteY5" fmla="*/ 563124 h 1126249"/>
                <a:gd name="connsiteX6" fmla="*/ 0 w 2135828"/>
                <a:gd name="connsiteY6" fmla="*/ 257021 h 1126249"/>
                <a:gd name="connsiteX7" fmla="*/ 257021 w 2135828"/>
                <a:gd name="connsiteY7" fmla="*/ 0 h 1126249"/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563125 w 2135828"/>
                <a:gd name="connsiteY3" fmla="*/ 1126249 h 1126249"/>
                <a:gd name="connsiteX4" fmla="*/ 0 w 2135828"/>
                <a:gd name="connsiteY4" fmla="*/ 563124 h 1126249"/>
                <a:gd name="connsiteX5" fmla="*/ 0 w 2135828"/>
                <a:gd name="connsiteY5" fmla="*/ 257021 h 1126249"/>
                <a:gd name="connsiteX6" fmla="*/ 257021 w 2135828"/>
                <a:gd name="connsiteY6" fmla="*/ 0 h 1126249"/>
                <a:gd name="connsiteX0" fmla="*/ 257021 w 2135828"/>
                <a:gd name="connsiteY0" fmla="*/ 451036 h 1577285"/>
                <a:gd name="connsiteX1" fmla="*/ 1059938 w 2135828"/>
                <a:gd name="connsiteY1" fmla="*/ 9 h 1577285"/>
                <a:gd name="connsiteX2" fmla="*/ 1878807 w 2135828"/>
                <a:gd name="connsiteY2" fmla="*/ 451036 h 1577285"/>
                <a:gd name="connsiteX3" fmla="*/ 2135828 w 2135828"/>
                <a:gd name="connsiteY3" fmla="*/ 708057 h 1577285"/>
                <a:gd name="connsiteX4" fmla="*/ 563125 w 2135828"/>
                <a:gd name="connsiteY4" fmla="*/ 1577285 h 1577285"/>
                <a:gd name="connsiteX5" fmla="*/ 0 w 2135828"/>
                <a:gd name="connsiteY5" fmla="*/ 1014160 h 1577285"/>
                <a:gd name="connsiteX6" fmla="*/ 0 w 2135828"/>
                <a:gd name="connsiteY6" fmla="*/ 708057 h 1577285"/>
                <a:gd name="connsiteX7" fmla="*/ 257021 w 2135828"/>
                <a:gd name="connsiteY7" fmla="*/ 451036 h 1577285"/>
                <a:gd name="connsiteX0" fmla="*/ 257021 w 2135828"/>
                <a:gd name="connsiteY0" fmla="*/ 457053 h 1583302"/>
                <a:gd name="connsiteX1" fmla="*/ 1059938 w 2135828"/>
                <a:gd name="connsiteY1" fmla="*/ 6026 h 1583302"/>
                <a:gd name="connsiteX2" fmla="*/ 1878807 w 2135828"/>
                <a:gd name="connsiteY2" fmla="*/ 457053 h 1583302"/>
                <a:gd name="connsiteX3" fmla="*/ 2135828 w 2135828"/>
                <a:gd name="connsiteY3" fmla="*/ 714074 h 1583302"/>
                <a:gd name="connsiteX4" fmla="*/ 563125 w 2135828"/>
                <a:gd name="connsiteY4" fmla="*/ 1583302 h 1583302"/>
                <a:gd name="connsiteX5" fmla="*/ 0 w 2135828"/>
                <a:gd name="connsiteY5" fmla="*/ 1020177 h 1583302"/>
                <a:gd name="connsiteX6" fmla="*/ 0 w 2135828"/>
                <a:gd name="connsiteY6" fmla="*/ 714074 h 1583302"/>
                <a:gd name="connsiteX7" fmla="*/ 257021 w 2135828"/>
                <a:gd name="connsiteY7" fmla="*/ 457053 h 1583302"/>
                <a:gd name="connsiteX0" fmla="*/ 0 w 2135828"/>
                <a:gd name="connsiteY0" fmla="*/ 714074 h 1583302"/>
                <a:gd name="connsiteX1" fmla="*/ 1059938 w 2135828"/>
                <a:gd name="connsiteY1" fmla="*/ 6026 h 1583302"/>
                <a:gd name="connsiteX2" fmla="*/ 1878807 w 2135828"/>
                <a:gd name="connsiteY2" fmla="*/ 457053 h 1583302"/>
                <a:gd name="connsiteX3" fmla="*/ 2135828 w 2135828"/>
                <a:gd name="connsiteY3" fmla="*/ 714074 h 1583302"/>
                <a:gd name="connsiteX4" fmla="*/ 563125 w 2135828"/>
                <a:gd name="connsiteY4" fmla="*/ 1583302 h 1583302"/>
                <a:gd name="connsiteX5" fmla="*/ 0 w 2135828"/>
                <a:gd name="connsiteY5" fmla="*/ 1020177 h 1583302"/>
                <a:gd name="connsiteX6" fmla="*/ 0 w 2135828"/>
                <a:gd name="connsiteY6" fmla="*/ 714074 h 1583302"/>
                <a:gd name="connsiteX0" fmla="*/ 0 w 2141778"/>
                <a:gd name="connsiteY0" fmla="*/ 708048 h 1577276"/>
                <a:gd name="connsiteX1" fmla="*/ 1059938 w 2141778"/>
                <a:gd name="connsiteY1" fmla="*/ 0 h 1577276"/>
                <a:gd name="connsiteX2" fmla="*/ 2135828 w 2141778"/>
                <a:gd name="connsiteY2" fmla="*/ 708048 h 1577276"/>
                <a:gd name="connsiteX3" fmla="*/ 563125 w 2141778"/>
                <a:gd name="connsiteY3" fmla="*/ 1577276 h 1577276"/>
                <a:gd name="connsiteX4" fmla="*/ 0 w 2141778"/>
                <a:gd name="connsiteY4" fmla="*/ 1014151 h 1577276"/>
                <a:gd name="connsiteX5" fmla="*/ 0 w 2141778"/>
                <a:gd name="connsiteY5" fmla="*/ 708048 h 1577276"/>
                <a:gd name="connsiteX0" fmla="*/ 0 w 2144727"/>
                <a:gd name="connsiteY0" fmla="*/ 735261 h 1604489"/>
                <a:gd name="connsiteX1" fmla="*/ 1059938 w 2144727"/>
                <a:gd name="connsiteY1" fmla="*/ 27213 h 1604489"/>
                <a:gd name="connsiteX2" fmla="*/ 2135828 w 2144727"/>
                <a:gd name="connsiteY2" fmla="*/ 735261 h 1604489"/>
                <a:gd name="connsiteX3" fmla="*/ 563125 w 2144727"/>
                <a:gd name="connsiteY3" fmla="*/ 1604489 h 1604489"/>
                <a:gd name="connsiteX4" fmla="*/ 0 w 2144727"/>
                <a:gd name="connsiteY4" fmla="*/ 1041364 h 1604489"/>
                <a:gd name="connsiteX5" fmla="*/ 0 w 2144727"/>
                <a:gd name="connsiteY5" fmla="*/ 735261 h 1604489"/>
                <a:gd name="connsiteX0" fmla="*/ 0 w 2227434"/>
                <a:gd name="connsiteY0" fmla="*/ 719406 h 1588634"/>
                <a:gd name="connsiteX1" fmla="*/ 1059938 w 2227434"/>
                <a:gd name="connsiteY1" fmla="*/ 11358 h 1588634"/>
                <a:gd name="connsiteX2" fmla="*/ 2221938 w 2227434"/>
                <a:gd name="connsiteY2" fmla="*/ 378758 h 1588634"/>
                <a:gd name="connsiteX3" fmla="*/ 563125 w 2227434"/>
                <a:gd name="connsiteY3" fmla="*/ 1588634 h 1588634"/>
                <a:gd name="connsiteX4" fmla="*/ 0 w 2227434"/>
                <a:gd name="connsiteY4" fmla="*/ 1025509 h 1588634"/>
                <a:gd name="connsiteX5" fmla="*/ 0 w 2227434"/>
                <a:gd name="connsiteY5" fmla="*/ 719406 h 1588634"/>
                <a:gd name="connsiteX0" fmla="*/ 0 w 2227654"/>
                <a:gd name="connsiteY0" fmla="*/ 761896 h 1631124"/>
                <a:gd name="connsiteX1" fmla="*/ 1059938 w 2227654"/>
                <a:gd name="connsiteY1" fmla="*/ 53848 h 1631124"/>
                <a:gd name="connsiteX2" fmla="*/ 2221938 w 2227654"/>
                <a:gd name="connsiteY2" fmla="*/ 421248 h 1631124"/>
                <a:gd name="connsiteX3" fmla="*/ 563125 w 2227654"/>
                <a:gd name="connsiteY3" fmla="*/ 1631124 h 1631124"/>
                <a:gd name="connsiteX4" fmla="*/ 0 w 2227654"/>
                <a:gd name="connsiteY4" fmla="*/ 1067999 h 1631124"/>
                <a:gd name="connsiteX5" fmla="*/ 0 w 2227654"/>
                <a:gd name="connsiteY5" fmla="*/ 761896 h 1631124"/>
                <a:gd name="connsiteX0" fmla="*/ 0 w 2229527"/>
                <a:gd name="connsiteY0" fmla="*/ 755300 h 1624528"/>
                <a:gd name="connsiteX1" fmla="*/ 1059938 w 2229527"/>
                <a:gd name="connsiteY1" fmla="*/ 47252 h 1624528"/>
                <a:gd name="connsiteX2" fmla="*/ 2221938 w 2229527"/>
                <a:gd name="connsiteY2" fmla="*/ 414652 h 1624528"/>
                <a:gd name="connsiteX3" fmla="*/ 563125 w 2229527"/>
                <a:gd name="connsiteY3" fmla="*/ 1624528 h 1624528"/>
                <a:gd name="connsiteX4" fmla="*/ 0 w 2229527"/>
                <a:gd name="connsiteY4" fmla="*/ 1061403 h 1624528"/>
                <a:gd name="connsiteX5" fmla="*/ 0 w 2229527"/>
                <a:gd name="connsiteY5" fmla="*/ 755300 h 1624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9527" h="1624528">
                  <a:moveTo>
                    <a:pt x="0" y="755300"/>
                  </a:moveTo>
                  <a:cubicBezTo>
                    <a:pt x="176656" y="586275"/>
                    <a:pt x="423404" y="203864"/>
                    <a:pt x="1059938" y="47252"/>
                  </a:cubicBezTo>
                  <a:cubicBezTo>
                    <a:pt x="1696472" y="-109360"/>
                    <a:pt x="2304740" y="151773"/>
                    <a:pt x="2221938" y="414652"/>
                  </a:cubicBezTo>
                  <a:lnTo>
                    <a:pt x="563125" y="1624528"/>
                  </a:lnTo>
                  <a:cubicBezTo>
                    <a:pt x="252120" y="1624528"/>
                    <a:pt x="0" y="1372408"/>
                    <a:pt x="0" y="1061403"/>
                  </a:cubicBezTo>
                  <a:lnTo>
                    <a:pt x="0" y="75530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" name="月 180">
              <a:extLst>
                <a:ext uri="{FF2B5EF4-FFF2-40B4-BE49-F238E27FC236}">
                  <a16:creationId xmlns:a16="http://schemas.microsoft.com/office/drawing/2014/main" id="{A06C5422-8349-AA9A-8F1D-DF6FBED0A35B}"/>
                </a:ext>
              </a:extLst>
            </p:cNvPr>
            <p:cNvSpPr/>
            <p:nvPr/>
          </p:nvSpPr>
          <p:spPr>
            <a:xfrm rot="8100000">
              <a:off x="4590684" y="4338683"/>
              <a:ext cx="360040" cy="1755195"/>
            </a:xfrm>
            <a:prstGeom prst="moon">
              <a:avLst>
                <a:gd name="adj" fmla="val 18852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" name="月 181">
              <a:extLst>
                <a:ext uri="{FF2B5EF4-FFF2-40B4-BE49-F238E27FC236}">
                  <a16:creationId xmlns:a16="http://schemas.microsoft.com/office/drawing/2014/main" id="{23E6A2DE-91E3-BDBC-E2BE-E9A090BD84B1}"/>
                </a:ext>
              </a:extLst>
            </p:cNvPr>
            <p:cNvSpPr/>
            <p:nvPr/>
          </p:nvSpPr>
          <p:spPr>
            <a:xfrm rot="2496405">
              <a:off x="8456447" y="5240311"/>
              <a:ext cx="220116" cy="1350150"/>
            </a:xfrm>
            <a:prstGeom prst="moon">
              <a:avLst>
                <a:gd name="adj" fmla="val 36308"/>
              </a:avLst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" name="二等辺三角形 182">
              <a:extLst>
                <a:ext uri="{FF2B5EF4-FFF2-40B4-BE49-F238E27FC236}">
                  <a16:creationId xmlns:a16="http://schemas.microsoft.com/office/drawing/2014/main" id="{37156F76-694C-25AA-B169-635EC1404E75}"/>
                </a:ext>
              </a:extLst>
            </p:cNvPr>
            <p:cNvSpPr/>
            <p:nvPr/>
          </p:nvSpPr>
          <p:spPr>
            <a:xfrm rot="3396405">
              <a:off x="8913062" y="5430910"/>
              <a:ext cx="253490" cy="1040068"/>
            </a:xfrm>
            <a:prstGeom prst="triangle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" name="月 183">
              <a:extLst>
                <a:ext uri="{FF2B5EF4-FFF2-40B4-BE49-F238E27FC236}">
                  <a16:creationId xmlns:a16="http://schemas.microsoft.com/office/drawing/2014/main" id="{20B516E2-F8F7-74C7-743D-B054266F0C3E}"/>
                </a:ext>
              </a:extLst>
            </p:cNvPr>
            <p:cNvSpPr/>
            <p:nvPr/>
          </p:nvSpPr>
          <p:spPr>
            <a:xfrm rot="9000000">
              <a:off x="4849735" y="4338682"/>
              <a:ext cx="360040" cy="1755195"/>
            </a:xfrm>
            <a:prstGeom prst="moon">
              <a:avLst>
                <a:gd name="adj" fmla="val 18852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91DC73E4-D995-8396-C725-2C132AA30B17}"/>
                </a:ext>
              </a:extLst>
            </p:cNvPr>
            <p:cNvSpPr/>
            <p:nvPr/>
          </p:nvSpPr>
          <p:spPr>
            <a:xfrm rot="17100000">
              <a:off x="5014149" y="5417985"/>
              <a:ext cx="78094" cy="587606"/>
            </a:xfrm>
            <a:custGeom>
              <a:avLst/>
              <a:gdLst>
                <a:gd name="connsiteX0" fmla="*/ 39047 w 78094"/>
                <a:gd name="connsiteY0" fmla="*/ 0 h 631953"/>
                <a:gd name="connsiteX1" fmla="*/ 78094 w 78094"/>
                <a:gd name="connsiteY1" fmla="*/ 73214 h 631953"/>
                <a:gd name="connsiteX2" fmla="*/ 66657 w 78094"/>
                <a:gd name="connsiteY2" fmla="*/ 124984 h 631953"/>
                <a:gd name="connsiteX3" fmla="*/ 42194 w 78094"/>
                <a:gd name="connsiteY3" fmla="*/ 143984 h 631953"/>
                <a:gd name="connsiteX4" fmla="*/ 74688 w 78094"/>
                <a:gd name="connsiteY4" fmla="*/ 631953 h 631953"/>
                <a:gd name="connsiteX5" fmla="*/ 3406 w 78094"/>
                <a:gd name="connsiteY5" fmla="*/ 631953 h 631953"/>
                <a:gd name="connsiteX6" fmla="*/ 35900 w 78094"/>
                <a:gd name="connsiteY6" fmla="*/ 143984 h 631953"/>
                <a:gd name="connsiteX7" fmla="*/ 11437 w 78094"/>
                <a:gd name="connsiteY7" fmla="*/ 124984 h 631953"/>
                <a:gd name="connsiteX8" fmla="*/ 0 w 78094"/>
                <a:gd name="connsiteY8" fmla="*/ 73214 h 631953"/>
                <a:gd name="connsiteX9" fmla="*/ 39047 w 78094"/>
                <a:gd name="connsiteY9" fmla="*/ 0 h 631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094" h="631953">
                  <a:moveTo>
                    <a:pt x="39047" y="0"/>
                  </a:moveTo>
                  <a:cubicBezTo>
                    <a:pt x="60612" y="0"/>
                    <a:pt x="78094" y="32779"/>
                    <a:pt x="78094" y="73214"/>
                  </a:cubicBezTo>
                  <a:cubicBezTo>
                    <a:pt x="78094" y="93432"/>
                    <a:pt x="73724" y="111735"/>
                    <a:pt x="66657" y="124984"/>
                  </a:cubicBezTo>
                  <a:lnTo>
                    <a:pt x="42194" y="143984"/>
                  </a:lnTo>
                  <a:lnTo>
                    <a:pt x="74688" y="631953"/>
                  </a:lnTo>
                  <a:lnTo>
                    <a:pt x="3406" y="631953"/>
                  </a:lnTo>
                  <a:lnTo>
                    <a:pt x="35900" y="143984"/>
                  </a:lnTo>
                  <a:lnTo>
                    <a:pt x="11437" y="124984"/>
                  </a:lnTo>
                  <a:cubicBezTo>
                    <a:pt x="4371" y="111735"/>
                    <a:pt x="0" y="93432"/>
                    <a:pt x="0" y="73214"/>
                  </a:cubicBezTo>
                  <a:cubicBezTo>
                    <a:pt x="0" y="32779"/>
                    <a:pt x="17482" y="0"/>
                    <a:pt x="3904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384ECBE8-833E-74E2-74EE-3C9A2CF10D48}"/>
                </a:ext>
              </a:extLst>
            </p:cNvPr>
            <p:cNvSpPr/>
            <p:nvPr/>
          </p:nvSpPr>
          <p:spPr>
            <a:xfrm>
              <a:off x="6348154" y="5796976"/>
              <a:ext cx="2423334" cy="895708"/>
            </a:xfrm>
            <a:prstGeom prst="ellipse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2FA81118-C886-83A2-BD15-77D93F8DEAFE}"/>
                </a:ext>
              </a:extLst>
            </p:cNvPr>
            <p:cNvSpPr/>
            <p:nvPr/>
          </p:nvSpPr>
          <p:spPr>
            <a:xfrm rot="1800000">
              <a:off x="5004547" y="5636592"/>
              <a:ext cx="856983" cy="1151022"/>
            </a:xfrm>
            <a:prstGeom prst="round2SameRect">
              <a:avLst>
                <a:gd name="adj1" fmla="val 50000"/>
                <a:gd name="adj2" fmla="val 39918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2EBEA147-9893-3ECA-2C66-307633A72644}"/>
                </a:ext>
              </a:extLst>
            </p:cNvPr>
            <p:cNvSpPr/>
            <p:nvPr/>
          </p:nvSpPr>
          <p:spPr>
            <a:xfrm>
              <a:off x="5691779" y="5635998"/>
              <a:ext cx="856983" cy="1087775"/>
            </a:xfrm>
            <a:prstGeom prst="round2SameRect">
              <a:avLst>
                <a:gd name="adj1" fmla="val 38927"/>
                <a:gd name="adj2" fmla="val 18582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9" name="四角形: 上の 2 つの角を丸める 124">
              <a:extLst>
                <a:ext uri="{FF2B5EF4-FFF2-40B4-BE49-F238E27FC236}">
                  <a16:creationId xmlns:a16="http://schemas.microsoft.com/office/drawing/2014/main" id="{1AA57162-3AB4-E07A-8157-AD945D65FD5C}"/>
                </a:ext>
              </a:extLst>
            </p:cNvPr>
            <p:cNvSpPr/>
            <p:nvPr/>
          </p:nvSpPr>
          <p:spPr>
            <a:xfrm rot="20705609">
              <a:off x="6376194" y="4982534"/>
              <a:ext cx="2334612" cy="1615351"/>
            </a:xfrm>
            <a:custGeom>
              <a:avLst/>
              <a:gdLst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2135828 w 2135828"/>
                <a:gd name="connsiteY3" fmla="*/ 563125 h 1126249"/>
                <a:gd name="connsiteX4" fmla="*/ 1572703 w 2135828"/>
                <a:gd name="connsiteY4" fmla="*/ 1126250 h 1126249"/>
                <a:gd name="connsiteX5" fmla="*/ 563125 w 2135828"/>
                <a:gd name="connsiteY5" fmla="*/ 1126249 h 1126249"/>
                <a:gd name="connsiteX6" fmla="*/ 0 w 2135828"/>
                <a:gd name="connsiteY6" fmla="*/ 563124 h 1126249"/>
                <a:gd name="connsiteX7" fmla="*/ 0 w 2135828"/>
                <a:gd name="connsiteY7" fmla="*/ 257021 h 1126249"/>
                <a:gd name="connsiteX8" fmla="*/ 257021 w 2135828"/>
                <a:gd name="connsiteY8" fmla="*/ 0 h 1126249"/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2135828 w 2135828"/>
                <a:gd name="connsiteY3" fmla="*/ 563125 h 1126249"/>
                <a:gd name="connsiteX4" fmla="*/ 563125 w 2135828"/>
                <a:gd name="connsiteY4" fmla="*/ 1126249 h 1126249"/>
                <a:gd name="connsiteX5" fmla="*/ 0 w 2135828"/>
                <a:gd name="connsiteY5" fmla="*/ 563124 h 1126249"/>
                <a:gd name="connsiteX6" fmla="*/ 0 w 2135828"/>
                <a:gd name="connsiteY6" fmla="*/ 257021 h 1126249"/>
                <a:gd name="connsiteX7" fmla="*/ 257021 w 2135828"/>
                <a:gd name="connsiteY7" fmla="*/ 0 h 1126249"/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563125 w 2135828"/>
                <a:gd name="connsiteY3" fmla="*/ 1126249 h 1126249"/>
                <a:gd name="connsiteX4" fmla="*/ 0 w 2135828"/>
                <a:gd name="connsiteY4" fmla="*/ 563124 h 1126249"/>
                <a:gd name="connsiteX5" fmla="*/ 0 w 2135828"/>
                <a:gd name="connsiteY5" fmla="*/ 257021 h 1126249"/>
                <a:gd name="connsiteX6" fmla="*/ 257021 w 2135828"/>
                <a:gd name="connsiteY6" fmla="*/ 0 h 1126249"/>
                <a:gd name="connsiteX0" fmla="*/ 257021 w 2135828"/>
                <a:gd name="connsiteY0" fmla="*/ 451036 h 1577285"/>
                <a:gd name="connsiteX1" fmla="*/ 1059938 w 2135828"/>
                <a:gd name="connsiteY1" fmla="*/ 9 h 1577285"/>
                <a:gd name="connsiteX2" fmla="*/ 1878807 w 2135828"/>
                <a:gd name="connsiteY2" fmla="*/ 451036 h 1577285"/>
                <a:gd name="connsiteX3" fmla="*/ 2135828 w 2135828"/>
                <a:gd name="connsiteY3" fmla="*/ 708057 h 1577285"/>
                <a:gd name="connsiteX4" fmla="*/ 563125 w 2135828"/>
                <a:gd name="connsiteY4" fmla="*/ 1577285 h 1577285"/>
                <a:gd name="connsiteX5" fmla="*/ 0 w 2135828"/>
                <a:gd name="connsiteY5" fmla="*/ 1014160 h 1577285"/>
                <a:gd name="connsiteX6" fmla="*/ 0 w 2135828"/>
                <a:gd name="connsiteY6" fmla="*/ 708057 h 1577285"/>
                <a:gd name="connsiteX7" fmla="*/ 257021 w 2135828"/>
                <a:gd name="connsiteY7" fmla="*/ 451036 h 1577285"/>
                <a:gd name="connsiteX0" fmla="*/ 257021 w 2135828"/>
                <a:gd name="connsiteY0" fmla="*/ 457053 h 1583302"/>
                <a:gd name="connsiteX1" fmla="*/ 1059938 w 2135828"/>
                <a:gd name="connsiteY1" fmla="*/ 6026 h 1583302"/>
                <a:gd name="connsiteX2" fmla="*/ 1878807 w 2135828"/>
                <a:gd name="connsiteY2" fmla="*/ 457053 h 1583302"/>
                <a:gd name="connsiteX3" fmla="*/ 2135828 w 2135828"/>
                <a:gd name="connsiteY3" fmla="*/ 714074 h 1583302"/>
                <a:gd name="connsiteX4" fmla="*/ 563125 w 2135828"/>
                <a:gd name="connsiteY4" fmla="*/ 1583302 h 1583302"/>
                <a:gd name="connsiteX5" fmla="*/ 0 w 2135828"/>
                <a:gd name="connsiteY5" fmla="*/ 1020177 h 1583302"/>
                <a:gd name="connsiteX6" fmla="*/ 0 w 2135828"/>
                <a:gd name="connsiteY6" fmla="*/ 714074 h 1583302"/>
                <a:gd name="connsiteX7" fmla="*/ 257021 w 2135828"/>
                <a:gd name="connsiteY7" fmla="*/ 457053 h 1583302"/>
                <a:gd name="connsiteX0" fmla="*/ 0 w 2135828"/>
                <a:gd name="connsiteY0" fmla="*/ 714074 h 1583302"/>
                <a:gd name="connsiteX1" fmla="*/ 1059938 w 2135828"/>
                <a:gd name="connsiteY1" fmla="*/ 6026 h 1583302"/>
                <a:gd name="connsiteX2" fmla="*/ 1878807 w 2135828"/>
                <a:gd name="connsiteY2" fmla="*/ 457053 h 1583302"/>
                <a:gd name="connsiteX3" fmla="*/ 2135828 w 2135828"/>
                <a:gd name="connsiteY3" fmla="*/ 714074 h 1583302"/>
                <a:gd name="connsiteX4" fmla="*/ 563125 w 2135828"/>
                <a:gd name="connsiteY4" fmla="*/ 1583302 h 1583302"/>
                <a:gd name="connsiteX5" fmla="*/ 0 w 2135828"/>
                <a:gd name="connsiteY5" fmla="*/ 1020177 h 1583302"/>
                <a:gd name="connsiteX6" fmla="*/ 0 w 2135828"/>
                <a:gd name="connsiteY6" fmla="*/ 714074 h 1583302"/>
                <a:gd name="connsiteX0" fmla="*/ 0 w 2141778"/>
                <a:gd name="connsiteY0" fmla="*/ 708048 h 1577276"/>
                <a:gd name="connsiteX1" fmla="*/ 1059938 w 2141778"/>
                <a:gd name="connsiteY1" fmla="*/ 0 h 1577276"/>
                <a:gd name="connsiteX2" fmla="*/ 2135828 w 2141778"/>
                <a:gd name="connsiteY2" fmla="*/ 708048 h 1577276"/>
                <a:gd name="connsiteX3" fmla="*/ 563125 w 2141778"/>
                <a:gd name="connsiteY3" fmla="*/ 1577276 h 1577276"/>
                <a:gd name="connsiteX4" fmla="*/ 0 w 2141778"/>
                <a:gd name="connsiteY4" fmla="*/ 1014151 h 1577276"/>
                <a:gd name="connsiteX5" fmla="*/ 0 w 2141778"/>
                <a:gd name="connsiteY5" fmla="*/ 708048 h 1577276"/>
                <a:gd name="connsiteX0" fmla="*/ 0 w 2144727"/>
                <a:gd name="connsiteY0" fmla="*/ 735261 h 1604489"/>
                <a:gd name="connsiteX1" fmla="*/ 1059938 w 2144727"/>
                <a:gd name="connsiteY1" fmla="*/ 27213 h 1604489"/>
                <a:gd name="connsiteX2" fmla="*/ 2135828 w 2144727"/>
                <a:gd name="connsiteY2" fmla="*/ 735261 h 1604489"/>
                <a:gd name="connsiteX3" fmla="*/ 563125 w 2144727"/>
                <a:gd name="connsiteY3" fmla="*/ 1604489 h 1604489"/>
                <a:gd name="connsiteX4" fmla="*/ 0 w 2144727"/>
                <a:gd name="connsiteY4" fmla="*/ 1041364 h 1604489"/>
                <a:gd name="connsiteX5" fmla="*/ 0 w 2144727"/>
                <a:gd name="connsiteY5" fmla="*/ 735261 h 1604489"/>
                <a:gd name="connsiteX0" fmla="*/ 0 w 2227434"/>
                <a:gd name="connsiteY0" fmla="*/ 719406 h 1588634"/>
                <a:gd name="connsiteX1" fmla="*/ 1059938 w 2227434"/>
                <a:gd name="connsiteY1" fmla="*/ 11358 h 1588634"/>
                <a:gd name="connsiteX2" fmla="*/ 2221938 w 2227434"/>
                <a:gd name="connsiteY2" fmla="*/ 378758 h 1588634"/>
                <a:gd name="connsiteX3" fmla="*/ 563125 w 2227434"/>
                <a:gd name="connsiteY3" fmla="*/ 1588634 h 1588634"/>
                <a:gd name="connsiteX4" fmla="*/ 0 w 2227434"/>
                <a:gd name="connsiteY4" fmla="*/ 1025509 h 1588634"/>
                <a:gd name="connsiteX5" fmla="*/ 0 w 2227434"/>
                <a:gd name="connsiteY5" fmla="*/ 719406 h 1588634"/>
                <a:gd name="connsiteX0" fmla="*/ 0 w 2227654"/>
                <a:gd name="connsiteY0" fmla="*/ 761896 h 1631124"/>
                <a:gd name="connsiteX1" fmla="*/ 1059938 w 2227654"/>
                <a:gd name="connsiteY1" fmla="*/ 53848 h 1631124"/>
                <a:gd name="connsiteX2" fmla="*/ 2221938 w 2227654"/>
                <a:gd name="connsiteY2" fmla="*/ 421248 h 1631124"/>
                <a:gd name="connsiteX3" fmla="*/ 563125 w 2227654"/>
                <a:gd name="connsiteY3" fmla="*/ 1631124 h 1631124"/>
                <a:gd name="connsiteX4" fmla="*/ 0 w 2227654"/>
                <a:gd name="connsiteY4" fmla="*/ 1067999 h 1631124"/>
                <a:gd name="connsiteX5" fmla="*/ 0 w 2227654"/>
                <a:gd name="connsiteY5" fmla="*/ 761896 h 1631124"/>
                <a:gd name="connsiteX0" fmla="*/ 0 w 2229527"/>
                <a:gd name="connsiteY0" fmla="*/ 755300 h 1624528"/>
                <a:gd name="connsiteX1" fmla="*/ 1059938 w 2229527"/>
                <a:gd name="connsiteY1" fmla="*/ 47252 h 1624528"/>
                <a:gd name="connsiteX2" fmla="*/ 2221938 w 2229527"/>
                <a:gd name="connsiteY2" fmla="*/ 414652 h 1624528"/>
                <a:gd name="connsiteX3" fmla="*/ 563125 w 2229527"/>
                <a:gd name="connsiteY3" fmla="*/ 1624528 h 1624528"/>
                <a:gd name="connsiteX4" fmla="*/ 0 w 2229527"/>
                <a:gd name="connsiteY4" fmla="*/ 1061403 h 1624528"/>
                <a:gd name="connsiteX5" fmla="*/ 0 w 2229527"/>
                <a:gd name="connsiteY5" fmla="*/ 755300 h 1624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9527" h="1624528">
                  <a:moveTo>
                    <a:pt x="0" y="755300"/>
                  </a:moveTo>
                  <a:cubicBezTo>
                    <a:pt x="176656" y="586275"/>
                    <a:pt x="423404" y="203864"/>
                    <a:pt x="1059938" y="47252"/>
                  </a:cubicBezTo>
                  <a:cubicBezTo>
                    <a:pt x="1696472" y="-109360"/>
                    <a:pt x="2304740" y="151773"/>
                    <a:pt x="2221938" y="414652"/>
                  </a:cubicBezTo>
                  <a:lnTo>
                    <a:pt x="563125" y="1624528"/>
                  </a:lnTo>
                  <a:cubicBezTo>
                    <a:pt x="252120" y="1624528"/>
                    <a:pt x="0" y="1372408"/>
                    <a:pt x="0" y="1061403"/>
                  </a:cubicBezTo>
                  <a:lnTo>
                    <a:pt x="0" y="755300"/>
                  </a:ln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0043C91F-79B1-1218-C785-1CEC5591C6CA}"/>
                </a:ext>
              </a:extLst>
            </p:cNvPr>
            <p:cNvSpPr/>
            <p:nvPr/>
          </p:nvSpPr>
          <p:spPr>
            <a:xfrm rot="1800000">
              <a:off x="5150509" y="5783267"/>
              <a:ext cx="345605" cy="49839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2A2BB180-B131-79A1-1ECA-7C56BEE98A2F}"/>
                </a:ext>
              </a:extLst>
            </p:cNvPr>
            <p:cNvGrpSpPr/>
            <p:nvPr/>
          </p:nvGrpSpPr>
          <p:grpSpPr>
            <a:xfrm>
              <a:off x="7962879" y="5280784"/>
              <a:ext cx="1154699" cy="2009153"/>
              <a:chOff x="8410662" y="1628218"/>
              <a:chExt cx="1154699" cy="2009153"/>
            </a:xfrm>
          </p:grpSpPr>
          <p:sp>
            <p:nvSpPr>
              <p:cNvPr id="206" name="月 205">
                <a:extLst>
                  <a:ext uri="{FF2B5EF4-FFF2-40B4-BE49-F238E27FC236}">
                    <a16:creationId xmlns:a16="http://schemas.microsoft.com/office/drawing/2014/main" id="{58C543E7-D392-AC04-B51E-3956D926A500}"/>
                  </a:ext>
                </a:extLst>
              </p:cNvPr>
              <p:cNvSpPr/>
              <p:nvPr/>
            </p:nvSpPr>
            <p:spPr>
              <a:xfrm rot="19800000">
                <a:off x="8410662" y="1628218"/>
                <a:ext cx="219696" cy="2009153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月 206">
                <a:extLst>
                  <a:ext uri="{FF2B5EF4-FFF2-40B4-BE49-F238E27FC236}">
                    <a16:creationId xmlns:a16="http://schemas.microsoft.com/office/drawing/2014/main" id="{AB7D0FD3-57B0-F4CF-809B-C245A8203F41}"/>
                  </a:ext>
                </a:extLst>
              </p:cNvPr>
              <p:cNvSpPr/>
              <p:nvPr/>
            </p:nvSpPr>
            <p:spPr>
              <a:xfrm rot="5400000">
                <a:off x="9258974" y="3139559"/>
                <a:ext cx="121801" cy="490973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8B4169C8-0C58-603F-E3FB-959B8F0AD89A}"/>
                </a:ext>
              </a:extLst>
            </p:cNvPr>
            <p:cNvGrpSpPr/>
            <p:nvPr/>
          </p:nvGrpSpPr>
          <p:grpSpPr>
            <a:xfrm flipH="1">
              <a:off x="5087593" y="6050971"/>
              <a:ext cx="602042" cy="1047541"/>
              <a:chOff x="8410662" y="1628218"/>
              <a:chExt cx="1154699" cy="2009153"/>
            </a:xfrm>
          </p:grpSpPr>
          <p:sp>
            <p:nvSpPr>
              <p:cNvPr id="204" name="月 203">
                <a:extLst>
                  <a:ext uri="{FF2B5EF4-FFF2-40B4-BE49-F238E27FC236}">
                    <a16:creationId xmlns:a16="http://schemas.microsoft.com/office/drawing/2014/main" id="{F30D7D70-C9FE-3DB4-D1BF-FAEC18976355}"/>
                  </a:ext>
                </a:extLst>
              </p:cNvPr>
              <p:cNvSpPr/>
              <p:nvPr/>
            </p:nvSpPr>
            <p:spPr>
              <a:xfrm rot="19800000">
                <a:off x="8410662" y="1628218"/>
                <a:ext cx="219696" cy="2009153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月 204">
                <a:extLst>
                  <a:ext uri="{FF2B5EF4-FFF2-40B4-BE49-F238E27FC236}">
                    <a16:creationId xmlns:a16="http://schemas.microsoft.com/office/drawing/2014/main" id="{A2DF0A43-BF3D-75CB-F62C-5A0AC09A8476}"/>
                  </a:ext>
                </a:extLst>
              </p:cNvPr>
              <p:cNvSpPr/>
              <p:nvPr/>
            </p:nvSpPr>
            <p:spPr>
              <a:xfrm rot="5400000">
                <a:off x="9258974" y="3139559"/>
                <a:ext cx="121801" cy="490973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98635744-6B8A-001A-5107-62F80867CD7E}"/>
                </a:ext>
              </a:extLst>
            </p:cNvPr>
            <p:cNvSpPr/>
            <p:nvPr/>
          </p:nvSpPr>
          <p:spPr>
            <a:xfrm rot="20700000">
              <a:off x="5869645" y="5917015"/>
              <a:ext cx="213245" cy="947777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E166223F-7597-29AF-9BE5-BE59CFC91BD0}"/>
                </a:ext>
              </a:extLst>
            </p:cNvPr>
            <p:cNvGrpSpPr/>
            <p:nvPr/>
          </p:nvGrpSpPr>
          <p:grpSpPr>
            <a:xfrm flipH="1">
              <a:off x="5530771" y="6050971"/>
              <a:ext cx="602042" cy="1047541"/>
              <a:chOff x="8410662" y="1628218"/>
              <a:chExt cx="1154699" cy="2009153"/>
            </a:xfrm>
          </p:grpSpPr>
          <p:sp>
            <p:nvSpPr>
              <p:cNvPr id="202" name="月 201">
                <a:extLst>
                  <a:ext uri="{FF2B5EF4-FFF2-40B4-BE49-F238E27FC236}">
                    <a16:creationId xmlns:a16="http://schemas.microsoft.com/office/drawing/2014/main" id="{DA86E3D1-FEFF-5AAC-5C9D-9E49D2D31C72}"/>
                  </a:ext>
                </a:extLst>
              </p:cNvPr>
              <p:cNvSpPr/>
              <p:nvPr/>
            </p:nvSpPr>
            <p:spPr>
              <a:xfrm rot="19800000">
                <a:off x="8410662" y="1628218"/>
                <a:ext cx="219696" cy="2009153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月 202">
                <a:extLst>
                  <a:ext uri="{FF2B5EF4-FFF2-40B4-BE49-F238E27FC236}">
                    <a16:creationId xmlns:a16="http://schemas.microsoft.com/office/drawing/2014/main" id="{5D269C0C-CB51-C3A4-8A7C-6F180E0A83A7}"/>
                  </a:ext>
                </a:extLst>
              </p:cNvPr>
              <p:cNvSpPr/>
              <p:nvPr/>
            </p:nvSpPr>
            <p:spPr>
              <a:xfrm rot="5400000">
                <a:off x="9258974" y="3139559"/>
                <a:ext cx="121801" cy="490973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61ABAC7D-33BC-CC6E-FB9C-6297F1932FEF}"/>
                </a:ext>
              </a:extLst>
            </p:cNvPr>
            <p:cNvSpPr/>
            <p:nvPr/>
          </p:nvSpPr>
          <p:spPr>
            <a:xfrm rot="20700000">
              <a:off x="6326846" y="5917015"/>
              <a:ext cx="213245" cy="947777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96" name="楕円 195">
              <a:extLst>
                <a:ext uri="{FF2B5EF4-FFF2-40B4-BE49-F238E27FC236}">
                  <a16:creationId xmlns:a16="http://schemas.microsoft.com/office/drawing/2014/main" id="{195A99B0-91AF-7428-FE0B-FD008D31E660}"/>
                </a:ext>
              </a:extLst>
            </p:cNvPr>
            <p:cNvSpPr/>
            <p:nvPr/>
          </p:nvSpPr>
          <p:spPr>
            <a:xfrm rot="1800000">
              <a:off x="6989837" y="5067949"/>
              <a:ext cx="441032" cy="1937685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C7839BF6-F183-74B2-91AC-64B0676069AA}"/>
                </a:ext>
              </a:extLst>
            </p:cNvPr>
            <p:cNvSpPr/>
            <p:nvPr/>
          </p:nvSpPr>
          <p:spPr>
            <a:xfrm>
              <a:off x="4305559" y="5378973"/>
              <a:ext cx="173492" cy="447070"/>
            </a:xfrm>
            <a:custGeom>
              <a:avLst/>
              <a:gdLst>
                <a:gd name="connsiteX0" fmla="*/ 208856 w 280357"/>
                <a:gd name="connsiteY0" fmla="*/ 0 h 722449"/>
                <a:gd name="connsiteX1" fmla="*/ 268683 w 280357"/>
                <a:gd name="connsiteY1" fmla="*/ 0 h 722449"/>
                <a:gd name="connsiteX2" fmla="*/ 268683 w 280357"/>
                <a:gd name="connsiteY2" fmla="*/ 531898 h 722449"/>
                <a:gd name="connsiteX3" fmla="*/ 272394 w 280357"/>
                <a:gd name="connsiteY3" fmla="*/ 535198 h 722449"/>
                <a:gd name="connsiteX4" fmla="*/ 186638 w 280357"/>
                <a:gd name="connsiteY4" fmla="*/ 692003 h 722449"/>
                <a:gd name="connsiteX5" fmla="*/ 7963 w 280357"/>
                <a:gd name="connsiteY5" fmla="*/ 687867 h 722449"/>
                <a:gd name="connsiteX6" fmla="*/ 93719 w 280357"/>
                <a:gd name="connsiteY6" fmla="*/ 531063 h 722449"/>
                <a:gd name="connsiteX7" fmla="*/ 200817 w 280357"/>
                <a:gd name="connsiteY7" fmla="*/ 500655 h 722449"/>
                <a:gd name="connsiteX8" fmla="*/ 208856 w 280357"/>
                <a:gd name="connsiteY8" fmla="*/ 502375 h 72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0357" h="722449">
                  <a:moveTo>
                    <a:pt x="208856" y="0"/>
                  </a:moveTo>
                  <a:lnTo>
                    <a:pt x="268683" y="0"/>
                  </a:lnTo>
                  <a:lnTo>
                    <a:pt x="268683" y="531898"/>
                  </a:lnTo>
                  <a:lnTo>
                    <a:pt x="272394" y="535198"/>
                  </a:lnTo>
                  <a:cubicBezTo>
                    <a:pt x="298053" y="579641"/>
                    <a:pt x="259659" y="649845"/>
                    <a:pt x="186638" y="692003"/>
                  </a:cubicBezTo>
                  <a:cubicBezTo>
                    <a:pt x="113617" y="734162"/>
                    <a:pt x="33622" y="732310"/>
                    <a:pt x="7963" y="687867"/>
                  </a:cubicBezTo>
                  <a:cubicBezTo>
                    <a:pt x="-17696" y="643425"/>
                    <a:pt x="20698" y="573221"/>
                    <a:pt x="93719" y="531063"/>
                  </a:cubicBezTo>
                  <a:cubicBezTo>
                    <a:pt x="130229" y="509983"/>
                    <a:pt x="168483" y="499907"/>
                    <a:pt x="200817" y="500655"/>
                  </a:cubicBezTo>
                  <a:lnTo>
                    <a:pt x="208856" y="50237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DC060C8D-F6B8-3650-AE2B-59E99CAB00DA}"/>
                </a:ext>
              </a:extLst>
            </p:cNvPr>
            <p:cNvSpPr/>
            <p:nvPr/>
          </p:nvSpPr>
          <p:spPr>
            <a:xfrm rot="1698539">
              <a:off x="5919667" y="4873749"/>
              <a:ext cx="477771" cy="541917"/>
            </a:xfrm>
            <a:custGeom>
              <a:avLst/>
              <a:gdLst>
                <a:gd name="connsiteX0" fmla="*/ 742247 w 772061"/>
                <a:gd name="connsiteY0" fmla="*/ 0 h 875718"/>
                <a:gd name="connsiteX1" fmla="*/ 755706 w 772061"/>
                <a:gd name="connsiteY1" fmla="*/ 50231 h 875718"/>
                <a:gd name="connsiteX2" fmla="*/ 760388 w 772061"/>
                <a:gd name="connsiteY2" fmla="*/ 50231 h 875718"/>
                <a:gd name="connsiteX3" fmla="*/ 760388 w 772061"/>
                <a:gd name="connsiteY3" fmla="*/ 582130 h 875718"/>
                <a:gd name="connsiteX4" fmla="*/ 764098 w 772061"/>
                <a:gd name="connsiteY4" fmla="*/ 585429 h 875718"/>
                <a:gd name="connsiteX5" fmla="*/ 678343 w 772061"/>
                <a:gd name="connsiteY5" fmla="*/ 742234 h 875718"/>
                <a:gd name="connsiteX6" fmla="*/ 499668 w 772061"/>
                <a:gd name="connsiteY6" fmla="*/ 738098 h 875718"/>
                <a:gd name="connsiteX7" fmla="*/ 585424 w 772061"/>
                <a:gd name="connsiteY7" fmla="*/ 581294 h 875718"/>
                <a:gd name="connsiteX8" fmla="*/ 692521 w 772061"/>
                <a:gd name="connsiteY8" fmla="*/ 550886 h 875718"/>
                <a:gd name="connsiteX9" fmla="*/ 700561 w 772061"/>
                <a:gd name="connsiteY9" fmla="*/ 552606 h 875718"/>
                <a:gd name="connsiteX10" fmla="*/ 700561 w 772061"/>
                <a:gd name="connsiteY10" fmla="*/ 73107 h 875718"/>
                <a:gd name="connsiteX11" fmla="*/ 268683 w 772061"/>
                <a:gd name="connsiteY11" fmla="*/ 188828 h 875718"/>
                <a:gd name="connsiteX12" fmla="*/ 268683 w 772061"/>
                <a:gd name="connsiteY12" fmla="*/ 685168 h 875718"/>
                <a:gd name="connsiteX13" fmla="*/ 272393 w 772061"/>
                <a:gd name="connsiteY13" fmla="*/ 688467 h 875718"/>
                <a:gd name="connsiteX14" fmla="*/ 186638 w 772061"/>
                <a:gd name="connsiteY14" fmla="*/ 845272 h 875718"/>
                <a:gd name="connsiteX15" fmla="*/ 7963 w 772061"/>
                <a:gd name="connsiteY15" fmla="*/ 841136 h 875718"/>
                <a:gd name="connsiteX16" fmla="*/ 93719 w 772061"/>
                <a:gd name="connsiteY16" fmla="*/ 684332 h 875718"/>
                <a:gd name="connsiteX17" fmla="*/ 200816 w 772061"/>
                <a:gd name="connsiteY17" fmla="*/ 653924 h 875718"/>
                <a:gd name="connsiteX18" fmla="*/ 208856 w 772061"/>
                <a:gd name="connsiteY18" fmla="*/ 655644 h 875718"/>
                <a:gd name="connsiteX19" fmla="*/ 208856 w 772061"/>
                <a:gd name="connsiteY19" fmla="*/ 153269 h 875718"/>
                <a:gd name="connsiteX20" fmla="*/ 210139 w 772061"/>
                <a:gd name="connsiteY20" fmla="*/ 153269 h 875718"/>
                <a:gd name="connsiteX21" fmla="*/ 207466 w 772061"/>
                <a:gd name="connsiteY21" fmla="*/ 143294 h 875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72061" h="875718">
                  <a:moveTo>
                    <a:pt x="742247" y="0"/>
                  </a:moveTo>
                  <a:lnTo>
                    <a:pt x="755706" y="50231"/>
                  </a:lnTo>
                  <a:lnTo>
                    <a:pt x="760388" y="50231"/>
                  </a:lnTo>
                  <a:lnTo>
                    <a:pt x="760388" y="582130"/>
                  </a:lnTo>
                  <a:lnTo>
                    <a:pt x="764098" y="585429"/>
                  </a:lnTo>
                  <a:cubicBezTo>
                    <a:pt x="789757" y="629872"/>
                    <a:pt x="751363" y="700076"/>
                    <a:pt x="678343" y="742234"/>
                  </a:cubicBezTo>
                  <a:cubicBezTo>
                    <a:pt x="605322" y="784393"/>
                    <a:pt x="525327" y="782541"/>
                    <a:pt x="499668" y="738098"/>
                  </a:cubicBezTo>
                  <a:cubicBezTo>
                    <a:pt x="474009" y="693656"/>
                    <a:pt x="512403" y="623452"/>
                    <a:pt x="585424" y="581294"/>
                  </a:cubicBezTo>
                  <a:cubicBezTo>
                    <a:pt x="621934" y="560214"/>
                    <a:pt x="660188" y="550138"/>
                    <a:pt x="692521" y="550886"/>
                  </a:cubicBezTo>
                  <a:lnTo>
                    <a:pt x="700561" y="552606"/>
                  </a:lnTo>
                  <a:lnTo>
                    <a:pt x="700561" y="73107"/>
                  </a:lnTo>
                  <a:lnTo>
                    <a:pt x="268683" y="188828"/>
                  </a:lnTo>
                  <a:lnTo>
                    <a:pt x="268683" y="685168"/>
                  </a:lnTo>
                  <a:lnTo>
                    <a:pt x="272393" y="688467"/>
                  </a:lnTo>
                  <a:cubicBezTo>
                    <a:pt x="298052" y="732910"/>
                    <a:pt x="259658" y="803114"/>
                    <a:pt x="186638" y="845272"/>
                  </a:cubicBezTo>
                  <a:cubicBezTo>
                    <a:pt x="113617" y="887431"/>
                    <a:pt x="33622" y="885579"/>
                    <a:pt x="7963" y="841136"/>
                  </a:cubicBezTo>
                  <a:cubicBezTo>
                    <a:pt x="-17696" y="796694"/>
                    <a:pt x="20698" y="726490"/>
                    <a:pt x="93719" y="684332"/>
                  </a:cubicBezTo>
                  <a:cubicBezTo>
                    <a:pt x="130229" y="663252"/>
                    <a:pt x="168483" y="653176"/>
                    <a:pt x="200816" y="653924"/>
                  </a:cubicBezTo>
                  <a:lnTo>
                    <a:pt x="208856" y="655644"/>
                  </a:lnTo>
                  <a:lnTo>
                    <a:pt x="208856" y="153269"/>
                  </a:lnTo>
                  <a:lnTo>
                    <a:pt x="210139" y="153269"/>
                  </a:lnTo>
                  <a:lnTo>
                    <a:pt x="207466" y="14329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5AE4A23D-6FC3-72F7-6290-37B8105B5EB2}"/>
                </a:ext>
              </a:extLst>
            </p:cNvPr>
            <p:cNvSpPr/>
            <p:nvPr/>
          </p:nvSpPr>
          <p:spPr>
            <a:xfrm rot="9037307">
              <a:off x="5250819" y="4710398"/>
              <a:ext cx="507391" cy="360218"/>
            </a:xfrm>
            <a:custGeom>
              <a:avLst/>
              <a:gdLst>
                <a:gd name="connsiteX0" fmla="*/ 66998 w 819925"/>
                <a:gd name="connsiteY0" fmla="*/ 507372 h 582099"/>
                <a:gd name="connsiteX1" fmla="*/ 0 w 819925"/>
                <a:gd name="connsiteY1" fmla="*/ 286384 h 582099"/>
                <a:gd name="connsiteX2" fmla="*/ 184107 w 819925"/>
                <a:gd name="connsiteY2" fmla="*/ 0 h 582099"/>
                <a:gd name="connsiteX3" fmla="*/ 92053 w 819925"/>
                <a:gd name="connsiteY3" fmla="*/ 286384 h 582099"/>
                <a:gd name="connsiteX4" fmla="*/ 145276 w 819925"/>
                <a:gd name="connsiteY4" fmla="*/ 515344 h 582099"/>
                <a:gd name="connsiteX5" fmla="*/ 155917 w 819925"/>
                <a:gd name="connsiteY5" fmla="*/ 531080 h 582099"/>
                <a:gd name="connsiteX6" fmla="*/ 523311 w 819925"/>
                <a:gd name="connsiteY6" fmla="*/ 163686 h 582099"/>
                <a:gd name="connsiteX7" fmla="*/ 523021 w 819925"/>
                <a:gd name="connsiteY7" fmla="*/ 158729 h 582099"/>
                <a:gd name="connsiteX8" fmla="*/ 694536 w 819925"/>
                <a:gd name="connsiteY8" fmla="*/ 108490 h 582099"/>
                <a:gd name="connsiteX9" fmla="*/ 817954 w 819925"/>
                <a:gd name="connsiteY9" fmla="*/ 237756 h 582099"/>
                <a:gd name="connsiteX10" fmla="*/ 646438 w 819925"/>
                <a:gd name="connsiteY10" fmla="*/ 287995 h 582099"/>
                <a:gd name="connsiteX11" fmla="*/ 549207 w 819925"/>
                <a:gd name="connsiteY11" fmla="*/ 233767 h 582099"/>
                <a:gd name="connsiteX12" fmla="*/ 544738 w 819925"/>
                <a:gd name="connsiteY12" fmla="*/ 226867 h 582099"/>
                <a:gd name="connsiteX13" fmla="*/ 189506 w 819925"/>
                <a:gd name="connsiteY13" fmla="*/ 582099 h 582099"/>
                <a:gd name="connsiteX14" fmla="*/ 179443 w 819925"/>
                <a:gd name="connsiteY14" fmla="*/ 572036 h 582099"/>
                <a:gd name="connsiteX15" fmla="*/ 147003 w 819925"/>
                <a:gd name="connsiteY15" fmla="*/ 566950 h 582099"/>
                <a:gd name="connsiteX16" fmla="*/ 112445 w 819925"/>
                <a:gd name="connsiteY16" fmla="*/ 550263 h 582099"/>
                <a:gd name="connsiteX17" fmla="*/ 66998 w 819925"/>
                <a:gd name="connsiteY17" fmla="*/ 507372 h 582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19925" h="582099">
                  <a:moveTo>
                    <a:pt x="66998" y="507372"/>
                  </a:moveTo>
                  <a:cubicBezTo>
                    <a:pt x="26081" y="454845"/>
                    <a:pt x="0" y="375352"/>
                    <a:pt x="0" y="286384"/>
                  </a:cubicBezTo>
                  <a:cubicBezTo>
                    <a:pt x="0" y="128218"/>
                    <a:pt x="82428" y="0"/>
                    <a:pt x="184107" y="0"/>
                  </a:cubicBezTo>
                  <a:cubicBezTo>
                    <a:pt x="126158" y="67606"/>
                    <a:pt x="92053" y="173707"/>
                    <a:pt x="92053" y="286384"/>
                  </a:cubicBezTo>
                  <a:cubicBezTo>
                    <a:pt x="92053" y="370892"/>
                    <a:pt x="111237" y="451701"/>
                    <a:pt x="145276" y="515344"/>
                  </a:cubicBezTo>
                  <a:lnTo>
                    <a:pt x="155917" y="531080"/>
                  </a:lnTo>
                  <a:lnTo>
                    <a:pt x="523311" y="163686"/>
                  </a:lnTo>
                  <a:lnTo>
                    <a:pt x="523021" y="158729"/>
                  </a:lnTo>
                  <a:cubicBezTo>
                    <a:pt x="536303" y="109160"/>
                    <a:pt x="613093" y="86667"/>
                    <a:pt x="694536" y="108490"/>
                  </a:cubicBezTo>
                  <a:cubicBezTo>
                    <a:pt x="775981" y="130313"/>
                    <a:pt x="831237" y="188187"/>
                    <a:pt x="817954" y="237756"/>
                  </a:cubicBezTo>
                  <a:cubicBezTo>
                    <a:pt x="804672" y="287326"/>
                    <a:pt x="727882" y="309818"/>
                    <a:pt x="646438" y="287995"/>
                  </a:cubicBezTo>
                  <a:cubicBezTo>
                    <a:pt x="605716" y="277084"/>
                    <a:pt x="571541" y="257160"/>
                    <a:pt x="549207" y="233767"/>
                  </a:cubicBezTo>
                  <a:lnTo>
                    <a:pt x="544738" y="226867"/>
                  </a:lnTo>
                  <a:lnTo>
                    <a:pt x="189506" y="582099"/>
                  </a:lnTo>
                  <a:lnTo>
                    <a:pt x="179443" y="572036"/>
                  </a:lnTo>
                  <a:lnTo>
                    <a:pt x="147003" y="566950"/>
                  </a:lnTo>
                  <a:cubicBezTo>
                    <a:pt x="135018" y="563135"/>
                    <a:pt x="123458" y="557508"/>
                    <a:pt x="112445" y="550263"/>
                  </a:cubicBezTo>
                  <a:cubicBezTo>
                    <a:pt x="95925" y="539394"/>
                    <a:pt x="80637" y="524881"/>
                    <a:pt x="66998" y="50737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ADA78182-9D61-7DF4-26A0-AC490969F1CA}"/>
                </a:ext>
              </a:extLst>
            </p:cNvPr>
            <p:cNvSpPr/>
            <p:nvPr/>
          </p:nvSpPr>
          <p:spPr>
            <a:xfrm rot="21084877">
              <a:off x="4071816" y="6197724"/>
              <a:ext cx="477771" cy="541917"/>
            </a:xfrm>
            <a:custGeom>
              <a:avLst/>
              <a:gdLst>
                <a:gd name="connsiteX0" fmla="*/ 742247 w 772061"/>
                <a:gd name="connsiteY0" fmla="*/ 0 h 875718"/>
                <a:gd name="connsiteX1" fmla="*/ 755706 w 772061"/>
                <a:gd name="connsiteY1" fmla="*/ 50231 h 875718"/>
                <a:gd name="connsiteX2" fmla="*/ 760388 w 772061"/>
                <a:gd name="connsiteY2" fmla="*/ 50231 h 875718"/>
                <a:gd name="connsiteX3" fmla="*/ 760388 w 772061"/>
                <a:gd name="connsiteY3" fmla="*/ 582130 h 875718"/>
                <a:gd name="connsiteX4" fmla="*/ 764098 w 772061"/>
                <a:gd name="connsiteY4" fmla="*/ 585429 h 875718"/>
                <a:gd name="connsiteX5" fmla="*/ 678343 w 772061"/>
                <a:gd name="connsiteY5" fmla="*/ 742234 h 875718"/>
                <a:gd name="connsiteX6" fmla="*/ 499668 w 772061"/>
                <a:gd name="connsiteY6" fmla="*/ 738098 h 875718"/>
                <a:gd name="connsiteX7" fmla="*/ 585424 w 772061"/>
                <a:gd name="connsiteY7" fmla="*/ 581294 h 875718"/>
                <a:gd name="connsiteX8" fmla="*/ 692521 w 772061"/>
                <a:gd name="connsiteY8" fmla="*/ 550886 h 875718"/>
                <a:gd name="connsiteX9" fmla="*/ 700561 w 772061"/>
                <a:gd name="connsiteY9" fmla="*/ 552606 h 875718"/>
                <a:gd name="connsiteX10" fmla="*/ 700561 w 772061"/>
                <a:gd name="connsiteY10" fmla="*/ 73107 h 875718"/>
                <a:gd name="connsiteX11" fmla="*/ 268683 w 772061"/>
                <a:gd name="connsiteY11" fmla="*/ 188828 h 875718"/>
                <a:gd name="connsiteX12" fmla="*/ 268683 w 772061"/>
                <a:gd name="connsiteY12" fmla="*/ 685168 h 875718"/>
                <a:gd name="connsiteX13" fmla="*/ 272393 w 772061"/>
                <a:gd name="connsiteY13" fmla="*/ 688467 h 875718"/>
                <a:gd name="connsiteX14" fmla="*/ 186638 w 772061"/>
                <a:gd name="connsiteY14" fmla="*/ 845272 h 875718"/>
                <a:gd name="connsiteX15" fmla="*/ 7963 w 772061"/>
                <a:gd name="connsiteY15" fmla="*/ 841136 h 875718"/>
                <a:gd name="connsiteX16" fmla="*/ 93719 w 772061"/>
                <a:gd name="connsiteY16" fmla="*/ 684332 h 875718"/>
                <a:gd name="connsiteX17" fmla="*/ 200816 w 772061"/>
                <a:gd name="connsiteY17" fmla="*/ 653924 h 875718"/>
                <a:gd name="connsiteX18" fmla="*/ 208856 w 772061"/>
                <a:gd name="connsiteY18" fmla="*/ 655644 h 875718"/>
                <a:gd name="connsiteX19" fmla="*/ 208856 w 772061"/>
                <a:gd name="connsiteY19" fmla="*/ 153269 h 875718"/>
                <a:gd name="connsiteX20" fmla="*/ 210139 w 772061"/>
                <a:gd name="connsiteY20" fmla="*/ 153269 h 875718"/>
                <a:gd name="connsiteX21" fmla="*/ 207466 w 772061"/>
                <a:gd name="connsiteY21" fmla="*/ 143294 h 875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72061" h="875718">
                  <a:moveTo>
                    <a:pt x="742247" y="0"/>
                  </a:moveTo>
                  <a:lnTo>
                    <a:pt x="755706" y="50231"/>
                  </a:lnTo>
                  <a:lnTo>
                    <a:pt x="760388" y="50231"/>
                  </a:lnTo>
                  <a:lnTo>
                    <a:pt x="760388" y="582130"/>
                  </a:lnTo>
                  <a:lnTo>
                    <a:pt x="764098" y="585429"/>
                  </a:lnTo>
                  <a:cubicBezTo>
                    <a:pt x="789757" y="629872"/>
                    <a:pt x="751363" y="700076"/>
                    <a:pt x="678343" y="742234"/>
                  </a:cubicBezTo>
                  <a:cubicBezTo>
                    <a:pt x="605322" y="784393"/>
                    <a:pt x="525327" y="782541"/>
                    <a:pt x="499668" y="738098"/>
                  </a:cubicBezTo>
                  <a:cubicBezTo>
                    <a:pt x="474009" y="693656"/>
                    <a:pt x="512403" y="623452"/>
                    <a:pt x="585424" y="581294"/>
                  </a:cubicBezTo>
                  <a:cubicBezTo>
                    <a:pt x="621934" y="560214"/>
                    <a:pt x="660188" y="550138"/>
                    <a:pt x="692521" y="550886"/>
                  </a:cubicBezTo>
                  <a:lnTo>
                    <a:pt x="700561" y="552606"/>
                  </a:lnTo>
                  <a:lnTo>
                    <a:pt x="700561" y="73107"/>
                  </a:lnTo>
                  <a:lnTo>
                    <a:pt x="268683" y="188828"/>
                  </a:lnTo>
                  <a:lnTo>
                    <a:pt x="268683" y="685168"/>
                  </a:lnTo>
                  <a:lnTo>
                    <a:pt x="272393" y="688467"/>
                  </a:lnTo>
                  <a:cubicBezTo>
                    <a:pt x="298052" y="732910"/>
                    <a:pt x="259658" y="803114"/>
                    <a:pt x="186638" y="845272"/>
                  </a:cubicBezTo>
                  <a:cubicBezTo>
                    <a:pt x="113617" y="887431"/>
                    <a:pt x="33622" y="885579"/>
                    <a:pt x="7963" y="841136"/>
                  </a:cubicBezTo>
                  <a:cubicBezTo>
                    <a:pt x="-17696" y="796694"/>
                    <a:pt x="20698" y="726490"/>
                    <a:pt x="93719" y="684332"/>
                  </a:cubicBezTo>
                  <a:cubicBezTo>
                    <a:pt x="130229" y="663252"/>
                    <a:pt x="168483" y="653176"/>
                    <a:pt x="200816" y="653924"/>
                  </a:cubicBezTo>
                  <a:lnTo>
                    <a:pt x="208856" y="655644"/>
                  </a:lnTo>
                  <a:lnTo>
                    <a:pt x="208856" y="153269"/>
                  </a:lnTo>
                  <a:lnTo>
                    <a:pt x="210139" y="153269"/>
                  </a:lnTo>
                  <a:lnTo>
                    <a:pt x="207466" y="14329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0E535181-8621-422E-3703-88765C0A8786}"/>
                </a:ext>
              </a:extLst>
            </p:cNvPr>
            <p:cNvSpPr/>
            <p:nvPr/>
          </p:nvSpPr>
          <p:spPr>
            <a:xfrm rot="9037307">
              <a:off x="8966475" y="4811998"/>
              <a:ext cx="507391" cy="360218"/>
            </a:xfrm>
            <a:custGeom>
              <a:avLst/>
              <a:gdLst>
                <a:gd name="connsiteX0" fmla="*/ 66998 w 819925"/>
                <a:gd name="connsiteY0" fmla="*/ 507372 h 582099"/>
                <a:gd name="connsiteX1" fmla="*/ 0 w 819925"/>
                <a:gd name="connsiteY1" fmla="*/ 286384 h 582099"/>
                <a:gd name="connsiteX2" fmla="*/ 184107 w 819925"/>
                <a:gd name="connsiteY2" fmla="*/ 0 h 582099"/>
                <a:gd name="connsiteX3" fmla="*/ 92053 w 819925"/>
                <a:gd name="connsiteY3" fmla="*/ 286384 h 582099"/>
                <a:gd name="connsiteX4" fmla="*/ 145276 w 819925"/>
                <a:gd name="connsiteY4" fmla="*/ 515344 h 582099"/>
                <a:gd name="connsiteX5" fmla="*/ 155917 w 819925"/>
                <a:gd name="connsiteY5" fmla="*/ 531080 h 582099"/>
                <a:gd name="connsiteX6" fmla="*/ 523311 w 819925"/>
                <a:gd name="connsiteY6" fmla="*/ 163686 h 582099"/>
                <a:gd name="connsiteX7" fmla="*/ 523021 w 819925"/>
                <a:gd name="connsiteY7" fmla="*/ 158729 h 582099"/>
                <a:gd name="connsiteX8" fmla="*/ 694536 w 819925"/>
                <a:gd name="connsiteY8" fmla="*/ 108490 h 582099"/>
                <a:gd name="connsiteX9" fmla="*/ 817954 w 819925"/>
                <a:gd name="connsiteY9" fmla="*/ 237756 h 582099"/>
                <a:gd name="connsiteX10" fmla="*/ 646438 w 819925"/>
                <a:gd name="connsiteY10" fmla="*/ 287995 h 582099"/>
                <a:gd name="connsiteX11" fmla="*/ 549207 w 819925"/>
                <a:gd name="connsiteY11" fmla="*/ 233767 h 582099"/>
                <a:gd name="connsiteX12" fmla="*/ 544738 w 819925"/>
                <a:gd name="connsiteY12" fmla="*/ 226867 h 582099"/>
                <a:gd name="connsiteX13" fmla="*/ 189506 w 819925"/>
                <a:gd name="connsiteY13" fmla="*/ 582099 h 582099"/>
                <a:gd name="connsiteX14" fmla="*/ 179443 w 819925"/>
                <a:gd name="connsiteY14" fmla="*/ 572036 h 582099"/>
                <a:gd name="connsiteX15" fmla="*/ 147003 w 819925"/>
                <a:gd name="connsiteY15" fmla="*/ 566950 h 582099"/>
                <a:gd name="connsiteX16" fmla="*/ 112445 w 819925"/>
                <a:gd name="connsiteY16" fmla="*/ 550263 h 582099"/>
                <a:gd name="connsiteX17" fmla="*/ 66998 w 819925"/>
                <a:gd name="connsiteY17" fmla="*/ 507372 h 582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19925" h="582099">
                  <a:moveTo>
                    <a:pt x="66998" y="507372"/>
                  </a:moveTo>
                  <a:cubicBezTo>
                    <a:pt x="26081" y="454845"/>
                    <a:pt x="0" y="375352"/>
                    <a:pt x="0" y="286384"/>
                  </a:cubicBezTo>
                  <a:cubicBezTo>
                    <a:pt x="0" y="128218"/>
                    <a:pt x="82428" y="0"/>
                    <a:pt x="184107" y="0"/>
                  </a:cubicBezTo>
                  <a:cubicBezTo>
                    <a:pt x="126158" y="67606"/>
                    <a:pt x="92053" y="173707"/>
                    <a:pt x="92053" y="286384"/>
                  </a:cubicBezTo>
                  <a:cubicBezTo>
                    <a:pt x="92053" y="370892"/>
                    <a:pt x="111237" y="451701"/>
                    <a:pt x="145276" y="515344"/>
                  </a:cubicBezTo>
                  <a:lnTo>
                    <a:pt x="155917" y="531080"/>
                  </a:lnTo>
                  <a:lnTo>
                    <a:pt x="523311" y="163686"/>
                  </a:lnTo>
                  <a:lnTo>
                    <a:pt x="523021" y="158729"/>
                  </a:lnTo>
                  <a:cubicBezTo>
                    <a:pt x="536303" y="109160"/>
                    <a:pt x="613093" y="86667"/>
                    <a:pt x="694536" y="108490"/>
                  </a:cubicBezTo>
                  <a:cubicBezTo>
                    <a:pt x="775981" y="130313"/>
                    <a:pt x="831237" y="188187"/>
                    <a:pt x="817954" y="237756"/>
                  </a:cubicBezTo>
                  <a:cubicBezTo>
                    <a:pt x="804672" y="287326"/>
                    <a:pt x="727882" y="309818"/>
                    <a:pt x="646438" y="287995"/>
                  </a:cubicBezTo>
                  <a:cubicBezTo>
                    <a:pt x="605716" y="277084"/>
                    <a:pt x="571541" y="257160"/>
                    <a:pt x="549207" y="233767"/>
                  </a:cubicBezTo>
                  <a:lnTo>
                    <a:pt x="544738" y="226867"/>
                  </a:lnTo>
                  <a:lnTo>
                    <a:pt x="189506" y="582099"/>
                  </a:lnTo>
                  <a:lnTo>
                    <a:pt x="179443" y="572036"/>
                  </a:lnTo>
                  <a:lnTo>
                    <a:pt x="147003" y="566950"/>
                  </a:lnTo>
                  <a:cubicBezTo>
                    <a:pt x="135018" y="563135"/>
                    <a:pt x="123458" y="557508"/>
                    <a:pt x="112445" y="550263"/>
                  </a:cubicBezTo>
                  <a:cubicBezTo>
                    <a:pt x="95925" y="539394"/>
                    <a:pt x="80637" y="524881"/>
                    <a:pt x="66998" y="50737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733F89B2-27DD-FC88-63C1-342674263E50}"/>
              </a:ext>
            </a:extLst>
          </p:cNvPr>
          <p:cNvGrpSpPr/>
          <p:nvPr/>
        </p:nvGrpSpPr>
        <p:grpSpPr>
          <a:xfrm>
            <a:off x="6856966" y="1576033"/>
            <a:ext cx="2184948" cy="1324878"/>
            <a:chOff x="8866935" y="-334757"/>
            <a:chExt cx="4890789" cy="2965608"/>
          </a:xfrm>
        </p:grpSpPr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F3E78B92-DFFF-26D9-C005-625C3BD5A36D}"/>
                </a:ext>
              </a:extLst>
            </p:cNvPr>
            <p:cNvGrpSpPr/>
            <p:nvPr/>
          </p:nvGrpSpPr>
          <p:grpSpPr>
            <a:xfrm rot="21162513">
              <a:off x="12651456" y="583691"/>
              <a:ext cx="1018225" cy="1771691"/>
              <a:chOff x="8410662" y="1628218"/>
              <a:chExt cx="1154699" cy="2009153"/>
            </a:xfrm>
          </p:grpSpPr>
          <p:sp>
            <p:nvSpPr>
              <p:cNvPr id="233" name="月 232">
                <a:extLst>
                  <a:ext uri="{FF2B5EF4-FFF2-40B4-BE49-F238E27FC236}">
                    <a16:creationId xmlns:a16="http://schemas.microsoft.com/office/drawing/2014/main" id="{00A24845-1750-B69E-A5F4-111D77CB07C4}"/>
                  </a:ext>
                </a:extLst>
              </p:cNvPr>
              <p:cNvSpPr/>
              <p:nvPr/>
            </p:nvSpPr>
            <p:spPr>
              <a:xfrm rot="19800000">
                <a:off x="8410662" y="1628218"/>
                <a:ext cx="219696" cy="2009153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月 233">
                <a:extLst>
                  <a:ext uri="{FF2B5EF4-FFF2-40B4-BE49-F238E27FC236}">
                    <a16:creationId xmlns:a16="http://schemas.microsoft.com/office/drawing/2014/main" id="{202DD1B9-0AE1-3A33-E7A0-A484DEA6795C}"/>
                  </a:ext>
                </a:extLst>
              </p:cNvPr>
              <p:cNvSpPr/>
              <p:nvPr/>
            </p:nvSpPr>
            <p:spPr>
              <a:xfrm rot="5400000">
                <a:off x="9258974" y="3139559"/>
                <a:ext cx="121801" cy="490973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0" name="楕円 209">
              <a:extLst>
                <a:ext uri="{FF2B5EF4-FFF2-40B4-BE49-F238E27FC236}">
                  <a16:creationId xmlns:a16="http://schemas.microsoft.com/office/drawing/2014/main" id="{89AD7ABA-FDB6-ACEE-7FE2-87E3175E0C37}"/>
                </a:ext>
              </a:extLst>
            </p:cNvPr>
            <p:cNvSpPr/>
            <p:nvPr/>
          </p:nvSpPr>
          <p:spPr>
            <a:xfrm rot="2737888">
              <a:off x="11402179" y="361238"/>
              <a:ext cx="441032" cy="1937685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11" name="月 210">
              <a:extLst>
                <a:ext uri="{FF2B5EF4-FFF2-40B4-BE49-F238E27FC236}">
                  <a16:creationId xmlns:a16="http://schemas.microsoft.com/office/drawing/2014/main" id="{AD2EA204-9657-8BA7-BD02-CDDA74C0D626}"/>
                </a:ext>
              </a:extLst>
            </p:cNvPr>
            <p:cNvSpPr/>
            <p:nvPr/>
          </p:nvSpPr>
          <p:spPr>
            <a:xfrm rot="2324955">
              <a:off x="9709114" y="-334757"/>
              <a:ext cx="360040" cy="1755195"/>
            </a:xfrm>
            <a:prstGeom prst="moon">
              <a:avLst>
                <a:gd name="adj" fmla="val 18852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2" name="月 211">
              <a:extLst>
                <a:ext uri="{FF2B5EF4-FFF2-40B4-BE49-F238E27FC236}">
                  <a16:creationId xmlns:a16="http://schemas.microsoft.com/office/drawing/2014/main" id="{74FDB256-E108-2658-DF11-3564438B6455}"/>
                </a:ext>
              </a:extLst>
            </p:cNvPr>
            <p:cNvSpPr/>
            <p:nvPr/>
          </p:nvSpPr>
          <p:spPr>
            <a:xfrm rot="4500000">
              <a:off x="12766075" y="732151"/>
              <a:ext cx="220116" cy="1350150"/>
            </a:xfrm>
            <a:prstGeom prst="moon">
              <a:avLst>
                <a:gd name="adj" fmla="val 36308"/>
              </a:avLst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3" name="二等辺三角形 212">
              <a:extLst>
                <a:ext uri="{FF2B5EF4-FFF2-40B4-BE49-F238E27FC236}">
                  <a16:creationId xmlns:a16="http://schemas.microsoft.com/office/drawing/2014/main" id="{08CCBA32-CC01-354E-EFB4-0A89EF22E5FE}"/>
                </a:ext>
              </a:extLst>
            </p:cNvPr>
            <p:cNvSpPr/>
            <p:nvPr/>
          </p:nvSpPr>
          <p:spPr>
            <a:xfrm rot="5400000">
              <a:off x="13110945" y="1085038"/>
              <a:ext cx="253490" cy="1040068"/>
            </a:xfrm>
            <a:prstGeom prst="triangle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4" name="月 213">
              <a:extLst>
                <a:ext uri="{FF2B5EF4-FFF2-40B4-BE49-F238E27FC236}">
                  <a16:creationId xmlns:a16="http://schemas.microsoft.com/office/drawing/2014/main" id="{F21346A7-A239-BFEF-C5E0-0341774B43BC}"/>
                </a:ext>
              </a:extLst>
            </p:cNvPr>
            <p:cNvSpPr/>
            <p:nvPr/>
          </p:nvSpPr>
          <p:spPr>
            <a:xfrm rot="3224955">
              <a:off x="9968165" y="-334758"/>
              <a:ext cx="360040" cy="1755195"/>
            </a:xfrm>
            <a:prstGeom prst="moon">
              <a:avLst>
                <a:gd name="adj" fmla="val 18852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3024EBFA-51BC-2322-735E-9833E5E9DC07}"/>
                </a:ext>
              </a:extLst>
            </p:cNvPr>
            <p:cNvSpPr/>
            <p:nvPr/>
          </p:nvSpPr>
          <p:spPr>
            <a:xfrm rot="17100000">
              <a:off x="9121691" y="758899"/>
              <a:ext cx="78094" cy="587606"/>
            </a:xfrm>
            <a:custGeom>
              <a:avLst/>
              <a:gdLst>
                <a:gd name="connsiteX0" fmla="*/ 39047 w 78094"/>
                <a:gd name="connsiteY0" fmla="*/ 0 h 631953"/>
                <a:gd name="connsiteX1" fmla="*/ 78094 w 78094"/>
                <a:gd name="connsiteY1" fmla="*/ 73214 h 631953"/>
                <a:gd name="connsiteX2" fmla="*/ 66657 w 78094"/>
                <a:gd name="connsiteY2" fmla="*/ 124984 h 631953"/>
                <a:gd name="connsiteX3" fmla="*/ 42194 w 78094"/>
                <a:gd name="connsiteY3" fmla="*/ 143984 h 631953"/>
                <a:gd name="connsiteX4" fmla="*/ 74688 w 78094"/>
                <a:gd name="connsiteY4" fmla="*/ 631953 h 631953"/>
                <a:gd name="connsiteX5" fmla="*/ 3406 w 78094"/>
                <a:gd name="connsiteY5" fmla="*/ 631953 h 631953"/>
                <a:gd name="connsiteX6" fmla="*/ 35900 w 78094"/>
                <a:gd name="connsiteY6" fmla="*/ 143984 h 631953"/>
                <a:gd name="connsiteX7" fmla="*/ 11437 w 78094"/>
                <a:gd name="connsiteY7" fmla="*/ 124984 h 631953"/>
                <a:gd name="connsiteX8" fmla="*/ 0 w 78094"/>
                <a:gd name="connsiteY8" fmla="*/ 73214 h 631953"/>
                <a:gd name="connsiteX9" fmla="*/ 39047 w 78094"/>
                <a:gd name="connsiteY9" fmla="*/ 0 h 631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094" h="631953">
                  <a:moveTo>
                    <a:pt x="39047" y="0"/>
                  </a:moveTo>
                  <a:cubicBezTo>
                    <a:pt x="60612" y="0"/>
                    <a:pt x="78094" y="32779"/>
                    <a:pt x="78094" y="73214"/>
                  </a:cubicBezTo>
                  <a:cubicBezTo>
                    <a:pt x="78094" y="93432"/>
                    <a:pt x="73724" y="111735"/>
                    <a:pt x="66657" y="124984"/>
                  </a:cubicBezTo>
                  <a:lnTo>
                    <a:pt x="42194" y="143984"/>
                  </a:lnTo>
                  <a:lnTo>
                    <a:pt x="74688" y="631953"/>
                  </a:lnTo>
                  <a:lnTo>
                    <a:pt x="3406" y="631953"/>
                  </a:lnTo>
                  <a:lnTo>
                    <a:pt x="35900" y="143984"/>
                  </a:lnTo>
                  <a:lnTo>
                    <a:pt x="11437" y="124984"/>
                  </a:lnTo>
                  <a:cubicBezTo>
                    <a:pt x="4371" y="111735"/>
                    <a:pt x="0" y="93432"/>
                    <a:pt x="0" y="73214"/>
                  </a:cubicBezTo>
                  <a:cubicBezTo>
                    <a:pt x="0" y="32779"/>
                    <a:pt x="17482" y="0"/>
                    <a:pt x="3904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85472269-76AF-1C40-B6E4-EB5A1C1192D2}"/>
                </a:ext>
              </a:extLst>
            </p:cNvPr>
            <p:cNvSpPr/>
            <p:nvPr/>
          </p:nvSpPr>
          <p:spPr>
            <a:xfrm>
              <a:off x="10455696" y="1137890"/>
              <a:ext cx="2423334" cy="895708"/>
            </a:xfrm>
            <a:prstGeom prst="ellipse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48F8CFD0-E3CE-1E3A-F26A-29E91B30D2F2}"/>
                </a:ext>
              </a:extLst>
            </p:cNvPr>
            <p:cNvSpPr/>
            <p:nvPr/>
          </p:nvSpPr>
          <p:spPr>
            <a:xfrm rot="1800000">
              <a:off x="9112089" y="977506"/>
              <a:ext cx="856983" cy="1151022"/>
            </a:xfrm>
            <a:prstGeom prst="round2SameRect">
              <a:avLst>
                <a:gd name="adj1" fmla="val 50000"/>
                <a:gd name="adj2" fmla="val 39918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8" name="楕円 217">
              <a:extLst>
                <a:ext uri="{FF2B5EF4-FFF2-40B4-BE49-F238E27FC236}">
                  <a16:creationId xmlns:a16="http://schemas.microsoft.com/office/drawing/2014/main" id="{21A69D55-87B9-1D19-11B2-329E86D22648}"/>
                </a:ext>
              </a:extLst>
            </p:cNvPr>
            <p:cNvSpPr/>
            <p:nvPr/>
          </p:nvSpPr>
          <p:spPr>
            <a:xfrm rot="1800000">
              <a:off x="9258051" y="1124181"/>
              <a:ext cx="345605" cy="49839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9" name="四角形: 上の 2 つの角を丸める 124">
              <a:extLst>
                <a:ext uri="{FF2B5EF4-FFF2-40B4-BE49-F238E27FC236}">
                  <a16:creationId xmlns:a16="http://schemas.microsoft.com/office/drawing/2014/main" id="{544B61CC-F80B-E33F-C3AA-A6FBEF1B782F}"/>
                </a:ext>
              </a:extLst>
            </p:cNvPr>
            <p:cNvSpPr/>
            <p:nvPr/>
          </p:nvSpPr>
          <p:spPr>
            <a:xfrm>
              <a:off x="10592739" y="1066681"/>
              <a:ext cx="1980220" cy="972672"/>
            </a:xfrm>
            <a:custGeom>
              <a:avLst/>
              <a:gdLst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2135828 w 2135828"/>
                <a:gd name="connsiteY3" fmla="*/ 563125 h 1126249"/>
                <a:gd name="connsiteX4" fmla="*/ 1572703 w 2135828"/>
                <a:gd name="connsiteY4" fmla="*/ 1126250 h 1126249"/>
                <a:gd name="connsiteX5" fmla="*/ 563125 w 2135828"/>
                <a:gd name="connsiteY5" fmla="*/ 1126249 h 1126249"/>
                <a:gd name="connsiteX6" fmla="*/ 0 w 2135828"/>
                <a:gd name="connsiteY6" fmla="*/ 563124 h 1126249"/>
                <a:gd name="connsiteX7" fmla="*/ 0 w 2135828"/>
                <a:gd name="connsiteY7" fmla="*/ 257021 h 1126249"/>
                <a:gd name="connsiteX8" fmla="*/ 257021 w 2135828"/>
                <a:gd name="connsiteY8" fmla="*/ 0 h 1126249"/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2135828 w 2135828"/>
                <a:gd name="connsiteY3" fmla="*/ 563125 h 1126249"/>
                <a:gd name="connsiteX4" fmla="*/ 563125 w 2135828"/>
                <a:gd name="connsiteY4" fmla="*/ 1126249 h 1126249"/>
                <a:gd name="connsiteX5" fmla="*/ 0 w 2135828"/>
                <a:gd name="connsiteY5" fmla="*/ 563124 h 1126249"/>
                <a:gd name="connsiteX6" fmla="*/ 0 w 2135828"/>
                <a:gd name="connsiteY6" fmla="*/ 257021 h 1126249"/>
                <a:gd name="connsiteX7" fmla="*/ 257021 w 2135828"/>
                <a:gd name="connsiteY7" fmla="*/ 0 h 1126249"/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563125 w 2135828"/>
                <a:gd name="connsiteY3" fmla="*/ 1126249 h 1126249"/>
                <a:gd name="connsiteX4" fmla="*/ 0 w 2135828"/>
                <a:gd name="connsiteY4" fmla="*/ 563124 h 1126249"/>
                <a:gd name="connsiteX5" fmla="*/ 0 w 2135828"/>
                <a:gd name="connsiteY5" fmla="*/ 257021 h 1126249"/>
                <a:gd name="connsiteX6" fmla="*/ 257021 w 2135828"/>
                <a:gd name="connsiteY6" fmla="*/ 0 h 112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5828" h="1126249">
                  <a:moveTo>
                    <a:pt x="257021" y="0"/>
                  </a:moveTo>
                  <a:lnTo>
                    <a:pt x="1878807" y="0"/>
                  </a:lnTo>
                  <a:cubicBezTo>
                    <a:pt x="2020756" y="0"/>
                    <a:pt x="2135828" y="115072"/>
                    <a:pt x="2135828" y="257021"/>
                  </a:cubicBezTo>
                  <a:lnTo>
                    <a:pt x="563125" y="1126249"/>
                  </a:lnTo>
                  <a:cubicBezTo>
                    <a:pt x="252120" y="1126249"/>
                    <a:pt x="0" y="874129"/>
                    <a:pt x="0" y="563124"/>
                  </a:cubicBezTo>
                  <a:lnTo>
                    <a:pt x="0" y="257021"/>
                  </a:lnTo>
                  <a:cubicBezTo>
                    <a:pt x="0" y="115072"/>
                    <a:pt x="115072" y="0"/>
                    <a:pt x="257021" y="0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837F3F9C-0DA5-386D-81C6-D481AC644E7E}"/>
                </a:ext>
              </a:extLst>
            </p:cNvPr>
            <p:cNvGrpSpPr/>
            <p:nvPr/>
          </p:nvGrpSpPr>
          <p:grpSpPr>
            <a:xfrm>
              <a:off x="12070421" y="621698"/>
              <a:ext cx="1154699" cy="2009153"/>
              <a:chOff x="8410662" y="1628218"/>
              <a:chExt cx="1154699" cy="2009153"/>
            </a:xfrm>
          </p:grpSpPr>
          <p:sp>
            <p:nvSpPr>
              <p:cNvPr id="231" name="月 230">
                <a:extLst>
                  <a:ext uri="{FF2B5EF4-FFF2-40B4-BE49-F238E27FC236}">
                    <a16:creationId xmlns:a16="http://schemas.microsoft.com/office/drawing/2014/main" id="{385D3891-902F-143D-1820-278480C317EE}"/>
                  </a:ext>
                </a:extLst>
              </p:cNvPr>
              <p:cNvSpPr/>
              <p:nvPr/>
            </p:nvSpPr>
            <p:spPr>
              <a:xfrm rot="19800000">
                <a:off x="8410662" y="1628218"/>
                <a:ext cx="219696" cy="2009153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" name="月 231">
                <a:extLst>
                  <a:ext uri="{FF2B5EF4-FFF2-40B4-BE49-F238E27FC236}">
                    <a16:creationId xmlns:a16="http://schemas.microsoft.com/office/drawing/2014/main" id="{A64E77D7-408C-594D-8D6C-2D815282DE2A}"/>
                  </a:ext>
                </a:extLst>
              </p:cNvPr>
              <p:cNvSpPr/>
              <p:nvPr/>
            </p:nvSpPr>
            <p:spPr>
              <a:xfrm rot="5400000">
                <a:off x="9258974" y="3139559"/>
                <a:ext cx="121801" cy="490973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1" name="楕円 220">
              <a:extLst>
                <a:ext uri="{FF2B5EF4-FFF2-40B4-BE49-F238E27FC236}">
                  <a16:creationId xmlns:a16="http://schemas.microsoft.com/office/drawing/2014/main" id="{AB273F1E-16AB-3EA3-C381-C6F76C2EBEBD}"/>
                </a:ext>
              </a:extLst>
            </p:cNvPr>
            <p:cNvSpPr/>
            <p:nvPr/>
          </p:nvSpPr>
          <p:spPr>
            <a:xfrm rot="1800000">
              <a:off x="11097379" y="408863"/>
              <a:ext cx="441032" cy="1937685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E0349D0D-F7C4-A515-6A9B-313AF1FDF485}"/>
                </a:ext>
              </a:extLst>
            </p:cNvPr>
            <p:cNvSpPr/>
            <p:nvPr/>
          </p:nvSpPr>
          <p:spPr>
            <a:xfrm>
              <a:off x="9799321" y="976912"/>
              <a:ext cx="856983" cy="1087775"/>
            </a:xfrm>
            <a:prstGeom prst="round2SameRect">
              <a:avLst>
                <a:gd name="adj1" fmla="val 38927"/>
                <a:gd name="adj2" fmla="val 18582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B039E876-43A5-9D16-74B8-B1A4792DFE6C}"/>
                </a:ext>
              </a:extLst>
            </p:cNvPr>
            <p:cNvGrpSpPr/>
            <p:nvPr/>
          </p:nvGrpSpPr>
          <p:grpSpPr>
            <a:xfrm rot="797979" flipH="1">
              <a:off x="8952408" y="1355014"/>
              <a:ext cx="602042" cy="1047541"/>
              <a:chOff x="8410662" y="1628218"/>
              <a:chExt cx="1154699" cy="2009153"/>
            </a:xfrm>
          </p:grpSpPr>
          <p:sp>
            <p:nvSpPr>
              <p:cNvPr id="229" name="月 228">
                <a:extLst>
                  <a:ext uri="{FF2B5EF4-FFF2-40B4-BE49-F238E27FC236}">
                    <a16:creationId xmlns:a16="http://schemas.microsoft.com/office/drawing/2014/main" id="{77049FA3-5A94-D60D-4C77-3A933E19D9C7}"/>
                  </a:ext>
                </a:extLst>
              </p:cNvPr>
              <p:cNvSpPr/>
              <p:nvPr/>
            </p:nvSpPr>
            <p:spPr>
              <a:xfrm rot="19800000">
                <a:off x="8410662" y="1628218"/>
                <a:ext cx="219696" cy="2009153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" name="月 229">
                <a:extLst>
                  <a:ext uri="{FF2B5EF4-FFF2-40B4-BE49-F238E27FC236}">
                    <a16:creationId xmlns:a16="http://schemas.microsoft.com/office/drawing/2014/main" id="{2B9E9119-4CCB-A788-A230-2D19023DEC30}"/>
                  </a:ext>
                </a:extLst>
              </p:cNvPr>
              <p:cNvSpPr/>
              <p:nvPr/>
            </p:nvSpPr>
            <p:spPr>
              <a:xfrm rot="5400000">
                <a:off x="9258974" y="3139559"/>
                <a:ext cx="121801" cy="490973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4" name="楕円 223">
              <a:extLst>
                <a:ext uri="{FF2B5EF4-FFF2-40B4-BE49-F238E27FC236}">
                  <a16:creationId xmlns:a16="http://schemas.microsoft.com/office/drawing/2014/main" id="{BA9142C4-BDFF-110E-AE73-AB491177CC23}"/>
                </a:ext>
              </a:extLst>
            </p:cNvPr>
            <p:cNvSpPr/>
            <p:nvPr/>
          </p:nvSpPr>
          <p:spPr>
            <a:xfrm rot="19479211">
              <a:off x="9976799" y="1381557"/>
              <a:ext cx="213245" cy="947777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4F96912B-5CA4-BD3A-9315-2E490C334E02}"/>
                </a:ext>
              </a:extLst>
            </p:cNvPr>
            <p:cNvGrpSpPr/>
            <p:nvPr/>
          </p:nvGrpSpPr>
          <p:grpSpPr>
            <a:xfrm flipH="1">
              <a:off x="9638313" y="1391885"/>
              <a:ext cx="602042" cy="1047541"/>
              <a:chOff x="8410662" y="1628218"/>
              <a:chExt cx="1154699" cy="2009153"/>
            </a:xfrm>
          </p:grpSpPr>
          <p:sp>
            <p:nvSpPr>
              <p:cNvPr id="227" name="月 226">
                <a:extLst>
                  <a:ext uri="{FF2B5EF4-FFF2-40B4-BE49-F238E27FC236}">
                    <a16:creationId xmlns:a16="http://schemas.microsoft.com/office/drawing/2014/main" id="{BD36BC37-DEA6-92E0-53D9-4DD281DE003F}"/>
                  </a:ext>
                </a:extLst>
              </p:cNvPr>
              <p:cNvSpPr/>
              <p:nvPr/>
            </p:nvSpPr>
            <p:spPr>
              <a:xfrm rot="19800000">
                <a:off x="8410662" y="1628218"/>
                <a:ext cx="219696" cy="2009153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AE064CE1-55CB-E8EA-5FF2-282C0D5AA53A}"/>
                  </a:ext>
                </a:extLst>
              </p:cNvPr>
              <p:cNvSpPr/>
              <p:nvPr/>
            </p:nvSpPr>
            <p:spPr>
              <a:xfrm rot="5400000">
                <a:off x="9258974" y="3139559"/>
                <a:ext cx="121801" cy="490973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C5BD7805-1937-D1DE-73F0-489E34E01811}"/>
                </a:ext>
              </a:extLst>
            </p:cNvPr>
            <p:cNvSpPr/>
            <p:nvPr/>
          </p:nvSpPr>
          <p:spPr>
            <a:xfrm rot="20700000">
              <a:off x="10434388" y="1257929"/>
              <a:ext cx="213245" cy="947777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D009473E-0CF2-D193-D385-A3C360585CAD}"/>
              </a:ext>
            </a:extLst>
          </p:cNvPr>
          <p:cNvGrpSpPr/>
          <p:nvPr/>
        </p:nvGrpSpPr>
        <p:grpSpPr>
          <a:xfrm>
            <a:off x="6897875" y="4032168"/>
            <a:ext cx="2108102" cy="2153208"/>
            <a:chOff x="4166628" y="3100692"/>
            <a:chExt cx="4197035" cy="4286833"/>
          </a:xfrm>
        </p:grpSpPr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ED41124E-C622-093D-2E5B-4CD2AC09040A}"/>
                </a:ext>
              </a:extLst>
            </p:cNvPr>
            <p:cNvSpPr/>
            <p:nvPr/>
          </p:nvSpPr>
          <p:spPr>
            <a:xfrm>
              <a:off x="5617181" y="5436247"/>
              <a:ext cx="1155094" cy="1890488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67DAC70C-8440-B95C-C389-56B17D25D61A}"/>
                </a:ext>
              </a:extLst>
            </p:cNvPr>
            <p:cNvGrpSpPr/>
            <p:nvPr/>
          </p:nvGrpSpPr>
          <p:grpSpPr>
            <a:xfrm rot="693838">
              <a:off x="7618523" y="6090996"/>
              <a:ext cx="745140" cy="1296529"/>
              <a:chOff x="8410662" y="1628218"/>
              <a:chExt cx="1154699" cy="2009153"/>
            </a:xfrm>
          </p:grpSpPr>
          <p:sp>
            <p:nvSpPr>
              <p:cNvPr id="263" name="月 262">
                <a:extLst>
                  <a:ext uri="{FF2B5EF4-FFF2-40B4-BE49-F238E27FC236}">
                    <a16:creationId xmlns:a16="http://schemas.microsoft.com/office/drawing/2014/main" id="{A5948064-F084-E738-7533-416CB8909E8C}"/>
                  </a:ext>
                </a:extLst>
              </p:cNvPr>
              <p:cNvSpPr/>
              <p:nvPr/>
            </p:nvSpPr>
            <p:spPr>
              <a:xfrm rot="19800000">
                <a:off x="8410662" y="1628218"/>
                <a:ext cx="219696" cy="2009153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" name="月 263">
                <a:extLst>
                  <a:ext uri="{FF2B5EF4-FFF2-40B4-BE49-F238E27FC236}">
                    <a16:creationId xmlns:a16="http://schemas.microsoft.com/office/drawing/2014/main" id="{88BB857A-675E-EC06-E430-AC3D2CB516CF}"/>
                  </a:ext>
                </a:extLst>
              </p:cNvPr>
              <p:cNvSpPr/>
              <p:nvPr/>
            </p:nvSpPr>
            <p:spPr>
              <a:xfrm rot="5400000">
                <a:off x="9258974" y="3139559"/>
                <a:ext cx="121801" cy="490973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8" name="楕円 237">
              <a:extLst>
                <a:ext uri="{FF2B5EF4-FFF2-40B4-BE49-F238E27FC236}">
                  <a16:creationId xmlns:a16="http://schemas.microsoft.com/office/drawing/2014/main" id="{4F158547-18F8-E52B-C141-DA7A5DE60C13}"/>
                </a:ext>
              </a:extLst>
            </p:cNvPr>
            <p:cNvSpPr/>
            <p:nvPr/>
          </p:nvSpPr>
          <p:spPr>
            <a:xfrm rot="13500000">
              <a:off x="6836686" y="5755782"/>
              <a:ext cx="461476" cy="1350734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546CEAA7-6683-29BF-0F87-FB281A0C0510}"/>
                </a:ext>
              </a:extLst>
            </p:cNvPr>
            <p:cNvGrpSpPr/>
            <p:nvPr/>
          </p:nvGrpSpPr>
          <p:grpSpPr>
            <a:xfrm rot="20906162" flipH="1">
              <a:off x="4166628" y="6090995"/>
              <a:ext cx="745140" cy="1296529"/>
              <a:chOff x="8410662" y="1628218"/>
              <a:chExt cx="1154699" cy="2009153"/>
            </a:xfrm>
          </p:grpSpPr>
          <p:sp>
            <p:nvSpPr>
              <p:cNvPr id="261" name="月 260">
                <a:extLst>
                  <a:ext uri="{FF2B5EF4-FFF2-40B4-BE49-F238E27FC236}">
                    <a16:creationId xmlns:a16="http://schemas.microsoft.com/office/drawing/2014/main" id="{2EF37CE4-C570-04C7-C527-B2B4C715D621}"/>
                  </a:ext>
                </a:extLst>
              </p:cNvPr>
              <p:cNvSpPr/>
              <p:nvPr/>
            </p:nvSpPr>
            <p:spPr>
              <a:xfrm rot="19800000">
                <a:off x="8410662" y="1628218"/>
                <a:ext cx="219696" cy="2009153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" name="月 261">
                <a:extLst>
                  <a:ext uri="{FF2B5EF4-FFF2-40B4-BE49-F238E27FC236}">
                    <a16:creationId xmlns:a16="http://schemas.microsoft.com/office/drawing/2014/main" id="{3197CF17-2123-4E77-DAEF-96FD7935661D}"/>
                  </a:ext>
                </a:extLst>
              </p:cNvPr>
              <p:cNvSpPr/>
              <p:nvPr/>
            </p:nvSpPr>
            <p:spPr>
              <a:xfrm rot="5400000">
                <a:off x="9258974" y="3139559"/>
                <a:ext cx="121801" cy="490973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0" name="楕円 239">
              <a:extLst>
                <a:ext uri="{FF2B5EF4-FFF2-40B4-BE49-F238E27FC236}">
                  <a16:creationId xmlns:a16="http://schemas.microsoft.com/office/drawing/2014/main" id="{81A253AD-C82F-FF21-7795-53B1CE11D156}"/>
                </a:ext>
              </a:extLst>
            </p:cNvPr>
            <p:cNvSpPr/>
            <p:nvPr/>
          </p:nvSpPr>
          <p:spPr>
            <a:xfrm rot="8100000" flipH="1">
              <a:off x="5215393" y="5755782"/>
              <a:ext cx="461476" cy="1350734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1" name="楕円 240">
              <a:extLst>
                <a:ext uri="{FF2B5EF4-FFF2-40B4-BE49-F238E27FC236}">
                  <a16:creationId xmlns:a16="http://schemas.microsoft.com/office/drawing/2014/main" id="{1C28AE26-6DF1-C256-D8EF-B4E918DC8FCC}"/>
                </a:ext>
              </a:extLst>
            </p:cNvPr>
            <p:cNvSpPr/>
            <p:nvPr/>
          </p:nvSpPr>
          <p:spPr>
            <a:xfrm>
              <a:off x="5712431" y="5324604"/>
              <a:ext cx="964594" cy="1942582"/>
            </a:xfrm>
            <a:prstGeom prst="ellipse">
              <a:avLst/>
            </a:prstGeom>
            <a:pattFill prst="dkHorz">
              <a:fgClr>
                <a:srgbClr val="800000"/>
              </a:fgClr>
              <a:bgClr>
                <a:srgbClr val="993300"/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月 241">
              <a:extLst>
                <a:ext uri="{FF2B5EF4-FFF2-40B4-BE49-F238E27FC236}">
                  <a16:creationId xmlns:a16="http://schemas.microsoft.com/office/drawing/2014/main" id="{98D3D05A-0609-480F-3783-642E5ED61CA4}"/>
                </a:ext>
              </a:extLst>
            </p:cNvPr>
            <p:cNvSpPr/>
            <p:nvPr/>
          </p:nvSpPr>
          <p:spPr>
            <a:xfrm rot="2700000">
              <a:off x="6817575" y="3092954"/>
              <a:ext cx="360040" cy="1755195"/>
            </a:xfrm>
            <a:prstGeom prst="moon">
              <a:avLst>
                <a:gd name="adj" fmla="val 18852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3" name="月 242">
              <a:extLst>
                <a:ext uri="{FF2B5EF4-FFF2-40B4-BE49-F238E27FC236}">
                  <a16:creationId xmlns:a16="http://schemas.microsoft.com/office/drawing/2014/main" id="{28D8F154-512E-EBDF-A81D-91A4FE741363}"/>
                </a:ext>
              </a:extLst>
            </p:cNvPr>
            <p:cNvSpPr/>
            <p:nvPr/>
          </p:nvSpPr>
          <p:spPr>
            <a:xfrm rot="18900000" flipH="1">
              <a:off x="5195628" y="3100692"/>
              <a:ext cx="360040" cy="1755195"/>
            </a:xfrm>
            <a:prstGeom prst="moon">
              <a:avLst>
                <a:gd name="adj" fmla="val 18852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9C644253-272D-5645-BBEC-A3E674898D90}"/>
                </a:ext>
              </a:extLst>
            </p:cNvPr>
            <p:cNvGrpSpPr/>
            <p:nvPr/>
          </p:nvGrpSpPr>
          <p:grpSpPr>
            <a:xfrm>
              <a:off x="5964474" y="3902162"/>
              <a:ext cx="487669" cy="587606"/>
              <a:chOff x="2329235" y="501587"/>
              <a:chExt cx="487669" cy="587606"/>
            </a:xfrm>
          </p:grpSpPr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F97C28C8-2FAB-0DD8-1166-ED80978FCA67}"/>
                  </a:ext>
                </a:extLst>
              </p:cNvPr>
              <p:cNvSpPr/>
              <p:nvPr/>
            </p:nvSpPr>
            <p:spPr>
              <a:xfrm>
                <a:off x="2329235" y="501587"/>
                <a:ext cx="78094" cy="587606"/>
              </a:xfrm>
              <a:custGeom>
                <a:avLst/>
                <a:gdLst>
                  <a:gd name="connsiteX0" fmla="*/ 39047 w 78094"/>
                  <a:gd name="connsiteY0" fmla="*/ 0 h 631953"/>
                  <a:gd name="connsiteX1" fmla="*/ 78094 w 78094"/>
                  <a:gd name="connsiteY1" fmla="*/ 73214 h 631953"/>
                  <a:gd name="connsiteX2" fmla="*/ 66657 w 78094"/>
                  <a:gd name="connsiteY2" fmla="*/ 124984 h 631953"/>
                  <a:gd name="connsiteX3" fmla="*/ 42194 w 78094"/>
                  <a:gd name="connsiteY3" fmla="*/ 143984 h 631953"/>
                  <a:gd name="connsiteX4" fmla="*/ 74688 w 78094"/>
                  <a:gd name="connsiteY4" fmla="*/ 631953 h 631953"/>
                  <a:gd name="connsiteX5" fmla="*/ 3406 w 78094"/>
                  <a:gd name="connsiteY5" fmla="*/ 631953 h 631953"/>
                  <a:gd name="connsiteX6" fmla="*/ 35900 w 78094"/>
                  <a:gd name="connsiteY6" fmla="*/ 143984 h 631953"/>
                  <a:gd name="connsiteX7" fmla="*/ 11437 w 78094"/>
                  <a:gd name="connsiteY7" fmla="*/ 124984 h 631953"/>
                  <a:gd name="connsiteX8" fmla="*/ 0 w 78094"/>
                  <a:gd name="connsiteY8" fmla="*/ 73214 h 631953"/>
                  <a:gd name="connsiteX9" fmla="*/ 39047 w 78094"/>
                  <a:gd name="connsiteY9" fmla="*/ 0 h 631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094" h="631953">
                    <a:moveTo>
                      <a:pt x="39047" y="0"/>
                    </a:moveTo>
                    <a:cubicBezTo>
                      <a:pt x="60612" y="0"/>
                      <a:pt x="78094" y="32779"/>
                      <a:pt x="78094" y="73214"/>
                    </a:cubicBezTo>
                    <a:cubicBezTo>
                      <a:pt x="78094" y="93432"/>
                      <a:pt x="73724" y="111735"/>
                      <a:pt x="66657" y="124984"/>
                    </a:cubicBezTo>
                    <a:lnTo>
                      <a:pt x="42194" y="143984"/>
                    </a:lnTo>
                    <a:lnTo>
                      <a:pt x="74688" y="631953"/>
                    </a:lnTo>
                    <a:lnTo>
                      <a:pt x="3406" y="631953"/>
                    </a:lnTo>
                    <a:lnTo>
                      <a:pt x="35900" y="143984"/>
                    </a:lnTo>
                    <a:lnTo>
                      <a:pt x="11437" y="124984"/>
                    </a:lnTo>
                    <a:cubicBezTo>
                      <a:pt x="4371" y="111735"/>
                      <a:pt x="0" y="93432"/>
                      <a:pt x="0" y="73214"/>
                    </a:cubicBezTo>
                    <a:cubicBezTo>
                      <a:pt x="0" y="32779"/>
                      <a:pt x="17482" y="0"/>
                      <a:pt x="390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44761D1C-38B3-7680-AD2E-AAC9282495CF}"/>
                  </a:ext>
                </a:extLst>
              </p:cNvPr>
              <p:cNvSpPr/>
              <p:nvPr/>
            </p:nvSpPr>
            <p:spPr>
              <a:xfrm>
                <a:off x="2738810" y="501587"/>
                <a:ext cx="78094" cy="587606"/>
              </a:xfrm>
              <a:custGeom>
                <a:avLst/>
                <a:gdLst>
                  <a:gd name="connsiteX0" fmla="*/ 39047 w 78094"/>
                  <a:gd name="connsiteY0" fmla="*/ 0 h 631953"/>
                  <a:gd name="connsiteX1" fmla="*/ 78094 w 78094"/>
                  <a:gd name="connsiteY1" fmla="*/ 73214 h 631953"/>
                  <a:gd name="connsiteX2" fmla="*/ 66657 w 78094"/>
                  <a:gd name="connsiteY2" fmla="*/ 124984 h 631953"/>
                  <a:gd name="connsiteX3" fmla="*/ 42194 w 78094"/>
                  <a:gd name="connsiteY3" fmla="*/ 143984 h 631953"/>
                  <a:gd name="connsiteX4" fmla="*/ 74688 w 78094"/>
                  <a:gd name="connsiteY4" fmla="*/ 631953 h 631953"/>
                  <a:gd name="connsiteX5" fmla="*/ 3406 w 78094"/>
                  <a:gd name="connsiteY5" fmla="*/ 631953 h 631953"/>
                  <a:gd name="connsiteX6" fmla="*/ 35900 w 78094"/>
                  <a:gd name="connsiteY6" fmla="*/ 143984 h 631953"/>
                  <a:gd name="connsiteX7" fmla="*/ 11437 w 78094"/>
                  <a:gd name="connsiteY7" fmla="*/ 124984 h 631953"/>
                  <a:gd name="connsiteX8" fmla="*/ 0 w 78094"/>
                  <a:gd name="connsiteY8" fmla="*/ 73214 h 631953"/>
                  <a:gd name="connsiteX9" fmla="*/ 39047 w 78094"/>
                  <a:gd name="connsiteY9" fmla="*/ 0 h 631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094" h="631953">
                    <a:moveTo>
                      <a:pt x="39047" y="0"/>
                    </a:moveTo>
                    <a:cubicBezTo>
                      <a:pt x="60612" y="0"/>
                      <a:pt x="78094" y="32779"/>
                      <a:pt x="78094" y="73214"/>
                    </a:cubicBezTo>
                    <a:cubicBezTo>
                      <a:pt x="78094" y="93432"/>
                      <a:pt x="73724" y="111735"/>
                      <a:pt x="66657" y="124984"/>
                    </a:cubicBezTo>
                    <a:lnTo>
                      <a:pt x="42194" y="143984"/>
                    </a:lnTo>
                    <a:lnTo>
                      <a:pt x="74688" y="631953"/>
                    </a:lnTo>
                    <a:lnTo>
                      <a:pt x="3406" y="631953"/>
                    </a:lnTo>
                    <a:lnTo>
                      <a:pt x="35900" y="143984"/>
                    </a:lnTo>
                    <a:lnTo>
                      <a:pt x="11437" y="124984"/>
                    </a:lnTo>
                    <a:cubicBezTo>
                      <a:pt x="4371" y="111735"/>
                      <a:pt x="0" y="93432"/>
                      <a:pt x="0" y="73214"/>
                    </a:cubicBezTo>
                    <a:cubicBezTo>
                      <a:pt x="0" y="32779"/>
                      <a:pt x="17482" y="0"/>
                      <a:pt x="390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47EC351E-0F88-21FB-DE1B-3459CCBE11E4}"/>
                </a:ext>
              </a:extLst>
            </p:cNvPr>
            <p:cNvSpPr/>
            <p:nvPr/>
          </p:nvSpPr>
          <p:spPr>
            <a:xfrm rot="19800000" flipH="1">
              <a:off x="4840928" y="4303149"/>
              <a:ext cx="289890" cy="923748"/>
            </a:xfrm>
            <a:custGeom>
              <a:avLst/>
              <a:gdLst>
                <a:gd name="connsiteX0" fmla="*/ 123933 w 289890"/>
                <a:gd name="connsiteY0" fmla="*/ 9384 h 923748"/>
                <a:gd name="connsiteX1" fmla="*/ 0 w 289890"/>
                <a:gd name="connsiteY1" fmla="*/ 461874 h 923748"/>
                <a:gd name="connsiteX2" fmla="*/ 155214 w 289890"/>
                <a:gd name="connsiteY2" fmla="*/ 923748 h 923748"/>
                <a:gd name="connsiteX3" fmla="*/ 155214 w 289890"/>
                <a:gd name="connsiteY3" fmla="*/ 923746 h 923748"/>
                <a:gd name="connsiteX4" fmla="*/ 70473 w 289890"/>
                <a:gd name="connsiteY4" fmla="*/ 461873 h 923748"/>
                <a:gd name="connsiteX5" fmla="*/ 76287 w 289890"/>
                <a:gd name="connsiteY5" fmla="*/ 325093 h 923748"/>
                <a:gd name="connsiteX6" fmla="*/ 90249 w 289890"/>
                <a:gd name="connsiteY6" fmla="*/ 219795 h 923748"/>
                <a:gd name="connsiteX7" fmla="*/ 138638 w 289890"/>
                <a:gd name="connsiteY7" fmla="*/ 158185 h 923748"/>
                <a:gd name="connsiteX8" fmla="*/ 289890 w 289890"/>
                <a:gd name="connsiteY8" fmla="*/ 68313 h 923748"/>
                <a:gd name="connsiteX9" fmla="*/ 159701 w 289890"/>
                <a:gd name="connsiteY9" fmla="*/ 85391 h 923748"/>
                <a:gd name="connsiteX10" fmla="*/ 110836 w 289890"/>
                <a:gd name="connsiteY10" fmla="*/ 125148 h 923748"/>
                <a:gd name="connsiteX11" fmla="*/ 119692 w 289890"/>
                <a:gd name="connsiteY11" fmla="*/ 88516 h 923748"/>
                <a:gd name="connsiteX12" fmla="*/ 155214 w 289890"/>
                <a:gd name="connsiteY12" fmla="*/ 0 h 923748"/>
                <a:gd name="connsiteX13" fmla="*/ 123933 w 289890"/>
                <a:gd name="connsiteY13" fmla="*/ 9384 h 92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9890" h="923748">
                  <a:moveTo>
                    <a:pt x="123933" y="9384"/>
                  </a:moveTo>
                  <a:cubicBezTo>
                    <a:pt x="53205" y="52452"/>
                    <a:pt x="0" y="238674"/>
                    <a:pt x="0" y="461874"/>
                  </a:cubicBezTo>
                  <a:cubicBezTo>
                    <a:pt x="0" y="716960"/>
                    <a:pt x="69492" y="923748"/>
                    <a:pt x="155214" y="923748"/>
                  </a:cubicBezTo>
                  <a:lnTo>
                    <a:pt x="155214" y="923746"/>
                  </a:lnTo>
                  <a:cubicBezTo>
                    <a:pt x="102399" y="822717"/>
                    <a:pt x="70473" y="648706"/>
                    <a:pt x="70473" y="461873"/>
                  </a:cubicBezTo>
                  <a:cubicBezTo>
                    <a:pt x="70473" y="415165"/>
                    <a:pt x="72468" y="369258"/>
                    <a:pt x="76287" y="325093"/>
                  </a:cubicBezTo>
                  <a:lnTo>
                    <a:pt x="90249" y="219795"/>
                  </a:lnTo>
                  <a:lnTo>
                    <a:pt x="138638" y="158185"/>
                  </a:lnTo>
                  <a:cubicBezTo>
                    <a:pt x="186073" y="110750"/>
                    <a:pt x="242109" y="77455"/>
                    <a:pt x="289890" y="68313"/>
                  </a:cubicBezTo>
                  <a:cubicBezTo>
                    <a:pt x="264466" y="42889"/>
                    <a:pt x="212290" y="51438"/>
                    <a:pt x="159701" y="85391"/>
                  </a:cubicBezTo>
                  <a:lnTo>
                    <a:pt x="110836" y="125148"/>
                  </a:lnTo>
                  <a:lnTo>
                    <a:pt x="119692" y="88516"/>
                  </a:lnTo>
                  <a:cubicBezTo>
                    <a:pt x="130112" y="55076"/>
                    <a:pt x="142010" y="25257"/>
                    <a:pt x="155214" y="0"/>
                  </a:cubicBezTo>
                  <a:cubicBezTo>
                    <a:pt x="144499" y="0"/>
                    <a:pt x="134037" y="3231"/>
                    <a:pt x="123933" y="938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A0450562-A4E3-D484-7A13-BFCE9A89AA50}"/>
                </a:ext>
              </a:extLst>
            </p:cNvPr>
            <p:cNvSpPr/>
            <p:nvPr/>
          </p:nvSpPr>
          <p:spPr>
            <a:xfrm rot="1800000">
              <a:off x="7292028" y="4275242"/>
              <a:ext cx="289890" cy="923748"/>
            </a:xfrm>
            <a:custGeom>
              <a:avLst/>
              <a:gdLst>
                <a:gd name="connsiteX0" fmla="*/ 123933 w 289890"/>
                <a:gd name="connsiteY0" fmla="*/ 9384 h 923748"/>
                <a:gd name="connsiteX1" fmla="*/ 0 w 289890"/>
                <a:gd name="connsiteY1" fmla="*/ 461874 h 923748"/>
                <a:gd name="connsiteX2" fmla="*/ 155214 w 289890"/>
                <a:gd name="connsiteY2" fmla="*/ 923748 h 923748"/>
                <a:gd name="connsiteX3" fmla="*/ 155214 w 289890"/>
                <a:gd name="connsiteY3" fmla="*/ 923746 h 923748"/>
                <a:gd name="connsiteX4" fmla="*/ 70473 w 289890"/>
                <a:gd name="connsiteY4" fmla="*/ 461873 h 923748"/>
                <a:gd name="connsiteX5" fmla="*/ 76287 w 289890"/>
                <a:gd name="connsiteY5" fmla="*/ 325093 h 923748"/>
                <a:gd name="connsiteX6" fmla="*/ 90249 w 289890"/>
                <a:gd name="connsiteY6" fmla="*/ 219795 h 923748"/>
                <a:gd name="connsiteX7" fmla="*/ 138638 w 289890"/>
                <a:gd name="connsiteY7" fmla="*/ 158185 h 923748"/>
                <a:gd name="connsiteX8" fmla="*/ 289890 w 289890"/>
                <a:gd name="connsiteY8" fmla="*/ 68313 h 923748"/>
                <a:gd name="connsiteX9" fmla="*/ 159701 w 289890"/>
                <a:gd name="connsiteY9" fmla="*/ 85391 h 923748"/>
                <a:gd name="connsiteX10" fmla="*/ 110836 w 289890"/>
                <a:gd name="connsiteY10" fmla="*/ 125148 h 923748"/>
                <a:gd name="connsiteX11" fmla="*/ 119692 w 289890"/>
                <a:gd name="connsiteY11" fmla="*/ 88516 h 923748"/>
                <a:gd name="connsiteX12" fmla="*/ 155214 w 289890"/>
                <a:gd name="connsiteY12" fmla="*/ 0 h 923748"/>
                <a:gd name="connsiteX13" fmla="*/ 123933 w 289890"/>
                <a:gd name="connsiteY13" fmla="*/ 9384 h 92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9890" h="923748">
                  <a:moveTo>
                    <a:pt x="123933" y="9384"/>
                  </a:moveTo>
                  <a:cubicBezTo>
                    <a:pt x="53205" y="52452"/>
                    <a:pt x="0" y="238674"/>
                    <a:pt x="0" y="461874"/>
                  </a:cubicBezTo>
                  <a:cubicBezTo>
                    <a:pt x="0" y="716960"/>
                    <a:pt x="69492" y="923748"/>
                    <a:pt x="155214" y="923748"/>
                  </a:cubicBezTo>
                  <a:lnTo>
                    <a:pt x="155214" y="923746"/>
                  </a:lnTo>
                  <a:cubicBezTo>
                    <a:pt x="102399" y="822717"/>
                    <a:pt x="70473" y="648706"/>
                    <a:pt x="70473" y="461873"/>
                  </a:cubicBezTo>
                  <a:cubicBezTo>
                    <a:pt x="70473" y="415165"/>
                    <a:pt x="72468" y="369258"/>
                    <a:pt x="76287" y="325093"/>
                  </a:cubicBezTo>
                  <a:lnTo>
                    <a:pt x="90249" y="219795"/>
                  </a:lnTo>
                  <a:lnTo>
                    <a:pt x="138638" y="158185"/>
                  </a:lnTo>
                  <a:cubicBezTo>
                    <a:pt x="186073" y="110750"/>
                    <a:pt x="242109" y="77455"/>
                    <a:pt x="289890" y="68313"/>
                  </a:cubicBezTo>
                  <a:cubicBezTo>
                    <a:pt x="264466" y="42889"/>
                    <a:pt x="212290" y="51438"/>
                    <a:pt x="159701" y="85391"/>
                  </a:cubicBezTo>
                  <a:lnTo>
                    <a:pt x="110836" y="125148"/>
                  </a:lnTo>
                  <a:lnTo>
                    <a:pt x="119692" y="88516"/>
                  </a:lnTo>
                  <a:cubicBezTo>
                    <a:pt x="130112" y="55076"/>
                    <a:pt x="142010" y="25257"/>
                    <a:pt x="155214" y="0"/>
                  </a:cubicBezTo>
                  <a:cubicBezTo>
                    <a:pt x="144499" y="0"/>
                    <a:pt x="134037" y="3231"/>
                    <a:pt x="123933" y="938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D88C7D2C-B3D0-55A5-CB3F-C90E97BE4520}"/>
                </a:ext>
              </a:extLst>
            </p:cNvPr>
            <p:cNvSpPr/>
            <p:nvPr/>
          </p:nvSpPr>
          <p:spPr>
            <a:xfrm rot="18000000" flipH="1">
              <a:off x="4612563" y="5111325"/>
              <a:ext cx="289890" cy="923748"/>
            </a:xfrm>
            <a:custGeom>
              <a:avLst/>
              <a:gdLst>
                <a:gd name="connsiteX0" fmla="*/ 123933 w 289890"/>
                <a:gd name="connsiteY0" fmla="*/ 9384 h 923748"/>
                <a:gd name="connsiteX1" fmla="*/ 0 w 289890"/>
                <a:gd name="connsiteY1" fmla="*/ 461874 h 923748"/>
                <a:gd name="connsiteX2" fmla="*/ 155214 w 289890"/>
                <a:gd name="connsiteY2" fmla="*/ 923748 h 923748"/>
                <a:gd name="connsiteX3" fmla="*/ 155214 w 289890"/>
                <a:gd name="connsiteY3" fmla="*/ 923746 h 923748"/>
                <a:gd name="connsiteX4" fmla="*/ 70473 w 289890"/>
                <a:gd name="connsiteY4" fmla="*/ 461873 h 923748"/>
                <a:gd name="connsiteX5" fmla="*/ 76287 w 289890"/>
                <a:gd name="connsiteY5" fmla="*/ 325093 h 923748"/>
                <a:gd name="connsiteX6" fmla="*/ 90249 w 289890"/>
                <a:gd name="connsiteY6" fmla="*/ 219795 h 923748"/>
                <a:gd name="connsiteX7" fmla="*/ 138638 w 289890"/>
                <a:gd name="connsiteY7" fmla="*/ 158185 h 923748"/>
                <a:gd name="connsiteX8" fmla="*/ 289890 w 289890"/>
                <a:gd name="connsiteY8" fmla="*/ 68313 h 923748"/>
                <a:gd name="connsiteX9" fmla="*/ 159701 w 289890"/>
                <a:gd name="connsiteY9" fmla="*/ 85391 h 923748"/>
                <a:gd name="connsiteX10" fmla="*/ 110836 w 289890"/>
                <a:gd name="connsiteY10" fmla="*/ 125148 h 923748"/>
                <a:gd name="connsiteX11" fmla="*/ 119692 w 289890"/>
                <a:gd name="connsiteY11" fmla="*/ 88516 h 923748"/>
                <a:gd name="connsiteX12" fmla="*/ 155214 w 289890"/>
                <a:gd name="connsiteY12" fmla="*/ 0 h 923748"/>
                <a:gd name="connsiteX13" fmla="*/ 123933 w 289890"/>
                <a:gd name="connsiteY13" fmla="*/ 9384 h 92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9890" h="923748">
                  <a:moveTo>
                    <a:pt x="123933" y="9384"/>
                  </a:moveTo>
                  <a:cubicBezTo>
                    <a:pt x="53205" y="52452"/>
                    <a:pt x="0" y="238674"/>
                    <a:pt x="0" y="461874"/>
                  </a:cubicBezTo>
                  <a:cubicBezTo>
                    <a:pt x="0" y="716960"/>
                    <a:pt x="69492" y="923748"/>
                    <a:pt x="155214" y="923748"/>
                  </a:cubicBezTo>
                  <a:lnTo>
                    <a:pt x="155214" y="923746"/>
                  </a:lnTo>
                  <a:cubicBezTo>
                    <a:pt x="102399" y="822717"/>
                    <a:pt x="70473" y="648706"/>
                    <a:pt x="70473" y="461873"/>
                  </a:cubicBezTo>
                  <a:cubicBezTo>
                    <a:pt x="70473" y="415165"/>
                    <a:pt x="72468" y="369258"/>
                    <a:pt x="76287" y="325093"/>
                  </a:cubicBezTo>
                  <a:lnTo>
                    <a:pt x="90249" y="219795"/>
                  </a:lnTo>
                  <a:lnTo>
                    <a:pt x="138638" y="158185"/>
                  </a:lnTo>
                  <a:cubicBezTo>
                    <a:pt x="186073" y="110750"/>
                    <a:pt x="242109" y="77455"/>
                    <a:pt x="289890" y="68313"/>
                  </a:cubicBezTo>
                  <a:cubicBezTo>
                    <a:pt x="264466" y="42889"/>
                    <a:pt x="212290" y="51438"/>
                    <a:pt x="159701" y="85391"/>
                  </a:cubicBezTo>
                  <a:lnTo>
                    <a:pt x="110836" y="125148"/>
                  </a:lnTo>
                  <a:lnTo>
                    <a:pt x="119692" y="88516"/>
                  </a:lnTo>
                  <a:cubicBezTo>
                    <a:pt x="130112" y="55076"/>
                    <a:pt x="142010" y="25257"/>
                    <a:pt x="155214" y="0"/>
                  </a:cubicBezTo>
                  <a:cubicBezTo>
                    <a:pt x="144499" y="0"/>
                    <a:pt x="134037" y="3231"/>
                    <a:pt x="123933" y="938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4E7F5E0F-71DF-73BD-3886-AC7EF5E38002}"/>
                </a:ext>
              </a:extLst>
            </p:cNvPr>
            <p:cNvSpPr/>
            <p:nvPr/>
          </p:nvSpPr>
          <p:spPr>
            <a:xfrm rot="3600000">
              <a:off x="7527530" y="5138488"/>
              <a:ext cx="289890" cy="923748"/>
            </a:xfrm>
            <a:custGeom>
              <a:avLst/>
              <a:gdLst>
                <a:gd name="connsiteX0" fmla="*/ 123933 w 289890"/>
                <a:gd name="connsiteY0" fmla="*/ 9384 h 923748"/>
                <a:gd name="connsiteX1" fmla="*/ 0 w 289890"/>
                <a:gd name="connsiteY1" fmla="*/ 461874 h 923748"/>
                <a:gd name="connsiteX2" fmla="*/ 155214 w 289890"/>
                <a:gd name="connsiteY2" fmla="*/ 923748 h 923748"/>
                <a:gd name="connsiteX3" fmla="*/ 155214 w 289890"/>
                <a:gd name="connsiteY3" fmla="*/ 923746 h 923748"/>
                <a:gd name="connsiteX4" fmla="*/ 70473 w 289890"/>
                <a:gd name="connsiteY4" fmla="*/ 461873 h 923748"/>
                <a:gd name="connsiteX5" fmla="*/ 76287 w 289890"/>
                <a:gd name="connsiteY5" fmla="*/ 325093 h 923748"/>
                <a:gd name="connsiteX6" fmla="*/ 90249 w 289890"/>
                <a:gd name="connsiteY6" fmla="*/ 219795 h 923748"/>
                <a:gd name="connsiteX7" fmla="*/ 138638 w 289890"/>
                <a:gd name="connsiteY7" fmla="*/ 158185 h 923748"/>
                <a:gd name="connsiteX8" fmla="*/ 289890 w 289890"/>
                <a:gd name="connsiteY8" fmla="*/ 68313 h 923748"/>
                <a:gd name="connsiteX9" fmla="*/ 159701 w 289890"/>
                <a:gd name="connsiteY9" fmla="*/ 85391 h 923748"/>
                <a:gd name="connsiteX10" fmla="*/ 110836 w 289890"/>
                <a:gd name="connsiteY10" fmla="*/ 125148 h 923748"/>
                <a:gd name="connsiteX11" fmla="*/ 119692 w 289890"/>
                <a:gd name="connsiteY11" fmla="*/ 88516 h 923748"/>
                <a:gd name="connsiteX12" fmla="*/ 155214 w 289890"/>
                <a:gd name="connsiteY12" fmla="*/ 0 h 923748"/>
                <a:gd name="connsiteX13" fmla="*/ 123933 w 289890"/>
                <a:gd name="connsiteY13" fmla="*/ 9384 h 92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9890" h="923748">
                  <a:moveTo>
                    <a:pt x="123933" y="9384"/>
                  </a:moveTo>
                  <a:cubicBezTo>
                    <a:pt x="53205" y="52452"/>
                    <a:pt x="0" y="238674"/>
                    <a:pt x="0" y="461874"/>
                  </a:cubicBezTo>
                  <a:cubicBezTo>
                    <a:pt x="0" y="716960"/>
                    <a:pt x="69492" y="923748"/>
                    <a:pt x="155214" y="923748"/>
                  </a:cubicBezTo>
                  <a:lnTo>
                    <a:pt x="155214" y="923746"/>
                  </a:lnTo>
                  <a:cubicBezTo>
                    <a:pt x="102399" y="822717"/>
                    <a:pt x="70473" y="648706"/>
                    <a:pt x="70473" y="461873"/>
                  </a:cubicBezTo>
                  <a:cubicBezTo>
                    <a:pt x="70473" y="415165"/>
                    <a:pt x="72468" y="369258"/>
                    <a:pt x="76287" y="325093"/>
                  </a:cubicBezTo>
                  <a:lnTo>
                    <a:pt x="90249" y="219795"/>
                  </a:lnTo>
                  <a:lnTo>
                    <a:pt x="138638" y="158185"/>
                  </a:lnTo>
                  <a:cubicBezTo>
                    <a:pt x="186073" y="110750"/>
                    <a:pt x="242109" y="77455"/>
                    <a:pt x="289890" y="68313"/>
                  </a:cubicBezTo>
                  <a:cubicBezTo>
                    <a:pt x="264466" y="42889"/>
                    <a:pt x="212290" y="51438"/>
                    <a:pt x="159701" y="85391"/>
                  </a:cubicBezTo>
                  <a:lnTo>
                    <a:pt x="110836" y="125148"/>
                  </a:lnTo>
                  <a:lnTo>
                    <a:pt x="119692" y="88516"/>
                  </a:lnTo>
                  <a:cubicBezTo>
                    <a:pt x="130112" y="55076"/>
                    <a:pt x="142010" y="25257"/>
                    <a:pt x="155214" y="0"/>
                  </a:cubicBezTo>
                  <a:cubicBezTo>
                    <a:pt x="144499" y="0"/>
                    <a:pt x="134037" y="3231"/>
                    <a:pt x="123933" y="938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DB9293F4-8E56-8834-B6D9-BBA38F3E33FA}"/>
                </a:ext>
              </a:extLst>
            </p:cNvPr>
            <p:cNvSpPr/>
            <p:nvPr/>
          </p:nvSpPr>
          <p:spPr>
            <a:xfrm rot="3600000">
              <a:off x="6808837" y="4890130"/>
              <a:ext cx="190279" cy="748912"/>
            </a:xfrm>
            <a:prstGeom prst="round2SameRect">
              <a:avLst>
                <a:gd name="adj1" fmla="val 34804"/>
                <a:gd name="adj2" fmla="val 0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0" name="四角形: 上の 2 つの角を丸める 249">
              <a:extLst>
                <a:ext uri="{FF2B5EF4-FFF2-40B4-BE49-F238E27FC236}">
                  <a16:creationId xmlns:a16="http://schemas.microsoft.com/office/drawing/2014/main" id="{14FB4BA5-4E74-C047-9C98-F69EA25DB953}"/>
                </a:ext>
              </a:extLst>
            </p:cNvPr>
            <p:cNvSpPr/>
            <p:nvPr/>
          </p:nvSpPr>
          <p:spPr>
            <a:xfrm rot="18000000" flipH="1">
              <a:off x="5403531" y="4943043"/>
              <a:ext cx="190279" cy="748912"/>
            </a:xfrm>
            <a:prstGeom prst="round2SameRect">
              <a:avLst>
                <a:gd name="adj1" fmla="val 34804"/>
                <a:gd name="adj2" fmla="val 0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1" name="四角形: 上の 2 つの角を丸める 250">
              <a:extLst>
                <a:ext uri="{FF2B5EF4-FFF2-40B4-BE49-F238E27FC236}">
                  <a16:creationId xmlns:a16="http://schemas.microsoft.com/office/drawing/2014/main" id="{0774724E-83EF-E850-39CB-FA9472A01708}"/>
                </a:ext>
              </a:extLst>
            </p:cNvPr>
            <p:cNvSpPr/>
            <p:nvPr/>
          </p:nvSpPr>
          <p:spPr>
            <a:xfrm rot="5400000">
              <a:off x="6885802" y="5420558"/>
              <a:ext cx="190279" cy="748912"/>
            </a:xfrm>
            <a:prstGeom prst="round2SameRect">
              <a:avLst>
                <a:gd name="adj1" fmla="val 34804"/>
                <a:gd name="adj2" fmla="val 0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2" name="四角形: 上の 2 つの角を丸める 251">
              <a:extLst>
                <a:ext uri="{FF2B5EF4-FFF2-40B4-BE49-F238E27FC236}">
                  <a16:creationId xmlns:a16="http://schemas.microsoft.com/office/drawing/2014/main" id="{795D4F62-DE30-B70C-42D9-5910BE216542}"/>
                </a:ext>
              </a:extLst>
            </p:cNvPr>
            <p:cNvSpPr/>
            <p:nvPr/>
          </p:nvSpPr>
          <p:spPr>
            <a:xfrm rot="16200000" flipH="1">
              <a:off x="5403532" y="5410274"/>
              <a:ext cx="190279" cy="748912"/>
            </a:xfrm>
            <a:prstGeom prst="round2SameRect">
              <a:avLst>
                <a:gd name="adj1" fmla="val 34804"/>
                <a:gd name="adj2" fmla="val 0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CD571EA8-9D23-9AA3-E5BE-10A5960EFE74}"/>
                </a:ext>
              </a:extLst>
            </p:cNvPr>
            <p:cNvSpPr/>
            <p:nvPr/>
          </p:nvSpPr>
          <p:spPr>
            <a:xfrm>
              <a:off x="5725978" y="5209583"/>
              <a:ext cx="937502" cy="812811"/>
            </a:xfrm>
            <a:custGeom>
              <a:avLst/>
              <a:gdLst>
                <a:gd name="connsiteX0" fmla="*/ 861171 w 937502"/>
                <a:gd name="connsiteY0" fmla="*/ 0 h 812811"/>
                <a:gd name="connsiteX1" fmla="*/ 887671 w 937502"/>
                <a:gd name="connsiteY1" fmla="*/ 17866 h 812811"/>
                <a:gd name="connsiteX2" fmla="*/ 937502 w 937502"/>
                <a:gd name="connsiteY2" fmla="*/ 138169 h 812811"/>
                <a:gd name="connsiteX3" fmla="*/ 937502 w 937502"/>
                <a:gd name="connsiteY3" fmla="*/ 665290 h 812811"/>
                <a:gd name="connsiteX4" fmla="*/ 888890 w 937502"/>
                <a:gd name="connsiteY4" fmla="*/ 782651 h 812811"/>
                <a:gd name="connsiteX5" fmla="*/ 844156 w 937502"/>
                <a:gd name="connsiteY5" fmla="*/ 812811 h 812811"/>
                <a:gd name="connsiteX6" fmla="*/ 784958 w 937502"/>
                <a:gd name="connsiteY6" fmla="*/ 800735 h 812811"/>
                <a:gd name="connsiteX7" fmla="*/ 468750 w 937502"/>
                <a:gd name="connsiteY7" fmla="*/ 776744 h 812811"/>
                <a:gd name="connsiteX8" fmla="*/ 152542 w 937502"/>
                <a:gd name="connsiteY8" fmla="*/ 800735 h 812811"/>
                <a:gd name="connsiteX9" fmla="*/ 93345 w 937502"/>
                <a:gd name="connsiteY9" fmla="*/ 812810 h 812811"/>
                <a:gd name="connsiteX10" fmla="*/ 48613 w 937502"/>
                <a:gd name="connsiteY10" fmla="*/ 782651 h 812811"/>
                <a:gd name="connsiteX11" fmla="*/ 0 w 937502"/>
                <a:gd name="connsiteY11" fmla="*/ 665290 h 812811"/>
                <a:gd name="connsiteX12" fmla="*/ 0 w 937502"/>
                <a:gd name="connsiteY12" fmla="*/ 138169 h 812811"/>
                <a:gd name="connsiteX13" fmla="*/ 49831 w 937502"/>
                <a:gd name="connsiteY13" fmla="*/ 17866 h 812811"/>
                <a:gd name="connsiteX14" fmla="*/ 76330 w 937502"/>
                <a:gd name="connsiteY14" fmla="*/ 0 h 812811"/>
                <a:gd name="connsiteX15" fmla="*/ 152542 w 937502"/>
                <a:gd name="connsiteY15" fmla="*/ 15546 h 812811"/>
                <a:gd name="connsiteX16" fmla="*/ 468750 w 937502"/>
                <a:gd name="connsiteY16" fmla="*/ 39537 h 812811"/>
                <a:gd name="connsiteX17" fmla="*/ 784958 w 937502"/>
                <a:gd name="connsiteY17" fmla="*/ 15546 h 81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37502" h="812811">
                  <a:moveTo>
                    <a:pt x="861171" y="0"/>
                  </a:moveTo>
                  <a:lnTo>
                    <a:pt x="887671" y="17866"/>
                  </a:lnTo>
                  <a:cubicBezTo>
                    <a:pt x="918459" y="48655"/>
                    <a:pt x="937502" y="91188"/>
                    <a:pt x="937502" y="138169"/>
                  </a:cubicBezTo>
                  <a:lnTo>
                    <a:pt x="937502" y="665290"/>
                  </a:lnTo>
                  <a:cubicBezTo>
                    <a:pt x="937502" y="711122"/>
                    <a:pt x="918925" y="752615"/>
                    <a:pt x="888890" y="782651"/>
                  </a:cubicBezTo>
                  <a:lnTo>
                    <a:pt x="844156" y="812811"/>
                  </a:lnTo>
                  <a:lnTo>
                    <a:pt x="784958" y="800735"/>
                  </a:lnTo>
                  <a:cubicBezTo>
                    <a:pt x="687768" y="785287"/>
                    <a:pt x="580914" y="776744"/>
                    <a:pt x="468750" y="776744"/>
                  </a:cubicBezTo>
                  <a:cubicBezTo>
                    <a:pt x="356586" y="776744"/>
                    <a:pt x="249732" y="785287"/>
                    <a:pt x="152542" y="800735"/>
                  </a:cubicBezTo>
                  <a:lnTo>
                    <a:pt x="93345" y="812810"/>
                  </a:lnTo>
                  <a:lnTo>
                    <a:pt x="48613" y="782651"/>
                  </a:lnTo>
                  <a:cubicBezTo>
                    <a:pt x="18577" y="752615"/>
                    <a:pt x="0" y="711122"/>
                    <a:pt x="0" y="665290"/>
                  </a:cubicBezTo>
                  <a:lnTo>
                    <a:pt x="0" y="138169"/>
                  </a:lnTo>
                  <a:cubicBezTo>
                    <a:pt x="0" y="91188"/>
                    <a:pt x="19043" y="48655"/>
                    <a:pt x="49831" y="17866"/>
                  </a:cubicBezTo>
                  <a:lnTo>
                    <a:pt x="76330" y="0"/>
                  </a:lnTo>
                  <a:lnTo>
                    <a:pt x="152542" y="15546"/>
                  </a:lnTo>
                  <a:cubicBezTo>
                    <a:pt x="249732" y="30994"/>
                    <a:pt x="356586" y="39537"/>
                    <a:pt x="468750" y="39537"/>
                  </a:cubicBezTo>
                  <a:cubicBezTo>
                    <a:pt x="580914" y="39537"/>
                    <a:pt x="687768" y="30994"/>
                    <a:pt x="784958" y="15546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4" name="楕円 253">
              <a:extLst>
                <a:ext uri="{FF2B5EF4-FFF2-40B4-BE49-F238E27FC236}">
                  <a16:creationId xmlns:a16="http://schemas.microsoft.com/office/drawing/2014/main" id="{0BF2F2AF-3AC7-35C0-DFF2-27844856C6C4}"/>
                </a:ext>
              </a:extLst>
            </p:cNvPr>
            <p:cNvSpPr/>
            <p:nvPr/>
          </p:nvSpPr>
          <p:spPr>
            <a:xfrm>
              <a:off x="5760851" y="4318853"/>
              <a:ext cx="867754" cy="1117394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89AC55A0-D11B-CF15-9786-D5CFE91567BC}"/>
                </a:ext>
              </a:extLst>
            </p:cNvPr>
            <p:cNvGrpSpPr/>
            <p:nvPr/>
          </p:nvGrpSpPr>
          <p:grpSpPr>
            <a:xfrm>
              <a:off x="5774941" y="4471540"/>
              <a:ext cx="831159" cy="433484"/>
              <a:chOff x="2139702" y="1070965"/>
              <a:chExt cx="831159" cy="433484"/>
            </a:xfrm>
          </p:grpSpPr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8C594BE5-CA0F-9615-4AD7-48DC085736B1}"/>
                  </a:ext>
                </a:extLst>
              </p:cNvPr>
              <p:cNvSpPr/>
              <p:nvPr/>
            </p:nvSpPr>
            <p:spPr>
              <a:xfrm rot="1800000">
                <a:off x="2139702" y="1070965"/>
                <a:ext cx="300594" cy="43348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459F447A-7EDD-F9CD-6D21-D70C70A5DED2}"/>
                  </a:ext>
                </a:extLst>
              </p:cNvPr>
              <p:cNvSpPr/>
              <p:nvPr/>
            </p:nvSpPr>
            <p:spPr>
              <a:xfrm rot="19800000" flipH="1">
                <a:off x="2670269" y="1070965"/>
                <a:ext cx="300592" cy="43348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6" name="楕円 345">
              <a:extLst>
                <a:ext uri="{FF2B5EF4-FFF2-40B4-BE49-F238E27FC236}">
                  <a16:creationId xmlns:a16="http://schemas.microsoft.com/office/drawing/2014/main" id="{A5C3272E-3D2A-490C-D7DF-EF4900F4A3CB}"/>
                </a:ext>
              </a:extLst>
            </p:cNvPr>
            <p:cNvSpPr/>
            <p:nvPr/>
          </p:nvSpPr>
          <p:spPr>
            <a:xfrm>
              <a:off x="5971698" y="5188991"/>
              <a:ext cx="460852" cy="144998"/>
            </a:xfrm>
            <a:custGeom>
              <a:avLst/>
              <a:gdLst>
                <a:gd name="connsiteX0" fmla="*/ 0 w 669350"/>
                <a:gd name="connsiteY0" fmla="*/ 37657 h 75314"/>
                <a:gd name="connsiteX1" fmla="*/ 334675 w 669350"/>
                <a:gd name="connsiteY1" fmla="*/ 0 h 75314"/>
                <a:gd name="connsiteX2" fmla="*/ 669350 w 669350"/>
                <a:gd name="connsiteY2" fmla="*/ 37657 h 75314"/>
                <a:gd name="connsiteX3" fmla="*/ 334675 w 669350"/>
                <a:gd name="connsiteY3" fmla="*/ 75314 h 75314"/>
                <a:gd name="connsiteX4" fmla="*/ 0 w 669350"/>
                <a:gd name="connsiteY4" fmla="*/ 37657 h 75314"/>
                <a:gd name="connsiteX0" fmla="*/ 0 w 669350"/>
                <a:gd name="connsiteY0" fmla="*/ 37662 h 234069"/>
                <a:gd name="connsiteX1" fmla="*/ 334675 w 669350"/>
                <a:gd name="connsiteY1" fmla="*/ 5 h 234069"/>
                <a:gd name="connsiteX2" fmla="*/ 669350 w 669350"/>
                <a:gd name="connsiteY2" fmla="*/ 37662 h 234069"/>
                <a:gd name="connsiteX3" fmla="*/ 334675 w 669350"/>
                <a:gd name="connsiteY3" fmla="*/ 234069 h 234069"/>
                <a:gd name="connsiteX4" fmla="*/ 0 w 669350"/>
                <a:gd name="connsiteY4" fmla="*/ 37662 h 234069"/>
                <a:gd name="connsiteX0" fmla="*/ 0 w 669350"/>
                <a:gd name="connsiteY0" fmla="*/ 10843 h 207250"/>
                <a:gd name="connsiteX1" fmla="*/ 334675 w 669350"/>
                <a:gd name="connsiteY1" fmla="*/ 23986 h 207250"/>
                <a:gd name="connsiteX2" fmla="*/ 669350 w 669350"/>
                <a:gd name="connsiteY2" fmla="*/ 10843 h 207250"/>
                <a:gd name="connsiteX3" fmla="*/ 334675 w 669350"/>
                <a:gd name="connsiteY3" fmla="*/ 207250 h 207250"/>
                <a:gd name="connsiteX4" fmla="*/ 0 w 669350"/>
                <a:gd name="connsiteY4" fmla="*/ 10843 h 20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9350" h="207250">
                  <a:moveTo>
                    <a:pt x="0" y="10843"/>
                  </a:moveTo>
                  <a:cubicBezTo>
                    <a:pt x="0" y="-19701"/>
                    <a:pt x="149839" y="23986"/>
                    <a:pt x="334675" y="23986"/>
                  </a:cubicBezTo>
                  <a:cubicBezTo>
                    <a:pt x="519511" y="23986"/>
                    <a:pt x="669350" y="-9954"/>
                    <a:pt x="669350" y="10843"/>
                  </a:cubicBezTo>
                  <a:cubicBezTo>
                    <a:pt x="669350" y="31640"/>
                    <a:pt x="519511" y="207250"/>
                    <a:pt x="334675" y="207250"/>
                  </a:cubicBezTo>
                  <a:cubicBezTo>
                    <a:pt x="149839" y="207250"/>
                    <a:pt x="0" y="41387"/>
                    <a:pt x="0" y="10843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38701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楕円 216">
            <a:extLst>
              <a:ext uri="{FF2B5EF4-FFF2-40B4-BE49-F238E27FC236}">
                <a16:creationId xmlns:a16="http://schemas.microsoft.com/office/drawing/2014/main" id="{C0BB927E-4A6B-9E47-B128-120E094AFD26}"/>
              </a:ext>
            </a:extLst>
          </p:cNvPr>
          <p:cNvSpPr/>
          <p:nvPr/>
        </p:nvSpPr>
        <p:spPr>
          <a:xfrm>
            <a:off x="5898634" y="871120"/>
            <a:ext cx="3483754" cy="1994141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星: 16 pt 186">
            <a:extLst>
              <a:ext uri="{FF2B5EF4-FFF2-40B4-BE49-F238E27FC236}">
                <a16:creationId xmlns:a16="http://schemas.microsoft.com/office/drawing/2014/main" id="{C2804513-E653-E595-1A53-3F1FF7B0CE88}"/>
              </a:ext>
            </a:extLst>
          </p:cNvPr>
          <p:cNvSpPr/>
          <p:nvPr/>
        </p:nvSpPr>
        <p:spPr>
          <a:xfrm>
            <a:off x="708085" y="3888007"/>
            <a:ext cx="1232416" cy="1232416"/>
          </a:xfrm>
          <a:prstGeom prst="star16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937741C-FFC4-BEDD-DF27-6023158937B3}"/>
              </a:ext>
            </a:extLst>
          </p:cNvPr>
          <p:cNvSpPr/>
          <p:nvPr/>
        </p:nvSpPr>
        <p:spPr>
          <a:xfrm>
            <a:off x="0" y="6674533"/>
            <a:ext cx="3057247" cy="1834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A4A1685D-A855-2FE3-A0F3-6E182DED365E}"/>
              </a:ext>
            </a:extLst>
          </p:cNvPr>
          <p:cNvGrpSpPr/>
          <p:nvPr/>
        </p:nvGrpSpPr>
        <p:grpSpPr>
          <a:xfrm>
            <a:off x="629960" y="3541544"/>
            <a:ext cx="2769079" cy="2828328"/>
            <a:chOff x="629960" y="1476490"/>
            <a:chExt cx="2769079" cy="2828328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FD7D16EF-7D9F-D6DE-D21B-3C08AA0E22BB}"/>
                </a:ext>
              </a:extLst>
            </p:cNvPr>
            <p:cNvGrpSpPr/>
            <p:nvPr/>
          </p:nvGrpSpPr>
          <p:grpSpPr>
            <a:xfrm>
              <a:off x="629960" y="1476490"/>
              <a:ext cx="2769079" cy="2828328"/>
              <a:chOff x="4166628" y="3100692"/>
              <a:chExt cx="4197035" cy="4286833"/>
            </a:xfrm>
          </p:grpSpPr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E507CE3A-A612-60A8-73A4-DB1A06D17BEC}"/>
                  </a:ext>
                </a:extLst>
              </p:cNvPr>
              <p:cNvSpPr/>
              <p:nvPr/>
            </p:nvSpPr>
            <p:spPr>
              <a:xfrm>
                <a:off x="5617181" y="5436247"/>
                <a:ext cx="1155094" cy="1890488"/>
              </a:xfrm>
              <a:prstGeom prst="ellipse">
                <a:avLst/>
              </a:prstGeom>
              <a:solidFill>
                <a:srgbClr val="8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A2360D66-0BE7-10B1-2F17-D16C3A7B8717}"/>
                  </a:ext>
                </a:extLst>
              </p:cNvPr>
              <p:cNvGrpSpPr/>
              <p:nvPr/>
            </p:nvGrpSpPr>
            <p:grpSpPr>
              <a:xfrm rot="693838">
                <a:off x="7618523" y="6090996"/>
                <a:ext cx="745140" cy="1296529"/>
                <a:chOff x="8410662" y="1628218"/>
                <a:chExt cx="1154699" cy="2009153"/>
              </a:xfrm>
            </p:grpSpPr>
            <p:sp>
              <p:nvSpPr>
                <p:cNvPr id="71" name="月 70">
                  <a:extLst>
                    <a:ext uri="{FF2B5EF4-FFF2-40B4-BE49-F238E27FC236}">
                      <a16:creationId xmlns:a16="http://schemas.microsoft.com/office/drawing/2014/main" id="{CF73092B-40F5-A5AA-B990-F7BB30ADB77C}"/>
                    </a:ext>
                  </a:extLst>
                </p:cNvPr>
                <p:cNvSpPr/>
                <p:nvPr/>
              </p:nvSpPr>
              <p:spPr>
                <a:xfrm rot="19800000">
                  <a:off x="8410662" y="1628218"/>
                  <a:ext cx="219696" cy="2009153"/>
                </a:xfrm>
                <a:prstGeom prst="moon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月 71">
                  <a:extLst>
                    <a:ext uri="{FF2B5EF4-FFF2-40B4-BE49-F238E27FC236}">
                      <a16:creationId xmlns:a16="http://schemas.microsoft.com/office/drawing/2014/main" id="{9F0F7DF2-D755-C89D-C226-132AF57C2F2D}"/>
                    </a:ext>
                  </a:extLst>
                </p:cNvPr>
                <p:cNvSpPr/>
                <p:nvPr/>
              </p:nvSpPr>
              <p:spPr>
                <a:xfrm rot="5400000">
                  <a:off x="9258974" y="3139559"/>
                  <a:ext cx="121801" cy="490973"/>
                </a:xfrm>
                <a:prstGeom prst="moon">
                  <a:avLst>
                    <a:gd name="adj" fmla="val 57369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B4E6366F-9424-0A26-C6D8-48B22A3C7319}"/>
                  </a:ext>
                </a:extLst>
              </p:cNvPr>
              <p:cNvSpPr/>
              <p:nvPr/>
            </p:nvSpPr>
            <p:spPr>
              <a:xfrm rot="13500000">
                <a:off x="6836686" y="5755782"/>
                <a:ext cx="461476" cy="1350734"/>
              </a:xfrm>
              <a:prstGeom prst="ellipse">
                <a:avLst/>
              </a:prstGeom>
              <a:solidFill>
                <a:srgbClr val="8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D691C545-11AF-F4AB-110A-1253E9842159}"/>
                  </a:ext>
                </a:extLst>
              </p:cNvPr>
              <p:cNvGrpSpPr/>
              <p:nvPr/>
            </p:nvGrpSpPr>
            <p:grpSpPr>
              <a:xfrm rot="20906162" flipH="1">
                <a:off x="4166628" y="6090995"/>
                <a:ext cx="745140" cy="1296529"/>
                <a:chOff x="8410662" y="1628218"/>
                <a:chExt cx="1154699" cy="2009153"/>
              </a:xfrm>
            </p:grpSpPr>
            <p:sp>
              <p:nvSpPr>
                <p:cNvPr id="69" name="月 68">
                  <a:extLst>
                    <a:ext uri="{FF2B5EF4-FFF2-40B4-BE49-F238E27FC236}">
                      <a16:creationId xmlns:a16="http://schemas.microsoft.com/office/drawing/2014/main" id="{05C62AAE-8F36-93A2-4FF4-5B2E19D5B11D}"/>
                    </a:ext>
                  </a:extLst>
                </p:cNvPr>
                <p:cNvSpPr/>
                <p:nvPr/>
              </p:nvSpPr>
              <p:spPr>
                <a:xfrm rot="19800000">
                  <a:off x="8410662" y="1628218"/>
                  <a:ext cx="219696" cy="2009153"/>
                </a:xfrm>
                <a:prstGeom prst="moon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月 69">
                  <a:extLst>
                    <a:ext uri="{FF2B5EF4-FFF2-40B4-BE49-F238E27FC236}">
                      <a16:creationId xmlns:a16="http://schemas.microsoft.com/office/drawing/2014/main" id="{F23A8470-E245-E3F5-3BCA-960C986A008D}"/>
                    </a:ext>
                  </a:extLst>
                </p:cNvPr>
                <p:cNvSpPr/>
                <p:nvPr/>
              </p:nvSpPr>
              <p:spPr>
                <a:xfrm rot="5400000">
                  <a:off x="9258974" y="3139559"/>
                  <a:ext cx="121801" cy="490973"/>
                </a:xfrm>
                <a:prstGeom prst="moon">
                  <a:avLst>
                    <a:gd name="adj" fmla="val 57369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FE552DA9-D593-6C51-68E1-B0A14FDC9DB7}"/>
                  </a:ext>
                </a:extLst>
              </p:cNvPr>
              <p:cNvSpPr/>
              <p:nvPr/>
            </p:nvSpPr>
            <p:spPr>
              <a:xfrm rot="8100000" flipH="1">
                <a:off x="5215393" y="5755782"/>
                <a:ext cx="461476" cy="1350734"/>
              </a:xfrm>
              <a:prstGeom prst="ellipse">
                <a:avLst/>
              </a:prstGeom>
              <a:solidFill>
                <a:srgbClr val="8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CF01E748-3078-E76C-600A-2CCA95883DF6}"/>
                  </a:ext>
                </a:extLst>
              </p:cNvPr>
              <p:cNvSpPr/>
              <p:nvPr/>
            </p:nvSpPr>
            <p:spPr>
              <a:xfrm>
                <a:off x="5712431" y="5324604"/>
                <a:ext cx="964594" cy="1942582"/>
              </a:xfrm>
              <a:prstGeom prst="ellipse">
                <a:avLst/>
              </a:prstGeom>
              <a:pattFill prst="dkHorz">
                <a:fgClr>
                  <a:srgbClr val="800000"/>
                </a:fgClr>
                <a:bgClr>
                  <a:srgbClr val="993300"/>
                </a:bgClr>
              </a:patt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533B1602-0822-3AE2-8418-B54123F8683D}"/>
                  </a:ext>
                </a:extLst>
              </p:cNvPr>
              <p:cNvSpPr/>
              <p:nvPr/>
            </p:nvSpPr>
            <p:spPr>
              <a:xfrm rot="2700000">
                <a:off x="6817575" y="3092954"/>
                <a:ext cx="360040" cy="1755195"/>
              </a:xfrm>
              <a:prstGeom prst="moon">
                <a:avLst>
                  <a:gd name="adj" fmla="val 18852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E424CCF1-7013-291E-EC7C-AFE1CA5410A0}"/>
                  </a:ext>
                </a:extLst>
              </p:cNvPr>
              <p:cNvSpPr/>
              <p:nvPr/>
            </p:nvSpPr>
            <p:spPr>
              <a:xfrm rot="18900000" flipH="1">
                <a:off x="5195628" y="3100692"/>
                <a:ext cx="360040" cy="1755195"/>
              </a:xfrm>
              <a:prstGeom prst="moon">
                <a:avLst>
                  <a:gd name="adj" fmla="val 18852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3D6613AC-881F-2FF0-E52A-FB757774D22A}"/>
                  </a:ext>
                </a:extLst>
              </p:cNvPr>
              <p:cNvGrpSpPr/>
              <p:nvPr/>
            </p:nvGrpSpPr>
            <p:grpSpPr>
              <a:xfrm>
                <a:off x="5964474" y="3902162"/>
                <a:ext cx="487669" cy="587606"/>
                <a:chOff x="2329235" y="501587"/>
                <a:chExt cx="487669" cy="587606"/>
              </a:xfrm>
            </p:grpSpPr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F750E977-0719-B82F-F0B9-F001898A5ABA}"/>
                    </a:ext>
                  </a:extLst>
                </p:cNvPr>
                <p:cNvSpPr/>
                <p:nvPr/>
              </p:nvSpPr>
              <p:spPr>
                <a:xfrm>
                  <a:off x="2329235" y="501587"/>
                  <a:ext cx="78094" cy="587606"/>
                </a:xfrm>
                <a:custGeom>
                  <a:avLst/>
                  <a:gdLst>
                    <a:gd name="connsiteX0" fmla="*/ 39047 w 78094"/>
                    <a:gd name="connsiteY0" fmla="*/ 0 h 631953"/>
                    <a:gd name="connsiteX1" fmla="*/ 78094 w 78094"/>
                    <a:gd name="connsiteY1" fmla="*/ 73214 h 631953"/>
                    <a:gd name="connsiteX2" fmla="*/ 66657 w 78094"/>
                    <a:gd name="connsiteY2" fmla="*/ 124984 h 631953"/>
                    <a:gd name="connsiteX3" fmla="*/ 42194 w 78094"/>
                    <a:gd name="connsiteY3" fmla="*/ 143984 h 631953"/>
                    <a:gd name="connsiteX4" fmla="*/ 74688 w 78094"/>
                    <a:gd name="connsiteY4" fmla="*/ 631953 h 631953"/>
                    <a:gd name="connsiteX5" fmla="*/ 3406 w 78094"/>
                    <a:gd name="connsiteY5" fmla="*/ 631953 h 631953"/>
                    <a:gd name="connsiteX6" fmla="*/ 35900 w 78094"/>
                    <a:gd name="connsiteY6" fmla="*/ 143984 h 631953"/>
                    <a:gd name="connsiteX7" fmla="*/ 11437 w 78094"/>
                    <a:gd name="connsiteY7" fmla="*/ 124984 h 631953"/>
                    <a:gd name="connsiteX8" fmla="*/ 0 w 78094"/>
                    <a:gd name="connsiteY8" fmla="*/ 73214 h 631953"/>
                    <a:gd name="connsiteX9" fmla="*/ 39047 w 78094"/>
                    <a:gd name="connsiteY9" fmla="*/ 0 h 631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094" h="631953">
                      <a:moveTo>
                        <a:pt x="39047" y="0"/>
                      </a:moveTo>
                      <a:cubicBezTo>
                        <a:pt x="60612" y="0"/>
                        <a:pt x="78094" y="32779"/>
                        <a:pt x="78094" y="73214"/>
                      </a:cubicBezTo>
                      <a:cubicBezTo>
                        <a:pt x="78094" y="93432"/>
                        <a:pt x="73724" y="111735"/>
                        <a:pt x="66657" y="124984"/>
                      </a:cubicBezTo>
                      <a:lnTo>
                        <a:pt x="42194" y="143984"/>
                      </a:lnTo>
                      <a:lnTo>
                        <a:pt x="74688" y="631953"/>
                      </a:lnTo>
                      <a:lnTo>
                        <a:pt x="3406" y="631953"/>
                      </a:lnTo>
                      <a:lnTo>
                        <a:pt x="35900" y="143984"/>
                      </a:lnTo>
                      <a:lnTo>
                        <a:pt x="11437" y="124984"/>
                      </a:lnTo>
                      <a:cubicBezTo>
                        <a:pt x="4371" y="111735"/>
                        <a:pt x="0" y="93432"/>
                        <a:pt x="0" y="73214"/>
                      </a:cubicBezTo>
                      <a:cubicBezTo>
                        <a:pt x="0" y="32779"/>
                        <a:pt x="17482" y="0"/>
                        <a:pt x="3904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B4FEC874-2FFE-98AE-4934-0C0F0C5BCF0D}"/>
                    </a:ext>
                  </a:extLst>
                </p:cNvPr>
                <p:cNvSpPr/>
                <p:nvPr/>
              </p:nvSpPr>
              <p:spPr>
                <a:xfrm>
                  <a:off x="2738810" y="501587"/>
                  <a:ext cx="78094" cy="587606"/>
                </a:xfrm>
                <a:custGeom>
                  <a:avLst/>
                  <a:gdLst>
                    <a:gd name="connsiteX0" fmla="*/ 39047 w 78094"/>
                    <a:gd name="connsiteY0" fmla="*/ 0 h 631953"/>
                    <a:gd name="connsiteX1" fmla="*/ 78094 w 78094"/>
                    <a:gd name="connsiteY1" fmla="*/ 73214 h 631953"/>
                    <a:gd name="connsiteX2" fmla="*/ 66657 w 78094"/>
                    <a:gd name="connsiteY2" fmla="*/ 124984 h 631953"/>
                    <a:gd name="connsiteX3" fmla="*/ 42194 w 78094"/>
                    <a:gd name="connsiteY3" fmla="*/ 143984 h 631953"/>
                    <a:gd name="connsiteX4" fmla="*/ 74688 w 78094"/>
                    <a:gd name="connsiteY4" fmla="*/ 631953 h 631953"/>
                    <a:gd name="connsiteX5" fmla="*/ 3406 w 78094"/>
                    <a:gd name="connsiteY5" fmla="*/ 631953 h 631953"/>
                    <a:gd name="connsiteX6" fmla="*/ 35900 w 78094"/>
                    <a:gd name="connsiteY6" fmla="*/ 143984 h 631953"/>
                    <a:gd name="connsiteX7" fmla="*/ 11437 w 78094"/>
                    <a:gd name="connsiteY7" fmla="*/ 124984 h 631953"/>
                    <a:gd name="connsiteX8" fmla="*/ 0 w 78094"/>
                    <a:gd name="connsiteY8" fmla="*/ 73214 h 631953"/>
                    <a:gd name="connsiteX9" fmla="*/ 39047 w 78094"/>
                    <a:gd name="connsiteY9" fmla="*/ 0 h 631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094" h="631953">
                      <a:moveTo>
                        <a:pt x="39047" y="0"/>
                      </a:moveTo>
                      <a:cubicBezTo>
                        <a:pt x="60612" y="0"/>
                        <a:pt x="78094" y="32779"/>
                        <a:pt x="78094" y="73214"/>
                      </a:cubicBezTo>
                      <a:cubicBezTo>
                        <a:pt x="78094" y="93432"/>
                        <a:pt x="73724" y="111735"/>
                        <a:pt x="66657" y="124984"/>
                      </a:cubicBezTo>
                      <a:lnTo>
                        <a:pt x="42194" y="143984"/>
                      </a:lnTo>
                      <a:lnTo>
                        <a:pt x="74688" y="631953"/>
                      </a:lnTo>
                      <a:lnTo>
                        <a:pt x="3406" y="631953"/>
                      </a:lnTo>
                      <a:lnTo>
                        <a:pt x="35900" y="143984"/>
                      </a:lnTo>
                      <a:lnTo>
                        <a:pt x="11437" y="124984"/>
                      </a:lnTo>
                      <a:cubicBezTo>
                        <a:pt x="4371" y="111735"/>
                        <a:pt x="0" y="93432"/>
                        <a:pt x="0" y="73214"/>
                      </a:cubicBezTo>
                      <a:cubicBezTo>
                        <a:pt x="0" y="32779"/>
                        <a:pt x="17482" y="0"/>
                        <a:pt x="3904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094C4824-6951-335C-9D1B-494F5FFA254E}"/>
                  </a:ext>
                </a:extLst>
              </p:cNvPr>
              <p:cNvSpPr/>
              <p:nvPr/>
            </p:nvSpPr>
            <p:spPr>
              <a:xfrm rot="19800000" flipH="1">
                <a:off x="4840928" y="4303149"/>
                <a:ext cx="289890" cy="923748"/>
              </a:xfrm>
              <a:custGeom>
                <a:avLst/>
                <a:gdLst>
                  <a:gd name="connsiteX0" fmla="*/ 123933 w 289890"/>
                  <a:gd name="connsiteY0" fmla="*/ 9384 h 923748"/>
                  <a:gd name="connsiteX1" fmla="*/ 0 w 289890"/>
                  <a:gd name="connsiteY1" fmla="*/ 461874 h 923748"/>
                  <a:gd name="connsiteX2" fmla="*/ 155214 w 289890"/>
                  <a:gd name="connsiteY2" fmla="*/ 923748 h 923748"/>
                  <a:gd name="connsiteX3" fmla="*/ 155214 w 289890"/>
                  <a:gd name="connsiteY3" fmla="*/ 923746 h 923748"/>
                  <a:gd name="connsiteX4" fmla="*/ 70473 w 289890"/>
                  <a:gd name="connsiteY4" fmla="*/ 461873 h 923748"/>
                  <a:gd name="connsiteX5" fmla="*/ 76287 w 289890"/>
                  <a:gd name="connsiteY5" fmla="*/ 325093 h 923748"/>
                  <a:gd name="connsiteX6" fmla="*/ 90249 w 289890"/>
                  <a:gd name="connsiteY6" fmla="*/ 219795 h 923748"/>
                  <a:gd name="connsiteX7" fmla="*/ 138638 w 289890"/>
                  <a:gd name="connsiteY7" fmla="*/ 158185 h 923748"/>
                  <a:gd name="connsiteX8" fmla="*/ 289890 w 289890"/>
                  <a:gd name="connsiteY8" fmla="*/ 68313 h 923748"/>
                  <a:gd name="connsiteX9" fmla="*/ 159701 w 289890"/>
                  <a:gd name="connsiteY9" fmla="*/ 85391 h 923748"/>
                  <a:gd name="connsiteX10" fmla="*/ 110836 w 289890"/>
                  <a:gd name="connsiteY10" fmla="*/ 125148 h 923748"/>
                  <a:gd name="connsiteX11" fmla="*/ 119692 w 289890"/>
                  <a:gd name="connsiteY11" fmla="*/ 88516 h 923748"/>
                  <a:gd name="connsiteX12" fmla="*/ 155214 w 289890"/>
                  <a:gd name="connsiteY12" fmla="*/ 0 h 923748"/>
                  <a:gd name="connsiteX13" fmla="*/ 123933 w 289890"/>
                  <a:gd name="connsiteY13" fmla="*/ 9384 h 923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89890" h="923748">
                    <a:moveTo>
                      <a:pt x="123933" y="9384"/>
                    </a:moveTo>
                    <a:cubicBezTo>
                      <a:pt x="53205" y="52452"/>
                      <a:pt x="0" y="238674"/>
                      <a:pt x="0" y="461874"/>
                    </a:cubicBezTo>
                    <a:cubicBezTo>
                      <a:pt x="0" y="716960"/>
                      <a:pt x="69492" y="923748"/>
                      <a:pt x="155214" y="923748"/>
                    </a:cubicBezTo>
                    <a:lnTo>
                      <a:pt x="155214" y="923746"/>
                    </a:lnTo>
                    <a:cubicBezTo>
                      <a:pt x="102399" y="822717"/>
                      <a:pt x="70473" y="648706"/>
                      <a:pt x="70473" y="461873"/>
                    </a:cubicBezTo>
                    <a:cubicBezTo>
                      <a:pt x="70473" y="415165"/>
                      <a:pt x="72468" y="369258"/>
                      <a:pt x="76287" y="325093"/>
                    </a:cubicBezTo>
                    <a:lnTo>
                      <a:pt x="90249" y="219795"/>
                    </a:lnTo>
                    <a:lnTo>
                      <a:pt x="138638" y="158185"/>
                    </a:lnTo>
                    <a:cubicBezTo>
                      <a:pt x="186073" y="110750"/>
                      <a:pt x="242109" y="77455"/>
                      <a:pt x="289890" y="68313"/>
                    </a:cubicBezTo>
                    <a:cubicBezTo>
                      <a:pt x="264466" y="42889"/>
                      <a:pt x="212290" y="51438"/>
                      <a:pt x="159701" y="85391"/>
                    </a:cubicBezTo>
                    <a:lnTo>
                      <a:pt x="110836" y="125148"/>
                    </a:lnTo>
                    <a:lnTo>
                      <a:pt x="119692" y="88516"/>
                    </a:lnTo>
                    <a:cubicBezTo>
                      <a:pt x="130112" y="55076"/>
                      <a:pt x="142010" y="25257"/>
                      <a:pt x="155214" y="0"/>
                    </a:cubicBezTo>
                    <a:cubicBezTo>
                      <a:pt x="144499" y="0"/>
                      <a:pt x="134037" y="3231"/>
                      <a:pt x="123933" y="9384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74CDF067-E1E3-7587-B2DE-0310C5D8D12D}"/>
                  </a:ext>
                </a:extLst>
              </p:cNvPr>
              <p:cNvSpPr/>
              <p:nvPr/>
            </p:nvSpPr>
            <p:spPr>
              <a:xfrm rot="1800000">
                <a:off x="7292028" y="4275242"/>
                <a:ext cx="289890" cy="923748"/>
              </a:xfrm>
              <a:custGeom>
                <a:avLst/>
                <a:gdLst>
                  <a:gd name="connsiteX0" fmla="*/ 123933 w 289890"/>
                  <a:gd name="connsiteY0" fmla="*/ 9384 h 923748"/>
                  <a:gd name="connsiteX1" fmla="*/ 0 w 289890"/>
                  <a:gd name="connsiteY1" fmla="*/ 461874 h 923748"/>
                  <a:gd name="connsiteX2" fmla="*/ 155214 w 289890"/>
                  <a:gd name="connsiteY2" fmla="*/ 923748 h 923748"/>
                  <a:gd name="connsiteX3" fmla="*/ 155214 w 289890"/>
                  <a:gd name="connsiteY3" fmla="*/ 923746 h 923748"/>
                  <a:gd name="connsiteX4" fmla="*/ 70473 w 289890"/>
                  <a:gd name="connsiteY4" fmla="*/ 461873 h 923748"/>
                  <a:gd name="connsiteX5" fmla="*/ 76287 w 289890"/>
                  <a:gd name="connsiteY5" fmla="*/ 325093 h 923748"/>
                  <a:gd name="connsiteX6" fmla="*/ 90249 w 289890"/>
                  <a:gd name="connsiteY6" fmla="*/ 219795 h 923748"/>
                  <a:gd name="connsiteX7" fmla="*/ 138638 w 289890"/>
                  <a:gd name="connsiteY7" fmla="*/ 158185 h 923748"/>
                  <a:gd name="connsiteX8" fmla="*/ 289890 w 289890"/>
                  <a:gd name="connsiteY8" fmla="*/ 68313 h 923748"/>
                  <a:gd name="connsiteX9" fmla="*/ 159701 w 289890"/>
                  <a:gd name="connsiteY9" fmla="*/ 85391 h 923748"/>
                  <a:gd name="connsiteX10" fmla="*/ 110836 w 289890"/>
                  <a:gd name="connsiteY10" fmla="*/ 125148 h 923748"/>
                  <a:gd name="connsiteX11" fmla="*/ 119692 w 289890"/>
                  <a:gd name="connsiteY11" fmla="*/ 88516 h 923748"/>
                  <a:gd name="connsiteX12" fmla="*/ 155214 w 289890"/>
                  <a:gd name="connsiteY12" fmla="*/ 0 h 923748"/>
                  <a:gd name="connsiteX13" fmla="*/ 123933 w 289890"/>
                  <a:gd name="connsiteY13" fmla="*/ 9384 h 923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89890" h="923748">
                    <a:moveTo>
                      <a:pt x="123933" y="9384"/>
                    </a:moveTo>
                    <a:cubicBezTo>
                      <a:pt x="53205" y="52452"/>
                      <a:pt x="0" y="238674"/>
                      <a:pt x="0" y="461874"/>
                    </a:cubicBezTo>
                    <a:cubicBezTo>
                      <a:pt x="0" y="716960"/>
                      <a:pt x="69492" y="923748"/>
                      <a:pt x="155214" y="923748"/>
                    </a:cubicBezTo>
                    <a:lnTo>
                      <a:pt x="155214" y="923746"/>
                    </a:lnTo>
                    <a:cubicBezTo>
                      <a:pt x="102399" y="822717"/>
                      <a:pt x="70473" y="648706"/>
                      <a:pt x="70473" y="461873"/>
                    </a:cubicBezTo>
                    <a:cubicBezTo>
                      <a:pt x="70473" y="415165"/>
                      <a:pt x="72468" y="369258"/>
                      <a:pt x="76287" y="325093"/>
                    </a:cubicBezTo>
                    <a:lnTo>
                      <a:pt x="90249" y="219795"/>
                    </a:lnTo>
                    <a:lnTo>
                      <a:pt x="138638" y="158185"/>
                    </a:lnTo>
                    <a:cubicBezTo>
                      <a:pt x="186073" y="110750"/>
                      <a:pt x="242109" y="77455"/>
                      <a:pt x="289890" y="68313"/>
                    </a:cubicBezTo>
                    <a:cubicBezTo>
                      <a:pt x="264466" y="42889"/>
                      <a:pt x="212290" y="51438"/>
                      <a:pt x="159701" y="85391"/>
                    </a:cubicBezTo>
                    <a:lnTo>
                      <a:pt x="110836" y="125148"/>
                    </a:lnTo>
                    <a:lnTo>
                      <a:pt x="119692" y="88516"/>
                    </a:lnTo>
                    <a:cubicBezTo>
                      <a:pt x="130112" y="55076"/>
                      <a:pt x="142010" y="25257"/>
                      <a:pt x="155214" y="0"/>
                    </a:cubicBezTo>
                    <a:cubicBezTo>
                      <a:pt x="144499" y="0"/>
                      <a:pt x="134037" y="3231"/>
                      <a:pt x="123933" y="9384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350FE3DE-62B7-6446-5E90-9A4D291DBCCB}"/>
                  </a:ext>
                </a:extLst>
              </p:cNvPr>
              <p:cNvSpPr/>
              <p:nvPr/>
            </p:nvSpPr>
            <p:spPr>
              <a:xfrm rot="18000000" flipH="1">
                <a:off x="4612563" y="5111325"/>
                <a:ext cx="289890" cy="923748"/>
              </a:xfrm>
              <a:custGeom>
                <a:avLst/>
                <a:gdLst>
                  <a:gd name="connsiteX0" fmla="*/ 123933 w 289890"/>
                  <a:gd name="connsiteY0" fmla="*/ 9384 h 923748"/>
                  <a:gd name="connsiteX1" fmla="*/ 0 w 289890"/>
                  <a:gd name="connsiteY1" fmla="*/ 461874 h 923748"/>
                  <a:gd name="connsiteX2" fmla="*/ 155214 w 289890"/>
                  <a:gd name="connsiteY2" fmla="*/ 923748 h 923748"/>
                  <a:gd name="connsiteX3" fmla="*/ 155214 w 289890"/>
                  <a:gd name="connsiteY3" fmla="*/ 923746 h 923748"/>
                  <a:gd name="connsiteX4" fmla="*/ 70473 w 289890"/>
                  <a:gd name="connsiteY4" fmla="*/ 461873 h 923748"/>
                  <a:gd name="connsiteX5" fmla="*/ 76287 w 289890"/>
                  <a:gd name="connsiteY5" fmla="*/ 325093 h 923748"/>
                  <a:gd name="connsiteX6" fmla="*/ 90249 w 289890"/>
                  <a:gd name="connsiteY6" fmla="*/ 219795 h 923748"/>
                  <a:gd name="connsiteX7" fmla="*/ 138638 w 289890"/>
                  <a:gd name="connsiteY7" fmla="*/ 158185 h 923748"/>
                  <a:gd name="connsiteX8" fmla="*/ 289890 w 289890"/>
                  <a:gd name="connsiteY8" fmla="*/ 68313 h 923748"/>
                  <a:gd name="connsiteX9" fmla="*/ 159701 w 289890"/>
                  <a:gd name="connsiteY9" fmla="*/ 85391 h 923748"/>
                  <a:gd name="connsiteX10" fmla="*/ 110836 w 289890"/>
                  <a:gd name="connsiteY10" fmla="*/ 125148 h 923748"/>
                  <a:gd name="connsiteX11" fmla="*/ 119692 w 289890"/>
                  <a:gd name="connsiteY11" fmla="*/ 88516 h 923748"/>
                  <a:gd name="connsiteX12" fmla="*/ 155214 w 289890"/>
                  <a:gd name="connsiteY12" fmla="*/ 0 h 923748"/>
                  <a:gd name="connsiteX13" fmla="*/ 123933 w 289890"/>
                  <a:gd name="connsiteY13" fmla="*/ 9384 h 923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89890" h="923748">
                    <a:moveTo>
                      <a:pt x="123933" y="9384"/>
                    </a:moveTo>
                    <a:cubicBezTo>
                      <a:pt x="53205" y="52452"/>
                      <a:pt x="0" y="238674"/>
                      <a:pt x="0" y="461874"/>
                    </a:cubicBezTo>
                    <a:cubicBezTo>
                      <a:pt x="0" y="716960"/>
                      <a:pt x="69492" y="923748"/>
                      <a:pt x="155214" y="923748"/>
                    </a:cubicBezTo>
                    <a:lnTo>
                      <a:pt x="155214" y="923746"/>
                    </a:lnTo>
                    <a:cubicBezTo>
                      <a:pt x="102399" y="822717"/>
                      <a:pt x="70473" y="648706"/>
                      <a:pt x="70473" y="461873"/>
                    </a:cubicBezTo>
                    <a:cubicBezTo>
                      <a:pt x="70473" y="415165"/>
                      <a:pt x="72468" y="369258"/>
                      <a:pt x="76287" y="325093"/>
                    </a:cubicBezTo>
                    <a:lnTo>
                      <a:pt x="90249" y="219795"/>
                    </a:lnTo>
                    <a:lnTo>
                      <a:pt x="138638" y="158185"/>
                    </a:lnTo>
                    <a:cubicBezTo>
                      <a:pt x="186073" y="110750"/>
                      <a:pt x="242109" y="77455"/>
                      <a:pt x="289890" y="68313"/>
                    </a:cubicBezTo>
                    <a:cubicBezTo>
                      <a:pt x="264466" y="42889"/>
                      <a:pt x="212290" y="51438"/>
                      <a:pt x="159701" y="85391"/>
                    </a:cubicBezTo>
                    <a:lnTo>
                      <a:pt x="110836" y="125148"/>
                    </a:lnTo>
                    <a:lnTo>
                      <a:pt x="119692" y="88516"/>
                    </a:lnTo>
                    <a:cubicBezTo>
                      <a:pt x="130112" y="55076"/>
                      <a:pt x="142010" y="25257"/>
                      <a:pt x="155214" y="0"/>
                    </a:cubicBezTo>
                    <a:cubicBezTo>
                      <a:pt x="144499" y="0"/>
                      <a:pt x="134037" y="3231"/>
                      <a:pt x="123933" y="9384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95287A73-C2DA-8238-8E17-4E16A52757CA}"/>
                  </a:ext>
                </a:extLst>
              </p:cNvPr>
              <p:cNvSpPr/>
              <p:nvPr/>
            </p:nvSpPr>
            <p:spPr>
              <a:xfrm rot="3600000">
                <a:off x="7527530" y="5138488"/>
                <a:ext cx="289890" cy="923748"/>
              </a:xfrm>
              <a:custGeom>
                <a:avLst/>
                <a:gdLst>
                  <a:gd name="connsiteX0" fmla="*/ 123933 w 289890"/>
                  <a:gd name="connsiteY0" fmla="*/ 9384 h 923748"/>
                  <a:gd name="connsiteX1" fmla="*/ 0 w 289890"/>
                  <a:gd name="connsiteY1" fmla="*/ 461874 h 923748"/>
                  <a:gd name="connsiteX2" fmla="*/ 155214 w 289890"/>
                  <a:gd name="connsiteY2" fmla="*/ 923748 h 923748"/>
                  <a:gd name="connsiteX3" fmla="*/ 155214 w 289890"/>
                  <a:gd name="connsiteY3" fmla="*/ 923746 h 923748"/>
                  <a:gd name="connsiteX4" fmla="*/ 70473 w 289890"/>
                  <a:gd name="connsiteY4" fmla="*/ 461873 h 923748"/>
                  <a:gd name="connsiteX5" fmla="*/ 76287 w 289890"/>
                  <a:gd name="connsiteY5" fmla="*/ 325093 h 923748"/>
                  <a:gd name="connsiteX6" fmla="*/ 90249 w 289890"/>
                  <a:gd name="connsiteY6" fmla="*/ 219795 h 923748"/>
                  <a:gd name="connsiteX7" fmla="*/ 138638 w 289890"/>
                  <a:gd name="connsiteY7" fmla="*/ 158185 h 923748"/>
                  <a:gd name="connsiteX8" fmla="*/ 289890 w 289890"/>
                  <a:gd name="connsiteY8" fmla="*/ 68313 h 923748"/>
                  <a:gd name="connsiteX9" fmla="*/ 159701 w 289890"/>
                  <a:gd name="connsiteY9" fmla="*/ 85391 h 923748"/>
                  <a:gd name="connsiteX10" fmla="*/ 110836 w 289890"/>
                  <a:gd name="connsiteY10" fmla="*/ 125148 h 923748"/>
                  <a:gd name="connsiteX11" fmla="*/ 119692 w 289890"/>
                  <a:gd name="connsiteY11" fmla="*/ 88516 h 923748"/>
                  <a:gd name="connsiteX12" fmla="*/ 155214 w 289890"/>
                  <a:gd name="connsiteY12" fmla="*/ 0 h 923748"/>
                  <a:gd name="connsiteX13" fmla="*/ 123933 w 289890"/>
                  <a:gd name="connsiteY13" fmla="*/ 9384 h 923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89890" h="923748">
                    <a:moveTo>
                      <a:pt x="123933" y="9384"/>
                    </a:moveTo>
                    <a:cubicBezTo>
                      <a:pt x="53205" y="52452"/>
                      <a:pt x="0" y="238674"/>
                      <a:pt x="0" y="461874"/>
                    </a:cubicBezTo>
                    <a:cubicBezTo>
                      <a:pt x="0" y="716960"/>
                      <a:pt x="69492" y="923748"/>
                      <a:pt x="155214" y="923748"/>
                    </a:cubicBezTo>
                    <a:lnTo>
                      <a:pt x="155214" y="923746"/>
                    </a:lnTo>
                    <a:cubicBezTo>
                      <a:pt x="102399" y="822717"/>
                      <a:pt x="70473" y="648706"/>
                      <a:pt x="70473" y="461873"/>
                    </a:cubicBezTo>
                    <a:cubicBezTo>
                      <a:pt x="70473" y="415165"/>
                      <a:pt x="72468" y="369258"/>
                      <a:pt x="76287" y="325093"/>
                    </a:cubicBezTo>
                    <a:lnTo>
                      <a:pt x="90249" y="219795"/>
                    </a:lnTo>
                    <a:lnTo>
                      <a:pt x="138638" y="158185"/>
                    </a:lnTo>
                    <a:cubicBezTo>
                      <a:pt x="186073" y="110750"/>
                      <a:pt x="242109" y="77455"/>
                      <a:pt x="289890" y="68313"/>
                    </a:cubicBezTo>
                    <a:cubicBezTo>
                      <a:pt x="264466" y="42889"/>
                      <a:pt x="212290" y="51438"/>
                      <a:pt x="159701" y="85391"/>
                    </a:cubicBezTo>
                    <a:lnTo>
                      <a:pt x="110836" y="125148"/>
                    </a:lnTo>
                    <a:lnTo>
                      <a:pt x="119692" y="88516"/>
                    </a:lnTo>
                    <a:cubicBezTo>
                      <a:pt x="130112" y="55076"/>
                      <a:pt x="142010" y="25257"/>
                      <a:pt x="155214" y="0"/>
                    </a:cubicBezTo>
                    <a:cubicBezTo>
                      <a:pt x="144499" y="0"/>
                      <a:pt x="134037" y="3231"/>
                      <a:pt x="123933" y="9384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A9CD92EB-45A9-D9A5-B78A-6A7A8900DDF7}"/>
                  </a:ext>
                </a:extLst>
              </p:cNvPr>
              <p:cNvSpPr/>
              <p:nvPr/>
            </p:nvSpPr>
            <p:spPr>
              <a:xfrm rot="3600000">
                <a:off x="6808837" y="4890130"/>
                <a:ext cx="190279" cy="748912"/>
              </a:xfrm>
              <a:prstGeom prst="round2SameRect">
                <a:avLst>
                  <a:gd name="adj1" fmla="val 34804"/>
                  <a:gd name="adj2" fmla="val 0"/>
                </a:avLst>
              </a:prstGeom>
              <a:solidFill>
                <a:srgbClr val="8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0F9FBEC3-5B3E-C469-010D-02F2945E1735}"/>
                  </a:ext>
                </a:extLst>
              </p:cNvPr>
              <p:cNvSpPr/>
              <p:nvPr/>
            </p:nvSpPr>
            <p:spPr>
              <a:xfrm rot="18000000" flipH="1">
                <a:off x="5403531" y="4943043"/>
                <a:ext cx="190279" cy="748912"/>
              </a:xfrm>
              <a:prstGeom prst="round2SameRect">
                <a:avLst>
                  <a:gd name="adj1" fmla="val 34804"/>
                  <a:gd name="adj2" fmla="val 0"/>
                </a:avLst>
              </a:prstGeom>
              <a:solidFill>
                <a:srgbClr val="8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E0FE8748-249E-EDCB-EE0B-C1715AF891C9}"/>
                  </a:ext>
                </a:extLst>
              </p:cNvPr>
              <p:cNvSpPr/>
              <p:nvPr/>
            </p:nvSpPr>
            <p:spPr>
              <a:xfrm rot="5400000">
                <a:off x="6885802" y="5420558"/>
                <a:ext cx="190279" cy="748912"/>
              </a:xfrm>
              <a:prstGeom prst="round2SameRect">
                <a:avLst>
                  <a:gd name="adj1" fmla="val 34804"/>
                  <a:gd name="adj2" fmla="val 0"/>
                </a:avLst>
              </a:prstGeom>
              <a:solidFill>
                <a:srgbClr val="8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EB8E1FAA-359C-E11D-F0A5-D5C19D67F38F}"/>
                  </a:ext>
                </a:extLst>
              </p:cNvPr>
              <p:cNvSpPr/>
              <p:nvPr/>
            </p:nvSpPr>
            <p:spPr>
              <a:xfrm rot="16200000" flipH="1">
                <a:off x="5403532" y="5410274"/>
                <a:ext cx="190279" cy="748912"/>
              </a:xfrm>
              <a:prstGeom prst="round2SameRect">
                <a:avLst>
                  <a:gd name="adj1" fmla="val 34804"/>
                  <a:gd name="adj2" fmla="val 0"/>
                </a:avLst>
              </a:prstGeom>
              <a:solidFill>
                <a:srgbClr val="8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26CF8802-6156-1E7F-CDB3-895D4C91B5AB}"/>
                  </a:ext>
                </a:extLst>
              </p:cNvPr>
              <p:cNvSpPr/>
              <p:nvPr/>
            </p:nvSpPr>
            <p:spPr>
              <a:xfrm>
                <a:off x="5725978" y="5209583"/>
                <a:ext cx="937502" cy="812811"/>
              </a:xfrm>
              <a:custGeom>
                <a:avLst/>
                <a:gdLst>
                  <a:gd name="connsiteX0" fmla="*/ 861171 w 937502"/>
                  <a:gd name="connsiteY0" fmla="*/ 0 h 812811"/>
                  <a:gd name="connsiteX1" fmla="*/ 887671 w 937502"/>
                  <a:gd name="connsiteY1" fmla="*/ 17866 h 812811"/>
                  <a:gd name="connsiteX2" fmla="*/ 937502 w 937502"/>
                  <a:gd name="connsiteY2" fmla="*/ 138169 h 812811"/>
                  <a:gd name="connsiteX3" fmla="*/ 937502 w 937502"/>
                  <a:gd name="connsiteY3" fmla="*/ 665290 h 812811"/>
                  <a:gd name="connsiteX4" fmla="*/ 888890 w 937502"/>
                  <a:gd name="connsiteY4" fmla="*/ 782651 h 812811"/>
                  <a:gd name="connsiteX5" fmla="*/ 844156 w 937502"/>
                  <a:gd name="connsiteY5" fmla="*/ 812811 h 812811"/>
                  <a:gd name="connsiteX6" fmla="*/ 784958 w 937502"/>
                  <a:gd name="connsiteY6" fmla="*/ 800735 h 812811"/>
                  <a:gd name="connsiteX7" fmla="*/ 468750 w 937502"/>
                  <a:gd name="connsiteY7" fmla="*/ 776744 h 812811"/>
                  <a:gd name="connsiteX8" fmla="*/ 152542 w 937502"/>
                  <a:gd name="connsiteY8" fmla="*/ 800735 h 812811"/>
                  <a:gd name="connsiteX9" fmla="*/ 93345 w 937502"/>
                  <a:gd name="connsiteY9" fmla="*/ 812810 h 812811"/>
                  <a:gd name="connsiteX10" fmla="*/ 48613 w 937502"/>
                  <a:gd name="connsiteY10" fmla="*/ 782651 h 812811"/>
                  <a:gd name="connsiteX11" fmla="*/ 0 w 937502"/>
                  <a:gd name="connsiteY11" fmla="*/ 665290 h 812811"/>
                  <a:gd name="connsiteX12" fmla="*/ 0 w 937502"/>
                  <a:gd name="connsiteY12" fmla="*/ 138169 h 812811"/>
                  <a:gd name="connsiteX13" fmla="*/ 49831 w 937502"/>
                  <a:gd name="connsiteY13" fmla="*/ 17866 h 812811"/>
                  <a:gd name="connsiteX14" fmla="*/ 76330 w 937502"/>
                  <a:gd name="connsiteY14" fmla="*/ 0 h 812811"/>
                  <a:gd name="connsiteX15" fmla="*/ 152542 w 937502"/>
                  <a:gd name="connsiteY15" fmla="*/ 15546 h 812811"/>
                  <a:gd name="connsiteX16" fmla="*/ 468750 w 937502"/>
                  <a:gd name="connsiteY16" fmla="*/ 39537 h 812811"/>
                  <a:gd name="connsiteX17" fmla="*/ 784958 w 937502"/>
                  <a:gd name="connsiteY17" fmla="*/ 15546 h 812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37502" h="812811">
                    <a:moveTo>
                      <a:pt x="861171" y="0"/>
                    </a:moveTo>
                    <a:lnTo>
                      <a:pt x="887671" y="17866"/>
                    </a:lnTo>
                    <a:cubicBezTo>
                      <a:pt x="918459" y="48655"/>
                      <a:pt x="937502" y="91188"/>
                      <a:pt x="937502" y="138169"/>
                    </a:cubicBezTo>
                    <a:lnTo>
                      <a:pt x="937502" y="665290"/>
                    </a:lnTo>
                    <a:cubicBezTo>
                      <a:pt x="937502" y="711122"/>
                      <a:pt x="918925" y="752615"/>
                      <a:pt x="888890" y="782651"/>
                    </a:cubicBezTo>
                    <a:lnTo>
                      <a:pt x="844156" y="812811"/>
                    </a:lnTo>
                    <a:lnTo>
                      <a:pt x="784958" y="800735"/>
                    </a:lnTo>
                    <a:cubicBezTo>
                      <a:pt x="687768" y="785287"/>
                      <a:pt x="580914" y="776744"/>
                      <a:pt x="468750" y="776744"/>
                    </a:cubicBezTo>
                    <a:cubicBezTo>
                      <a:pt x="356586" y="776744"/>
                      <a:pt x="249732" y="785287"/>
                      <a:pt x="152542" y="800735"/>
                    </a:cubicBezTo>
                    <a:lnTo>
                      <a:pt x="93345" y="812810"/>
                    </a:lnTo>
                    <a:lnTo>
                      <a:pt x="48613" y="782651"/>
                    </a:lnTo>
                    <a:cubicBezTo>
                      <a:pt x="18577" y="752615"/>
                      <a:pt x="0" y="711122"/>
                      <a:pt x="0" y="665290"/>
                    </a:cubicBezTo>
                    <a:lnTo>
                      <a:pt x="0" y="138169"/>
                    </a:lnTo>
                    <a:cubicBezTo>
                      <a:pt x="0" y="91188"/>
                      <a:pt x="19043" y="48655"/>
                      <a:pt x="49831" y="17866"/>
                    </a:cubicBezTo>
                    <a:lnTo>
                      <a:pt x="76330" y="0"/>
                    </a:lnTo>
                    <a:lnTo>
                      <a:pt x="152542" y="15546"/>
                    </a:lnTo>
                    <a:cubicBezTo>
                      <a:pt x="249732" y="30994"/>
                      <a:pt x="356586" y="39537"/>
                      <a:pt x="468750" y="39537"/>
                    </a:cubicBezTo>
                    <a:cubicBezTo>
                      <a:pt x="580914" y="39537"/>
                      <a:pt x="687768" y="30994"/>
                      <a:pt x="784958" y="15546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4496EEA8-5B77-0604-2F10-B4407D2A2083}"/>
                  </a:ext>
                </a:extLst>
              </p:cNvPr>
              <p:cNvSpPr/>
              <p:nvPr/>
            </p:nvSpPr>
            <p:spPr>
              <a:xfrm>
                <a:off x="5760851" y="4318853"/>
                <a:ext cx="867754" cy="1117394"/>
              </a:xfrm>
              <a:prstGeom prst="ellipse">
                <a:avLst/>
              </a:prstGeom>
              <a:solidFill>
                <a:srgbClr val="8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345">
                <a:extLst>
                  <a:ext uri="{FF2B5EF4-FFF2-40B4-BE49-F238E27FC236}">
                    <a16:creationId xmlns:a16="http://schemas.microsoft.com/office/drawing/2014/main" id="{538918C8-073E-A7FB-035B-DA3C03E0DF31}"/>
                  </a:ext>
                </a:extLst>
              </p:cNvPr>
              <p:cNvSpPr/>
              <p:nvPr/>
            </p:nvSpPr>
            <p:spPr>
              <a:xfrm rot="10800000">
                <a:off x="5953683" y="5029075"/>
                <a:ext cx="460851" cy="261398"/>
              </a:xfrm>
              <a:custGeom>
                <a:avLst/>
                <a:gdLst>
                  <a:gd name="connsiteX0" fmla="*/ 0 w 669350"/>
                  <a:gd name="connsiteY0" fmla="*/ 37657 h 75314"/>
                  <a:gd name="connsiteX1" fmla="*/ 334675 w 669350"/>
                  <a:gd name="connsiteY1" fmla="*/ 0 h 75314"/>
                  <a:gd name="connsiteX2" fmla="*/ 669350 w 669350"/>
                  <a:gd name="connsiteY2" fmla="*/ 37657 h 75314"/>
                  <a:gd name="connsiteX3" fmla="*/ 334675 w 669350"/>
                  <a:gd name="connsiteY3" fmla="*/ 75314 h 75314"/>
                  <a:gd name="connsiteX4" fmla="*/ 0 w 669350"/>
                  <a:gd name="connsiteY4" fmla="*/ 37657 h 75314"/>
                  <a:gd name="connsiteX0" fmla="*/ 0 w 669350"/>
                  <a:gd name="connsiteY0" fmla="*/ 37662 h 234069"/>
                  <a:gd name="connsiteX1" fmla="*/ 334675 w 669350"/>
                  <a:gd name="connsiteY1" fmla="*/ 5 h 234069"/>
                  <a:gd name="connsiteX2" fmla="*/ 669350 w 669350"/>
                  <a:gd name="connsiteY2" fmla="*/ 37662 h 234069"/>
                  <a:gd name="connsiteX3" fmla="*/ 334675 w 669350"/>
                  <a:gd name="connsiteY3" fmla="*/ 234069 h 234069"/>
                  <a:gd name="connsiteX4" fmla="*/ 0 w 669350"/>
                  <a:gd name="connsiteY4" fmla="*/ 37662 h 234069"/>
                  <a:gd name="connsiteX0" fmla="*/ 0 w 669350"/>
                  <a:gd name="connsiteY0" fmla="*/ 10843 h 207250"/>
                  <a:gd name="connsiteX1" fmla="*/ 334675 w 669350"/>
                  <a:gd name="connsiteY1" fmla="*/ 23986 h 207250"/>
                  <a:gd name="connsiteX2" fmla="*/ 669350 w 669350"/>
                  <a:gd name="connsiteY2" fmla="*/ 10843 h 207250"/>
                  <a:gd name="connsiteX3" fmla="*/ 334675 w 669350"/>
                  <a:gd name="connsiteY3" fmla="*/ 207250 h 207250"/>
                  <a:gd name="connsiteX4" fmla="*/ 0 w 669350"/>
                  <a:gd name="connsiteY4" fmla="*/ 10843 h 20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9350" h="207250">
                    <a:moveTo>
                      <a:pt x="0" y="10843"/>
                    </a:moveTo>
                    <a:cubicBezTo>
                      <a:pt x="0" y="-19701"/>
                      <a:pt x="149839" y="23986"/>
                      <a:pt x="334675" y="23986"/>
                    </a:cubicBezTo>
                    <a:cubicBezTo>
                      <a:pt x="519511" y="23986"/>
                      <a:pt x="669350" y="-9954"/>
                      <a:pt x="669350" y="10843"/>
                    </a:cubicBezTo>
                    <a:cubicBezTo>
                      <a:pt x="669350" y="31640"/>
                      <a:pt x="519511" y="207250"/>
                      <a:pt x="334675" y="207250"/>
                    </a:cubicBezTo>
                    <a:cubicBezTo>
                      <a:pt x="149839" y="207250"/>
                      <a:pt x="0" y="41387"/>
                      <a:pt x="0" y="1084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5E75D18C-0A6F-629D-D2B4-2AE19858E81D}"/>
                </a:ext>
              </a:extLst>
            </p:cNvPr>
            <p:cNvSpPr/>
            <p:nvPr/>
          </p:nvSpPr>
          <p:spPr>
            <a:xfrm>
              <a:off x="1649835" y="2412362"/>
              <a:ext cx="279499" cy="27949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1B82EDE9-F9BE-E90A-8E83-82F91357D8FC}"/>
                </a:ext>
              </a:extLst>
            </p:cNvPr>
            <p:cNvSpPr/>
            <p:nvPr/>
          </p:nvSpPr>
          <p:spPr>
            <a:xfrm>
              <a:off x="2021310" y="2412362"/>
              <a:ext cx="279499" cy="27949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84F91FFA-89CB-2D3F-6925-115681F396A0}"/>
                </a:ext>
              </a:extLst>
            </p:cNvPr>
            <p:cNvSpPr/>
            <p:nvPr/>
          </p:nvSpPr>
          <p:spPr>
            <a:xfrm>
              <a:off x="1751004" y="2514502"/>
              <a:ext cx="68161" cy="6816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04EC1B64-888D-A294-9D40-CBE249769E03}"/>
                </a:ext>
              </a:extLst>
            </p:cNvPr>
            <p:cNvSpPr/>
            <p:nvPr/>
          </p:nvSpPr>
          <p:spPr>
            <a:xfrm>
              <a:off x="2122479" y="2514502"/>
              <a:ext cx="68161" cy="6816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86F33343-E682-AF9C-E65C-F8C56DF899AB}"/>
              </a:ext>
            </a:extLst>
          </p:cNvPr>
          <p:cNvSpPr txBox="1"/>
          <p:nvPr/>
        </p:nvSpPr>
        <p:spPr>
          <a:xfrm rot="20700000">
            <a:off x="1424612" y="3198385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昆虫食だと！</a:t>
            </a: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4A240EEC-35D4-AE7D-C124-6A3981C5F613}"/>
              </a:ext>
            </a:extLst>
          </p:cNvPr>
          <p:cNvGrpSpPr/>
          <p:nvPr/>
        </p:nvGrpSpPr>
        <p:grpSpPr>
          <a:xfrm>
            <a:off x="4364341" y="2344331"/>
            <a:ext cx="1261512" cy="2694444"/>
            <a:chOff x="3169582" y="-1940422"/>
            <a:chExt cx="2441694" cy="5215178"/>
          </a:xfrm>
        </p:grpSpPr>
        <p:sp>
          <p:nvSpPr>
            <p:cNvPr id="80" name="月 79">
              <a:extLst>
                <a:ext uri="{FF2B5EF4-FFF2-40B4-BE49-F238E27FC236}">
                  <a16:creationId xmlns:a16="http://schemas.microsoft.com/office/drawing/2014/main" id="{319AA563-EAE7-239A-62D8-49992F27AABC}"/>
                </a:ext>
              </a:extLst>
            </p:cNvPr>
            <p:cNvSpPr/>
            <p:nvPr/>
          </p:nvSpPr>
          <p:spPr>
            <a:xfrm rot="18900000">
              <a:off x="5164798" y="914940"/>
              <a:ext cx="213775" cy="1735182"/>
            </a:xfrm>
            <a:prstGeom prst="moon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A9121DB4-37B2-E996-4D65-C5393E314BF5}"/>
                </a:ext>
              </a:extLst>
            </p:cNvPr>
            <p:cNvGrpSpPr/>
            <p:nvPr/>
          </p:nvGrpSpPr>
          <p:grpSpPr>
            <a:xfrm rot="2700000">
              <a:off x="2145088" y="-191432"/>
              <a:ext cx="5215178" cy="1717198"/>
              <a:chOff x="7930169" y="-341908"/>
              <a:chExt cx="5215178" cy="1717198"/>
            </a:xfrm>
          </p:grpSpPr>
          <p:sp>
            <p:nvSpPr>
              <p:cNvPr id="90" name="月 89">
                <a:extLst>
                  <a:ext uri="{FF2B5EF4-FFF2-40B4-BE49-F238E27FC236}">
                    <a16:creationId xmlns:a16="http://schemas.microsoft.com/office/drawing/2014/main" id="{342DDE55-77F9-D800-EC6C-BE7FB47BDCF6}"/>
                  </a:ext>
                </a:extLst>
              </p:cNvPr>
              <p:cNvSpPr/>
              <p:nvPr/>
            </p:nvSpPr>
            <p:spPr>
              <a:xfrm rot="14400000" flipH="1">
                <a:off x="8532540" y="-928256"/>
                <a:ext cx="343158" cy="1515854"/>
              </a:xfrm>
              <a:prstGeom prst="moon">
                <a:avLst>
                  <a:gd name="adj" fmla="val 18852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月 90">
                <a:extLst>
                  <a:ext uri="{FF2B5EF4-FFF2-40B4-BE49-F238E27FC236}">
                    <a16:creationId xmlns:a16="http://schemas.microsoft.com/office/drawing/2014/main" id="{899516F0-C2FC-9D13-7FE8-A29FEF5483B1}"/>
                  </a:ext>
                </a:extLst>
              </p:cNvPr>
              <p:cNvSpPr/>
              <p:nvPr/>
            </p:nvSpPr>
            <p:spPr>
              <a:xfrm rot="3600000">
                <a:off x="11336004" y="-112514"/>
                <a:ext cx="190101" cy="1313765"/>
              </a:xfrm>
              <a:prstGeom prst="moon">
                <a:avLst>
                  <a:gd name="adj" fmla="val 36308"/>
                </a:avLst>
              </a:prstGeom>
              <a:solidFill>
                <a:srgbClr val="99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二等辺三角形 91">
                <a:extLst>
                  <a:ext uri="{FF2B5EF4-FFF2-40B4-BE49-F238E27FC236}">
                    <a16:creationId xmlns:a16="http://schemas.microsoft.com/office/drawing/2014/main" id="{417045C2-E988-4190-235A-98FF4F87F139}"/>
                  </a:ext>
                </a:extLst>
              </p:cNvPr>
              <p:cNvSpPr/>
              <p:nvPr/>
            </p:nvSpPr>
            <p:spPr>
              <a:xfrm rot="4500000">
                <a:off x="11800144" y="64741"/>
                <a:ext cx="218924" cy="1012039"/>
              </a:xfrm>
              <a:prstGeom prst="triangle">
                <a:avLst/>
              </a:prstGeom>
              <a:solidFill>
                <a:srgbClr val="99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月 92">
                <a:extLst>
                  <a:ext uri="{FF2B5EF4-FFF2-40B4-BE49-F238E27FC236}">
                    <a16:creationId xmlns:a16="http://schemas.microsoft.com/office/drawing/2014/main" id="{E841201C-2BBD-9DB8-45AA-FAA78BF3BEA4}"/>
                  </a:ext>
                </a:extLst>
              </p:cNvPr>
              <p:cNvSpPr/>
              <p:nvPr/>
            </p:nvSpPr>
            <p:spPr>
              <a:xfrm rot="15300000" flipH="1">
                <a:off x="8877128" y="-842537"/>
                <a:ext cx="343158" cy="1515854"/>
              </a:xfrm>
              <a:prstGeom prst="moon">
                <a:avLst>
                  <a:gd name="adj" fmla="val 18852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59C03243-30E4-4839-922A-30F349F31204}"/>
                  </a:ext>
                </a:extLst>
              </p:cNvPr>
              <p:cNvSpPr/>
              <p:nvPr/>
            </p:nvSpPr>
            <p:spPr>
              <a:xfrm rot="3013626">
                <a:off x="8443894" y="-344793"/>
                <a:ext cx="67445" cy="571772"/>
              </a:xfrm>
              <a:custGeom>
                <a:avLst/>
                <a:gdLst>
                  <a:gd name="connsiteX0" fmla="*/ 39047 w 78094"/>
                  <a:gd name="connsiteY0" fmla="*/ 0 h 631953"/>
                  <a:gd name="connsiteX1" fmla="*/ 78094 w 78094"/>
                  <a:gd name="connsiteY1" fmla="*/ 73214 h 631953"/>
                  <a:gd name="connsiteX2" fmla="*/ 66657 w 78094"/>
                  <a:gd name="connsiteY2" fmla="*/ 124984 h 631953"/>
                  <a:gd name="connsiteX3" fmla="*/ 42194 w 78094"/>
                  <a:gd name="connsiteY3" fmla="*/ 143984 h 631953"/>
                  <a:gd name="connsiteX4" fmla="*/ 74688 w 78094"/>
                  <a:gd name="connsiteY4" fmla="*/ 631953 h 631953"/>
                  <a:gd name="connsiteX5" fmla="*/ 3406 w 78094"/>
                  <a:gd name="connsiteY5" fmla="*/ 631953 h 631953"/>
                  <a:gd name="connsiteX6" fmla="*/ 35900 w 78094"/>
                  <a:gd name="connsiteY6" fmla="*/ 143984 h 631953"/>
                  <a:gd name="connsiteX7" fmla="*/ 11437 w 78094"/>
                  <a:gd name="connsiteY7" fmla="*/ 124984 h 631953"/>
                  <a:gd name="connsiteX8" fmla="*/ 0 w 78094"/>
                  <a:gd name="connsiteY8" fmla="*/ 73214 h 631953"/>
                  <a:gd name="connsiteX9" fmla="*/ 39047 w 78094"/>
                  <a:gd name="connsiteY9" fmla="*/ 0 h 631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094" h="631953">
                    <a:moveTo>
                      <a:pt x="39047" y="0"/>
                    </a:moveTo>
                    <a:cubicBezTo>
                      <a:pt x="60612" y="0"/>
                      <a:pt x="78094" y="32779"/>
                      <a:pt x="78094" y="73214"/>
                    </a:cubicBezTo>
                    <a:cubicBezTo>
                      <a:pt x="78094" y="93432"/>
                      <a:pt x="73724" y="111735"/>
                      <a:pt x="66657" y="124984"/>
                    </a:cubicBezTo>
                    <a:lnTo>
                      <a:pt x="42194" y="143984"/>
                    </a:lnTo>
                    <a:lnTo>
                      <a:pt x="74688" y="631953"/>
                    </a:lnTo>
                    <a:lnTo>
                      <a:pt x="3406" y="631953"/>
                    </a:lnTo>
                    <a:lnTo>
                      <a:pt x="35900" y="143984"/>
                    </a:lnTo>
                    <a:lnTo>
                      <a:pt x="11437" y="124984"/>
                    </a:lnTo>
                    <a:cubicBezTo>
                      <a:pt x="4371" y="111735"/>
                      <a:pt x="0" y="93432"/>
                      <a:pt x="0" y="73214"/>
                    </a:cubicBezTo>
                    <a:cubicBezTo>
                      <a:pt x="0" y="32779"/>
                      <a:pt x="17482" y="0"/>
                      <a:pt x="390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358C039D-0177-7286-2B44-093F73248538}"/>
                  </a:ext>
                </a:extLst>
              </p:cNvPr>
              <p:cNvSpPr/>
              <p:nvPr/>
            </p:nvSpPr>
            <p:spPr>
              <a:xfrm>
                <a:off x="9232990" y="232041"/>
                <a:ext cx="2358027" cy="773568"/>
              </a:xfrm>
              <a:prstGeom prst="ellipse">
                <a:avLst/>
              </a:prstGeom>
              <a:solidFill>
                <a:srgbClr val="99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四角形: 上の 2 つの角を丸める 95">
                <a:extLst>
                  <a:ext uri="{FF2B5EF4-FFF2-40B4-BE49-F238E27FC236}">
                    <a16:creationId xmlns:a16="http://schemas.microsoft.com/office/drawing/2014/main" id="{DBF657ED-E6FC-B079-1520-74AA89A0CC7B}"/>
                  </a:ext>
                </a:extLst>
              </p:cNvPr>
              <p:cNvSpPr/>
              <p:nvPr/>
            </p:nvSpPr>
            <p:spPr>
              <a:xfrm rot="1800000">
                <a:off x="7930169" y="76397"/>
                <a:ext cx="833888" cy="994067"/>
              </a:xfrm>
              <a:prstGeom prst="round2SameRect">
                <a:avLst>
                  <a:gd name="adj1" fmla="val 50000"/>
                  <a:gd name="adj2" fmla="val 39918"/>
                </a:avLst>
              </a:prstGeom>
              <a:solidFill>
                <a:srgbClr val="8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6CDC640E-97C3-072E-FCBF-06AFAFC423C7}"/>
                  </a:ext>
                </a:extLst>
              </p:cNvPr>
              <p:cNvSpPr/>
              <p:nvPr/>
            </p:nvSpPr>
            <p:spPr>
              <a:xfrm>
                <a:off x="8576616" y="71064"/>
                <a:ext cx="833888" cy="939444"/>
              </a:xfrm>
              <a:prstGeom prst="round2SameRect">
                <a:avLst>
                  <a:gd name="adj1" fmla="val 38927"/>
                  <a:gd name="adj2" fmla="val 18582"/>
                </a:avLst>
              </a:prstGeom>
              <a:solidFill>
                <a:srgbClr val="8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四角形: 上の 2 つの角を丸める 124">
                <a:extLst>
                  <a:ext uri="{FF2B5EF4-FFF2-40B4-BE49-F238E27FC236}">
                    <a16:creationId xmlns:a16="http://schemas.microsoft.com/office/drawing/2014/main" id="{D8C6D459-05F6-898D-1A8C-BFA2F6737C86}"/>
                  </a:ext>
                </a:extLst>
              </p:cNvPr>
              <p:cNvSpPr/>
              <p:nvPr/>
            </p:nvSpPr>
            <p:spPr>
              <a:xfrm>
                <a:off x="9318486" y="71064"/>
                <a:ext cx="1980220" cy="972672"/>
              </a:xfrm>
              <a:custGeom>
                <a:avLst/>
                <a:gdLst>
                  <a:gd name="connsiteX0" fmla="*/ 257021 w 2135828"/>
                  <a:gd name="connsiteY0" fmla="*/ 0 h 1126249"/>
                  <a:gd name="connsiteX1" fmla="*/ 1878807 w 2135828"/>
                  <a:gd name="connsiteY1" fmla="*/ 0 h 1126249"/>
                  <a:gd name="connsiteX2" fmla="*/ 2135828 w 2135828"/>
                  <a:gd name="connsiteY2" fmla="*/ 257021 h 1126249"/>
                  <a:gd name="connsiteX3" fmla="*/ 2135828 w 2135828"/>
                  <a:gd name="connsiteY3" fmla="*/ 563125 h 1126249"/>
                  <a:gd name="connsiteX4" fmla="*/ 1572703 w 2135828"/>
                  <a:gd name="connsiteY4" fmla="*/ 1126250 h 1126249"/>
                  <a:gd name="connsiteX5" fmla="*/ 563125 w 2135828"/>
                  <a:gd name="connsiteY5" fmla="*/ 1126249 h 1126249"/>
                  <a:gd name="connsiteX6" fmla="*/ 0 w 2135828"/>
                  <a:gd name="connsiteY6" fmla="*/ 563124 h 1126249"/>
                  <a:gd name="connsiteX7" fmla="*/ 0 w 2135828"/>
                  <a:gd name="connsiteY7" fmla="*/ 257021 h 1126249"/>
                  <a:gd name="connsiteX8" fmla="*/ 257021 w 2135828"/>
                  <a:gd name="connsiteY8" fmla="*/ 0 h 1126249"/>
                  <a:gd name="connsiteX0" fmla="*/ 257021 w 2135828"/>
                  <a:gd name="connsiteY0" fmla="*/ 0 h 1126249"/>
                  <a:gd name="connsiteX1" fmla="*/ 1878807 w 2135828"/>
                  <a:gd name="connsiteY1" fmla="*/ 0 h 1126249"/>
                  <a:gd name="connsiteX2" fmla="*/ 2135828 w 2135828"/>
                  <a:gd name="connsiteY2" fmla="*/ 257021 h 1126249"/>
                  <a:gd name="connsiteX3" fmla="*/ 2135828 w 2135828"/>
                  <a:gd name="connsiteY3" fmla="*/ 563125 h 1126249"/>
                  <a:gd name="connsiteX4" fmla="*/ 563125 w 2135828"/>
                  <a:gd name="connsiteY4" fmla="*/ 1126249 h 1126249"/>
                  <a:gd name="connsiteX5" fmla="*/ 0 w 2135828"/>
                  <a:gd name="connsiteY5" fmla="*/ 563124 h 1126249"/>
                  <a:gd name="connsiteX6" fmla="*/ 0 w 2135828"/>
                  <a:gd name="connsiteY6" fmla="*/ 257021 h 1126249"/>
                  <a:gd name="connsiteX7" fmla="*/ 257021 w 2135828"/>
                  <a:gd name="connsiteY7" fmla="*/ 0 h 1126249"/>
                  <a:gd name="connsiteX0" fmla="*/ 257021 w 2135828"/>
                  <a:gd name="connsiteY0" fmla="*/ 0 h 1126249"/>
                  <a:gd name="connsiteX1" fmla="*/ 1878807 w 2135828"/>
                  <a:gd name="connsiteY1" fmla="*/ 0 h 1126249"/>
                  <a:gd name="connsiteX2" fmla="*/ 2135828 w 2135828"/>
                  <a:gd name="connsiteY2" fmla="*/ 257021 h 1126249"/>
                  <a:gd name="connsiteX3" fmla="*/ 563125 w 2135828"/>
                  <a:gd name="connsiteY3" fmla="*/ 1126249 h 1126249"/>
                  <a:gd name="connsiteX4" fmla="*/ 0 w 2135828"/>
                  <a:gd name="connsiteY4" fmla="*/ 563124 h 1126249"/>
                  <a:gd name="connsiteX5" fmla="*/ 0 w 2135828"/>
                  <a:gd name="connsiteY5" fmla="*/ 257021 h 1126249"/>
                  <a:gd name="connsiteX6" fmla="*/ 257021 w 2135828"/>
                  <a:gd name="connsiteY6" fmla="*/ 0 h 1126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35828" h="1126249">
                    <a:moveTo>
                      <a:pt x="257021" y="0"/>
                    </a:moveTo>
                    <a:lnTo>
                      <a:pt x="1878807" y="0"/>
                    </a:lnTo>
                    <a:cubicBezTo>
                      <a:pt x="2020756" y="0"/>
                      <a:pt x="2135828" y="115072"/>
                      <a:pt x="2135828" y="257021"/>
                    </a:cubicBezTo>
                    <a:lnTo>
                      <a:pt x="563125" y="1126249"/>
                    </a:lnTo>
                    <a:cubicBezTo>
                      <a:pt x="252120" y="1126249"/>
                      <a:pt x="0" y="874129"/>
                      <a:pt x="0" y="563124"/>
                    </a:cubicBezTo>
                    <a:lnTo>
                      <a:pt x="0" y="257021"/>
                    </a:lnTo>
                    <a:cubicBezTo>
                      <a:pt x="0" y="115072"/>
                      <a:pt x="115072" y="0"/>
                      <a:pt x="257021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6CB69616-7B2B-B2A8-0734-217B2AC8963E}"/>
                  </a:ext>
                </a:extLst>
              </p:cNvPr>
              <p:cNvSpPr/>
              <p:nvPr/>
            </p:nvSpPr>
            <p:spPr>
              <a:xfrm rot="1800000">
                <a:off x="8052959" y="220556"/>
                <a:ext cx="336291" cy="430432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C6246877-3D47-33A4-D918-FFF33499D1BF}"/>
                  </a:ext>
                </a:extLst>
              </p:cNvPr>
              <p:cNvGrpSpPr/>
              <p:nvPr/>
            </p:nvGrpSpPr>
            <p:grpSpPr>
              <a:xfrm>
                <a:off x="10940341" y="730269"/>
                <a:ext cx="2205006" cy="645021"/>
                <a:chOff x="8505856" y="2802804"/>
                <a:chExt cx="2266075" cy="746864"/>
              </a:xfrm>
            </p:grpSpPr>
            <p:sp>
              <p:nvSpPr>
                <p:cNvPr id="102" name="月 101">
                  <a:extLst>
                    <a:ext uri="{FF2B5EF4-FFF2-40B4-BE49-F238E27FC236}">
                      <a16:creationId xmlns:a16="http://schemas.microsoft.com/office/drawing/2014/main" id="{8EB0738F-D587-C611-9CBA-CEF0588F959B}"/>
                    </a:ext>
                  </a:extLst>
                </p:cNvPr>
                <p:cNvSpPr/>
                <p:nvPr/>
              </p:nvSpPr>
              <p:spPr>
                <a:xfrm rot="5400000">
                  <a:off x="10347875" y="2618218"/>
                  <a:ext cx="121801" cy="490973"/>
                </a:xfrm>
                <a:prstGeom prst="moon">
                  <a:avLst>
                    <a:gd name="adj" fmla="val 57369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" name="月 102">
                  <a:extLst>
                    <a:ext uri="{FF2B5EF4-FFF2-40B4-BE49-F238E27FC236}">
                      <a16:creationId xmlns:a16="http://schemas.microsoft.com/office/drawing/2014/main" id="{E24725AE-5524-1C50-42DC-52F3E5AD5E36}"/>
                    </a:ext>
                  </a:extLst>
                </p:cNvPr>
                <p:cNvSpPr/>
                <p:nvPr/>
              </p:nvSpPr>
              <p:spPr>
                <a:xfrm rot="16200000">
                  <a:off x="9273712" y="2534284"/>
                  <a:ext cx="247528" cy="1783239"/>
                </a:xfrm>
                <a:prstGeom prst="moon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" name="月 103">
                  <a:extLst>
                    <a:ext uri="{FF2B5EF4-FFF2-40B4-BE49-F238E27FC236}">
                      <a16:creationId xmlns:a16="http://schemas.microsoft.com/office/drawing/2014/main" id="{54F98D9F-CD78-C509-FE2B-D0C108FA9CD4}"/>
                    </a:ext>
                  </a:extLst>
                </p:cNvPr>
                <p:cNvSpPr/>
                <p:nvPr/>
              </p:nvSpPr>
              <p:spPr>
                <a:xfrm rot="5400000">
                  <a:off x="10465544" y="3000350"/>
                  <a:ext cx="121801" cy="490973"/>
                </a:xfrm>
                <a:prstGeom prst="moon">
                  <a:avLst>
                    <a:gd name="adj" fmla="val 57369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C465DB63-CCC7-F027-890F-5346D42AAC97}"/>
                  </a:ext>
                </a:extLst>
              </p:cNvPr>
              <p:cNvSpPr/>
              <p:nvPr/>
            </p:nvSpPr>
            <p:spPr>
              <a:xfrm rot="6300000">
                <a:off x="10188274" y="245840"/>
                <a:ext cx="429147" cy="1673459"/>
              </a:xfrm>
              <a:prstGeom prst="ellipse">
                <a:avLst/>
              </a:prstGeom>
              <a:solidFill>
                <a:srgbClr val="8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E0971BBC-03F9-028D-BDE5-0B745F76B4E8}"/>
                </a:ext>
              </a:extLst>
            </p:cNvPr>
            <p:cNvGrpSpPr/>
            <p:nvPr/>
          </p:nvGrpSpPr>
          <p:grpSpPr>
            <a:xfrm rot="15799043">
              <a:off x="3304200" y="1113754"/>
              <a:ext cx="1150513" cy="111459"/>
              <a:chOff x="3102592" y="1355874"/>
              <a:chExt cx="1150513" cy="111459"/>
            </a:xfrm>
          </p:grpSpPr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C8D01CB0-510A-D7AA-4089-81675674CD67}"/>
                  </a:ext>
                </a:extLst>
              </p:cNvPr>
              <p:cNvSpPr/>
              <p:nvPr/>
            </p:nvSpPr>
            <p:spPr>
              <a:xfrm rot="4500000" flipH="1">
                <a:off x="3745027" y="959255"/>
                <a:ext cx="111459" cy="904697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3D0752F1-2B51-7126-245C-9FF0543AA51F}"/>
                  </a:ext>
                </a:extLst>
              </p:cNvPr>
              <p:cNvSpPr/>
              <p:nvPr/>
            </p:nvSpPr>
            <p:spPr>
              <a:xfrm rot="17321068" flipH="1">
                <a:off x="3199713" y="1277380"/>
                <a:ext cx="54845" cy="249087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7B00B42C-A873-F234-C5C8-1D5568B1E76C}"/>
                </a:ext>
              </a:extLst>
            </p:cNvPr>
            <p:cNvGrpSpPr/>
            <p:nvPr/>
          </p:nvGrpSpPr>
          <p:grpSpPr>
            <a:xfrm rot="16200000">
              <a:off x="2912700" y="809263"/>
              <a:ext cx="1150513" cy="111459"/>
              <a:chOff x="3102592" y="1355874"/>
              <a:chExt cx="1150513" cy="111459"/>
            </a:xfrm>
          </p:grpSpPr>
          <p:sp>
            <p:nvSpPr>
              <p:cNvPr id="86" name="月 85">
                <a:extLst>
                  <a:ext uri="{FF2B5EF4-FFF2-40B4-BE49-F238E27FC236}">
                    <a16:creationId xmlns:a16="http://schemas.microsoft.com/office/drawing/2014/main" id="{8E5B9055-5376-981A-D356-5130713FD2C5}"/>
                  </a:ext>
                </a:extLst>
              </p:cNvPr>
              <p:cNvSpPr/>
              <p:nvPr/>
            </p:nvSpPr>
            <p:spPr>
              <a:xfrm rot="4500000" flipH="1">
                <a:off x="3745027" y="959255"/>
                <a:ext cx="111459" cy="904697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月 86">
                <a:extLst>
                  <a:ext uri="{FF2B5EF4-FFF2-40B4-BE49-F238E27FC236}">
                    <a16:creationId xmlns:a16="http://schemas.microsoft.com/office/drawing/2014/main" id="{5F2CBC5E-46EC-60BD-9AF2-19E9EE2A0C2E}"/>
                  </a:ext>
                </a:extLst>
              </p:cNvPr>
              <p:cNvSpPr/>
              <p:nvPr/>
            </p:nvSpPr>
            <p:spPr>
              <a:xfrm rot="17321068" flipH="1">
                <a:off x="3199713" y="1277380"/>
                <a:ext cx="54845" cy="249087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4944D87F-46E4-EDC0-C1D8-C799764660FB}"/>
                </a:ext>
              </a:extLst>
            </p:cNvPr>
            <p:cNvSpPr/>
            <p:nvPr/>
          </p:nvSpPr>
          <p:spPr>
            <a:xfrm rot="20582153">
              <a:off x="3169582" y="-393238"/>
              <a:ext cx="207498" cy="818537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7991860C-A4FD-1FFD-6937-4299FB5EF539}"/>
                </a:ext>
              </a:extLst>
            </p:cNvPr>
            <p:cNvSpPr/>
            <p:nvPr/>
          </p:nvSpPr>
          <p:spPr>
            <a:xfrm rot="20582153">
              <a:off x="3492873" y="-69947"/>
              <a:ext cx="207498" cy="818537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A174A255-CE6F-9F94-61A6-459C4024E155}"/>
              </a:ext>
            </a:extLst>
          </p:cNvPr>
          <p:cNvSpPr txBox="1"/>
          <p:nvPr/>
        </p:nvSpPr>
        <p:spPr>
          <a:xfrm rot="20700000">
            <a:off x="4063454" y="440354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ぴょ～ん</a:t>
            </a: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FACB59D2-B032-309C-0714-50579DE6D32E}"/>
              </a:ext>
            </a:extLst>
          </p:cNvPr>
          <p:cNvSpPr txBox="1"/>
          <p:nvPr/>
        </p:nvSpPr>
        <p:spPr>
          <a:xfrm rot="900000">
            <a:off x="3915239" y="2108097"/>
            <a:ext cx="19800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お先でーす</a:t>
            </a:r>
          </a:p>
        </p:txBody>
      </p: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4C80A43A-4AAF-0CCB-6CAB-8AE7C13DC4CE}"/>
              </a:ext>
            </a:extLst>
          </p:cNvPr>
          <p:cNvGrpSpPr/>
          <p:nvPr/>
        </p:nvGrpSpPr>
        <p:grpSpPr>
          <a:xfrm>
            <a:off x="801895" y="649591"/>
            <a:ext cx="2108102" cy="2153208"/>
            <a:chOff x="4166628" y="3100692"/>
            <a:chExt cx="4197035" cy="4286833"/>
          </a:xfrm>
        </p:grpSpPr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C10B56F5-7D4A-39DB-782C-64C6AC586835}"/>
                </a:ext>
              </a:extLst>
            </p:cNvPr>
            <p:cNvSpPr/>
            <p:nvPr/>
          </p:nvSpPr>
          <p:spPr>
            <a:xfrm>
              <a:off x="5617181" y="5436247"/>
              <a:ext cx="1155094" cy="1890488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8F8BCBEF-3989-B54B-BF6F-3B02090B94FE}"/>
                </a:ext>
              </a:extLst>
            </p:cNvPr>
            <p:cNvGrpSpPr/>
            <p:nvPr/>
          </p:nvGrpSpPr>
          <p:grpSpPr>
            <a:xfrm rot="693838">
              <a:off x="7618523" y="6090996"/>
              <a:ext cx="745140" cy="1296529"/>
              <a:chOff x="8410662" y="1628218"/>
              <a:chExt cx="1154699" cy="2009153"/>
            </a:xfrm>
          </p:grpSpPr>
          <p:sp>
            <p:nvSpPr>
              <p:cNvPr id="135" name="月 134">
                <a:extLst>
                  <a:ext uri="{FF2B5EF4-FFF2-40B4-BE49-F238E27FC236}">
                    <a16:creationId xmlns:a16="http://schemas.microsoft.com/office/drawing/2014/main" id="{D92A948A-9DD4-4979-F0F3-5C836A95E69F}"/>
                  </a:ext>
                </a:extLst>
              </p:cNvPr>
              <p:cNvSpPr/>
              <p:nvPr/>
            </p:nvSpPr>
            <p:spPr>
              <a:xfrm rot="19800000">
                <a:off x="8410662" y="1628218"/>
                <a:ext cx="219696" cy="2009153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月 135">
                <a:extLst>
                  <a:ext uri="{FF2B5EF4-FFF2-40B4-BE49-F238E27FC236}">
                    <a16:creationId xmlns:a16="http://schemas.microsoft.com/office/drawing/2014/main" id="{8E843B96-C7ED-D533-8FFB-A49EF579CB8B}"/>
                  </a:ext>
                </a:extLst>
              </p:cNvPr>
              <p:cNvSpPr/>
              <p:nvPr/>
            </p:nvSpPr>
            <p:spPr>
              <a:xfrm rot="5400000">
                <a:off x="9258974" y="3139559"/>
                <a:ext cx="121801" cy="490973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BE26712C-3A9C-1FAD-3A35-3A8467C1539F}"/>
                </a:ext>
              </a:extLst>
            </p:cNvPr>
            <p:cNvSpPr/>
            <p:nvPr/>
          </p:nvSpPr>
          <p:spPr>
            <a:xfrm rot="13500000">
              <a:off x="6836686" y="5755782"/>
              <a:ext cx="461476" cy="1350734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800C7963-EA5F-25EF-172A-13F3702D50CD}"/>
                </a:ext>
              </a:extLst>
            </p:cNvPr>
            <p:cNvGrpSpPr/>
            <p:nvPr/>
          </p:nvGrpSpPr>
          <p:grpSpPr>
            <a:xfrm rot="20906162" flipH="1">
              <a:off x="4166628" y="6090995"/>
              <a:ext cx="745140" cy="1296529"/>
              <a:chOff x="8410662" y="1628218"/>
              <a:chExt cx="1154699" cy="2009153"/>
            </a:xfrm>
          </p:grpSpPr>
          <p:sp>
            <p:nvSpPr>
              <p:cNvPr id="133" name="月 132">
                <a:extLst>
                  <a:ext uri="{FF2B5EF4-FFF2-40B4-BE49-F238E27FC236}">
                    <a16:creationId xmlns:a16="http://schemas.microsoft.com/office/drawing/2014/main" id="{066ED4EE-B1B3-8FE4-6952-3C08EF675B72}"/>
                  </a:ext>
                </a:extLst>
              </p:cNvPr>
              <p:cNvSpPr/>
              <p:nvPr/>
            </p:nvSpPr>
            <p:spPr>
              <a:xfrm rot="19800000">
                <a:off x="8410662" y="1628218"/>
                <a:ext cx="219696" cy="2009153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月 133">
                <a:extLst>
                  <a:ext uri="{FF2B5EF4-FFF2-40B4-BE49-F238E27FC236}">
                    <a16:creationId xmlns:a16="http://schemas.microsoft.com/office/drawing/2014/main" id="{8924BDB5-D368-5F54-6808-E87305308EC1}"/>
                  </a:ext>
                </a:extLst>
              </p:cNvPr>
              <p:cNvSpPr/>
              <p:nvPr/>
            </p:nvSpPr>
            <p:spPr>
              <a:xfrm rot="5400000">
                <a:off x="9258974" y="3139559"/>
                <a:ext cx="121801" cy="490973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2EE7392A-CD1A-BAC3-87C6-AA43E1D423DB}"/>
                </a:ext>
              </a:extLst>
            </p:cNvPr>
            <p:cNvSpPr/>
            <p:nvPr/>
          </p:nvSpPr>
          <p:spPr>
            <a:xfrm rot="8100000" flipH="1">
              <a:off x="5215393" y="5755782"/>
              <a:ext cx="461476" cy="1350734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F757A084-88AC-DBC4-7748-409C3586AD8D}"/>
                </a:ext>
              </a:extLst>
            </p:cNvPr>
            <p:cNvSpPr/>
            <p:nvPr/>
          </p:nvSpPr>
          <p:spPr>
            <a:xfrm>
              <a:off x="5712431" y="5324604"/>
              <a:ext cx="964594" cy="1942582"/>
            </a:xfrm>
            <a:prstGeom prst="ellipse">
              <a:avLst/>
            </a:prstGeom>
            <a:pattFill prst="dkHorz">
              <a:fgClr>
                <a:srgbClr val="800000"/>
              </a:fgClr>
              <a:bgClr>
                <a:srgbClr val="993300"/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月 113">
              <a:extLst>
                <a:ext uri="{FF2B5EF4-FFF2-40B4-BE49-F238E27FC236}">
                  <a16:creationId xmlns:a16="http://schemas.microsoft.com/office/drawing/2014/main" id="{726525B1-785D-E68D-A0D0-11E2A767B6FE}"/>
                </a:ext>
              </a:extLst>
            </p:cNvPr>
            <p:cNvSpPr/>
            <p:nvPr/>
          </p:nvSpPr>
          <p:spPr>
            <a:xfrm rot="2700000">
              <a:off x="6817575" y="3092954"/>
              <a:ext cx="360040" cy="1755195"/>
            </a:xfrm>
            <a:prstGeom prst="moon">
              <a:avLst>
                <a:gd name="adj" fmla="val 18852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5" name="月 114">
              <a:extLst>
                <a:ext uri="{FF2B5EF4-FFF2-40B4-BE49-F238E27FC236}">
                  <a16:creationId xmlns:a16="http://schemas.microsoft.com/office/drawing/2014/main" id="{83F5948D-6C56-1B64-AB5C-DDF35965828C}"/>
                </a:ext>
              </a:extLst>
            </p:cNvPr>
            <p:cNvSpPr/>
            <p:nvPr/>
          </p:nvSpPr>
          <p:spPr>
            <a:xfrm rot="18900000" flipH="1">
              <a:off x="5195628" y="3100692"/>
              <a:ext cx="360040" cy="1755195"/>
            </a:xfrm>
            <a:prstGeom prst="moon">
              <a:avLst>
                <a:gd name="adj" fmla="val 18852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7FF8C9DF-ED44-2E26-E944-F7146BE87334}"/>
                </a:ext>
              </a:extLst>
            </p:cNvPr>
            <p:cNvGrpSpPr/>
            <p:nvPr/>
          </p:nvGrpSpPr>
          <p:grpSpPr>
            <a:xfrm>
              <a:off x="5964474" y="3902162"/>
              <a:ext cx="487669" cy="587606"/>
              <a:chOff x="2329235" y="501587"/>
              <a:chExt cx="487669" cy="587606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79548C85-FBD3-BE5B-71F8-78C174675A91}"/>
                  </a:ext>
                </a:extLst>
              </p:cNvPr>
              <p:cNvSpPr/>
              <p:nvPr/>
            </p:nvSpPr>
            <p:spPr>
              <a:xfrm>
                <a:off x="2329235" y="501587"/>
                <a:ext cx="78094" cy="587606"/>
              </a:xfrm>
              <a:custGeom>
                <a:avLst/>
                <a:gdLst>
                  <a:gd name="connsiteX0" fmla="*/ 39047 w 78094"/>
                  <a:gd name="connsiteY0" fmla="*/ 0 h 631953"/>
                  <a:gd name="connsiteX1" fmla="*/ 78094 w 78094"/>
                  <a:gd name="connsiteY1" fmla="*/ 73214 h 631953"/>
                  <a:gd name="connsiteX2" fmla="*/ 66657 w 78094"/>
                  <a:gd name="connsiteY2" fmla="*/ 124984 h 631953"/>
                  <a:gd name="connsiteX3" fmla="*/ 42194 w 78094"/>
                  <a:gd name="connsiteY3" fmla="*/ 143984 h 631953"/>
                  <a:gd name="connsiteX4" fmla="*/ 74688 w 78094"/>
                  <a:gd name="connsiteY4" fmla="*/ 631953 h 631953"/>
                  <a:gd name="connsiteX5" fmla="*/ 3406 w 78094"/>
                  <a:gd name="connsiteY5" fmla="*/ 631953 h 631953"/>
                  <a:gd name="connsiteX6" fmla="*/ 35900 w 78094"/>
                  <a:gd name="connsiteY6" fmla="*/ 143984 h 631953"/>
                  <a:gd name="connsiteX7" fmla="*/ 11437 w 78094"/>
                  <a:gd name="connsiteY7" fmla="*/ 124984 h 631953"/>
                  <a:gd name="connsiteX8" fmla="*/ 0 w 78094"/>
                  <a:gd name="connsiteY8" fmla="*/ 73214 h 631953"/>
                  <a:gd name="connsiteX9" fmla="*/ 39047 w 78094"/>
                  <a:gd name="connsiteY9" fmla="*/ 0 h 631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094" h="631953">
                    <a:moveTo>
                      <a:pt x="39047" y="0"/>
                    </a:moveTo>
                    <a:cubicBezTo>
                      <a:pt x="60612" y="0"/>
                      <a:pt x="78094" y="32779"/>
                      <a:pt x="78094" y="73214"/>
                    </a:cubicBezTo>
                    <a:cubicBezTo>
                      <a:pt x="78094" y="93432"/>
                      <a:pt x="73724" y="111735"/>
                      <a:pt x="66657" y="124984"/>
                    </a:cubicBezTo>
                    <a:lnTo>
                      <a:pt x="42194" y="143984"/>
                    </a:lnTo>
                    <a:lnTo>
                      <a:pt x="74688" y="631953"/>
                    </a:lnTo>
                    <a:lnTo>
                      <a:pt x="3406" y="631953"/>
                    </a:lnTo>
                    <a:lnTo>
                      <a:pt x="35900" y="143984"/>
                    </a:lnTo>
                    <a:lnTo>
                      <a:pt x="11437" y="124984"/>
                    </a:lnTo>
                    <a:cubicBezTo>
                      <a:pt x="4371" y="111735"/>
                      <a:pt x="0" y="93432"/>
                      <a:pt x="0" y="73214"/>
                    </a:cubicBezTo>
                    <a:cubicBezTo>
                      <a:pt x="0" y="32779"/>
                      <a:pt x="17482" y="0"/>
                      <a:pt x="390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1ABB761B-4BC2-7A70-664E-95291B0243EF}"/>
                  </a:ext>
                </a:extLst>
              </p:cNvPr>
              <p:cNvSpPr/>
              <p:nvPr/>
            </p:nvSpPr>
            <p:spPr>
              <a:xfrm>
                <a:off x="2738810" y="501587"/>
                <a:ext cx="78094" cy="587606"/>
              </a:xfrm>
              <a:custGeom>
                <a:avLst/>
                <a:gdLst>
                  <a:gd name="connsiteX0" fmla="*/ 39047 w 78094"/>
                  <a:gd name="connsiteY0" fmla="*/ 0 h 631953"/>
                  <a:gd name="connsiteX1" fmla="*/ 78094 w 78094"/>
                  <a:gd name="connsiteY1" fmla="*/ 73214 h 631953"/>
                  <a:gd name="connsiteX2" fmla="*/ 66657 w 78094"/>
                  <a:gd name="connsiteY2" fmla="*/ 124984 h 631953"/>
                  <a:gd name="connsiteX3" fmla="*/ 42194 w 78094"/>
                  <a:gd name="connsiteY3" fmla="*/ 143984 h 631953"/>
                  <a:gd name="connsiteX4" fmla="*/ 74688 w 78094"/>
                  <a:gd name="connsiteY4" fmla="*/ 631953 h 631953"/>
                  <a:gd name="connsiteX5" fmla="*/ 3406 w 78094"/>
                  <a:gd name="connsiteY5" fmla="*/ 631953 h 631953"/>
                  <a:gd name="connsiteX6" fmla="*/ 35900 w 78094"/>
                  <a:gd name="connsiteY6" fmla="*/ 143984 h 631953"/>
                  <a:gd name="connsiteX7" fmla="*/ 11437 w 78094"/>
                  <a:gd name="connsiteY7" fmla="*/ 124984 h 631953"/>
                  <a:gd name="connsiteX8" fmla="*/ 0 w 78094"/>
                  <a:gd name="connsiteY8" fmla="*/ 73214 h 631953"/>
                  <a:gd name="connsiteX9" fmla="*/ 39047 w 78094"/>
                  <a:gd name="connsiteY9" fmla="*/ 0 h 631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094" h="631953">
                    <a:moveTo>
                      <a:pt x="39047" y="0"/>
                    </a:moveTo>
                    <a:cubicBezTo>
                      <a:pt x="60612" y="0"/>
                      <a:pt x="78094" y="32779"/>
                      <a:pt x="78094" y="73214"/>
                    </a:cubicBezTo>
                    <a:cubicBezTo>
                      <a:pt x="78094" y="93432"/>
                      <a:pt x="73724" y="111735"/>
                      <a:pt x="66657" y="124984"/>
                    </a:cubicBezTo>
                    <a:lnTo>
                      <a:pt x="42194" y="143984"/>
                    </a:lnTo>
                    <a:lnTo>
                      <a:pt x="74688" y="631953"/>
                    </a:lnTo>
                    <a:lnTo>
                      <a:pt x="3406" y="631953"/>
                    </a:lnTo>
                    <a:lnTo>
                      <a:pt x="35900" y="143984"/>
                    </a:lnTo>
                    <a:lnTo>
                      <a:pt x="11437" y="124984"/>
                    </a:lnTo>
                    <a:cubicBezTo>
                      <a:pt x="4371" y="111735"/>
                      <a:pt x="0" y="93432"/>
                      <a:pt x="0" y="73214"/>
                    </a:cubicBezTo>
                    <a:cubicBezTo>
                      <a:pt x="0" y="32779"/>
                      <a:pt x="17482" y="0"/>
                      <a:pt x="390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E48576D5-A3C5-6C11-65B6-0C129879DE6A}"/>
                </a:ext>
              </a:extLst>
            </p:cNvPr>
            <p:cNvSpPr/>
            <p:nvPr/>
          </p:nvSpPr>
          <p:spPr>
            <a:xfrm rot="19800000" flipH="1">
              <a:off x="4840928" y="4303149"/>
              <a:ext cx="289890" cy="923748"/>
            </a:xfrm>
            <a:custGeom>
              <a:avLst/>
              <a:gdLst>
                <a:gd name="connsiteX0" fmla="*/ 123933 w 289890"/>
                <a:gd name="connsiteY0" fmla="*/ 9384 h 923748"/>
                <a:gd name="connsiteX1" fmla="*/ 0 w 289890"/>
                <a:gd name="connsiteY1" fmla="*/ 461874 h 923748"/>
                <a:gd name="connsiteX2" fmla="*/ 155214 w 289890"/>
                <a:gd name="connsiteY2" fmla="*/ 923748 h 923748"/>
                <a:gd name="connsiteX3" fmla="*/ 155214 w 289890"/>
                <a:gd name="connsiteY3" fmla="*/ 923746 h 923748"/>
                <a:gd name="connsiteX4" fmla="*/ 70473 w 289890"/>
                <a:gd name="connsiteY4" fmla="*/ 461873 h 923748"/>
                <a:gd name="connsiteX5" fmla="*/ 76287 w 289890"/>
                <a:gd name="connsiteY5" fmla="*/ 325093 h 923748"/>
                <a:gd name="connsiteX6" fmla="*/ 90249 w 289890"/>
                <a:gd name="connsiteY6" fmla="*/ 219795 h 923748"/>
                <a:gd name="connsiteX7" fmla="*/ 138638 w 289890"/>
                <a:gd name="connsiteY7" fmla="*/ 158185 h 923748"/>
                <a:gd name="connsiteX8" fmla="*/ 289890 w 289890"/>
                <a:gd name="connsiteY8" fmla="*/ 68313 h 923748"/>
                <a:gd name="connsiteX9" fmla="*/ 159701 w 289890"/>
                <a:gd name="connsiteY9" fmla="*/ 85391 h 923748"/>
                <a:gd name="connsiteX10" fmla="*/ 110836 w 289890"/>
                <a:gd name="connsiteY10" fmla="*/ 125148 h 923748"/>
                <a:gd name="connsiteX11" fmla="*/ 119692 w 289890"/>
                <a:gd name="connsiteY11" fmla="*/ 88516 h 923748"/>
                <a:gd name="connsiteX12" fmla="*/ 155214 w 289890"/>
                <a:gd name="connsiteY12" fmla="*/ 0 h 923748"/>
                <a:gd name="connsiteX13" fmla="*/ 123933 w 289890"/>
                <a:gd name="connsiteY13" fmla="*/ 9384 h 92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9890" h="923748">
                  <a:moveTo>
                    <a:pt x="123933" y="9384"/>
                  </a:moveTo>
                  <a:cubicBezTo>
                    <a:pt x="53205" y="52452"/>
                    <a:pt x="0" y="238674"/>
                    <a:pt x="0" y="461874"/>
                  </a:cubicBezTo>
                  <a:cubicBezTo>
                    <a:pt x="0" y="716960"/>
                    <a:pt x="69492" y="923748"/>
                    <a:pt x="155214" y="923748"/>
                  </a:cubicBezTo>
                  <a:lnTo>
                    <a:pt x="155214" y="923746"/>
                  </a:lnTo>
                  <a:cubicBezTo>
                    <a:pt x="102399" y="822717"/>
                    <a:pt x="70473" y="648706"/>
                    <a:pt x="70473" y="461873"/>
                  </a:cubicBezTo>
                  <a:cubicBezTo>
                    <a:pt x="70473" y="415165"/>
                    <a:pt x="72468" y="369258"/>
                    <a:pt x="76287" y="325093"/>
                  </a:cubicBezTo>
                  <a:lnTo>
                    <a:pt x="90249" y="219795"/>
                  </a:lnTo>
                  <a:lnTo>
                    <a:pt x="138638" y="158185"/>
                  </a:lnTo>
                  <a:cubicBezTo>
                    <a:pt x="186073" y="110750"/>
                    <a:pt x="242109" y="77455"/>
                    <a:pt x="289890" y="68313"/>
                  </a:cubicBezTo>
                  <a:cubicBezTo>
                    <a:pt x="264466" y="42889"/>
                    <a:pt x="212290" y="51438"/>
                    <a:pt x="159701" y="85391"/>
                  </a:cubicBezTo>
                  <a:lnTo>
                    <a:pt x="110836" y="125148"/>
                  </a:lnTo>
                  <a:lnTo>
                    <a:pt x="119692" y="88516"/>
                  </a:lnTo>
                  <a:cubicBezTo>
                    <a:pt x="130112" y="55076"/>
                    <a:pt x="142010" y="25257"/>
                    <a:pt x="155214" y="0"/>
                  </a:cubicBezTo>
                  <a:cubicBezTo>
                    <a:pt x="144499" y="0"/>
                    <a:pt x="134037" y="3231"/>
                    <a:pt x="123933" y="938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422F07A7-1053-13A3-410D-74F377B686AD}"/>
                </a:ext>
              </a:extLst>
            </p:cNvPr>
            <p:cNvSpPr/>
            <p:nvPr/>
          </p:nvSpPr>
          <p:spPr>
            <a:xfrm rot="1800000">
              <a:off x="7292028" y="4275242"/>
              <a:ext cx="289890" cy="923748"/>
            </a:xfrm>
            <a:custGeom>
              <a:avLst/>
              <a:gdLst>
                <a:gd name="connsiteX0" fmla="*/ 123933 w 289890"/>
                <a:gd name="connsiteY0" fmla="*/ 9384 h 923748"/>
                <a:gd name="connsiteX1" fmla="*/ 0 w 289890"/>
                <a:gd name="connsiteY1" fmla="*/ 461874 h 923748"/>
                <a:gd name="connsiteX2" fmla="*/ 155214 w 289890"/>
                <a:gd name="connsiteY2" fmla="*/ 923748 h 923748"/>
                <a:gd name="connsiteX3" fmla="*/ 155214 w 289890"/>
                <a:gd name="connsiteY3" fmla="*/ 923746 h 923748"/>
                <a:gd name="connsiteX4" fmla="*/ 70473 w 289890"/>
                <a:gd name="connsiteY4" fmla="*/ 461873 h 923748"/>
                <a:gd name="connsiteX5" fmla="*/ 76287 w 289890"/>
                <a:gd name="connsiteY5" fmla="*/ 325093 h 923748"/>
                <a:gd name="connsiteX6" fmla="*/ 90249 w 289890"/>
                <a:gd name="connsiteY6" fmla="*/ 219795 h 923748"/>
                <a:gd name="connsiteX7" fmla="*/ 138638 w 289890"/>
                <a:gd name="connsiteY7" fmla="*/ 158185 h 923748"/>
                <a:gd name="connsiteX8" fmla="*/ 289890 w 289890"/>
                <a:gd name="connsiteY8" fmla="*/ 68313 h 923748"/>
                <a:gd name="connsiteX9" fmla="*/ 159701 w 289890"/>
                <a:gd name="connsiteY9" fmla="*/ 85391 h 923748"/>
                <a:gd name="connsiteX10" fmla="*/ 110836 w 289890"/>
                <a:gd name="connsiteY10" fmla="*/ 125148 h 923748"/>
                <a:gd name="connsiteX11" fmla="*/ 119692 w 289890"/>
                <a:gd name="connsiteY11" fmla="*/ 88516 h 923748"/>
                <a:gd name="connsiteX12" fmla="*/ 155214 w 289890"/>
                <a:gd name="connsiteY12" fmla="*/ 0 h 923748"/>
                <a:gd name="connsiteX13" fmla="*/ 123933 w 289890"/>
                <a:gd name="connsiteY13" fmla="*/ 9384 h 92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9890" h="923748">
                  <a:moveTo>
                    <a:pt x="123933" y="9384"/>
                  </a:moveTo>
                  <a:cubicBezTo>
                    <a:pt x="53205" y="52452"/>
                    <a:pt x="0" y="238674"/>
                    <a:pt x="0" y="461874"/>
                  </a:cubicBezTo>
                  <a:cubicBezTo>
                    <a:pt x="0" y="716960"/>
                    <a:pt x="69492" y="923748"/>
                    <a:pt x="155214" y="923748"/>
                  </a:cubicBezTo>
                  <a:lnTo>
                    <a:pt x="155214" y="923746"/>
                  </a:lnTo>
                  <a:cubicBezTo>
                    <a:pt x="102399" y="822717"/>
                    <a:pt x="70473" y="648706"/>
                    <a:pt x="70473" y="461873"/>
                  </a:cubicBezTo>
                  <a:cubicBezTo>
                    <a:pt x="70473" y="415165"/>
                    <a:pt x="72468" y="369258"/>
                    <a:pt x="76287" y="325093"/>
                  </a:cubicBezTo>
                  <a:lnTo>
                    <a:pt x="90249" y="219795"/>
                  </a:lnTo>
                  <a:lnTo>
                    <a:pt x="138638" y="158185"/>
                  </a:lnTo>
                  <a:cubicBezTo>
                    <a:pt x="186073" y="110750"/>
                    <a:pt x="242109" y="77455"/>
                    <a:pt x="289890" y="68313"/>
                  </a:cubicBezTo>
                  <a:cubicBezTo>
                    <a:pt x="264466" y="42889"/>
                    <a:pt x="212290" y="51438"/>
                    <a:pt x="159701" y="85391"/>
                  </a:cubicBezTo>
                  <a:lnTo>
                    <a:pt x="110836" y="125148"/>
                  </a:lnTo>
                  <a:lnTo>
                    <a:pt x="119692" y="88516"/>
                  </a:lnTo>
                  <a:cubicBezTo>
                    <a:pt x="130112" y="55076"/>
                    <a:pt x="142010" y="25257"/>
                    <a:pt x="155214" y="0"/>
                  </a:cubicBezTo>
                  <a:cubicBezTo>
                    <a:pt x="144499" y="0"/>
                    <a:pt x="134037" y="3231"/>
                    <a:pt x="123933" y="938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E244E448-A880-F30B-DFCA-A644AFFE04C4}"/>
                </a:ext>
              </a:extLst>
            </p:cNvPr>
            <p:cNvSpPr/>
            <p:nvPr/>
          </p:nvSpPr>
          <p:spPr>
            <a:xfrm rot="18000000" flipH="1">
              <a:off x="4612563" y="5111325"/>
              <a:ext cx="289890" cy="923748"/>
            </a:xfrm>
            <a:custGeom>
              <a:avLst/>
              <a:gdLst>
                <a:gd name="connsiteX0" fmla="*/ 123933 w 289890"/>
                <a:gd name="connsiteY0" fmla="*/ 9384 h 923748"/>
                <a:gd name="connsiteX1" fmla="*/ 0 w 289890"/>
                <a:gd name="connsiteY1" fmla="*/ 461874 h 923748"/>
                <a:gd name="connsiteX2" fmla="*/ 155214 w 289890"/>
                <a:gd name="connsiteY2" fmla="*/ 923748 h 923748"/>
                <a:gd name="connsiteX3" fmla="*/ 155214 w 289890"/>
                <a:gd name="connsiteY3" fmla="*/ 923746 h 923748"/>
                <a:gd name="connsiteX4" fmla="*/ 70473 w 289890"/>
                <a:gd name="connsiteY4" fmla="*/ 461873 h 923748"/>
                <a:gd name="connsiteX5" fmla="*/ 76287 w 289890"/>
                <a:gd name="connsiteY5" fmla="*/ 325093 h 923748"/>
                <a:gd name="connsiteX6" fmla="*/ 90249 w 289890"/>
                <a:gd name="connsiteY6" fmla="*/ 219795 h 923748"/>
                <a:gd name="connsiteX7" fmla="*/ 138638 w 289890"/>
                <a:gd name="connsiteY7" fmla="*/ 158185 h 923748"/>
                <a:gd name="connsiteX8" fmla="*/ 289890 w 289890"/>
                <a:gd name="connsiteY8" fmla="*/ 68313 h 923748"/>
                <a:gd name="connsiteX9" fmla="*/ 159701 w 289890"/>
                <a:gd name="connsiteY9" fmla="*/ 85391 h 923748"/>
                <a:gd name="connsiteX10" fmla="*/ 110836 w 289890"/>
                <a:gd name="connsiteY10" fmla="*/ 125148 h 923748"/>
                <a:gd name="connsiteX11" fmla="*/ 119692 w 289890"/>
                <a:gd name="connsiteY11" fmla="*/ 88516 h 923748"/>
                <a:gd name="connsiteX12" fmla="*/ 155214 w 289890"/>
                <a:gd name="connsiteY12" fmla="*/ 0 h 923748"/>
                <a:gd name="connsiteX13" fmla="*/ 123933 w 289890"/>
                <a:gd name="connsiteY13" fmla="*/ 9384 h 92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9890" h="923748">
                  <a:moveTo>
                    <a:pt x="123933" y="9384"/>
                  </a:moveTo>
                  <a:cubicBezTo>
                    <a:pt x="53205" y="52452"/>
                    <a:pt x="0" y="238674"/>
                    <a:pt x="0" y="461874"/>
                  </a:cubicBezTo>
                  <a:cubicBezTo>
                    <a:pt x="0" y="716960"/>
                    <a:pt x="69492" y="923748"/>
                    <a:pt x="155214" y="923748"/>
                  </a:cubicBezTo>
                  <a:lnTo>
                    <a:pt x="155214" y="923746"/>
                  </a:lnTo>
                  <a:cubicBezTo>
                    <a:pt x="102399" y="822717"/>
                    <a:pt x="70473" y="648706"/>
                    <a:pt x="70473" y="461873"/>
                  </a:cubicBezTo>
                  <a:cubicBezTo>
                    <a:pt x="70473" y="415165"/>
                    <a:pt x="72468" y="369258"/>
                    <a:pt x="76287" y="325093"/>
                  </a:cubicBezTo>
                  <a:lnTo>
                    <a:pt x="90249" y="219795"/>
                  </a:lnTo>
                  <a:lnTo>
                    <a:pt x="138638" y="158185"/>
                  </a:lnTo>
                  <a:cubicBezTo>
                    <a:pt x="186073" y="110750"/>
                    <a:pt x="242109" y="77455"/>
                    <a:pt x="289890" y="68313"/>
                  </a:cubicBezTo>
                  <a:cubicBezTo>
                    <a:pt x="264466" y="42889"/>
                    <a:pt x="212290" y="51438"/>
                    <a:pt x="159701" y="85391"/>
                  </a:cubicBezTo>
                  <a:lnTo>
                    <a:pt x="110836" y="125148"/>
                  </a:lnTo>
                  <a:lnTo>
                    <a:pt x="119692" y="88516"/>
                  </a:lnTo>
                  <a:cubicBezTo>
                    <a:pt x="130112" y="55076"/>
                    <a:pt x="142010" y="25257"/>
                    <a:pt x="155214" y="0"/>
                  </a:cubicBezTo>
                  <a:cubicBezTo>
                    <a:pt x="144499" y="0"/>
                    <a:pt x="134037" y="3231"/>
                    <a:pt x="123933" y="938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3CD289A0-0EB7-F917-CE43-172402FBADC0}"/>
                </a:ext>
              </a:extLst>
            </p:cNvPr>
            <p:cNvSpPr/>
            <p:nvPr/>
          </p:nvSpPr>
          <p:spPr>
            <a:xfrm rot="3600000">
              <a:off x="7527530" y="5138488"/>
              <a:ext cx="289890" cy="923748"/>
            </a:xfrm>
            <a:custGeom>
              <a:avLst/>
              <a:gdLst>
                <a:gd name="connsiteX0" fmla="*/ 123933 w 289890"/>
                <a:gd name="connsiteY0" fmla="*/ 9384 h 923748"/>
                <a:gd name="connsiteX1" fmla="*/ 0 w 289890"/>
                <a:gd name="connsiteY1" fmla="*/ 461874 h 923748"/>
                <a:gd name="connsiteX2" fmla="*/ 155214 w 289890"/>
                <a:gd name="connsiteY2" fmla="*/ 923748 h 923748"/>
                <a:gd name="connsiteX3" fmla="*/ 155214 w 289890"/>
                <a:gd name="connsiteY3" fmla="*/ 923746 h 923748"/>
                <a:gd name="connsiteX4" fmla="*/ 70473 w 289890"/>
                <a:gd name="connsiteY4" fmla="*/ 461873 h 923748"/>
                <a:gd name="connsiteX5" fmla="*/ 76287 w 289890"/>
                <a:gd name="connsiteY5" fmla="*/ 325093 h 923748"/>
                <a:gd name="connsiteX6" fmla="*/ 90249 w 289890"/>
                <a:gd name="connsiteY6" fmla="*/ 219795 h 923748"/>
                <a:gd name="connsiteX7" fmla="*/ 138638 w 289890"/>
                <a:gd name="connsiteY7" fmla="*/ 158185 h 923748"/>
                <a:gd name="connsiteX8" fmla="*/ 289890 w 289890"/>
                <a:gd name="connsiteY8" fmla="*/ 68313 h 923748"/>
                <a:gd name="connsiteX9" fmla="*/ 159701 w 289890"/>
                <a:gd name="connsiteY9" fmla="*/ 85391 h 923748"/>
                <a:gd name="connsiteX10" fmla="*/ 110836 w 289890"/>
                <a:gd name="connsiteY10" fmla="*/ 125148 h 923748"/>
                <a:gd name="connsiteX11" fmla="*/ 119692 w 289890"/>
                <a:gd name="connsiteY11" fmla="*/ 88516 h 923748"/>
                <a:gd name="connsiteX12" fmla="*/ 155214 w 289890"/>
                <a:gd name="connsiteY12" fmla="*/ 0 h 923748"/>
                <a:gd name="connsiteX13" fmla="*/ 123933 w 289890"/>
                <a:gd name="connsiteY13" fmla="*/ 9384 h 92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9890" h="923748">
                  <a:moveTo>
                    <a:pt x="123933" y="9384"/>
                  </a:moveTo>
                  <a:cubicBezTo>
                    <a:pt x="53205" y="52452"/>
                    <a:pt x="0" y="238674"/>
                    <a:pt x="0" y="461874"/>
                  </a:cubicBezTo>
                  <a:cubicBezTo>
                    <a:pt x="0" y="716960"/>
                    <a:pt x="69492" y="923748"/>
                    <a:pt x="155214" y="923748"/>
                  </a:cubicBezTo>
                  <a:lnTo>
                    <a:pt x="155214" y="923746"/>
                  </a:lnTo>
                  <a:cubicBezTo>
                    <a:pt x="102399" y="822717"/>
                    <a:pt x="70473" y="648706"/>
                    <a:pt x="70473" y="461873"/>
                  </a:cubicBezTo>
                  <a:cubicBezTo>
                    <a:pt x="70473" y="415165"/>
                    <a:pt x="72468" y="369258"/>
                    <a:pt x="76287" y="325093"/>
                  </a:cubicBezTo>
                  <a:lnTo>
                    <a:pt x="90249" y="219795"/>
                  </a:lnTo>
                  <a:lnTo>
                    <a:pt x="138638" y="158185"/>
                  </a:lnTo>
                  <a:cubicBezTo>
                    <a:pt x="186073" y="110750"/>
                    <a:pt x="242109" y="77455"/>
                    <a:pt x="289890" y="68313"/>
                  </a:cubicBezTo>
                  <a:cubicBezTo>
                    <a:pt x="264466" y="42889"/>
                    <a:pt x="212290" y="51438"/>
                    <a:pt x="159701" y="85391"/>
                  </a:cubicBezTo>
                  <a:lnTo>
                    <a:pt x="110836" y="125148"/>
                  </a:lnTo>
                  <a:lnTo>
                    <a:pt x="119692" y="88516"/>
                  </a:lnTo>
                  <a:cubicBezTo>
                    <a:pt x="130112" y="55076"/>
                    <a:pt x="142010" y="25257"/>
                    <a:pt x="155214" y="0"/>
                  </a:cubicBezTo>
                  <a:cubicBezTo>
                    <a:pt x="144499" y="0"/>
                    <a:pt x="134037" y="3231"/>
                    <a:pt x="123933" y="938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05A0AE2F-CC0E-B602-936E-1D5F91815E67}"/>
                </a:ext>
              </a:extLst>
            </p:cNvPr>
            <p:cNvSpPr/>
            <p:nvPr/>
          </p:nvSpPr>
          <p:spPr>
            <a:xfrm rot="3600000">
              <a:off x="6808837" y="4890130"/>
              <a:ext cx="190279" cy="748912"/>
            </a:xfrm>
            <a:prstGeom prst="round2SameRect">
              <a:avLst>
                <a:gd name="adj1" fmla="val 34804"/>
                <a:gd name="adj2" fmla="val 0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A2DE519D-7BBC-A59F-EB04-CB0655FC9886}"/>
                </a:ext>
              </a:extLst>
            </p:cNvPr>
            <p:cNvSpPr/>
            <p:nvPr/>
          </p:nvSpPr>
          <p:spPr>
            <a:xfrm rot="18000000" flipH="1">
              <a:off x="5403531" y="4943043"/>
              <a:ext cx="190279" cy="748912"/>
            </a:xfrm>
            <a:prstGeom prst="round2SameRect">
              <a:avLst>
                <a:gd name="adj1" fmla="val 34804"/>
                <a:gd name="adj2" fmla="val 0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37D87955-2BA4-0846-22FE-B5E0BA1617F5}"/>
                </a:ext>
              </a:extLst>
            </p:cNvPr>
            <p:cNvSpPr/>
            <p:nvPr/>
          </p:nvSpPr>
          <p:spPr>
            <a:xfrm rot="5400000">
              <a:off x="6885802" y="5420558"/>
              <a:ext cx="190279" cy="748912"/>
            </a:xfrm>
            <a:prstGeom prst="round2SameRect">
              <a:avLst>
                <a:gd name="adj1" fmla="val 34804"/>
                <a:gd name="adj2" fmla="val 0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FE0827A8-B0BD-C534-6B39-3DD26DFE1C06}"/>
                </a:ext>
              </a:extLst>
            </p:cNvPr>
            <p:cNvSpPr/>
            <p:nvPr/>
          </p:nvSpPr>
          <p:spPr>
            <a:xfrm rot="16200000" flipH="1">
              <a:off x="5403532" y="5410274"/>
              <a:ext cx="190279" cy="748912"/>
            </a:xfrm>
            <a:prstGeom prst="round2SameRect">
              <a:avLst>
                <a:gd name="adj1" fmla="val 34804"/>
                <a:gd name="adj2" fmla="val 0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BC318AFF-D3D0-AFFA-2F7E-2936E8BB3BF3}"/>
                </a:ext>
              </a:extLst>
            </p:cNvPr>
            <p:cNvSpPr/>
            <p:nvPr/>
          </p:nvSpPr>
          <p:spPr>
            <a:xfrm>
              <a:off x="5725978" y="5209583"/>
              <a:ext cx="937502" cy="812811"/>
            </a:xfrm>
            <a:custGeom>
              <a:avLst/>
              <a:gdLst>
                <a:gd name="connsiteX0" fmla="*/ 861171 w 937502"/>
                <a:gd name="connsiteY0" fmla="*/ 0 h 812811"/>
                <a:gd name="connsiteX1" fmla="*/ 887671 w 937502"/>
                <a:gd name="connsiteY1" fmla="*/ 17866 h 812811"/>
                <a:gd name="connsiteX2" fmla="*/ 937502 w 937502"/>
                <a:gd name="connsiteY2" fmla="*/ 138169 h 812811"/>
                <a:gd name="connsiteX3" fmla="*/ 937502 w 937502"/>
                <a:gd name="connsiteY3" fmla="*/ 665290 h 812811"/>
                <a:gd name="connsiteX4" fmla="*/ 888890 w 937502"/>
                <a:gd name="connsiteY4" fmla="*/ 782651 h 812811"/>
                <a:gd name="connsiteX5" fmla="*/ 844156 w 937502"/>
                <a:gd name="connsiteY5" fmla="*/ 812811 h 812811"/>
                <a:gd name="connsiteX6" fmla="*/ 784958 w 937502"/>
                <a:gd name="connsiteY6" fmla="*/ 800735 h 812811"/>
                <a:gd name="connsiteX7" fmla="*/ 468750 w 937502"/>
                <a:gd name="connsiteY7" fmla="*/ 776744 h 812811"/>
                <a:gd name="connsiteX8" fmla="*/ 152542 w 937502"/>
                <a:gd name="connsiteY8" fmla="*/ 800735 h 812811"/>
                <a:gd name="connsiteX9" fmla="*/ 93345 w 937502"/>
                <a:gd name="connsiteY9" fmla="*/ 812810 h 812811"/>
                <a:gd name="connsiteX10" fmla="*/ 48613 w 937502"/>
                <a:gd name="connsiteY10" fmla="*/ 782651 h 812811"/>
                <a:gd name="connsiteX11" fmla="*/ 0 w 937502"/>
                <a:gd name="connsiteY11" fmla="*/ 665290 h 812811"/>
                <a:gd name="connsiteX12" fmla="*/ 0 w 937502"/>
                <a:gd name="connsiteY12" fmla="*/ 138169 h 812811"/>
                <a:gd name="connsiteX13" fmla="*/ 49831 w 937502"/>
                <a:gd name="connsiteY13" fmla="*/ 17866 h 812811"/>
                <a:gd name="connsiteX14" fmla="*/ 76330 w 937502"/>
                <a:gd name="connsiteY14" fmla="*/ 0 h 812811"/>
                <a:gd name="connsiteX15" fmla="*/ 152542 w 937502"/>
                <a:gd name="connsiteY15" fmla="*/ 15546 h 812811"/>
                <a:gd name="connsiteX16" fmla="*/ 468750 w 937502"/>
                <a:gd name="connsiteY16" fmla="*/ 39537 h 812811"/>
                <a:gd name="connsiteX17" fmla="*/ 784958 w 937502"/>
                <a:gd name="connsiteY17" fmla="*/ 15546 h 81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37502" h="812811">
                  <a:moveTo>
                    <a:pt x="861171" y="0"/>
                  </a:moveTo>
                  <a:lnTo>
                    <a:pt x="887671" y="17866"/>
                  </a:lnTo>
                  <a:cubicBezTo>
                    <a:pt x="918459" y="48655"/>
                    <a:pt x="937502" y="91188"/>
                    <a:pt x="937502" y="138169"/>
                  </a:cubicBezTo>
                  <a:lnTo>
                    <a:pt x="937502" y="665290"/>
                  </a:lnTo>
                  <a:cubicBezTo>
                    <a:pt x="937502" y="711122"/>
                    <a:pt x="918925" y="752615"/>
                    <a:pt x="888890" y="782651"/>
                  </a:cubicBezTo>
                  <a:lnTo>
                    <a:pt x="844156" y="812811"/>
                  </a:lnTo>
                  <a:lnTo>
                    <a:pt x="784958" y="800735"/>
                  </a:lnTo>
                  <a:cubicBezTo>
                    <a:pt x="687768" y="785287"/>
                    <a:pt x="580914" y="776744"/>
                    <a:pt x="468750" y="776744"/>
                  </a:cubicBezTo>
                  <a:cubicBezTo>
                    <a:pt x="356586" y="776744"/>
                    <a:pt x="249732" y="785287"/>
                    <a:pt x="152542" y="800735"/>
                  </a:cubicBezTo>
                  <a:lnTo>
                    <a:pt x="93345" y="812810"/>
                  </a:lnTo>
                  <a:lnTo>
                    <a:pt x="48613" y="782651"/>
                  </a:lnTo>
                  <a:cubicBezTo>
                    <a:pt x="18577" y="752615"/>
                    <a:pt x="0" y="711122"/>
                    <a:pt x="0" y="665290"/>
                  </a:cubicBezTo>
                  <a:lnTo>
                    <a:pt x="0" y="138169"/>
                  </a:lnTo>
                  <a:cubicBezTo>
                    <a:pt x="0" y="91188"/>
                    <a:pt x="19043" y="48655"/>
                    <a:pt x="49831" y="17866"/>
                  </a:cubicBezTo>
                  <a:lnTo>
                    <a:pt x="76330" y="0"/>
                  </a:lnTo>
                  <a:lnTo>
                    <a:pt x="152542" y="15546"/>
                  </a:lnTo>
                  <a:cubicBezTo>
                    <a:pt x="249732" y="30994"/>
                    <a:pt x="356586" y="39537"/>
                    <a:pt x="468750" y="39537"/>
                  </a:cubicBezTo>
                  <a:cubicBezTo>
                    <a:pt x="580914" y="39537"/>
                    <a:pt x="687768" y="30994"/>
                    <a:pt x="784958" y="15546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DE36E939-5C49-F4F9-167C-7E4E0D3C60D3}"/>
                </a:ext>
              </a:extLst>
            </p:cNvPr>
            <p:cNvSpPr/>
            <p:nvPr/>
          </p:nvSpPr>
          <p:spPr>
            <a:xfrm>
              <a:off x="5760851" y="4318853"/>
              <a:ext cx="867754" cy="1117394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C1ED77B8-78DC-5C4C-1F7F-124D7C60BAB3}"/>
                </a:ext>
              </a:extLst>
            </p:cNvPr>
            <p:cNvGrpSpPr/>
            <p:nvPr/>
          </p:nvGrpSpPr>
          <p:grpSpPr>
            <a:xfrm>
              <a:off x="5774941" y="4471540"/>
              <a:ext cx="831159" cy="433484"/>
              <a:chOff x="2139702" y="1070965"/>
              <a:chExt cx="831159" cy="433484"/>
            </a:xfrm>
          </p:grpSpPr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2F9840B2-7CE8-E374-442E-952621686DC0}"/>
                  </a:ext>
                </a:extLst>
              </p:cNvPr>
              <p:cNvSpPr/>
              <p:nvPr/>
            </p:nvSpPr>
            <p:spPr>
              <a:xfrm rot="1800000">
                <a:off x="2139702" y="1070965"/>
                <a:ext cx="300594" cy="43348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4C33FBBD-8481-B6DB-788F-07C822B13F04}"/>
                  </a:ext>
                </a:extLst>
              </p:cNvPr>
              <p:cNvSpPr/>
              <p:nvPr/>
            </p:nvSpPr>
            <p:spPr>
              <a:xfrm rot="19800000" flipH="1">
                <a:off x="2670269" y="1070965"/>
                <a:ext cx="300592" cy="43348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8" name="楕円 345">
              <a:extLst>
                <a:ext uri="{FF2B5EF4-FFF2-40B4-BE49-F238E27FC236}">
                  <a16:creationId xmlns:a16="http://schemas.microsoft.com/office/drawing/2014/main" id="{3CA17C69-1042-1132-ECF4-F207D4EBD714}"/>
                </a:ext>
              </a:extLst>
            </p:cNvPr>
            <p:cNvSpPr/>
            <p:nvPr/>
          </p:nvSpPr>
          <p:spPr>
            <a:xfrm>
              <a:off x="5971698" y="5188991"/>
              <a:ext cx="460852" cy="144998"/>
            </a:xfrm>
            <a:custGeom>
              <a:avLst/>
              <a:gdLst>
                <a:gd name="connsiteX0" fmla="*/ 0 w 669350"/>
                <a:gd name="connsiteY0" fmla="*/ 37657 h 75314"/>
                <a:gd name="connsiteX1" fmla="*/ 334675 w 669350"/>
                <a:gd name="connsiteY1" fmla="*/ 0 h 75314"/>
                <a:gd name="connsiteX2" fmla="*/ 669350 w 669350"/>
                <a:gd name="connsiteY2" fmla="*/ 37657 h 75314"/>
                <a:gd name="connsiteX3" fmla="*/ 334675 w 669350"/>
                <a:gd name="connsiteY3" fmla="*/ 75314 h 75314"/>
                <a:gd name="connsiteX4" fmla="*/ 0 w 669350"/>
                <a:gd name="connsiteY4" fmla="*/ 37657 h 75314"/>
                <a:gd name="connsiteX0" fmla="*/ 0 w 669350"/>
                <a:gd name="connsiteY0" fmla="*/ 37662 h 234069"/>
                <a:gd name="connsiteX1" fmla="*/ 334675 w 669350"/>
                <a:gd name="connsiteY1" fmla="*/ 5 h 234069"/>
                <a:gd name="connsiteX2" fmla="*/ 669350 w 669350"/>
                <a:gd name="connsiteY2" fmla="*/ 37662 h 234069"/>
                <a:gd name="connsiteX3" fmla="*/ 334675 w 669350"/>
                <a:gd name="connsiteY3" fmla="*/ 234069 h 234069"/>
                <a:gd name="connsiteX4" fmla="*/ 0 w 669350"/>
                <a:gd name="connsiteY4" fmla="*/ 37662 h 234069"/>
                <a:gd name="connsiteX0" fmla="*/ 0 w 669350"/>
                <a:gd name="connsiteY0" fmla="*/ 10843 h 207250"/>
                <a:gd name="connsiteX1" fmla="*/ 334675 w 669350"/>
                <a:gd name="connsiteY1" fmla="*/ 23986 h 207250"/>
                <a:gd name="connsiteX2" fmla="*/ 669350 w 669350"/>
                <a:gd name="connsiteY2" fmla="*/ 10843 h 207250"/>
                <a:gd name="connsiteX3" fmla="*/ 334675 w 669350"/>
                <a:gd name="connsiteY3" fmla="*/ 207250 h 207250"/>
                <a:gd name="connsiteX4" fmla="*/ 0 w 669350"/>
                <a:gd name="connsiteY4" fmla="*/ 10843 h 20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9350" h="207250">
                  <a:moveTo>
                    <a:pt x="0" y="10843"/>
                  </a:moveTo>
                  <a:cubicBezTo>
                    <a:pt x="0" y="-19701"/>
                    <a:pt x="149839" y="23986"/>
                    <a:pt x="334675" y="23986"/>
                  </a:cubicBezTo>
                  <a:cubicBezTo>
                    <a:pt x="519511" y="23986"/>
                    <a:pt x="669350" y="-9954"/>
                    <a:pt x="669350" y="10843"/>
                  </a:cubicBezTo>
                  <a:cubicBezTo>
                    <a:pt x="669350" y="31640"/>
                    <a:pt x="519511" y="207250"/>
                    <a:pt x="334675" y="207250"/>
                  </a:cubicBezTo>
                  <a:cubicBezTo>
                    <a:pt x="149839" y="207250"/>
                    <a:pt x="0" y="41387"/>
                    <a:pt x="0" y="10843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37" name="吹き出し: 円形 136">
            <a:extLst>
              <a:ext uri="{FF2B5EF4-FFF2-40B4-BE49-F238E27FC236}">
                <a16:creationId xmlns:a16="http://schemas.microsoft.com/office/drawing/2014/main" id="{30BCED7F-81A4-6645-DC86-0BAB62A831E8}"/>
              </a:ext>
            </a:extLst>
          </p:cNvPr>
          <p:cNvSpPr/>
          <p:nvPr/>
        </p:nvSpPr>
        <p:spPr>
          <a:xfrm>
            <a:off x="2127898" y="556827"/>
            <a:ext cx="1719116" cy="968321"/>
          </a:xfrm>
          <a:prstGeom prst="wedgeEllipseCallout">
            <a:avLst>
              <a:gd name="adj1" fmla="val -48552"/>
              <a:gd name="adj2" fmla="val 58784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DB7C1A97-261B-1B69-055E-6AC5F24B65E2}"/>
              </a:ext>
            </a:extLst>
          </p:cNvPr>
          <p:cNvSpPr txBox="1"/>
          <p:nvPr/>
        </p:nvSpPr>
        <p:spPr>
          <a:xfrm>
            <a:off x="2333251" y="871120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説明しよう</a:t>
            </a:r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706E5178-93A6-1CB4-0E5C-90363F699935}"/>
              </a:ext>
            </a:extLst>
          </p:cNvPr>
          <p:cNvGrpSpPr/>
          <p:nvPr/>
        </p:nvGrpSpPr>
        <p:grpSpPr>
          <a:xfrm>
            <a:off x="5936291" y="5425938"/>
            <a:ext cx="3160844" cy="754754"/>
            <a:chOff x="-666054" y="3639304"/>
            <a:chExt cx="5191521" cy="1239644"/>
          </a:xfrm>
        </p:grpSpPr>
        <p:sp>
          <p:nvSpPr>
            <p:cNvPr id="140" name="月 139">
              <a:extLst>
                <a:ext uri="{FF2B5EF4-FFF2-40B4-BE49-F238E27FC236}">
                  <a16:creationId xmlns:a16="http://schemas.microsoft.com/office/drawing/2014/main" id="{DC8A3366-A47F-9992-0995-28260809EEC7}"/>
                </a:ext>
              </a:extLst>
            </p:cNvPr>
            <p:cNvSpPr/>
            <p:nvPr/>
          </p:nvSpPr>
          <p:spPr>
            <a:xfrm rot="15029492" flipH="1">
              <a:off x="662009" y="3028763"/>
              <a:ext cx="208870" cy="1429952"/>
            </a:xfrm>
            <a:prstGeom prst="moon">
              <a:avLst>
                <a:gd name="adj" fmla="val 18852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F3345E90-76C0-EFCA-7137-DC832161B71B}"/>
                </a:ext>
              </a:extLst>
            </p:cNvPr>
            <p:cNvSpPr/>
            <p:nvPr/>
          </p:nvSpPr>
          <p:spPr>
            <a:xfrm rot="5233276">
              <a:off x="3284730" y="3582454"/>
              <a:ext cx="179718" cy="1336694"/>
            </a:xfrm>
            <a:prstGeom prst="moon">
              <a:avLst>
                <a:gd name="adj" fmla="val 36308"/>
              </a:avLst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2" name="二等辺三角形 141">
              <a:extLst>
                <a:ext uri="{FF2B5EF4-FFF2-40B4-BE49-F238E27FC236}">
                  <a16:creationId xmlns:a16="http://schemas.microsoft.com/office/drawing/2014/main" id="{3DD94377-A966-3D4F-D6FB-0EA2F2867822}"/>
                </a:ext>
              </a:extLst>
            </p:cNvPr>
            <p:cNvSpPr/>
            <p:nvPr/>
          </p:nvSpPr>
          <p:spPr>
            <a:xfrm rot="6103057">
              <a:off x="3770670" y="3953549"/>
              <a:ext cx="141648" cy="1012039"/>
            </a:xfrm>
            <a:prstGeom prst="triangle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3" name="月 142">
              <a:extLst>
                <a:ext uri="{FF2B5EF4-FFF2-40B4-BE49-F238E27FC236}">
                  <a16:creationId xmlns:a16="http://schemas.microsoft.com/office/drawing/2014/main" id="{292619EC-BB34-E236-6B02-B39DBB6CDAA1}"/>
                </a:ext>
              </a:extLst>
            </p:cNvPr>
            <p:cNvSpPr/>
            <p:nvPr/>
          </p:nvSpPr>
          <p:spPr>
            <a:xfrm rot="15929492" flipH="1">
              <a:off x="910898" y="3111861"/>
              <a:ext cx="208870" cy="1429952"/>
            </a:xfrm>
            <a:prstGeom prst="moon">
              <a:avLst>
                <a:gd name="adj" fmla="val 18852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C0FCF32A-D9F2-C238-8679-AF323A4D78FE}"/>
                </a:ext>
              </a:extLst>
            </p:cNvPr>
            <p:cNvSpPr/>
            <p:nvPr/>
          </p:nvSpPr>
          <p:spPr>
            <a:xfrm rot="17100000">
              <a:off x="-164998" y="3615170"/>
              <a:ext cx="56728" cy="571772"/>
            </a:xfrm>
            <a:custGeom>
              <a:avLst/>
              <a:gdLst>
                <a:gd name="connsiteX0" fmla="*/ 39047 w 78094"/>
                <a:gd name="connsiteY0" fmla="*/ 0 h 631953"/>
                <a:gd name="connsiteX1" fmla="*/ 78094 w 78094"/>
                <a:gd name="connsiteY1" fmla="*/ 73214 h 631953"/>
                <a:gd name="connsiteX2" fmla="*/ 66657 w 78094"/>
                <a:gd name="connsiteY2" fmla="*/ 124984 h 631953"/>
                <a:gd name="connsiteX3" fmla="*/ 42194 w 78094"/>
                <a:gd name="connsiteY3" fmla="*/ 143984 h 631953"/>
                <a:gd name="connsiteX4" fmla="*/ 74688 w 78094"/>
                <a:gd name="connsiteY4" fmla="*/ 631953 h 631953"/>
                <a:gd name="connsiteX5" fmla="*/ 3406 w 78094"/>
                <a:gd name="connsiteY5" fmla="*/ 631953 h 631953"/>
                <a:gd name="connsiteX6" fmla="*/ 35900 w 78094"/>
                <a:gd name="connsiteY6" fmla="*/ 143984 h 631953"/>
                <a:gd name="connsiteX7" fmla="*/ 11437 w 78094"/>
                <a:gd name="connsiteY7" fmla="*/ 124984 h 631953"/>
                <a:gd name="connsiteX8" fmla="*/ 0 w 78094"/>
                <a:gd name="connsiteY8" fmla="*/ 73214 h 631953"/>
                <a:gd name="connsiteX9" fmla="*/ 39047 w 78094"/>
                <a:gd name="connsiteY9" fmla="*/ 0 h 631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094" h="631953">
                  <a:moveTo>
                    <a:pt x="39047" y="0"/>
                  </a:moveTo>
                  <a:cubicBezTo>
                    <a:pt x="60612" y="0"/>
                    <a:pt x="78094" y="32779"/>
                    <a:pt x="78094" y="73214"/>
                  </a:cubicBezTo>
                  <a:cubicBezTo>
                    <a:pt x="78094" y="93432"/>
                    <a:pt x="73724" y="111735"/>
                    <a:pt x="66657" y="124984"/>
                  </a:cubicBezTo>
                  <a:lnTo>
                    <a:pt x="42194" y="143984"/>
                  </a:lnTo>
                  <a:lnTo>
                    <a:pt x="74688" y="631953"/>
                  </a:lnTo>
                  <a:lnTo>
                    <a:pt x="3406" y="631953"/>
                  </a:lnTo>
                  <a:lnTo>
                    <a:pt x="35900" y="143984"/>
                  </a:lnTo>
                  <a:lnTo>
                    <a:pt x="11437" y="124984"/>
                  </a:lnTo>
                  <a:cubicBezTo>
                    <a:pt x="4371" y="111735"/>
                    <a:pt x="0" y="93432"/>
                    <a:pt x="0" y="73214"/>
                  </a:cubicBezTo>
                  <a:cubicBezTo>
                    <a:pt x="0" y="32779"/>
                    <a:pt x="17482" y="0"/>
                    <a:pt x="3904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1FE79CFB-8D20-D2E7-1493-6BD5FAAF0C27}"/>
                </a:ext>
              </a:extLst>
            </p:cNvPr>
            <p:cNvSpPr/>
            <p:nvPr/>
          </p:nvSpPr>
          <p:spPr>
            <a:xfrm>
              <a:off x="1164594" y="3978757"/>
              <a:ext cx="2358027" cy="650651"/>
            </a:xfrm>
            <a:prstGeom prst="ellipse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9638E1DE-EB35-7480-F42B-0F59BB731E8F}"/>
                </a:ext>
              </a:extLst>
            </p:cNvPr>
            <p:cNvSpPr/>
            <p:nvPr/>
          </p:nvSpPr>
          <p:spPr>
            <a:xfrm rot="1800000">
              <a:off x="-138227" y="3847844"/>
              <a:ext cx="833888" cy="836113"/>
            </a:xfrm>
            <a:prstGeom prst="round2SameRect">
              <a:avLst>
                <a:gd name="adj1" fmla="val 50000"/>
                <a:gd name="adj2" fmla="val 39918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FC140464-B899-D162-7F43-0C1C0D5FC654}"/>
                </a:ext>
              </a:extLst>
            </p:cNvPr>
            <p:cNvSpPr/>
            <p:nvPr/>
          </p:nvSpPr>
          <p:spPr>
            <a:xfrm>
              <a:off x="508220" y="3843358"/>
              <a:ext cx="833888" cy="790169"/>
            </a:xfrm>
            <a:prstGeom prst="round2SameRect">
              <a:avLst>
                <a:gd name="adj1" fmla="val 38927"/>
                <a:gd name="adj2" fmla="val 18582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8" name="四角形: 上の 2 つの角を丸める 124">
              <a:extLst>
                <a:ext uri="{FF2B5EF4-FFF2-40B4-BE49-F238E27FC236}">
                  <a16:creationId xmlns:a16="http://schemas.microsoft.com/office/drawing/2014/main" id="{F08BF9F2-37AD-5749-CC98-3ABFA0823402}"/>
                </a:ext>
              </a:extLst>
            </p:cNvPr>
            <p:cNvSpPr/>
            <p:nvPr/>
          </p:nvSpPr>
          <p:spPr>
            <a:xfrm>
              <a:off x="1250090" y="3843358"/>
              <a:ext cx="1980220" cy="818118"/>
            </a:xfrm>
            <a:custGeom>
              <a:avLst/>
              <a:gdLst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2135828 w 2135828"/>
                <a:gd name="connsiteY3" fmla="*/ 563125 h 1126249"/>
                <a:gd name="connsiteX4" fmla="*/ 1572703 w 2135828"/>
                <a:gd name="connsiteY4" fmla="*/ 1126250 h 1126249"/>
                <a:gd name="connsiteX5" fmla="*/ 563125 w 2135828"/>
                <a:gd name="connsiteY5" fmla="*/ 1126249 h 1126249"/>
                <a:gd name="connsiteX6" fmla="*/ 0 w 2135828"/>
                <a:gd name="connsiteY6" fmla="*/ 563124 h 1126249"/>
                <a:gd name="connsiteX7" fmla="*/ 0 w 2135828"/>
                <a:gd name="connsiteY7" fmla="*/ 257021 h 1126249"/>
                <a:gd name="connsiteX8" fmla="*/ 257021 w 2135828"/>
                <a:gd name="connsiteY8" fmla="*/ 0 h 1126249"/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2135828 w 2135828"/>
                <a:gd name="connsiteY3" fmla="*/ 563125 h 1126249"/>
                <a:gd name="connsiteX4" fmla="*/ 563125 w 2135828"/>
                <a:gd name="connsiteY4" fmla="*/ 1126249 h 1126249"/>
                <a:gd name="connsiteX5" fmla="*/ 0 w 2135828"/>
                <a:gd name="connsiteY5" fmla="*/ 563124 h 1126249"/>
                <a:gd name="connsiteX6" fmla="*/ 0 w 2135828"/>
                <a:gd name="connsiteY6" fmla="*/ 257021 h 1126249"/>
                <a:gd name="connsiteX7" fmla="*/ 257021 w 2135828"/>
                <a:gd name="connsiteY7" fmla="*/ 0 h 1126249"/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563125 w 2135828"/>
                <a:gd name="connsiteY3" fmla="*/ 1126249 h 1126249"/>
                <a:gd name="connsiteX4" fmla="*/ 0 w 2135828"/>
                <a:gd name="connsiteY4" fmla="*/ 563124 h 1126249"/>
                <a:gd name="connsiteX5" fmla="*/ 0 w 2135828"/>
                <a:gd name="connsiteY5" fmla="*/ 257021 h 1126249"/>
                <a:gd name="connsiteX6" fmla="*/ 257021 w 2135828"/>
                <a:gd name="connsiteY6" fmla="*/ 0 h 112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5828" h="1126249">
                  <a:moveTo>
                    <a:pt x="257021" y="0"/>
                  </a:moveTo>
                  <a:lnTo>
                    <a:pt x="1878807" y="0"/>
                  </a:lnTo>
                  <a:cubicBezTo>
                    <a:pt x="2020756" y="0"/>
                    <a:pt x="2135828" y="115072"/>
                    <a:pt x="2135828" y="257021"/>
                  </a:cubicBezTo>
                  <a:lnTo>
                    <a:pt x="563125" y="1126249"/>
                  </a:lnTo>
                  <a:cubicBezTo>
                    <a:pt x="252120" y="1126249"/>
                    <a:pt x="0" y="874129"/>
                    <a:pt x="0" y="563124"/>
                  </a:cubicBezTo>
                  <a:lnTo>
                    <a:pt x="0" y="257021"/>
                  </a:lnTo>
                  <a:cubicBezTo>
                    <a:pt x="0" y="115072"/>
                    <a:pt x="115072" y="0"/>
                    <a:pt x="257021" y="0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8A581480-8257-E27D-9B82-B359A5CBD6A9}"/>
                </a:ext>
              </a:extLst>
            </p:cNvPr>
            <p:cNvSpPr/>
            <p:nvPr/>
          </p:nvSpPr>
          <p:spPr>
            <a:xfrm rot="21123349">
              <a:off x="17323" y="4122209"/>
              <a:ext cx="304242" cy="45719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866FEAC6-4156-87AB-AA18-FEE4A2B3ECDC}"/>
                </a:ext>
              </a:extLst>
            </p:cNvPr>
            <p:cNvGrpSpPr/>
            <p:nvPr/>
          </p:nvGrpSpPr>
          <p:grpSpPr>
            <a:xfrm>
              <a:off x="2663158" y="4549031"/>
              <a:ext cx="1862309" cy="329917"/>
              <a:chOff x="8291282" y="3010969"/>
              <a:chExt cx="1913886" cy="454175"/>
            </a:xfrm>
          </p:grpSpPr>
          <p:sp>
            <p:nvSpPr>
              <p:cNvPr id="160" name="月 159">
                <a:extLst>
                  <a:ext uri="{FF2B5EF4-FFF2-40B4-BE49-F238E27FC236}">
                    <a16:creationId xmlns:a16="http://schemas.microsoft.com/office/drawing/2014/main" id="{C7C81F1E-8680-CDC3-82CE-D77B3C3DF726}"/>
                  </a:ext>
                </a:extLst>
              </p:cNvPr>
              <p:cNvSpPr/>
              <p:nvPr/>
            </p:nvSpPr>
            <p:spPr>
              <a:xfrm rot="17605169">
                <a:off x="8894080" y="2408171"/>
                <a:ext cx="294290" cy="1499886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月 160">
                <a:extLst>
                  <a:ext uri="{FF2B5EF4-FFF2-40B4-BE49-F238E27FC236}">
                    <a16:creationId xmlns:a16="http://schemas.microsoft.com/office/drawing/2014/main" id="{4017D931-6C40-697D-B54E-4C4AD1E3F60A}"/>
                  </a:ext>
                </a:extLst>
              </p:cNvPr>
              <p:cNvSpPr/>
              <p:nvPr/>
            </p:nvSpPr>
            <p:spPr>
              <a:xfrm rot="5400000">
                <a:off x="9898781" y="3158757"/>
                <a:ext cx="121801" cy="490973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BF7AFD85-2BF8-27CE-30C6-B76872712E08}"/>
                </a:ext>
              </a:extLst>
            </p:cNvPr>
            <p:cNvGrpSpPr/>
            <p:nvPr/>
          </p:nvGrpSpPr>
          <p:grpSpPr>
            <a:xfrm flipH="1">
              <a:off x="-666054" y="4591321"/>
              <a:ext cx="978847" cy="184967"/>
              <a:chOff x="8759668" y="2681538"/>
              <a:chExt cx="1929396" cy="488379"/>
            </a:xfrm>
          </p:grpSpPr>
          <p:sp>
            <p:nvSpPr>
              <p:cNvPr id="158" name="月 157">
                <a:extLst>
                  <a:ext uri="{FF2B5EF4-FFF2-40B4-BE49-F238E27FC236}">
                    <a16:creationId xmlns:a16="http://schemas.microsoft.com/office/drawing/2014/main" id="{BB07BF46-9C84-2EB4-FC14-FBE1C9676E46}"/>
                  </a:ext>
                </a:extLst>
              </p:cNvPr>
              <p:cNvSpPr/>
              <p:nvPr/>
            </p:nvSpPr>
            <p:spPr>
              <a:xfrm rot="15738307">
                <a:off x="9362467" y="2272827"/>
                <a:ext cx="294291" cy="1499889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月 158">
                <a:extLst>
                  <a:ext uri="{FF2B5EF4-FFF2-40B4-BE49-F238E27FC236}">
                    <a16:creationId xmlns:a16="http://schemas.microsoft.com/office/drawing/2014/main" id="{D4D31CD7-E12D-8A17-CFC2-C14200C6357F}"/>
                  </a:ext>
                </a:extLst>
              </p:cNvPr>
              <p:cNvSpPr/>
              <p:nvPr/>
            </p:nvSpPr>
            <p:spPr>
              <a:xfrm rot="5400000">
                <a:off x="10382678" y="2496951"/>
                <a:ext cx="121800" cy="490973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2" name="楕円 151">
              <a:extLst>
                <a:ext uri="{FF2B5EF4-FFF2-40B4-BE49-F238E27FC236}">
                  <a16:creationId xmlns:a16="http://schemas.microsoft.com/office/drawing/2014/main" id="{4655C65D-6BBE-0390-104C-8290B69709A5}"/>
                </a:ext>
              </a:extLst>
            </p:cNvPr>
            <p:cNvSpPr/>
            <p:nvPr/>
          </p:nvSpPr>
          <p:spPr>
            <a:xfrm rot="14892051">
              <a:off x="441896" y="4270286"/>
              <a:ext cx="207498" cy="688474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3F67C29B-983E-7AAF-C52E-020CE3E9DAE0}"/>
                </a:ext>
              </a:extLst>
            </p:cNvPr>
            <p:cNvGrpSpPr/>
            <p:nvPr/>
          </p:nvGrpSpPr>
          <p:grpSpPr>
            <a:xfrm rot="10800000" flipH="1">
              <a:off x="1302925" y="4751586"/>
              <a:ext cx="1012514" cy="124236"/>
              <a:chOff x="8309769" y="3726206"/>
              <a:chExt cx="1995756" cy="328025"/>
            </a:xfrm>
          </p:grpSpPr>
          <p:sp>
            <p:nvSpPr>
              <p:cNvPr id="156" name="月 155">
                <a:extLst>
                  <a:ext uri="{FF2B5EF4-FFF2-40B4-BE49-F238E27FC236}">
                    <a16:creationId xmlns:a16="http://schemas.microsoft.com/office/drawing/2014/main" id="{4CC48DE0-F533-0C5C-E2D6-3BE6E0F52FC3}"/>
                  </a:ext>
                </a:extLst>
              </p:cNvPr>
              <p:cNvSpPr/>
              <p:nvPr/>
            </p:nvSpPr>
            <p:spPr>
              <a:xfrm rot="4389289">
                <a:off x="8912569" y="3157141"/>
                <a:ext cx="294290" cy="1499889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月 156">
                <a:extLst>
                  <a:ext uri="{FF2B5EF4-FFF2-40B4-BE49-F238E27FC236}">
                    <a16:creationId xmlns:a16="http://schemas.microsoft.com/office/drawing/2014/main" id="{ABFBE7BF-0B9E-6571-C655-E47F6AAB677E}"/>
                  </a:ext>
                </a:extLst>
              </p:cNvPr>
              <p:cNvSpPr/>
              <p:nvPr/>
            </p:nvSpPr>
            <p:spPr>
              <a:xfrm rot="15982361">
                <a:off x="9999138" y="3541620"/>
                <a:ext cx="121802" cy="490973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2DEFABF5-6AB3-BEB2-5EFF-641FE3F7D46F}"/>
                </a:ext>
              </a:extLst>
            </p:cNvPr>
            <p:cNvSpPr/>
            <p:nvPr/>
          </p:nvSpPr>
          <p:spPr>
            <a:xfrm rot="17830755">
              <a:off x="1110787" y="4355401"/>
              <a:ext cx="207498" cy="468506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E4E0EF9D-98EA-91C2-8E84-5A0AC7C2A15E}"/>
                </a:ext>
              </a:extLst>
            </p:cNvPr>
            <p:cNvSpPr/>
            <p:nvPr/>
          </p:nvSpPr>
          <p:spPr>
            <a:xfrm rot="4496952">
              <a:off x="1929787" y="3779778"/>
              <a:ext cx="429147" cy="1407552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5B547B2D-90F5-72F8-4F63-0DB83177E046}"/>
              </a:ext>
            </a:extLst>
          </p:cNvPr>
          <p:cNvSpPr txBox="1"/>
          <p:nvPr/>
        </p:nvSpPr>
        <p:spPr>
          <a:xfrm rot="19800000">
            <a:off x="5086588" y="5276816"/>
            <a:ext cx="12618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パタッ</a:t>
            </a: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C3BA34FD-3CD6-8332-8AEA-2276DDA22F46}"/>
              </a:ext>
            </a:extLst>
          </p:cNvPr>
          <p:cNvGrpSpPr/>
          <p:nvPr/>
        </p:nvGrpSpPr>
        <p:grpSpPr>
          <a:xfrm>
            <a:off x="6453876" y="4106097"/>
            <a:ext cx="3160844" cy="754754"/>
            <a:chOff x="-666054" y="3639304"/>
            <a:chExt cx="5191521" cy="1239644"/>
          </a:xfrm>
        </p:grpSpPr>
        <p:sp>
          <p:nvSpPr>
            <p:cNvPr id="164" name="月 163">
              <a:extLst>
                <a:ext uri="{FF2B5EF4-FFF2-40B4-BE49-F238E27FC236}">
                  <a16:creationId xmlns:a16="http://schemas.microsoft.com/office/drawing/2014/main" id="{C1294391-4FD4-5CB5-70E4-1D099F189F57}"/>
                </a:ext>
              </a:extLst>
            </p:cNvPr>
            <p:cNvSpPr/>
            <p:nvPr/>
          </p:nvSpPr>
          <p:spPr>
            <a:xfrm rot="15029492" flipH="1">
              <a:off x="662009" y="3028763"/>
              <a:ext cx="208870" cy="1429952"/>
            </a:xfrm>
            <a:prstGeom prst="moon">
              <a:avLst>
                <a:gd name="adj" fmla="val 18852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5" name="月 164">
              <a:extLst>
                <a:ext uri="{FF2B5EF4-FFF2-40B4-BE49-F238E27FC236}">
                  <a16:creationId xmlns:a16="http://schemas.microsoft.com/office/drawing/2014/main" id="{B4589308-AEEF-788D-A97F-4704A239E5DE}"/>
                </a:ext>
              </a:extLst>
            </p:cNvPr>
            <p:cNvSpPr/>
            <p:nvPr/>
          </p:nvSpPr>
          <p:spPr>
            <a:xfrm rot="5233276">
              <a:off x="3284730" y="3582454"/>
              <a:ext cx="179718" cy="1336694"/>
            </a:xfrm>
            <a:prstGeom prst="moon">
              <a:avLst>
                <a:gd name="adj" fmla="val 36308"/>
              </a:avLst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6" name="二等辺三角形 165">
              <a:extLst>
                <a:ext uri="{FF2B5EF4-FFF2-40B4-BE49-F238E27FC236}">
                  <a16:creationId xmlns:a16="http://schemas.microsoft.com/office/drawing/2014/main" id="{585F3E08-8A97-AD44-2137-7C4EFC0821CB}"/>
                </a:ext>
              </a:extLst>
            </p:cNvPr>
            <p:cNvSpPr/>
            <p:nvPr/>
          </p:nvSpPr>
          <p:spPr>
            <a:xfrm rot="6103057">
              <a:off x="3770670" y="3953549"/>
              <a:ext cx="141648" cy="1012039"/>
            </a:xfrm>
            <a:prstGeom prst="triangle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7" name="月 166">
              <a:extLst>
                <a:ext uri="{FF2B5EF4-FFF2-40B4-BE49-F238E27FC236}">
                  <a16:creationId xmlns:a16="http://schemas.microsoft.com/office/drawing/2014/main" id="{6D08F175-3900-0D70-A80E-31353B264EE5}"/>
                </a:ext>
              </a:extLst>
            </p:cNvPr>
            <p:cNvSpPr/>
            <p:nvPr/>
          </p:nvSpPr>
          <p:spPr>
            <a:xfrm rot="15929492" flipH="1">
              <a:off x="910898" y="3111861"/>
              <a:ext cx="208870" cy="1429952"/>
            </a:xfrm>
            <a:prstGeom prst="moon">
              <a:avLst>
                <a:gd name="adj" fmla="val 18852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6A32878A-D808-FCA9-90BD-F29FB4188739}"/>
                </a:ext>
              </a:extLst>
            </p:cNvPr>
            <p:cNvSpPr/>
            <p:nvPr/>
          </p:nvSpPr>
          <p:spPr>
            <a:xfrm rot="17100000">
              <a:off x="-164998" y="3615170"/>
              <a:ext cx="56728" cy="571772"/>
            </a:xfrm>
            <a:custGeom>
              <a:avLst/>
              <a:gdLst>
                <a:gd name="connsiteX0" fmla="*/ 39047 w 78094"/>
                <a:gd name="connsiteY0" fmla="*/ 0 h 631953"/>
                <a:gd name="connsiteX1" fmla="*/ 78094 w 78094"/>
                <a:gd name="connsiteY1" fmla="*/ 73214 h 631953"/>
                <a:gd name="connsiteX2" fmla="*/ 66657 w 78094"/>
                <a:gd name="connsiteY2" fmla="*/ 124984 h 631953"/>
                <a:gd name="connsiteX3" fmla="*/ 42194 w 78094"/>
                <a:gd name="connsiteY3" fmla="*/ 143984 h 631953"/>
                <a:gd name="connsiteX4" fmla="*/ 74688 w 78094"/>
                <a:gd name="connsiteY4" fmla="*/ 631953 h 631953"/>
                <a:gd name="connsiteX5" fmla="*/ 3406 w 78094"/>
                <a:gd name="connsiteY5" fmla="*/ 631953 h 631953"/>
                <a:gd name="connsiteX6" fmla="*/ 35900 w 78094"/>
                <a:gd name="connsiteY6" fmla="*/ 143984 h 631953"/>
                <a:gd name="connsiteX7" fmla="*/ 11437 w 78094"/>
                <a:gd name="connsiteY7" fmla="*/ 124984 h 631953"/>
                <a:gd name="connsiteX8" fmla="*/ 0 w 78094"/>
                <a:gd name="connsiteY8" fmla="*/ 73214 h 631953"/>
                <a:gd name="connsiteX9" fmla="*/ 39047 w 78094"/>
                <a:gd name="connsiteY9" fmla="*/ 0 h 631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094" h="631953">
                  <a:moveTo>
                    <a:pt x="39047" y="0"/>
                  </a:moveTo>
                  <a:cubicBezTo>
                    <a:pt x="60612" y="0"/>
                    <a:pt x="78094" y="32779"/>
                    <a:pt x="78094" y="73214"/>
                  </a:cubicBezTo>
                  <a:cubicBezTo>
                    <a:pt x="78094" y="93432"/>
                    <a:pt x="73724" y="111735"/>
                    <a:pt x="66657" y="124984"/>
                  </a:cubicBezTo>
                  <a:lnTo>
                    <a:pt x="42194" y="143984"/>
                  </a:lnTo>
                  <a:lnTo>
                    <a:pt x="74688" y="631953"/>
                  </a:lnTo>
                  <a:lnTo>
                    <a:pt x="3406" y="631953"/>
                  </a:lnTo>
                  <a:lnTo>
                    <a:pt x="35900" y="143984"/>
                  </a:lnTo>
                  <a:lnTo>
                    <a:pt x="11437" y="124984"/>
                  </a:lnTo>
                  <a:cubicBezTo>
                    <a:pt x="4371" y="111735"/>
                    <a:pt x="0" y="93432"/>
                    <a:pt x="0" y="73214"/>
                  </a:cubicBezTo>
                  <a:cubicBezTo>
                    <a:pt x="0" y="32779"/>
                    <a:pt x="17482" y="0"/>
                    <a:pt x="3904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9" name="楕円 168">
              <a:extLst>
                <a:ext uri="{FF2B5EF4-FFF2-40B4-BE49-F238E27FC236}">
                  <a16:creationId xmlns:a16="http://schemas.microsoft.com/office/drawing/2014/main" id="{93A37776-A6A4-07C6-B6A3-3466D57250ED}"/>
                </a:ext>
              </a:extLst>
            </p:cNvPr>
            <p:cNvSpPr/>
            <p:nvPr/>
          </p:nvSpPr>
          <p:spPr>
            <a:xfrm>
              <a:off x="1164594" y="3978757"/>
              <a:ext cx="2358027" cy="650651"/>
            </a:xfrm>
            <a:prstGeom prst="ellipse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8A80F977-8344-99B3-235D-FF220AF8CE58}"/>
                </a:ext>
              </a:extLst>
            </p:cNvPr>
            <p:cNvSpPr/>
            <p:nvPr/>
          </p:nvSpPr>
          <p:spPr>
            <a:xfrm rot="1800000">
              <a:off x="-138227" y="3847844"/>
              <a:ext cx="833888" cy="836113"/>
            </a:xfrm>
            <a:prstGeom prst="round2SameRect">
              <a:avLst>
                <a:gd name="adj1" fmla="val 50000"/>
                <a:gd name="adj2" fmla="val 39918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114470F0-27B5-A2CD-1E31-092BFF5C6429}"/>
                </a:ext>
              </a:extLst>
            </p:cNvPr>
            <p:cNvSpPr/>
            <p:nvPr/>
          </p:nvSpPr>
          <p:spPr>
            <a:xfrm>
              <a:off x="508220" y="3843358"/>
              <a:ext cx="833888" cy="790169"/>
            </a:xfrm>
            <a:prstGeom prst="round2SameRect">
              <a:avLst>
                <a:gd name="adj1" fmla="val 38927"/>
                <a:gd name="adj2" fmla="val 18582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2" name="四角形: 上の 2 つの角を丸める 124">
              <a:extLst>
                <a:ext uri="{FF2B5EF4-FFF2-40B4-BE49-F238E27FC236}">
                  <a16:creationId xmlns:a16="http://schemas.microsoft.com/office/drawing/2014/main" id="{9486AB23-B920-C5AF-0A0A-6DE8CCD8D3F1}"/>
                </a:ext>
              </a:extLst>
            </p:cNvPr>
            <p:cNvSpPr/>
            <p:nvPr/>
          </p:nvSpPr>
          <p:spPr>
            <a:xfrm>
              <a:off x="1250090" y="3843358"/>
              <a:ext cx="1980220" cy="818118"/>
            </a:xfrm>
            <a:custGeom>
              <a:avLst/>
              <a:gdLst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2135828 w 2135828"/>
                <a:gd name="connsiteY3" fmla="*/ 563125 h 1126249"/>
                <a:gd name="connsiteX4" fmla="*/ 1572703 w 2135828"/>
                <a:gd name="connsiteY4" fmla="*/ 1126250 h 1126249"/>
                <a:gd name="connsiteX5" fmla="*/ 563125 w 2135828"/>
                <a:gd name="connsiteY5" fmla="*/ 1126249 h 1126249"/>
                <a:gd name="connsiteX6" fmla="*/ 0 w 2135828"/>
                <a:gd name="connsiteY6" fmla="*/ 563124 h 1126249"/>
                <a:gd name="connsiteX7" fmla="*/ 0 w 2135828"/>
                <a:gd name="connsiteY7" fmla="*/ 257021 h 1126249"/>
                <a:gd name="connsiteX8" fmla="*/ 257021 w 2135828"/>
                <a:gd name="connsiteY8" fmla="*/ 0 h 1126249"/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2135828 w 2135828"/>
                <a:gd name="connsiteY3" fmla="*/ 563125 h 1126249"/>
                <a:gd name="connsiteX4" fmla="*/ 563125 w 2135828"/>
                <a:gd name="connsiteY4" fmla="*/ 1126249 h 1126249"/>
                <a:gd name="connsiteX5" fmla="*/ 0 w 2135828"/>
                <a:gd name="connsiteY5" fmla="*/ 563124 h 1126249"/>
                <a:gd name="connsiteX6" fmla="*/ 0 w 2135828"/>
                <a:gd name="connsiteY6" fmla="*/ 257021 h 1126249"/>
                <a:gd name="connsiteX7" fmla="*/ 257021 w 2135828"/>
                <a:gd name="connsiteY7" fmla="*/ 0 h 1126249"/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563125 w 2135828"/>
                <a:gd name="connsiteY3" fmla="*/ 1126249 h 1126249"/>
                <a:gd name="connsiteX4" fmla="*/ 0 w 2135828"/>
                <a:gd name="connsiteY4" fmla="*/ 563124 h 1126249"/>
                <a:gd name="connsiteX5" fmla="*/ 0 w 2135828"/>
                <a:gd name="connsiteY5" fmla="*/ 257021 h 1126249"/>
                <a:gd name="connsiteX6" fmla="*/ 257021 w 2135828"/>
                <a:gd name="connsiteY6" fmla="*/ 0 h 112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5828" h="1126249">
                  <a:moveTo>
                    <a:pt x="257021" y="0"/>
                  </a:moveTo>
                  <a:lnTo>
                    <a:pt x="1878807" y="0"/>
                  </a:lnTo>
                  <a:cubicBezTo>
                    <a:pt x="2020756" y="0"/>
                    <a:pt x="2135828" y="115072"/>
                    <a:pt x="2135828" y="257021"/>
                  </a:cubicBezTo>
                  <a:lnTo>
                    <a:pt x="563125" y="1126249"/>
                  </a:lnTo>
                  <a:cubicBezTo>
                    <a:pt x="252120" y="1126249"/>
                    <a:pt x="0" y="874129"/>
                    <a:pt x="0" y="563124"/>
                  </a:cubicBezTo>
                  <a:lnTo>
                    <a:pt x="0" y="257021"/>
                  </a:lnTo>
                  <a:cubicBezTo>
                    <a:pt x="0" y="115072"/>
                    <a:pt x="115072" y="0"/>
                    <a:pt x="257021" y="0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1D5CC856-5BB0-769D-F066-1565FDAB4045}"/>
                </a:ext>
              </a:extLst>
            </p:cNvPr>
            <p:cNvSpPr/>
            <p:nvPr/>
          </p:nvSpPr>
          <p:spPr>
            <a:xfrm rot="21123349">
              <a:off x="17323" y="4122209"/>
              <a:ext cx="304242" cy="45719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98482373-6458-1A1E-D998-1C8884CF1A8D}"/>
                </a:ext>
              </a:extLst>
            </p:cNvPr>
            <p:cNvGrpSpPr/>
            <p:nvPr/>
          </p:nvGrpSpPr>
          <p:grpSpPr>
            <a:xfrm>
              <a:off x="2663158" y="4549031"/>
              <a:ext cx="1862309" cy="329917"/>
              <a:chOff x="8291282" y="3010969"/>
              <a:chExt cx="1913886" cy="454175"/>
            </a:xfrm>
          </p:grpSpPr>
          <p:sp>
            <p:nvSpPr>
              <p:cNvPr id="184" name="月 183">
                <a:extLst>
                  <a:ext uri="{FF2B5EF4-FFF2-40B4-BE49-F238E27FC236}">
                    <a16:creationId xmlns:a16="http://schemas.microsoft.com/office/drawing/2014/main" id="{A244577E-C3AB-011B-DDC1-FE559132107D}"/>
                  </a:ext>
                </a:extLst>
              </p:cNvPr>
              <p:cNvSpPr/>
              <p:nvPr/>
            </p:nvSpPr>
            <p:spPr>
              <a:xfrm rot="17605169">
                <a:off x="8894080" y="2408171"/>
                <a:ext cx="294290" cy="1499886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月 184">
                <a:extLst>
                  <a:ext uri="{FF2B5EF4-FFF2-40B4-BE49-F238E27FC236}">
                    <a16:creationId xmlns:a16="http://schemas.microsoft.com/office/drawing/2014/main" id="{0AC54C75-C3E3-01A0-82AB-8B023711384E}"/>
                  </a:ext>
                </a:extLst>
              </p:cNvPr>
              <p:cNvSpPr/>
              <p:nvPr/>
            </p:nvSpPr>
            <p:spPr>
              <a:xfrm rot="5400000">
                <a:off x="9898781" y="3158757"/>
                <a:ext cx="121801" cy="490973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C29071A1-1BFA-1B42-B28F-A1D5A3972C34}"/>
                </a:ext>
              </a:extLst>
            </p:cNvPr>
            <p:cNvGrpSpPr/>
            <p:nvPr/>
          </p:nvGrpSpPr>
          <p:grpSpPr>
            <a:xfrm flipH="1">
              <a:off x="-666054" y="4591321"/>
              <a:ext cx="978847" cy="184967"/>
              <a:chOff x="8759668" y="2681538"/>
              <a:chExt cx="1929396" cy="488379"/>
            </a:xfrm>
          </p:grpSpPr>
          <p:sp>
            <p:nvSpPr>
              <p:cNvPr id="182" name="月 181">
                <a:extLst>
                  <a:ext uri="{FF2B5EF4-FFF2-40B4-BE49-F238E27FC236}">
                    <a16:creationId xmlns:a16="http://schemas.microsoft.com/office/drawing/2014/main" id="{CBB92CBC-B736-EFEF-BF4F-EF319DFCB406}"/>
                  </a:ext>
                </a:extLst>
              </p:cNvPr>
              <p:cNvSpPr/>
              <p:nvPr/>
            </p:nvSpPr>
            <p:spPr>
              <a:xfrm rot="15738307">
                <a:off x="9362467" y="2272827"/>
                <a:ext cx="294291" cy="1499889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" name="月 182">
                <a:extLst>
                  <a:ext uri="{FF2B5EF4-FFF2-40B4-BE49-F238E27FC236}">
                    <a16:creationId xmlns:a16="http://schemas.microsoft.com/office/drawing/2014/main" id="{D82761CA-31E2-9C37-B84B-97D3DB31A641}"/>
                  </a:ext>
                </a:extLst>
              </p:cNvPr>
              <p:cNvSpPr/>
              <p:nvPr/>
            </p:nvSpPr>
            <p:spPr>
              <a:xfrm rot="5400000">
                <a:off x="10382678" y="2496951"/>
                <a:ext cx="121800" cy="490973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ECEE8407-7A1B-2457-5E2E-B52643530825}"/>
                </a:ext>
              </a:extLst>
            </p:cNvPr>
            <p:cNvSpPr/>
            <p:nvPr/>
          </p:nvSpPr>
          <p:spPr>
            <a:xfrm rot="14892051">
              <a:off x="441896" y="4270286"/>
              <a:ext cx="207498" cy="688474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E4CA6840-6D36-DE81-FBA6-1C6D72897E26}"/>
                </a:ext>
              </a:extLst>
            </p:cNvPr>
            <p:cNvGrpSpPr/>
            <p:nvPr/>
          </p:nvGrpSpPr>
          <p:grpSpPr>
            <a:xfrm rot="10800000" flipH="1">
              <a:off x="1302925" y="4751586"/>
              <a:ext cx="1012514" cy="124236"/>
              <a:chOff x="8309769" y="3726206"/>
              <a:chExt cx="1995756" cy="328025"/>
            </a:xfrm>
          </p:grpSpPr>
          <p:sp>
            <p:nvSpPr>
              <p:cNvPr id="180" name="月 179">
                <a:extLst>
                  <a:ext uri="{FF2B5EF4-FFF2-40B4-BE49-F238E27FC236}">
                    <a16:creationId xmlns:a16="http://schemas.microsoft.com/office/drawing/2014/main" id="{8EF671B1-D1DB-F9DC-5982-3C8F3879B2C0}"/>
                  </a:ext>
                </a:extLst>
              </p:cNvPr>
              <p:cNvSpPr/>
              <p:nvPr/>
            </p:nvSpPr>
            <p:spPr>
              <a:xfrm rot="4389289">
                <a:off x="8912569" y="3157141"/>
                <a:ext cx="294290" cy="1499889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月 180">
                <a:extLst>
                  <a:ext uri="{FF2B5EF4-FFF2-40B4-BE49-F238E27FC236}">
                    <a16:creationId xmlns:a16="http://schemas.microsoft.com/office/drawing/2014/main" id="{F7B8AEDA-7229-D9B2-FC47-446F8F5F158B}"/>
                  </a:ext>
                </a:extLst>
              </p:cNvPr>
              <p:cNvSpPr/>
              <p:nvPr/>
            </p:nvSpPr>
            <p:spPr>
              <a:xfrm rot="15982361">
                <a:off x="9999138" y="3541620"/>
                <a:ext cx="121802" cy="490973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24D57CF5-13BB-D012-97D4-E1B00766A079}"/>
                </a:ext>
              </a:extLst>
            </p:cNvPr>
            <p:cNvSpPr/>
            <p:nvPr/>
          </p:nvSpPr>
          <p:spPr>
            <a:xfrm rot="17830755">
              <a:off x="1110787" y="4355401"/>
              <a:ext cx="207498" cy="468506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79" name="楕円 178">
              <a:extLst>
                <a:ext uri="{FF2B5EF4-FFF2-40B4-BE49-F238E27FC236}">
                  <a16:creationId xmlns:a16="http://schemas.microsoft.com/office/drawing/2014/main" id="{B33F5499-0D81-63D6-1292-524DB313328A}"/>
                </a:ext>
              </a:extLst>
            </p:cNvPr>
            <p:cNvSpPr/>
            <p:nvPr/>
          </p:nvSpPr>
          <p:spPr>
            <a:xfrm rot="4496952">
              <a:off x="1929787" y="3779778"/>
              <a:ext cx="429147" cy="1407552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1B21F33D-1973-FC42-4189-A58BD7A312B3}"/>
              </a:ext>
            </a:extLst>
          </p:cNvPr>
          <p:cNvSpPr txBox="1"/>
          <p:nvPr/>
        </p:nvSpPr>
        <p:spPr>
          <a:xfrm>
            <a:off x="6539027" y="3627767"/>
            <a:ext cx="2819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しんだふり</a:t>
            </a:r>
          </a:p>
        </p:txBody>
      </p: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4549B51C-4B79-510C-4323-30B50B1C6839}"/>
              </a:ext>
            </a:extLst>
          </p:cNvPr>
          <p:cNvGrpSpPr/>
          <p:nvPr/>
        </p:nvGrpSpPr>
        <p:grpSpPr>
          <a:xfrm>
            <a:off x="6421523" y="1290720"/>
            <a:ext cx="2451762" cy="1318466"/>
            <a:chOff x="4071816" y="4338682"/>
            <a:chExt cx="5488025" cy="2951255"/>
          </a:xfrm>
        </p:grpSpPr>
        <p:sp>
          <p:nvSpPr>
            <p:cNvPr id="189" name="四角形: 上の 2 つの角を丸める 124">
              <a:extLst>
                <a:ext uri="{FF2B5EF4-FFF2-40B4-BE49-F238E27FC236}">
                  <a16:creationId xmlns:a16="http://schemas.microsoft.com/office/drawing/2014/main" id="{9FC660CC-C41A-2E1B-6AD2-B28E7BD5FA59}"/>
                </a:ext>
              </a:extLst>
            </p:cNvPr>
            <p:cNvSpPr/>
            <p:nvPr/>
          </p:nvSpPr>
          <p:spPr>
            <a:xfrm rot="19716306">
              <a:off x="6208803" y="4855767"/>
              <a:ext cx="2339217" cy="1556057"/>
            </a:xfrm>
            <a:custGeom>
              <a:avLst/>
              <a:gdLst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2135828 w 2135828"/>
                <a:gd name="connsiteY3" fmla="*/ 563125 h 1126249"/>
                <a:gd name="connsiteX4" fmla="*/ 1572703 w 2135828"/>
                <a:gd name="connsiteY4" fmla="*/ 1126250 h 1126249"/>
                <a:gd name="connsiteX5" fmla="*/ 563125 w 2135828"/>
                <a:gd name="connsiteY5" fmla="*/ 1126249 h 1126249"/>
                <a:gd name="connsiteX6" fmla="*/ 0 w 2135828"/>
                <a:gd name="connsiteY6" fmla="*/ 563124 h 1126249"/>
                <a:gd name="connsiteX7" fmla="*/ 0 w 2135828"/>
                <a:gd name="connsiteY7" fmla="*/ 257021 h 1126249"/>
                <a:gd name="connsiteX8" fmla="*/ 257021 w 2135828"/>
                <a:gd name="connsiteY8" fmla="*/ 0 h 1126249"/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2135828 w 2135828"/>
                <a:gd name="connsiteY3" fmla="*/ 563125 h 1126249"/>
                <a:gd name="connsiteX4" fmla="*/ 563125 w 2135828"/>
                <a:gd name="connsiteY4" fmla="*/ 1126249 h 1126249"/>
                <a:gd name="connsiteX5" fmla="*/ 0 w 2135828"/>
                <a:gd name="connsiteY5" fmla="*/ 563124 h 1126249"/>
                <a:gd name="connsiteX6" fmla="*/ 0 w 2135828"/>
                <a:gd name="connsiteY6" fmla="*/ 257021 h 1126249"/>
                <a:gd name="connsiteX7" fmla="*/ 257021 w 2135828"/>
                <a:gd name="connsiteY7" fmla="*/ 0 h 1126249"/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563125 w 2135828"/>
                <a:gd name="connsiteY3" fmla="*/ 1126249 h 1126249"/>
                <a:gd name="connsiteX4" fmla="*/ 0 w 2135828"/>
                <a:gd name="connsiteY4" fmla="*/ 563124 h 1126249"/>
                <a:gd name="connsiteX5" fmla="*/ 0 w 2135828"/>
                <a:gd name="connsiteY5" fmla="*/ 257021 h 1126249"/>
                <a:gd name="connsiteX6" fmla="*/ 257021 w 2135828"/>
                <a:gd name="connsiteY6" fmla="*/ 0 h 1126249"/>
                <a:gd name="connsiteX0" fmla="*/ 257021 w 2135828"/>
                <a:gd name="connsiteY0" fmla="*/ 451036 h 1577285"/>
                <a:gd name="connsiteX1" fmla="*/ 1059938 w 2135828"/>
                <a:gd name="connsiteY1" fmla="*/ 9 h 1577285"/>
                <a:gd name="connsiteX2" fmla="*/ 1878807 w 2135828"/>
                <a:gd name="connsiteY2" fmla="*/ 451036 h 1577285"/>
                <a:gd name="connsiteX3" fmla="*/ 2135828 w 2135828"/>
                <a:gd name="connsiteY3" fmla="*/ 708057 h 1577285"/>
                <a:gd name="connsiteX4" fmla="*/ 563125 w 2135828"/>
                <a:gd name="connsiteY4" fmla="*/ 1577285 h 1577285"/>
                <a:gd name="connsiteX5" fmla="*/ 0 w 2135828"/>
                <a:gd name="connsiteY5" fmla="*/ 1014160 h 1577285"/>
                <a:gd name="connsiteX6" fmla="*/ 0 w 2135828"/>
                <a:gd name="connsiteY6" fmla="*/ 708057 h 1577285"/>
                <a:gd name="connsiteX7" fmla="*/ 257021 w 2135828"/>
                <a:gd name="connsiteY7" fmla="*/ 451036 h 1577285"/>
                <a:gd name="connsiteX0" fmla="*/ 257021 w 2135828"/>
                <a:gd name="connsiteY0" fmla="*/ 457053 h 1583302"/>
                <a:gd name="connsiteX1" fmla="*/ 1059938 w 2135828"/>
                <a:gd name="connsiteY1" fmla="*/ 6026 h 1583302"/>
                <a:gd name="connsiteX2" fmla="*/ 1878807 w 2135828"/>
                <a:gd name="connsiteY2" fmla="*/ 457053 h 1583302"/>
                <a:gd name="connsiteX3" fmla="*/ 2135828 w 2135828"/>
                <a:gd name="connsiteY3" fmla="*/ 714074 h 1583302"/>
                <a:gd name="connsiteX4" fmla="*/ 563125 w 2135828"/>
                <a:gd name="connsiteY4" fmla="*/ 1583302 h 1583302"/>
                <a:gd name="connsiteX5" fmla="*/ 0 w 2135828"/>
                <a:gd name="connsiteY5" fmla="*/ 1020177 h 1583302"/>
                <a:gd name="connsiteX6" fmla="*/ 0 w 2135828"/>
                <a:gd name="connsiteY6" fmla="*/ 714074 h 1583302"/>
                <a:gd name="connsiteX7" fmla="*/ 257021 w 2135828"/>
                <a:gd name="connsiteY7" fmla="*/ 457053 h 1583302"/>
                <a:gd name="connsiteX0" fmla="*/ 0 w 2135828"/>
                <a:gd name="connsiteY0" fmla="*/ 714074 h 1583302"/>
                <a:gd name="connsiteX1" fmla="*/ 1059938 w 2135828"/>
                <a:gd name="connsiteY1" fmla="*/ 6026 h 1583302"/>
                <a:gd name="connsiteX2" fmla="*/ 1878807 w 2135828"/>
                <a:gd name="connsiteY2" fmla="*/ 457053 h 1583302"/>
                <a:gd name="connsiteX3" fmla="*/ 2135828 w 2135828"/>
                <a:gd name="connsiteY3" fmla="*/ 714074 h 1583302"/>
                <a:gd name="connsiteX4" fmla="*/ 563125 w 2135828"/>
                <a:gd name="connsiteY4" fmla="*/ 1583302 h 1583302"/>
                <a:gd name="connsiteX5" fmla="*/ 0 w 2135828"/>
                <a:gd name="connsiteY5" fmla="*/ 1020177 h 1583302"/>
                <a:gd name="connsiteX6" fmla="*/ 0 w 2135828"/>
                <a:gd name="connsiteY6" fmla="*/ 714074 h 1583302"/>
                <a:gd name="connsiteX0" fmla="*/ 0 w 2141778"/>
                <a:gd name="connsiteY0" fmla="*/ 708048 h 1577276"/>
                <a:gd name="connsiteX1" fmla="*/ 1059938 w 2141778"/>
                <a:gd name="connsiteY1" fmla="*/ 0 h 1577276"/>
                <a:gd name="connsiteX2" fmla="*/ 2135828 w 2141778"/>
                <a:gd name="connsiteY2" fmla="*/ 708048 h 1577276"/>
                <a:gd name="connsiteX3" fmla="*/ 563125 w 2141778"/>
                <a:gd name="connsiteY3" fmla="*/ 1577276 h 1577276"/>
                <a:gd name="connsiteX4" fmla="*/ 0 w 2141778"/>
                <a:gd name="connsiteY4" fmla="*/ 1014151 h 1577276"/>
                <a:gd name="connsiteX5" fmla="*/ 0 w 2141778"/>
                <a:gd name="connsiteY5" fmla="*/ 708048 h 1577276"/>
                <a:gd name="connsiteX0" fmla="*/ 0 w 2144727"/>
                <a:gd name="connsiteY0" fmla="*/ 735261 h 1604489"/>
                <a:gd name="connsiteX1" fmla="*/ 1059938 w 2144727"/>
                <a:gd name="connsiteY1" fmla="*/ 27213 h 1604489"/>
                <a:gd name="connsiteX2" fmla="*/ 2135828 w 2144727"/>
                <a:gd name="connsiteY2" fmla="*/ 735261 h 1604489"/>
                <a:gd name="connsiteX3" fmla="*/ 563125 w 2144727"/>
                <a:gd name="connsiteY3" fmla="*/ 1604489 h 1604489"/>
                <a:gd name="connsiteX4" fmla="*/ 0 w 2144727"/>
                <a:gd name="connsiteY4" fmla="*/ 1041364 h 1604489"/>
                <a:gd name="connsiteX5" fmla="*/ 0 w 2144727"/>
                <a:gd name="connsiteY5" fmla="*/ 735261 h 1604489"/>
                <a:gd name="connsiteX0" fmla="*/ 0 w 2227434"/>
                <a:gd name="connsiteY0" fmla="*/ 719406 h 1588634"/>
                <a:gd name="connsiteX1" fmla="*/ 1059938 w 2227434"/>
                <a:gd name="connsiteY1" fmla="*/ 11358 h 1588634"/>
                <a:gd name="connsiteX2" fmla="*/ 2221938 w 2227434"/>
                <a:gd name="connsiteY2" fmla="*/ 378758 h 1588634"/>
                <a:gd name="connsiteX3" fmla="*/ 563125 w 2227434"/>
                <a:gd name="connsiteY3" fmla="*/ 1588634 h 1588634"/>
                <a:gd name="connsiteX4" fmla="*/ 0 w 2227434"/>
                <a:gd name="connsiteY4" fmla="*/ 1025509 h 1588634"/>
                <a:gd name="connsiteX5" fmla="*/ 0 w 2227434"/>
                <a:gd name="connsiteY5" fmla="*/ 719406 h 1588634"/>
                <a:gd name="connsiteX0" fmla="*/ 0 w 2227654"/>
                <a:gd name="connsiteY0" fmla="*/ 761896 h 1631124"/>
                <a:gd name="connsiteX1" fmla="*/ 1059938 w 2227654"/>
                <a:gd name="connsiteY1" fmla="*/ 53848 h 1631124"/>
                <a:gd name="connsiteX2" fmla="*/ 2221938 w 2227654"/>
                <a:gd name="connsiteY2" fmla="*/ 421248 h 1631124"/>
                <a:gd name="connsiteX3" fmla="*/ 563125 w 2227654"/>
                <a:gd name="connsiteY3" fmla="*/ 1631124 h 1631124"/>
                <a:gd name="connsiteX4" fmla="*/ 0 w 2227654"/>
                <a:gd name="connsiteY4" fmla="*/ 1067999 h 1631124"/>
                <a:gd name="connsiteX5" fmla="*/ 0 w 2227654"/>
                <a:gd name="connsiteY5" fmla="*/ 761896 h 1631124"/>
                <a:gd name="connsiteX0" fmla="*/ 0 w 2229527"/>
                <a:gd name="connsiteY0" fmla="*/ 755300 h 1624528"/>
                <a:gd name="connsiteX1" fmla="*/ 1059938 w 2229527"/>
                <a:gd name="connsiteY1" fmla="*/ 47252 h 1624528"/>
                <a:gd name="connsiteX2" fmla="*/ 2221938 w 2229527"/>
                <a:gd name="connsiteY2" fmla="*/ 414652 h 1624528"/>
                <a:gd name="connsiteX3" fmla="*/ 563125 w 2229527"/>
                <a:gd name="connsiteY3" fmla="*/ 1624528 h 1624528"/>
                <a:gd name="connsiteX4" fmla="*/ 0 w 2229527"/>
                <a:gd name="connsiteY4" fmla="*/ 1061403 h 1624528"/>
                <a:gd name="connsiteX5" fmla="*/ 0 w 2229527"/>
                <a:gd name="connsiteY5" fmla="*/ 755300 h 1624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9527" h="1624528">
                  <a:moveTo>
                    <a:pt x="0" y="755300"/>
                  </a:moveTo>
                  <a:cubicBezTo>
                    <a:pt x="176656" y="586275"/>
                    <a:pt x="423404" y="203864"/>
                    <a:pt x="1059938" y="47252"/>
                  </a:cubicBezTo>
                  <a:cubicBezTo>
                    <a:pt x="1696472" y="-109360"/>
                    <a:pt x="2304740" y="151773"/>
                    <a:pt x="2221938" y="414652"/>
                  </a:cubicBezTo>
                  <a:lnTo>
                    <a:pt x="563125" y="1624528"/>
                  </a:lnTo>
                  <a:cubicBezTo>
                    <a:pt x="252120" y="1624528"/>
                    <a:pt x="0" y="1372408"/>
                    <a:pt x="0" y="1061403"/>
                  </a:cubicBezTo>
                  <a:lnTo>
                    <a:pt x="0" y="75530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0" name="月 189">
              <a:extLst>
                <a:ext uri="{FF2B5EF4-FFF2-40B4-BE49-F238E27FC236}">
                  <a16:creationId xmlns:a16="http://schemas.microsoft.com/office/drawing/2014/main" id="{54E9C678-5C08-3504-A0B9-AD5826B942A5}"/>
                </a:ext>
              </a:extLst>
            </p:cNvPr>
            <p:cNvSpPr/>
            <p:nvPr/>
          </p:nvSpPr>
          <p:spPr>
            <a:xfrm rot="8100000">
              <a:off x="4590684" y="4338683"/>
              <a:ext cx="360040" cy="1755195"/>
            </a:xfrm>
            <a:prstGeom prst="moon">
              <a:avLst>
                <a:gd name="adj" fmla="val 18852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1" name="月 190">
              <a:extLst>
                <a:ext uri="{FF2B5EF4-FFF2-40B4-BE49-F238E27FC236}">
                  <a16:creationId xmlns:a16="http://schemas.microsoft.com/office/drawing/2014/main" id="{8637C692-B657-05F1-B54E-46EA5439930E}"/>
                </a:ext>
              </a:extLst>
            </p:cNvPr>
            <p:cNvSpPr/>
            <p:nvPr/>
          </p:nvSpPr>
          <p:spPr>
            <a:xfrm rot="2496405">
              <a:off x="8456447" y="5240311"/>
              <a:ext cx="220116" cy="1350150"/>
            </a:xfrm>
            <a:prstGeom prst="moon">
              <a:avLst>
                <a:gd name="adj" fmla="val 36308"/>
              </a:avLst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2" name="二等辺三角形 191">
              <a:extLst>
                <a:ext uri="{FF2B5EF4-FFF2-40B4-BE49-F238E27FC236}">
                  <a16:creationId xmlns:a16="http://schemas.microsoft.com/office/drawing/2014/main" id="{2E8C558F-E4EA-BDA8-7D2E-6A3B800F4F33}"/>
                </a:ext>
              </a:extLst>
            </p:cNvPr>
            <p:cNvSpPr/>
            <p:nvPr/>
          </p:nvSpPr>
          <p:spPr>
            <a:xfrm rot="3396405">
              <a:off x="8913062" y="5430910"/>
              <a:ext cx="253490" cy="1040068"/>
            </a:xfrm>
            <a:prstGeom prst="triangle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3" name="月 192">
              <a:extLst>
                <a:ext uri="{FF2B5EF4-FFF2-40B4-BE49-F238E27FC236}">
                  <a16:creationId xmlns:a16="http://schemas.microsoft.com/office/drawing/2014/main" id="{9E7549FD-1DE9-463F-E002-05703BA522F5}"/>
                </a:ext>
              </a:extLst>
            </p:cNvPr>
            <p:cNvSpPr/>
            <p:nvPr/>
          </p:nvSpPr>
          <p:spPr>
            <a:xfrm rot="9000000">
              <a:off x="4849735" y="4338682"/>
              <a:ext cx="360040" cy="1755195"/>
            </a:xfrm>
            <a:prstGeom prst="moon">
              <a:avLst>
                <a:gd name="adj" fmla="val 18852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95DAE16D-BA5E-5198-1466-6BE4DACA5F38}"/>
                </a:ext>
              </a:extLst>
            </p:cNvPr>
            <p:cNvSpPr/>
            <p:nvPr/>
          </p:nvSpPr>
          <p:spPr>
            <a:xfrm rot="17100000">
              <a:off x="5014149" y="5417985"/>
              <a:ext cx="78094" cy="587606"/>
            </a:xfrm>
            <a:custGeom>
              <a:avLst/>
              <a:gdLst>
                <a:gd name="connsiteX0" fmla="*/ 39047 w 78094"/>
                <a:gd name="connsiteY0" fmla="*/ 0 h 631953"/>
                <a:gd name="connsiteX1" fmla="*/ 78094 w 78094"/>
                <a:gd name="connsiteY1" fmla="*/ 73214 h 631953"/>
                <a:gd name="connsiteX2" fmla="*/ 66657 w 78094"/>
                <a:gd name="connsiteY2" fmla="*/ 124984 h 631953"/>
                <a:gd name="connsiteX3" fmla="*/ 42194 w 78094"/>
                <a:gd name="connsiteY3" fmla="*/ 143984 h 631953"/>
                <a:gd name="connsiteX4" fmla="*/ 74688 w 78094"/>
                <a:gd name="connsiteY4" fmla="*/ 631953 h 631953"/>
                <a:gd name="connsiteX5" fmla="*/ 3406 w 78094"/>
                <a:gd name="connsiteY5" fmla="*/ 631953 h 631953"/>
                <a:gd name="connsiteX6" fmla="*/ 35900 w 78094"/>
                <a:gd name="connsiteY6" fmla="*/ 143984 h 631953"/>
                <a:gd name="connsiteX7" fmla="*/ 11437 w 78094"/>
                <a:gd name="connsiteY7" fmla="*/ 124984 h 631953"/>
                <a:gd name="connsiteX8" fmla="*/ 0 w 78094"/>
                <a:gd name="connsiteY8" fmla="*/ 73214 h 631953"/>
                <a:gd name="connsiteX9" fmla="*/ 39047 w 78094"/>
                <a:gd name="connsiteY9" fmla="*/ 0 h 631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094" h="631953">
                  <a:moveTo>
                    <a:pt x="39047" y="0"/>
                  </a:moveTo>
                  <a:cubicBezTo>
                    <a:pt x="60612" y="0"/>
                    <a:pt x="78094" y="32779"/>
                    <a:pt x="78094" y="73214"/>
                  </a:cubicBezTo>
                  <a:cubicBezTo>
                    <a:pt x="78094" y="93432"/>
                    <a:pt x="73724" y="111735"/>
                    <a:pt x="66657" y="124984"/>
                  </a:cubicBezTo>
                  <a:lnTo>
                    <a:pt x="42194" y="143984"/>
                  </a:lnTo>
                  <a:lnTo>
                    <a:pt x="74688" y="631953"/>
                  </a:lnTo>
                  <a:lnTo>
                    <a:pt x="3406" y="631953"/>
                  </a:lnTo>
                  <a:lnTo>
                    <a:pt x="35900" y="143984"/>
                  </a:lnTo>
                  <a:lnTo>
                    <a:pt x="11437" y="124984"/>
                  </a:lnTo>
                  <a:cubicBezTo>
                    <a:pt x="4371" y="111735"/>
                    <a:pt x="0" y="93432"/>
                    <a:pt x="0" y="73214"/>
                  </a:cubicBezTo>
                  <a:cubicBezTo>
                    <a:pt x="0" y="32779"/>
                    <a:pt x="17482" y="0"/>
                    <a:pt x="3904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A4ED4041-1268-8893-3927-AADF537E1A38}"/>
                </a:ext>
              </a:extLst>
            </p:cNvPr>
            <p:cNvSpPr/>
            <p:nvPr/>
          </p:nvSpPr>
          <p:spPr>
            <a:xfrm>
              <a:off x="6348154" y="5796976"/>
              <a:ext cx="2423334" cy="895708"/>
            </a:xfrm>
            <a:prstGeom prst="ellipse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C13DC947-404B-4361-D028-EA87A84901DA}"/>
                </a:ext>
              </a:extLst>
            </p:cNvPr>
            <p:cNvSpPr/>
            <p:nvPr/>
          </p:nvSpPr>
          <p:spPr>
            <a:xfrm rot="1800000">
              <a:off x="5004547" y="5636592"/>
              <a:ext cx="856983" cy="1151022"/>
            </a:xfrm>
            <a:prstGeom prst="round2SameRect">
              <a:avLst>
                <a:gd name="adj1" fmla="val 50000"/>
                <a:gd name="adj2" fmla="val 39918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13AB1F67-3711-F4B8-2A46-A2CE211D5C99}"/>
                </a:ext>
              </a:extLst>
            </p:cNvPr>
            <p:cNvSpPr/>
            <p:nvPr/>
          </p:nvSpPr>
          <p:spPr>
            <a:xfrm>
              <a:off x="5691779" y="5635998"/>
              <a:ext cx="856983" cy="1087775"/>
            </a:xfrm>
            <a:prstGeom prst="round2SameRect">
              <a:avLst>
                <a:gd name="adj1" fmla="val 38927"/>
                <a:gd name="adj2" fmla="val 18582"/>
              </a:avLst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8" name="四角形: 上の 2 つの角を丸める 124">
              <a:extLst>
                <a:ext uri="{FF2B5EF4-FFF2-40B4-BE49-F238E27FC236}">
                  <a16:creationId xmlns:a16="http://schemas.microsoft.com/office/drawing/2014/main" id="{AA8EB9AC-EFB2-9EE3-9EFF-A088FDD2571A}"/>
                </a:ext>
              </a:extLst>
            </p:cNvPr>
            <p:cNvSpPr/>
            <p:nvPr/>
          </p:nvSpPr>
          <p:spPr>
            <a:xfrm rot="20705609">
              <a:off x="6376194" y="4982534"/>
              <a:ext cx="2334612" cy="1615351"/>
            </a:xfrm>
            <a:custGeom>
              <a:avLst/>
              <a:gdLst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2135828 w 2135828"/>
                <a:gd name="connsiteY3" fmla="*/ 563125 h 1126249"/>
                <a:gd name="connsiteX4" fmla="*/ 1572703 w 2135828"/>
                <a:gd name="connsiteY4" fmla="*/ 1126250 h 1126249"/>
                <a:gd name="connsiteX5" fmla="*/ 563125 w 2135828"/>
                <a:gd name="connsiteY5" fmla="*/ 1126249 h 1126249"/>
                <a:gd name="connsiteX6" fmla="*/ 0 w 2135828"/>
                <a:gd name="connsiteY6" fmla="*/ 563124 h 1126249"/>
                <a:gd name="connsiteX7" fmla="*/ 0 w 2135828"/>
                <a:gd name="connsiteY7" fmla="*/ 257021 h 1126249"/>
                <a:gd name="connsiteX8" fmla="*/ 257021 w 2135828"/>
                <a:gd name="connsiteY8" fmla="*/ 0 h 1126249"/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2135828 w 2135828"/>
                <a:gd name="connsiteY3" fmla="*/ 563125 h 1126249"/>
                <a:gd name="connsiteX4" fmla="*/ 563125 w 2135828"/>
                <a:gd name="connsiteY4" fmla="*/ 1126249 h 1126249"/>
                <a:gd name="connsiteX5" fmla="*/ 0 w 2135828"/>
                <a:gd name="connsiteY5" fmla="*/ 563124 h 1126249"/>
                <a:gd name="connsiteX6" fmla="*/ 0 w 2135828"/>
                <a:gd name="connsiteY6" fmla="*/ 257021 h 1126249"/>
                <a:gd name="connsiteX7" fmla="*/ 257021 w 2135828"/>
                <a:gd name="connsiteY7" fmla="*/ 0 h 1126249"/>
                <a:gd name="connsiteX0" fmla="*/ 257021 w 2135828"/>
                <a:gd name="connsiteY0" fmla="*/ 0 h 1126249"/>
                <a:gd name="connsiteX1" fmla="*/ 1878807 w 2135828"/>
                <a:gd name="connsiteY1" fmla="*/ 0 h 1126249"/>
                <a:gd name="connsiteX2" fmla="*/ 2135828 w 2135828"/>
                <a:gd name="connsiteY2" fmla="*/ 257021 h 1126249"/>
                <a:gd name="connsiteX3" fmla="*/ 563125 w 2135828"/>
                <a:gd name="connsiteY3" fmla="*/ 1126249 h 1126249"/>
                <a:gd name="connsiteX4" fmla="*/ 0 w 2135828"/>
                <a:gd name="connsiteY4" fmla="*/ 563124 h 1126249"/>
                <a:gd name="connsiteX5" fmla="*/ 0 w 2135828"/>
                <a:gd name="connsiteY5" fmla="*/ 257021 h 1126249"/>
                <a:gd name="connsiteX6" fmla="*/ 257021 w 2135828"/>
                <a:gd name="connsiteY6" fmla="*/ 0 h 1126249"/>
                <a:gd name="connsiteX0" fmla="*/ 257021 w 2135828"/>
                <a:gd name="connsiteY0" fmla="*/ 451036 h 1577285"/>
                <a:gd name="connsiteX1" fmla="*/ 1059938 w 2135828"/>
                <a:gd name="connsiteY1" fmla="*/ 9 h 1577285"/>
                <a:gd name="connsiteX2" fmla="*/ 1878807 w 2135828"/>
                <a:gd name="connsiteY2" fmla="*/ 451036 h 1577285"/>
                <a:gd name="connsiteX3" fmla="*/ 2135828 w 2135828"/>
                <a:gd name="connsiteY3" fmla="*/ 708057 h 1577285"/>
                <a:gd name="connsiteX4" fmla="*/ 563125 w 2135828"/>
                <a:gd name="connsiteY4" fmla="*/ 1577285 h 1577285"/>
                <a:gd name="connsiteX5" fmla="*/ 0 w 2135828"/>
                <a:gd name="connsiteY5" fmla="*/ 1014160 h 1577285"/>
                <a:gd name="connsiteX6" fmla="*/ 0 w 2135828"/>
                <a:gd name="connsiteY6" fmla="*/ 708057 h 1577285"/>
                <a:gd name="connsiteX7" fmla="*/ 257021 w 2135828"/>
                <a:gd name="connsiteY7" fmla="*/ 451036 h 1577285"/>
                <a:gd name="connsiteX0" fmla="*/ 257021 w 2135828"/>
                <a:gd name="connsiteY0" fmla="*/ 457053 h 1583302"/>
                <a:gd name="connsiteX1" fmla="*/ 1059938 w 2135828"/>
                <a:gd name="connsiteY1" fmla="*/ 6026 h 1583302"/>
                <a:gd name="connsiteX2" fmla="*/ 1878807 w 2135828"/>
                <a:gd name="connsiteY2" fmla="*/ 457053 h 1583302"/>
                <a:gd name="connsiteX3" fmla="*/ 2135828 w 2135828"/>
                <a:gd name="connsiteY3" fmla="*/ 714074 h 1583302"/>
                <a:gd name="connsiteX4" fmla="*/ 563125 w 2135828"/>
                <a:gd name="connsiteY4" fmla="*/ 1583302 h 1583302"/>
                <a:gd name="connsiteX5" fmla="*/ 0 w 2135828"/>
                <a:gd name="connsiteY5" fmla="*/ 1020177 h 1583302"/>
                <a:gd name="connsiteX6" fmla="*/ 0 w 2135828"/>
                <a:gd name="connsiteY6" fmla="*/ 714074 h 1583302"/>
                <a:gd name="connsiteX7" fmla="*/ 257021 w 2135828"/>
                <a:gd name="connsiteY7" fmla="*/ 457053 h 1583302"/>
                <a:gd name="connsiteX0" fmla="*/ 0 w 2135828"/>
                <a:gd name="connsiteY0" fmla="*/ 714074 h 1583302"/>
                <a:gd name="connsiteX1" fmla="*/ 1059938 w 2135828"/>
                <a:gd name="connsiteY1" fmla="*/ 6026 h 1583302"/>
                <a:gd name="connsiteX2" fmla="*/ 1878807 w 2135828"/>
                <a:gd name="connsiteY2" fmla="*/ 457053 h 1583302"/>
                <a:gd name="connsiteX3" fmla="*/ 2135828 w 2135828"/>
                <a:gd name="connsiteY3" fmla="*/ 714074 h 1583302"/>
                <a:gd name="connsiteX4" fmla="*/ 563125 w 2135828"/>
                <a:gd name="connsiteY4" fmla="*/ 1583302 h 1583302"/>
                <a:gd name="connsiteX5" fmla="*/ 0 w 2135828"/>
                <a:gd name="connsiteY5" fmla="*/ 1020177 h 1583302"/>
                <a:gd name="connsiteX6" fmla="*/ 0 w 2135828"/>
                <a:gd name="connsiteY6" fmla="*/ 714074 h 1583302"/>
                <a:gd name="connsiteX0" fmla="*/ 0 w 2141778"/>
                <a:gd name="connsiteY0" fmla="*/ 708048 h 1577276"/>
                <a:gd name="connsiteX1" fmla="*/ 1059938 w 2141778"/>
                <a:gd name="connsiteY1" fmla="*/ 0 h 1577276"/>
                <a:gd name="connsiteX2" fmla="*/ 2135828 w 2141778"/>
                <a:gd name="connsiteY2" fmla="*/ 708048 h 1577276"/>
                <a:gd name="connsiteX3" fmla="*/ 563125 w 2141778"/>
                <a:gd name="connsiteY3" fmla="*/ 1577276 h 1577276"/>
                <a:gd name="connsiteX4" fmla="*/ 0 w 2141778"/>
                <a:gd name="connsiteY4" fmla="*/ 1014151 h 1577276"/>
                <a:gd name="connsiteX5" fmla="*/ 0 w 2141778"/>
                <a:gd name="connsiteY5" fmla="*/ 708048 h 1577276"/>
                <a:gd name="connsiteX0" fmla="*/ 0 w 2144727"/>
                <a:gd name="connsiteY0" fmla="*/ 735261 h 1604489"/>
                <a:gd name="connsiteX1" fmla="*/ 1059938 w 2144727"/>
                <a:gd name="connsiteY1" fmla="*/ 27213 h 1604489"/>
                <a:gd name="connsiteX2" fmla="*/ 2135828 w 2144727"/>
                <a:gd name="connsiteY2" fmla="*/ 735261 h 1604489"/>
                <a:gd name="connsiteX3" fmla="*/ 563125 w 2144727"/>
                <a:gd name="connsiteY3" fmla="*/ 1604489 h 1604489"/>
                <a:gd name="connsiteX4" fmla="*/ 0 w 2144727"/>
                <a:gd name="connsiteY4" fmla="*/ 1041364 h 1604489"/>
                <a:gd name="connsiteX5" fmla="*/ 0 w 2144727"/>
                <a:gd name="connsiteY5" fmla="*/ 735261 h 1604489"/>
                <a:gd name="connsiteX0" fmla="*/ 0 w 2227434"/>
                <a:gd name="connsiteY0" fmla="*/ 719406 h 1588634"/>
                <a:gd name="connsiteX1" fmla="*/ 1059938 w 2227434"/>
                <a:gd name="connsiteY1" fmla="*/ 11358 h 1588634"/>
                <a:gd name="connsiteX2" fmla="*/ 2221938 w 2227434"/>
                <a:gd name="connsiteY2" fmla="*/ 378758 h 1588634"/>
                <a:gd name="connsiteX3" fmla="*/ 563125 w 2227434"/>
                <a:gd name="connsiteY3" fmla="*/ 1588634 h 1588634"/>
                <a:gd name="connsiteX4" fmla="*/ 0 w 2227434"/>
                <a:gd name="connsiteY4" fmla="*/ 1025509 h 1588634"/>
                <a:gd name="connsiteX5" fmla="*/ 0 w 2227434"/>
                <a:gd name="connsiteY5" fmla="*/ 719406 h 1588634"/>
                <a:gd name="connsiteX0" fmla="*/ 0 w 2227654"/>
                <a:gd name="connsiteY0" fmla="*/ 761896 h 1631124"/>
                <a:gd name="connsiteX1" fmla="*/ 1059938 w 2227654"/>
                <a:gd name="connsiteY1" fmla="*/ 53848 h 1631124"/>
                <a:gd name="connsiteX2" fmla="*/ 2221938 w 2227654"/>
                <a:gd name="connsiteY2" fmla="*/ 421248 h 1631124"/>
                <a:gd name="connsiteX3" fmla="*/ 563125 w 2227654"/>
                <a:gd name="connsiteY3" fmla="*/ 1631124 h 1631124"/>
                <a:gd name="connsiteX4" fmla="*/ 0 w 2227654"/>
                <a:gd name="connsiteY4" fmla="*/ 1067999 h 1631124"/>
                <a:gd name="connsiteX5" fmla="*/ 0 w 2227654"/>
                <a:gd name="connsiteY5" fmla="*/ 761896 h 1631124"/>
                <a:gd name="connsiteX0" fmla="*/ 0 w 2229527"/>
                <a:gd name="connsiteY0" fmla="*/ 755300 h 1624528"/>
                <a:gd name="connsiteX1" fmla="*/ 1059938 w 2229527"/>
                <a:gd name="connsiteY1" fmla="*/ 47252 h 1624528"/>
                <a:gd name="connsiteX2" fmla="*/ 2221938 w 2229527"/>
                <a:gd name="connsiteY2" fmla="*/ 414652 h 1624528"/>
                <a:gd name="connsiteX3" fmla="*/ 563125 w 2229527"/>
                <a:gd name="connsiteY3" fmla="*/ 1624528 h 1624528"/>
                <a:gd name="connsiteX4" fmla="*/ 0 w 2229527"/>
                <a:gd name="connsiteY4" fmla="*/ 1061403 h 1624528"/>
                <a:gd name="connsiteX5" fmla="*/ 0 w 2229527"/>
                <a:gd name="connsiteY5" fmla="*/ 755300 h 1624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9527" h="1624528">
                  <a:moveTo>
                    <a:pt x="0" y="755300"/>
                  </a:moveTo>
                  <a:cubicBezTo>
                    <a:pt x="176656" y="586275"/>
                    <a:pt x="423404" y="203864"/>
                    <a:pt x="1059938" y="47252"/>
                  </a:cubicBezTo>
                  <a:cubicBezTo>
                    <a:pt x="1696472" y="-109360"/>
                    <a:pt x="2304740" y="151773"/>
                    <a:pt x="2221938" y="414652"/>
                  </a:cubicBezTo>
                  <a:lnTo>
                    <a:pt x="563125" y="1624528"/>
                  </a:lnTo>
                  <a:cubicBezTo>
                    <a:pt x="252120" y="1624528"/>
                    <a:pt x="0" y="1372408"/>
                    <a:pt x="0" y="1061403"/>
                  </a:cubicBezTo>
                  <a:lnTo>
                    <a:pt x="0" y="755300"/>
                  </a:ln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3D5D798E-B133-67BB-2761-139A14507EA8}"/>
                </a:ext>
              </a:extLst>
            </p:cNvPr>
            <p:cNvSpPr/>
            <p:nvPr/>
          </p:nvSpPr>
          <p:spPr>
            <a:xfrm rot="1800000">
              <a:off x="5150509" y="5783267"/>
              <a:ext cx="345605" cy="49839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492619FA-60D5-948F-53F8-3AD94C5CC233}"/>
                </a:ext>
              </a:extLst>
            </p:cNvPr>
            <p:cNvGrpSpPr/>
            <p:nvPr/>
          </p:nvGrpSpPr>
          <p:grpSpPr>
            <a:xfrm>
              <a:off x="7962879" y="5280784"/>
              <a:ext cx="1154699" cy="2009153"/>
              <a:chOff x="8410662" y="1628218"/>
              <a:chExt cx="1154699" cy="2009153"/>
            </a:xfrm>
          </p:grpSpPr>
          <p:sp>
            <p:nvSpPr>
              <p:cNvPr id="215" name="月 214">
                <a:extLst>
                  <a:ext uri="{FF2B5EF4-FFF2-40B4-BE49-F238E27FC236}">
                    <a16:creationId xmlns:a16="http://schemas.microsoft.com/office/drawing/2014/main" id="{3404BFC5-BF78-7BF9-1B92-75CEC5F70D22}"/>
                  </a:ext>
                </a:extLst>
              </p:cNvPr>
              <p:cNvSpPr/>
              <p:nvPr/>
            </p:nvSpPr>
            <p:spPr>
              <a:xfrm rot="19800000">
                <a:off x="8410662" y="1628218"/>
                <a:ext cx="219696" cy="2009153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" name="月 215">
                <a:extLst>
                  <a:ext uri="{FF2B5EF4-FFF2-40B4-BE49-F238E27FC236}">
                    <a16:creationId xmlns:a16="http://schemas.microsoft.com/office/drawing/2014/main" id="{054476F4-6745-A25F-B5E8-26CBFAB6B093}"/>
                  </a:ext>
                </a:extLst>
              </p:cNvPr>
              <p:cNvSpPr/>
              <p:nvPr/>
            </p:nvSpPr>
            <p:spPr>
              <a:xfrm rot="5400000">
                <a:off x="9258974" y="3139559"/>
                <a:ext cx="121801" cy="490973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724483A3-4AC8-9569-E272-C43B8F754C80}"/>
                </a:ext>
              </a:extLst>
            </p:cNvPr>
            <p:cNvGrpSpPr/>
            <p:nvPr/>
          </p:nvGrpSpPr>
          <p:grpSpPr>
            <a:xfrm flipH="1">
              <a:off x="5087593" y="6050971"/>
              <a:ext cx="602042" cy="1047541"/>
              <a:chOff x="8410662" y="1628218"/>
              <a:chExt cx="1154699" cy="2009153"/>
            </a:xfrm>
          </p:grpSpPr>
          <p:sp>
            <p:nvSpPr>
              <p:cNvPr id="213" name="月 212">
                <a:extLst>
                  <a:ext uri="{FF2B5EF4-FFF2-40B4-BE49-F238E27FC236}">
                    <a16:creationId xmlns:a16="http://schemas.microsoft.com/office/drawing/2014/main" id="{E1AD8625-8F2F-2165-5C39-3D6167F85861}"/>
                  </a:ext>
                </a:extLst>
              </p:cNvPr>
              <p:cNvSpPr/>
              <p:nvPr/>
            </p:nvSpPr>
            <p:spPr>
              <a:xfrm rot="19800000">
                <a:off x="8410662" y="1628218"/>
                <a:ext cx="219696" cy="2009153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" name="月 213">
                <a:extLst>
                  <a:ext uri="{FF2B5EF4-FFF2-40B4-BE49-F238E27FC236}">
                    <a16:creationId xmlns:a16="http://schemas.microsoft.com/office/drawing/2014/main" id="{E680E4A9-BA29-9DB2-1870-0E81CF1F8A52}"/>
                  </a:ext>
                </a:extLst>
              </p:cNvPr>
              <p:cNvSpPr/>
              <p:nvPr/>
            </p:nvSpPr>
            <p:spPr>
              <a:xfrm rot="5400000">
                <a:off x="9258974" y="3139559"/>
                <a:ext cx="121801" cy="490973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BB5AC9BD-4546-EA46-E0F5-68AE83197C17}"/>
                </a:ext>
              </a:extLst>
            </p:cNvPr>
            <p:cNvSpPr/>
            <p:nvPr/>
          </p:nvSpPr>
          <p:spPr>
            <a:xfrm rot="20700000">
              <a:off x="5869645" y="5917015"/>
              <a:ext cx="213245" cy="947777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231C394F-EA35-B057-BDA2-F9C25C72CE98}"/>
                </a:ext>
              </a:extLst>
            </p:cNvPr>
            <p:cNvGrpSpPr/>
            <p:nvPr/>
          </p:nvGrpSpPr>
          <p:grpSpPr>
            <a:xfrm flipH="1">
              <a:off x="5530771" y="6050971"/>
              <a:ext cx="602042" cy="1047541"/>
              <a:chOff x="8410662" y="1628218"/>
              <a:chExt cx="1154699" cy="2009153"/>
            </a:xfrm>
          </p:grpSpPr>
          <p:sp>
            <p:nvSpPr>
              <p:cNvPr id="211" name="月 210">
                <a:extLst>
                  <a:ext uri="{FF2B5EF4-FFF2-40B4-BE49-F238E27FC236}">
                    <a16:creationId xmlns:a16="http://schemas.microsoft.com/office/drawing/2014/main" id="{D6F1B35B-737A-4DFF-808A-E11C851775C4}"/>
                  </a:ext>
                </a:extLst>
              </p:cNvPr>
              <p:cNvSpPr/>
              <p:nvPr/>
            </p:nvSpPr>
            <p:spPr>
              <a:xfrm rot="19800000">
                <a:off x="8410662" y="1628218"/>
                <a:ext cx="219696" cy="2009153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" name="月 211">
                <a:extLst>
                  <a:ext uri="{FF2B5EF4-FFF2-40B4-BE49-F238E27FC236}">
                    <a16:creationId xmlns:a16="http://schemas.microsoft.com/office/drawing/2014/main" id="{60E50F70-82C6-AF82-B00C-8099C27CAB12}"/>
                  </a:ext>
                </a:extLst>
              </p:cNvPr>
              <p:cNvSpPr/>
              <p:nvPr/>
            </p:nvSpPr>
            <p:spPr>
              <a:xfrm rot="5400000">
                <a:off x="9258974" y="3139559"/>
                <a:ext cx="121801" cy="490973"/>
              </a:xfrm>
              <a:prstGeom prst="moon">
                <a:avLst>
                  <a:gd name="adj" fmla="val 57369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B264C6A7-97DB-476E-1DA3-BC56889A2F60}"/>
                </a:ext>
              </a:extLst>
            </p:cNvPr>
            <p:cNvSpPr/>
            <p:nvPr/>
          </p:nvSpPr>
          <p:spPr>
            <a:xfrm rot="20700000">
              <a:off x="6326846" y="5917015"/>
              <a:ext cx="213245" cy="947777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19A475D7-A450-BE7C-CE4B-EC0C43ACBF3B}"/>
                </a:ext>
              </a:extLst>
            </p:cNvPr>
            <p:cNvSpPr/>
            <p:nvPr/>
          </p:nvSpPr>
          <p:spPr>
            <a:xfrm rot="1800000">
              <a:off x="6989837" y="5067949"/>
              <a:ext cx="441032" cy="1937685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86FCD380-2B48-C4EE-6897-92ABEFB6C270}"/>
                </a:ext>
              </a:extLst>
            </p:cNvPr>
            <p:cNvSpPr/>
            <p:nvPr/>
          </p:nvSpPr>
          <p:spPr>
            <a:xfrm>
              <a:off x="4305559" y="5378973"/>
              <a:ext cx="173492" cy="447070"/>
            </a:xfrm>
            <a:custGeom>
              <a:avLst/>
              <a:gdLst>
                <a:gd name="connsiteX0" fmla="*/ 208856 w 280357"/>
                <a:gd name="connsiteY0" fmla="*/ 0 h 722449"/>
                <a:gd name="connsiteX1" fmla="*/ 268683 w 280357"/>
                <a:gd name="connsiteY1" fmla="*/ 0 h 722449"/>
                <a:gd name="connsiteX2" fmla="*/ 268683 w 280357"/>
                <a:gd name="connsiteY2" fmla="*/ 531898 h 722449"/>
                <a:gd name="connsiteX3" fmla="*/ 272394 w 280357"/>
                <a:gd name="connsiteY3" fmla="*/ 535198 h 722449"/>
                <a:gd name="connsiteX4" fmla="*/ 186638 w 280357"/>
                <a:gd name="connsiteY4" fmla="*/ 692003 h 722449"/>
                <a:gd name="connsiteX5" fmla="*/ 7963 w 280357"/>
                <a:gd name="connsiteY5" fmla="*/ 687867 h 722449"/>
                <a:gd name="connsiteX6" fmla="*/ 93719 w 280357"/>
                <a:gd name="connsiteY6" fmla="*/ 531063 h 722449"/>
                <a:gd name="connsiteX7" fmla="*/ 200817 w 280357"/>
                <a:gd name="connsiteY7" fmla="*/ 500655 h 722449"/>
                <a:gd name="connsiteX8" fmla="*/ 208856 w 280357"/>
                <a:gd name="connsiteY8" fmla="*/ 502375 h 72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0357" h="722449">
                  <a:moveTo>
                    <a:pt x="208856" y="0"/>
                  </a:moveTo>
                  <a:lnTo>
                    <a:pt x="268683" y="0"/>
                  </a:lnTo>
                  <a:lnTo>
                    <a:pt x="268683" y="531898"/>
                  </a:lnTo>
                  <a:lnTo>
                    <a:pt x="272394" y="535198"/>
                  </a:lnTo>
                  <a:cubicBezTo>
                    <a:pt x="298053" y="579641"/>
                    <a:pt x="259659" y="649845"/>
                    <a:pt x="186638" y="692003"/>
                  </a:cubicBezTo>
                  <a:cubicBezTo>
                    <a:pt x="113617" y="734162"/>
                    <a:pt x="33622" y="732310"/>
                    <a:pt x="7963" y="687867"/>
                  </a:cubicBezTo>
                  <a:cubicBezTo>
                    <a:pt x="-17696" y="643425"/>
                    <a:pt x="20698" y="573221"/>
                    <a:pt x="93719" y="531063"/>
                  </a:cubicBezTo>
                  <a:cubicBezTo>
                    <a:pt x="130229" y="509983"/>
                    <a:pt x="168483" y="499907"/>
                    <a:pt x="200817" y="500655"/>
                  </a:cubicBezTo>
                  <a:lnTo>
                    <a:pt x="208856" y="50237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7D1B4D6A-C0B6-BA91-9777-08B3EFB1731C}"/>
                </a:ext>
              </a:extLst>
            </p:cNvPr>
            <p:cNvSpPr/>
            <p:nvPr/>
          </p:nvSpPr>
          <p:spPr>
            <a:xfrm rot="1698539">
              <a:off x="5919667" y="4873749"/>
              <a:ext cx="477771" cy="541917"/>
            </a:xfrm>
            <a:custGeom>
              <a:avLst/>
              <a:gdLst>
                <a:gd name="connsiteX0" fmla="*/ 742247 w 772061"/>
                <a:gd name="connsiteY0" fmla="*/ 0 h 875718"/>
                <a:gd name="connsiteX1" fmla="*/ 755706 w 772061"/>
                <a:gd name="connsiteY1" fmla="*/ 50231 h 875718"/>
                <a:gd name="connsiteX2" fmla="*/ 760388 w 772061"/>
                <a:gd name="connsiteY2" fmla="*/ 50231 h 875718"/>
                <a:gd name="connsiteX3" fmla="*/ 760388 w 772061"/>
                <a:gd name="connsiteY3" fmla="*/ 582130 h 875718"/>
                <a:gd name="connsiteX4" fmla="*/ 764098 w 772061"/>
                <a:gd name="connsiteY4" fmla="*/ 585429 h 875718"/>
                <a:gd name="connsiteX5" fmla="*/ 678343 w 772061"/>
                <a:gd name="connsiteY5" fmla="*/ 742234 h 875718"/>
                <a:gd name="connsiteX6" fmla="*/ 499668 w 772061"/>
                <a:gd name="connsiteY6" fmla="*/ 738098 h 875718"/>
                <a:gd name="connsiteX7" fmla="*/ 585424 w 772061"/>
                <a:gd name="connsiteY7" fmla="*/ 581294 h 875718"/>
                <a:gd name="connsiteX8" fmla="*/ 692521 w 772061"/>
                <a:gd name="connsiteY8" fmla="*/ 550886 h 875718"/>
                <a:gd name="connsiteX9" fmla="*/ 700561 w 772061"/>
                <a:gd name="connsiteY9" fmla="*/ 552606 h 875718"/>
                <a:gd name="connsiteX10" fmla="*/ 700561 w 772061"/>
                <a:gd name="connsiteY10" fmla="*/ 73107 h 875718"/>
                <a:gd name="connsiteX11" fmla="*/ 268683 w 772061"/>
                <a:gd name="connsiteY11" fmla="*/ 188828 h 875718"/>
                <a:gd name="connsiteX12" fmla="*/ 268683 w 772061"/>
                <a:gd name="connsiteY12" fmla="*/ 685168 h 875718"/>
                <a:gd name="connsiteX13" fmla="*/ 272393 w 772061"/>
                <a:gd name="connsiteY13" fmla="*/ 688467 h 875718"/>
                <a:gd name="connsiteX14" fmla="*/ 186638 w 772061"/>
                <a:gd name="connsiteY14" fmla="*/ 845272 h 875718"/>
                <a:gd name="connsiteX15" fmla="*/ 7963 w 772061"/>
                <a:gd name="connsiteY15" fmla="*/ 841136 h 875718"/>
                <a:gd name="connsiteX16" fmla="*/ 93719 w 772061"/>
                <a:gd name="connsiteY16" fmla="*/ 684332 h 875718"/>
                <a:gd name="connsiteX17" fmla="*/ 200816 w 772061"/>
                <a:gd name="connsiteY17" fmla="*/ 653924 h 875718"/>
                <a:gd name="connsiteX18" fmla="*/ 208856 w 772061"/>
                <a:gd name="connsiteY18" fmla="*/ 655644 h 875718"/>
                <a:gd name="connsiteX19" fmla="*/ 208856 w 772061"/>
                <a:gd name="connsiteY19" fmla="*/ 153269 h 875718"/>
                <a:gd name="connsiteX20" fmla="*/ 210139 w 772061"/>
                <a:gd name="connsiteY20" fmla="*/ 153269 h 875718"/>
                <a:gd name="connsiteX21" fmla="*/ 207466 w 772061"/>
                <a:gd name="connsiteY21" fmla="*/ 143294 h 875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72061" h="875718">
                  <a:moveTo>
                    <a:pt x="742247" y="0"/>
                  </a:moveTo>
                  <a:lnTo>
                    <a:pt x="755706" y="50231"/>
                  </a:lnTo>
                  <a:lnTo>
                    <a:pt x="760388" y="50231"/>
                  </a:lnTo>
                  <a:lnTo>
                    <a:pt x="760388" y="582130"/>
                  </a:lnTo>
                  <a:lnTo>
                    <a:pt x="764098" y="585429"/>
                  </a:lnTo>
                  <a:cubicBezTo>
                    <a:pt x="789757" y="629872"/>
                    <a:pt x="751363" y="700076"/>
                    <a:pt x="678343" y="742234"/>
                  </a:cubicBezTo>
                  <a:cubicBezTo>
                    <a:pt x="605322" y="784393"/>
                    <a:pt x="525327" y="782541"/>
                    <a:pt x="499668" y="738098"/>
                  </a:cubicBezTo>
                  <a:cubicBezTo>
                    <a:pt x="474009" y="693656"/>
                    <a:pt x="512403" y="623452"/>
                    <a:pt x="585424" y="581294"/>
                  </a:cubicBezTo>
                  <a:cubicBezTo>
                    <a:pt x="621934" y="560214"/>
                    <a:pt x="660188" y="550138"/>
                    <a:pt x="692521" y="550886"/>
                  </a:cubicBezTo>
                  <a:lnTo>
                    <a:pt x="700561" y="552606"/>
                  </a:lnTo>
                  <a:lnTo>
                    <a:pt x="700561" y="73107"/>
                  </a:lnTo>
                  <a:lnTo>
                    <a:pt x="268683" y="188828"/>
                  </a:lnTo>
                  <a:lnTo>
                    <a:pt x="268683" y="685168"/>
                  </a:lnTo>
                  <a:lnTo>
                    <a:pt x="272393" y="688467"/>
                  </a:lnTo>
                  <a:cubicBezTo>
                    <a:pt x="298052" y="732910"/>
                    <a:pt x="259658" y="803114"/>
                    <a:pt x="186638" y="845272"/>
                  </a:cubicBezTo>
                  <a:cubicBezTo>
                    <a:pt x="113617" y="887431"/>
                    <a:pt x="33622" y="885579"/>
                    <a:pt x="7963" y="841136"/>
                  </a:cubicBezTo>
                  <a:cubicBezTo>
                    <a:pt x="-17696" y="796694"/>
                    <a:pt x="20698" y="726490"/>
                    <a:pt x="93719" y="684332"/>
                  </a:cubicBezTo>
                  <a:cubicBezTo>
                    <a:pt x="130229" y="663252"/>
                    <a:pt x="168483" y="653176"/>
                    <a:pt x="200816" y="653924"/>
                  </a:cubicBezTo>
                  <a:lnTo>
                    <a:pt x="208856" y="655644"/>
                  </a:lnTo>
                  <a:lnTo>
                    <a:pt x="208856" y="153269"/>
                  </a:lnTo>
                  <a:lnTo>
                    <a:pt x="210139" y="153269"/>
                  </a:lnTo>
                  <a:lnTo>
                    <a:pt x="207466" y="14329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9F81CDC4-7E31-193F-6FA9-6235BAB10891}"/>
                </a:ext>
              </a:extLst>
            </p:cNvPr>
            <p:cNvSpPr/>
            <p:nvPr/>
          </p:nvSpPr>
          <p:spPr>
            <a:xfrm rot="9037307">
              <a:off x="5250819" y="4710398"/>
              <a:ext cx="507391" cy="360218"/>
            </a:xfrm>
            <a:custGeom>
              <a:avLst/>
              <a:gdLst>
                <a:gd name="connsiteX0" fmla="*/ 66998 w 819925"/>
                <a:gd name="connsiteY0" fmla="*/ 507372 h 582099"/>
                <a:gd name="connsiteX1" fmla="*/ 0 w 819925"/>
                <a:gd name="connsiteY1" fmla="*/ 286384 h 582099"/>
                <a:gd name="connsiteX2" fmla="*/ 184107 w 819925"/>
                <a:gd name="connsiteY2" fmla="*/ 0 h 582099"/>
                <a:gd name="connsiteX3" fmla="*/ 92053 w 819925"/>
                <a:gd name="connsiteY3" fmla="*/ 286384 h 582099"/>
                <a:gd name="connsiteX4" fmla="*/ 145276 w 819925"/>
                <a:gd name="connsiteY4" fmla="*/ 515344 h 582099"/>
                <a:gd name="connsiteX5" fmla="*/ 155917 w 819925"/>
                <a:gd name="connsiteY5" fmla="*/ 531080 h 582099"/>
                <a:gd name="connsiteX6" fmla="*/ 523311 w 819925"/>
                <a:gd name="connsiteY6" fmla="*/ 163686 h 582099"/>
                <a:gd name="connsiteX7" fmla="*/ 523021 w 819925"/>
                <a:gd name="connsiteY7" fmla="*/ 158729 h 582099"/>
                <a:gd name="connsiteX8" fmla="*/ 694536 w 819925"/>
                <a:gd name="connsiteY8" fmla="*/ 108490 h 582099"/>
                <a:gd name="connsiteX9" fmla="*/ 817954 w 819925"/>
                <a:gd name="connsiteY9" fmla="*/ 237756 h 582099"/>
                <a:gd name="connsiteX10" fmla="*/ 646438 w 819925"/>
                <a:gd name="connsiteY10" fmla="*/ 287995 h 582099"/>
                <a:gd name="connsiteX11" fmla="*/ 549207 w 819925"/>
                <a:gd name="connsiteY11" fmla="*/ 233767 h 582099"/>
                <a:gd name="connsiteX12" fmla="*/ 544738 w 819925"/>
                <a:gd name="connsiteY12" fmla="*/ 226867 h 582099"/>
                <a:gd name="connsiteX13" fmla="*/ 189506 w 819925"/>
                <a:gd name="connsiteY13" fmla="*/ 582099 h 582099"/>
                <a:gd name="connsiteX14" fmla="*/ 179443 w 819925"/>
                <a:gd name="connsiteY14" fmla="*/ 572036 h 582099"/>
                <a:gd name="connsiteX15" fmla="*/ 147003 w 819925"/>
                <a:gd name="connsiteY15" fmla="*/ 566950 h 582099"/>
                <a:gd name="connsiteX16" fmla="*/ 112445 w 819925"/>
                <a:gd name="connsiteY16" fmla="*/ 550263 h 582099"/>
                <a:gd name="connsiteX17" fmla="*/ 66998 w 819925"/>
                <a:gd name="connsiteY17" fmla="*/ 507372 h 582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19925" h="582099">
                  <a:moveTo>
                    <a:pt x="66998" y="507372"/>
                  </a:moveTo>
                  <a:cubicBezTo>
                    <a:pt x="26081" y="454845"/>
                    <a:pt x="0" y="375352"/>
                    <a:pt x="0" y="286384"/>
                  </a:cubicBezTo>
                  <a:cubicBezTo>
                    <a:pt x="0" y="128218"/>
                    <a:pt x="82428" y="0"/>
                    <a:pt x="184107" y="0"/>
                  </a:cubicBezTo>
                  <a:cubicBezTo>
                    <a:pt x="126158" y="67606"/>
                    <a:pt x="92053" y="173707"/>
                    <a:pt x="92053" y="286384"/>
                  </a:cubicBezTo>
                  <a:cubicBezTo>
                    <a:pt x="92053" y="370892"/>
                    <a:pt x="111237" y="451701"/>
                    <a:pt x="145276" y="515344"/>
                  </a:cubicBezTo>
                  <a:lnTo>
                    <a:pt x="155917" y="531080"/>
                  </a:lnTo>
                  <a:lnTo>
                    <a:pt x="523311" y="163686"/>
                  </a:lnTo>
                  <a:lnTo>
                    <a:pt x="523021" y="158729"/>
                  </a:lnTo>
                  <a:cubicBezTo>
                    <a:pt x="536303" y="109160"/>
                    <a:pt x="613093" y="86667"/>
                    <a:pt x="694536" y="108490"/>
                  </a:cubicBezTo>
                  <a:cubicBezTo>
                    <a:pt x="775981" y="130313"/>
                    <a:pt x="831237" y="188187"/>
                    <a:pt x="817954" y="237756"/>
                  </a:cubicBezTo>
                  <a:cubicBezTo>
                    <a:pt x="804672" y="287326"/>
                    <a:pt x="727882" y="309818"/>
                    <a:pt x="646438" y="287995"/>
                  </a:cubicBezTo>
                  <a:cubicBezTo>
                    <a:pt x="605716" y="277084"/>
                    <a:pt x="571541" y="257160"/>
                    <a:pt x="549207" y="233767"/>
                  </a:cubicBezTo>
                  <a:lnTo>
                    <a:pt x="544738" y="226867"/>
                  </a:lnTo>
                  <a:lnTo>
                    <a:pt x="189506" y="582099"/>
                  </a:lnTo>
                  <a:lnTo>
                    <a:pt x="179443" y="572036"/>
                  </a:lnTo>
                  <a:lnTo>
                    <a:pt x="147003" y="566950"/>
                  </a:lnTo>
                  <a:cubicBezTo>
                    <a:pt x="135018" y="563135"/>
                    <a:pt x="123458" y="557508"/>
                    <a:pt x="112445" y="550263"/>
                  </a:cubicBezTo>
                  <a:cubicBezTo>
                    <a:pt x="95925" y="539394"/>
                    <a:pt x="80637" y="524881"/>
                    <a:pt x="66998" y="50737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2F161622-2F6E-DDA5-541B-B2574398DEB8}"/>
                </a:ext>
              </a:extLst>
            </p:cNvPr>
            <p:cNvSpPr/>
            <p:nvPr/>
          </p:nvSpPr>
          <p:spPr>
            <a:xfrm rot="21084877">
              <a:off x="4071816" y="6197724"/>
              <a:ext cx="477771" cy="541917"/>
            </a:xfrm>
            <a:custGeom>
              <a:avLst/>
              <a:gdLst>
                <a:gd name="connsiteX0" fmla="*/ 742247 w 772061"/>
                <a:gd name="connsiteY0" fmla="*/ 0 h 875718"/>
                <a:gd name="connsiteX1" fmla="*/ 755706 w 772061"/>
                <a:gd name="connsiteY1" fmla="*/ 50231 h 875718"/>
                <a:gd name="connsiteX2" fmla="*/ 760388 w 772061"/>
                <a:gd name="connsiteY2" fmla="*/ 50231 h 875718"/>
                <a:gd name="connsiteX3" fmla="*/ 760388 w 772061"/>
                <a:gd name="connsiteY3" fmla="*/ 582130 h 875718"/>
                <a:gd name="connsiteX4" fmla="*/ 764098 w 772061"/>
                <a:gd name="connsiteY4" fmla="*/ 585429 h 875718"/>
                <a:gd name="connsiteX5" fmla="*/ 678343 w 772061"/>
                <a:gd name="connsiteY5" fmla="*/ 742234 h 875718"/>
                <a:gd name="connsiteX6" fmla="*/ 499668 w 772061"/>
                <a:gd name="connsiteY6" fmla="*/ 738098 h 875718"/>
                <a:gd name="connsiteX7" fmla="*/ 585424 w 772061"/>
                <a:gd name="connsiteY7" fmla="*/ 581294 h 875718"/>
                <a:gd name="connsiteX8" fmla="*/ 692521 w 772061"/>
                <a:gd name="connsiteY8" fmla="*/ 550886 h 875718"/>
                <a:gd name="connsiteX9" fmla="*/ 700561 w 772061"/>
                <a:gd name="connsiteY9" fmla="*/ 552606 h 875718"/>
                <a:gd name="connsiteX10" fmla="*/ 700561 w 772061"/>
                <a:gd name="connsiteY10" fmla="*/ 73107 h 875718"/>
                <a:gd name="connsiteX11" fmla="*/ 268683 w 772061"/>
                <a:gd name="connsiteY11" fmla="*/ 188828 h 875718"/>
                <a:gd name="connsiteX12" fmla="*/ 268683 w 772061"/>
                <a:gd name="connsiteY12" fmla="*/ 685168 h 875718"/>
                <a:gd name="connsiteX13" fmla="*/ 272393 w 772061"/>
                <a:gd name="connsiteY13" fmla="*/ 688467 h 875718"/>
                <a:gd name="connsiteX14" fmla="*/ 186638 w 772061"/>
                <a:gd name="connsiteY14" fmla="*/ 845272 h 875718"/>
                <a:gd name="connsiteX15" fmla="*/ 7963 w 772061"/>
                <a:gd name="connsiteY15" fmla="*/ 841136 h 875718"/>
                <a:gd name="connsiteX16" fmla="*/ 93719 w 772061"/>
                <a:gd name="connsiteY16" fmla="*/ 684332 h 875718"/>
                <a:gd name="connsiteX17" fmla="*/ 200816 w 772061"/>
                <a:gd name="connsiteY17" fmla="*/ 653924 h 875718"/>
                <a:gd name="connsiteX18" fmla="*/ 208856 w 772061"/>
                <a:gd name="connsiteY18" fmla="*/ 655644 h 875718"/>
                <a:gd name="connsiteX19" fmla="*/ 208856 w 772061"/>
                <a:gd name="connsiteY19" fmla="*/ 153269 h 875718"/>
                <a:gd name="connsiteX20" fmla="*/ 210139 w 772061"/>
                <a:gd name="connsiteY20" fmla="*/ 153269 h 875718"/>
                <a:gd name="connsiteX21" fmla="*/ 207466 w 772061"/>
                <a:gd name="connsiteY21" fmla="*/ 143294 h 875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72061" h="875718">
                  <a:moveTo>
                    <a:pt x="742247" y="0"/>
                  </a:moveTo>
                  <a:lnTo>
                    <a:pt x="755706" y="50231"/>
                  </a:lnTo>
                  <a:lnTo>
                    <a:pt x="760388" y="50231"/>
                  </a:lnTo>
                  <a:lnTo>
                    <a:pt x="760388" y="582130"/>
                  </a:lnTo>
                  <a:lnTo>
                    <a:pt x="764098" y="585429"/>
                  </a:lnTo>
                  <a:cubicBezTo>
                    <a:pt x="789757" y="629872"/>
                    <a:pt x="751363" y="700076"/>
                    <a:pt x="678343" y="742234"/>
                  </a:cubicBezTo>
                  <a:cubicBezTo>
                    <a:pt x="605322" y="784393"/>
                    <a:pt x="525327" y="782541"/>
                    <a:pt x="499668" y="738098"/>
                  </a:cubicBezTo>
                  <a:cubicBezTo>
                    <a:pt x="474009" y="693656"/>
                    <a:pt x="512403" y="623452"/>
                    <a:pt x="585424" y="581294"/>
                  </a:cubicBezTo>
                  <a:cubicBezTo>
                    <a:pt x="621934" y="560214"/>
                    <a:pt x="660188" y="550138"/>
                    <a:pt x="692521" y="550886"/>
                  </a:cubicBezTo>
                  <a:lnTo>
                    <a:pt x="700561" y="552606"/>
                  </a:lnTo>
                  <a:lnTo>
                    <a:pt x="700561" y="73107"/>
                  </a:lnTo>
                  <a:lnTo>
                    <a:pt x="268683" y="188828"/>
                  </a:lnTo>
                  <a:lnTo>
                    <a:pt x="268683" y="685168"/>
                  </a:lnTo>
                  <a:lnTo>
                    <a:pt x="272393" y="688467"/>
                  </a:lnTo>
                  <a:cubicBezTo>
                    <a:pt x="298052" y="732910"/>
                    <a:pt x="259658" y="803114"/>
                    <a:pt x="186638" y="845272"/>
                  </a:cubicBezTo>
                  <a:cubicBezTo>
                    <a:pt x="113617" y="887431"/>
                    <a:pt x="33622" y="885579"/>
                    <a:pt x="7963" y="841136"/>
                  </a:cubicBezTo>
                  <a:cubicBezTo>
                    <a:pt x="-17696" y="796694"/>
                    <a:pt x="20698" y="726490"/>
                    <a:pt x="93719" y="684332"/>
                  </a:cubicBezTo>
                  <a:cubicBezTo>
                    <a:pt x="130229" y="663252"/>
                    <a:pt x="168483" y="653176"/>
                    <a:pt x="200816" y="653924"/>
                  </a:cubicBezTo>
                  <a:lnTo>
                    <a:pt x="208856" y="655644"/>
                  </a:lnTo>
                  <a:lnTo>
                    <a:pt x="208856" y="153269"/>
                  </a:lnTo>
                  <a:lnTo>
                    <a:pt x="210139" y="153269"/>
                  </a:lnTo>
                  <a:lnTo>
                    <a:pt x="207466" y="14329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F7319336-AC3D-CE03-1ABB-1D0F2BF50361}"/>
                </a:ext>
              </a:extLst>
            </p:cNvPr>
            <p:cNvSpPr/>
            <p:nvPr/>
          </p:nvSpPr>
          <p:spPr>
            <a:xfrm rot="9037307">
              <a:off x="8966475" y="4811998"/>
              <a:ext cx="507391" cy="360218"/>
            </a:xfrm>
            <a:custGeom>
              <a:avLst/>
              <a:gdLst>
                <a:gd name="connsiteX0" fmla="*/ 66998 w 819925"/>
                <a:gd name="connsiteY0" fmla="*/ 507372 h 582099"/>
                <a:gd name="connsiteX1" fmla="*/ 0 w 819925"/>
                <a:gd name="connsiteY1" fmla="*/ 286384 h 582099"/>
                <a:gd name="connsiteX2" fmla="*/ 184107 w 819925"/>
                <a:gd name="connsiteY2" fmla="*/ 0 h 582099"/>
                <a:gd name="connsiteX3" fmla="*/ 92053 w 819925"/>
                <a:gd name="connsiteY3" fmla="*/ 286384 h 582099"/>
                <a:gd name="connsiteX4" fmla="*/ 145276 w 819925"/>
                <a:gd name="connsiteY4" fmla="*/ 515344 h 582099"/>
                <a:gd name="connsiteX5" fmla="*/ 155917 w 819925"/>
                <a:gd name="connsiteY5" fmla="*/ 531080 h 582099"/>
                <a:gd name="connsiteX6" fmla="*/ 523311 w 819925"/>
                <a:gd name="connsiteY6" fmla="*/ 163686 h 582099"/>
                <a:gd name="connsiteX7" fmla="*/ 523021 w 819925"/>
                <a:gd name="connsiteY7" fmla="*/ 158729 h 582099"/>
                <a:gd name="connsiteX8" fmla="*/ 694536 w 819925"/>
                <a:gd name="connsiteY8" fmla="*/ 108490 h 582099"/>
                <a:gd name="connsiteX9" fmla="*/ 817954 w 819925"/>
                <a:gd name="connsiteY9" fmla="*/ 237756 h 582099"/>
                <a:gd name="connsiteX10" fmla="*/ 646438 w 819925"/>
                <a:gd name="connsiteY10" fmla="*/ 287995 h 582099"/>
                <a:gd name="connsiteX11" fmla="*/ 549207 w 819925"/>
                <a:gd name="connsiteY11" fmla="*/ 233767 h 582099"/>
                <a:gd name="connsiteX12" fmla="*/ 544738 w 819925"/>
                <a:gd name="connsiteY12" fmla="*/ 226867 h 582099"/>
                <a:gd name="connsiteX13" fmla="*/ 189506 w 819925"/>
                <a:gd name="connsiteY13" fmla="*/ 582099 h 582099"/>
                <a:gd name="connsiteX14" fmla="*/ 179443 w 819925"/>
                <a:gd name="connsiteY14" fmla="*/ 572036 h 582099"/>
                <a:gd name="connsiteX15" fmla="*/ 147003 w 819925"/>
                <a:gd name="connsiteY15" fmla="*/ 566950 h 582099"/>
                <a:gd name="connsiteX16" fmla="*/ 112445 w 819925"/>
                <a:gd name="connsiteY16" fmla="*/ 550263 h 582099"/>
                <a:gd name="connsiteX17" fmla="*/ 66998 w 819925"/>
                <a:gd name="connsiteY17" fmla="*/ 507372 h 582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19925" h="582099">
                  <a:moveTo>
                    <a:pt x="66998" y="507372"/>
                  </a:moveTo>
                  <a:cubicBezTo>
                    <a:pt x="26081" y="454845"/>
                    <a:pt x="0" y="375352"/>
                    <a:pt x="0" y="286384"/>
                  </a:cubicBezTo>
                  <a:cubicBezTo>
                    <a:pt x="0" y="128218"/>
                    <a:pt x="82428" y="0"/>
                    <a:pt x="184107" y="0"/>
                  </a:cubicBezTo>
                  <a:cubicBezTo>
                    <a:pt x="126158" y="67606"/>
                    <a:pt x="92053" y="173707"/>
                    <a:pt x="92053" y="286384"/>
                  </a:cubicBezTo>
                  <a:cubicBezTo>
                    <a:pt x="92053" y="370892"/>
                    <a:pt x="111237" y="451701"/>
                    <a:pt x="145276" y="515344"/>
                  </a:cubicBezTo>
                  <a:lnTo>
                    <a:pt x="155917" y="531080"/>
                  </a:lnTo>
                  <a:lnTo>
                    <a:pt x="523311" y="163686"/>
                  </a:lnTo>
                  <a:lnTo>
                    <a:pt x="523021" y="158729"/>
                  </a:lnTo>
                  <a:cubicBezTo>
                    <a:pt x="536303" y="109160"/>
                    <a:pt x="613093" y="86667"/>
                    <a:pt x="694536" y="108490"/>
                  </a:cubicBezTo>
                  <a:cubicBezTo>
                    <a:pt x="775981" y="130313"/>
                    <a:pt x="831237" y="188187"/>
                    <a:pt x="817954" y="237756"/>
                  </a:cubicBezTo>
                  <a:cubicBezTo>
                    <a:pt x="804672" y="287326"/>
                    <a:pt x="727882" y="309818"/>
                    <a:pt x="646438" y="287995"/>
                  </a:cubicBezTo>
                  <a:cubicBezTo>
                    <a:pt x="605716" y="277084"/>
                    <a:pt x="571541" y="257160"/>
                    <a:pt x="549207" y="233767"/>
                  </a:cubicBezTo>
                  <a:lnTo>
                    <a:pt x="544738" y="226867"/>
                  </a:lnTo>
                  <a:lnTo>
                    <a:pt x="189506" y="582099"/>
                  </a:lnTo>
                  <a:lnTo>
                    <a:pt x="179443" y="572036"/>
                  </a:lnTo>
                  <a:lnTo>
                    <a:pt x="147003" y="566950"/>
                  </a:lnTo>
                  <a:cubicBezTo>
                    <a:pt x="135018" y="563135"/>
                    <a:pt x="123458" y="557508"/>
                    <a:pt x="112445" y="550263"/>
                  </a:cubicBezTo>
                  <a:cubicBezTo>
                    <a:pt x="95925" y="539394"/>
                    <a:pt x="80637" y="524881"/>
                    <a:pt x="66998" y="50737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32" name="フリーフォーム: 図形 231">
            <a:extLst>
              <a:ext uri="{FF2B5EF4-FFF2-40B4-BE49-F238E27FC236}">
                <a16:creationId xmlns:a16="http://schemas.microsoft.com/office/drawing/2014/main" id="{957EE05F-60EA-9F01-E918-99C795EB1005}"/>
              </a:ext>
            </a:extLst>
          </p:cNvPr>
          <p:cNvSpPr/>
          <p:nvPr/>
        </p:nvSpPr>
        <p:spPr>
          <a:xfrm>
            <a:off x="6201948" y="2130838"/>
            <a:ext cx="3100711" cy="762524"/>
          </a:xfrm>
          <a:custGeom>
            <a:avLst/>
            <a:gdLst>
              <a:gd name="connsiteX0" fmla="*/ 1303928 w 3100711"/>
              <a:gd name="connsiteY0" fmla="*/ 397385 h 676631"/>
              <a:gd name="connsiteX1" fmla="*/ 1302516 w 3100711"/>
              <a:gd name="connsiteY1" fmla="*/ 404129 h 676631"/>
              <a:gd name="connsiteX2" fmla="*/ 1303733 w 3100711"/>
              <a:gd name="connsiteY2" fmla="*/ 404129 h 676631"/>
              <a:gd name="connsiteX3" fmla="*/ 1710361 w 3100711"/>
              <a:gd name="connsiteY3" fmla="*/ 219072 h 676631"/>
              <a:gd name="connsiteX4" fmla="*/ 1693842 w 3100711"/>
              <a:gd name="connsiteY4" fmla="*/ 257219 h 676631"/>
              <a:gd name="connsiteX5" fmla="*/ 1694068 w 3100711"/>
              <a:gd name="connsiteY5" fmla="*/ 294219 h 676631"/>
              <a:gd name="connsiteX6" fmla="*/ 1706531 w 3100711"/>
              <a:gd name="connsiteY6" fmla="*/ 394868 h 676631"/>
              <a:gd name="connsiteX7" fmla="*/ 1708437 w 3100711"/>
              <a:gd name="connsiteY7" fmla="*/ 404129 h 676631"/>
              <a:gd name="connsiteX8" fmla="*/ 1715845 w 3100711"/>
              <a:gd name="connsiteY8" fmla="*/ 404129 h 676631"/>
              <a:gd name="connsiteX9" fmla="*/ 1715509 w 3100711"/>
              <a:gd name="connsiteY9" fmla="*/ 402615 h 676631"/>
              <a:gd name="connsiteX10" fmla="*/ 1710308 w 3100711"/>
              <a:gd name="connsiteY10" fmla="*/ 219383 h 676631"/>
              <a:gd name="connsiteX11" fmla="*/ 110656 w 3100711"/>
              <a:gd name="connsiteY11" fmla="*/ 141730 h 676631"/>
              <a:gd name="connsiteX12" fmla="*/ 125206 w 3100711"/>
              <a:gd name="connsiteY12" fmla="*/ 550654 h 676631"/>
              <a:gd name="connsiteX13" fmla="*/ 127286 w 3100711"/>
              <a:gd name="connsiteY13" fmla="*/ 558680 h 676631"/>
              <a:gd name="connsiteX14" fmla="*/ 111990 w 3100711"/>
              <a:gd name="connsiteY14" fmla="*/ 441984 h 676631"/>
              <a:gd name="connsiteX15" fmla="*/ 185566 w 3100711"/>
              <a:gd name="connsiteY15" fmla="*/ 239153 h 676631"/>
              <a:gd name="connsiteX16" fmla="*/ 240832 w 3100711"/>
              <a:gd name="connsiteY16" fmla="*/ 640993 h 676631"/>
              <a:gd name="connsiteX17" fmla="*/ 252917 w 3100711"/>
              <a:gd name="connsiteY17" fmla="*/ 676630 h 676631"/>
              <a:gd name="connsiteX18" fmla="*/ 40820 w 3100711"/>
              <a:gd name="connsiteY18" fmla="*/ 676630 h 676631"/>
              <a:gd name="connsiteX19" fmla="*/ 8035 w 3100711"/>
              <a:gd name="connsiteY19" fmla="*/ 528935 h 676631"/>
              <a:gd name="connsiteX20" fmla="*/ 110656 w 3100711"/>
              <a:gd name="connsiteY20" fmla="*/ 141730 h 676631"/>
              <a:gd name="connsiteX21" fmla="*/ 310354 w 3100711"/>
              <a:gd name="connsiteY21" fmla="*/ 79426 h 676631"/>
              <a:gd name="connsiteX22" fmla="*/ 324906 w 3100711"/>
              <a:gd name="connsiteY22" fmla="*/ 488350 h 676631"/>
              <a:gd name="connsiteX23" fmla="*/ 338540 w 3100711"/>
              <a:gd name="connsiteY23" fmla="*/ 540956 h 676631"/>
              <a:gd name="connsiteX24" fmla="*/ 317177 w 3100711"/>
              <a:gd name="connsiteY24" fmla="*/ 377967 h 676631"/>
              <a:gd name="connsiteX25" fmla="*/ 390752 w 3100711"/>
              <a:gd name="connsiteY25" fmla="*/ 175137 h 676631"/>
              <a:gd name="connsiteX26" fmla="*/ 446018 w 3100711"/>
              <a:gd name="connsiteY26" fmla="*/ 576977 h 676631"/>
              <a:gd name="connsiteX27" fmla="*/ 479814 w 3100711"/>
              <a:gd name="connsiteY27" fmla="*/ 676631 h 676631"/>
              <a:gd name="connsiteX28" fmla="*/ 254350 w 3100711"/>
              <a:gd name="connsiteY28" fmla="*/ 676630 h 676631"/>
              <a:gd name="connsiteX29" fmla="*/ 207733 w 3100711"/>
              <a:gd name="connsiteY29" fmla="*/ 466631 h 676631"/>
              <a:gd name="connsiteX30" fmla="*/ 310354 w 3100711"/>
              <a:gd name="connsiteY30" fmla="*/ 79426 h 676631"/>
              <a:gd name="connsiteX31" fmla="*/ 3100711 w 3100711"/>
              <a:gd name="connsiteY31" fmla="*/ 61304 h 676631"/>
              <a:gd name="connsiteX32" fmla="*/ 2907215 w 3100711"/>
              <a:gd name="connsiteY32" fmla="*/ 594374 h 676631"/>
              <a:gd name="connsiteX33" fmla="*/ 2899472 w 3100711"/>
              <a:gd name="connsiteY33" fmla="*/ 676631 h 676631"/>
              <a:gd name="connsiteX34" fmla="*/ 2782683 w 3100711"/>
              <a:gd name="connsiteY34" fmla="*/ 676630 h 676631"/>
              <a:gd name="connsiteX35" fmla="*/ 2792653 w 3100711"/>
              <a:gd name="connsiteY35" fmla="*/ 577918 h 676631"/>
              <a:gd name="connsiteX36" fmla="*/ 3100711 w 3100711"/>
              <a:gd name="connsiteY36" fmla="*/ 61304 h 676631"/>
              <a:gd name="connsiteX37" fmla="*/ 2887953 w 3100711"/>
              <a:gd name="connsiteY37" fmla="*/ 30744 h 676631"/>
              <a:gd name="connsiteX38" fmla="*/ 2725032 w 3100711"/>
              <a:gd name="connsiteY38" fmla="*/ 406093 h 676631"/>
              <a:gd name="connsiteX39" fmla="*/ 2714689 w 3100711"/>
              <a:gd name="connsiteY39" fmla="*/ 459444 h 676631"/>
              <a:gd name="connsiteX40" fmla="*/ 2765579 w 3100711"/>
              <a:gd name="connsiteY40" fmla="*/ 303137 h 676631"/>
              <a:gd name="connsiteX41" fmla="*/ 2919311 w 3100711"/>
              <a:gd name="connsiteY41" fmla="*/ 151745 h 676631"/>
              <a:gd name="connsiteX42" fmla="*/ 2796187 w 3100711"/>
              <a:gd name="connsiteY42" fmla="*/ 538229 h 676631"/>
              <a:gd name="connsiteX43" fmla="*/ 2779761 w 3100711"/>
              <a:gd name="connsiteY43" fmla="*/ 676631 h 676631"/>
              <a:gd name="connsiteX44" fmla="*/ 2569569 w 3100711"/>
              <a:gd name="connsiteY44" fmla="*/ 676630 h 676631"/>
              <a:gd name="connsiteX45" fmla="*/ 2579895 w 3100711"/>
              <a:gd name="connsiteY45" fmla="*/ 547358 h 676631"/>
              <a:gd name="connsiteX46" fmla="*/ 2887953 w 3100711"/>
              <a:gd name="connsiteY46" fmla="*/ 30744 h 676631"/>
              <a:gd name="connsiteX47" fmla="*/ 2257693 w 3100711"/>
              <a:gd name="connsiteY47" fmla="*/ 11449 h 676631"/>
              <a:gd name="connsiteX48" fmla="*/ 2149795 w 3100711"/>
              <a:gd name="connsiteY48" fmla="*/ 406149 h 676631"/>
              <a:gd name="connsiteX49" fmla="*/ 2147143 w 3100711"/>
              <a:gd name="connsiteY49" fmla="*/ 460429 h 676631"/>
              <a:gd name="connsiteX50" fmla="*/ 2175292 w 3100711"/>
              <a:gd name="connsiteY50" fmla="*/ 298474 h 676631"/>
              <a:gd name="connsiteX51" fmla="*/ 2305938 w 3100711"/>
              <a:gd name="connsiteY51" fmla="*/ 126761 h 676631"/>
              <a:gd name="connsiteX52" fmla="*/ 2239015 w 3100711"/>
              <a:gd name="connsiteY52" fmla="*/ 526825 h 676631"/>
              <a:gd name="connsiteX53" fmla="*/ 2242691 w 3100711"/>
              <a:gd name="connsiteY53" fmla="*/ 676630 h 676631"/>
              <a:gd name="connsiteX54" fmla="*/ 2033153 w 3100711"/>
              <a:gd name="connsiteY54" fmla="*/ 676631 h 676631"/>
              <a:gd name="connsiteX55" fmla="*/ 2026218 w 3100711"/>
              <a:gd name="connsiteY55" fmla="*/ 566613 h 676631"/>
              <a:gd name="connsiteX56" fmla="*/ 2257693 w 3100711"/>
              <a:gd name="connsiteY56" fmla="*/ 11449 h 676631"/>
              <a:gd name="connsiteX57" fmla="*/ 955104 w 3100711"/>
              <a:gd name="connsiteY57" fmla="*/ 11449 h 676631"/>
              <a:gd name="connsiteX58" fmla="*/ 847206 w 3100711"/>
              <a:gd name="connsiteY58" fmla="*/ 406149 h 676631"/>
              <a:gd name="connsiteX59" fmla="*/ 844554 w 3100711"/>
              <a:gd name="connsiteY59" fmla="*/ 460429 h 676631"/>
              <a:gd name="connsiteX60" fmla="*/ 872702 w 3100711"/>
              <a:gd name="connsiteY60" fmla="*/ 298474 h 676631"/>
              <a:gd name="connsiteX61" fmla="*/ 1003348 w 3100711"/>
              <a:gd name="connsiteY61" fmla="*/ 126761 h 676631"/>
              <a:gd name="connsiteX62" fmla="*/ 936426 w 3100711"/>
              <a:gd name="connsiteY62" fmla="*/ 526825 h 676631"/>
              <a:gd name="connsiteX63" fmla="*/ 940101 w 3100711"/>
              <a:gd name="connsiteY63" fmla="*/ 676630 h 676631"/>
              <a:gd name="connsiteX64" fmla="*/ 730564 w 3100711"/>
              <a:gd name="connsiteY64" fmla="*/ 676631 h 676631"/>
              <a:gd name="connsiteX65" fmla="*/ 723629 w 3100711"/>
              <a:gd name="connsiteY65" fmla="*/ 566613 h 676631"/>
              <a:gd name="connsiteX66" fmla="*/ 955104 w 3100711"/>
              <a:gd name="connsiteY66" fmla="*/ 11449 h 676631"/>
              <a:gd name="connsiteX67" fmla="*/ 745913 w 3100711"/>
              <a:gd name="connsiteY67" fmla="*/ 11448 h 676631"/>
              <a:gd name="connsiteX68" fmla="*/ 638012 w 3100711"/>
              <a:gd name="connsiteY68" fmla="*/ 406149 h 676631"/>
              <a:gd name="connsiteX69" fmla="*/ 637608 w 3100711"/>
              <a:gd name="connsiteY69" fmla="*/ 414429 h 676631"/>
              <a:gd name="connsiteX70" fmla="*/ 657761 w 3100711"/>
              <a:gd name="connsiteY70" fmla="*/ 298473 h 676631"/>
              <a:gd name="connsiteX71" fmla="*/ 788407 w 3100711"/>
              <a:gd name="connsiteY71" fmla="*/ 126760 h 676631"/>
              <a:gd name="connsiteX72" fmla="*/ 721485 w 3100711"/>
              <a:gd name="connsiteY72" fmla="*/ 526825 h 676631"/>
              <a:gd name="connsiteX73" fmla="*/ 725161 w 3100711"/>
              <a:gd name="connsiteY73" fmla="*/ 676631 h 676631"/>
              <a:gd name="connsiteX74" fmla="*/ 482268 w 3100711"/>
              <a:gd name="connsiteY74" fmla="*/ 676630 h 676631"/>
              <a:gd name="connsiteX75" fmla="*/ 459916 w 3100711"/>
              <a:gd name="connsiteY75" fmla="*/ 614321 h 676631"/>
              <a:gd name="connsiteX76" fmla="*/ 515541 w 3100711"/>
              <a:gd name="connsiteY76" fmla="*/ 15409 h 676631"/>
              <a:gd name="connsiteX77" fmla="*/ 507131 w 3100711"/>
              <a:gd name="connsiteY77" fmla="*/ 274490 h 676631"/>
              <a:gd name="connsiteX78" fmla="*/ 526287 w 3100711"/>
              <a:gd name="connsiteY78" fmla="*/ 399502 h 676631"/>
              <a:gd name="connsiteX79" fmla="*/ 532627 w 3100711"/>
              <a:gd name="connsiteY79" fmla="*/ 350518 h 676631"/>
              <a:gd name="connsiteX80" fmla="*/ 745913 w 3100711"/>
              <a:gd name="connsiteY80" fmla="*/ 11448 h 676631"/>
              <a:gd name="connsiteX81" fmla="*/ 2680886 w 3100711"/>
              <a:gd name="connsiteY81" fmla="*/ 1002 h 676631"/>
              <a:gd name="connsiteX82" fmla="*/ 2517964 w 3100711"/>
              <a:gd name="connsiteY82" fmla="*/ 376350 h 676631"/>
              <a:gd name="connsiteX83" fmla="*/ 2516386 w 3100711"/>
              <a:gd name="connsiteY83" fmla="*/ 384489 h 676631"/>
              <a:gd name="connsiteX84" fmla="*/ 2552821 w 3100711"/>
              <a:gd name="connsiteY84" fmla="*/ 272577 h 676631"/>
              <a:gd name="connsiteX85" fmla="*/ 2706554 w 3100711"/>
              <a:gd name="connsiteY85" fmla="*/ 121184 h 676631"/>
              <a:gd name="connsiteX86" fmla="*/ 2564502 w 3100711"/>
              <a:gd name="connsiteY86" fmla="*/ 667158 h 676631"/>
              <a:gd name="connsiteX87" fmla="*/ 2564184 w 3100711"/>
              <a:gd name="connsiteY87" fmla="*/ 676631 h 676631"/>
              <a:gd name="connsiteX88" fmla="*/ 2245783 w 3100711"/>
              <a:gd name="connsiteY88" fmla="*/ 676630 h 676631"/>
              <a:gd name="connsiteX89" fmla="*/ 2241159 w 3100711"/>
              <a:gd name="connsiteY89" fmla="*/ 566614 h 676631"/>
              <a:gd name="connsiteX90" fmla="*/ 2472635 w 3100711"/>
              <a:gd name="connsiteY90" fmla="*/ 11448 h 676631"/>
              <a:gd name="connsiteX91" fmla="*/ 2356897 w 3100711"/>
              <a:gd name="connsiteY91" fmla="*/ 566613 h 676631"/>
              <a:gd name="connsiteX92" fmla="*/ 2362078 w 3100711"/>
              <a:gd name="connsiteY92" fmla="*/ 672680 h 676631"/>
              <a:gd name="connsiteX93" fmla="*/ 2372828 w 3100711"/>
              <a:gd name="connsiteY93" fmla="*/ 517615 h 676631"/>
              <a:gd name="connsiteX94" fmla="*/ 2680886 w 3100711"/>
              <a:gd name="connsiteY94" fmla="*/ 1002 h 676631"/>
              <a:gd name="connsiteX95" fmla="*/ 1378298 w 3100711"/>
              <a:gd name="connsiteY95" fmla="*/ 1002 h 676631"/>
              <a:gd name="connsiteX96" fmla="*/ 1215375 w 3100711"/>
              <a:gd name="connsiteY96" fmla="*/ 376350 h 676631"/>
              <a:gd name="connsiteX97" fmla="*/ 1213797 w 3100711"/>
              <a:gd name="connsiteY97" fmla="*/ 384489 h 676631"/>
              <a:gd name="connsiteX98" fmla="*/ 1250233 w 3100711"/>
              <a:gd name="connsiteY98" fmla="*/ 272577 h 676631"/>
              <a:gd name="connsiteX99" fmla="*/ 1403965 w 3100711"/>
              <a:gd name="connsiteY99" fmla="*/ 121184 h 676631"/>
              <a:gd name="connsiteX100" fmla="*/ 1386912 w 3100711"/>
              <a:gd name="connsiteY100" fmla="*/ 157502 h 676631"/>
              <a:gd name="connsiteX101" fmla="*/ 1413245 w 3100711"/>
              <a:gd name="connsiteY101" fmla="*/ 141730 h 676631"/>
              <a:gd name="connsiteX102" fmla="*/ 1411909 w 3100711"/>
              <a:gd name="connsiteY102" fmla="*/ 151733 h 676631"/>
              <a:gd name="connsiteX103" fmla="*/ 1443778 w 3100711"/>
              <a:gd name="connsiteY103" fmla="*/ 106194 h 676631"/>
              <a:gd name="connsiteX104" fmla="*/ 1585364 w 3100711"/>
              <a:gd name="connsiteY104" fmla="*/ 30744 h 676631"/>
              <a:gd name="connsiteX105" fmla="*/ 1492449 w 3100711"/>
              <a:gd name="connsiteY105" fmla="*/ 194857 h 676631"/>
              <a:gd name="connsiteX106" fmla="*/ 1470689 w 3100711"/>
              <a:gd name="connsiteY106" fmla="*/ 252194 h 676631"/>
              <a:gd name="connsiteX107" fmla="*/ 1488155 w 3100711"/>
              <a:gd name="connsiteY107" fmla="*/ 239153 h 676631"/>
              <a:gd name="connsiteX108" fmla="*/ 1488255 w 3100711"/>
              <a:gd name="connsiteY108" fmla="*/ 255604 h 676631"/>
              <a:gd name="connsiteX109" fmla="*/ 1497723 w 3100711"/>
              <a:gd name="connsiteY109" fmla="*/ 237791 h 676631"/>
              <a:gd name="connsiteX110" fmla="*/ 1516823 w 3100711"/>
              <a:gd name="connsiteY110" fmla="*/ 213336 h 676631"/>
              <a:gd name="connsiteX111" fmla="*/ 1517635 w 3100711"/>
              <a:gd name="connsiteY111" fmla="*/ 208482 h 676631"/>
              <a:gd name="connsiteX112" fmla="*/ 1612944 w 3100711"/>
              <a:gd name="connsiteY112" fmla="*/ 79426 h 676631"/>
              <a:gd name="connsiteX113" fmla="*/ 1602924 w 3100711"/>
              <a:gd name="connsiteY113" fmla="*/ 154489 h 676631"/>
              <a:gd name="connsiteX114" fmla="*/ 1616723 w 3100711"/>
              <a:gd name="connsiteY114" fmla="*/ 151745 h 676631"/>
              <a:gd name="connsiteX115" fmla="*/ 1600861 w 3100711"/>
              <a:gd name="connsiteY115" fmla="*/ 185527 h 676631"/>
              <a:gd name="connsiteX116" fmla="*/ 1600338 w 3100711"/>
              <a:gd name="connsiteY116" fmla="*/ 223641 h 676631"/>
              <a:gd name="connsiteX117" fmla="*/ 1612987 w 3100711"/>
              <a:gd name="connsiteY117" fmla="*/ 198984 h 676631"/>
              <a:gd name="connsiteX118" fmla="*/ 1750342 w 3100711"/>
              <a:gd name="connsiteY118" fmla="*/ 65835 h 676631"/>
              <a:gd name="connsiteX119" fmla="*/ 1758817 w 3100711"/>
              <a:gd name="connsiteY119" fmla="*/ 65032 h 676631"/>
              <a:gd name="connsiteX120" fmla="*/ 1776956 w 3100711"/>
              <a:gd name="connsiteY120" fmla="*/ 40070 h 676631"/>
              <a:gd name="connsiteX121" fmla="*/ 1818131 w 3100711"/>
              <a:gd name="connsiteY121" fmla="*/ 15409 h 676631"/>
              <a:gd name="connsiteX122" fmla="*/ 1809721 w 3100711"/>
              <a:gd name="connsiteY122" fmla="*/ 274490 h 676631"/>
              <a:gd name="connsiteX123" fmla="*/ 1828876 w 3100711"/>
              <a:gd name="connsiteY123" fmla="*/ 399502 h 676631"/>
              <a:gd name="connsiteX124" fmla="*/ 1835216 w 3100711"/>
              <a:gd name="connsiteY124" fmla="*/ 350518 h 676631"/>
              <a:gd name="connsiteX125" fmla="*/ 2048502 w 3100711"/>
              <a:gd name="connsiteY125" fmla="*/ 11448 h 676631"/>
              <a:gd name="connsiteX126" fmla="*/ 1940602 w 3100711"/>
              <a:gd name="connsiteY126" fmla="*/ 406149 h 676631"/>
              <a:gd name="connsiteX127" fmla="*/ 1940197 w 3100711"/>
              <a:gd name="connsiteY127" fmla="*/ 414429 h 676631"/>
              <a:gd name="connsiteX128" fmla="*/ 1960351 w 3100711"/>
              <a:gd name="connsiteY128" fmla="*/ 298473 h 676631"/>
              <a:gd name="connsiteX129" fmla="*/ 2090997 w 3100711"/>
              <a:gd name="connsiteY129" fmla="*/ 126760 h 676631"/>
              <a:gd name="connsiteX130" fmla="*/ 2024075 w 3100711"/>
              <a:gd name="connsiteY130" fmla="*/ 526825 h 676631"/>
              <a:gd name="connsiteX131" fmla="*/ 2027750 w 3100711"/>
              <a:gd name="connsiteY131" fmla="*/ 676631 h 676631"/>
              <a:gd name="connsiteX132" fmla="*/ 1784857 w 3100711"/>
              <a:gd name="connsiteY132" fmla="*/ 676630 h 676631"/>
              <a:gd name="connsiteX133" fmla="*/ 1774698 w 3100711"/>
              <a:gd name="connsiteY133" fmla="*/ 648314 h 676631"/>
              <a:gd name="connsiteX134" fmla="*/ 1759030 w 3100711"/>
              <a:gd name="connsiteY134" fmla="*/ 598668 h 676631"/>
              <a:gd name="connsiteX135" fmla="*/ 1753938 w 3100711"/>
              <a:gd name="connsiteY135" fmla="*/ 575727 h 676631"/>
              <a:gd name="connsiteX136" fmla="*/ 1751790 w 3100711"/>
              <a:gd name="connsiteY136" fmla="*/ 575727 h 676631"/>
              <a:gd name="connsiteX137" fmla="*/ 1759030 w 3100711"/>
              <a:gd name="connsiteY137" fmla="*/ 598668 h 676631"/>
              <a:gd name="connsiteX138" fmla="*/ 1762505 w 3100711"/>
              <a:gd name="connsiteY138" fmla="*/ 614321 h 676631"/>
              <a:gd name="connsiteX139" fmla="*/ 1774698 w 3100711"/>
              <a:gd name="connsiteY139" fmla="*/ 648314 h 676631"/>
              <a:gd name="connsiteX140" fmla="*/ 1783636 w 3100711"/>
              <a:gd name="connsiteY140" fmla="*/ 676631 h 676631"/>
              <a:gd name="connsiteX141" fmla="*/ 1266981 w 3100711"/>
              <a:gd name="connsiteY141" fmla="*/ 676630 h 676631"/>
              <a:gd name="connsiteX142" fmla="*/ 1275041 w 3100711"/>
              <a:gd name="connsiteY142" fmla="*/ 575727 h 676631"/>
              <a:gd name="connsiteX143" fmla="*/ 1272764 w 3100711"/>
              <a:gd name="connsiteY143" fmla="*/ 575727 h 676631"/>
              <a:gd name="connsiteX144" fmla="*/ 1261913 w 3100711"/>
              <a:gd name="connsiteY144" fmla="*/ 667158 h 676631"/>
              <a:gd name="connsiteX145" fmla="*/ 1261596 w 3100711"/>
              <a:gd name="connsiteY145" fmla="*/ 676631 h 676631"/>
              <a:gd name="connsiteX146" fmla="*/ 943194 w 3100711"/>
              <a:gd name="connsiteY146" fmla="*/ 676630 h 676631"/>
              <a:gd name="connsiteX147" fmla="*/ 938570 w 3100711"/>
              <a:gd name="connsiteY147" fmla="*/ 566614 h 676631"/>
              <a:gd name="connsiteX148" fmla="*/ 1170046 w 3100711"/>
              <a:gd name="connsiteY148" fmla="*/ 11448 h 676631"/>
              <a:gd name="connsiteX149" fmla="*/ 1054308 w 3100711"/>
              <a:gd name="connsiteY149" fmla="*/ 566613 h 676631"/>
              <a:gd name="connsiteX150" fmla="*/ 1059489 w 3100711"/>
              <a:gd name="connsiteY150" fmla="*/ 672680 h 676631"/>
              <a:gd name="connsiteX151" fmla="*/ 1070239 w 3100711"/>
              <a:gd name="connsiteY151" fmla="*/ 517615 h 676631"/>
              <a:gd name="connsiteX152" fmla="*/ 1378298 w 3100711"/>
              <a:gd name="connsiteY152" fmla="*/ 1002 h 676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3100711" h="676631">
                <a:moveTo>
                  <a:pt x="1303928" y="397385"/>
                </a:moveTo>
                <a:lnTo>
                  <a:pt x="1302516" y="404129"/>
                </a:lnTo>
                <a:lnTo>
                  <a:pt x="1303733" y="404129"/>
                </a:lnTo>
                <a:close/>
                <a:moveTo>
                  <a:pt x="1710361" y="219072"/>
                </a:moveTo>
                <a:lnTo>
                  <a:pt x="1693842" y="257219"/>
                </a:lnTo>
                <a:lnTo>
                  <a:pt x="1694068" y="294219"/>
                </a:lnTo>
                <a:cubicBezTo>
                  <a:pt x="1696555" y="326330"/>
                  <a:pt x="1700735" y="360016"/>
                  <a:pt x="1706531" y="394868"/>
                </a:cubicBezTo>
                <a:lnTo>
                  <a:pt x="1708437" y="404129"/>
                </a:lnTo>
                <a:lnTo>
                  <a:pt x="1715845" y="404129"/>
                </a:lnTo>
                <a:lnTo>
                  <a:pt x="1715509" y="402615"/>
                </a:lnTo>
                <a:cubicBezTo>
                  <a:pt x="1706909" y="335721"/>
                  <a:pt x="1705276" y="273574"/>
                  <a:pt x="1710308" y="219383"/>
                </a:cubicBezTo>
                <a:close/>
                <a:moveTo>
                  <a:pt x="110656" y="141730"/>
                </a:moveTo>
                <a:cubicBezTo>
                  <a:pt x="87765" y="251836"/>
                  <a:pt x="93475" y="396991"/>
                  <a:pt x="125206" y="550654"/>
                </a:cubicBezTo>
                <a:lnTo>
                  <a:pt x="127286" y="558680"/>
                </a:lnTo>
                <a:lnTo>
                  <a:pt x="111990" y="441984"/>
                </a:lnTo>
                <a:cubicBezTo>
                  <a:pt x="109579" y="335190"/>
                  <a:pt x="133914" y="259142"/>
                  <a:pt x="185566" y="239153"/>
                </a:cubicBezTo>
                <a:cubicBezTo>
                  <a:pt x="176886" y="347909"/>
                  <a:pt x="196982" y="490538"/>
                  <a:pt x="240832" y="640993"/>
                </a:cubicBezTo>
                <a:lnTo>
                  <a:pt x="252917" y="676630"/>
                </a:lnTo>
                <a:lnTo>
                  <a:pt x="40820" y="676630"/>
                </a:lnTo>
                <a:lnTo>
                  <a:pt x="8035" y="528935"/>
                </a:lnTo>
                <a:cubicBezTo>
                  <a:pt x="-17765" y="328255"/>
                  <a:pt x="19125" y="170286"/>
                  <a:pt x="110656" y="141730"/>
                </a:cubicBezTo>
                <a:close/>
                <a:moveTo>
                  <a:pt x="310354" y="79426"/>
                </a:moveTo>
                <a:cubicBezTo>
                  <a:pt x="287465" y="189532"/>
                  <a:pt x="293175" y="334687"/>
                  <a:pt x="324906" y="488350"/>
                </a:cubicBezTo>
                <a:lnTo>
                  <a:pt x="338540" y="540956"/>
                </a:lnTo>
                <a:lnTo>
                  <a:pt x="317177" y="377967"/>
                </a:lnTo>
                <a:cubicBezTo>
                  <a:pt x="314766" y="271174"/>
                  <a:pt x="339100" y="195127"/>
                  <a:pt x="390752" y="175137"/>
                </a:cubicBezTo>
                <a:cubicBezTo>
                  <a:pt x="382073" y="283893"/>
                  <a:pt x="402169" y="426522"/>
                  <a:pt x="446018" y="576977"/>
                </a:cubicBezTo>
                <a:lnTo>
                  <a:pt x="479814" y="676631"/>
                </a:lnTo>
                <a:lnTo>
                  <a:pt x="254350" y="676630"/>
                </a:lnTo>
                <a:lnTo>
                  <a:pt x="207733" y="466631"/>
                </a:lnTo>
                <a:cubicBezTo>
                  <a:pt x="181934" y="265951"/>
                  <a:pt x="218825" y="107982"/>
                  <a:pt x="310354" y="79426"/>
                </a:cubicBezTo>
                <a:close/>
                <a:moveTo>
                  <a:pt x="3100711" y="61304"/>
                </a:moveTo>
                <a:cubicBezTo>
                  <a:pt x="3009958" y="180671"/>
                  <a:pt x="2938271" y="378164"/>
                  <a:pt x="2907215" y="594374"/>
                </a:cubicBezTo>
                <a:lnTo>
                  <a:pt x="2899472" y="676631"/>
                </a:lnTo>
                <a:lnTo>
                  <a:pt x="2782683" y="676630"/>
                </a:lnTo>
                <a:lnTo>
                  <a:pt x="2792653" y="577918"/>
                </a:lnTo>
                <a:cubicBezTo>
                  <a:pt x="2836247" y="274423"/>
                  <a:pt x="2974169" y="43127"/>
                  <a:pt x="3100711" y="61304"/>
                </a:cubicBezTo>
                <a:close/>
                <a:moveTo>
                  <a:pt x="2887953" y="30744"/>
                </a:moveTo>
                <a:cubicBezTo>
                  <a:pt x="2819889" y="120269"/>
                  <a:pt x="2762549" y="253740"/>
                  <a:pt x="2725032" y="406093"/>
                </a:cubicBezTo>
                <a:lnTo>
                  <a:pt x="2714689" y="459444"/>
                </a:lnTo>
                <a:lnTo>
                  <a:pt x="2765579" y="303137"/>
                </a:lnTo>
                <a:cubicBezTo>
                  <a:pt x="2809381" y="205710"/>
                  <a:pt x="2864086" y="147549"/>
                  <a:pt x="2919311" y="151745"/>
                </a:cubicBezTo>
                <a:cubicBezTo>
                  <a:pt x="2864654" y="246168"/>
                  <a:pt x="2821386" y="383554"/>
                  <a:pt x="2796187" y="538229"/>
                </a:cubicBezTo>
                <a:lnTo>
                  <a:pt x="2779761" y="676631"/>
                </a:lnTo>
                <a:lnTo>
                  <a:pt x="2569569" y="676630"/>
                </a:lnTo>
                <a:lnTo>
                  <a:pt x="2579895" y="547358"/>
                </a:lnTo>
                <a:cubicBezTo>
                  <a:pt x="2623488" y="243863"/>
                  <a:pt x="2761412" y="12568"/>
                  <a:pt x="2887953" y="30744"/>
                </a:cubicBezTo>
                <a:close/>
                <a:moveTo>
                  <a:pt x="2257693" y="11449"/>
                </a:moveTo>
                <a:cubicBezTo>
                  <a:pt x="2203050" y="109741"/>
                  <a:pt x="2165270" y="250009"/>
                  <a:pt x="2149795" y="406149"/>
                </a:cubicBezTo>
                <a:lnTo>
                  <a:pt x="2147143" y="460429"/>
                </a:lnTo>
                <a:lnTo>
                  <a:pt x="2175292" y="298474"/>
                </a:lnTo>
                <a:cubicBezTo>
                  <a:pt x="2204797" y="195809"/>
                  <a:pt x="2250676" y="130460"/>
                  <a:pt x="2305938" y="126761"/>
                </a:cubicBezTo>
                <a:cubicBezTo>
                  <a:pt x="2265260" y="227997"/>
                  <a:pt x="2241965" y="370138"/>
                  <a:pt x="2239015" y="526825"/>
                </a:cubicBezTo>
                <a:lnTo>
                  <a:pt x="2242691" y="676630"/>
                </a:lnTo>
                <a:lnTo>
                  <a:pt x="2033153" y="676631"/>
                </a:lnTo>
                <a:lnTo>
                  <a:pt x="2026218" y="566613"/>
                </a:lnTo>
                <a:cubicBezTo>
                  <a:pt x="2026218" y="260004"/>
                  <a:pt x="2129854" y="11449"/>
                  <a:pt x="2257693" y="11449"/>
                </a:cubicBezTo>
                <a:close/>
                <a:moveTo>
                  <a:pt x="955104" y="11449"/>
                </a:moveTo>
                <a:cubicBezTo>
                  <a:pt x="900461" y="109741"/>
                  <a:pt x="862681" y="250009"/>
                  <a:pt x="847206" y="406149"/>
                </a:cubicBezTo>
                <a:lnTo>
                  <a:pt x="844554" y="460429"/>
                </a:lnTo>
                <a:lnTo>
                  <a:pt x="872702" y="298474"/>
                </a:lnTo>
                <a:cubicBezTo>
                  <a:pt x="902208" y="195809"/>
                  <a:pt x="948087" y="130460"/>
                  <a:pt x="1003348" y="126761"/>
                </a:cubicBezTo>
                <a:cubicBezTo>
                  <a:pt x="962671" y="227997"/>
                  <a:pt x="939376" y="370138"/>
                  <a:pt x="936426" y="526825"/>
                </a:cubicBezTo>
                <a:lnTo>
                  <a:pt x="940101" y="676630"/>
                </a:lnTo>
                <a:lnTo>
                  <a:pt x="730564" y="676631"/>
                </a:lnTo>
                <a:lnTo>
                  <a:pt x="723629" y="566613"/>
                </a:lnTo>
                <a:cubicBezTo>
                  <a:pt x="723628" y="260004"/>
                  <a:pt x="827264" y="11449"/>
                  <a:pt x="955104" y="11449"/>
                </a:cubicBezTo>
                <a:close/>
                <a:moveTo>
                  <a:pt x="745913" y="11448"/>
                </a:moveTo>
                <a:cubicBezTo>
                  <a:pt x="691268" y="109741"/>
                  <a:pt x="653487" y="250009"/>
                  <a:pt x="638012" y="406149"/>
                </a:cubicBezTo>
                <a:lnTo>
                  <a:pt x="637608" y="414429"/>
                </a:lnTo>
                <a:lnTo>
                  <a:pt x="657761" y="298473"/>
                </a:lnTo>
                <a:cubicBezTo>
                  <a:pt x="687266" y="195808"/>
                  <a:pt x="733146" y="130460"/>
                  <a:pt x="788407" y="126760"/>
                </a:cubicBezTo>
                <a:cubicBezTo>
                  <a:pt x="747730" y="227996"/>
                  <a:pt x="724435" y="370138"/>
                  <a:pt x="721485" y="526825"/>
                </a:cubicBezTo>
                <a:lnTo>
                  <a:pt x="725161" y="676631"/>
                </a:lnTo>
                <a:lnTo>
                  <a:pt x="482268" y="676630"/>
                </a:lnTo>
                <a:lnTo>
                  <a:pt x="459916" y="614321"/>
                </a:lnTo>
                <a:cubicBezTo>
                  <a:pt x="368598" y="321626"/>
                  <a:pt x="393502" y="53484"/>
                  <a:pt x="515541" y="15409"/>
                </a:cubicBezTo>
                <a:cubicBezTo>
                  <a:pt x="500282" y="88814"/>
                  <a:pt x="497733" y="177796"/>
                  <a:pt x="507131" y="274490"/>
                </a:cubicBezTo>
                <a:lnTo>
                  <a:pt x="526287" y="399502"/>
                </a:lnTo>
                <a:lnTo>
                  <a:pt x="532627" y="350518"/>
                </a:lnTo>
                <a:cubicBezTo>
                  <a:pt x="567766" y="151261"/>
                  <a:pt x="650031" y="11449"/>
                  <a:pt x="745913" y="11448"/>
                </a:cubicBezTo>
                <a:close/>
                <a:moveTo>
                  <a:pt x="2680886" y="1002"/>
                </a:moveTo>
                <a:cubicBezTo>
                  <a:pt x="2612821" y="90525"/>
                  <a:pt x="2555481" y="223997"/>
                  <a:pt x="2517964" y="376350"/>
                </a:cubicBezTo>
                <a:lnTo>
                  <a:pt x="2516386" y="384489"/>
                </a:lnTo>
                <a:lnTo>
                  <a:pt x="2552821" y="272577"/>
                </a:lnTo>
                <a:cubicBezTo>
                  <a:pt x="2596623" y="175150"/>
                  <a:pt x="2651328" y="116989"/>
                  <a:pt x="2706554" y="121184"/>
                </a:cubicBezTo>
                <a:cubicBezTo>
                  <a:pt x="2633677" y="247082"/>
                  <a:pt x="2581049" y="449357"/>
                  <a:pt x="2564502" y="667158"/>
                </a:cubicBezTo>
                <a:lnTo>
                  <a:pt x="2564184" y="676631"/>
                </a:lnTo>
                <a:lnTo>
                  <a:pt x="2245783" y="676630"/>
                </a:lnTo>
                <a:lnTo>
                  <a:pt x="2241159" y="566614"/>
                </a:lnTo>
                <a:cubicBezTo>
                  <a:pt x="2241159" y="260004"/>
                  <a:pt x="2344794" y="11447"/>
                  <a:pt x="2472635" y="11448"/>
                </a:cubicBezTo>
                <a:cubicBezTo>
                  <a:pt x="2399776" y="142505"/>
                  <a:pt x="2356897" y="348185"/>
                  <a:pt x="2356897" y="566613"/>
                </a:cubicBezTo>
                <a:lnTo>
                  <a:pt x="2362078" y="672680"/>
                </a:lnTo>
                <a:lnTo>
                  <a:pt x="2372828" y="517615"/>
                </a:lnTo>
                <a:cubicBezTo>
                  <a:pt x="2416421" y="214120"/>
                  <a:pt x="2554343" y="-17176"/>
                  <a:pt x="2680886" y="1002"/>
                </a:cubicBezTo>
                <a:close/>
                <a:moveTo>
                  <a:pt x="1378298" y="1002"/>
                </a:moveTo>
                <a:cubicBezTo>
                  <a:pt x="1310233" y="90525"/>
                  <a:pt x="1252892" y="223997"/>
                  <a:pt x="1215375" y="376350"/>
                </a:cubicBezTo>
                <a:lnTo>
                  <a:pt x="1213797" y="384489"/>
                </a:lnTo>
                <a:lnTo>
                  <a:pt x="1250233" y="272577"/>
                </a:lnTo>
                <a:cubicBezTo>
                  <a:pt x="1294035" y="175150"/>
                  <a:pt x="1348739" y="116989"/>
                  <a:pt x="1403965" y="121184"/>
                </a:cubicBezTo>
                <a:lnTo>
                  <a:pt x="1386912" y="157502"/>
                </a:lnTo>
                <a:lnTo>
                  <a:pt x="1413245" y="141730"/>
                </a:lnTo>
                <a:lnTo>
                  <a:pt x="1411909" y="151733"/>
                </a:lnTo>
                <a:lnTo>
                  <a:pt x="1443778" y="106194"/>
                </a:lnTo>
                <a:cubicBezTo>
                  <a:pt x="1488857" y="52194"/>
                  <a:pt x="1537911" y="23928"/>
                  <a:pt x="1585364" y="30744"/>
                </a:cubicBezTo>
                <a:cubicBezTo>
                  <a:pt x="1551333" y="75506"/>
                  <a:pt x="1519982" y="131255"/>
                  <a:pt x="1492449" y="194857"/>
                </a:cubicBezTo>
                <a:lnTo>
                  <a:pt x="1470689" y="252194"/>
                </a:lnTo>
                <a:lnTo>
                  <a:pt x="1488155" y="239153"/>
                </a:lnTo>
                <a:lnTo>
                  <a:pt x="1488255" y="255604"/>
                </a:lnTo>
                <a:lnTo>
                  <a:pt x="1497723" y="237791"/>
                </a:lnTo>
                <a:lnTo>
                  <a:pt x="1516823" y="213336"/>
                </a:lnTo>
                <a:lnTo>
                  <a:pt x="1517635" y="208482"/>
                </a:lnTo>
                <a:cubicBezTo>
                  <a:pt x="1535074" y="140335"/>
                  <a:pt x="1567179" y="93704"/>
                  <a:pt x="1612944" y="79426"/>
                </a:cubicBezTo>
                <a:lnTo>
                  <a:pt x="1602924" y="154489"/>
                </a:lnTo>
                <a:lnTo>
                  <a:pt x="1616723" y="151745"/>
                </a:lnTo>
                <a:lnTo>
                  <a:pt x="1600861" y="185527"/>
                </a:lnTo>
                <a:lnTo>
                  <a:pt x="1600338" y="223641"/>
                </a:lnTo>
                <a:lnTo>
                  <a:pt x="1612987" y="198984"/>
                </a:lnTo>
                <a:cubicBezTo>
                  <a:pt x="1654798" y="128867"/>
                  <a:pt x="1702441" y="81369"/>
                  <a:pt x="1750342" y="65835"/>
                </a:cubicBezTo>
                <a:lnTo>
                  <a:pt x="1758817" y="65032"/>
                </a:lnTo>
                <a:lnTo>
                  <a:pt x="1776956" y="40070"/>
                </a:lnTo>
                <a:cubicBezTo>
                  <a:pt x="1789139" y="28523"/>
                  <a:pt x="1802875" y="20169"/>
                  <a:pt x="1818131" y="15409"/>
                </a:cubicBezTo>
                <a:cubicBezTo>
                  <a:pt x="1802872" y="88814"/>
                  <a:pt x="1800322" y="177796"/>
                  <a:pt x="1809721" y="274490"/>
                </a:cubicBezTo>
                <a:lnTo>
                  <a:pt x="1828876" y="399502"/>
                </a:lnTo>
                <a:lnTo>
                  <a:pt x="1835216" y="350518"/>
                </a:lnTo>
                <a:cubicBezTo>
                  <a:pt x="1870356" y="151261"/>
                  <a:pt x="1952621" y="11449"/>
                  <a:pt x="2048502" y="11448"/>
                </a:cubicBezTo>
                <a:cubicBezTo>
                  <a:pt x="1993858" y="109741"/>
                  <a:pt x="1956077" y="250009"/>
                  <a:pt x="1940602" y="406149"/>
                </a:cubicBezTo>
                <a:lnTo>
                  <a:pt x="1940197" y="414429"/>
                </a:lnTo>
                <a:lnTo>
                  <a:pt x="1960351" y="298473"/>
                </a:lnTo>
                <a:cubicBezTo>
                  <a:pt x="1989855" y="195808"/>
                  <a:pt x="2035735" y="130460"/>
                  <a:pt x="2090997" y="126760"/>
                </a:cubicBezTo>
                <a:cubicBezTo>
                  <a:pt x="2050319" y="227996"/>
                  <a:pt x="2027025" y="370138"/>
                  <a:pt x="2024075" y="526825"/>
                </a:cubicBezTo>
                <a:lnTo>
                  <a:pt x="2027750" y="676631"/>
                </a:lnTo>
                <a:lnTo>
                  <a:pt x="1784857" y="676630"/>
                </a:lnTo>
                <a:lnTo>
                  <a:pt x="1774698" y="648314"/>
                </a:lnTo>
                <a:lnTo>
                  <a:pt x="1759030" y="598668"/>
                </a:lnTo>
                <a:lnTo>
                  <a:pt x="1753938" y="575727"/>
                </a:lnTo>
                <a:lnTo>
                  <a:pt x="1751790" y="575727"/>
                </a:lnTo>
                <a:lnTo>
                  <a:pt x="1759030" y="598668"/>
                </a:lnTo>
                <a:lnTo>
                  <a:pt x="1762505" y="614321"/>
                </a:lnTo>
                <a:lnTo>
                  <a:pt x="1774698" y="648314"/>
                </a:lnTo>
                <a:lnTo>
                  <a:pt x="1783636" y="676631"/>
                </a:lnTo>
                <a:lnTo>
                  <a:pt x="1266981" y="676630"/>
                </a:lnTo>
                <a:lnTo>
                  <a:pt x="1275041" y="575727"/>
                </a:lnTo>
                <a:lnTo>
                  <a:pt x="1272764" y="575727"/>
                </a:lnTo>
                <a:lnTo>
                  <a:pt x="1261913" y="667158"/>
                </a:lnTo>
                <a:lnTo>
                  <a:pt x="1261596" y="676631"/>
                </a:lnTo>
                <a:lnTo>
                  <a:pt x="943194" y="676630"/>
                </a:lnTo>
                <a:lnTo>
                  <a:pt x="938570" y="566614"/>
                </a:lnTo>
                <a:cubicBezTo>
                  <a:pt x="938570" y="260004"/>
                  <a:pt x="1042204" y="11447"/>
                  <a:pt x="1170046" y="11448"/>
                </a:cubicBezTo>
                <a:cubicBezTo>
                  <a:pt x="1097187" y="142505"/>
                  <a:pt x="1054308" y="348185"/>
                  <a:pt x="1054308" y="566613"/>
                </a:cubicBezTo>
                <a:lnTo>
                  <a:pt x="1059489" y="672680"/>
                </a:lnTo>
                <a:lnTo>
                  <a:pt x="1070239" y="517615"/>
                </a:lnTo>
                <a:cubicBezTo>
                  <a:pt x="1113832" y="214120"/>
                  <a:pt x="1251755" y="-17176"/>
                  <a:pt x="1378298" y="1002"/>
                </a:cubicBezTo>
                <a:close/>
              </a:path>
            </a:pathLst>
          </a:cu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193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58375</TotalTime>
  <Words>19</Words>
  <Application>Microsoft Office PowerPoint</Application>
  <PresentationFormat>A4 210 x 297 mm</PresentationFormat>
  <Paragraphs>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pptxl57_コオロギのイラスト</dc:title>
  <dc:subject>pptxl57_コオロギのイラスト</dc:subject>
  <dc:creator>でじけろお</dc:creator>
  <cp:revision>1</cp:revision>
  <dcterms:created xsi:type="dcterms:W3CDTF">2018-05-20T00:31:01Z</dcterms:created>
  <dcterms:modified xsi:type="dcterms:W3CDTF">2023-03-01T16:05:18Z</dcterms:modified>
  <cp:version>1</cp:version>
</cp:coreProperties>
</file>