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7" r:id="rId3"/>
    <p:sldId id="278" r:id="rId4"/>
    <p:sldId id="280" r:id="rId5"/>
    <p:sldId id="273" r:id="rId6"/>
    <p:sldId id="274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38" d="100"/>
          <a:sy n="38" d="100"/>
        </p:scale>
        <p:origin x="1260" y="5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8FBA7CF4-0711-9C0A-6FFA-E990412D5AA9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4" name="フレーム 3">
              <a:extLst>
                <a:ext uri="{FF2B5EF4-FFF2-40B4-BE49-F238E27FC236}">
                  <a16:creationId xmlns:a16="http://schemas.microsoft.com/office/drawing/2014/main" id="{55F7717D-9C2B-3C42-8B7A-F65247E0F0AD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0EFCD3EB-145E-A62B-6FD8-D2B342C55F41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D7132F3-6834-78F5-750D-3EFA44B716E9}"/>
              </a:ext>
            </a:extLst>
          </p:cNvPr>
          <p:cNvSpPr txBox="1"/>
          <p:nvPr/>
        </p:nvSpPr>
        <p:spPr>
          <a:xfrm rot="5400000">
            <a:off x="-822032" y="3320129"/>
            <a:ext cx="8481140" cy="3274265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effectLst/>
              </a:rPr>
              <a:t>資材置場</a:t>
            </a:r>
            <a:endParaRPr lang="en-US" altLang="ja-JP" sz="88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7CB02EC-9F3B-721C-BC39-78EF79036F17}"/>
              </a:ext>
            </a:extLst>
          </p:cNvPr>
          <p:cNvSpPr txBox="1"/>
          <p:nvPr/>
        </p:nvSpPr>
        <p:spPr>
          <a:xfrm rot="5400000">
            <a:off x="-1217448" y="3309531"/>
            <a:ext cx="9271972" cy="329546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資材置場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5091062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77481486-2E9D-2FCA-FC96-0CADDE72C4D0}"/>
              </a:ext>
            </a:extLst>
          </p:cNvPr>
          <p:cNvGrpSpPr/>
          <p:nvPr/>
        </p:nvGrpSpPr>
        <p:grpSpPr>
          <a:xfrm>
            <a:off x="1422400" y="340067"/>
            <a:ext cx="4013200" cy="4013200"/>
            <a:chOff x="1959004" y="627314"/>
            <a:chExt cx="5657974" cy="5657974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D60E57AA-2A47-1B5B-9C56-AF8699E01EEB}"/>
                </a:ext>
              </a:extLst>
            </p:cNvPr>
            <p:cNvGrpSpPr/>
            <p:nvPr/>
          </p:nvGrpSpPr>
          <p:grpSpPr>
            <a:xfrm>
              <a:off x="1959004" y="627314"/>
              <a:ext cx="5657974" cy="5657974"/>
              <a:chOff x="2308268" y="2787288"/>
              <a:chExt cx="1562519" cy="1562519"/>
            </a:xfrm>
          </p:grpSpPr>
          <p:sp>
            <p:nvSpPr>
              <p:cNvPr id="6" name="ドーナツ 42">
                <a:extLst>
                  <a:ext uri="{FF2B5EF4-FFF2-40B4-BE49-F238E27FC236}">
                    <a16:creationId xmlns:a16="http://schemas.microsoft.com/office/drawing/2014/main" id="{9F9020FB-44F4-DB13-6222-D7A5E51652BF}"/>
                  </a:ext>
                </a:extLst>
              </p:cNvPr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" name="ドーナツ 43">
                <a:extLst>
                  <a:ext uri="{FF2B5EF4-FFF2-40B4-BE49-F238E27FC236}">
                    <a16:creationId xmlns:a16="http://schemas.microsoft.com/office/drawing/2014/main" id="{5FF0C77C-2D84-F848-76D8-6AF0D836371B}"/>
                  </a:ext>
                </a:extLst>
              </p:cNvPr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7BBC39F8-F0FB-0A11-0871-7872B6659F73}"/>
                </a:ext>
              </a:extLst>
            </p:cNvPr>
            <p:cNvSpPr/>
            <p:nvPr/>
          </p:nvSpPr>
          <p:spPr bwMode="auto">
            <a:xfrm rot="5400000">
              <a:off x="3790121" y="1316704"/>
              <a:ext cx="1995740" cy="3069884"/>
            </a:xfrm>
            <a:custGeom>
              <a:avLst/>
              <a:gdLst>
                <a:gd name="connsiteX0" fmla="*/ 935901 w 1995740"/>
                <a:gd name="connsiteY0" fmla="*/ 3069884 h 3069884"/>
                <a:gd name="connsiteX1" fmla="*/ 935901 w 1995740"/>
                <a:gd name="connsiteY1" fmla="*/ 2502983 h 3069884"/>
                <a:gd name="connsiteX2" fmla="*/ 1047931 w 1995740"/>
                <a:gd name="connsiteY2" fmla="*/ 2390953 h 3069884"/>
                <a:gd name="connsiteX3" fmla="*/ 1077086 w 1995740"/>
                <a:gd name="connsiteY3" fmla="*/ 2390953 h 3069884"/>
                <a:gd name="connsiteX4" fmla="*/ 1077086 w 1995740"/>
                <a:gd name="connsiteY4" fmla="*/ 678931 h 3069884"/>
                <a:gd name="connsiteX5" fmla="*/ 1047934 w 1995740"/>
                <a:gd name="connsiteY5" fmla="*/ 678931 h 3069884"/>
                <a:gd name="connsiteX6" fmla="*/ 935904 w 1995740"/>
                <a:gd name="connsiteY6" fmla="*/ 566901 h 3069884"/>
                <a:gd name="connsiteX7" fmla="*/ 935904 w 1995740"/>
                <a:gd name="connsiteY7" fmla="*/ 0 h 3069884"/>
                <a:gd name="connsiteX8" fmla="*/ 1995740 w 1995740"/>
                <a:gd name="connsiteY8" fmla="*/ 0 h 3069884"/>
                <a:gd name="connsiteX9" fmla="*/ 1995740 w 1995740"/>
                <a:gd name="connsiteY9" fmla="*/ 566901 h 3069884"/>
                <a:gd name="connsiteX10" fmla="*/ 1883710 w 1995740"/>
                <a:gd name="connsiteY10" fmla="*/ 678931 h 3069884"/>
                <a:gd name="connsiteX11" fmla="*/ 1842619 w 1995740"/>
                <a:gd name="connsiteY11" fmla="*/ 678931 h 3069884"/>
                <a:gd name="connsiteX12" fmla="*/ 1842619 w 1995740"/>
                <a:gd name="connsiteY12" fmla="*/ 2390953 h 3069884"/>
                <a:gd name="connsiteX13" fmla="*/ 1883707 w 1995740"/>
                <a:gd name="connsiteY13" fmla="*/ 2390953 h 3069884"/>
                <a:gd name="connsiteX14" fmla="*/ 1995737 w 1995740"/>
                <a:gd name="connsiteY14" fmla="*/ 2502983 h 3069884"/>
                <a:gd name="connsiteX15" fmla="*/ 1995737 w 1995740"/>
                <a:gd name="connsiteY15" fmla="*/ 3069884 h 3069884"/>
                <a:gd name="connsiteX16" fmla="*/ 0 w 1995740"/>
                <a:gd name="connsiteY16" fmla="*/ 2752310 h 3069884"/>
                <a:gd name="connsiteX17" fmla="*/ 0 w 1995740"/>
                <a:gd name="connsiteY17" fmla="*/ 2302699 h 3069884"/>
                <a:gd name="connsiteX18" fmla="*/ 88852 w 1995740"/>
                <a:gd name="connsiteY18" fmla="*/ 2213847 h 3069884"/>
                <a:gd name="connsiteX19" fmla="*/ 111973 w 1995740"/>
                <a:gd name="connsiteY19" fmla="*/ 2213847 h 3069884"/>
                <a:gd name="connsiteX20" fmla="*/ 111973 w 1995740"/>
                <a:gd name="connsiteY20" fmla="*/ 856039 h 3069884"/>
                <a:gd name="connsiteX21" fmla="*/ 88855 w 1995740"/>
                <a:gd name="connsiteY21" fmla="*/ 856039 h 3069884"/>
                <a:gd name="connsiteX22" fmla="*/ 3 w 1995740"/>
                <a:gd name="connsiteY22" fmla="*/ 767187 h 3069884"/>
                <a:gd name="connsiteX23" fmla="*/ 3 w 1995740"/>
                <a:gd name="connsiteY23" fmla="*/ 317577 h 3069884"/>
                <a:gd name="connsiteX24" fmla="*/ 840557 w 1995740"/>
                <a:gd name="connsiteY24" fmla="*/ 317577 h 3069884"/>
                <a:gd name="connsiteX25" fmla="*/ 840557 w 1995740"/>
                <a:gd name="connsiteY25" fmla="*/ 767187 h 3069884"/>
                <a:gd name="connsiteX26" fmla="*/ 751705 w 1995740"/>
                <a:gd name="connsiteY26" fmla="*/ 856039 h 3069884"/>
                <a:gd name="connsiteX27" fmla="*/ 719116 w 1995740"/>
                <a:gd name="connsiteY27" fmla="*/ 856039 h 3069884"/>
                <a:gd name="connsiteX28" fmla="*/ 719116 w 1995740"/>
                <a:gd name="connsiteY28" fmla="*/ 2213847 h 3069884"/>
                <a:gd name="connsiteX29" fmla="*/ 751702 w 1995740"/>
                <a:gd name="connsiteY29" fmla="*/ 2213847 h 3069884"/>
                <a:gd name="connsiteX30" fmla="*/ 840554 w 1995740"/>
                <a:gd name="connsiteY30" fmla="*/ 2302699 h 3069884"/>
                <a:gd name="connsiteX31" fmla="*/ 840554 w 1995740"/>
                <a:gd name="connsiteY31" fmla="*/ 2752310 h 3069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1995740" h="3069884">
                  <a:moveTo>
                    <a:pt x="935901" y="3069884"/>
                  </a:moveTo>
                  <a:lnTo>
                    <a:pt x="935901" y="2502983"/>
                  </a:lnTo>
                  <a:lnTo>
                    <a:pt x="1047931" y="2390953"/>
                  </a:lnTo>
                  <a:lnTo>
                    <a:pt x="1077086" y="2390953"/>
                  </a:lnTo>
                  <a:lnTo>
                    <a:pt x="1077086" y="678931"/>
                  </a:lnTo>
                  <a:lnTo>
                    <a:pt x="1047934" y="678931"/>
                  </a:lnTo>
                  <a:lnTo>
                    <a:pt x="935904" y="566901"/>
                  </a:lnTo>
                  <a:lnTo>
                    <a:pt x="935904" y="0"/>
                  </a:lnTo>
                  <a:lnTo>
                    <a:pt x="1995740" y="0"/>
                  </a:lnTo>
                  <a:lnTo>
                    <a:pt x="1995740" y="566901"/>
                  </a:lnTo>
                  <a:lnTo>
                    <a:pt x="1883710" y="678931"/>
                  </a:lnTo>
                  <a:lnTo>
                    <a:pt x="1842619" y="678931"/>
                  </a:lnTo>
                  <a:lnTo>
                    <a:pt x="1842619" y="2390953"/>
                  </a:lnTo>
                  <a:lnTo>
                    <a:pt x="1883707" y="2390953"/>
                  </a:lnTo>
                  <a:lnTo>
                    <a:pt x="1995737" y="2502983"/>
                  </a:lnTo>
                  <a:lnTo>
                    <a:pt x="1995737" y="3069884"/>
                  </a:lnTo>
                  <a:close/>
                  <a:moveTo>
                    <a:pt x="0" y="2752310"/>
                  </a:moveTo>
                  <a:lnTo>
                    <a:pt x="0" y="2302699"/>
                  </a:lnTo>
                  <a:lnTo>
                    <a:pt x="88852" y="2213847"/>
                  </a:lnTo>
                  <a:lnTo>
                    <a:pt x="111973" y="2213847"/>
                  </a:lnTo>
                  <a:lnTo>
                    <a:pt x="111973" y="856039"/>
                  </a:lnTo>
                  <a:lnTo>
                    <a:pt x="88855" y="856039"/>
                  </a:lnTo>
                  <a:lnTo>
                    <a:pt x="3" y="767187"/>
                  </a:lnTo>
                  <a:lnTo>
                    <a:pt x="3" y="317577"/>
                  </a:lnTo>
                  <a:lnTo>
                    <a:pt x="840557" y="317577"/>
                  </a:lnTo>
                  <a:lnTo>
                    <a:pt x="840557" y="767187"/>
                  </a:lnTo>
                  <a:lnTo>
                    <a:pt x="751705" y="856039"/>
                  </a:lnTo>
                  <a:lnTo>
                    <a:pt x="719116" y="856039"/>
                  </a:lnTo>
                  <a:lnTo>
                    <a:pt x="719116" y="2213847"/>
                  </a:lnTo>
                  <a:lnTo>
                    <a:pt x="751702" y="2213847"/>
                  </a:lnTo>
                  <a:lnTo>
                    <a:pt x="840554" y="2302699"/>
                  </a:lnTo>
                  <a:lnTo>
                    <a:pt x="840554" y="275231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2543A5B7-2414-F8F2-104E-3F12C8F22837}"/>
                </a:ext>
              </a:extLst>
            </p:cNvPr>
            <p:cNvSpPr/>
            <p:nvPr/>
          </p:nvSpPr>
          <p:spPr bwMode="auto">
            <a:xfrm>
              <a:off x="3112409" y="4043106"/>
              <a:ext cx="3351160" cy="714000"/>
            </a:xfrm>
            <a:custGeom>
              <a:avLst/>
              <a:gdLst>
                <a:gd name="connsiteX0" fmla="*/ 0 w 3351160"/>
                <a:gd name="connsiteY0" fmla="*/ 521372 h 714000"/>
                <a:gd name="connsiteX1" fmla="*/ 3351160 w 3351160"/>
                <a:gd name="connsiteY1" fmla="*/ 521372 h 714000"/>
                <a:gd name="connsiteX2" fmla="*/ 3351160 w 3351160"/>
                <a:gd name="connsiteY2" fmla="*/ 714000 h 714000"/>
                <a:gd name="connsiteX3" fmla="*/ 0 w 3351160"/>
                <a:gd name="connsiteY3" fmla="*/ 714000 h 714000"/>
                <a:gd name="connsiteX4" fmla="*/ 134048 w 3351160"/>
                <a:gd name="connsiteY4" fmla="*/ 260686 h 714000"/>
                <a:gd name="connsiteX5" fmla="*/ 3217116 w 3351160"/>
                <a:gd name="connsiteY5" fmla="*/ 260686 h 714000"/>
                <a:gd name="connsiteX6" fmla="*/ 3217116 w 3351160"/>
                <a:gd name="connsiteY6" fmla="*/ 453314 h 714000"/>
                <a:gd name="connsiteX7" fmla="*/ 134048 w 3351160"/>
                <a:gd name="connsiteY7" fmla="*/ 453314 h 714000"/>
                <a:gd name="connsiteX8" fmla="*/ 268092 w 3351160"/>
                <a:gd name="connsiteY8" fmla="*/ 0 h 714000"/>
                <a:gd name="connsiteX9" fmla="*/ 3083065 w 3351160"/>
                <a:gd name="connsiteY9" fmla="*/ 0 h 714000"/>
                <a:gd name="connsiteX10" fmla="*/ 3083065 w 3351160"/>
                <a:gd name="connsiteY10" fmla="*/ 192628 h 714000"/>
                <a:gd name="connsiteX11" fmla="*/ 268092 w 3351160"/>
                <a:gd name="connsiteY11" fmla="*/ 192628 h 714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351160" h="714000">
                  <a:moveTo>
                    <a:pt x="0" y="521372"/>
                  </a:moveTo>
                  <a:lnTo>
                    <a:pt x="3351160" y="521372"/>
                  </a:lnTo>
                  <a:lnTo>
                    <a:pt x="3351160" y="714000"/>
                  </a:lnTo>
                  <a:lnTo>
                    <a:pt x="0" y="714000"/>
                  </a:lnTo>
                  <a:close/>
                  <a:moveTo>
                    <a:pt x="134048" y="260686"/>
                  </a:moveTo>
                  <a:lnTo>
                    <a:pt x="3217116" y="260686"/>
                  </a:lnTo>
                  <a:lnTo>
                    <a:pt x="3217116" y="453314"/>
                  </a:lnTo>
                  <a:lnTo>
                    <a:pt x="134048" y="453314"/>
                  </a:lnTo>
                  <a:close/>
                  <a:moveTo>
                    <a:pt x="268092" y="0"/>
                  </a:moveTo>
                  <a:lnTo>
                    <a:pt x="3083065" y="0"/>
                  </a:lnTo>
                  <a:lnTo>
                    <a:pt x="3083065" y="192628"/>
                  </a:lnTo>
                  <a:lnTo>
                    <a:pt x="268092" y="192628"/>
                  </a:ln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2BCF6243-E842-958A-0927-316550CA61F1}"/>
              </a:ext>
            </a:extLst>
          </p:cNvPr>
          <p:cNvSpPr txBox="1"/>
          <p:nvPr/>
        </p:nvSpPr>
        <p:spPr>
          <a:xfrm>
            <a:off x="412418" y="4712662"/>
            <a:ext cx="5986912" cy="4853271"/>
          </a:xfrm>
          <a:prstGeom prst="rect">
            <a:avLst/>
          </a:prstGeom>
          <a:noFill/>
        </p:spPr>
        <p:txBody>
          <a:bodyPr vert="horz" wrap="squar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lnSpc>
                <a:spcPts val="10000"/>
              </a:lnSpc>
            </a:pPr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資材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pPr>
              <a:lnSpc>
                <a:spcPts val="10000"/>
              </a:lnSpc>
            </a:pPr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置場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77481486-2E9D-2FCA-FC96-0CADDE72C4D0}"/>
              </a:ext>
            </a:extLst>
          </p:cNvPr>
          <p:cNvGrpSpPr/>
          <p:nvPr/>
        </p:nvGrpSpPr>
        <p:grpSpPr>
          <a:xfrm>
            <a:off x="1422400" y="5510960"/>
            <a:ext cx="4013200" cy="4013200"/>
            <a:chOff x="1959004" y="627314"/>
            <a:chExt cx="5657974" cy="5657974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D60E57AA-2A47-1B5B-9C56-AF8699E01EEB}"/>
                </a:ext>
              </a:extLst>
            </p:cNvPr>
            <p:cNvGrpSpPr/>
            <p:nvPr/>
          </p:nvGrpSpPr>
          <p:grpSpPr>
            <a:xfrm>
              <a:off x="1959004" y="627314"/>
              <a:ext cx="5657974" cy="5657974"/>
              <a:chOff x="2308268" y="2787288"/>
              <a:chExt cx="1562519" cy="1562519"/>
            </a:xfrm>
          </p:grpSpPr>
          <p:sp>
            <p:nvSpPr>
              <p:cNvPr id="6" name="ドーナツ 42">
                <a:extLst>
                  <a:ext uri="{FF2B5EF4-FFF2-40B4-BE49-F238E27FC236}">
                    <a16:creationId xmlns:a16="http://schemas.microsoft.com/office/drawing/2014/main" id="{9F9020FB-44F4-DB13-6222-D7A5E51652BF}"/>
                  </a:ext>
                </a:extLst>
              </p:cNvPr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" name="ドーナツ 43">
                <a:extLst>
                  <a:ext uri="{FF2B5EF4-FFF2-40B4-BE49-F238E27FC236}">
                    <a16:creationId xmlns:a16="http://schemas.microsoft.com/office/drawing/2014/main" id="{5FF0C77C-2D84-F848-76D8-6AF0D836371B}"/>
                  </a:ext>
                </a:extLst>
              </p:cNvPr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7BBC39F8-F0FB-0A11-0871-7872B6659F73}"/>
                </a:ext>
              </a:extLst>
            </p:cNvPr>
            <p:cNvSpPr/>
            <p:nvPr/>
          </p:nvSpPr>
          <p:spPr bwMode="auto">
            <a:xfrm rot="5400000">
              <a:off x="3790121" y="1316704"/>
              <a:ext cx="1995740" cy="3069884"/>
            </a:xfrm>
            <a:custGeom>
              <a:avLst/>
              <a:gdLst>
                <a:gd name="connsiteX0" fmla="*/ 935901 w 1995740"/>
                <a:gd name="connsiteY0" fmla="*/ 3069884 h 3069884"/>
                <a:gd name="connsiteX1" fmla="*/ 935901 w 1995740"/>
                <a:gd name="connsiteY1" fmla="*/ 2502983 h 3069884"/>
                <a:gd name="connsiteX2" fmla="*/ 1047931 w 1995740"/>
                <a:gd name="connsiteY2" fmla="*/ 2390953 h 3069884"/>
                <a:gd name="connsiteX3" fmla="*/ 1077086 w 1995740"/>
                <a:gd name="connsiteY3" fmla="*/ 2390953 h 3069884"/>
                <a:gd name="connsiteX4" fmla="*/ 1077086 w 1995740"/>
                <a:gd name="connsiteY4" fmla="*/ 678931 h 3069884"/>
                <a:gd name="connsiteX5" fmla="*/ 1047934 w 1995740"/>
                <a:gd name="connsiteY5" fmla="*/ 678931 h 3069884"/>
                <a:gd name="connsiteX6" fmla="*/ 935904 w 1995740"/>
                <a:gd name="connsiteY6" fmla="*/ 566901 h 3069884"/>
                <a:gd name="connsiteX7" fmla="*/ 935904 w 1995740"/>
                <a:gd name="connsiteY7" fmla="*/ 0 h 3069884"/>
                <a:gd name="connsiteX8" fmla="*/ 1995740 w 1995740"/>
                <a:gd name="connsiteY8" fmla="*/ 0 h 3069884"/>
                <a:gd name="connsiteX9" fmla="*/ 1995740 w 1995740"/>
                <a:gd name="connsiteY9" fmla="*/ 566901 h 3069884"/>
                <a:gd name="connsiteX10" fmla="*/ 1883710 w 1995740"/>
                <a:gd name="connsiteY10" fmla="*/ 678931 h 3069884"/>
                <a:gd name="connsiteX11" fmla="*/ 1842619 w 1995740"/>
                <a:gd name="connsiteY11" fmla="*/ 678931 h 3069884"/>
                <a:gd name="connsiteX12" fmla="*/ 1842619 w 1995740"/>
                <a:gd name="connsiteY12" fmla="*/ 2390953 h 3069884"/>
                <a:gd name="connsiteX13" fmla="*/ 1883707 w 1995740"/>
                <a:gd name="connsiteY13" fmla="*/ 2390953 h 3069884"/>
                <a:gd name="connsiteX14" fmla="*/ 1995737 w 1995740"/>
                <a:gd name="connsiteY14" fmla="*/ 2502983 h 3069884"/>
                <a:gd name="connsiteX15" fmla="*/ 1995737 w 1995740"/>
                <a:gd name="connsiteY15" fmla="*/ 3069884 h 3069884"/>
                <a:gd name="connsiteX16" fmla="*/ 0 w 1995740"/>
                <a:gd name="connsiteY16" fmla="*/ 2752310 h 3069884"/>
                <a:gd name="connsiteX17" fmla="*/ 0 w 1995740"/>
                <a:gd name="connsiteY17" fmla="*/ 2302699 h 3069884"/>
                <a:gd name="connsiteX18" fmla="*/ 88852 w 1995740"/>
                <a:gd name="connsiteY18" fmla="*/ 2213847 h 3069884"/>
                <a:gd name="connsiteX19" fmla="*/ 111973 w 1995740"/>
                <a:gd name="connsiteY19" fmla="*/ 2213847 h 3069884"/>
                <a:gd name="connsiteX20" fmla="*/ 111973 w 1995740"/>
                <a:gd name="connsiteY20" fmla="*/ 856039 h 3069884"/>
                <a:gd name="connsiteX21" fmla="*/ 88855 w 1995740"/>
                <a:gd name="connsiteY21" fmla="*/ 856039 h 3069884"/>
                <a:gd name="connsiteX22" fmla="*/ 3 w 1995740"/>
                <a:gd name="connsiteY22" fmla="*/ 767187 h 3069884"/>
                <a:gd name="connsiteX23" fmla="*/ 3 w 1995740"/>
                <a:gd name="connsiteY23" fmla="*/ 317577 h 3069884"/>
                <a:gd name="connsiteX24" fmla="*/ 840557 w 1995740"/>
                <a:gd name="connsiteY24" fmla="*/ 317577 h 3069884"/>
                <a:gd name="connsiteX25" fmla="*/ 840557 w 1995740"/>
                <a:gd name="connsiteY25" fmla="*/ 767187 h 3069884"/>
                <a:gd name="connsiteX26" fmla="*/ 751705 w 1995740"/>
                <a:gd name="connsiteY26" fmla="*/ 856039 h 3069884"/>
                <a:gd name="connsiteX27" fmla="*/ 719116 w 1995740"/>
                <a:gd name="connsiteY27" fmla="*/ 856039 h 3069884"/>
                <a:gd name="connsiteX28" fmla="*/ 719116 w 1995740"/>
                <a:gd name="connsiteY28" fmla="*/ 2213847 h 3069884"/>
                <a:gd name="connsiteX29" fmla="*/ 751702 w 1995740"/>
                <a:gd name="connsiteY29" fmla="*/ 2213847 h 3069884"/>
                <a:gd name="connsiteX30" fmla="*/ 840554 w 1995740"/>
                <a:gd name="connsiteY30" fmla="*/ 2302699 h 3069884"/>
                <a:gd name="connsiteX31" fmla="*/ 840554 w 1995740"/>
                <a:gd name="connsiteY31" fmla="*/ 2752310 h 3069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1995740" h="3069884">
                  <a:moveTo>
                    <a:pt x="935901" y="3069884"/>
                  </a:moveTo>
                  <a:lnTo>
                    <a:pt x="935901" y="2502983"/>
                  </a:lnTo>
                  <a:lnTo>
                    <a:pt x="1047931" y="2390953"/>
                  </a:lnTo>
                  <a:lnTo>
                    <a:pt x="1077086" y="2390953"/>
                  </a:lnTo>
                  <a:lnTo>
                    <a:pt x="1077086" y="678931"/>
                  </a:lnTo>
                  <a:lnTo>
                    <a:pt x="1047934" y="678931"/>
                  </a:lnTo>
                  <a:lnTo>
                    <a:pt x="935904" y="566901"/>
                  </a:lnTo>
                  <a:lnTo>
                    <a:pt x="935904" y="0"/>
                  </a:lnTo>
                  <a:lnTo>
                    <a:pt x="1995740" y="0"/>
                  </a:lnTo>
                  <a:lnTo>
                    <a:pt x="1995740" y="566901"/>
                  </a:lnTo>
                  <a:lnTo>
                    <a:pt x="1883710" y="678931"/>
                  </a:lnTo>
                  <a:lnTo>
                    <a:pt x="1842619" y="678931"/>
                  </a:lnTo>
                  <a:lnTo>
                    <a:pt x="1842619" y="2390953"/>
                  </a:lnTo>
                  <a:lnTo>
                    <a:pt x="1883707" y="2390953"/>
                  </a:lnTo>
                  <a:lnTo>
                    <a:pt x="1995737" y="2502983"/>
                  </a:lnTo>
                  <a:lnTo>
                    <a:pt x="1995737" y="3069884"/>
                  </a:lnTo>
                  <a:close/>
                  <a:moveTo>
                    <a:pt x="0" y="2752310"/>
                  </a:moveTo>
                  <a:lnTo>
                    <a:pt x="0" y="2302699"/>
                  </a:lnTo>
                  <a:lnTo>
                    <a:pt x="88852" y="2213847"/>
                  </a:lnTo>
                  <a:lnTo>
                    <a:pt x="111973" y="2213847"/>
                  </a:lnTo>
                  <a:lnTo>
                    <a:pt x="111973" y="856039"/>
                  </a:lnTo>
                  <a:lnTo>
                    <a:pt x="88855" y="856039"/>
                  </a:lnTo>
                  <a:lnTo>
                    <a:pt x="3" y="767187"/>
                  </a:lnTo>
                  <a:lnTo>
                    <a:pt x="3" y="317577"/>
                  </a:lnTo>
                  <a:lnTo>
                    <a:pt x="840557" y="317577"/>
                  </a:lnTo>
                  <a:lnTo>
                    <a:pt x="840557" y="767187"/>
                  </a:lnTo>
                  <a:lnTo>
                    <a:pt x="751705" y="856039"/>
                  </a:lnTo>
                  <a:lnTo>
                    <a:pt x="719116" y="856039"/>
                  </a:lnTo>
                  <a:lnTo>
                    <a:pt x="719116" y="2213847"/>
                  </a:lnTo>
                  <a:lnTo>
                    <a:pt x="751702" y="2213847"/>
                  </a:lnTo>
                  <a:lnTo>
                    <a:pt x="840554" y="2302699"/>
                  </a:lnTo>
                  <a:lnTo>
                    <a:pt x="840554" y="275231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2543A5B7-2414-F8F2-104E-3F12C8F22837}"/>
                </a:ext>
              </a:extLst>
            </p:cNvPr>
            <p:cNvSpPr/>
            <p:nvPr/>
          </p:nvSpPr>
          <p:spPr bwMode="auto">
            <a:xfrm>
              <a:off x="3112409" y="4043106"/>
              <a:ext cx="3351160" cy="714000"/>
            </a:xfrm>
            <a:custGeom>
              <a:avLst/>
              <a:gdLst>
                <a:gd name="connsiteX0" fmla="*/ 0 w 3351160"/>
                <a:gd name="connsiteY0" fmla="*/ 521372 h 714000"/>
                <a:gd name="connsiteX1" fmla="*/ 3351160 w 3351160"/>
                <a:gd name="connsiteY1" fmla="*/ 521372 h 714000"/>
                <a:gd name="connsiteX2" fmla="*/ 3351160 w 3351160"/>
                <a:gd name="connsiteY2" fmla="*/ 714000 h 714000"/>
                <a:gd name="connsiteX3" fmla="*/ 0 w 3351160"/>
                <a:gd name="connsiteY3" fmla="*/ 714000 h 714000"/>
                <a:gd name="connsiteX4" fmla="*/ 134048 w 3351160"/>
                <a:gd name="connsiteY4" fmla="*/ 260686 h 714000"/>
                <a:gd name="connsiteX5" fmla="*/ 3217116 w 3351160"/>
                <a:gd name="connsiteY5" fmla="*/ 260686 h 714000"/>
                <a:gd name="connsiteX6" fmla="*/ 3217116 w 3351160"/>
                <a:gd name="connsiteY6" fmla="*/ 453314 h 714000"/>
                <a:gd name="connsiteX7" fmla="*/ 134048 w 3351160"/>
                <a:gd name="connsiteY7" fmla="*/ 453314 h 714000"/>
                <a:gd name="connsiteX8" fmla="*/ 268092 w 3351160"/>
                <a:gd name="connsiteY8" fmla="*/ 0 h 714000"/>
                <a:gd name="connsiteX9" fmla="*/ 3083065 w 3351160"/>
                <a:gd name="connsiteY9" fmla="*/ 0 h 714000"/>
                <a:gd name="connsiteX10" fmla="*/ 3083065 w 3351160"/>
                <a:gd name="connsiteY10" fmla="*/ 192628 h 714000"/>
                <a:gd name="connsiteX11" fmla="*/ 268092 w 3351160"/>
                <a:gd name="connsiteY11" fmla="*/ 192628 h 714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351160" h="714000">
                  <a:moveTo>
                    <a:pt x="0" y="521372"/>
                  </a:moveTo>
                  <a:lnTo>
                    <a:pt x="3351160" y="521372"/>
                  </a:lnTo>
                  <a:lnTo>
                    <a:pt x="3351160" y="714000"/>
                  </a:lnTo>
                  <a:lnTo>
                    <a:pt x="0" y="714000"/>
                  </a:lnTo>
                  <a:close/>
                  <a:moveTo>
                    <a:pt x="134048" y="260686"/>
                  </a:moveTo>
                  <a:lnTo>
                    <a:pt x="3217116" y="260686"/>
                  </a:lnTo>
                  <a:lnTo>
                    <a:pt x="3217116" y="453314"/>
                  </a:lnTo>
                  <a:lnTo>
                    <a:pt x="134048" y="453314"/>
                  </a:lnTo>
                  <a:close/>
                  <a:moveTo>
                    <a:pt x="268092" y="0"/>
                  </a:moveTo>
                  <a:lnTo>
                    <a:pt x="3083065" y="0"/>
                  </a:lnTo>
                  <a:lnTo>
                    <a:pt x="3083065" y="192628"/>
                  </a:lnTo>
                  <a:lnTo>
                    <a:pt x="268092" y="192628"/>
                  </a:ln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164BFAAA-B699-3B1A-7386-8C8A9F90EF1E}"/>
              </a:ext>
            </a:extLst>
          </p:cNvPr>
          <p:cNvSpPr/>
          <p:nvPr/>
        </p:nvSpPr>
        <p:spPr>
          <a:xfrm>
            <a:off x="120770" y="98630"/>
            <a:ext cx="6584830" cy="500677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7F84EC43-7CA0-8042-0519-97EF3CD8D432}"/>
              </a:ext>
            </a:extLst>
          </p:cNvPr>
          <p:cNvSpPr txBox="1"/>
          <p:nvPr/>
        </p:nvSpPr>
        <p:spPr>
          <a:xfrm>
            <a:off x="995148" y="504190"/>
            <a:ext cx="4821452" cy="4196760"/>
          </a:xfrm>
          <a:prstGeom prst="rect">
            <a:avLst/>
          </a:prstGeom>
          <a:noFill/>
        </p:spPr>
        <p:txBody>
          <a:bodyPr vert="horz" wrap="squar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lnSpc>
                <a:spcPts val="10000"/>
              </a:lnSpc>
            </a:pPr>
            <a:r>
              <a:rPr lang="ja-JP" altLang="en-US" sz="8800" dirty="0">
                <a:ln w="38100">
                  <a:noFill/>
                </a:ln>
                <a:effectLst/>
              </a:rPr>
              <a:t>資材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pPr>
              <a:lnSpc>
                <a:spcPts val="10000"/>
              </a:lnSpc>
            </a:pPr>
            <a:r>
              <a:rPr lang="ja-JP" altLang="en-US" sz="8800" dirty="0">
                <a:ln w="38100">
                  <a:noFill/>
                </a:ln>
                <a:effectLst/>
              </a:rPr>
              <a:t>置場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5975104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B59385B-B525-F1D0-05B5-4ED7219EE166}"/>
              </a:ext>
            </a:extLst>
          </p:cNvPr>
          <p:cNvSpPr txBox="1"/>
          <p:nvPr/>
        </p:nvSpPr>
        <p:spPr>
          <a:xfrm>
            <a:off x="143636" y="385359"/>
            <a:ext cx="6585522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関係者以外は</a:t>
            </a:r>
            <a:endParaRPr lang="en-US" altLang="ja-JP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立ち入らないで</a:t>
            </a:r>
            <a:endParaRPr lang="en-US" altLang="ja-JP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40720B74-DD19-A1CD-8499-E03641AEA9F3}"/>
              </a:ext>
            </a:extLst>
          </p:cNvPr>
          <p:cNvGrpSpPr/>
          <p:nvPr/>
        </p:nvGrpSpPr>
        <p:grpSpPr>
          <a:xfrm>
            <a:off x="1468504" y="2714972"/>
            <a:ext cx="3920992" cy="3920992"/>
            <a:chOff x="1959004" y="627314"/>
            <a:chExt cx="5657974" cy="5657974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0F05FB2B-CD1F-278D-4A49-E5A3114ED91A}"/>
                </a:ext>
              </a:extLst>
            </p:cNvPr>
            <p:cNvGrpSpPr/>
            <p:nvPr/>
          </p:nvGrpSpPr>
          <p:grpSpPr>
            <a:xfrm>
              <a:off x="1959004" y="627314"/>
              <a:ext cx="5657974" cy="5657974"/>
              <a:chOff x="2308268" y="2787288"/>
              <a:chExt cx="1562519" cy="1562519"/>
            </a:xfrm>
          </p:grpSpPr>
          <p:sp>
            <p:nvSpPr>
              <p:cNvPr id="7" name="ドーナツ 42">
                <a:extLst>
                  <a:ext uri="{FF2B5EF4-FFF2-40B4-BE49-F238E27FC236}">
                    <a16:creationId xmlns:a16="http://schemas.microsoft.com/office/drawing/2014/main" id="{9730870B-F5F3-AF8F-6B89-306C26C95A42}"/>
                  </a:ext>
                </a:extLst>
              </p:cNvPr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" name="ドーナツ 43">
                <a:extLst>
                  <a:ext uri="{FF2B5EF4-FFF2-40B4-BE49-F238E27FC236}">
                    <a16:creationId xmlns:a16="http://schemas.microsoft.com/office/drawing/2014/main" id="{47A5679E-3657-6ED2-EA1A-0D9B2961FB83}"/>
                  </a:ext>
                </a:extLst>
              </p:cNvPr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7AE04A7F-0CE8-A82D-4720-2B0F705C1745}"/>
                </a:ext>
              </a:extLst>
            </p:cNvPr>
            <p:cNvSpPr/>
            <p:nvPr/>
          </p:nvSpPr>
          <p:spPr bwMode="auto">
            <a:xfrm rot="5400000">
              <a:off x="3790121" y="1316704"/>
              <a:ext cx="1995740" cy="3069884"/>
            </a:xfrm>
            <a:custGeom>
              <a:avLst/>
              <a:gdLst>
                <a:gd name="connsiteX0" fmla="*/ 935901 w 1995740"/>
                <a:gd name="connsiteY0" fmla="*/ 3069884 h 3069884"/>
                <a:gd name="connsiteX1" fmla="*/ 935901 w 1995740"/>
                <a:gd name="connsiteY1" fmla="*/ 2502983 h 3069884"/>
                <a:gd name="connsiteX2" fmla="*/ 1047931 w 1995740"/>
                <a:gd name="connsiteY2" fmla="*/ 2390953 h 3069884"/>
                <a:gd name="connsiteX3" fmla="*/ 1077086 w 1995740"/>
                <a:gd name="connsiteY3" fmla="*/ 2390953 h 3069884"/>
                <a:gd name="connsiteX4" fmla="*/ 1077086 w 1995740"/>
                <a:gd name="connsiteY4" fmla="*/ 678931 h 3069884"/>
                <a:gd name="connsiteX5" fmla="*/ 1047934 w 1995740"/>
                <a:gd name="connsiteY5" fmla="*/ 678931 h 3069884"/>
                <a:gd name="connsiteX6" fmla="*/ 935904 w 1995740"/>
                <a:gd name="connsiteY6" fmla="*/ 566901 h 3069884"/>
                <a:gd name="connsiteX7" fmla="*/ 935904 w 1995740"/>
                <a:gd name="connsiteY7" fmla="*/ 0 h 3069884"/>
                <a:gd name="connsiteX8" fmla="*/ 1995740 w 1995740"/>
                <a:gd name="connsiteY8" fmla="*/ 0 h 3069884"/>
                <a:gd name="connsiteX9" fmla="*/ 1995740 w 1995740"/>
                <a:gd name="connsiteY9" fmla="*/ 566901 h 3069884"/>
                <a:gd name="connsiteX10" fmla="*/ 1883710 w 1995740"/>
                <a:gd name="connsiteY10" fmla="*/ 678931 h 3069884"/>
                <a:gd name="connsiteX11" fmla="*/ 1842619 w 1995740"/>
                <a:gd name="connsiteY11" fmla="*/ 678931 h 3069884"/>
                <a:gd name="connsiteX12" fmla="*/ 1842619 w 1995740"/>
                <a:gd name="connsiteY12" fmla="*/ 2390953 h 3069884"/>
                <a:gd name="connsiteX13" fmla="*/ 1883707 w 1995740"/>
                <a:gd name="connsiteY13" fmla="*/ 2390953 h 3069884"/>
                <a:gd name="connsiteX14" fmla="*/ 1995737 w 1995740"/>
                <a:gd name="connsiteY14" fmla="*/ 2502983 h 3069884"/>
                <a:gd name="connsiteX15" fmla="*/ 1995737 w 1995740"/>
                <a:gd name="connsiteY15" fmla="*/ 3069884 h 3069884"/>
                <a:gd name="connsiteX16" fmla="*/ 0 w 1995740"/>
                <a:gd name="connsiteY16" fmla="*/ 2752310 h 3069884"/>
                <a:gd name="connsiteX17" fmla="*/ 0 w 1995740"/>
                <a:gd name="connsiteY17" fmla="*/ 2302699 h 3069884"/>
                <a:gd name="connsiteX18" fmla="*/ 88852 w 1995740"/>
                <a:gd name="connsiteY18" fmla="*/ 2213847 h 3069884"/>
                <a:gd name="connsiteX19" fmla="*/ 111973 w 1995740"/>
                <a:gd name="connsiteY19" fmla="*/ 2213847 h 3069884"/>
                <a:gd name="connsiteX20" fmla="*/ 111973 w 1995740"/>
                <a:gd name="connsiteY20" fmla="*/ 856039 h 3069884"/>
                <a:gd name="connsiteX21" fmla="*/ 88855 w 1995740"/>
                <a:gd name="connsiteY21" fmla="*/ 856039 h 3069884"/>
                <a:gd name="connsiteX22" fmla="*/ 3 w 1995740"/>
                <a:gd name="connsiteY22" fmla="*/ 767187 h 3069884"/>
                <a:gd name="connsiteX23" fmla="*/ 3 w 1995740"/>
                <a:gd name="connsiteY23" fmla="*/ 317577 h 3069884"/>
                <a:gd name="connsiteX24" fmla="*/ 840557 w 1995740"/>
                <a:gd name="connsiteY24" fmla="*/ 317577 h 3069884"/>
                <a:gd name="connsiteX25" fmla="*/ 840557 w 1995740"/>
                <a:gd name="connsiteY25" fmla="*/ 767187 h 3069884"/>
                <a:gd name="connsiteX26" fmla="*/ 751705 w 1995740"/>
                <a:gd name="connsiteY26" fmla="*/ 856039 h 3069884"/>
                <a:gd name="connsiteX27" fmla="*/ 719116 w 1995740"/>
                <a:gd name="connsiteY27" fmla="*/ 856039 h 3069884"/>
                <a:gd name="connsiteX28" fmla="*/ 719116 w 1995740"/>
                <a:gd name="connsiteY28" fmla="*/ 2213847 h 3069884"/>
                <a:gd name="connsiteX29" fmla="*/ 751702 w 1995740"/>
                <a:gd name="connsiteY29" fmla="*/ 2213847 h 3069884"/>
                <a:gd name="connsiteX30" fmla="*/ 840554 w 1995740"/>
                <a:gd name="connsiteY30" fmla="*/ 2302699 h 3069884"/>
                <a:gd name="connsiteX31" fmla="*/ 840554 w 1995740"/>
                <a:gd name="connsiteY31" fmla="*/ 2752310 h 3069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1995740" h="3069884">
                  <a:moveTo>
                    <a:pt x="935901" y="3069884"/>
                  </a:moveTo>
                  <a:lnTo>
                    <a:pt x="935901" y="2502983"/>
                  </a:lnTo>
                  <a:lnTo>
                    <a:pt x="1047931" y="2390953"/>
                  </a:lnTo>
                  <a:lnTo>
                    <a:pt x="1077086" y="2390953"/>
                  </a:lnTo>
                  <a:lnTo>
                    <a:pt x="1077086" y="678931"/>
                  </a:lnTo>
                  <a:lnTo>
                    <a:pt x="1047934" y="678931"/>
                  </a:lnTo>
                  <a:lnTo>
                    <a:pt x="935904" y="566901"/>
                  </a:lnTo>
                  <a:lnTo>
                    <a:pt x="935904" y="0"/>
                  </a:lnTo>
                  <a:lnTo>
                    <a:pt x="1995740" y="0"/>
                  </a:lnTo>
                  <a:lnTo>
                    <a:pt x="1995740" y="566901"/>
                  </a:lnTo>
                  <a:lnTo>
                    <a:pt x="1883710" y="678931"/>
                  </a:lnTo>
                  <a:lnTo>
                    <a:pt x="1842619" y="678931"/>
                  </a:lnTo>
                  <a:lnTo>
                    <a:pt x="1842619" y="2390953"/>
                  </a:lnTo>
                  <a:lnTo>
                    <a:pt x="1883707" y="2390953"/>
                  </a:lnTo>
                  <a:lnTo>
                    <a:pt x="1995737" y="2502983"/>
                  </a:lnTo>
                  <a:lnTo>
                    <a:pt x="1995737" y="3069884"/>
                  </a:lnTo>
                  <a:close/>
                  <a:moveTo>
                    <a:pt x="0" y="2752310"/>
                  </a:moveTo>
                  <a:lnTo>
                    <a:pt x="0" y="2302699"/>
                  </a:lnTo>
                  <a:lnTo>
                    <a:pt x="88852" y="2213847"/>
                  </a:lnTo>
                  <a:lnTo>
                    <a:pt x="111973" y="2213847"/>
                  </a:lnTo>
                  <a:lnTo>
                    <a:pt x="111973" y="856039"/>
                  </a:lnTo>
                  <a:lnTo>
                    <a:pt x="88855" y="856039"/>
                  </a:lnTo>
                  <a:lnTo>
                    <a:pt x="3" y="767187"/>
                  </a:lnTo>
                  <a:lnTo>
                    <a:pt x="3" y="317577"/>
                  </a:lnTo>
                  <a:lnTo>
                    <a:pt x="840557" y="317577"/>
                  </a:lnTo>
                  <a:lnTo>
                    <a:pt x="840557" y="767187"/>
                  </a:lnTo>
                  <a:lnTo>
                    <a:pt x="751705" y="856039"/>
                  </a:lnTo>
                  <a:lnTo>
                    <a:pt x="719116" y="856039"/>
                  </a:lnTo>
                  <a:lnTo>
                    <a:pt x="719116" y="2213847"/>
                  </a:lnTo>
                  <a:lnTo>
                    <a:pt x="751702" y="2213847"/>
                  </a:lnTo>
                  <a:lnTo>
                    <a:pt x="840554" y="2302699"/>
                  </a:lnTo>
                  <a:lnTo>
                    <a:pt x="840554" y="275231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45D7854A-54B8-6EFD-7B0F-298D3C533EE5}"/>
                </a:ext>
              </a:extLst>
            </p:cNvPr>
            <p:cNvSpPr/>
            <p:nvPr/>
          </p:nvSpPr>
          <p:spPr bwMode="auto">
            <a:xfrm>
              <a:off x="3112409" y="4043106"/>
              <a:ext cx="3351160" cy="714000"/>
            </a:xfrm>
            <a:custGeom>
              <a:avLst/>
              <a:gdLst>
                <a:gd name="connsiteX0" fmla="*/ 0 w 3351160"/>
                <a:gd name="connsiteY0" fmla="*/ 521372 h 714000"/>
                <a:gd name="connsiteX1" fmla="*/ 3351160 w 3351160"/>
                <a:gd name="connsiteY1" fmla="*/ 521372 h 714000"/>
                <a:gd name="connsiteX2" fmla="*/ 3351160 w 3351160"/>
                <a:gd name="connsiteY2" fmla="*/ 714000 h 714000"/>
                <a:gd name="connsiteX3" fmla="*/ 0 w 3351160"/>
                <a:gd name="connsiteY3" fmla="*/ 714000 h 714000"/>
                <a:gd name="connsiteX4" fmla="*/ 134048 w 3351160"/>
                <a:gd name="connsiteY4" fmla="*/ 260686 h 714000"/>
                <a:gd name="connsiteX5" fmla="*/ 3217116 w 3351160"/>
                <a:gd name="connsiteY5" fmla="*/ 260686 h 714000"/>
                <a:gd name="connsiteX6" fmla="*/ 3217116 w 3351160"/>
                <a:gd name="connsiteY6" fmla="*/ 453314 h 714000"/>
                <a:gd name="connsiteX7" fmla="*/ 134048 w 3351160"/>
                <a:gd name="connsiteY7" fmla="*/ 453314 h 714000"/>
                <a:gd name="connsiteX8" fmla="*/ 268092 w 3351160"/>
                <a:gd name="connsiteY8" fmla="*/ 0 h 714000"/>
                <a:gd name="connsiteX9" fmla="*/ 3083065 w 3351160"/>
                <a:gd name="connsiteY9" fmla="*/ 0 h 714000"/>
                <a:gd name="connsiteX10" fmla="*/ 3083065 w 3351160"/>
                <a:gd name="connsiteY10" fmla="*/ 192628 h 714000"/>
                <a:gd name="connsiteX11" fmla="*/ 268092 w 3351160"/>
                <a:gd name="connsiteY11" fmla="*/ 192628 h 714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351160" h="714000">
                  <a:moveTo>
                    <a:pt x="0" y="521372"/>
                  </a:moveTo>
                  <a:lnTo>
                    <a:pt x="3351160" y="521372"/>
                  </a:lnTo>
                  <a:lnTo>
                    <a:pt x="3351160" y="714000"/>
                  </a:lnTo>
                  <a:lnTo>
                    <a:pt x="0" y="714000"/>
                  </a:lnTo>
                  <a:close/>
                  <a:moveTo>
                    <a:pt x="134048" y="260686"/>
                  </a:moveTo>
                  <a:lnTo>
                    <a:pt x="3217116" y="260686"/>
                  </a:lnTo>
                  <a:lnTo>
                    <a:pt x="3217116" y="453314"/>
                  </a:lnTo>
                  <a:lnTo>
                    <a:pt x="134048" y="453314"/>
                  </a:lnTo>
                  <a:close/>
                  <a:moveTo>
                    <a:pt x="268092" y="0"/>
                  </a:moveTo>
                  <a:lnTo>
                    <a:pt x="3083065" y="0"/>
                  </a:lnTo>
                  <a:lnTo>
                    <a:pt x="3083065" y="192628"/>
                  </a:lnTo>
                  <a:lnTo>
                    <a:pt x="268092" y="192628"/>
                  </a:ln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657A8B19-FE03-DB12-7A04-11C1C6199C5A}"/>
              </a:ext>
            </a:extLst>
          </p:cNvPr>
          <p:cNvSpPr txBox="1"/>
          <p:nvPr/>
        </p:nvSpPr>
        <p:spPr>
          <a:xfrm>
            <a:off x="355601" y="7317883"/>
            <a:ext cx="6178744" cy="2179530"/>
          </a:xfrm>
          <a:prstGeom prst="rect">
            <a:avLst/>
          </a:prstGeom>
          <a:noFill/>
        </p:spPr>
        <p:txBody>
          <a:bodyPr vert="horz" wrap="squar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資材置場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テキスト ボックス 44"/>
          <p:cNvSpPr txBox="1"/>
          <p:nvPr/>
        </p:nvSpPr>
        <p:spPr>
          <a:xfrm>
            <a:off x="143636" y="385359"/>
            <a:ext cx="6585522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危険です</a:t>
            </a:r>
            <a:r>
              <a:rPr lang="en-US" altLang="ja-JP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 </a:t>
            </a:r>
          </a:p>
          <a:p>
            <a:pPr algn="ctr"/>
            <a:r>
              <a:rPr lang="ja-JP" altLang="en-US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近寄らないで</a:t>
            </a:r>
            <a:r>
              <a:rPr lang="en-US" altLang="ja-JP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F1644DEE-0F25-58C5-072C-23AA2FF3FFE2}"/>
              </a:ext>
            </a:extLst>
          </p:cNvPr>
          <p:cNvSpPr txBox="1"/>
          <p:nvPr/>
        </p:nvSpPr>
        <p:spPr>
          <a:xfrm>
            <a:off x="355601" y="7317883"/>
            <a:ext cx="6178744" cy="2179530"/>
          </a:xfrm>
          <a:prstGeom prst="rect">
            <a:avLst/>
          </a:prstGeom>
          <a:noFill/>
        </p:spPr>
        <p:txBody>
          <a:bodyPr vert="horz" wrap="squar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資材置場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EED95672-4E1E-8004-43A6-AC19A54E22D2}"/>
              </a:ext>
            </a:extLst>
          </p:cNvPr>
          <p:cNvGrpSpPr/>
          <p:nvPr/>
        </p:nvGrpSpPr>
        <p:grpSpPr>
          <a:xfrm>
            <a:off x="774100" y="2454083"/>
            <a:ext cx="5580037" cy="4528018"/>
            <a:chOff x="774100" y="2454083"/>
            <a:chExt cx="5580037" cy="4528018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F4DEC661-CED5-FC55-54B2-C55211F3AB31}"/>
                </a:ext>
              </a:extLst>
            </p:cNvPr>
            <p:cNvGrpSpPr/>
            <p:nvPr/>
          </p:nvGrpSpPr>
          <p:grpSpPr>
            <a:xfrm>
              <a:off x="2433145" y="2454083"/>
              <a:ext cx="3920992" cy="3920992"/>
              <a:chOff x="1959004" y="627314"/>
              <a:chExt cx="5657974" cy="5657974"/>
            </a:xfrm>
          </p:grpSpPr>
          <p:grpSp>
            <p:nvGrpSpPr>
              <p:cNvPr id="3" name="グループ化 2">
                <a:extLst>
                  <a:ext uri="{FF2B5EF4-FFF2-40B4-BE49-F238E27FC236}">
                    <a16:creationId xmlns:a16="http://schemas.microsoft.com/office/drawing/2014/main" id="{BDF2FFA4-6FD1-271B-6F5E-091985406BD3}"/>
                  </a:ext>
                </a:extLst>
              </p:cNvPr>
              <p:cNvGrpSpPr/>
              <p:nvPr/>
            </p:nvGrpSpPr>
            <p:grpSpPr>
              <a:xfrm>
                <a:off x="1959004" y="627314"/>
                <a:ext cx="5657974" cy="5657974"/>
                <a:chOff x="2308268" y="2787288"/>
                <a:chExt cx="1562519" cy="1562519"/>
              </a:xfrm>
            </p:grpSpPr>
            <p:sp>
              <p:nvSpPr>
                <p:cNvPr id="6" name="ドーナツ 42">
                  <a:extLst>
                    <a:ext uri="{FF2B5EF4-FFF2-40B4-BE49-F238E27FC236}">
                      <a16:creationId xmlns:a16="http://schemas.microsoft.com/office/drawing/2014/main" id="{7193C357-ABD2-30BD-85DC-12783A1B714D}"/>
                    </a:ext>
                  </a:extLst>
                </p:cNvPr>
                <p:cNvSpPr/>
                <p:nvPr/>
              </p:nvSpPr>
              <p:spPr>
                <a:xfrm>
                  <a:off x="2308268" y="2787288"/>
                  <a:ext cx="1562519" cy="1562519"/>
                </a:xfrm>
                <a:prstGeom prst="donut">
                  <a:avLst>
                    <a:gd name="adj" fmla="val 2314"/>
                  </a:avLst>
                </a:prstGeom>
                <a:solidFill>
                  <a:srgbClr val="FF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" name="ドーナツ 43">
                  <a:extLst>
                    <a:ext uri="{FF2B5EF4-FFF2-40B4-BE49-F238E27FC236}">
                      <a16:creationId xmlns:a16="http://schemas.microsoft.com/office/drawing/2014/main" id="{7FD20539-A82E-7334-58A1-267402E8769B}"/>
                    </a:ext>
                  </a:extLst>
                </p:cNvPr>
                <p:cNvSpPr/>
                <p:nvPr/>
              </p:nvSpPr>
              <p:spPr>
                <a:xfrm>
                  <a:off x="2375225" y="2854245"/>
                  <a:ext cx="1428604" cy="1428604"/>
                </a:xfrm>
                <a:prstGeom prst="donut">
                  <a:avLst>
                    <a:gd name="adj" fmla="val 10527"/>
                  </a:avLst>
                </a:prstGeom>
                <a:solidFill>
                  <a:srgbClr val="FF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4" name="フリーフォーム: 図形 3">
                <a:extLst>
                  <a:ext uri="{FF2B5EF4-FFF2-40B4-BE49-F238E27FC236}">
                    <a16:creationId xmlns:a16="http://schemas.microsoft.com/office/drawing/2014/main" id="{F18ACFA8-FB59-3230-83F3-EA6849574A06}"/>
                  </a:ext>
                </a:extLst>
              </p:cNvPr>
              <p:cNvSpPr/>
              <p:nvPr/>
            </p:nvSpPr>
            <p:spPr bwMode="auto">
              <a:xfrm rot="5400000">
                <a:off x="3790121" y="1316704"/>
                <a:ext cx="1995740" cy="3069884"/>
              </a:xfrm>
              <a:custGeom>
                <a:avLst/>
                <a:gdLst>
                  <a:gd name="connsiteX0" fmla="*/ 935901 w 1995740"/>
                  <a:gd name="connsiteY0" fmla="*/ 3069884 h 3069884"/>
                  <a:gd name="connsiteX1" fmla="*/ 935901 w 1995740"/>
                  <a:gd name="connsiteY1" fmla="*/ 2502983 h 3069884"/>
                  <a:gd name="connsiteX2" fmla="*/ 1047931 w 1995740"/>
                  <a:gd name="connsiteY2" fmla="*/ 2390953 h 3069884"/>
                  <a:gd name="connsiteX3" fmla="*/ 1077086 w 1995740"/>
                  <a:gd name="connsiteY3" fmla="*/ 2390953 h 3069884"/>
                  <a:gd name="connsiteX4" fmla="*/ 1077086 w 1995740"/>
                  <a:gd name="connsiteY4" fmla="*/ 678931 h 3069884"/>
                  <a:gd name="connsiteX5" fmla="*/ 1047934 w 1995740"/>
                  <a:gd name="connsiteY5" fmla="*/ 678931 h 3069884"/>
                  <a:gd name="connsiteX6" fmla="*/ 935904 w 1995740"/>
                  <a:gd name="connsiteY6" fmla="*/ 566901 h 3069884"/>
                  <a:gd name="connsiteX7" fmla="*/ 935904 w 1995740"/>
                  <a:gd name="connsiteY7" fmla="*/ 0 h 3069884"/>
                  <a:gd name="connsiteX8" fmla="*/ 1995740 w 1995740"/>
                  <a:gd name="connsiteY8" fmla="*/ 0 h 3069884"/>
                  <a:gd name="connsiteX9" fmla="*/ 1995740 w 1995740"/>
                  <a:gd name="connsiteY9" fmla="*/ 566901 h 3069884"/>
                  <a:gd name="connsiteX10" fmla="*/ 1883710 w 1995740"/>
                  <a:gd name="connsiteY10" fmla="*/ 678931 h 3069884"/>
                  <a:gd name="connsiteX11" fmla="*/ 1842619 w 1995740"/>
                  <a:gd name="connsiteY11" fmla="*/ 678931 h 3069884"/>
                  <a:gd name="connsiteX12" fmla="*/ 1842619 w 1995740"/>
                  <a:gd name="connsiteY12" fmla="*/ 2390953 h 3069884"/>
                  <a:gd name="connsiteX13" fmla="*/ 1883707 w 1995740"/>
                  <a:gd name="connsiteY13" fmla="*/ 2390953 h 3069884"/>
                  <a:gd name="connsiteX14" fmla="*/ 1995737 w 1995740"/>
                  <a:gd name="connsiteY14" fmla="*/ 2502983 h 3069884"/>
                  <a:gd name="connsiteX15" fmla="*/ 1995737 w 1995740"/>
                  <a:gd name="connsiteY15" fmla="*/ 3069884 h 3069884"/>
                  <a:gd name="connsiteX16" fmla="*/ 0 w 1995740"/>
                  <a:gd name="connsiteY16" fmla="*/ 2752310 h 3069884"/>
                  <a:gd name="connsiteX17" fmla="*/ 0 w 1995740"/>
                  <a:gd name="connsiteY17" fmla="*/ 2302699 h 3069884"/>
                  <a:gd name="connsiteX18" fmla="*/ 88852 w 1995740"/>
                  <a:gd name="connsiteY18" fmla="*/ 2213847 h 3069884"/>
                  <a:gd name="connsiteX19" fmla="*/ 111973 w 1995740"/>
                  <a:gd name="connsiteY19" fmla="*/ 2213847 h 3069884"/>
                  <a:gd name="connsiteX20" fmla="*/ 111973 w 1995740"/>
                  <a:gd name="connsiteY20" fmla="*/ 856039 h 3069884"/>
                  <a:gd name="connsiteX21" fmla="*/ 88855 w 1995740"/>
                  <a:gd name="connsiteY21" fmla="*/ 856039 h 3069884"/>
                  <a:gd name="connsiteX22" fmla="*/ 3 w 1995740"/>
                  <a:gd name="connsiteY22" fmla="*/ 767187 h 3069884"/>
                  <a:gd name="connsiteX23" fmla="*/ 3 w 1995740"/>
                  <a:gd name="connsiteY23" fmla="*/ 317577 h 3069884"/>
                  <a:gd name="connsiteX24" fmla="*/ 840557 w 1995740"/>
                  <a:gd name="connsiteY24" fmla="*/ 317577 h 3069884"/>
                  <a:gd name="connsiteX25" fmla="*/ 840557 w 1995740"/>
                  <a:gd name="connsiteY25" fmla="*/ 767187 h 3069884"/>
                  <a:gd name="connsiteX26" fmla="*/ 751705 w 1995740"/>
                  <a:gd name="connsiteY26" fmla="*/ 856039 h 3069884"/>
                  <a:gd name="connsiteX27" fmla="*/ 719116 w 1995740"/>
                  <a:gd name="connsiteY27" fmla="*/ 856039 h 3069884"/>
                  <a:gd name="connsiteX28" fmla="*/ 719116 w 1995740"/>
                  <a:gd name="connsiteY28" fmla="*/ 2213847 h 3069884"/>
                  <a:gd name="connsiteX29" fmla="*/ 751702 w 1995740"/>
                  <a:gd name="connsiteY29" fmla="*/ 2213847 h 3069884"/>
                  <a:gd name="connsiteX30" fmla="*/ 840554 w 1995740"/>
                  <a:gd name="connsiteY30" fmla="*/ 2302699 h 3069884"/>
                  <a:gd name="connsiteX31" fmla="*/ 840554 w 1995740"/>
                  <a:gd name="connsiteY31" fmla="*/ 2752310 h 30698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995740" h="3069884">
                    <a:moveTo>
                      <a:pt x="935901" y="3069884"/>
                    </a:moveTo>
                    <a:lnTo>
                      <a:pt x="935901" y="2502983"/>
                    </a:lnTo>
                    <a:lnTo>
                      <a:pt x="1047931" y="2390953"/>
                    </a:lnTo>
                    <a:lnTo>
                      <a:pt x="1077086" y="2390953"/>
                    </a:lnTo>
                    <a:lnTo>
                      <a:pt x="1077086" y="678931"/>
                    </a:lnTo>
                    <a:lnTo>
                      <a:pt x="1047934" y="678931"/>
                    </a:lnTo>
                    <a:lnTo>
                      <a:pt x="935904" y="566901"/>
                    </a:lnTo>
                    <a:lnTo>
                      <a:pt x="935904" y="0"/>
                    </a:lnTo>
                    <a:lnTo>
                      <a:pt x="1995740" y="0"/>
                    </a:lnTo>
                    <a:lnTo>
                      <a:pt x="1995740" y="566901"/>
                    </a:lnTo>
                    <a:lnTo>
                      <a:pt x="1883710" y="678931"/>
                    </a:lnTo>
                    <a:lnTo>
                      <a:pt x="1842619" y="678931"/>
                    </a:lnTo>
                    <a:lnTo>
                      <a:pt x="1842619" y="2390953"/>
                    </a:lnTo>
                    <a:lnTo>
                      <a:pt x="1883707" y="2390953"/>
                    </a:lnTo>
                    <a:lnTo>
                      <a:pt x="1995737" y="2502983"/>
                    </a:lnTo>
                    <a:lnTo>
                      <a:pt x="1995737" y="3069884"/>
                    </a:lnTo>
                    <a:close/>
                    <a:moveTo>
                      <a:pt x="0" y="2752310"/>
                    </a:moveTo>
                    <a:lnTo>
                      <a:pt x="0" y="2302699"/>
                    </a:lnTo>
                    <a:lnTo>
                      <a:pt x="88852" y="2213847"/>
                    </a:lnTo>
                    <a:lnTo>
                      <a:pt x="111973" y="2213847"/>
                    </a:lnTo>
                    <a:lnTo>
                      <a:pt x="111973" y="856039"/>
                    </a:lnTo>
                    <a:lnTo>
                      <a:pt x="88855" y="856039"/>
                    </a:lnTo>
                    <a:lnTo>
                      <a:pt x="3" y="767187"/>
                    </a:lnTo>
                    <a:lnTo>
                      <a:pt x="3" y="317577"/>
                    </a:lnTo>
                    <a:lnTo>
                      <a:pt x="840557" y="317577"/>
                    </a:lnTo>
                    <a:lnTo>
                      <a:pt x="840557" y="767187"/>
                    </a:lnTo>
                    <a:lnTo>
                      <a:pt x="751705" y="856039"/>
                    </a:lnTo>
                    <a:lnTo>
                      <a:pt x="719116" y="856039"/>
                    </a:lnTo>
                    <a:lnTo>
                      <a:pt x="719116" y="2213847"/>
                    </a:lnTo>
                    <a:lnTo>
                      <a:pt x="751702" y="2213847"/>
                    </a:lnTo>
                    <a:lnTo>
                      <a:pt x="840554" y="2302699"/>
                    </a:lnTo>
                    <a:lnTo>
                      <a:pt x="840554" y="2752310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" name="フリーフォーム: 図形 4">
                <a:extLst>
                  <a:ext uri="{FF2B5EF4-FFF2-40B4-BE49-F238E27FC236}">
                    <a16:creationId xmlns:a16="http://schemas.microsoft.com/office/drawing/2014/main" id="{CB3E9EDD-127C-FFBF-9EE5-EFD0D65D83DC}"/>
                  </a:ext>
                </a:extLst>
              </p:cNvPr>
              <p:cNvSpPr/>
              <p:nvPr/>
            </p:nvSpPr>
            <p:spPr bwMode="auto">
              <a:xfrm>
                <a:off x="3112409" y="4043106"/>
                <a:ext cx="3351160" cy="714000"/>
              </a:xfrm>
              <a:custGeom>
                <a:avLst/>
                <a:gdLst>
                  <a:gd name="connsiteX0" fmla="*/ 0 w 3351160"/>
                  <a:gd name="connsiteY0" fmla="*/ 521372 h 714000"/>
                  <a:gd name="connsiteX1" fmla="*/ 3351160 w 3351160"/>
                  <a:gd name="connsiteY1" fmla="*/ 521372 h 714000"/>
                  <a:gd name="connsiteX2" fmla="*/ 3351160 w 3351160"/>
                  <a:gd name="connsiteY2" fmla="*/ 714000 h 714000"/>
                  <a:gd name="connsiteX3" fmla="*/ 0 w 3351160"/>
                  <a:gd name="connsiteY3" fmla="*/ 714000 h 714000"/>
                  <a:gd name="connsiteX4" fmla="*/ 134048 w 3351160"/>
                  <a:gd name="connsiteY4" fmla="*/ 260686 h 714000"/>
                  <a:gd name="connsiteX5" fmla="*/ 3217116 w 3351160"/>
                  <a:gd name="connsiteY5" fmla="*/ 260686 h 714000"/>
                  <a:gd name="connsiteX6" fmla="*/ 3217116 w 3351160"/>
                  <a:gd name="connsiteY6" fmla="*/ 453314 h 714000"/>
                  <a:gd name="connsiteX7" fmla="*/ 134048 w 3351160"/>
                  <a:gd name="connsiteY7" fmla="*/ 453314 h 714000"/>
                  <a:gd name="connsiteX8" fmla="*/ 268092 w 3351160"/>
                  <a:gd name="connsiteY8" fmla="*/ 0 h 714000"/>
                  <a:gd name="connsiteX9" fmla="*/ 3083065 w 3351160"/>
                  <a:gd name="connsiteY9" fmla="*/ 0 h 714000"/>
                  <a:gd name="connsiteX10" fmla="*/ 3083065 w 3351160"/>
                  <a:gd name="connsiteY10" fmla="*/ 192628 h 714000"/>
                  <a:gd name="connsiteX11" fmla="*/ 268092 w 3351160"/>
                  <a:gd name="connsiteY11" fmla="*/ 192628 h 714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351160" h="714000">
                    <a:moveTo>
                      <a:pt x="0" y="521372"/>
                    </a:moveTo>
                    <a:lnTo>
                      <a:pt x="3351160" y="521372"/>
                    </a:lnTo>
                    <a:lnTo>
                      <a:pt x="3351160" y="714000"/>
                    </a:lnTo>
                    <a:lnTo>
                      <a:pt x="0" y="714000"/>
                    </a:lnTo>
                    <a:close/>
                    <a:moveTo>
                      <a:pt x="134048" y="260686"/>
                    </a:moveTo>
                    <a:lnTo>
                      <a:pt x="3217116" y="260686"/>
                    </a:lnTo>
                    <a:lnTo>
                      <a:pt x="3217116" y="453314"/>
                    </a:lnTo>
                    <a:lnTo>
                      <a:pt x="134048" y="453314"/>
                    </a:lnTo>
                    <a:close/>
                    <a:moveTo>
                      <a:pt x="268092" y="0"/>
                    </a:moveTo>
                    <a:lnTo>
                      <a:pt x="3083065" y="0"/>
                    </a:lnTo>
                    <a:lnTo>
                      <a:pt x="3083065" y="192628"/>
                    </a:lnTo>
                    <a:lnTo>
                      <a:pt x="268092" y="192628"/>
                    </a:ln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8DF701EC-64FD-191F-2CE0-8CC90910E887}"/>
                </a:ext>
              </a:extLst>
            </p:cNvPr>
            <p:cNvGrpSpPr/>
            <p:nvPr/>
          </p:nvGrpSpPr>
          <p:grpSpPr>
            <a:xfrm>
              <a:off x="774100" y="3599250"/>
              <a:ext cx="2568842" cy="3382851"/>
              <a:chOff x="1560336" y="1221811"/>
              <a:chExt cx="2052008" cy="2702244"/>
            </a:xfrm>
          </p:grpSpPr>
          <p:grpSp>
            <p:nvGrpSpPr>
              <p:cNvPr id="10" name="グループ化 9">
                <a:extLst>
                  <a:ext uri="{FF2B5EF4-FFF2-40B4-BE49-F238E27FC236}">
                    <a16:creationId xmlns:a16="http://schemas.microsoft.com/office/drawing/2014/main" id="{0EEA0059-CEF0-892A-E8FC-2A1010A709A4}"/>
                  </a:ext>
                </a:extLst>
              </p:cNvPr>
              <p:cNvGrpSpPr/>
              <p:nvPr/>
            </p:nvGrpSpPr>
            <p:grpSpPr>
              <a:xfrm>
                <a:off x="1560336" y="1221811"/>
                <a:ext cx="1624111" cy="2702244"/>
                <a:chOff x="1560336" y="1221811"/>
                <a:chExt cx="1624111" cy="2702244"/>
              </a:xfrm>
            </p:grpSpPr>
            <p:grpSp>
              <p:nvGrpSpPr>
                <p:cNvPr id="18" name="グループ化 17">
                  <a:extLst>
                    <a:ext uri="{FF2B5EF4-FFF2-40B4-BE49-F238E27FC236}">
                      <a16:creationId xmlns:a16="http://schemas.microsoft.com/office/drawing/2014/main" id="{EF7BEBF5-90D2-C599-4260-62D6078D100E}"/>
                    </a:ext>
                  </a:extLst>
                </p:cNvPr>
                <p:cNvGrpSpPr/>
                <p:nvPr/>
              </p:nvGrpSpPr>
              <p:grpSpPr>
                <a:xfrm>
                  <a:off x="1560336" y="2020335"/>
                  <a:ext cx="1620922" cy="502050"/>
                  <a:chOff x="1560336" y="2020335"/>
                  <a:chExt cx="1620922" cy="502050"/>
                </a:xfrm>
              </p:grpSpPr>
              <p:sp>
                <p:nvSpPr>
                  <p:cNvPr id="60" name="楕円 59">
                    <a:extLst>
                      <a:ext uri="{FF2B5EF4-FFF2-40B4-BE49-F238E27FC236}">
                        <a16:creationId xmlns:a16="http://schemas.microsoft.com/office/drawing/2014/main" id="{00D617AD-C577-9A00-636C-E1E3E3235044}"/>
                      </a:ext>
                    </a:extLst>
                  </p:cNvPr>
                  <p:cNvSpPr/>
                  <p:nvPr/>
                </p:nvSpPr>
                <p:spPr bwMode="auto">
                  <a:xfrm rot="900000" flipH="1">
                    <a:off x="2824088" y="2020336"/>
                    <a:ext cx="357170" cy="502049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1" name="楕円 60">
                    <a:extLst>
                      <a:ext uri="{FF2B5EF4-FFF2-40B4-BE49-F238E27FC236}">
                        <a16:creationId xmlns:a16="http://schemas.microsoft.com/office/drawing/2014/main" id="{453E65D4-2DEF-1170-A6CD-8867883E244A}"/>
                      </a:ext>
                    </a:extLst>
                  </p:cNvPr>
                  <p:cNvSpPr/>
                  <p:nvPr/>
                </p:nvSpPr>
                <p:spPr bwMode="auto">
                  <a:xfrm rot="900000" flipH="1">
                    <a:off x="2893608" y="2118055"/>
                    <a:ext cx="218129" cy="306609"/>
                  </a:xfrm>
                  <a:prstGeom prst="ellipse">
                    <a:avLst/>
                  </a:prstGeom>
                  <a:solidFill>
                    <a:srgbClr val="FF9966"/>
                  </a:solidFill>
                  <a:ln w="3810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2" name="楕円 61">
                    <a:extLst>
                      <a:ext uri="{FF2B5EF4-FFF2-40B4-BE49-F238E27FC236}">
                        <a16:creationId xmlns:a16="http://schemas.microsoft.com/office/drawing/2014/main" id="{749D1406-4D12-88E0-F0C5-A5294C9353A1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1560336" y="2020335"/>
                    <a:ext cx="357170" cy="502049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3" name="楕円 62">
                    <a:extLst>
                      <a:ext uri="{FF2B5EF4-FFF2-40B4-BE49-F238E27FC236}">
                        <a16:creationId xmlns:a16="http://schemas.microsoft.com/office/drawing/2014/main" id="{791C5B3C-5736-A007-8241-A49FFAF6EB23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1629856" y="2118054"/>
                    <a:ext cx="218129" cy="306609"/>
                  </a:xfrm>
                  <a:prstGeom prst="ellipse">
                    <a:avLst/>
                  </a:prstGeom>
                  <a:solidFill>
                    <a:srgbClr val="FF9966"/>
                  </a:solidFill>
                  <a:ln w="3810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9" name="楕円 18">
                  <a:extLst>
                    <a:ext uri="{FF2B5EF4-FFF2-40B4-BE49-F238E27FC236}">
                      <a16:creationId xmlns:a16="http://schemas.microsoft.com/office/drawing/2014/main" id="{8ADD4389-89D7-7228-404A-B8F442114550}"/>
                    </a:ext>
                  </a:extLst>
                </p:cNvPr>
                <p:cNvSpPr/>
                <p:nvPr/>
              </p:nvSpPr>
              <p:spPr bwMode="auto">
                <a:xfrm>
                  <a:off x="1664052" y="1311209"/>
                  <a:ext cx="1409652" cy="1538921"/>
                </a:xfrm>
                <a:prstGeom prst="ellipse">
                  <a:avLst/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0" name="グループ化 19">
                  <a:extLst>
                    <a:ext uri="{FF2B5EF4-FFF2-40B4-BE49-F238E27FC236}">
                      <a16:creationId xmlns:a16="http://schemas.microsoft.com/office/drawing/2014/main" id="{4187B5EA-0354-1725-DD98-A2863A7FC4F2}"/>
                    </a:ext>
                  </a:extLst>
                </p:cNvPr>
                <p:cNvGrpSpPr/>
                <p:nvPr/>
              </p:nvGrpSpPr>
              <p:grpSpPr>
                <a:xfrm>
                  <a:off x="1563136" y="1221811"/>
                  <a:ext cx="1621311" cy="2702244"/>
                  <a:chOff x="1563136" y="1221811"/>
                  <a:chExt cx="1621311" cy="2702244"/>
                </a:xfrm>
              </p:grpSpPr>
              <p:sp>
                <p:nvSpPr>
                  <p:cNvPr id="21" name="台形 20">
                    <a:extLst>
                      <a:ext uri="{FF2B5EF4-FFF2-40B4-BE49-F238E27FC236}">
                        <a16:creationId xmlns:a16="http://schemas.microsoft.com/office/drawing/2014/main" id="{D195264B-FA36-2A74-4D2F-CE9F61E9F36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182544" y="2702736"/>
                    <a:ext cx="376506" cy="438166"/>
                  </a:xfrm>
                  <a:prstGeom prst="trapezoid">
                    <a:avLst>
                      <a:gd name="adj" fmla="val 19959"/>
                    </a:avLst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" name="四角形: 上の 2 つの角を丸める 21">
                    <a:extLst>
                      <a:ext uri="{FF2B5EF4-FFF2-40B4-BE49-F238E27FC236}">
                        <a16:creationId xmlns:a16="http://schemas.microsoft.com/office/drawing/2014/main" id="{6C4C2C4E-EF3F-6520-2F1E-AA4666326F5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635172" y="3017643"/>
                    <a:ext cx="1487590" cy="906412"/>
                  </a:xfrm>
                  <a:prstGeom prst="round2SameRect">
                    <a:avLst>
                      <a:gd name="adj1" fmla="val 33957"/>
                      <a:gd name="adj2" fmla="val 0"/>
                    </a:avLst>
                  </a:pr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3" name="楕円 22">
                    <a:extLst>
                      <a:ext uri="{FF2B5EF4-FFF2-40B4-BE49-F238E27FC236}">
                        <a16:creationId xmlns:a16="http://schemas.microsoft.com/office/drawing/2014/main" id="{E1EA0D5F-FBD6-49AE-B7C1-8A3CB1A1A29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740727" y="1476227"/>
                    <a:ext cx="1260140" cy="139054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4" name="楕円 23">
                    <a:extLst>
                      <a:ext uri="{FF2B5EF4-FFF2-40B4-BE49-F238E27FC236}">
                        <a16:creationId xmlns:a16="http://schemas.microsoft.com/office/drawing/2014/main" id="{1F77EA89-5C4F-AB90-5EA3-325991FC487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11719" y="2493181"/>
                    <a:ext cx="124146" cy="45719"/>
                  </a:xfrm>
                  <a:prstGeom prst="ellipse">
                    <a:avLst/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" name="二等辺三角形 46">
                    <a:extLst>
                      <a:ext uri="{FF2B5EF4-FFF2-40B4-BE49-F238E27FC236}">
                        <a16:creationId xmlns:a16="http://schemas.microsoft.com/office/drawing/2014/main" id="{24FB9429-1FB0-EAEE-C294-6F62EB1A627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197052" y="2633169"/>
                    <a:ext cx="363806" cy="111116"/>
                  </a:xfrm>
                  <a:custGeom>
                    <a:avLst/>
                    <a:gdLst>
                      <a:gd name="connsiteX0" fmla="*/ 0 w 345496"/>
                      <a:gd name="connsiteY0" fmla="*/ 157417 h 157417"/>
                      <a:gd name="connsiteX1" fmla="*/ 172748 w 345496"/>
                      <a:gd name="connsiteY1" fmla="*/ 0 h 157417"/>
                      <a:gd name="connsiteX2" fmla="*/ 345496 w 345496"/>
                      <a:gd name="connsiteY2" fmla="*/ 157417 h 157417"/>
                      <a:gd name="connsiteX3" fmla="*/ 0 w 345496"/>
                      <a:gd name="connsiteY3" fmla="*/ 157417 h 157417"/>
                      <a:gd name="connsiteX0" fmla="*/ 0 w 345496"/>
                      <a:gd name="connsiteY0" fmla="*/ 157453 h 157453"/>
                      <a:gd name="connsiteX1" fmla="*/ 172748 w 345496"/>
                      <a:gd name="connsiteY1" fmla="*/ 36 h 157453"/>
                      <a:gd name="connsiteX2" fmla="*/ 345496 w 345496"/>
                      <a:gd name="connsiteY2" fmla="*/ 157453 h 157453"/>
                      <a:gd name="connsiteX3" fmla="*/ 0 w 345496"/>
                      <a:gd name="connsiteY3" fmla="*/ 157453 h 157453"/>
                      <a:gd name="connsiteX0" fmla="*/ 27 w 345523"/>
                      <a:gd name="connsiteY0" fmla="*/ 157444 h 163831"/>
                      <a:gd name="connsiteX1" fmla="*/ 172775 w 345523"/>
                      <a:gd name="connsiteY1" fmla="*/ 27 h 163831"/>
                      <a:gd name="connsiteX2" fmla="*/ 345523 w 345523"/>
                      <a:gd name="connsiteY2" fmla="*/ 157444 h 163831"/>
                      <a:gd name="connsiteX3" fmla="*/ 27 w 345523"/>
                      <a:gd name="connsiteY3" fmla="*/ 157444 h 163831"/>
                      <a:gd name="connsiteX0" fmla="*/ 27 w 345822"/>
                      <a:gd name="connsiteY0" fmla="*/ 157444 h 170071"/>
                      <a:gd name="connsiteX1" fmla="*/ 172775 w 345822"/>
                      <a:gd name="connsiteY1" fmla="*/ 27 h 170071"/>
                      <a:gd name="connsiteX2" fmla="*/ 345523 w 345822"/>
                      <a:gd name="connsiteY2" fmla="*/ 157444 h 170071"/>
                      <a:gd name="connsiteX3" fmla="*/ 27 w 345822"/>
                      <a:gd name="connsiteY3" fmla="*/ 157444 h 170071"/>
                      <a:gd name="connsiteX0" fmla="*/ 27 w 346670"/>
                      <a:gd name="connsiteY0" fmla="*/ 157444 h 167349"/>
                      <a:gd name="connsiteX1" fmla="*/ 172775 w 346670"/>
                      <a:gd name="connsiteY1" fmla="*/ 27 h 167349"/>
                      <a:gd name="connsiteX2" fmla="*/ 345523 w 346670"/>
                      <a:gd name="connsiteY2" fmla="*/ 157444 h 167349"/>
                      <a:gd name="connsiteX3" fmla="*/ 27 w 346670"/>
                      <a:gd name="connsiteY3" fmla="*/ 157444 h 167349"/>
                      <a:gd name="connsiteX0" fmla="*/ 299 w 346942"/>
                      <a:gd name="connsiteY0" fmla="*/ 157444 h 167349"/>
                      <a:gd name="connsiteX1" fmla="*/ 173047 w 346942"/>
                      <a:gd name="connsiteY1" fmla="*/ 27 h 167349"/>
                      <a:gd name="connsiteX2" fmla="*/ 345795 w 346942"/>
                      <a:gd name="connsiteY2" fmla="*/ 157444 h 167349"/>
                      <a:gd name="connsiteX3" fmla="*/ 299 w 346942"/>
                      <a:gd name="connsiteY3" fmla="*/ 157444 h 167349"/>
                      <a:gd name="connsiteX0" fmla="*/ 529 w 347172"/>
                      <a:gd name="connsiteY0" fmla="*/ 157444 h 166436"/>
                      <a:gd name="connsiteX1" fmla="*/ 173277 w 347172"/>
                      <a:gd name="connsiteY1" fmla="*/ 27 h 166436"/>
                      <a:gd name="connsiteX2" fmla="*/ 346025 w 347172"/>
                      <a:gd name="connsiteY2" fmla="*/ 157444 h 166436"/>
                      <a:gd name="connsiteX3" fmla="*/ 529 w 347172"/>
                      <a:gd name="connsiteY3" fmla="*/ 157444 h 16643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347172" h="166436">
                        <a:moveTo>
                          <a:pt x="529" y="157444"/>
                        </a:moveTo>
                        <a:cubicBezTo>
                          <a:pt x="-8564" y="145453"/>
                          <a:pt x="101406" y="-2270"/>
                          <a:pt x="173277" y="27"/>
                        </a:cubicBezTo>
                        <a:cubicBezTo>
                          <a:pt x="245148" y="2324"/>
                          <a:pt x="359879" y="145454"/>
                          <a:pt x="346025" y="157444"/>
                        </a:cubicBezTo>
                        <a:cubicBezTo>
                          <a:pt x="332171" y="169434"/>
                          <a:pt x="9622" y="169435"/>
                          <a:pt x="529" y="157444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0"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" name="フリーフォーム: 図形 25">
                    <a:extLst>
                      <a:ext uri="{FF2B5EF4-FFF2-40B4-BE49-F238E27FC236}">
                        <a16:creationId xmlns:a16="http://schemas.microsoft.com/office/drawing/2014/main" id="{51052705-5E3A-7829-87D6-C1CE52404F5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63136" y="1221811"/>
                    <a:ext cx="1621311" cy="815694"/>
                  </a:xfrm>
                  <a:custGeom>
                    <a:avLst/>
                    <a:gdLst>
                      <a:gd name="connsiteX0" fmla="*/ 807661 w 1621311"/>
                      <a:gd name="connsiteY0" fmla="*/ 0 h 795310"/>
                      <a:gd name="connsiteX1" fmla="*/ 1517763 w 1621311"/>
                      <a:gd name="connsiteY1" fmla="*/ 580872 h 795310"/>
                      <a:gd name="connsiteX2" fmla="*/ 1530444 w 1621311"/>
                      <a:gd name="connsiteY2" fmla="*/ 707122 h 795310"/>
                      <a:gd name="connsiteX3" fmla="*/ 1577217 w 1621311"/>
                      <a:gd name="connsiteY3" fmla="*/ 707122 h 795310"/>
                      <a:gd name="connsiteX4" fmla="*/ 1621311 w 1621311"/>
                      <a:gd name="connsiteY4" fmla="*/ 751216 h 795310"/>
                      <a:gd name="connsiteX5" fmla="*/ 1577217 w 1621311"/>
                      <a:gd name="connsiteY5" fmla="*/ 795310 h 795310"/>
                      <a:gd name="connsiteX6" fmla="*/ 44094 w 1621311"/>
                      <a:gd name="connsiteY6" fmla="*/ 795310 h 795310"/>
                      <a:gd name="connsiteX7" fmla="*/ 0 w 1621311"/>
                      <a:gd name="connsiteY7" fmla="*/ 751216 h 795310"/>
                      <a:gd name="connsiteX8" fmla="*/ 44094 w 1621311"/>
                      <a:gd name="connsiteY8" fmla="*/ 707122 h 795310"/>
                      <a:gd name="connsiteX9" fmla="*/ 84878 w 1621311"/>
                      <a:gd name="connsiteY9" fmla="*/ 707122 h 795310"/>
                      <a:gd name="connsiteX10" fmla="*/ 97559 w 1621311"/>
                      <a:gd name="connsiteY10" fmla="*/ 580872 h 795310"/>
                      <a:gd name="connsiteX11" fmla="*/ 807661 w 1621311"/>
                      <a:gd name="connsiteY11" fmla="*/ 0 h 7953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621311" h="795310">
                        <a:moveTo>
                          <a:pt x="807661" y="0"/>
                        </a:moveTo>
                        <a:cubicBezTo>
                          <a:pt x="1157933" y="0"/>
                          <a:pt x="1450176" y="249369"/>
                          <a:pt x="1517763" y="580872"/>
                        </a:cubicBezTo>
                        <a:lnTo>
                          <a:pt x="1530444" y="707122"/>
                        </a:lnTo>
                        <a:lnTo>
                          <a:pt x="1577217" y="707122"/>
                        </a:lnTo>
                        <a:cubicBezTo>
                          <a:pt x="1601569" y="707122"/>
                          <a:pt x="1621311" y="726864"/>
                          <a:pt x="1621311" y="751216"/>
                        </a:cubicBezTo>
                        <a:cubicBezTo>
                          <a:pt x="1621311" y="775568"/>
                          <a:pt x="1601569" y="795310"/>
                          <a:pt x="1577217" y="795310"/>
                        </a:cubicBezTo>
                        <a:lnTo>
                          <a:pt x="44094" y="795310"/>
                        </a:lnTo>
                        <a:cubicBezTo>
                          <a:pt x="19742" y="795310"/>
                          <a:pt x="0" y="775568"/>
                          <a:pt x="0" y="751216"/>
                        </a:cubicBezTo>
                        <a:cubicBezTo>
                          <a:pt x="0" y="726864"/>
                          <a:pt x="19742" y="707122"/>
                          <a:pt x="44094" y="707122"/>
                        </a:cubicBezTo>
                        <a:lnTo>
                          <a:pt x="84878" y="707122"/>
                        </a:lnTo>
                        <a:lnTo>
                          <a:pt x="97559" y="580872"/>
                        </a:lnTo>
                        <a:cubicBezTo>
                          <a:pt x="165147" y="249369"/>
                          <a:pt x="457389" y="0"/>
                          <a:pt x="807661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7" name="四角形: 上の 2 つの角を丸める 26">
                    <a:extLst>
                      <a:ext uri="{FF2B5EF4-FFF2-40B4-BE49-F238E27FC236}">
                        <a16:creationId xmlns:a16="http://schemas.microsoft.com/office/drawing/2014/main" id="{6F1C4C78-4923-70FF-18B4-63896171BA99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624435" y="3470849"/>
                    <a:ext cx="277852" cy="255463"/>
                  </a:xfrm>
                  <a:prstGeom prst="round2SameRect">
                    <a:avLst>
                      <a:gd name="adj1" fmla="val 18838"/>
                      <a:gd name="adj2" fmla="val 0"/>
                    </a:avLst>
                  </a:pr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cxnSp>
                <p:nvCxnSpPr>
                  <p:cNvPr id="28" name="直線コネクタ 27">
                    <a:extLst>
                      <a:ext uri="{FF2B5EF4-FFF2-40B4-BE49-F238E27FC236}">
                        <a16:creationId xmlns:a16="http://schemas.microsoft.com/office/drawing/2014/main" id="{8F14B29D-C12E-8CCA-1D9A-FFA630D61DE3}"/>
                      </a:ext>
                    </a:extLst>
                  </p:cNvPr>
                  <p:cNvCxnSpPr/>
                  <p:nvPr/>
                </p:nvCxnSpPr>
                <p:spPr bwMode="auto">
                  <a:xfrm>
                    <a:off x="1740727" y="3474675"/>
                    <a:ext cx="0" cy="449380"/>
                  </a:xfrm>
                  <a:prstGeom prst="line">
                    <a:avLst/>
                  </a:pr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</p:cxnSp>
              <p:cxnSp>
                <p:nvCxnSpPr>
                  <p:cNvPr id="47" name="直線コネクタ 46">
                    <a:extLst>
                      <a:ext uri="{FF2B5EF4-FFF2-40B4-BE49-F238E27FC236}">
                        <a16:creationId xmlns:a16="http://schemas.microsoft.com/office/drawing/2014/main" id="{9AD9FBB1-FD1C-5A25-A4DA-5768B2E0F6F3}"/>
                      </a:ext>
                    </a:extLst>
                  </p:cNvPr>
                  <p:cNvCxnSpPr/>
                  <p:nvPr/>
                </p:nvCxnSpPr>
                <p:spPr bwMode="auto">
                  <a:xfrm>
                    <a:off x="2988502" y="3474675"/>
                    <a:ext cx="0" cy="449380"/>
                  </a:xfrm>
                  <a:prstGeom prst="line">
                    <a:avLst/>
                  </a:pr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</p:cxnSp>
              <p:cxnSp>
                <p:nvCxnSpPr>
                  <p:cNvPr id="48" name="直線コネクタ 47">
                    <a:extLst>
                      <a:ext uri="{FF2B5EF4-FFF2-40B4-BE49-F238E27FC236}">
                        <a16:creationId xmlns:a16="http://schemas.microsoft.com/office/drawing/2014/main" id="{712C7709-141D-07DD-A69D-8E67F3775236}"/>
                      </a:ext>
                    </a:extLst>
                  </p:cNvPr>
                  <p:cNvCxnSpPr/>
                  <p:nvPr/>
                </p:nvCxnSpPr>
                <p:spPr bwMode="auto">
                  <a:xfrm>
                    <a:off x="2378955" y="3474675"/>
                    <a:ext cx="0" cy="449380"/>
                  </a:xfrm>
                  <a:prstGeom prst="line">
                    <a:avLst/>
                  </a:pr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</p:cxnSp>
              <p:grpSp>
                <p:nvGrpSpPr>
                  <p:cNvPr id="49" name="グループ化 48">
                    <a:extLst>
                      <a:ext uri="{FF2B5EF4-FFF2-40B4-BE49-F238E27FC236}">
                        <a16:creationId xmlns:a16="http://schemas.microsoft.com/office/drawing/2014/main" id="{B28ECFCF-551B-5A89-F8CD-78B89F124527}"/>
                      </a:ext>
                    </a:extLst>
                  </p:cNvPr>
                  <p:cNvGrpSpPr/>
                  <p:nvPr/>
                </p:nvGrpSpPr>
                <p:grpSpPr>
                  <a:xfrm>
                    <a:off x="1924224" y="3015148"/>
                    <a:ext cx="909464" cy="546146"/>
                    <a:chOff x="1859421" y="3015148"/>
                    <a:chExt cx="1039069" cy="558652"/>
                  </a:xfrm>
                </p:grpSpPr>
                <p:sp>
                  <p:nvSpPr>
                    <p:cNvPr id="56" name="フリーフォーム: 図形 55">
                      <a:extLst>
                        <a:ext uri="{FF2B5EF4-FFF2-40B4-BE49-F238E27FC236}">
                          <a16:creationId xmlns:a16="http://schemas.microsoft.com/office/drawing/2014/main" id="{4618AC31-B853-09CB-31FA-16EAAB8F1C61}"/>
                        </a:ext>
                      </a:extLst>
                    </p:cNvPr>
                    <p:cNvSpPr/>
                    <p:nvPr/>
                  </p:nvSpPr>
                  <p:spPr bwMode="auto">
                    <a:xfrm rot="10800000" flipV="1">
                      <a:off x="1859421" y="3015148"/>
                      <a:ext cx="1039069" cy="558651"/>
                    </a:xfrm>
                    <a:custGeom>
                      <a:avLst/>
                      <a:gdLst>
                        <a:gd name="connsiteX0" fmla="*/ 950389 w 1039069"/>
                        <a:gd name="connsiteY0" fmla="*/ 0 h 558651"/>
                        <a:gd name="connsiteX1" fmla="*/ 88655 w 1039069"/>
                        <a:gd name="connsiteY1" fmla="*/ 0 h 558651"/>
                        <a:gd name="connsiteX2" fmla="*/ 0 w 1039069"/>
                        <a:gd name="connsiteY2" fmla="*/ 114802 h 558651"/>
                        <a:gd name="connsiteX3" fmla="*/ 194115 w 1039069"/>
                        <a:gd name="connsiteY3" fmla="*/ 205054 h 558651"/>
                        <a:gd name="connsiteX4" fmla="*/ 66942 w 1039069"/>
                        <a:gd name="connsiteY4" fmla="*/ 264182 h 558651"/>
                        <a:gd name="connsiteX5" fmla="*/ 220836 w 1039069"/>
                        <a:gd name="connsiteY5" fmla="*/ 558651 h 558651"/>
                        <a:gd name="connsiteX6" fmla="*/ 818208 w 1039069"/>
                        <a:gd name="connsiteY6" fmla="*/ 558651 h 558651"/>
                        <a:gd name="connsiteX7" fmla="*/ 972120 w 1039069"/>
                        <a:gd name="connsiteY7" fmla="*/ 264146 h 558651"/>
                        <a:gd name="connsiteX8" fmla="*/ 845024 w 1039069"/>
                        <a:gd name="connsiteY8" fmla="*/ 205054 h 558651"/>
                        <a:gd name="connsiteX9" fmla="*/ 1039069 w 1039069"/>
                        <a:gd name="connsiteY9" fmla="*/ 114834 h 558651"/>
                        <a:gd name="connsiteX0" fmla="*/ 950389 w 1039069"/>
                        <a:gd name="connsiteY0" fmla="*/ 0 h 558651"/>
                        <a:gd name="connsiteX1" fmla="*/ 88655 w 1039069"/>
                        <a:gd name="connsiteY1" fmla="*/ 0 h 558651"/>
                        <a:gd name="connsiteX2" fmla="*/ 0 w 1039069"/>
                        <a:gd name="connsiteY2" fmla="*/ 114802 h 558651"/>
                        <a:gd name="connsiteX3" fmla="*/ 194115 w 1039069"/>
                        <a:gd name="connsiteY3" fmla="*/ 205054 h 558651"/>
                        <a:gd name="connsiteX4" fmla="*/ 66942 w 1039069"/>
                        <a:gd name="connsiteY4" fmla="*/ 264182 h 558651"/>
                        <a:gd name="connsiteX5" fmla="*/ 220836 w 1039069"/>
                        <a:gd name="connsiteY5" fmla="*/ 558651 h 558651"/>
                        <a:gd name="connsiteX6" fmla="*/ 537220 w 1039069"/>
                        <a:gd name="connsiteY6" fmla="*/ 556269 h 558651"/>
                        <a:gd name="connsiteX7" fmla="*/ 972120 w 1039069"/>
                        <a:gd name="connsiteY7" fmla="*/ 264146 h 558651"/>
                        <a:gd name="connsiteX8" fmla="*/ 845024 w 1039069"/>
                        <a:gd name="connsiteY8" fmla="*/ 205054 h 558651"/>
                        <a:gd name="connsiteX9" fmla="*/ 1039069 w 1039069"/>
                        <a:gd name="connsiteY9" fmla="*/ 114834 h 558651"/>
                        <a:gd name="connsiteX10" fmla="*/ 950389 w 1039069"/>
                        <a:gd name="connsiteY10" fmla="*/ 0 h 558651"/>
                        <a:gd name="connsiteX0" fmla="*/ 950389 w 1039069"/>
                        <a:gd name="connsiteY0" fmla="*/ 0 h 556269"/>
                        <a:gd name="connsiteX1" fmla="*/ 88655 w 1039069"/>
                        <a:gd name="connsiteY1" fmla="*/ 0 h 556269"/>
                        <a:gd name="connsiteX2" fmla="*/ 0 w 1039069"/>
                        <a:gd name="connsiteY2" fmla="*/ 114802 h 556269"/>
                        <a:gd name="connsiteX3" fmla="*/ 194115 w 1039069"/>
                        <a:gd name="connsiteY3" fmla="*/ 205054 h 556269"/>
                        <a:gd name="connsiteX4" fmla="*/ 66942 w 1039069"/>
                        <a:gd name="connsiteY4" fmla="*/ 264182 h 556269"/>
                        <a:gd name="connsiteX5" fmla="*/ 489917 w 1039069"/>
                        <a:gd name="connsiteY5" fmla="*/ 551507 h 556269"/>
                        <a:gd name="connsiteX6" fmla="*/ 537220 w 1039069"/>
                        <a:gd name="connsiteY6" fmla="*/ 556269 h 556269"/>
                        <a:gd name="connsiteX7" fmla="*/ 972120 w 1039069"/>
                        <a:gd name="connsiteY7" fmla="*/ 264146 h 556269"/>
                        <a:gd name="connsiteX8" fmla="*/ 845024 w 1039069"/>
                        <a:gd name="connsiteY8" fmla="*/ 205054 h 556269"/>
                        <a:gd name="connsiteX9" fmla="*/ 1039069 w 1039069"/>
                        <a:gd name="connsiteY9" fmla="*/ 114834 h 556269"/>
                        <a:gd name="connsiteX10" fmla="*/ 950389 w 1039069"/>
                        <a:gd name="connsiteY10" fmla="*/ 0 h 556269"/>
                        <a:gd name="connsiteX0" fmla="*/ 950389 w 1039069"/>
                        <a:gd name="connsiteY0" fmla="*/ 0 h 558651"/>
                        <a:gd name="connsiteX1" fmla="*/ 88655 w 1039069"/>
                        <a:gd name="connsiteY1" fmla="*/ 0 h 558651"/>
                        <a:gd name="connsiteX2" fmla="*/ 0 w 1039069"/>
                        <a:gd name="connsiteY2" fmla="*/ 114802 h 558651"/>
                        <a:gd name="connsiteX3" fmla="*/ 194115 w 1039069"/>
                        <a:gd name="connsiteY3" fmla="*/ 205054 h 558651"/>
                        <a:gd name="connsiteX4" fmla="*/ 66942 w 1039069"/>
                        <a:gd name="connsiteY4" fmla="*/ 264182 h 558651"/>
                        <a:gd name="connsiteX5" fmla="*/ 489917 w 1039069"/>
                        <a:gd name="connsiteY5" fmla="*/ 558651 h 558651"/>
                        <a:gd name="connsiteX6" fmla="*/ 537220 w 1039069"/>
                        <a:gd name="connsiteY6" fmla="*/ 556269 h 558651"/>
                        <a:gd name="connsiteX7" fmla="*/ 972120 w 1039069"/>
                        <a:gd name="connsiteY7" fmla="*/ 264146 h 558651"/>
                        <a:gd name="connsiteX8" fmla="*/ 845024 w 1039069"/>
                        <a:gd name="connsiteY8" fmla="*/ 205054 h 558651"/>
                        <a:gd name="connsiteX9" fmla="*/ 1039069 w 1039069"/>
                        <a:gd name="connsiteY9" fmla="*/ 114834 h 558651"/>
                        <a:gd name="connsiteX10" fmla="*/ 950389 w 1039069"/>
                        <a:gd name="connsiteY10" fmla="*/ 0 h 55865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039069" h="558651">
                          <a:moveTo>
                            <a:pt x="950389" y="0"/>
                          </a:moveTo>
                          <a:lnTo>
                            <a:pt x="88655" y="0"/>
                          </a:lnTo>
                          <a:lnTo>
                            <a:pt x="0" y="114802"/>
                          </a:lnTo>
                          <a:lnTo>
                            <a:pt x="194115" y="205054"/>
                          </a:lnTo>
                          <a:lnTo>
                            <a:pt x="66942" y="264182"/>
                          </a:lnTo>
                          <a:lnTo>
                            <a:pt x="489917" y="558651"/>
                          </a:lnTo>
                          <a:lnTo>
                            <a:pt x="537220" y="556269"/>
                          </a:lnTo>
                          <a:lnTo>
                            <a:pt x="972120" y="264146"/>
                          </a:lnTo>
                          <a:lnTo>
                            <a:pt x="845024" y="205054"/>
                          </a:lnTo>
                          <a:lnTo>
                            <a:pt x="1039069" y="114834"/>
                          </a:lnTo>
                          <a:lnTo>
                            <a:pt x="950389" y="0"/>
                          </a:lnTo>
                          <a:close/>
                        </a:path>
                      </a:pathLst>
                    </a:custGeom>
                    <a:solidFill>
                      <a:schemeClr val="accent1">
                        <a:lumMod val="50000"/>
                      </a:schemeClr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57" name="台形 56">
                      <a:extLst>
                        <a:ext uri="{FF2B5EF4-FFF2-40B4-BE49-F238E27FC236}">
                          <a16:creationId xmlns:a16="http://schemas.microsoft.com/office/drawing/2014/main" id="{3E13F5CB-6D14-1130-37D2-4B248511E9B7}"/>
                        </a:ext>
                      </a:extLst>
                    </p:cNvPr>
                    <p:cNvSpPr/>
                    <p:nvPr/>
                  </p:nvSpPr>
                  <p:spPr bwMode="auto">
                    <a:xfrm rot="10800000">
                      <a:off x="2078868" y="3015149"/>
                      <a:ext cx="600200" cy="558651"/>
                    </a:xfrm>
                    <a:prstGeom prst="trapezoid">
                      <a:avLst>
                        <a:gd name="adj" fmla="val 53719"/>
                      </a:avLst>
                    </a:prstGeom>
                    <a:solidFill>
                      <a:schemeClr val="accent5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58" name="フリーフォーム: 図形 57">
                      <a:extLst>
                        <a:ext uri="{FF2B5EF4-FFF2-40B4-BE49-F238E27FC236}">
                          <a16:creationId xmlns:a16="http://schemas.microsoft.com/office/drawing/2014/main" id="{C087545B-F3C1-A019-8BEE-A463AB1BE2EA}"/>
                        </a:ext>
                      </a:extLst>
                    </p:cNvPr>
                    <p:cNvSpPr/>
                    <p:nvPr/>
                  </p:nvSpPr>
                  <p:spPr bwMode="auto">
                    <a:xfrm rot="10800000">
                      <a:off x="2291763" y="3124421"/>
                      <a:ext cx="174409" cy="449379"/>
                    </a:xfrm>
                    <a:custGeom>
                      <a:avLst/>
                      <a:gdLst>
                        <a:gd name="connsiteX0" fmla="*/ 129658 w 174409"/>
                        <a:gd name="connsiteY0" fmla="*/ 449379 h 449379"/>
                        <a:gd name="connsiteX1" fmla="*/ 44751 w 174409"/>
                        <a:gd name="connsiteY1" fmla="*/ 449379 h 449379"/>
                        <a:gd name="connsiteX2" fmla="*/ 0 w 174409"/>
                        <a:gd name="connsiteY2" fmla="*/ 162334 h 449379"/>
                        <a:gd name="connsiteX3" fmla="*/ 87204 w 174409"/>
                        <a:gd name="connsiteY3" fmla="*/ 0 h 449379"/>
                        <a:gd name="connsiteX4" fmla="*/ 174409 w 174409"/>
                        <a:gd name="connsiteY4" fmla="*/ 162336 h 44937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74409" h="449379">
                          <a:moveTo>
                            <a:pt x="129658" y="449379"/>
                          </a:moveTo>
                          <a:lnTo>
                            <a:pt x="44751" y="449379"/>
                          </a:lnTo>
                          <a:lnTo>
                            <a:pt x="0" y="162334"/>
                          </a:lnTo>
                          <a:lnTo>
                            <a:pt x="87204" y="0"/>
                          </a:lnTo>
                          <a:lnTo>
                            <a:pt x="174409" y="162336"/>
                          </a:lnTo>
                          <a:close/>
                        </a:path>
                      </a:pathLst>
                    </a:custGeom>
                    <a:solidFill>
                      <a:srgbClr val="C0000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59" name="台形 58">
                      <a:extLst>
                        <a:ext uri="{FF2B5EF4-FFF2-40B4-BE49-F238E27FC236}">
                          <a16:creationId xmlns:a16="http://schemas.microsoft.com/office/drawing/2014/main" id="{7203FC5C-6914-4462-C2A0-15BB1553AB1F}"/>
                        </a:ext>
                      </a:extLst>
                    </p:cNvPr>
                    <p:cNvSpPr/>
                    <p:nvPr/>
                  </p:nvSpPr>
                  <p:spPr bwMode="auto">
                    <a:xfrm rot="10800000">
                      <a:off x="2266455" y="3015507"/>
                      <a:ext cx="225025" cy="152082"/>
                    </a:xfrm>
                    <a:prstGeom prst="trapezoid">
                      <a:avLst>
                        <a:gd name="adj" fmla="val 31263"/>
                      </a:avLst>
                    </a:prstGeom>
                    <a:solidFill>
                      <a:srgbClr val="C0000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</p:grpSp>
              <p:sp>
                <p:nvSpPr>
                  <p:cNvPr id="51" name="四角形: 角を丸くする 50">
                    <a:extLst>
                      <a:ext uri="{FF2B5EF4-FFF2-40B4-BE49-F238E27FC236}">
                        <a16:creationId xmlns:a16="http://schemas.microsoft.com/office/drawing/2014/main" id="{F209E1FA-7E27-B09B-AD28-EDE6BF6EA77E}"/>
                      </a:ext>
                    </a:extLst>
                  </p:cNvPr>
                  <p:cNvSpPr/>
                  <p:nvPr/>
                </p:nvSpPr>
                <p:spPr bwMode="auto">
                  <a:xfrm rot="900000">
                    <a:off x="1884409" y="1993412"/>
                    <a:ext cx="290053" cy="77444"/>
                  </a:xfrm>
                  <a:prstGeom prst="roundRect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2" name="四角形: 角を丸くする 51">
                    <a:extLst>
                      <a:ext uri="{FF2B5EF4-FFF2-40B4-BE49-F238E27FC236}">
                        <a16:creationId xmlns:a16="http://schemas.microsoft.com/office/drawing/2014/main" id="{06F3983C-B58F-57B8-01AB-883AC7258571}"/>
                      </a:ext>
                    </a:extLst>
                  </p:cNvPr>
                  <p:cNvSpPr/>
                  <p:nvPr/>
                </p:nvSpPr>
                <p:spPr bwMode="auto">
                  <a:xfrm rot="20700000" flipH="1">
                    <a:off x="2586684" y="1993411"/>
                    <a:ext cx="290053" cy="77444"/>
                  </a:xfrm>
                  <a:prstGeom prst="roundRect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" name="楕円 52">
                    <a:extLst>
                      <a:ext uri="{FF2B5EF4-FFF2-40B4-BE49-F238E27FC236}">
                        <a16:creationId xmlns:a16="http://schemas.microsoft.com/office/drawing/2014/main" id="{6DC1E540-D42A-A70A-39F7-F1E12DF39B8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001389" y="2147236"/>
                    <a:ext cx="132316" cy="161446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4" name="楕円 53">
                    <a:extLst>
                      <a:ext uri="{FF2B5EF4-FFF2-40B4-BE49-F238E27FC236}">
                        <a16:creationId xmlns:a16="http://schemas.microsoft.com/office/drawing/2014/main" id="{9C9AC88B-A1F3-ED70-FE72-62B59012A57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326" y="2147236"/>
                    <a:ext cx="132316" cy="161446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5" name="加算記号 54">
                    <a:extLst>
                      <a:ext uri="{FF2B5EF4-FFF2-40B4-BE49-F238E27FC236}">
                        <a16:creationId xmlns:a16="http://schemas.microsoft.com/office/drawing/2014/main" id="{8EDFBB94-91B6-5F93-AAD5-8FAF9BD66A9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188894" y="1647045"/>
                    <a:ext cx="363806" cy="363806"/>
                  </a:xfrm>
                  <a:prstGeom prst="mathPlus">
                    <a:avLst/>
                  </a:prstGeom>
                  <a:solidFill>
                    <a:srgbClr val="0066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id="{8175A366-3309-CA32-47E9-C7A8E2D9CFB3}"/>
                  </a:ext>
                </a:extLst>
              </p:cNvPr>
              <p:cNvGrpSpPr/>
              <p:nvPr/>
            </p:nvGrpSpPr>
            <p:grpSpPr>
              <a:xfrm rot="900000">
                <a:off x="2701706" y="2451690"/>
                <a:ext cx="910638" cy="1230988"/>
                <a:chOff x="2192787" y="1766211"/>
                <a:chExt cx="910638" cy="1230988"/>
              </a:xfrm>
            </p:grpSpPr>
            <p:sp>
              <p:nvSpPr>
                <p:cNvPr id="12" name="フリーフォーム: 図形 11">
                  <a:extLst>
                    <a:ext uri="{FF2B5EF4-FFF2-40B4-BE49-F238E27FC236}">
                      <a16:creationId xmlns:a16="http://schemas.microsoft.com/office/drawing/2014/main" id="{DFA7ACC5-EC6C-E185-C181-B1201424F981}"/>
                    </a:ext>
                  </a:extLst>
                </p:cNvPr>
                <p:cNvSpPr/>
                <p:nvPr/>
              </p:nvSpPr>
              <p:spPr>
                <a:xfrm>
                  <a:off x="2215568" y="1766211"/>
                  <a:ext cx="862456" cy="1230988"/>
                </a:xfrm>
                <a:custGeom>
                  <a:avLst/>
                  <a:gdLst>
                    <a:gd name="connsiteX0" fmla="*/ 206267 w 837640"/>
                    <a:gd name="connsiteY0" fmla="*/ 0 h 1230988"/>
                    <a:gd name="connsiteX1" fmla="*/ 247545 w 837640"/>
                    <a:gd name="connsiteY1" fmla="*/ 8334 h 1230988"/>
                    <a:gd name="connsiteX2" fmla="*/ 312314 w 837640"/>
                    <a:gd name="connsiteY2" fmla="*/ 106048 h 1230988"/>
                    <a:gd name="connsiteX3" fmla="*/ 312314 w 837640"/>
                    <a:gd name="connsiteY3" fmla="*/ 554589 h 1230988"/>
                    <a:gd name="connsiteX4" fmla="*/ 360186 w 837640"/>
                    <a:gd name="connsiteY4" fmla="*/ 544924 h 1230988"/>
                    <a:gd name="connsiteX5" fmla="*/ 573869 w 837640"/>
                    <a:gd name="connsiteY5" fmla="*/ 544924 h 1230988"/>
                    <a:gd name="connsiteX6" fmla="*/ 837640 w 837640"/>
                    <a:gd name="connsiteY6" fmla="*/ 808695 h 1230988"/>
                    <a:gd name="connsiteX7" fmla="*/ 837640 w 837640"/>
                    <a:gd name="connsiteY7" fmla="*/ 967217 h 1230988"/>
                    <a:gd name="connsiteX8" fmla="*/ 573869 w 837640"/>
                    <a:gd name="connsiteY8" fmla="*/ 1230988 h 1230988"/>
                    <a:gd name="connsiteX9" fmla="*/ 360186 w 837640"/>
                    <a:gd name="connsiteY9" fmla="*/ 1230988 h 1230988"/>
                    <a:gd name="connsiteX10" fmla="*/ 96415 w 837640"/>
                    <a:gd name="connsiteY10" fmla="*/ 967217 h 1230988"/>
                    <a:gd name="connsiteX11" fmla="*/ 96415 w 837640"/>
                    <a:gd name="connsiteY11" fmla="*/ 930930 h 1230988"/>
                    <a:gd name="connsiteX12" fmla="*/ 94503 w 837640"/>
                    <a:gd name="connsiteY12" fmla="*/ 931050 h 1230988"/>
                    <a:gd name="connsiteX13" fmla="*/ 3759 w 837640"/>
                    <a:gd name="connsiteY13" fmla="*/ 850874 h 1230988"/>
                    <a:gd name="connsiteX14" fmla="*/ 81214 w 837640"/>
                    <a:gd name="connsiteY14" fmla="*/ 716718 h 1230988"/>
                    <a:gd name="connsiteX15" fmla="*/ 100218 w 837640"/>
                    <a:gd name="connsiteY15" fmla="*/ 711626 h 1230988"/>
                    <a:gd name="connsiteX16" fmla="*/ 100219 w 837640"/>
                    <a:gd name="connsiteY16" fmla="*/ 106048 h 1230988"/>
                    <a:gd name="connsiteX17" fmla="*/ 164988 w 837640"/>
                    <a:gd name="connsiteY17" fmla="*/ 8334 h 1230988"/>
                    <a:gd name="connsiteX0" fmla="*/ 206267 w 837640"/>
                    <a:gd name="connsiteY0" fmla="*/ 0 h 1230988"/>
                    <a:gd name="connsiteX1" fmla="*/ 247545 w 837640"/>
                    <a:gd name="connsiteY1" fmla="*/ 8334 h 1230988"/>
                    <a:gd name="connsiteX2" fmla="*/ 312314 w 837640"/>
                    <a:gd name="connsiteY2" fmla="*/ 106048 h 1230988"/>
                    <a:gd name="connsiteX3" fmla="*/ 312314 w 837640"/>
                    <a:gd name="connsiteY3" fmla="*/ 554589 h 1230988"/>
                    <a:gd name="connsiteX4" fmla="*/ 360186 w 837640"/>
                    <a:gd name="connsiteY4" fmla="*/ 544924 h 1230988"/>
                    <a:gd name="connsiteX5" fmla="*/ 573869 w 837640"/>
                    <a:gd name="connsiteY5" fmla="*/ 544924 h 1230988"/>
                    <a:gd name="connsiteX6" fmla="*/ 837640 w 837640"/>
                    <a:gd name="connsiteY6" fmla="*/ 808695 h 1230988"/>
                    <a:gd name="connsiteX7" fmla="*/ 837640 w 837640"/>
                    <a:gd name="connsiteY7" fmla="*/ 967217 h 1230988"/>
                    <a:gd name="connsiteX8" fmla="*/ 573869 w 837640"/>
                    <a:gd name="connsiteY8" fmla="*/ 1230988 h 1230988"/>
                    <a:gd name="connsiteX9" fmla="*/ 360186 w 837640"/>
                    <a:gd name="connsiteY9" fmla="*/ 1230988 h 1230988"/>
                    <a:gd name="connsiteX10" fmla="*/ 96415 w 837640"/>
                    <a:gd name="connsiteY10" fmla="*/ 967217 h 1230988"/>
                    <a:gd name="connsiteX11" fmla="*/ 96415 w 837640"/>
                    <a:gd name="connsiteY11" fmla="*/ 930930 h 1230988"/>
                    <a:gd name="connsiteX12" fmla="*/ 94503 w 837640"/>
                    <a:gd name="connsiteY12" fmla="*/ 931050 h 1230988"/>
                    <a:gd name="connsiteX13" fmla="*/ 3759 w 837640"/>
                    <a:gd name="connsiteY13" fmla="*/ 850874 h 1230988"/>
                    <a:gd name="connsiteX14" fmla="*/ 81214 w 837640"/>
                    <a:gd name="connsiteY14" fmla="*/ 716718 h 1230988"/>
                    <a:gd name="connsiteX15" fmla="*/ 100219 w 837640"/>
                    <a:gd name="connsiteY15" fmla="*/ 106048 h 1230988"/>
                    <a:gd name="connsiteX16" fmla="*/ 164988 w 837640"/>
                    <a:gd name="connsiteY16" fmla="*/ 8334 h 1230988"/>
                    <a:gd name="connsiteX17" fmla="*/ 206267 w 837640"/>
                    <a:gd name="connsiteY17" fmla="*/ 0 h 1230988"/>
                    <a:gd name="connsiteX0" fmla="*/ 206267 w 837640"/>
                    <a:gd name="connsiteY0" fmla="*/ 0 h 1230988"/>
                    <a:gd name="connsiteX1" fmla="*/ 247545 w 837640"/>
                    <a:gd name="connsiteY1" fmla="*/ 8334 h 1230988"/>
                    <a:gd name="connsiteX2" fmla="*/ 312314 w 837640"/>
                    <a:gd name="connsiteY2" fmla="*/ 106048 h 1230988"/>
                    <a:gd name="connsiteX3" fmla="*/ 312314 w 837640"/>
                    <a:gd name="connsiteY3" fmla="*/ 554589 h 1230988"/>
                    <a:gd name="connsiteX4" fmla="*/ 360186 w 837640"/>
                    <a:gd name="connsiteY4" fmla="*/ 544924 h 1230988"/>
                    <a:gd name="connsiteX5" fmla="*/ 573869 w 837640"/>
                    <a:gd name="connsiteY5" fmla="*/ 544924 h 1230988"/>
                    <a:gd name="connsiteX6" fmla="*/ 837640 w 837640"/>
                    <a:gd name="connsiteY6" fmla="*/ 808695 h 1230988"/>
                    <a:gd name="connsiteX7" fmla="*/ 837640 w 837640"/>
                    <a:gd name="connsiteY7" fmla="*/ 967217 h 1230988"/>
                    <a:gd name="connsiteX8" fmla="*/ 573869 w 837640"/>
                    <a:gd name="connsiteY8" fmla="*/ 1230988 h 1230988"/>
                    <a:gd name="connsiteX9" fmla="*/ 360186 w 837640"/>
                    <a:gd name="connsiteY9" fmla="*/ 1230988 h 1230988"/>
                    <a:gd name="connsiteX10" fmla="*/ 96415 w 837640"/>
                    <a:gd name="connsiteY10" fmla="*/ 967217 h 1230988"/>
                    <a:gd name="connsiteX11" fmla="*/ 96415 w 837640"/>
                    <a:gd name="connsiteY11" fmla="*/ 930930 h 1230988"/>
                    <a:gd name="connsiteX12" fmla="*/ 94503 w 837640"/>
                    <a:gd name="connsiteY12" fmla="*/ 931050 h 1230988"/>
                    <a:gd name="connsiteX13" fmla="*/ 3759 w 837640"/>
                    <a:gd name="connsiteY13" fmla="*/ 911199 h 1230988"/>
                    <a:gd name="connsiteX14" fmla="*/ 81214 w 837640"/>
                    <a:gd name="connsiteY14" fmla="*/ 716718 h 1230988"/>
                    <a:gd name="connsiteX15" fmla="*/ 100219 w 837640"/>
                    <a:gd name="connsiteY15" fmla="*/ 106048 h 1230988"/>
                    <a:gd name="connsiteX16" fmla="*/ 164988 w 837640"/>
                    <a:gd name="connsiteY16" fmla="*/ 8334 h 1230988"/>
                    <a:gd name="connsiteX17" fmla="*/ 206267 w 837640"/>
                    <a:gd name="connsiteY17" fmla="*/ 0 h 1230988"/>
                    <a:gd name="connsiteX0" fmla="*/ 202705 w 834078"/>
                    <a:gd name="connsiteY0" fmla="*/ 0 h 1230988"/>
                    <a:gd name="connsiteX1" fmla="*/ 243983 w 834078"/>
                    <a:gd name="connsiteY1" fmla="*/ 8334 h 1230988"/>
                    <a:gd name="connsiteX2" fmla="*/ 308752 w 834078"/>
                    <a:gd name="connsiteY2" fmla="*/ 106048 h 1230988"/>
                    <a:gd name="connsiteX3" fmla="*/ 308752 w 834078"/>
                    <a:gd name="connsiteY3" fmla="*/ 554589 h 1230988"/>
                    <a:gd name="connsiteX4" fmla="*/ 356624 w 834078"/>
                    <a:gd name="connsiteY4" fmla="*/ 544924 h 1230988"/>
                    <a:gd name="connsiteX5" fmla="*/ 570307 w 834078"/>
                    <a:gd name="connsiteY5" fmla="*/ 544924 h 1230988"/>
                    <a:gd name="connsiteX6" fmla="*/ 834078 w 834078"/>
                    <a:gd name="connsiteY6" fmla="*/ 808695 h 1230988"/>
                    <a:gd name="connsiteX7" fmla="*/ 834078 w 834078"/>
                    <a:gd name="connsiteY7" fmla="*/ 967217 h 1230988"/>
                    <a:gd name="connsiteX8" fmla="*/ 570307 w 834078"/>
                    <a:gd name="connsiteY8" fmla="*/ 1230988 h 1230988"/>
                    <a:gd name="connsiteX9" fmla="*/ 356624 w 834078"/>
                    <a:gd name="connsiteY9" fmla="*/ 1230988 h 1230988"/>
                    <a:gd name="connsiteX10" fmla="*/ 92853 w 834078"/>
                    <a:gd name="connsiteY10" fmla="*/ 967217 h 1230988"/>
                    <a:gd name="connsiteX11" fmla="*/ 92853 w 834078"/>
                    <a:gd name="connsiteY11" fmla="*/ 930930 h 1230988"/>
                    <a:gd name="connsiteX12" fmla="*/ 90941 w 834078"/>
                    <a:gd name="connsiteY12" fmla="*/ 931050 h 1230988"/>
                    <a:gd name="connsiteX13" fmla="*/ 197 w 834078"/>
                    <a:gd name="connsiteY13" fmla="*/ 911199 h 1230988"/>
                    <a:gd name="connsiteX14" fmla="*/ 77652 w 834078"/>
                    <a:gd name="connsiteY14" fmla="*/ 716718 h 1230988"/>
                    <a:gd name="connsiteX15" fmla="*/ 96657 w 834078"/>
                    <a:gd name="connsiteY15" fmla="*/ 106048 h 1230988"/>
                    <a:gd name="connsiteX16" fmla="*/ 161426 w 834078"/>
                    <a:gd name="connsiteY16" fmla="*/ 8334 h 1230988"/>
                    <a:gd name="connsiteX17" fmla="*/ 202705 w 834078"/>
                    <a:gd name="connsiteY17" fmla="*/ 0 h 1230988"/>
                    <a:gd name="connsiteX0" fmla="*/ 202508 w 833881"/>
                    <a:gd name="connsiteY0" fmla="*/ 0 h 1230988"/>
                    <a:gd name="connsiteX1" fmla="*/ 243786 w 833881"/>
                    <a:gd name="connsiteY1" fmla="*/ 8334 h 1230988"/>
                    <a:gd name="connsiteX2" fmla="*/ 308555 w 833881"/>
                    <a:gd name="connsiteY2" fmla="*/ 106048 h 1230988"/>
                    <a:gd name="connsiteX3" fmla="*/ 308555 w 833881"/>
                    <a:gd name="connsiteY3" fmla="*/ 554589 h 1230988"/>
                    <a:gd name="connsiteX4" fmla="*/ 356427 w 833881"/>
                    <a:gd name="connsiteY4" fmla="*/ 544924 h 1230988"/>
                    <a:gd name="connsiteX5" fmla="*/ 570110 w 833881"/>
                    <a:gd name="connsiteY5" fmla="*/ 544924 h 1230988"/>
                    <a:gd name="connsiteX6" fmla="*/ 833881 w 833881"/>
                    <a:gd name="connsiteY6" fmla="*/ 808695 h 1230988"/>
                    <a:gd name="connsiteX7" fmla="*/ 833881 w 833881"/>
                    <a:gd name="connsiteY7" fmla="*/ 967217 h 1230988"/>
                    <a:gd name="connsiteX8" fmla="*/ 570110 w 833881"/>
                    <a:gd name="connsiteY8" fmla="*/ 1230988 h 1230988"/>
                    <a:gd name="connsiteX9" fmla="*/ 356427 w 833881"/>
                    <a:gd name="connsiteY9" fmla="*/ 1230988 h 1230988"/>
                    <a:gd name="connsiteX10" fmla="*/ 92656 w 833881"/>
                    <a:gd name="connsiteY10" fmla="*/ 967217 h 1230988"/>
                    <a:gd name="connsiteX11" fmla="*/ 92656 w 833881"/>
                    <a:gd name="connsiteY11" fmla="*/ 930930 h 1230988"/>
                    <a:gd name="connsiteX12" fmla="*/ 0 w 833881"/>
                    <a:gd name="connsiteY12" fmla="*/ 911199 h 1230988"/>
                    <a:gd name="connsiteX13" fmla="*/ 77455 w 833881"/>
                    <a:gd name="connsiteY13" fmla="*/ 716718 h 1230988"/>
                    <a:gd name="connsiteX14" fmla="*/ 96460 w 833881"/>
                    <a:gd name="connsiteY14" fmla="*/ 106048 h 1230988"/>
                    <a:gd name="connsiteX15" fmla="*/ 161229 w 833881"/>
                    <a:gd name="connsiteY15" fmla="*/ 8334 h 1230988"/>
                    <a:gd name="connsiteX16" fmla="*/ 202508 w 833881"/>
                    <a:gd name="connsiteY16" fmla="*/ 0 h 1230988"/>
                    <a:gd name="connsiteX0" fmla="*/ 202508 w 833881"/>
                    <a:gd name="connsiteY0" fmla="*/ 0 h 1230988"/>
                    <a:gd name="connsiteX1" fmla="*/ 243786 w 833881"/>
                    <a:gd name="connsiteY1" fmla="*/ 8334 h 1230988"/>
                    <a:gd name="connsiteX2" fmla="*/ 308555 w 833881"/>
                    <a:gd name="connsiteY2" fmla="*/ 106048 h 1230988"/>
                    <a:gd name="connsiteX3" fmla="*/ 308555 w 833881"/>
                    <a:gd name="connsiteY3" fmla="*/ 554589 h 1230988"/>
                    <a:gd name="connsiteX4" fmla="*/ 356427 w 833881"/>
                    <a:gd name="connsiteY4" fmla="*/ 544924 h 1230988"/>
                    <a:gd name="connsiteX5" fmla="*/ 570110 w 833881"/>
                    <a:gd name="connsiteY5" fmla="*/ 544924 h 1230988"/>
                    <a:gd name="connsiteX6" fmla="*/ 833881 w 833881"/>
                    <a:gd name="connsiteY6" fmla="*/ 808695 h 1230988"/>
                    <a:gd name="connsiteX7" fmla="*/ 833881 w 833881"/>
                    <a:gd name="connsiteY7" fmla="*/ 967217 h 1230988"/>
                    <a:gd name="connsiteX8" fmla="*/ 570110 w 833881"/>
                    <a:gd name="connsiteY8" fmla="*/ 1230988 h 1230988"/>
                    <a:gd name="connsiteX9" fmla="*/ 356427 w 833881"/>
                    <a:gd name="connsiteY9" fmla="*/ 1230988 h 1230988"/>
                    <a:gd name="connsiteX10" fmla="*/ 92656 w 833881"/>
                    <a:gd name="connsiteY10" fmla="*/ 967217 h 1230988"/>
                    <a:gd name="connsiteX11" fmla="*/ 92656 w 833881"/>
                    <a:gd name="connsiteY11" fmla="*/ 930930 h 1230988"/>
                    <a:gd name="connsiteX12" fmla="*/ 0 w 833881"/>
                    <a:gd name="connsiteY12" fmla="*/ 911199 h 1230988"/>
                    <a:gd name="connsiteX13" fmla="*/ 77455 w 833881"/>
                    <a:gd name="connsiteY13" fmla="*/ 716718 h 1230988"/>
                    <a:gd name="connsiteX14" fmla="*/ 96460 w 833881"/>
                    <a:gd name="connsiteY14" fmla="*/ 106048 h 1230988"/>
                    <a:gd name="connsiteX15" fmla="*/ 161229 w 833881"/>
                    <a:gd name="connsiteY15" fmla="*/ 8334 h 1230988"/>
                    <a:gd name="connsiteX16" fmla="*/ 202508 w 833881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06030 w 862456"/>
                    <a:gd name="connsiteY13" fmla="*/ 716718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  <a:gd name="connsiteX0" fmla="*/ 233145 w 864518"/>
                    <a:gd name="connsiteY0" fmla="*/ 0 h 1230988"/>
                    <a:gd name="connsiteX1" fmla="*/ 274423 w 864518"/>
                    <a:gd name="connsiteY1" fmla="*/ 8334 h 1230988"/>
                    <a:gd name="connsiteX2" fmla="*/ 339192 w 864518"/>
                    <a:gd name="connsiteY2" fmla="*/ 106048 h 1230988"/>
                    <a:gd name="connsiteX3" fmla="*/ 339192 w 864518"/>
                    <a:gd name="connsiteY3" fmla="*/ 554589 h 1230988"/>
                    <a:gd name="connsiteX4" fmla="*/ 387064 w 864518"/>
                    <a:gd name="connsiteY4" fmla="*/ 544924 h 1230988"/>
                    <a:gd name="connsiteX5" fmla="*/ 600747 w 864518"/>
                    <a:gd name="connsiteY5" fmla="*/ 544924 h 1230988"/>
                    <a:gd name="connsiteX6" fmla="*/ 864518 w 864518"/>
                    <a:gd name="connsiteY6" fmla="*/ 808695 h 1230988"/>
                    <a:gd name="connsiteX7" fmla="*/ 864518 w 864518"/>
                    <a:gd name="connsiteY7" fmla="*/ 967217 h 1230988"/>
                    <a:gd name="connsiteX8" fmla="*/ 600747 w 864518"/>
                    <a:gd name="connsiteY8" fmla="*/ 1230988 h 1230988"/>
                    <a:gd name="connsiteX9" fmla="*/ 387064 w 864518"/>
                    <a:gd name="connsiteY9" fmla="*/ 1230988 h 1230988"/>
                    <a:gd name="connsiteX10" fmla="*/ 123293 w 864518"/>
                    <a:gd name="connsiteY10" fmla="*/ 967217 h 1230988"/>
                    <a:gd name="connsiteX11" fmla="*/ 123293 w 864518"/>
                    <a:gd name="connsiteY11" fmla="*/ 930930 h 1230988"/>
                    <a:gd name="connsiteX12" fmla="*/ 2062 w 864518"/>
                    <a:gd name="connsiteY12" fmla="*/ 860399 h 1230988"/>
                    <a:gd name="connsiteX13" fmla="*/ 108092 w 864518"/>
                    <a:gd name="connsiteY13" fmla="*/ 716718 h 1230988"/>
                    <a:gd name="connsiteX14" fmla="*/ 127097 w 864518"/>
                    <a:gd name="connsiteY14" fmla="*/ 106048 h 1230988"/>
                    <a:gd name="connsiteX15" fmla="*/ 191866 w 864518"/>
                    <a:gd name="connsiteY15" fmla="*/ 8334 h 1230988"/>
                    <a:gd name="connsiteX16" fmla="*/ 233145 w 864518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06030 w 862456"/>
                    <a:gd name="connsiteY13" fmla="*/ 716718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06030 w 862456"/>
                    <a:gd name="connsiteY13" fmla="*/ 716718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09205 w 862456"/>
                    <a:gd name="connsiteY13" fmla="*/ 672268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09205 w 862456"/>
                    <a:gd name="connsiteY13" fmla="*/ 672268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18730 w 862456"/>
                    <a:gd name="connsiteY13" fmla="*/ 719893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862456" h="1230988">
                      <a:moveTo>
                        <a:pt x="231083" y="0"/>
                      </a:moveTo>
                      <a:lnTo>
                        <a:pt x="272361" y="8334"/>
                      </a:lnTo>
                      <a:cubicBezTo>
                        <a:pt x="310423" y="24433"/>
                        <a:pt x="337130" y="62121"/>
                        <a:pt x="337130" y="106048"/>
                      </a:cubicBezTo>
                      <a:lnTo>
                        <a:pt x="337130" y="554589"/>
                      </a:lnTo>
                      <a:lnTo>
                        <a:pt x="385002" y="544924"/>
                      </a:lnTo>
                      <a:lnTo>
                        <a:pt x="598685" y="544924"/>
                      </a:lnTo>
                      <a:cubicBezTo>
                        <a:pt x="744362" y="544924"/>
                        <a:pt x="862456" y="663018"/>
                        <a:pt x="862456" y="808695"/>
                      </a:cubicBezTo>
                      <a:lnTo>
                        <a:pt x="862456" y="967217"/>
                      </a:lnTo>
                      <a:cubicBezTo>
                        <a:pt x="862456" y="1112894"/>
                        <a:pt x="744362" y="1230988"/>
                        <a:pt x="598685" y="1230988"/>
                      </a:cubicBezTo>
                      <a:lnTo>
                        <a:pt x="385002" y="1230988"/>
                      </a:lnTo>
                      <a:cubicBezTo>
                        <a:pt x="239325" y="1230988"/>
                        <a:pt x="121231" y="1112894"/>
                        <a:pt x="121231" y="967217"/>
                      </a:cubicBezTo>
                      <a:lnTo>
                        <a:pt x="121231" y="930930"/>
                      </a:lnTo>
                      <a:cubicBezTo>
                        <a:pt x="80821" y="907420"/>
                        <a:pt x="20614" y="910107"/>
                        <a:pt x="0" y="860399"/>
                      </a:cubicBezTo>
                      <a:cubicBezTo>
                        <a:pt x="70067" y="725765"/>
                        <a:pt x="50770" y="830801"/>
                        <a:pt x="118730" y="719893"/>
                      </a:cubicBezTo>
                      <a:cubicBezTo>
                        <a:pt x="120832" y="515278"/>
                        <a:pt x="122933" y="310663"/>
                        <a:pt x="125035" y="106048"/>
                      </a:cubicBezTo>
                      <a:cubicBezTo>
                        <a:pt x="125035" y="62121"/>
                        <a:pt x="151742" y="24433"/>
                        <a:pt x="189804" y="8334"/>
                      </a:cubicBezTo>
                      <a:lnTo>
                        <a:pt x="231083" y="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3" name="フリーフォーム: 図形 12">
                  <a:extLst>
                    <a:ext uri="{FF2B5EF4-FFF2-40B4-BE49-F238E27FC236}">
                      <a16:creationId xmlns:a16="http://schemas.microsoft.com/office/drawing/2014/main" id="{C69C8989-EC57-D932-BF9C-36F4A71F657A}"/>
                    </a:ext>
                  </a:extLst>
                </p:cNvPr>
                <p:cNvSpPr/>
                <p:nvPr/>
              </p:nvSpPr>
              <p:spPr>
                <a:xfrm rot="5400000">
                  <a:off x="2674981" y="2306285"/>
                  <a:ext cx="259166" cy="546918"/>
                </a:xfrm>
                <a:custGeom>
                  <a:avLst/>
                  <a:gdLst>
                    <a:gd name="connsiteX0" fmla="*/ 0 w 259166"/>
                    <a:gd name="connsiteY0" fmla="*/ 546918 h 546918"/>
                    <a:gd name="connsiteX1" fmla="*/ 0 w 259166"/>
                    <a:gd name="connsiteY1" fmla="*/ 19056 h 546918"/>
                    <a:gd name="connsiteX2" fmla="*/ 94389 w 259166"/>
                    <a:gd name="connsiteY2" fmla="*/ 0 h 546918"/>
                    <a:gd name="connsiteX3" fmla="*/ 199215 w 259166"/>
                    <a:gd name="connsiteY3" fmla="*/ 0 h 546918"/>
                    <a:gd name="connsiteX4" fmla="*/ 216082 w 259166"/>
                    <a:gd name="connsiteY4" fmla="*/ 25016 h 546918"/>
                    <a:gd name="connsiteX5" fmla="*/ 222569 w 259166"/>
                    <a:gd name="connsiteY5" fmla="*/ 57148 h 546918"/>
                    <a:gd name="connsiteX6" fmla="*/ 172151 w 259166"/>
                    <a:gd name="connsiteY6" fmla="*/ 133211 h 546918"/>
                    <a:gd name="connsiteX7" fmla="*/ 140021 w 259166"/>
                    <a:gd name="connsiteY7" fmla="*/ 139698 h 546918"/>
                    <a:gd name="connsiteX8" fmla="*/ 157361 w 259166"/>
                    <a:gd name="connsiteY8" fmla="*/ 139698 h 546918"/>
                    <a:gd name="connsiteX9" fmla="*/ 259166 w 259166"/>
                    <a:gd name="connsiteY9" fmla="*/ 241503 h 546918"/>
                    <a:gd name="connsiteX10" fmla="*/ 157361 w 259166"/>
                    <a:gd name="connsiteY10" fmla="*/ 343308 h 546918"/>
                    <a:gd name="connsiteX11" fmla="*/ 157360 w 259166"/>
                    <a:gd name="connsiteY11" fmla="*/ 343308 h 546918"/>
                    <a:gd name="connsiteX12" fmla="*/ 259165 w 259166"/>
                    <a:gd name="connsiteY12" fmla="*/ 445113 h 546918"/>
                    <a:gd name="connsiteX13" fmla="*/ 157360 w 259166"/>
                    <a:gd name="connsiteY13" fmla="*/ 546918 h 5469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59166" h="546918">
                      <a:moveTo>
                        <a:pt x="0" y="546918"/>
                      </a:moveTo>
                      <a:lnTo>
                        <a:pt x="0" y="19056"/>
                      </a:lnTo>
                      <a:lnTo>
                        <a:pt x="94389" y="0"/>
                      </a:lnTo>
                      <a:lnTo>
                        <a:pt x="199215" y="0"/>
                      </a:lnTo>
                      <a:lnTo>
                        <a:pt x="216082" y="25016"/>
                      </a:lnTo>
                      <a:cubicBezTo>
                        <a:pt x="220259" y="34892"/>
                        <a:pt x="222569" y="45750"/>
                        <a:pt x="222569" y="57148"/>
                      </a:cubicBezTo>
                      <a:cubicBezTo>
                        <a:pt x="222569" y="91342"/>
                        <a:pt x="201779" y="120679"/>
                        <a:pt x="172151" y="133211"/>
                      </a:cubicBezTo>
                      <a:lnTo>
                        <a:pt x="140021" y="139698"/>
                      </a:lnTo>
                      <a:lnTo>
                        <a:pt x="157361" y="139698"/>
                      </a:lnTo>
                      <a:cubicBezTo>
                        <a:pt x="213586" y="139698"/>
                        <a:pt x="259166" y="185278"/>
                        <a:pt x="259166" y="241503"/>
                      </a:cubicBezTo>
                      <a:cubicBezTo>
                        <a:pt x="259166" y="297728"/>
                        <a:pt x="213586" y="343308"/>
                        <a:pt x="157361" y="343308"/>
                      </a:cubicBezTo>
                      <a:lnTo>
                        <a:pt x="157360" y="343308"/>
                      </a:lnTo>
                      <a:cubicBezTo>
                        <a:pt x="213585" y="343308"/>
                        <a:pt x="259165" y="388888"/>
                        <a:pt x="259165" y="445113"/>
                      </a:cubicBezTo>
                      <a:cubicBezTo>
                        <a:pt x="259165" y="501338"/>
                        <a:pt x="213585" y="546918"/>
                        <a:pt x="157360" y="546918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381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4" name="角丸四角形 105">
                  <a:extLst>
                    <a:ext uri="{FF2B5EF4-FFF2-40B4-BE49-F238E27FC236}">
                      <a16:creationId xmlns:a16="http://schemas.microsoft.com/office/drawing/2014/main" id="{1219B529-2C37-6CF0-B8AC-4A457B5CC3BB}"/>
                    </a:ext>
                  </a:extLst>
                </p:cNvPr>
                <p:cNvSpPr/>
                <p:nvPr/>
              </p:nvSpPr>
              <p:spPr>
                <a:xfrm rot="5400000">
                  <a:off x="2405064" y="2351744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5" name="角丸四角形 106">
                  <a:extLst>
                    <a:ext uri="{FF2B5EF4-FFF2-40B4-BE49-F238E27FC236}">
                      <a16:creationId xmlns:a16="http://schemas.microsoft.com/office/drawing/2014/main" id="{BB75A067-1424-8DD4-91FC-38DDFB127D0A}"/>
                    </a:ext>
                  </a:extLst>
                </p:cNvPr>
                <p:cNvSpPr/>
                <p:nvPr/>
              </p:nvSpPr>
              <p:spPr>
                <a:xfrm rot="5400000">
                  <a:off x="2608674" y="2351745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" name="角丸四角形 107">
                  <a:extLst>
                    <a:ext uri="{FF2B5EF4-FFF2-40B4-BE49-F238E27FC236}">
                      <a16:creationId xmlns:a16="http://schemas.microsoft.com/office/drawing/2014/main" id="{811DE7A4-8B3D-613C-EBD6-4893C20ADFD7}"/>
                    </a:ext>
                  </a:extLst>
                </p:cNvPr>
                <p:cNvSpPr/>
                <p:nvPr/>
              </p:nvSpPr>
              <p:spPr>
                <a:xfrm rot="5400000">
                  <a:off x="2821270" y="2362644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" name="角丸四角形 104">
                  <a:extLst>
                    <a:ext uri="{FF2B5EF4-FFF2-40B4-BE49-F238E27FC236}">
                      <a16:creationId xmlns:a16="http://schemas.microsoft.com/office/drawing/2014/main" id="{CF90302C-6CBA-74C8-58A0-F1946D67C232}"/>
                    </a:ext>
                  </a:extLst>
                </p:cNvPr>
                <p:cNvSpPr/>
                <p:nvPr/>
              </p:nvSpPr>
              <p:spPr>
                <a:xfrm rot="19800000">
                  <a:off x="2192787" y="249191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pop561_資材置場</dc:title>
  <dc:subject>pop561_資材置場</dc:subject>
  <dc:creator>でじけろお</dc:creator>
  <cp:lastModifiedBy/>
  <cp:revision>1</cp:revision>
  <dcterms:created xsi:type="dcterms:W3CDTF">2014-07-30T05:46:22Z</dcterms:created>
  <dcterms:modified xsi:type="dcterms:W3CDTF">2023-02-21T15:25:53Z</dcterms:modified>
  <cp:version>1</cp:version>
</cp:coreProperties>
</file>

<file path=docProps/thumbnail.jpeg>
</file>