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0" r:id="rId3"/>
    <p:sldId id="277" r:id="rId4"/>
    <p:sldId id="273" r:id="rId5"/>
    <p:sldId id="283" r:id="rId6"/>
    <p:sldId id="281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54" d="100"/>
          <a:sy n="54" d="100"/>
        </p:scale>
        <p:origin x="396" y="7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B2FA77CD-ED6E-1968-09D8-4E3CEFB84842}"/>
              </a:ext>
            </a:extLst>
          </p:cNvPr>
          <p:cNvGrpSpPr/>
          <p:nvPr/>
        </p:nvGrpSpPr>
        <p:grpSpPr>
          <a:xfrm>
            <a:off x="149157" y="126460"/>
            <a:ext cx="9607686" cy="6650086"/>
            <a:chOff x="272480" y="278650"/>
            <a:chExt cx="9361040" cy="6345706"/>
          </a:xfrm>
        </p:grpSpPr>
        <p:sp>
          <p:nvSpPr>
            <p:cNvPr id="3" name="フレーム 2">
              <a:extLst>
                <a:ext uri="{FF2B5EF4-FFF2-40B4-BE49-F238E27FC236}">
                  <a16:creationId xmlns:a16="http://schemas.microsoft.com/office/drawing/2014/main" id="{67E13F38-8074-3095-34A8-1001BDDC95C5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F6BA20EC-65D8-D640-ABEB-C6633A033CB3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1CA7318-91AB-76D3-A687-3CDC234401B0}"/>
              </a:ext>
            </a:extLst>
          </p:cNvPr>
          <p:cNvSpPr txBox="1"/>
          <p:nvPr/>
        </p:nvSpPr>
        <p:spPr>
          <a:xfrm>
            <a:off x="899556" y="1810871"/>
            <a:ext cx="8136868" cy="3236258"/>
          </a:xfrm>
          <a:prstGeom prst="rect">
            <a:avLst/>
          </a:prstGeom>
          <a:noFill/>
        </p:spPr>
        <p:txBody>
          <a:bodyPr vert="horz" wrap="squar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effectLst/>
              </a:rPr>
              <a:t>資材置場</a:t>
            </a:r>
            <a:endParaRPr lang="en-US" altLang="ja-JP" sz="88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F6F9D4B-74B5-815B-E949-EA1389E1EAFA}"/>
              </a:ext>
            </a:extLst>
          </p:cNvPr>
          <p:cNvSpPr txBox="1"/>
          <p:nvPr/>
        </p:nvSpPr>
        <p:spPr>
          <a:xfrm>
            <a:off x="304800" y="1688912"/>
            <a:ext cx="9341224" cy="3480175"/>
          </a:xfrm>
          <a:prstGeom prst="rect">
            <a:avLst/>
          </a:prstGeom>
          <a:noFill/>
        </p:spPr>
        <p:txBody>
          <a:bodyPr vert="horz" wrap="squar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資材置場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7248118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CF0B15EC-4200-6E71-2BF0-2A8B5801759A}"/>
              </a:ext>
            </a:extLst>
          </p:cNvPr>
          <p:cNvGrpSpPr/>
          <p:nvPr/>
        </p:nvGrpSpPr>
        <p:grpSpPr>
          <a:xfrm>
            <a:off x="3108385" y="274769"/>
            <a:ext cx="3689230" cy="3689230"/>
            <a:chOff x="1959004" y="627314"/>
            <a:chExt cx="5657974" cy="5657974"/>
          </a:xfrm>
        </p:grpSpPr>
        <p:grpSp>
          <p:nvGrpSpPr>
            <p:cNvPr id="16" name="グループ化 15"/>
            <p:cNvGrpSpPr/>
            <p:nvPr/>
          </p:nvGrpSpPr>
          <p:grpSpPr>
            <a:xfrm>
              <a:off x="1959004" y="627314"/>
              <a:ext cx="5657974" cy="5657974"/>
              <a:chOff x="2308268" y="2787288"/>
              <a:chExt cx="1562519" cy="1562519"/>
            </a:xfrm>
          </p:grpSpPr>
          <p:sp>
            <p:nvSpPr>
              <p:cNvPr id="43" name="ドーナツ 42"/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4" name="ドーナツ 43"/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3DEDB4B9-1A0A-432F-72F6-67AD14BB73E1}"/>
                </a:ext>
              </a:extLst>
            </p:cNvPr>
            <p:cNvSpPr/>
            <p:nvPr/>
          </p:nvSpPr>
          <p:spPr bwMode="auto">
            <a:xfrm rot="5400000">
              <a:off x="3790121" y="1316704"/>
              <a:ext cx="1995740" cy="3069884"/>
            </a:xfrm>
            <a:custGeom>
              <a:avLst/>
              <a:gdLst>
                <a:gd name="connsiteX0" fmla="*/ 935901 w 1995740"/>
                <a:gd name="connsiteY0" fmla="*/ 3069884 h 3069884"/>
                <a:gd name="connsiteX1" fmla="*/ 935901 w 1995740"/>
                <a:gd name="connsiteY1" fmla="*/ 2502983 h 3069884"/>
                <a:gd name="connsiteX2" fmla="*/ 1047931 w 1995740"/>
                <a:gd name="connsiteY2" fmla="*/ 2390953 h 3069884"/>
                <a:gd name="connsiteX3" fmla="*/ 1077086 w 1995740"/>
                <a:gd name="connsiteY3" fmla="*/ 2390953 h 3069884"/>
                <a:gd name="connsiteX4" fmla="*/ 1077086 w 1995740"/>
                <a:gd name="connsiteY4" fmla="*/ 678931 h 3069884"/>
                <a:gd name="connsiteX5" fmla="*/ 1047934 w 1995740"/>
                <a:gd name="connsiteY5" fmla="*/ 678931 h 3069884"/>
                <a:gd name="connsiteX6" fmla="*/ 935904 w 1995740"/>
                <a:gd name="connsiteY6" fmla="*/ 566901 h 3069884"/>
                <a:gd name="connsiteX7" fmla="*/ 935904 w 1995740"/>
                <a:gd name="connsiteY7" fmla="*/ 0 h 3069884"/>
                <a:gd name="connsiteX8" fmla="*/ 1995740 w 1995740"/>
                <a:gd name="connsiteY8" fmla="*/ 0 h 3069884"/>
                <a:gd name="connsiteX9" fmla="*/ 1995740 w 1995740"/>
                <a:gd name="connsiteY9" fmla="*/ 566901 h 3069884"/>
                <a:gd name="connsiteX10" fmla="*/ 1883710 w 1995740"/>
                <a:gd name="connsiteY10" fmla="*/ 678931 h 3069884"/>
                <a:gd name="connsiteX11" fmla="*/ 1842619 w 1995740"/>
                <a:gd name="connsiteY11" fmla="*/ 678931 h 3069884"/>
                <a:gd name="connsiteX12" fmla="*/ 1842619 w 1995740"/>
                <a:gd name="connsiteY12" fmla="*/ 2390953 h 3069884"/>
                <a:gd name="connsiteX13" fmla="*/ 1883707 w 1995740"/>
                <a:gd name="connsiteY13" fmla="*/ 2390953 h 3069884"/>
                <a:gd name="connsiteX14" fmla="*/ 1995737 w 1995740"/>
                <a:gd name="connsiteY14" fmla="*/ 2502983 h 3069884"/>
                <a:gd name="connsiteX15" fmla="*/ 1995737 w 1995740"/>
                <a:gd name="connsiteY15" fmla="*/ 3069884 h 3069884"/>
                <a:gd name="connsiteX16" fmla="*/ 0 w 1995740"/>
                <a:gd name="connsiteY16" fmla="*/ 2752310 h 3069884"/>
                <a:gd name="connsiteX17" fmla="*/ 0 w 1995740"/>
                <a:gd name="connsiteY17" fmla="*/ 2302699 h 3069884"/>
                <a:gd name="connsiteX18" fmla="*/ 88852 w 1995740"/>
                <a:gd name="connsiteY18" fmla="*/ 2213847 h 3069884"/>
                <a:gd name="connsiteX19" fmla="*/ 111973 w 1995740"/>
                <a:gd name="connsiteY19" fmla="*/ 2213847 h 3069884"/>
                <a:gd name="connsiteX20" fmla="*/ 111973 w 1995740"/>
                <a:gd name="connsiteY20" fmla="*/ 856039 h 3069884"/>
                <a:gd name="connsiteX21" fmla="*/ 88855 w 1995740"/>
                <a:gd name="connsiteY21" fmla="*/ 856039 h 3069884"/>
                <a:gd name="connsiteX22" fmla="*/ 3 w 1995740"/>
                <a:gd name="connsiteY22" fmla="*/ 767187 h 3069884"/>
                <a:gd name="connsiteX23" fmla="*/ 3 w 1995740"/>
                <a:gd name="connsiteY23" fmla="*/ 317577 h 3069884"/>
                <a:gd name="connsiteX24" fmla="*/ 840557 w 1995740"/>
                <a:gd name="connsiteY24" fmla="*/ 317577 h 3069884"/>
                <a:gd name="connsiteX25" fmla="*/ 840557 w 1995740"/>
                <a:gd name="connsiteY25" fmla="*/ 767187 h 3069884"/>
                <a:gd name="connsiteX26" fmla="*/ 751705 w 1995740"/>
                <a:gd name="connsiteY26" fmla="*/ 856039 h 3069884"/>
                <a:gd name="connsiteX27" fmla="*/ 719116 w 1995740"/>
                <a:gd name="connsiteY27" fmla="*/ 856039 h 3069884"/>
                <a:gd name="connsiteX28" fmla="*/ 719116 w 1995740"/>
                <a:gd name="connsiteY28" fmla="*/ 2213847 h 3069884"/>
                <a:gd name="connsiteX29" fmla="*/ 751702 w 1995740"/>
                <a:gd name="connsiteY29" fmla="*/ 2213847 h 3069884"/>
                <a:gd name="connsiteX30" fmla="*/ 840554 w 1995740"/>
                <a:gd name="connsiteY30" fmla="*/ 2302699 h 3069884"/>
                <a:gd name="connsiteX31" fmla="*/ 840554 w 1995740"/>
                <a:gd name="connsiteY31" fmla="*/ 2752310 h 30698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1995740" h="3069884">
                  <a:moveTo>
                    <a:pt x="935901" y="3069884"/>
                  </a:moveTo>
                  <a:lnTo>
                    <a:pt x="935901" y="2502983"/>
                  </a:lnTo>
                  <a:lnTo>
                    <a:pt x="1047931" y="2390953"/>
                  </a:lnTo>
                  <a:lnTo>
                    <a:pt x="1077086" y="2390953"/>
                  </a:lnTo>
                  <a:lnTo>
                    <a:pt x="1077086" y="678931"/>
                  </a:lnTo>
                  <a:lnTo>
                    <a:pt x="1047934" y="678931"/>
                  </a:lnTo>
                  <a:lnTo>
                    <a:pt x="935904" y="566901"/>
                  </a:lnTo>
                  <a:lnTo>
                    <a:pt x="935904" y="0"/>
                  </a:lnTo>
                  <a:lnTo>
                    <a:pt x="1995740" y="0"/>
                  </a:lnTo>
                  <a:lnTo>
                    <a:pt x="1995740" y="566901"/>
                  </a:lnTo>
                  <a:lnTo>
                    <a:pt x="1883710" y="678931"/>
                  </a:lnTo>
                  <a:lnTo>
                    <a:pt x="1842619" y="678931"/>
                  </a:lnTo>
                  <a:lnTo>
                    <a:pt x="1842619" y="2390953"/>
                  </a:lnTo>
                  <a:lnTo>
                    <a:pt x="1883707" y="2390953"/>
                  </a:lnTo>
                  <a:lnTo>
                    <a:pt x="1995737" y="2502983"/>
                  </a:lnTo>
                  <a:lnTo>
                    <a:pt x="1995737" y="3069884"/>
                  </a:lnTo>
                  <a:close/>
                  <a:moveTo>
                    <a:pt x="0" y="2752310"/>
                  </a:moveTo>
                  <a:lnTo>
                    <a:pt x="0" y="2302699"/>
                  </a:lnTo>
                  <a:lnTo>
                    <a:pt x="88852" y="2213847"/>
                  </a:lnTo>
                  <a:lnTo>
                    <a:pt x="111973" y="2213847"/>
                  </a:lnTo>
                  <a:lnTo>
                    <a:pt x="111973" y="856039"/>
                  </a:lnTo>
                  <a:lnTo>
                    <a:pt x="88855" y="856039"/>
                  </a:lnTo>
                  <a:lnTo>
                    <a:pt x="3" y="767187"/>
                  </a:lnTo>
                  <a:lnTo>
                    <a:pt x="3" y="317577"/>
                  </a:lnTo>
                  <a:lnTo>
                    <a:pt x="840557" y="317577"/>
                  </a:lnTo>
                  <a:lnTo>
                    <a:pt x="840557" y="767187"/>
                  </a:lnTo>
                  <a:lnTo>
                    <a:pt x="751705" y="856039"/>
                  </a:lnTo>
                  <a:lnTo>
                    <a:pt x="719116" y="856039"/>
                  </a:lnTo>
                  <a:lnTo>
                    <a:pt x="719116" y="2213847"/>
                  </a:lnTo>
                  <a:lnTo>
                    <a:pt x="751702" y="2213847"/>
                  </a:lnTo>
                  <a:lnTo>
                    <a:pt x="840554" y="2302699"/>
                  </a:lnTo>
                  <a:lnTo>
                    <a:pt x="840554" y="2752310"/>
                  </a:ln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C08C9FF2-FA10-5FCD-D836-B7A8A622893C}"/>
                </a:ext>
              </a:extLst>
            </p:cNvPr>
            <p:cNvSpPr/>
            <p:nvPr/>
          </p:nvSpPr>
          <p:spPr bwMode="auto">
            <a:xfrm>
              <a:off x="3112409" y="4043106"/>
              <a:ext cx="3351160" cy="714000"/>
            </a:xfrm>
            <a:custGeom>
              <a:avLst/>
              <a:gdLst>
                <a:gd name="connsiteX0" fmla="*/ 0 w 3351160"/>
                <a:gd name="connsiteY0" fmla="*/ 521372 h 714000"/>
                <a:gd name="connsiteX1" fmla="*/ 3351160 w 3351160"/>
                <a:gd name="connsiteY1" fmla="*/ 521372 h 714000"/>
                <a:gd name="connsiteX2" fmla="*/ 3351160 w 3351160"/>
                <a:gd name="connsiteY2" fmla="*/ 714000 h 714000"/>
                <a:gd name="connsiteX3" fmla="*/ 0 w 3351160"/>
                <a:gd name="connsiteY3" fmla="*/ 714000 h 714000"/>
                <a:gd name="connsiteX4" fmla="*/ 134048 w 3351160"/>
                <a:gd name="connsiteY4" fmla="*/ 260686 h 714000"/>
                <a:gd name="connsiteX5" fmla="*/ 3217116 w 3351160"/>
                <a:gd name="connsiteY5" fmla="*/ 260686 h 714000"/>
                <a:gd name="connsiteX6" fmla="*/ 3217116 w 3351160"/>
                <a:gd name="connsiteY6" fmla="*/ 453314 h 714000"/>
                <a:gd name="connsiteX7" fmla="*/ 134048 w 3351160"/>
                <a:gd name="connsiteY7" fmla="*/ 453314 h 714000"/>
                <a:gd name="connsiteX8" fmla="*/ 268092 w 3351160"/>
                <a:gd name="connsiteY8" fmla="*/ 0 h 714000"/>
                <a:gd name="connsiteX9" fmla="*/ 3083065 w 3351160"/>
                <a:gd name="connsiteY9" fmla="*/ 0 h 714000"/>
                <a:gd name="connsiteX10" fmla="*/ 3083065 w 3351160"/>
                <a:gd name="connsiteY10" fmla="*/ 192628 h 714000"/>
                <a:gd name="connsiteX11" fmla="*/ 268092 w 3351160"/>
                <a:gd name="connsiteY11" fmla="*/ 192628 h 714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351160" h="714000">
                  <a:moveTo>
                    <a:pt x="0" y="521372"/>
                  </a:moveTo>
                  <a:lnTo>
                    <a:pt x="3351160" y="521372"/>
                  </a:lnTo>
                  <a:lnTo>
                    <a:pt x="3351160" y="714000"/>
                  </a:lnTo>
                  <a:lnTo>
                    <a:pt x="0" y="714000"/>
                  </a:lnTo>
                  <a:close/>
                  <a:moveTo>
                    <a:pt x="134048" y="260686"/>
                  </a:moveTo>
                  <a:lnTo>
                    <a:pt x="3217116" y="260686"/>
                  </a:lnTo>
                  <a:lnTo>
                    <a:pt x="3217116" y="453314"/>
                  </a:lnTo>
                  <a:lnTo>
                    <a:pt x="134048" y="453314"/>
                  </a:lnTo>
                  <a:close/>
                  <a:moveTo>
                    <a:pt x="268092" y="0"/>
                  </a:moveTo>
                  <a:lnTo>
                    <a:pt x="3083065" y="0"/>
                  </a:lnTo>
                  <a:lnTo>
                    <a:pt x="3083065" y="192628"/>
                  </a:lnTo>
                  <a:lnTo>
                    <a:pt x="268092" y="192628"/>
                  </a:ln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1A2B776D-B769-E485-8D0F-30BEB6729711}"/>
              </a:ext>
            </a:extLst>
          </p:cNvPr>
          <p:cNvSpPr txBox="1"/>
          <p:nvPr/>
        </p:nvSpPr>
        <p:spPr>
          <a:xfrm>
            <a:off x="412418" y="4220859"/>
            <a:ext cx="9111144" cy="2337758"/>
          </a:xfrm>
          <a:prstGeom prst="rect">
            <a:avLst/>
          </a:prstGeom>
          <a:noFill/>
        </p:spPr>
        <p:txBody>
          <a:bodyPr vert="horz" wrap="squar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資材置場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2359503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036554CD-0379-2194-1A9F-DA76D570A0E8}"/>
              </a:ext>
            </a:extLst>
          </p:cNvPr>
          <p:cNvSpPr/>
          <p:nvPr/>
        </p:nvSpPr>
        <p:spPr>
          <a:xfrm>
            <a:off x="120770" y="98630"/>
            <a:ext cx="9664460" cy="2770108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8FBCB92C-1DD0-9F51-6B12-D2F068AA6456}"/>
              </a:ext>
            </a:extLst>
          </p:cNvPr>
          <p:cNvGrpSpPr/>
          <p:nvPr/>
        </p:nvGrpSpPr>
        <p:grpSpPr>
          <a:xfrm>
            <a:off x="3108385" y="2994080"/>
            <a:ext cx="3689230" cy="3689230"/>
            <a:chOff x="1959004" y="627314"/>
            <a:chExt cx="5657974" cy="5657974"/>
          </a:xfrm>
        </p:grpSpPr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D9E72562-98EE-37AC-9C54-8AD265ACB891}"/>
                </a:ext>
              </a:extLst>
            </p:cNvPr>
            <p:cNvGrpSpPr/>
            <p:nvPr/>
          </p:nvGrpSpPr>
          <p:grpSpPr>
            <a:xfrm>
              <a:off x="1959004" y="627314"/>
              <a:ext cx="5657974" cy="5657974"/>
              <a:chOff x="2308268" y="2787288"/>
              <a:chExt cx="1562519" cy="1562519"/>
            </a:xfrm>
          </p:grpSpPr>
          <p:sp>
            <p:nvSpPr>
              <p:cNvPr id="7" name="ドーナツ 42">
                <a:extLst>
                  <a:ext uri="{FF2B5EF4-FFF2-40B4-BE49-F238E27FC236}">
                    <a16:creationId xmlns:a16="http://schemas.microsoft.com/office/drawing/2014/main" id="{50430F32-22F2-5583-F6F7-27A5CBA6407E}"/>
                  </a:ext>
                </a:extLst>
              </p:cNvPr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" name="ドーナツ 43">
                <a:extLst>
                  <a:ext uri="{FF2B5EF4-FFF2-40B4-BE49-F238E27FC236}">
                    <a16:creationId xmlns:a16="http://schemas.microsoft.com/office/drawing/2014/main" id="{DD2A3D23-134B-41DC-67BE-123BD2C4995B}"/>
                  </a:ext>
                </a:extLst>
              </p:cNvPr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7B4F8CDF-62E0-71AA-8ED0-A0D0E3304F79}"/>
                </a:ext>
              </a:extLst>
            </p:cNvPr>
            <p:cNvSpPr/>
            <p:nvPr/>
          </p:nvSpPr>
          <p:spPr bwMode="auto">
            <a:xfrm rot="5400000">
              <a:off x="3790121" y="1316704"/>
              <a:ext cx="1995740" cy="3069884"/>
            </a:xfrm>
            <a:custGeom>
              <a:avLst/>
              <a:gdLst>
                <a:gd name="connsiteX0" fmla="*/ 935901 w 1995740"/>
                <a:gd name="connsiteY0" fmla="*/ 3069884 h 3069884"/>
                <a:gd name="connsiteX1" fmla="*/ 935901 w 1995740"/>
                <a:gd name="connsiteY1" fmla="*/ 2502983 h 3069884"/>
                <a:gd name="connsiteX2" fmla="*/ 1047931 w 1995740"/>
                <a:gd name="connsiteY2" fmla="*/ 2390953 h 3069884"/>
                <a:gd name="connsiteX3" fmla="*/ 1077086 w 1995740"/>
                <a:gd name="connsiteY3" fmla="*/ 2390953 h 3069884"/>
                <a:gd name="connsiteX4" fmla="*/ 1077086 w 1995740"/>
                <a:gd name="connsiteY4" fmla="*/ 678931 h 3069884"/>
                <a:gd name="connsiteX5" fmla="*/ 1047934 w 1995740"/>
                <a:gd name="connsiteY5" fmla="*/ 678931 h 3069884"/>
                <a:gd name="connsiteX6" fmla="*/ 935904 w 1995740"/>
                <a:gd name="connsiteY6" fmla="*/ 566901 h 3069884"/>
                <a:gd name="connsiteX7" fmla="*/ 935904 w 1995740"/>
                <a:gd name="connsiteY7" fmla="*/ 0 h 3069884"/>
                <a:gd name="connsiteX8" fmla="*/ 1995740 w 1995740"/>
                <a:gd name="connsiteY8" fmla="*/ 0 h 3069884"/>
                <a:gd name="connsiteX9" fmla="*/ 1995740 w 1995740"/>
                <a:gd name="connsiteY9" fmla="*/ 566901 h 3069884"/>
                <a:gd name="connsiteX10" fmla="*/ 1883710 w 1995740"/>
                <a:gd name="connsiteY10" fmla="*/ 678931 h 3069884"/>
                <a:gd name="connsiteX11" fmla="*/ 1842619 w 1995740"/>
                <a:gd name="connsiteY11" fmla="*/ 678931 h 3069884"/>
                <a:gd name="connsiteX12" fmla="*/ 1842619 w 1995740"/>
                <a:gd name="connsiteY12" fmla="*/ 2390953 h 3069884"/>
                <a:gd name="connsiteX13" fmla="*/ 1883707 w 1995740"/>
                <a:gd name="connsiteY13" fmla="*/ 2390953 h 3069884"/>
                <a:gd name="connsiteX14" fmla="*/ 1995737 w 1995740"/>
                <a:gd name="connsiteY14" fmla="*/ 2502983 h 3069884"/>
                <a:gd name="connsiteX15" fmla="*/ 1995737 w 1995740"/>
                <a:gd name="connsiteY15" fmla="*/ 3069884 h 3069884"/>
                <a:gd name="connsiteX16" fmla="*/ 0 w 1995740"/>
                <a:gd name="connsiteY16" fmla="*/ 2752310 h 3069884"/>
                <a:gd name="connsiteX17" fmla="*/ 0 w 1995740"/>
                <a:gd name="connsiteY17" fmla="*/ 2302699 h 3069884"/>
                <a:gd name="connsiteX18" fmla="*/ 88852 w 1995740"/>
                <a:gd name="connsiteY18" fmla="*/ 2213847 h 3069884"/>
                <a:gd name="connsiteX19" fmla="*/ 111973 w 1995740"/>
                <a:gd name="connsiteY19" fmla="*/ 2213847 h 3069884"/>
                <a:gd name="connsiteX20" fmla="*/ 111973 w 1995740"/>
                <a:gd name="connsiteY20" fmla="*/ 856039 h 3069884"/>
                <a:gd name="connsiteX21" fmla="*/ 88855 w 1995740"/>
                <a:gd name="connsiteY21" fmla="*/ 856039 h 3069884"/>
                <a:gd name="connsiteX22" fmla="*/ 3 w 1995740"/>
                <a:gd name="connsiteY22" fmla="*/ 767187 h 3069884"/>
                <a:gd name="connsiteX23" fmla="*/ 3 w 1995740"/>
                <a:gd name="connsiteY23" fmla="*/ 317577 h 3069884"/>
                <a:gd name="connsiteX24" fmla="*/ 840557 w 1995740"/>
                <a:gd name="connsiteY24" fmla="*/ 317577 h 3069884"/>
                <a:gd name="connsiteX25" fmla="*/ 840557 w 1995740"/>
                <a:gd name="connsiteY25" fmla="*/ 767187 h 3069884"/>
                <a:gd name="connsiteX26" fmla="*/ 751705 w 1995740"/>
                <a:gd name="connsiteY26" fmla="*/ 856039 h 3069884"/>
                <a:gd name="connsiteX27" fmla="*/ 719116 w 1995740"/>
                <a:gd name="connsiteY27" fmla="*/ 856039 h 3069884"/>
                <a:gd name="connsiteX28" fmla="*/ 719116 w 1995740"/>
                <a:gd name="connsiteY28" fmla="*/ 2213847 h 3069884"/>
                <a:gd name="connsiteX29" fmla="*/ 751702 w 1995740"/>
                <a:gd name="connsiteY29" fmla="*/ 2213847 h 3069884"/>
                <a:gd name="connsiteX30" fmla="*/ 840554 w 1995740"/>
                <a:gd name="connsiteY30" fmla="*/ 2302699 h 3069884"/>
                <a:gd name="connsiteX31" fmla="*/ 840554 w 1995740"/>
                <a:gd name="connsiteY31" fmla="*/ 2752310 h 30698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1995740" h="3069884">
                  <a:moveTo>
                    <a:pt x="935901" y="3069884"/>
                  </a:moveTo>
                  <a:lnTo>
                    <a:pt x="935901" y="2502983"/>
                  </a:lnTo>
                  <a:lnTo>
                    <a:pt x="1047931" y="2390953"/>
                  </a:lnTo>
                  <a:lnTo>
                    <a:pt x="1077086" y="2390953"/>
                  </a:lnTo>
                  <a:lnTo>
                    <a:pt x="1077086" y="678931"/>
                  </a:lnTo>
                  <a:lnTo>
                    <a:pt x="1047934" y="678931"/>
                  </a:lnTo>
                  <a:lnTo>
                    <a:pt x="935904" y="566901"/>
                  </a:lnTo>
                  <a:lnTo>
                    <a:pt x="935904" y="0"/>
                  </a:lnTo>
                  <a:lnTo>
                    <a:pt x="1995740" y="0"/>
                  </a:lnTo>
                  <a:lnTo>
                    <a:pt x="1995740" y="566901"/>
                  </a:lnTo>
                  <a:lnTo>
                    <a:pt x="1883710" y="678931"/>
                  </a:lnTo>
                  <a:lnTo>
                    <a:pt x="1842619" y="678931"/>
                  </a:lnTo>
                  <a:lnTo>
                    <a:pt x="1842619" y="2390953"/>
                  </a:lnTo>
                  <a:lnTo>
                    <a:pt x="1883707" y="2390953"/>
                  </a:lnTo>
                  <a:lnTo>
                    <a:pt x="1995737" y="2502983"/>
                  </a:lnTo>
                  <a:lnTo>
                    <a:pt x="1995737" y="3069884"/>
                  </a:lnTo>
                  <a:close/>
                  <a:moveTo>
                    <a:pt x="0" y="2752310"/>
                  </a:moveTo>
                  <a:lnTo>
                    <a:pt x="0" y="2302699"/>
                  </a:lnTo>
                  <a:lnTo>
                    <a:pt x="88852" y="2213847"/>
                  </a:lnTo>
                  <a:lnTo>
                    <a:pt x="111973" y="2213847"/>
                  </a:lnTo>
                  <a:lnTo>
                    <a:pt x="111973" y="856039"/>
                  </a:lnTo>
                  <a:lnTo>
                    <a:pt x="88855" y="856039"/>
                  </a:lnTo>
                  <a:lnTo>
                    <a:pt x="3" y="767187"/>
                  </a:lnTo>
                  <a:lnTo>
                    <a:pt x="3" y="317577"/>
                  </a:lnTo>
                  <a:lnTo>
                    <a:pt x="840557" y="317577"/>
                  </a:lnTo>
                  <a:lnTo>
                    <a:pt x="840557" y="767187"/>
                  </a:lnTo>
                  <a:lnTo>
                    <a:pt x="751705" y="856039"/>
                  </a:lnTo>
                  <a:lnTo>
                    <a:pt x="719116" y="856039"/>
                  </a:lnTo>
                  <a:lnTo>
                    <a:pt x="719116" y="2213847"/>
                  </a:lnTo>
                  <a:lnTo>
                    <a:pt x="751702" y="2213847"/>
                  </a:lnTo>
                  <a:lnTo>
                    <a:pt x="840554" y="2302699"/>
                  </a:lnTo>
                  <a:lnTo>
                    <a:pt x="840554" y="2752310"/>
                  </a:ln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3B339389-B1FB-CD44-53B6-2ABB5DB2A7A8}"/>
                </a:ext>
              </a:extLst>
            </p:cNvPr>
            <p:cNvSpPr/>
            <p:nvPr/>
          </p:nvSpPr>
          <p:spPr bwMode="auto">
            <a:xfrm>
              <a:off x="3112409" y="4043106"/>
              <a:ext cx="3351160" cy="714000"/>
            </a:xfrm>
            <a:custGeom>
              <a:avLst/>
              <a:gdLst>
                <a:gd name="connsiteX0" fmla="*/ 0 w 3351160"/>
                <a:gd name="connsiteY0" fmla="*/ 521372 h 714000"/>
                <a:gd name="connsiteX1" fmla="*/ 3351160 w 3351160"/>
                <a:gd name="connsiteY1" fmla="*/ 521372 h 714000"/>
                <a:gd name="connsiteX2" fmla="*/ 3351160 w 3351160"/>
                <a:gd name="connsiteY2" fmla="*/ 714000 h 714000"/>
                <a:gd name="connsiteX3" fmla="*/ 0 w 3351160"/>
                <a:gd name="connsiteY3" fmla="*/ 714000 h 714000"/>
                <a:gd name="connsiteX4" fmla="*/ 134048 w 3351160"/>
                <a:gd name="connsiteY4" fmla="*/ 260686 h 714000"/>
                <a:gd name="connsiteX5" fmla="*/ 3217116 w 3351160"/>
                <a:gd name="connsiteY5" fmla="*/ 260686 h 714000"/>
                <a:gd name="connsiteX6" fmla="*/ 3217116 w 3351160"/>
                <a:gd name="connsiteY6" fmla="*/ 453314 h 714000"/>
                <a:gd name="connsiteX7" fmla="*/ 134048 w 3351160"/>
                <a:gd name="connsiteY7" fmla="*/ 453314 h 714000"/>
                <a:gd name="connsiteX8" fmla="*/ 268092 w 3351160"/>
                <a:gd name="connsiteY8" fmla="*/ 0 h 714000"/>
                <a:gd name="connsiteX9" fmla="*/ 3083065 w 3351160"/>
                <a:gd name="connsiteY9" fmla="*/ 0 h 714000"/>
                <a:gd name="connsiteX10" fmla="*/ 3083065 w 3351160"/>
                <a:gd name="connsiteY10" fmla="*/ 192628 h 714000"/>
                <a:gd name="connsiteX11" fmla="*/ 268092 w 3351160"/>
                <a:gd name="connsiteY11" fmla="*/ 192628 h 714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351160" h="714000">
                  <a:moveTo>
                    <a:pt x="0" y="521372"/>
                  </a:moveTo>
                  <a:lnTo>
                    <a:pt x="3351160" y="521372"/>
                  </a:lnTo>
                  <a:lnTo>
                    <a:pt x="3351160" y="714000"/>
                  </a:lnTo>
                  <a:lnTo>
                    <a:pt x="0" y="714000"/>
                  </a:lnTo>
                  <a:close/>
                  <a:moveTo>
                    <a:pt x="134048" y="260686"/>
                  </a:moveTo>
                  <a:lnTo>
                    <a:pt x="3217116" y="260686"/>
                  </a:lnTo>
                  <a:lnTo>
                    <a:pt x="3217116" y="453314"/>
                  </a:lnTo>
                  <a:lnTo>
                    <a:pt x="134048" y="453314"/>
                  </a:lnTo>
                  <a:close/>
                  <a:moveTo>
                    <a:pt x="268092" y="0"/>
                  </a:moveTo>
                  <a:lnTo>
                    <a:pt x="3083065" y="0"/>
                  </a:lnTo>
                  <a:lnTo>
                    <a:pt x="3083065" y="192628"/>
                  </a:lnTo>
                  <a:lnTo>
                    <a:pt x="268092" y="192628"/>
                  </a:ln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4D02287F-11C4-53E6-E295-71FEDD7257AC}"/>
              </a:ext>
            </a:extLst>
          </p:cNvPr>
          <p:cNvSpPr txBox="1"/>
          <p:nvPr/>
        </p:nvSpPr>
        <p:spPr>
          <a:xfrm>
            <a:off x="412418" y="308206"/>
            <a:ext cx="9111144" cy="2337758"/>
          </a:xfrm>
          <a:prstGeom prst="rect">
            <a:avLst/>
          </a:prstGeom>
          <a:noFill/>
        </p:spPr>
        <p:txBody>
          <a:bodyPr vert="horz" wrap="squar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資材置場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/>
          <p:cNvSpPr txBox="1"/>
          <p:nvPr/>
        </p:nvSpPr>
        <p:spPr>
          <a:xfrm>
            <a:off x="272479" y="239236"/>
            <a:ext cx="9406045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関係者以外は立ち入らないで</a:t>
            </a:r>
            <a:endParaRPr kumimoji="1" lang="ja-JP" altLang="en-US" sz="54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D56B0E8B-A892-BB02-E59C-0F150CECADD6}"/>
              </a:ext>
            </a:extLst>
          </p:cNvPr>
          <p:cNvGrpSpPr/>
          <p:nvPr/>
        </p:nvGrpSpPr>
        <p:grpSpPr>
          <a:xfrm>
            <a:off x="617670" y="1494329"/>
            <a:ext cx="1534102" cy="2767956"/>
            <a:chOff x="438479" y="714124"/>
            <a:chExt cx="1054351" cy="1902352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101DD25D-B25F-5AD7-6AC4-AFF937770FB8}"/>
                </a:ext>
              </a:extLst>
            </p:cNvPr>
            <p:cNvGrpSpPr/>
            <p:nvPr/>
          </p:nvGrpSpPr>
          <p:grpSpPr>
            <a:xfrm>
              <a:off x="700578" y="2110600"/>
              <a:ext cx="529532" cy="345828"/>
              <a:chOff x="420565" y="1657564"/>
              <a:chExt cx="478519" cy="528161"/>
            </a:xfrm>
            <a:solidFill>
              <a:srgbClr val="00B0F0"/>
            </a:solidFill>
          </p:grpSpPr>
          <p:sp>
            <p:nvSpPr>
              <p:cNvPr id="79" name="フリーフォーム 295">
                <a:extLst>
                  <a:ext uri="{FF2B5EF4-FFF2-40B4-BE49-F238E27FC236}">
                    <a16:creationId xmlns:a16="http://schemas.microsoft.com/office/drawing/2014/main" id="{197954A1-A569-DF4D-CBFF-EBBB233D5C78}"/>
                  </a:ext>
                </a:extLst>
              </p:cNvPr>
              <p:cNvSpPr/>
              <p:nvPr/>
            </p:nvSpPr>
            <p:spPr bwMode="auto">
              <a:xfrm>
                <a:off x="420565" y="1657564"/>
                <a:ext cx="239261" cy="528161"/>
              </a:xfrm>
              <a:custGeom>
                <a:avLst/>
                <a:gdLst>
                  <a:gd name="connsiteX0" fmla="*/ 125730 w 125730"/>
                  <a:gd name="connsiteY0" fmla="*/ 0 h 247650"/>
                  <a:gd name="connsiteX1" fmla="*/ 125730 w 125730"/>
                  <a:gd name="connsiteY1" fmla="*/ 247650 h 247650"/>
                  <a:gd name="connsiteX2" fmla="*/ 53340 w 125730"/>
                  <a:gd name="connsiteY2" fmla="*/ 247650 h 247650"/>
                  <a:gd name="connsiteX3" fmla="*/ 0 w 125730"/>
                  <a:gd name="connsiteY3" fmla="*/ 7620 h 247650"/>
                  <a:gd name="connsiteX4" fmla="*/ 125730 w 12573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6858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4572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70" h="247650">
                    <a:moveTo>
                      <a:pt x="140970" y="0"/>
                    </a:moveTo>
                    <a:lnTo>
                      <a:pt x="140970" y="247650"/>
                    </a:lnTo>
                    <a:lnTo>
                      <a:pt x="45720" y="247650"/>
                    </a:lnTo>
                    <a:lnTo>
                      <a:pt x="0" y="0"/>
                    </a:lnTo>
                    <a:lnTo>
                      <a:pt x="140970" y="0"/>
                    </a:lnTo>
                    <a:close/>
                  </a:path>
                </a:pathLst>
              </a:cu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" name="フリーフォーム 296">
                <a:extLst>
                  <a:ext uri="{FF2B5EF4-FFF2-40B4-BE49-F238E27FC236}">
                    <a16:creationId xmlns:a16="http://schemas.microsoft.com/office/drawing/2014/main" id="{18272B22-FB4E-4B68-0D2A-AEACCAADB9B5}"/>
                  </a:ext>
                </a:extLst>
              </p:cNvPr>
              <p:cNvSpPr/>
              <p:nvPr/>
            </p:nvSpPr>
            <p:spPr bwMode="auto">
              <a:xfrm flipH="1">
                <a:off x="659823" y="1657564"/>
                <a:ext cx="239261" cy="528161"/>
              </a:xfrm>
              <a:custGeom>
                <a:avLst/>
                <a:gdLst>
                  <a:gd name="connsiteX0" fmla="*/ 125730 w 125730"/>
                  <a:gd name="connsiteY0" fmla="*/ 0 h 247650"/>
                  <a:gd name="connsiteX1" fmla="*/ 125730 w 125730"/>
                  <a:gd name="connsiteY1" fmla="*/ 247650 h 247650"/>
                  <a:gd name="connsiteX2" fmla="*/ 53340 w 125730"/>
                  <a:gd name="connsiteY2" fmla="*/ 247650 h 247650"/>
                  <a:gd name="connsiteX3" fmla="*/ 0 w 125730"/>
                  <a:gd name="connsiteY3" fmla="*/ 7620 h 247650"/>
                  <a:gd name="connsiteX4" fmla="*/ 125730 w 12573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6858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4572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70" h="247650">
                    <a:moveTo>
                      <a:pt x="140970" y="0"/>
                    </a:moveTo>
                    <a:lnTo>
                      <a:pt x="140970" y="247650"/>
                    </a:lnTo>
                    <a:lnTo>
                      <a:pt x="45720" y="247650"/>
                    </a:lnTo>
                    <a:lnTo>
                      <a:pt x="0" y="0"/>
                    </a:lnTo>
                    <a:lnTo>
                      <a:pt x="140970" y="0"/>
                    </a:lnTo>
                    <a:close/>
                  </a:path>
                </a:pathLst>
              </a:cu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" name="片側の 2 つの角を丸めた四角形 298">
              <a:extLst>
                <a:ext uri="{FF2B5EF4-FFF2-40B4-BE49-F238E27FC236}">
                  <a16:creationId xmlns:a16="http://schemas.microsoft.com/office/drawing/2014/main" id="{10B87ACC-8E5B-3A75-9CF6-33FD588435BE}"/>
                </a:ext>
              </a:extLst>
            </p:cNvPr>
            <p:cNvSpPr/>
            <p:nvPr/>
          </p:nvSpPr>
          <p:spPr bwMode="auto">
            <a:xfrm>
              <a:off x="636285" y="1524468"/>
              <a:ext cx="658118" cy="565279"/>
            </a:xfrm>
            <a:custGeom>
              <a:avLst/>
              <a:gdLst>
                <a:gd name="connsiteX0" fmla="*/ 152519 w 658118"/>
                <a:gd name="connsiteY0" fmla="*/ 0 h 534087"/>
                <a:gd name="connsiteX1" fmla="*/ 505599 w 658118"/>
                <a:gd name="connsiteY1" fmla="*/ 0 h 534087"/>
                <a:gd name="connsiteX2" fmla="*/ 658118 w 658118"/>
                <a:gd name="connsiteY2" fmla="*/ 152519 h 534087"/>
                <a:gd name="connsiteX3" fmla="*/ 658118 w 658118"/>
                <a:gd name="connsiteY3" fmla="*/ 534087 h 534087"/>
                <a:gd name="connsiteX4" fmla="*/ 658118 w 658118"/>
                <a:gd name="connsiteY4" fmla="*/ 534087 h 534087"/>
                <a:gd name="connsiteX5" fmla="*/ 0 w 658118"/>
                <a:gd name="connsiteY5" fmla="*/ 534087 h 534087"/>
                <a:gd name="connsiteX6" fmla="*/ 0 w 658118"/>
                <a:gd name="connsiteY6" fmla="*/ 534087 h 534087"/>
                <a:gd name="connsiteX7" fmla="*/ 0 w 658118"/>
                <a:gd name="connsiteY7" fmla="*/ 152519 h 534087"/>
                <a:gd name="connsiteX8" fmla="*/ 152519 w 658118"/>
                <a:gd name="connsiteY8" fmla="*/ 0 h 534087"/>
                <a:gd name="connsiteX0" fmla="*/ 152519 w 658118"/>
                <a:gd name="connsiteY0" fmla="*/ 0 h 534087"/>
                <a:gd name="connsiteX1" fmla="*/ 505599 w 658118"/>
                <a:gd name="connsiteY1" fmla="*/ 0 h 534087"/>
                <a:gd name="connsiteX2" fmla="*/ 658118 w 658118"/>
                <a:gd name="connsiteY2" fmla="*/ 152519 h 534087"/>
                <a:gd name="connsiteX3" fmla="*/ 658118 w 658118"/>
                <a:gd name="connsiteY3" fmla="*/ 534087 h 534087"/>
                <a:gd name="connsiteX4" fmla="*/ 658118 w 658118"/>
                <a:gd name="connsiteY4" fmla="*/ 534087 h 534087"/>
                <a:gd name="connsiteX5" fmla="*/ 0 w 658118"/>
                <a:gd name="connsiteY5" fmla="*/ 534087 h 534087"/>
                <a:gd name="connsiteX6" fmla="*/ 0 w 658118"/>
                <a:gd name="connsiteY6" fmla="*/ 152519 h 534087"/>
                <a:gd name="connsiteX7" fmla="*/ 152519 w 658118"/>
                <a:gd name="connsiteY7" fmla="*/ 0 h 534087"/>
                <a:gd name="connsiteX0" fmla="*/ 152519 w 658118"/>
                <a:gd name="connsiteY0" fmla="*/ 0 h 534087"/>
                <a:gd name="connsiteX1" fmla="*/ 505599 w 658118"/>
                <a:gd name="connsiteY1" fmla="*/ 0 h 534087"/>
                <a:gd name="connsiteX2" fmla="*/ 658118 w 658118"/>
                <a:gd name="connsiteY2" fmla="*/ 152519 h 534087"/>
                <a:gd name="connsiteX3" fmla="*/ 658118 w 658118"/>
                <a:gd name="connsiteY3" fmla="*/ 534087 h 534087"/>
                <a:gd name="connsiteX4" fmla="*/ 658118 w 658118"/>
                <a:gd name="connsiteY4" fmla="*/ 534087 h 534087"/>
                <a:gd name="connsiteX5" fmla="*/ 50007 w 658118"/>
                <a:gd name="connsiteY5" fmla="*/ 534087 h 534087"/>
                <a:gd name="connsiteX6" fmla="*/ 0 w 658118"/>
                <a:gd name="connsiteY6" fmla="*/ 152519 h 534087"/>
                <a:gd name="connsiteX7" fmla="*/ 152519 w 658118"/>
                <a:gd name="connsiteY7" fmla="*/ 0 h 534087"/>
                <a:gd name="connsiteX0" fmla="*/ 152519 w 658118"/>
                <a:gd name="connsiteY0" fmla="*/ 0 h 536468"/>
                <a:gd name="connsiteX1" fmla="*/ 505599 w 658118"/>
                <a:gd name="connsiteY1" fmla="*/ 0 h 536468"/>
                <a:gd name="connsiteX2" fmla="*/ 658118 w 658118"/>
                <a:gd name="connsiteY2" fmla="*/ 152519 h 536468"/>
                <a:gd name="connsiteX3" fmla="*/ 658118 w 658118"/>
                <a:gd name="connsiteY3" fmla="*/ 534087 h 536468"/>
                <a:gd name="connsiteX4" fmla="*/ 610493 w 658118"/>
                <a:gd name="connsiteY4" fmla="*/ 536468 h 536468"/>
                <a:gd name="connsiteX5" fmla="*/ 50007 w 658118"/>
                <a:gd name="connsiteY5" fmla="*/ 534087 h 536468"/>
                <a:gd name="connsiteX6" fmla="*/ 0 w 658118"/>
                <a:gd name="connsiteY6" fmla="*/ 152519 h 536468"/>
                <a:gd name="connsiteX7" fmla="*/ 152519 w 658118"/>
                <a:gd name="connsiteY7" fmla="*/ 0 h 536468"/>
                <a:gd name="connsiteX0" fmla="*/ 152519 w 658118"/>
                <a:gd name="connsiteY0" fmla="*/ 0 h 534087"/>
                <a:gd name="connsiteX1" fmla="*/ 505599 w 658118"/>
                <a:gd name="connsiteY1" fmla="*/ 0 h 534087"/>
                <a:gd name="connsiteX2" fmla="*/ 658118 w 658118"/>
                <a:gd name="connsiteY2" fmla="*/ 152519 h 534087"/>
                <a:gd name="connsiteX3" fmla="*/ 658118 w 658118"/>
                <a:gd name="connsiteY3" fmla="*/ 534087 h 534087"/>
                <a:gd name="connsiteX4" fmla="*/ 50007 w 658118"/>
                <a:gd name="connsiteY4" fmla="*/ 534087 h 534087"/>
                <a:gd name="connsiteX5" fmla="*/ 0 w 658118"/>
                <a:gd name="connsiteY5" fmla="*/ 152519 h 534087"/>
                <a:gd name="connsiteX6" fmla="*/ 152519 w 658118"/>
                <a:gd name="connsiteY6" fmla="*/ 0 h 534087"/>
                <a:gd name="connsiteX0" fmla="*/ 152519 w 658118"/>
                <a:gd name="connsiteY0" fmla="*/ 0 h 534087"/>
                <a:gd name="connsiteX1" fmla="*/ 505599 w 658118"/>
                <a:gd name="connsiteY1" fmla="*/ 0 h 534087"/>
                <a:gd name="connsiteX2" fmla="*/ 658118 w 658118"/>
                <a:gd name="connsiteY2" fmla="*/ 152519 h 534087"/>
                <a:gd name="connsiteX3" fmla="*/ 605731 w 658118"/>
                <a:gd name="connsiteY3" fmla="*/ 531706 h 534087"/>
                <a:gd name="connsiteX4" fmla="*/ 50007 w 658118"/>
                <a:gd name="connsiteY4" fmla="*/ 534087 h 534087"/>
                <a:gd name="connsiteX5" fmla="*/ 0 w 658118"/>
                <a:gd name="connsiteY5" fmla="*/ 152519 h 534087"/>
                <a:gd name="connsiteX6" fmla="*/ 152519 w 658118"/>
                <a:gd name="connsiteY6" fmla="*/ 0 h 5340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658118" h="534087">
                  <a:moveTo>
                    <a:pt x="152519" y="0"/>
                  </a:moveTo>
                  <a:lnTo>
                    <a:pt x="505599" y="0"/>
                  </a:lnTo>
                  <a:cubicBezTo>
                    <a:pt x="589833" y="0"/>
                    <a:pt x="658118" y="68285"/>
                    <a:pt x="658118" y="152519"/>
                  </a:cubicBezTo>
                  <a:lnTo>
                    <a:pt x="605731" y="531706"/>
                  </a:lnTo>
                  <a:lnTo>
                    <a:pt x="50007" y="534087"/>
                  </a:lnTo>
                  <a:lnTo>
                    <a:pt x="0" y="152519"/>
                  </a:lnTo>
                  <a:cubicBezTo>
                    <a:pt x="0" y="68285"/>
                    <a:pt x="68285" y="0"/>
                    <a:pt x="152519" y="0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四角形: 角を丸くする 4">
              <a:extLst>
                <a:ext uri="{FF2B5EF4-FFF2-40B4-BE49-F238E27FC236}">
                  <a16:creationId xmlns:a16="http://schemas.microsoft.com/office/drawing/2014/main" id="{8088912E-A7C5-56C0-EDA1-0C5A89BB2676}"/>
                </a:ext>
              </a:extLst>
            </p:cNvPr>
            <p:cNvSpPr/>
            <p:nvPr/>
          </p:nvSpPr>
          <p:spPr bwMode="auto">
            <a:xfrm>
              <a:off x="685088" y="2036232"/>
              <a:ext cx="561132" cy="98392"/>
            </a:xfrm>
            <a:prstGeom prst="roundRect">
              <a:avLst>
                <a:gd name="adj" fmla="val 19423"/>
              </a:avLst>
            </a:prstGeom>
            <a:solidFill>
              <a:srgbClr val="99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" name="涙形 64">
              <a:extLst>
                <a:ext uri="{FF2B5EF4-FFF2-40B4-BE49-F238E27FC236}">
                  <a16:creationId xmlns:a16="http://schemas.microsoft.com/office/drawing/2014/main" id="{64084475-0A1F-0651-CD03-A614ED1E5614}"/>
                </a:ext>
              </a:extLst>
            </p:cNvPr>
            <p:cNvSpPr/>
            <p:nvPr/>
          </p:nvSpPr>
          <p:spPr bwMode="auto">
            <a:xfrm>
              <a:off x="694451" y="2440423"/>
              <a:ext cx="270892" cy="17605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涙形 64">
              <a:extLst>
                <a:ext uri="{FF2B5EF4-FFF2-40B4-BE49-F238E27FC236}">
                  <a16:creationId xmlns:a16="http://schemas.microsoft.com/office/drawing/2014/main" id="{52F38ED2-A0E4-6078-887B-3B6A397B037A}"/>
                </a:ext>
              </a:extLst>
            </p:cNvPr>
            <p:cNvSpPr/>
            <p:nvPr/>
          </p:nvSpPr>
          <p:spPr bwMode="auto">
            <a:xfrm flipH="1">
              <a:off x="965344" y="2440423"/>
              <a:ext cx="270892" cy="17605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円/楕円 304">
              <a:extLst>
                <a:ext uri="{FF2B5EF4-FFF2-40B4-BE49-F238E27FC236}">
                  <a16:creationId xmlns:a16="http://schemas.microsoft.com/office/drawing/2014/main" id="{793A327B-CF1D-160D-0B69-2CAF26DBE5D6}"/>
                </a:ext>
              </a:extLst>
            </p:cNvPr>
            <p:cNvSpPr/>
            <p:nvPr/>
          </p:nvSpPr>
          <p:spPr bwMode="auto">
            <a:xfrm>
              <a:off x="742501" y="2487407"/>
              <a:ext cx="54701" cy="54701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円/楕円 305">
              <a:extLst>
                <a:ext uri="{FF2B5EF4-FFF2-40B4-BE49-F238E27FC236}">
                  <a16:creationId xmlns:a16="http://schemas.microsoft.com/office/drawing/2014/main" id="{F4B30012-410F-18FA-E24C-E2FA4508A4C5}"/>
                </a:ext>
              </a:extLst>
            </p:cNvPr>
            <p:cNvSpPr/>
            <p:nvPr/>
          </p:nvSpPr>
          <p:spPr bwMode="auto">
            <a:xfrm>
              <a:off x="1134537" y="2487407"/>
              <a:ext cx="54701" cy="54701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四角形: 角を丸くする 10">
              <a:extLst>
                <a:ext uri="{FF2B5EF4-FFF2-40B4-BE49-F238E27FC236}">
                  <a16:creationId xmlns:a16="http://schemas.microsoft.com/office/drawing/2014/main" id="{90D98CA2-0C98-E86A-DDF2-5E92643363A3}"/>
                </a:ext>
              </a:extLst>
            </p:cNvPr>
            <p:cNvSpPr/>
            <p:nvPr/>
          </p:nvSpPr>
          <p:spPr bwMode="auto">
            <a:xfrm>
              <a:off x="896043" y="2036232"/>
              <a:ext cx="139222" cy="98392"/>
            </a:xfrm>
            <a:prstGeom prst="roundRect">
              <a:avLst>
                <a:gd name="adj" fmla="val 19423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" name="四角形: 角を丸くする 11">
              <a:extLst>
                <a:ext uri="{FF2B5EF4-FFF2-40B4-BE49-F238E27FC236}">
                  <a16:creationId xmlns:a16="http://schemas.microsoft.com/office/drawing/2014/main" id="{97567F88-99FB-2E77-8EF4-AC94AAA5EE93}"/>
                </a:ext>
              </a:extLst>
            </p:cNvPr>
            <p:cNvSpPr/>
            <p:nvPr/>
          </p:nvSpPr>
          <p:spPr bwMode="auto">
            <a:xfrm>
              <a:off x="942794" y="1693490"/>
              <a:ext cx="45720" cy="342742"/>
            </a:xfrm>
            <a:prstGeom prst="roundRect">
              <a:avLst>
                <a:gd name="adj" fmla="val 19423"/>
              </a:avLst>
            </a:prstGeom>
            <a:solidFill>
              <a:schemeClr val="tx1">
                <a:lumMod val="95000"/>
                <a:lumOff val="5000"/>
              </a:schemeClr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51EA70D2-D223-1271-4A65-EDB5E4BA57C7}"/>
                </a:ext>
              </a:extLst>
            </p:cNvPr>
            <p:cNvGrpSpPr/>
            <p:nvPr/>
          </p:nvGrpSpPr>
          <p:grpSpPr>
            <a:xfrm>
              <a:off x="821284" y="1970454"/>
              <a:ext cx="256401" cy="273562"/>
              <a:chOff x="2741483" y="1700523"/>
              <a:chExt cx="256401" cy="273562"/>
            </a:xfrm>
          </p:grpSpPr>
          <p:grpSp>
            <p:nvGrpSpPr>
              <p:cNvPr id="65" name="グループ化 64">
                <a:extLst>
                  <a:ext uri="{FF2B5EF4-FFF2-40B4-BE49-F238E27FC236}">
                    <a16:creationId xmlns:a16="http://schemas.microsoft.com/office/drawing/2014/main" id="{0E799AFA-5715-C767-F9A9-1F23138A6940}"/>
                  </a:ext>
                </a:extLst>
              </p:cNvPr>
              <p:cNvGrpSpPr/>
              <p:nvPr/>
            </p:nvGrpSpPr>
            <p:grpSpPr>
              <a:xfrm rot="9000000">
                <a:off x="2743495" y="1700524"/>
                <a:ext cx="254389" cy="273561"/>
                <a:chOff x="5046286" y="3282909"/>
                <a:chExt cx="508835" cy="547184"/>
              </a:xfrm>
              <a:solidFill>
                <a:schemeClr val="tx1"/>
              </a:solidFill>
            </p:grpSpPr>
            <p:sp>
              <p:nvSpPr>
                <p:cNvPr id="73" name="角丸四角形 163">
                  <a:extLst>
                    <a:ext uri="{FF2B5EF4-FFF2-40B4-BE49-F238E27FC236}">
                      <a16:creationId xmlns:a16="http://schemas.microsoft.com/office/drawing/2014/main" id="{B9DC55A8-46B9-ACEC-F5C1-B89A17C6EDF4}"/>
                    </a:ext>
                  </a:extLst>
                </p:cNvPr>
                <p:cNvSpPr/>
                <p:nvPr/>
              </p:nvSpPr>
              <p:spPr bwMode="auto">
                <a:xfrm>
                  <a:off x="5206362" y="3507581"/>
                  <a:ext cx="268132" cy="322512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74" name="角丸四角形 164">
                  <a:extLst>
                    <a:ext uri="{FF2B5EF4-FFF2-40B4-BE49-F238E27FC236}">
                      <a16:creationId xmlns:a16="http://schemas.microsoft.com/office/drawing/2014/main" id="{6849E30E-920E-EA18-CC03-AE267392D453}"/>
                    </a:ext>
                  </a:extLst>
                </p:cNvPr>
                <p:cNvSpPr/>
                <p:nvPr/>
              </p:nvSpPr>
              <p:spPr bwMode="auto">
                <a:xfrm rot="18452988">
                  <a:off x="5129288" y="3528299"/>
                  <a:ext cx="101783" cy="26778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75" name="角丸四角形 165">
                  <a:extLst>
                    <a:ext uri="{FF2B5EF4-FFF2-40B4-BE49-F238E27FC236}">
                      <a16:creationId xmlns:a16="http://schemas.microsoft.com/office/drawing/2014/main" id="{BE4CE4CF-59D1-FD51-0719-3DAF3DBB111B}"/>
                    </a:ext>
                  </a:extLst>
                </p:cNvPr>
                <p:cNvSpPr/>
                <p:nvPr/>
              </p:nvSpPr>
              <p:spPr bwMode="auto">
                <a:xfrm>
                  <a:off x="5303992" y="3282909"/>
                  <a:ext cx="72869" cy="317749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76" name="角丸四角形 166">
                  <a:extLst>
                    <a:ext uri="{FF2B5EF4-FFF2-40B4-BE49-F238E27FC236}">
                      <a16:creationId xmlns:a16="http://schemas.microsoft.com/office/drawing/2014/main" id="{26EDB45A-6637-76FC-058E-B565E86A6D8D}"/>
                    </a:ext>
                  </a:extLst>
                </p:cNvPr>
                <p:cNvSpPr/>
                <p:nvPr/>
              </p:nvSpPr>
              <p:spPr bwMode="auto">
                <a:xfrm rot="20390620">
                  <a:off x="5186313" y="3335452"/>
                  <a:ext cx="72869" cy="300782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77" name="角丸四角形 167">
                  <a:extLst>
                    <a:ext uri="{FF2B5EF4-FFF2-40B4-BE49-F238E27FC236}">
                      <a16:creationId xmlns:a16="http://schemas.microsoft.com/office/drawing/2014/main" id="{2A4DC067-0301-EBC4-4F40-4891A391DA4A}"/>
                    </a:ext>
                  </a:extLst>
                </p:cNvPr>
                <p:cNvSpPr/>
                <p:nvPr/>
              </p:nvSpPr>
              <p:spPr bwMode="auto">
                <a:xfrm rot="900000">
                  <a:off x="5413791" y="3341411"/>
                  <a:ext cx="72869" cy="294952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78" name="角丸四角形 168">
                  <a:extLst>
                    <a:ext uri="{FF2B5EF4-FFF2-40B4-BE49-F238E27FC236}">
                      <a16:creationId xmlns:a16="http://schemas.microsoft.com/office/drawing/2014/main" id="{2D2E2FF9-09AE-DC02-DFC3-341D9D1EAABF}"/>
                    </a:ext>
                  </a:extLst>
                </p:cNvPr>
                <p:cNvSpPr/>
                <p:nvPr/>
              </p:nvSpPr>
              <p:spPr bwMode="auto">
                <a:xfrm rot="2588224">
                  <a:off x="5492057" y="3475798"/>
                  <a:ext cx="63064" cy="233868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66" name="グループ化 65">
                <a:extLst>
                  <a:ext uri="{FF2B5EF4-FFF2-40B4-BE49-F238E27FC236}">
                    <a16:creationId xmlns:a16="http://schemas.microsoft.com/office/drawing/2014/main" id="{8B70B5E3-50F3-6F5C-6B65-3B7D02D341C1}"/>
                  </a:ext>
                </a:extLst>
              </p:cNvPr>
              <p:cNvGrpSpPr/>
              <p:nvPr/>
            </p:nvGrpSpPr>
            <p:grpSpPr>
              <a:xfrm rot="9000000">
                <a:off x="2741483" y="1700523"/>
                <a:ext cx="254389" cy="273561"/>
                <a:chOff x="5046286" y="3282909"/>
                <a:chExt cx="508835" cy="547184"/>
              </a:xfrm>
              <a:solidFill>
                <a:srgbClr val="FFCC99"/>
              </a:solidFill>
            </p:grpSpPr>
            <p:sp>
              <p:nvSpPr>
                <p:cNvPr id="67" name="角丸四角形 157">
                  <a:extLst>
                    <a:ext uri="{FF2B5EF4-FFF2-40B4-BE49-F238E27FC236}">
                      <a16:creationId xmlns:a16="http://schemas.microsoft.com/office/drawing/2014/main" id="{E02773DD-6036-49B8-7EB7-8B73C80A06E0}"/>
                    </a:ext>
                  </a:extLst>
                </p:cNvPr>
                <p:cNvSpPr/>
                <p:nvPr/>
              </p:nvSpPr>
              <p:spPr bwMode="auto">
                <a:xfrm>
                  <a:off x="5206362" y="3507581"/>
                  <a:ext cx="268132" cy="32251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25400" cap="flat" cmpd="sng" algn="ctr">
                  <a:noFill/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8" name="角丸四角形 158">
                  <a:extLst>
                    <a:ext uri="{FF2B5EF4-FFF2-40B4-BE49-F238E27FC236}">
                      <a16:creationId xmlns:a16="http://schemas.microsoft.com/office/drawing/2014/main" id="{AD257B8E-9321-C9D1-B88D-80E23A3AA1F3}"/>
                    </a:ext>
                  </a:extLst>
                </p:cNvPr>
                <p:cNvSpPr/>
                <p:nvPr/>
              </p:nvSpPr>
              <p:spPr bwMode="auto">
                <a:xfrm rot="18452988">
                  <a:off x="5129288" y="3528299"/>
                  <a:ext cx="101783" cy="2677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25400" cap="flat" cmpd="sng" algn="ctr">
                  <a:noFill/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9" name="角丸四角形 159">
                  <a:extLst>
                    <a:ext uri="{FF2B5EF4-FFF2-40B4-BE49-F238E27FC236}">
                      <a16:creationId xmlns:a16="http://schemas.microsoft.com/office/drawing/2014/main" id="{136EDE26-0017-DE23-3241-A132DA534203}"/>
                    </a:ext>
                  </a:extLst>
                </p:cNvPr>
                <p:cNvSpPr/>
                <p:nvPr/>
              </p:nvSpPr>
              <p:spPr bwMode="auto">
                <a:xfrm>
                  <a:off x="5303992" y="3282909"/>
                  <a:ext cx="72869" cy="31774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25400" cap="flat" cmpd="sng" algn="ctr">
                  <a:noFill/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70" name="角丸四角形 160">
                  <a:extLst>
                    <a:ext uri="{FF2B5EF4-FFF2-40B4-BE49-F238E27FC236}">
                      <a16:creationId xmlns:a16="http://schemas.microsoft.com/office/drawing/2014/main" id="{1D428055-1D26-AD90-07AD-A8ECBC74B788}"/>
                    </a:ext>
                  </a:extLst>
                </p:cNvPr>
                <p:cNvSpPr/>
                <p:nvPr/>
              </p:nvSpPr>
              <p:spPr bwMode="auto">
                <a:xfrm rot="20390620">
                  <a:off x="5186313" y="3335452"/>
                  <a:ext cx="72869" cy="30078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25400" cap="flat" cmpd="sng" algn="ctr">
                  <a:noFill/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71" name="角丸四角形 161">
                  <a:extLst>
                    <a:ext uri="{FF2B5EF4-FFF2-40B4-BE49-F238E27FC236}">
                      <a16:creationId xmlns:a16="http://schemas.microsoft.com/office/drawing/2014/main" id="{ED477857-2CAB-D2C0-C039-538F8400ABAE}"/>
                    </a:ext>
                  </a:extLst>
                </p:cNvPr>
                <p:cNvSpPr/>
                <p:nvPr/>
              </p:nvSpPr>
              <p:spPr bwMode="auto">
                <a:xfrm rot="900000">
                  <a:off x="5413791" y="3341411"/>
                  <a:ext cx="72869" cy="29495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25400" cap="flat" cmpd="sng" algn="ctr">
                  <a:noFill/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72" name="角丸四角形 162">
                  <a:extLst>
                    <a:ext uri="{FF2B5EF4-FFF2-40B4-BE49-F238E27FC236}">
                      <a16:creationId xmlns:a16="http://schemas.microsoft.com/office/drawing/2014/main" id="{E743B0B6-F0B3-C046-F976-13C1AFFAB5BF}"/>
                    </a:ext>
                  </a:extLst>
                </p:cNvPr>
                <p:cNvSpPr/>
                <p:nvPr/>
              </p:nvSpPr>
              <p:spPr bwMode="auto">
                <a:xfrm rot="2588224">
                  <a:off x="5492057" y="3475798"/>
                  <a:ext cx="63064" cy="23386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25400" cap="flat" cmpd="sng" algn="ctr">
                  <a:noFill/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BBE79443-CF62-36A0-ECE7-3DE54D164D62}"/>
                </a:ext>
              </a:extLst>
            </p:cNvPr>
            <p:cNvGrpSpPr/>
            <p:nvPr/>
          </p:nvGrpSpPr>
          <p:grpSpPr>
            <a:xfrm>
              <a:off x="858340" y="1978160"/>
              <a:ext cx="256402" cy="273562"/>
              <a:chOff x="2063984" y="1700524"/>
              <a:chExt cx="256402" cy="273562"/>
            </a:xfrm>
          </p:grpSpPr>
          <p:grpSp>
            <p:nvGrpSpPr>
              <p:cNvPr id="51" name="グループ化 50">
                <a:extLst>
                  <a:ext uri="{FF2B5EF4-FFF2-40B4-BE49-F238E27FC236}">
                    <a16:creationId xmlns:a16="http://schemas.microsoft.com/office/drawing/2014/main" id="{382D558E-EF23-C706-2C35-E4C0AE15AA8E}"/>
                  </a:ext>
                </a:extLst>
              </p:cNvPr>
              <p:cNvGrpSpPr/>
              <p:nvPr/>
            </p:nvGrpSpPr>
            <p:grpSpPr>
              <a:xfrm rot="12600000" flipH="1">
                <a:off x="2063984" y="1700525"/>
                <a:ext cx="254389" cy="273561"/>
                <a:chOff x="5046286" y="3282909"/>
                <a:chExt cx="508835" cy="547184"/>
              </a:xfrm>
              <a:solidFill>
                <a:schemeClr val="tx1"/>
              </a:solidFill>
            </p:grpSpPr>
            <p:sp>
              <p:nvSpPr>
                <p:cNvPr id="59" name="角丸四角形 148">
                  <a:extLst>
                    <a:ext uri="{FF2B5EF4-FFF2-40B4-BE49-F238E27FC236}">
                      <a16:creationId xmlns:a16="http://schemas.microsoft.com/office/drawing/2014/main" id="{64FB9CCD-2C26-B593-BE6B-FC1C0A738032}"/>
                    </a:ext>
                  </a:extLst>
                </p:cNvPr>
                <p:cNvSpPr/>
                <p:nvPr/>
              </p:nvSpPr>
              <p:spPr bwMode="auto">
                <a:xfrm>
                  <a:off x="5206362" y="3507581"/>
                  <a:ext cx="268132" cy="322512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0" name="角丸四角形 149">
                  <a:extLst>
                    <a:ext uri="{FF2B5EF4-FFF2-40B4-BE49-F238E27FC236}">
                      <a16:creationId xmlns:a16="http://schemas.microsoft.com/office/drawing/2014/main" id="{3EF31421-F265-C328-B08A-011A2154E529}"/>
                    </a:ext>
                  </a:extLst>
                </p:cNvPr>
                <p:cNvSpPr/>
                <p:nvPr/>
              </p:nvSpPr>
              <p:spPr bwMode="auto">
                <a:xfrm rot="18452988">
                  <a:off x="5129288" y="3528299"/>
                  <a:ext cx="101783" cy="26778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1" name="角丸四角形 150">
                  <a:extLst>
                    <a:ext uri="{FF2B5EF4-FFF2-40B4-BE49-F238E27FC236}">
                      <a16:creationId xmlns:a16="http://schemas.microsoft.com/office/drawing/2014/main" id="{5D4AA89C-B530-5879-E4B2-B88C4D1EDA16}"/>
                    </a:ext>
                  </a:extLst>
                </p:cNvPr>
                <p:cNvSpPr/>
                <p:nvPr/>
              </p:nvSpPr>
              <p:spPr bwMode="auto">
                <a:xfrm>
                  <a:off x="5303992" y="3282909"/>
                  <a:ext cx="72869" cy="317749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2" name="角丸四角形 151">
                  <a:extLst>
                    <a:ext uri="{FF2B5EF4-FFF2-40B4-BE49-F238E27FC236}">
                      <a16:creationId xmlns:a16="http://schemas.microsoft.com/office/drawing/2014/main" id="{1CFC02A7-6E54-2018-CE96-B4C06F4BE99B}"/>
                    </a:ext>
                  </a:extLst>
                </p:cNvPr>
                <p:cNvSpPr/>
                <p:nvPr/>
              </p:nvSpPr>
              <p:spPr bwMode="auto">
                <a:xfrm rot="20390620">
                  <a:off x="5186313" y="3335452"/>
                  <a:ext cx="72869" cy="300782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3" name="角丸四角形 152">
                  <a:extLst>
                    <a:ext uri="{FF2B5EF4-FFF2-40B4-BE49-F238E27FC236}">
                      <a16:creationId xmlns:a16="http://schemas.microsoft.com/office/drawing/2014/main" id="{7193D819-6DE9-A24D-1B03-52C8B7D3DEDD}"/>
                    </a:ext>
                  </a:extLst>
                </p:cNvPr>
                <p:cNvSpPr/>
                <p:nvPr/>
              </p:nvSpPr>
              <p:spPr bwMode="auto">
                <a:xfrm rot="900000">
                  <a:off x="5413791" y="3341411"/>
                  <a:ext cx="72869" cy="294952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4" name="角丸四角形 153">
                  <a:extLst>
                    <a:ext uri="{FF2B5EF4-FFF2-40B4-BE49-F238E27FC236}">
                      <a16:creationId xmlns:a16="http://schemas.microsoft.com/office/drawing/2014/main" id="{80C67F20-1564-7D11-C62F-137EF51E5932}"/>
                    </a:ext>
                  </a:extLst>
                </p:cNvPr>
                <p:cNvSpPr/>
                <p:nvPr/>
              </p:nvSpPr>
              <p:spPr bwMode="auto">
                <a:xfrm rot="2588224">
                  <a:off x="5492057" y="3475798"/>
                  <a:ext cx="63064" cy="233868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52" name="グループ化 51">
                <a:extLst>
                  <a:ext uri="{FF2B5EF4-FFF2-40B4-BE49-F238E27FC236}">
                    <a16:creationId xmlns:a16="http://schemas.microsoft.com/office/drawing/2014/main" id="{BFCA02B3-0D72-52E7-C3BE-1CDD1FE4522D}"/>
                  </a:ext>
                </a:extLst>
              </p:cNvPr>
              <p:cNvGrpSpPr/>
              <p:nvPr/>
            </p:nvGrpSpPr>
            <p:grpSpPr>
              <a:xfrm rot="12600000" flipH="1">
                <a:off x="2065997" y="1700524"/>
                <a:ext cx="254389" cy="273561"/>
                <a:chOff x="5046286" y="3282909"/>
                <a:chExt cx="508835" cy="547184"/>
              </a:xfrm>
              <a:solidFill>
                <a:srgbClr val="FFCC99"/>
              </a:solidFill>
            </p:grpSpPr>
            <p:sp>
              <p:nvSpPr>
                <p:cNvPr id="53" name="角丸四角形 142">
                  <a:extLst>
                    <a:ext uri="{FF2B5EF4-FFF2-40B4-BE49-F238E27FC236}">
                      <a16:creationId xmlns:a16="http://schemas.microsoft.com/office/drawing/2014/main" id="{CFC766A3-285E-43CA-008B-C990C3D08EC2}"/>
                    </a:ext>
                  </a:extLst>
                </p:cNvPr>
                <p:cNvSpPr/>
                <p:nvPr/>
              </p:nvSpPr>
              <p:spPr bwMode="auto">
                <a:xfrm>
                  <a:off x="5206362" y="3507581"/>
                  <a:ext cx="268132" cy="322512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54" name="角丸四角形 143">
                  <a:extLst>
                    <a:ext uri="{FF2B5EF4-FFF2-40B4-BE49-F238E27FC236}">
                      <a16:creationId xmlns:a16="http://schemas.microsoft.com/office/drawing/2014/main" id="{FDE7115A-1DB8-4300-BC3B-5BA543D3F763}"/>
                    </a:ext>
                  </a:extLst>
                </p:cNvPr>
                <p:cNvSpPr/>
                <p:nvPr/>
              </p:nvSpPr>
              <p:spPr bwMode="auto">
                <a:xfrm rot="18452988">
                  <a:off x="5129288" y="3528299"/>
                  <a:ext cx="101783" cy="267787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55" name="角丸四角形 144">
                  <a:extLst>
                    <a:ext uri="{FF2B5EF4-FFF2-40B4-BE49-F238E27FC236}">
                      <a16:creationId xmlns:a16="http://schemas.microsoft.com/office/drawing/2014/main" id="{4A404178-BD2B-2F82-4DB2-2C692CA87101}"/>
                    </a:ext>
                  </a:extLst>
                </p:cNvPr>
                <p:cNvSpPr/>
                <p:nvPr/>
              </p:nvSpPr>
              <p:spPr bwMode="auto">
                <a:xfrm>
                  <a:off x="5303992" y="3282909"/>
                  <a:ext cx="72869" cy="317749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56" name="角丸四角形 145">
                  <a:extLst>
                    <a:ext uri="{FF2B5EF4-FFF2-40B4-BE49-F238E27FC236}">
                      <a16:creationId xmlns:a16="http://schemas.microsoft.com/office/drawing/2014/main" id="{43656218-246D-2554-3ACC-E1439C77E721}"/>
                    </a:ext>
                  </a:extLst>
                </p:cNvPr>
                <p:cNvSpPr/>
                <p:nvPr/>
              </p:nvSpPr>
              <p:spPr bwMode="auto">
                <a:xfrm rot="20390620">
                  <a:off x="5186313" y="3335452"/>
                  <a:ext cx="72869" cy="300782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57" name="角丸四角形 146">
                  <a:extLst>
                    <a:ext uri="{FF2B5EF4-FFF2-40B4-BE49-F238E27FC236}">
                      <a16:creationId xmlns:a16="http://schemas.microsoft.com/office/drawing/2014/main" id="{977265B8-5402-FE82-B720-9A5E0B420C74}"/>
                    </a:ext>
                  </a:extLst>
                </p:cNvPr>
                <p:cNvSpPr/>
                <p:nvPr/>
              </p:nvSpPr>
              <p:spPr bwMode="auto">
                <a:xfrm rot="900000">
                  <a:off x="5413791" y="3341411"/>
                  <a:ext cx="72869" cy="294952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58" name="角丸四角形 147">
                  <a:extLst>
                    <a:ext uri="{FF2B5EF4-FFF2-40B4-BE49-F238E27FC236}">
                      <a16:creationId xmlns:a16="http://schemas.microsoft.com/office/drawing/2014/main" id="{F005B44D-6C74-A17D-0AD9-6EFDB7D5A278}"/>
                    </a:ext>
                  </a:extLst>
                </p:cNvPr>
                <p:cNvSpPr/>
                <p:nvPr/>
              </p:nvSpPr>
              <p:spPr bwMode="auto">
                <a:xfrm rot="2588224">
                  <a:off x="5492057" y="3475798"/>
                  <a:ext cx="63064" cy="233868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3B76AFE4-3B6F-317E-6B9A-11533AB5EBEB}"/>
                </a:ext>
              </a:extLst>
            </p:cNvPr>
            <p:cNvGrpSpPr/>
            <p:nvPr/>
          </p:nvGrpSpPr>
          <p:grpSpPr>
            <a:xfrm>
              <a:off x="438479" y="714124"/>
              <a:ext cx="1054351" cy="1014716"/>
              <a:chOff x="438479" y="714124"/>
              <a:chExt cx="1054351" cy="1014716"/>
            </a:xfrm>
          </p:grpSpPr>
          <p:grpSp>
            <p:nvGrpSpPr>
              <p:cNvPr id="20" name="グループ化 19">
                <a:extLst>
                  <a:ext uri="{FF2B5EF4-FFF2-40B4-BE49-F238E27FC236}">
                    <a16:creationId xmlns:a16="http://schemas.microsoft.com/office/drawing/2014/main" id="{14FFA9C3-614B-B4FD-0F8E-0630787D1F0A}"/>
                  </a:ext>
                </a:extLst>
              </p:cNvPr>
              <p:cNvGrpSpPr/>
              <p:nvPr/>
            </p:nvGrpSpPr>
            <p:grpSpPr>
              <a:xfrm flipH="1">
                <a:off x="1222823" y="1278359"/>
                <a:ext cx="270007" cy="277880"/>
                <a:chOff x="8472560" y="1251585"/>
                <a:chExt cx="225670" cy="232250"/>
              </a:xfrm>
            </p:grpSpPr>
            <p:sp>
              <p:nvSpPr>
                <p:cNvPr id="49" name="円/楕円 342">
                  <a:extLst>
                    <a:ext uri="{FF2B5EF4-FFF2-40B4-BE49-F238E27FC236}">
                      <a16:creationId xmlns:a16="http://schemas.microsoft.com/office/drawing/2014/main" id="{79008565-49AB-AB3E-6924-118C9EEDBDB6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" name="円/楕円 343">
                  <a:extLst>
                    <a:ext uri="{FF2B5EF4-FFF2-40B4-BE49-F238E27FC236}">
                      <a16:creationId xmlns:a16="http://schemas.microsoft.com/office/drawing/2014/main" id="{3D73B37F-83D4-8598-C0DE-B989DA13A5BB}"/>
                    </a:ext>
                  </a:extLst>
                </p:cNvPr>
                <p:cNvSpPr/>
                <p:nvPr/>
              </p:nvSpPr>
              <p:spPr bwMode="auto">
                <a:xfrm>
                  <a:off x="854092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" name="グループ化 20">
                <a:extLst>
                  <a:ext uri="{FF2B5EF4-FFF2-40B4-BE49-F238E27FC236}">
                    <a16:creationId xmlns:a16="http://schemas.microsoft.com/office/drawing/2014/main" id="{FFB25C9B-E059-2C67-1730-FC06BE6E2D50}"/>
                  </a:ext>
                </a:extLst>
              </p:cNvPr>
              <p:cNvGrpSpPr/>
              <p:nvPr/>
            </p:nvGrpSpPr>
            <p:grpSpPr>
              <a:xfrm>
                <a:off x="438479" y="1278359"/>
                <a:ext cx="270007" cy="277880"/>
                <a:chOff x="8472560" y="1251585"/>
                <a:chExt cx="225670" cy="232250"/>
              </a:xfrm>
            </p:grpSpPr>
            <p:sp>
              <p:nvSpPr>
                <p:cNvPr id="47" name="円/楕円 340">
                  <a:extLst>
                    <a:ext uri="{FF2B5EF4-FFF2-40B4-BE49-F238E27FC236}">
                      <a16:creationId xmlns:a16="http://schemas.microsoft.com/office/drawing/2014/main" id="{C947C6C7-D746-B837-AB15-A15996882D02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" name="円/楕円 341">
                  <a:extLst>
                    <a:ext uri="{FF2B5EF4-FFF2-40B4-BE49-F238E27FC236}">
                      <a16:creationId xmlns:a16="http://schemas.microsoft.com/office/drawing/2014/main" id="{93A79490-D77D-5350-046F-69F9AECEFD4D}"/>
                    </a:ext>
                  </a:extLst>
                </p:cNvPr>
                <p:cNvSpPr/>
                <p:nvPr/>
              </p:nvSpPr>
              <p:spPr bwMode="auto">
                <a:xfrm>
                  <a:off x="854092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2" name="円/楕円 303">
                <a:extLst>
                  <a:ext uri="{FF2B5EF4-FFF2-40B4-BE49-F238E27FC236}">
                    <a16:creationId xmlns:a16="http://schemas.microsoft.com/office/drawing/2014/main" id="{92BA34FB-F4DE-E0B8-8EFA-34D55B954EC1}"/>
                  </a:ext>
                </a:extLst>
              </p:cNvPr>
              <p:cNvSpPr/>
              <p:nvPr/>
            </p:nvSpPr>
            <p:spPr bwMode="auto">
              <a:xfrm>
                <a:off x="575062" y="948275"/>
                <a:ext cx="780565" cy="780565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アーチ 22">
                <a:extLst>
                  <a:ext uri="{FF2B5EF4-FFF2-40B4-BE49-F238E27FC236}">
                    <a16:creationId xmlns:a16="http://schemas.microsoft.com/office/drawing/2014/main" id="{ADB5A527-F23C-57F0-977C-E9FBF2AA9ABF}"/>
                  </a:ext>
                </a:extLst>
              </p:cNvPr>
              <p:cNvSpPr/>
              <p:nvPr/>
            </p:nvSpPr>
            <p:spPr bwMode="auto">
              <a:xfrm>
                <a:off x="860552" y="1467383"/>
                <a:ext cx="205254" cy="205254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アーチ 23">
                <a:extLst>
                  <a:ext uri="{FF2B5EF4-FFF2-40B4-BE49-F238E27FC236}">
                    <a16:creationId xmlns:a16="http://schemas.microsoft.com/office/drawing/2014/main" id="{A8C4E925-9576-E782-13A7-6DB06614E2F2}"/>
                  </a:ext>
                </a:extLst>
              </p:cNvPr>
              <p:cNvSpPr/>
              <p:nvPr/>
            </p:nvSpPr>
            <p:spPr bwMode="auto">
              <a:xfrm>
                <a:off x="648625" y="1340881"/>
                <a:ext cx="272647" cy="205254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アーチ 24">
                <a:extLst>
                  <a:ext uri="{FF2B5EF4-FFF2-40B4-BE49-F238E27FC236}">
                    <a16:creationId xmlns:a16="http://schemas.microsoft.com/office/drawing/2014/main" id="{BD2661E1-14E2-08F4-0D1E-E5E43239A459}"/>
                  </a:ext>
                </a:extLst>
              </p:cNvPr>
              <p:cNvSpPr/>
              <p:nvPr/>
            </p:nvSpPr>
            <p:spPr bwMode="auto">
              <a:xfrm>
                <a:off x="1015587" y="1340881"/>
                <a:ext cx="272647" cy="205254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6" name="グループ化 25">
                <a:extLst>
                  <a:ext uri="{FF2B5EF4-FFF2-40B4-BE49-F238E27FC236}">
                    <a16:creationId xmlns:a16="http://schemas.microsoft.com/office/drawing/2014/main" id="{62AFAEB9-4FFD-42E9-ECDB-B79333E4FF87}"/>
                  </a:ext>
                </a:extLst>
              </p:cNvPr>
              <p:cNvGrpSpPr/>
              <p:nvPr/>
            </p:nvGrpSpPr>
            <p:grpSpPr>
              <a:xfrm>
                <a:off x="474989" y="714124"/>
                <a:ext cx="975192" cy="717755"/>
                <a:chOff x="474989" y="714124"/>
                <a:chExt cx="975192" cy="717755"/>
              </a:xfrm>
            </p:grpSpPr>
            <p:sp>
              <p:nvSpPr>
                <p:cNvPr id="27" name="フリーフォーム: 図形 26">
                  <a:extLst>
                    <a:ext uri="{FF2B5EF4-FFF2-40B4-BE49-F238E27FC236}">
                      <a16:creationId xmlns:a16="http://schemas.microsoft.com/office/drawing/2014/main" id="{E7C07268-BF93-2908-FECF-F466BC5B5B3E}"/>
                    </a:ext>
                  </a:extLst>
                </p:cNvPr>
                <p:cNvSpPr/>
                <p:nvPr/>
              </p:nvSpPr>
              <p:spPr bwMode="auto">
                <a:xfrm rot="10800000">
                  <a:off x="474989" y="1246297"/>
                  <a:ext cx="975192" cy="185582"/>
                </a:xfrm>
                <a:custGeom>
                  <a:avLst/>
                  <a:gdLst>
                    <a:gd name="connsiteX0" fmla="*/ 441356 w 882712"/>
                    <a:gd name="connsiteY0" fmla="*/ 0 h 633334"/>
                    <a:gd name="connsiteX1" fmla="*/ 882712 w 882712"/>
                    <a:gd name="connsiteY1" fmla="*/ 441355 h 633334"/>
                    <a:gd name="connsiteX2" fmla="*/ 873745 w 882712"/>
                    <a:gd name="connsiteY2" fmla="*/ 530304 h 633334"/>
                    <a:gd name="connsiteX3" fmla="*/ 867444 w 882712"/>
                    <a:gd name="connsiteY3" fmla="*/ 550603 h 633334"/>
                    <a:gd name="connsiteX4" fmla="*/ 851438 w 882712"/>
                    <a:gd name="connsiteY4" fmla="*/ 558494 h 633334"/>
                    <a:gd name="connsiteX5" fmla="*/ 441356 w 882712"/>
                    <a:gd name="connsiteY5" fmla="*/ 633334 h 633334"/>
                    <a:gd name="connsiteX6" fmla="*/ 31274 w 882712"/>
                    <a:gd name="connsiteY6" fmla="*/ 558494 h 633334"/>
                    <a:gd name="connsiteX7" fmla="*/ 15268 w 882712"/>
                    <a:gd name="connsiteY7" fmla="*/ 550603 h 633334"/>
                    <a:gd name="connsiteX8" fmla="*/ 8967 w 882712"/>
                    <a:gd name="connsiteY8" fmla="*/ 530304 h 633334"/>
                    <a:gd name="connsiteX9" fmla="*/ 0 w 882712"/>
                    <a:gd name="connsiteY9" fmla="*/ 441355 h 633334"/>
                    <a:gd name="connsiteX10" fmla="*/ 441356 w 882712"/>
                    <a:gd name="connsiteY10" fmla="*/ 0 h 633334"/>
                    <a:gd name="connsiteX0" fmla="*/ 441356 w 882712"/>
                    <a:gd name="connsiteY0" fmla="*/ 0 h 927150"/>
                    <a:gd name="connsiteX1" fmla="*/ 882712 w 882712"/>
                    <a:gd name="connsiteY1" fmla="*/ 441355 h 927150"/>
                    <a:gd name="connsiteX2" fmla="*/ 873745 w 882712"/>
                    <a:gd name="connsiteY2" fmla="*/ 530304 h 927150"/>
                    <a:gd name="connsiteX3" fmla="*/ 867444 w 882712"/>
                    <a:gd name="connsiteY3" fmla="*/ 550603 h 927150"/>
                    <a:gd name="connsiteX4" fmla="*/ 851438 w 882712"/>
                    <a:gd name="connsiteY4" fmla="*/ 558494 h 927150"/>
                    <a:gd name="connsiteX5" fmla="*/ 421956 w 882712"/>
                    <a:gd name="connsiteY5" fmla="*/ 927150 h 927150"/>
                    <a:gd name="connsiteX6" fmla="*/ 31274 w 882712"/>
                    <a:gd name="connsiteY6" fmla="*/ 558494 h 927150"/>
                    <a:gd name="connsiteX7" fmla="*/ 15268 w 882712"/>
                    <a:gd name="connsiteY7" fmla="*/ 550603 h 927150"/>
                    <a:gd name="connsiteX8" fmla="*/ 8967 w 882712"/>
                    <a:gd name="connsiteY8" fmla="*/ 530304 h 927150"/>
                    <a:gd name="connsiteX9" fmla="*/ 0 w 882712"/>
                    <a:gd name="connsiteY9" fmla="*/ 441355 h 927150"/>
                    <a:gd name="connsiteX10" fmla="*/ 441356 w 882712"/>
                    <a:gd name="connsiteY10" fmla="*/ 0 h 927150"/>
                    <a:gd name="connsiteX0" fmla="*/ 441356 w 882712"/>
                    <a:gd name="connsiteY0" fmla="*/ 0 h 558495"/>
                    <a:gd name="connsiteX1" fmla="*/ 882712 w 882712"/>
                    <a:gd name="connsiteY1" fmla="*/ 441355 h 558495"/>
                    <a:gd name="connsiteX2" fmla="*/ 873745 w 882712"/>
                    <a:gd name="connsiteY2" fmla="*/ 530304 h 558495"/>
                    <a:gd name="connsiteX3" fmla="*/ 867444 w 882712"/>
                    <a:gd name="connsiteY3" fmla="*/ 550603 h 558495"/>
                    <a:gd name="connsiteX4" fmla="*/ 851438 w 882712"/>
                    <a:gd name="connsiteY4" fmla="*/ 558494 h 558495"/>
                    <a:gd name="connsiteX5" fmla="*/ 31274 w 882712"/>
                    <a:gd name="connsiteY5" fmla="*/ 558494 h 558495"/>
                    <a:gd name="connsiteX6" fmla="*/ 15268 w 882712"/>
                    <a:gd name="connsiteY6" fmla="*/ 550603 h 558495"/>
                    <a:gd name="connsiteX7" fmla="*/ 8967 w 882712"/>
                    <a:gd name="connsiteY7" fmla="*/ 530304 h 558495"/>
                    <a:gd name="connsiteX8" fmla="*/ 0 w 882712"/>
                    <a:gd name="connsiteY8" fmla="*/ 441355 h 558495"/>
                    <a:gd name="connsiteX9" fmla="*/ 441356 w 882712"/>
                    <a:gd name="connsiteY9" fmla="*/ 0 h 5584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2712" h="558495">
                      <a:moveTo>
                        <a:pt x="441356" y="0"/>
                      </a:moveTo>
                      <a:cubicBezTo>
                        <a:pt x="685110" y="0"/>
                        <a:pt x="882712" y="197601"/>
                        <a:pt x="882712" y="441355"/>
                      </a:cubicBezTo>
                      <a:cubicBezTo>
                        <a:pt x="882712" y="471824"/>
                        <a:pt x="879625" y="501572"/>
                        <a:pt x="873745" y="530304"/>
                      </a:cubicBezTo>
                      <a:lnTo>
                        <a:pt x="867444" y="550603"/>
                      </a:lnTo>
                      <a:lnTo>
                        <a:pt x="851438" y="558494"/>
                      </a:lnTo>
                      <a:lnTo>
                        <a:pt x="31274" y="558494"/>
                      </a:lnTo>
                      <a:lnTo>
                        <a:pt x="15268" y="550603"/>
                      </a:lnTo>
                      <a:lnTo>
                        <a:pt x="8967" y="530304"/>
                      </a:lnTo>
                      <a:cubicBezTo>
                        <a:pt x="3088" y="501572"/>
                        <a:pt x="0" y="471824"/>
                        <a:pt x="0" y="441355"/>
                      </a:cubicBezTo>
                      <a:cubicBezTo>
                        <a:pt x="0" y="197601"/>
                        <a:pt x="197602" y="0"/>
                        <a:pt x="441356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8" name="フリーフォーム: 図形 27">
                  <a:extLst>
                    <a:ext uri="{FF2B5EF4-FFF2-40B4-BE49-F238E27FC236}">
                      <a16:creationId xmlns:a16="http://schemas.microsoft.com/office/drawing/2014/main" id="{7CF35308-8DDB-04F2-9EC8-DDAF21AF5323}"/>
                    </a:ext>
                  </a:extLst>
                </p:cNvPr>
                <p:cNvSpPr/>
                <p:nvPr/>
              </p:nvSpPr>
              <p:spPr bwMode="auto">
                <a:xfrm>
                  <a:off x="521228" y="714124"/>
                  <a:ext cx="882712" cy="662887"/>
                </a:xfrm>
                <a:custGeom>
                  <a:avLst/>
                  <a:gdLst>
                    <a:gd name="connsiteX0" fmla="*/ 441356 w 882712"/>
                    <a:gd name="connsiteY0" fmla="*/ 0 h 633334"/>
                    <a:gd name="connsiteX1" fmla="*/ 882712 w 882712"/>
                    <a:gd name="connsiteY1" fmla="*/ 441355 h 633334"/>
                    <a:gd name="connsiteX2" fmla="*/ 873745 w 882712"/>
                    <a:gd name="connsiteY2" fmla="*/ 530304 h 633334"/>
                    <a:gd name="connsiteX3" fmla="*/ 867444 w 882712"/>
                    <a:gd name="connsiteY3" fmla="*/ 550603 h 633334"/>
                    <a:gd name="connsiteX4" fmla="*/ 851438 w 882712"/>
                    <a:gd name="connsiteY4" fmla="*/ 558494 h 633334"/>
                    <a:gd name="connsiteX5" fmla="*/ 441356 w 882712"/>
                    <a:gd name="connsiteY5" fmla="*/ 633334 h 633334"/>
                    <a:gd name="connsiteX6" fmla="*/ 31274 w 882712"/>
                    <a:gd name="connsiteY6" fmla="*/ 558494 h 633334"/>
                    <a:gd name="connsiteX7" fmla="*/ 15268 w 882712"/>
                    <a:gd name="connsiteY7" fmla="*/ 550603 h 633334"/>
                    <a:gd name="connsiteX8" fmla="*/ 8967 w 882712"/>
                    <a:gd name="connsiteY8" fmla="*/ 530304 h 633334"/>
                    <a:gd name="connsiteX9" fmla="*/ 0 w 882712"/>
                    <a:gd name="connsiteY9" fmla="*/ 441355 h 633334"/>
                    <a:gd name="connsiteX10" fmla="*/ 441356 w 882712"/>
                    <a:gd name="connsiteY10" fmla="*/ 0 h 6333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882712" h="633334">
                      <a:moveTo>
                        <a:pt x="441356" y="0"/>
                      </a:moveTo>
                      <a:cubicBezTo>
                        <a:pt x="685110" y="0"/>
                        <a:pt x="882712" y="197601"/>
                        <a:pt x="882712" y="441355"/>
                      </a:cubicBezTo>
                      <a:cubicBezTo>
                        <a:pt x="882712" y="471824"/>
                        <a:pt x="879625" y="501572"/>
                        <a:pt x="873745" y="530304"/>
                      </a:cubicBezTo>
                      <a:lnTo>
                        <a:pt x="867444" y="550603"/>
                      </a:lnTo>
                      <a:lnTo>
                        <a:pt x="851438" y="558494"/>
                      </a:lnTo>
                      <a:cubicBezTo>
                        <a:pt x="734378" y="605744"/>
                        <a:pt x="593260" y="633334"/>
                        <a:pt x="441356" y="633334"/>
                      </a:cubicBezTo>
                      <a:cubicBezTo>
                        <a:pt x="289453" y="633334"/>
                        <a:pt x="148335" y="605744"/>
                        <a:pt x="31274" y="558494"/>
                      </a:cubicBezTo>
                      <a:lnTo>
                        <a:pt x="15268" y="550603"/>
                      </a:lnTo>
                      <a:lnTo>
                        <a:pt x="8967" y="530304"/>
                      </a:lnTo>
                      <a:cubicBezTo>
                        <a:pt x="3088" y="501572"/>
                        <a:pt x="0" y="471824"/>
                        <a:pt x="0" y="441355"/>
                      </a:cubicBezTo>
                      <a:cubicBezTo>
                        <a:pt x="0" y="197601"/>
                        <a:pt x="197602" y="0"/>
                        <a:pt x="441356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6" name="十字形 45">
                  <a:extLst>
                    <a:ext uri="{FF2B5EF4-FFF2-40B4-BE49-F238E27FC236}">
                      <a16:creationId xmlns:a16="http://schemas.microsoft.com/office/drawing/2014/main" id="{264F31F1-E252-2681-8273-53134DEF3621}"/>
                    </a:ext>
                  </a:extLst>
                </p:cNvPr>
                <p:cNvSpPr/>
                <p:nvPr/>
              </p:nvSpPr>
              <p:spPr bwMode="auto">
                <a:xfrm>
                  <a:off x="864969" y="1133925"/>
                  <a:ext cx="195230" cy="195230"/>
                </a:xfrm>
                <a:prstGeom prst="plus">
                  <a:avLst>
                    <a:gd name="adj" fmla="val 32319"/>
                  </a:avLst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16" name="四角形: 上の 2 つの角を丸める 15">
              <a:extLst>
                <a:ext uri="{FF2B5EF4-FFF2-40B4-BE49-F238E27FC236}">
                  <a16:creationId xmlns:a16="http://schemas.microsoft.com/office/drawing/2014/main" id="{41F9A207-67B9-9B14-D3C0-D4DCCF18F183}"/>
                </a:ext>
              </a:extLst>
            </p:cNvPr>
            <p:cNvSpPr/>
            <p:nvPr/>
          </p:nvSpPr>
          <p:spPr bwMode="auto">
            <a:xfrm rot="10800000">
              <a:off x="1060448" y="1779999"/>
              <a:ext cx="151608" cy="134809"/>
            </a:xfrm>
            <a:prstGeom prst="round2SameRect">
              <a:avLst>
                <a:gd name="adj1" fmla="val 36098"/>
                <a:gd name="adj2" fmla="val 0"/>
              </a:avLst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四角形: 上の 2 つの角を丸める 16">
              <a:extLst>
                <a:ext uri="{FF2B5EF4-FFF2-40B4-BE49-F238E27FC236}">
                  <a16:creationId xmlns:a16="http://schemas.microsoft.com/office/drawing/2014/main" id="{ED4D949C-DC67-B7F6-4E31-25F57C3F5C84}"/>
                </a:ext>
              </a:extLst>
            </p:cNvPr>
            <p:cNvSpPr/>
            <p:nvPr/>
          </p:nvSpPr>
          <p:spPr bwMode="auto">
            <a:xfrm rot="10800000">
              <a:off x="724692" y="1779999"/>
              <a:ext cx="151608" cy="134809"/>
            </a:xfrm>
            <a:prstGeom prst="round2SameRect">
              <a:avLst>
                <a:gd name="adj1" fmla="val 36098"/>
                <a:gd name="adj2" fmla="val 0"/>
              </a:avLst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A0E89C99-C8AD-4812-E76F-5941D616AF37}"/>
                </a:ext>
              </a:extLst>
            </p:cNvPr>
            <p:cNvSpPr/>
            <p:nvPr/>
          </p:nvSpPr>
          <p:spPr bwMode="auto">
            <a:xfrm rot="12600000">
              <a:off x="534893" y="1700080"/>
              <a:ext cx="372592" cy="341595"/>
            </a:xfrm>
            <a:custGeom>
              <a:avLst/>
              <a:gdLst>
                <a:gd name="connsiteX0" fmla="*/ 407949 w 409650"/>
                <a:gd name="connsiteY0" fmla="*/ 341595 h 341595"/>
                <a:gd name="connsiteX1" fmla="*/ 223642 w 409650"/>
                <a:gd name="connsiteY1" fmla="*/ 341595 h 341595"/>
                <a:gd name="connsiteX2" fmla="*/ 223642 w 409650"/>
                <a:gd name="connsiteY2" fmla="*/ 179754 h 341595"/>
                <a:gd name="connsiteX3" fmla="*/ 0 w 409650"/>
                <a:gd name="connsiteY3" fmla="*/ 179753 h 341595"/>
                <a:gd name="connsiteX4" fmla="*/ 0 w 409650"/>
                <a:gd name="connsiteY4" fmla="*/ 0 h 341595"/>
                <a:gd name="connsiteX5" fmla="*/ 319773 w 409650"/>
                <a:gd name="connsiteY5" fmla="*/ 0 h 341595"/>
                <a:gd name="connsiteX6" fmla="*/ 409650 w 409650"/>
                <a:gd name="connsiteY6" fmla="*/ 89877 h 341595"/>
                <a:gd name="connsiteX7" fmla="*/ 407950 w 409650"/>
                <a:gd name="connsiteY7" fmla="*/ 98298 h 341595"/>
                <a:gd name="connsiteX0" fmla="*/ 407949 w 409650"/>
                <a:gd name="connsiteY0" fmla="*/ 341595 h 341595"/>
                <a:gd name="connsiteX1" fmla="*/ 223642 w 409650"/>
                <a:gd name="connsiteY1" fmla="*/ 341595 h 341595"/>
                <a:gd name="connsiteX2" fmla="*/ 223642 w 409650"/>
                <a:gd name="connsiteY2" fmla="*/ 179754 h 341595"/>
                <a:gd name="connsiteX3" fmla="*/ 0 w 409650"/>
                <a:gd name="connsiteY3" fmla="*/ 179753 h 341595"/>
                <a:gd name="connsiteX4" fmla="*/ 0 w 409650"/>
                <a:gd name="connsiteY4" fmla="*/ 0 h 341595"/>
                <a:gd name="connsiteX5" fmla="*/ 319773 w 409650"/>
                <a:gd name="connsiteY5" fmla="*/ 0 h 341595"/>
                <a:gd name="connsiteX6" fmla="*/ 409650 w 409650"/>
                <a:gd name="connsiteY6" fmla="*/ 89877 h 341595"/>
                <a:gd name="connsiteX7" fmla="*/ 407949 w 409650"/>
                <a:gd name="connsiteY7" fmla="*/ 341595 h 341595"/>
                <a:gd name="connsiteX0" fmla="*/ 409288 w 410989"/>
                <a:gd name="connsiteY0" fmla="*/ 341595 h 341595"/>
                <a:gd name="connsiteX1" fmla="*/ 224981 w 410989"/>
                <a:gd name="connsiteY1" fmla="*/ 341595 h 341595"/>
                <a:gd name="connsiteX2" fmla="*/ 224981 w 410989"/>
                <a:gd name="connsiteY2" fmla="*/ 179754 h 341595"/>
                <a:gd name="connsiteX3" fmla="*/ 1339 w 410989"/>
                <a:gd name="connsiteY3" fmla="*/ 179753 h 341595"/>
                <a:gd name="connsiteX4" fmla="*/ 0 w 410989"/>
                <a:gd name="connsiteY4" fmla="*/ 31019 h 341595"/>
                <a:gd name="connsiteX5" fmla="*/ 321112 w 410989"/>
                <a:gd name="connsiteY5" fmla="*/ 0 h 341595"/>
                <a:gd name="connsiteX6" fmla="*/ 410989 w 410989"/>
                <a:gd name="connsiteY6" fmla="*/ 89877 h 341595"/>
                <a:gd name="connsiteX7" fmla="*/ 409288 w 410989"/>
                <a:gd name="connsiteY7" fmla="*/ 341595 h 341595"/>
                <a:gd name="connsiteX0" fmla="*/ 409288 w 410989"/>
                <a:gd name="connsiteY0" fmla="*/ 341595 h 341595"/>
                <a:gd name="connsiteX1" fmla="*/ 224981 w 410989"/>
                <a:gd name="connsiteY1" fmla="*/ 341595 h 341595"/>
                <a:gd name="connsiteX2" fmla="*/ 224981 w 410989"/>
                <a:gd name="connsiteY2" fmla="*/ 179754 h 341595"/>
                <a:gd name="connsiteX3" fmla="*/ 2125 w 410989"/>
                <a:gd name="connsiteY3" fmla="*/ 157302 h 341595"/>
                <a:gd name="connsiteX4" fmla="*/ 0 w 410989"/>
                <a:gd name="connsiteY4" fmla="*/ 31019 h 341595"/>
                <a:gd name="connsiteX5" fmla="*/ 321112 w 410989"/>
                <a:gd name="connsiteY5" fmla="*/ 0 h 341595"/>
                <a:gd name="connsiteX6" fmla="*/ 410989 w 410989"/>
                <a:gd name="connsiteY6" fmla="*/ 89877 h 341595"/>
                <a:gd name="connsiteX7" fmla="*/ 409288 w 410989"/>
                <a:gd name="connsiteY7" fmla="*/ 341595 h 341595"/>
                <a:gd name="connsiteX0" fmla="*/ 407167 w 408868"/>
                <a:gd name="connsiteY0" fmla="*/ 341595 h 341595"/>
                <a:gd name="connsiteX1" fmla="*/ 222860 w 408868"/>
                <a:gd name="connsiteY1" fmla="*/ 341595 h 341595"/>
                <a:gd name="connsiteX2" fmla="*/ 222860 w 408868"/>
                <a:gd name="connsiteY2" fmla="*/ 179754 h 341595"/>
                <a:gd name="connsiteX3" fmla="*/ 4 w 408868"/>
                <a:gd name="connsiteY3" fmla="*/ 157302 h 341595"/>
                <a:gd name="connsiteX4" fmla="*/ 36276 w 408868"/>
                <a:gd name="connsiteY4" fmla="*/ 30848 h 341595"/>
                <a:gd name="connsiteX5" fmla="*/ 318991 w 408868"/>
                <a:gd name="connsiteY5" fmla="*/ 0 h 341595"/>
                <a:gd name="connsiteX6" fmla="*/ 408868 w 408868"/>
                <a:gd name="connsiteY6" fmla="*/ 89877 h 341595"/>
                <a:gd name="connsiteX7" fmla="*/ 407167 w 408868"/>
                <a:gd name="connsiteY7" fmla="*/ 341595 h 341595"/>
                <a:gd name="connsiteX0" fmla="*/ 370891 w 372592"/>
                <a:gd name="connsiteY0" fmla="*/ 341595 h 341595"/>
                <a:gd name="connsiteX1" fmla="*/ 186584 w 372592"/>
                <a:gd name="connsiteY1" fmla="*/ 341595 h 341595"/>
                <a:gd name="connsiteX2" fmla="*/ 186584 w 372592"/>
                <a:gd name="connsiteY2" fmla="*/ 179754 h 341595"/>
                <a:gd name="connsiteX3" fmla="*/ 381 w 372592"/>
                <a:gd name="connsiteY3" fmla="*/ 163637 h 341595"/>
                <a:gd name="connsiteX4" fmla="*/ 0 w 372592"/>
                <a:gd name="connsiteY4" fmla="*/ 30848 h 341595"/>
                <a:gd name="connsiteX5" fmla="*/ 282715 w 372592"/>
                <a:gd name="connsiteY5" fmla="*/ 0 h 341595"/>
                <a:gd name="connsiteX6" fmla="*/ 372592 w 372592"/>
                <a:gd name="connsiteY6" fmla="*/ 89877 h 341595"/>
                <a:gd name="connsiteX7" fmla="*/ 370891 w 372592"/>
                <a:gd name="connsiteY7" fmla="*/ 341595 h 341595"/>
                <a:gd name="connsiteX0" fmla="*/ 370891 w 372592"/>
                <a:gd name="connsiteY0" fmla="*/ 341595 h 341595"/>
                <a:gd name="connsiteX1" fmla="*/ 186584 w 372592"/>
                <a:gd name="connsiteY1" fmla="*/ 341595 h 341595"/>
                <a:gd name="connsiteX2" fmla="*/ 186584 w 372592"/>
                <a:gd name="connsiteY2" fmla="*/ 179754 h 341595"/>
                <a:gd name="connsiteX3" fmla="*/ 381 w 372592"/>
                <a:gd name="connsiteY3" fmla="*/ 163637 h 341595"/>
                <a:gd name="connsiteX4" fmla="*/ 0 w 372592"/>
                <a:gd name="connsiteY4" fmla="*/ 30848 h 341595"/>
                <a:gd name="connsiteX5" fmla="*/ 282715 w 372592"/>
                <a:gd name="connsiteY5" fmla="*/ 0 h 341595"/>
                <a:gd name="connsiteX6" fmla="*/ 372592 w 372592"/>
                <a:gd name="connsiteY6" fmla="*/ 89877 h 341595"/>
                <a:gd name="connsiteX7" fmla="*/ 370891 w 372592"/>
                <a:gd name="connsiteY7" fmla="*/ 341595 h 341595"/>
                <a:gd name="connsiteX0" fmla="*/ 370891 w 372592"/>
                <a:gd name="connsiteY0" fmla="*/ 341595 h 345018"/>
                <a:gd name="connsiteX1" fmla="*/ 278253 w 372592"/>
                <a:gd name="connsiteY1" fmla="*/ 345018 h 345018"/>
                <a:gd name="connsiteX2" fmla="*/ 186584 w 372592"/>
                <a:gd name="connsiteY2" fmla="*/ 341595 h 345018"/>
                <a:gd name="connsiteX3" fmla="*/ 186584 w 372592"/>
                <a:gd name="connsiteY3" fmla="*/ 179754 h 345018"/>
                <a:gd name="connsiteX4" fmla="*/ 381 w 372592"/>
                <a:gd name="connsiteY4" fmla="*/ 163637 h 345018"/>
                <a:gd name="connsiteX5" fmla="*/ 0 w 372592"/>
                <a:gd name="connsiteY5" fmla="*/ 30848 h 345018"/>
                <a:gd name="connsiteX6" fmla="*/ 282715 w 372592"/>
                <a:gd name="connsiteY6" fmla="*/ 0 h 345018"/>
                <a:gd name="connsiteX7" fmla="*/ 372592 w 372592"/>
                <a:gd name="connsiteY7" fmla="*/ 89877 h 345018"/>
                <a:gd name="connsiteX8" fmla="*/ 370891 w 372592"/>
                <a:gd name="connsiteY8" fmla="*/ 341595 h 345018"/>
                <a:gd name="connsiteX0" fmla="*/ 278253 w 372592"/>
                <a:gd name="connsiteY0" fmla="*/ 345018 h 436458"/>
                <a:gd name="connsiteX1" fmla="*/ 186584 w 372592"/>
                <a:gd name="connsiteY1" fmla="*/ 341595 h 436458"/>
                <a:gd name="connsiteX2" fmla="*/ 186584 w 372592"/>
                <a:gd name="connsiteY2" fmla="*/ 179754 h 436458"/>
                <a:gd name="connsiteX3" fmla="*/ 381 w 372592"/>
                <a:gd name="connsiteY3" fmla="*/ 163637 h 436458"/>
                <a:gd name="connsiteX4" fmla="*/ 0 w 372592"/>
                <a:gd name="connsiteY4" fmla="*/ 30848 h 436458"/>
                <a:gd name="connsiteX5" fmla="*/ 282715 w 372592"/>
                <a:gd name="connsiteY5" fmla="*/ 0 h 436458"/>
                <a:gd name="connsiteX6" fmla="*/ 372592 w 372592"/>
                <a:gd name="connsiteY6" fmla="*/ 89877 h 436458"/>
                <a:gd name="connsiteX7" fmla="*/ 370891 w 372592"/>
                <a:gd name="connsiteY7" fmla="*/ 341595 h 436458"/>
                <a:gd name="connsiteX8" fmla="*/ 369693 w 372592"/>
                <a:gd name="connsiteY8" fmla="*/ 436458 h 436458"/>
                <a:gd name="connsiteX0" fmla="*/ 278253 w 372592"/>
                <a:gd name="connsiteY0" fmla="*/ 345018 h 345018"/>
                <a:gd name="connsiteX1" fmla="*/ 186584 w 372592"/>
                <a:gd name="connsiteY1" fmla="*/ 341595 h 345018"/>
                <a:gd name="connsiteX2" fmla="*/ 186584 w 372592"/>
                <a:gd name="connsiteY2" fmla="*/ 179754 h 345018"/>
                <a:gd name="connsiteX3" fmla="*/ 381 w 372592"/>
                <a:gd name="connsiteY3" fmla="*/ 163637 h 345018"/>
                <a:gd name="connsiteX4" fmla="*/ 0 w 372592"/>
                <a:gd name="connsiteY4" fmla="*/ 30848 h 345018"/>
                <a:gd name="connsiteX5" fmla="*/ 282715 w 372592"/>
                <a:gd name="connsiteY5" fmla="*/ 0 h 345018"/>
                <a:gd name="connsiteX6" fmla="*/ 372592 w 372592"/>
                <a:gd name="connsiteY6" fmla="*/ 89877 h 345018"/>
                <a:gd name="connsiteX7" fmla="*/ 370891 w 372592"/>
                <a:gd name="connsiteY7" fmla="*/ 341595 h 345018"/>
                <a:gd name="connsiteX0" fmla="*/ 186584 w 372592"/>
                <a:gd name="connsiteY0" fmla="*/ 341595 h 341595"/>
                <a:gd name="connsiteX1" fmla="*/ 186584 w 372592"/>
                <a:gd name="connsiteY1" fmla="*/ 179754 h 341595"/>
                <a:gd name="connsiteX2" fmla="*/ 381 w 372592"/>
                <a:gd name="connsiteY2" fmla="*/ 163637 h 341595"/>
                <a:gd name="connsiteX3" fmla="*/ 0 w 372592"/>
                <a:gd name="connsiteY3" fmla="*/ 30848 h 341595"/>
                <a:gd name="connsiteX4" fmla="*/ 282715 w 372592"/>
                <a:gd name="connsiteY4" fmla="*/ 0 h 341595"/>
                <a:gd name="connsiteX5" fmla="*/ 372592 w 372592"/>
                <a:gd name="connsiteY5" fmla="*/ 89877 h 341595"/>
                <a:gd name="connsiteX6" fmla="*/ 370891 w 372592"/>
                <a:gd name="connsiteY6" fmla="*/ 341595 h 341595"/>
                <a:gd name="connsiteX0" fmla="*/ 183480 w 372592"/>
                <a:gd name="connsiteY0" fmla="*/ 307642 h 341595"/>
                <a:gd name="connsiteX1" fmla="*/ 186584 w 372592"/>
                <a:gd name="connsiteY1" fmla="*/ 179754 h 341595"/>
                <a:gd name="connsiteX2" fmla="*/ 381 w 372592"/>
                <a:gd name="connsiteY2" fmla="*/ 163637 h 341595"/>
                <a:gd name="connsiteX3" fmla="*/ 0 w 372592"/>
                <a:gd name="connsiteY3" fmla="*/ 30848 h 341595"/>
                <a:gd name="connsiteX4" fmla="*/ 282715 w 372592"/>
                <a:gd name="connsiteY4" fmla="*/ 0 h 341595"/>
                <a:gd name="connsiteX5" fmla="*/ 372592 w 372592"/>
                <a:gd name="connsiteY5" fmla="*/ 89877 h 341595"/>
                <a:gd name="connsiteX6" fmla="*/ 370891 w 372592"/>
                <a:gd name="connsiteY6" fmla="*/ 341595 h 3415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72592" h="341595">
                  <a:moveTo>
                    <a:pt x="183480" y="307642"/>
                  </a:moveTo>
                  <a:cubicBezTo>
                    <a:pt x="184515" y="265013"/>
                    <a:pt x="185549" y="222383"/>
                    <a:pt x="186584" y="179754"/>
                  </a:cubicBezTo>
                  <a:lnTo>
                    <a:pt x="381" y="163637"/>
                  </a:lnTo>
                  <a:lnTo>
                    <a:pt x="0" y="30848"/>
                  </a:lnTo>
                  <a:lnTo>
                    <a:pt x="282715" y="0"/>
                  </a:lnTo>
                  <a:cubicBezTo>
                    <a:pt x="332353" y="0"/>
                    <a:pt x="372592" y="40239"/>
                    <a:pt x="372592" y="89877"/>
                  </a:cubicBezTo>
                  <a:lnTo>
                    <a:pt x="370891" y="341595"/>
                  </a:lnTo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9E0C3CFA-EDF0-C039-A64F-DA1BB772F155}"/>
                </a:ext>
              </a:extLst>
            </p:cNvPr>
            <p:cNvSpPr/>
            <p:nvPr/>
          </p:nvSpPr>
          <p:spPr bwMode="auto">
            <a:xfrm rot="9000000" flipH="1">
              <a:off x="1023050" y="1700079"/>
              <a:ext cx="372592" cy="341595"/>
            </a:xfrm>
            <a:custGeom>
              <a:avLst/>
              <a:gdLst>
                <a:gd name="connsiteX0" fmla="*/ 407949 w 409650"/>
                <a:gd name="connsiteY0" fmla="*/ 341595 h 341595"/>
                <a:gd name="connsiteX1" fmla="*/ 223642 w 409650"/>
                <a:gd name="connsiteY1" fmla="*/ 341595 h 341595"/>
                <a:gd name="connsiteX2" fmla="*/ 223642 w 409650"/>
                <a:gd name="connsiteY2" fmla="*/ 179754 h 341595"/>
                <a:gd name="connsiteX3" fmla="*/ 0 w 409650"/>
                <a:gd name="connsiteY3" fmla="*/ 179753 h 341595"/>
                <a:gd name="connsiteX4" fmla="*/ 0 w 409650"/>
                <a:gd name="connsiteY4" fmla="*/ 0 h 341595"/>
                <a:gd name="connsiteX5" fmla="*/ 319773 w 409650"/>
                <a:gd name="connsiteY5" fmla="*/ 0 h 341595"/>
                <a:gd name="connsiteX6" fmla="*/ 409650 w 409650"/>
                <a:gd name="connsiteY6" fmla="*/ 89877 h 341595"/>
                <a:gd name="connsiteX7" fmla="*/ 407950 w 409650"/>
                <a:gd name="connsiteY7" fmla="*/ 98298 h 341595"/>
                <a:gd name="connsiteX0" fmla="*/ 407949 w 409650"/>
                <a:gd name="connsiteY0" fmla="*/ 341595 h 341595"/>
                <a:gd name="connsiteX1" fmla="*/ 223642 w 409650"/>
                <a:gd name="connsiteY1" fmla="*/ 341595 h 341595"/>
                <a:gd name="connsiteX2" fmla="*/ 223642 w 409650"/>
                <a:gd name="connsiteY2" fmla="*/ 179754 h 341595"/>
                <a:gd name="connsiteX3" fmla="*/ 0 w 409650"/>
                <a:gd name="connsiteY3" fmla="*/ 179753 h 341595"/>
                <a:gd name="connsiteX4" fmla="*/ 0 w 409650"/>
                <a:gd name="connsiteY4" fmla="*/ 0 h 341595"/>
                <a:gd name="connsiteX5" fmla="*/ 319773 w 409650"/>
                <a:gd name="connsiteY5" fmla="*/ 0 h 341595"/>
                <a:gd name="connsiteX6" fmla="*/ 409650 w 409650"/>
                <a:gd name="connsiteY6" fmla="*/ 89877 h 341595"/>
                <a:gd name="connsiteX7" fmla="*/ 407949 w 409650"/>
                <a:gd name="connsiteY7" fmla="*/ 341595 h 341595"/>
                <a:gd name="connsiteX0" fmla="*/ 409288 w 410989"/>
                <a:gd name="connsiteY0" fmla="*/ 341595 h 341595"/>
                <a:gd name="connsiteX1" fmla="*/ 224981 w 410989"/>
                <a:gd name="connsiteY1" fmla="*/ 341595 h 341595"/>
                <a:gd name="connsiteX2" fmla="*/ 224981 w 410989"/>
                <a:gd name="connsiteY2" fmla="*/ 179754 h 341595"/>
                <a:gd name="connsiteX3" fmla="*/ 1339 w 410989"/>
                <a:gd name="connsiteY3" fmla="*/ 179753 h 341595"/>
                <a:gd name="connsiteX4" fmla="*/ 0 w 410989"/>
                <a:gd name="connsiteY4" fmla="*/ 31019 h 341595"/>
                <a:gd name="connsiteX5" fmla="*/ 321112 w 410989"/>
                <a:gd name="connsiteY5" fmla="*/ 0 h 341595"/>
                <a:gd name="connsiteX6" fmla="*/ 410989 w 410989"/>
                <a:gd name="connsiteY6" fmla="*/ 89877 h 341595"/>
                <a:gd name="connsiteX7" fmla="*/ 409288 w 410989"/>
                <a:gd name="connsiteY7" fmla="*/ 341595 h 341595"/>
                <a:gd name="connsiteX0" fmla="*/ 409288 w 410989"/>
                <a:gd name="connsiteY0" fmla="*/ 341595 h 341595"/>
                <a:gd name="connsiteX1" fmla="*/ 224981 w 410989"/>
                <a:gd name="connsiteY1" fmla="*/ 341595 h 341595"/>
                <a:gd name="connsiteX2" fmla="*/ 224981 w 410989"/>
                <a:gd name="connsiteY2" fmla="*/ 179754 h 341595"/>
                <a:gd name="connsiteX3" fmla="*/ 2125 w 410989"/>
                <a:gd name="connsiteY3" fmla="*/ 157302 h 341595"/>
                <a:gd name="connsiteX4" fmla="*/ 0 w 410989"/>
                <a:gd name="connsiteY4" fmla="*/ 31019 h 341595"/>
                <a:gd name="connsiteX5" fmla="*/ 321112 w 410989"/>
                <a:gd name="connsiteY5" fmla="*/ 0 h 341595"/>
                <a:gd name="connsiteX6" fmla="*/ 410989 w 410989"/>
                <a:gd name="connsiteY6" fmla="*/ 89877 h 341595"/>
                <a:gd name="connsiteX7" fmla="*/ 409288 w 410989"/>
                <a:gd name="connsiteY7" fmla="*/ 341595 h 341595"/>
                <a:gd name="connsiteX0" fmla="*/ 407167 w 408868"/>
                <a:gd name="connsiteY0" fmla="*/ 341595 h 341595"/>
                <a:gd name="connsiteX1" fmla="*/ 222860 w 408868"/>
                <a:gd name="connsiteY1" fmla="*/ 341595 h 341595"/>
                <a:gd name="connsiteX2" fmla="*/ 222860 w 408868"/>
                <a:gd name="connsiteY2" fmla="*/ 179754 h 341595"/>
                <a:gd name="connsiteX3" fmla="*/ 4 w 408868"/>
                <a:gd name="connsiteY3" fmla="*/ 157302 h 341595"/>
                <a:gd name="connsiteX4" fmla="*/ 36276 w 408868"/>
                <a:gd name="connsiteY4" fmla="*/ 30848 h 341595"/>
                <a:gd name="connsiteX5" fmla="*/ 318991 w 408868"/>
                <a:gd name="connsiteY5" fmla="*/ 0 h 341595"/>
                <a:gd name="connsiteX6" fmla="*/ 408868 w 408868"/>
                <a:gd name="connsiteY6" fmla="*/ 89877 h 341595"/>
                <a:gd name="connsiteX7" fmla="*/ 407167 w 408868"/>
                <a:gd name="connsiteY7" fmla="*/ 341595 h 341595"/>
                <a:gd name="connsiteX0" fmla="*/ 370891 w 372592"/>
                <a:gd name="connsiteY0" fmla="*/ 341595 h 341595"/>
                <a:gd name="connsiteX1" fmla="*/ 186584 w 372592"/>
                <a:gd name="connsiteY1" fmla="*/ 341595 h 341595"/>
                <a:gd name="connsiteX2" fmla="*/ 186584 w 372592"/>
                <a:gd name="connsiteY2" fmla="*/ 179754 h 341595"/>
                <a:gd name="connsiteX3" fmla="*/ 381 w 372592"/>
                <a:gd name="connsiteY3" fmla="*/ 163637 h 341595"/>
                <a:gd name="connsiteX4" fmla="*/ 0 w 372592"/>
                <a:gd name="connsiteY4" fmla="*/ 30848 h 341595"/>
                <a:gd name="connsiteX5" fmla="*/ 282715 w 372592"/>
                <a:gd name="connsiteY5" fmla="*/ 0 h 341595"/>
                <a:gd name="connsiteX6" fmla="*/ 372592 w 372592"/>
                <a:gd name="connsiteY6" fmla="*/ 89877 h 341595"/>
                <a:gd name="connsiteX7" fmla="*/ 370891 w 372592"/>
                <a:gd name="connsiteY7" fmla="*/ 341595 h 341595"/>
                <a:gd name="connsiteX0" fmla="*/ 370891 w 372592"/>
                <a:gd name="connsiteY0" fmla="*/ 341595 h 341595"/>
                <a:gd name="connsiteX1" fmla="*/ 186584 w 372592"/>
                <a:gd name="connsiteY1" fmla="*/ 341595 h 341595"/>
                <a:gd name="connsiteX2" fmla="*/ 186584 w 372592"/>
                <a:gd name="connsiteY2" fmla="*/ 179754 h 341595"/>
                <a:gd name="connsiteX3" fmla="*/ 381 w 372592"/>
                <a:gd name="connsiteY3" fmla="*/ 163637 h 341595"/>
                <a:gd name="connsiteX4" fmla="*/ 0 w 372592"/>
                <a:gd name="connsiteY4" fmla="*/ 30848 h 341595"/>
                <a:gd name="connsiteX5" fmla="*/ 282715 w 372592"/>
                <a:gd name="connsiteY5" fmla="*/ 0 h 341595"/>
                <a:gd name="connsiteX6" fmla="*/ 372592 w 372592"/>
                <a:gd name="connsiteY6" fmla="*/ 89877 h 341595"/>
                <a:gd name="connsiteX7" fmla="*/ 370891 w 372592"/>
                <a:gd name="connsiteY7" fmla="*/ 341595 h 341595"/>
                <a:gd name="connsiteX0" fmla="*/ 370891 w 372592"/>
                <a:gd name="connsiteY0" fmla="*/ 341595 h 345018"/>
                <a:gd name="connsiteX1" fmla="*/ 278253 w 372592"/>
                <a:gd name="connsiteY1" fmla="*/ 345018 h 345018"/>
                <a:gd name="connsiteX2" fmla="*/ 186584 w 372592"/>
                <a:gd name="connsiteY2" fmla="*/ 341595 h 345018"/>
                <a:gd name="connsiteX3" fmla="*/ 186584 w 372592"/>
                <a:gd name="connsiteY3" fmla="*/ 179754 h 345018"/>
                <a:gd name="connsiteX4" fmla="*/ 381 w 372592"/>
                <a:gd name="connsiteY4" fmla="*/ 163637 h 345018"/>
                <a:gd name="connsiteX5" fmla="*/ 0 w 372592"/>
                <a:gd name="connsiteY5" fmla="*/ 30848 h 345018"/>
                <a:gd name="connsiteX6" fmla="*/ 282715 w 372592"/>
                <a:gd name="connsiteY6" fmla="*/ 0 h 345018"/>
                <a:gd name="connsiteX7" fmla="*/ 372592 w 372592"/>
                <a:gd name="connsiteY7" fmla="*/ 89877 h 345018"/>
                <a:gd name="connsiteX8" fmla="*/ 370891 w 372592"/>
                <a:gd name="connsiteY8" fmla="*/ 341595 h 345018"/>
                <a:gd name="connsiteX0" fmla="*/ 278253 w 372592"/>
                <a:gd name="connsiteY0" fmla="*/ 345018 h 436458"/>
                <a:gd name="connsiteX1" fmla="*/ 186584 w 372592"/>
                <a:gd name="connsiteY1" fmla="*/ 341595 h 436458"/>
                <a:gd name="connsiteX2" fmla="*/ 186584 w 372592"/>
                <a:gd name="connsiteY2" fmla="*/ 179754 h 436458"/>
                <a:gd name="connsiteX3" fmla="*/ 381 w 372592"/>
                <a:gd name="connsiteY3" fmla="*/ 163637 h 436458"/>
                <a:gd name="connsiteX4" fmla="*/ 0 w 372592"/>
                <a:gd name="connsiteY4" fmla="*/ 30848 h 436458"/>
                <a:gd name="connsiteX5" fmla="*/ 282715 w 372592"/>
                <a:gd name="connsiteY5" fmla="*/ 0 h 436458"/>
                <a:gd name="connsiteX6" fmla="*/ 372592 w 372592"/>
                <a:gd name="connsiteY6" fmla="*/ 89877 h 436458"/>
                <a:gd name="connsiteX7" fmla="*/ 370891 w 372592"/>
                <a:gd name="connsiteY7" fmla="*/ 341595 h 436458"/>
                <a:gd name="connsiteX8" fmla="*/ 369693 w 372592"/>
                <a:gd name="connsiteY8" fmla="*/ 436458 h 436458"/>
                <a:gd name="connsiteX0" fmla="*/ 278253 w 372592"/>
                <a:gd name="connsiteY0" fmla="*/ 345018 h 345018"/>
                <a:gd name="connsiteX1" fmla="*/ 186584 w 372592"/>
                <a:gd name="connsiteY1" fmla="*/ 341595 h 345018"/>
                <a:gd name="connsiteX2" fmla="*/ 186584 w 372592"/>
                <a:gd name="connsiteY2" fmla="*/ 179754 h 345018"/>
                <a:gd name="connsiteX3" fmla="*/ 381 w 372592"/>
                <a:gd name="connsiteY3" fmla="*/ 163637 h 345018"/>
                <a:gd name="connsiteX4" fmla="*/ 0 w 372592"/>
                <a:gd name="connsiteY4" fmla="*/ 30848 h 345018"/>
                <a:gd name="connsiteX5" fmla="*/ 282715 w 372592"/>
                <a:gd name="connsiteY5" fmla="*/ 0 h 345018"/>
                <a:gd name="connsiteX6" fmla="*/ 372592 w 372592"/>
                <a:gd name="connsiteY6" fmla="*/ 89877 h 345018"/>
                <a:gd name="connsiteX7" fmla="*/ 370891 w 372592"/>
                <a:gd name="connsiteY7" fmla="*/ 341595 h 345018"/>
                <a:gd name="connsiteX0" fmla="*/ 186584 w 372592"/>
                <a:gd name="connsiteY0" fmla="*/ 341595 h 341595"/>
                <a:gd name="connsiteX1" fmla="*/ 186584 w 372592"/>
                <a:gd name="connsiteY1" fmla="*/ 179754 h 341595"/>
                <a:gd name="connsiteX2" fmla="*/ 381 w 372592"/>
                <a:gd name="connsiteY2" fmla="*/ 163637 h 341595"/>
                <a:gd name="connsiteX3" fmla="*/ 0 w 372592"/>
                <a:gd name="connsiteY3" fmla="*/ 30848 h 341595"/>
                <a:gd name="connsiteX4" fmla="*/ 282715 w 372592"/>
                <a:gd name="connsiteY4" fmla="*/ 0 h 341595"/>
                <a:gd name="connsiteX5" fmla="*/ 372592 w 372592"/>
                <a:gd name="connsiteY5" fmla="*/ 89877 h 341595"/>
                <a:gd name="connsiteX6" fmla="*/ 370891 w 372592"/>
                <a:gd name="connsiteY6" fmla="*/ 341595 h 341595"/>
                <a:gd name="connsiteX0" fmla="*/ 183480 w 372592"/>
                <a:gd name="connsiteY0" fmla="*/ 307642 h 341595"/>
                <a:gd name="connsiteX1" fmla="*/ 186584 w 372592"/>
                <a:gd name="connsiteY1" fmla="*/ 179754 h 341595"/>
                <a:gd name="connsiteX2" fmla="*/ 381 w 372592"/>
                <a:gd name="connsiteY2" fmla="*/ 163637 h 341595"/>
                <a:gd name="connsiteX3" fmla="*/ 0 w 372592"/>
                <a:gd name="connsiteY3" fmla="*/ 30848 h 341595"/>
                <a:gd name="connsiteX4" fmla="*/ 282715 w 372592"/>
                <a:gd name="connsiteY4" fmla="*/ 0 h 341595"/>
                <a:gd name="connsiteX5" fmla="*/ 372592 w 372592"/>
                <a:gd name="connsiteY5" fmla="*/ 89877 h 341595"/>
                <a:gd name="connsiteX6" fmla="*/ 370891 w 372592"/>
                <a:gd name="connsiteY6" fmla="*/ 341595 h 3415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72592" h="341595">
                  <a:moveTo>
                    <a:pt x="183480" y="307642"/>
                  </a:moveTo>
                  <a:cubicBezTo>
                    <a:pt x="184515" y="265013"/>
                    <a:pt x="185549" y="222383"/>
                    <a:pt x="186584" y="179754"/>
                  </a:cubicBezTo>
                  <a:lnTo>
                    <a:pt x="381" y="163637"/>
                  </a:lnTo>
                  <a:lnTo>
                    <a:pt x="0" y="30848"/>
                  </a:lnTo>
                  <a:lnTo>
                    <a:pt x="282715" y="0"/>
                  </a:lnTo>
                  <a:cubicBezTo>
                    <a:pt x="332353" y="0"/>
                    <a:pt x="372592" y="40239"/>
                    <a:pt x="372592" y="89877"/>
                  </a:cubicBezTo>
                  <a:lnTo>
                    <a:pt x="370891" y="341595"/>
                  </a:lnTo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9442FB98-C131-6A56-FE49-9BA520D278F3}"/>
              </a:ext>
            </a:extLst>
          </p:cNvPr>
          <p:cNvGrpSpPr/>
          <p:nvPr/>
        </p:nvGrpSpPr>
        <p:grpSpPr>
          <a:xfrm>
            <a:off x="7624968" y="1494329"/>
            <a:ext cx="1534102" cy="2767956"/>
            <a:chOff x="1771979" y="714124"/>
            <a:chExt cx="1054351" cy="1902352"/>
          </a:xfrm>
        </p:grpSpPr>
        <p:sp>
          <p:nvSpPr>
            <p:cNvPr id="82" name="フリーフォーム: 図形 81">
              <a:extLst>
                <a:ext uri="{FF2B5EF4-FFF2-40B4-BE49-F238E27FC236}">
                  <a16:creationId xmlns:a16="http://schemas.microsoft.com/office/drawing/2014/main" id="{E5370DC2-F0AA-844E-05EA-12A674C4B85C}"/>
                </a:ext>
              </a:extLst>
            </p:cNvPr>
            <p:cNvSpPr/>
            <p:nvPr/>
          </p:nvSpPr>
          <p:spPr bwMode="auto">
            <a:xfrm rot="1800000" flipH="1">
              <a:off x="1800126" y="1432292"/>
              <a:ext cx="272928" cy="280628"/>
            </a:xfrm>
            <a:custGeom>
              <a:avLst/>
              <a:gdLst>
                <a:gd name="connsiteX0" fmla="*/ 144801 w 272928"/>
                <a:gd name="connsiteY0" fmla="*/ 0 h 280628"/>
                <a:gd name="connsiteX1" fmla="*/ 113917 w 272928"/>
                <a:gd name="connsiteY1" fmla="*/ 27241 h 280628"/>
                <a:gd name="connsiteX2" fmla="*/ 78255 w 272928"/>
                <a:gd name="connsiteY2" fmla="*/ 34441 h 280628"/>
                <a:gd name="connsiteX3" fmla="*/ 0 w 272928"/>
                <a:gd name="connsiteY3" fmla="*/ 152500 h 280628"/>
                <a:gd name="connsiteX4" fmla="*/ 128128 w 272928"/>
                <a:gd name="connsiteY4" fmla="*/ 280628 h 280628"/>
                <a:gd name="connsiteX5" fmla="*/ 107614 w 272928"/>
                <a:gd name="connsiteY5" fmla="*/ 217659 h 280628"/>
                <a:gd name="connsiteX6" fmla="*/ 103847 w 272928"/>
                <a:gd name="connsiteY6" fmla="*/ 181765 h 280628"/>
                <a:gd name="connsiteX7" fmla="*/ 131559 w 272928"/>
                <a:gd name="connsiteY7" fmla="*/ 213183 h 280628"/>
                <a:gd name="connsiteX8" fmla="*/ 272928 w 272928"/>
                <a:gd name="connsiteY8" fmla="*/ 221924 h 280628"/>
                <a:gd name="connsiteX9" fmla="*/ 144801 w 272928"/>
                <a:gd name="connsiteY9" fmla="*/ 0 h 2806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72928" h="280628">
                  <a:moveTo>
                    <a:pt x="144801" y="0"/>
                  </a:moveTo>
                  <a:lnTo>
                    <a:pt x="113917" y="27241"/>
                  </a:lnTo>
                  <a:lnTo>
                    <a:pt x="78255" y="34441"/>
                  </a:lnTo>
                  <a:cubicBezTo>
                    <a:pt x="32268" y="53892"/>
                    <a:pt x="0" y="99428"/>
                    <a:pt x="0" y="152500"/>
                  </a:cubicBezTo>
                  <a:cubicBezTo>
                    <a:pt x="0" y="223263"/>
                    <a:pt x="57365" y="280628"/>
                    <a:pt x="128128" y="280628"/>
                  </a:cubicBezTo>
                  <a:cubicBezTo>
                    <a:pt x="119010" y="260247"/>
                    <a:pt x="112172" y="239135"/>
                    <a:pt x="107614" y="217659"/>
                  </a:cubicBezTo>
                  <a:lnTo>
                    <a:pt x="103847" y="181765"/>
                  </a:lnTo>
                  <a:lnTo>
                    <a:pt x="131559" y="213183"/>
                  </a:lnTo>
                  <a:cubicBezTo>
                    <a:pt x="171397" y="243284"/>
                    <a:pt x="226966" y="248460"/>
                    <a:pt x="272928" y="221924"/>
                  </a:cubicBezTo>
                  <a:cubicBezTo>
                    <a:pt x="200582" y="169556"/>
                    <a:pt x="153980" y="88839"/>
                    <a:pt x="144801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82A6A5B2-5CEA-FEBD-91CD-023982438301}"/>
                </a:ext>
              </a:extLst>
            </p:cNvPr>
            <p:cNvSpPr/>
            <p:nvPr/>
          </p:nvSpPr>
          <p:spPr bwMode="auto">
            <a:xfrm rot="19800000">
              <a:off x="2532036" y="1432292"/>
              <a:ext cx="272928" cy="280628"/>
            </a:xfrm>
            <a:custGeom>
              <a:avLst/>
              <a:gdLst>
                <a:gd name="connsiteX0" fmla="*/ 144801 w 272928"/>
                <a:gd name="connsiteY0" fmla="*/ 0 h 280628"/>
                <a:gd name="connsiteX1" fmla="*/ 272928 w 272928"/>
                <a:gd name="connsiteY1" fmla="*/ 221924 h 280628"/>
                <a:gd name="connsiteX2" fmla="*/ 131559 w 272928"/>
                <a:gd name="connsiteY2" fmla="*/ 213183 h 280628"/>
                <a:gd name="connsiteX3" fmla="*/ 103847 w 272928"/>
                <a:gd name="connsiteY3" fmla="*/ 181765 h 280628"/>
                <a:gd name="connsiteX4" fmla="*/ 107614 w 272928"/>
                <a:gd name="connsiteY4" fmla="*/ 217659 h 280628"/>
                <a:gd name="connsiteX5" fmla="*/ 128128 w 272928"/>
                <a:gd name="connsiteY5" fmla="*/ 280628 h 280628"/>
                <a:gd name="connsiteX6" fmla="*/ 0 w 272928"/>
                <a:gd name="connsiteY6" fmla="*/ 152500 h 280628"/>
                <a:gd name="connsiteX7" fmla="*/ 78255 w 272928"/>
                <a:gd name="connsiteY7" fmla="*/ 34441 h 280628"/>
                <a:gd name="connsiteX8" fmla="*/ 113917 w 272928"/>
                <a:gd name="connsiteY8" fmla="*/ 27241 h 2806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72928" h="280628">
                  <a:moveTo>
                    <a:pt x="144801" y="0"/>
                  </a:moveTo>
                  <a:cubicBezTo>
                    <a:pt x="153980" y="88839"/>
                    <a:pt x="200582" y="169556"/>
                    <a:pt x="272928" y="221924"/>
                  </a:cubicBezTo>
                  <a:cubicBezTo>
                    <a:pt x="226967" y="248460"/>
                    <a:pt x="171397" y="243283"/>
                    <a:pt x="131559" y="213183"/>
                  </a:cubicBezTo>
                  <a:lnTo>
                    <a:pt x="103847" y="181765"/>
                  </a:lnTo>
                  <a:lnTo>
                    <a:pt x="107614" y="217659"/>
                  </a:lnTo>
                  <a:cubicBezTo>
                    <a:pt x="112172" y="239135"/>
                    <a:pt x="119010" y="260247"/>
                    <a:pt x="128128" y="280628"/>
                  </a:cubicBezTo>
                  <a:cubicBezTo>
                    <a:pt x="57365" y="280628"/>
                    <a:pt x="0" y="223263"/>
                    <a:pt x="0" y="152500"/>
                  </a:cubicBezTo>
                  <a:cubicBezTo>
                    <a:pt x="0" y="99428"/>
                    <a:pt x="32268" y="53892"/>
                    <a:pt x="78255" y="34441"/>
                  </a:cubicBezTo>
                  <a:lnTo>
                    <a:pt x="113917" y="27241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92652BE1-70FD-FE0C-588F-78A256AAECB4}"/>
                </a:ext>
              </a:extLst>
            </p:cNvPr>
            <p:cNvGrpSpPr/>
            <p:nvPr/>
          </p:nvGrpSpPr>
          <p:grpSpPr>
            <a:xfrm>
              <a:off x="2034078" y="2110600"/>
              <a:ext cx="529532" cy="345828"/>
              <a:chOff x="420565" y="1657564"/>
              <a:chExt cx="478519" cy="528161"/>
            </a:xfrm>
            <a:solidFill>
              <a:srgbClr val="FF99CC"/>
            </a:solidFill>
          </p:grpSpPr>
          <p:sp>
            <p:nvSpPr>
              <p:cNvPr id="147" name="フリーフォーム 295">
                <a:extLst>
                  <a:ext uri="{FF2B5EF4-FFF2-40B4-BE49-F238E27FC236}">
                    <a16:creationId xmlns:a16="http://schemas.microsoft.com/office/drawing/2014/main" id="{472F324A-E7C2-8A79-BC6F-4B2791DE56C7}"/>
                  </a:ext>
                </a:extLst>
              </p:cNvPr>
              <p:cNvSpPr/>
              <p:nvPr/>
            </p:nvSpPr>
            <p:spPr bwMode="auto">
              <a:xfrm>
                <a:off x="420565" y="1657564"/>
                <a:ext cx="239261" cy="528161"/>
              </a:xfrm>
              <a:custGeom>
                <a:avLst/>
                <a:gdLst>
                  <a:gd name="connsiteX0" fmla="*/ 125730 w 125730"/>
                  <a:gd name="connsiteY0" fmla="*/ 0 h 247650"/>
                  <a:gd name="connsiteX1" fmla="*/ 125730 w 125730"/>
                  <a:gd name="connsiteY1" fmla="*/ 247650 h 247650"/>
                  <a:gd name="connsiteX2" fmla="*/ 53340 w 125730"/>
                  <a:gd name="connsiteY2" fmla="*/ 247650 h 247650"/>
                  <a:gd name="connsiteX3" fmla="*/ 0 w 125730"/>
                  <a:gd name="connsiteY3" fmla="*/ 7620 h 247650"/>
                  <a:gd name="connsiteX4" fmla="*/ 125730 w 12573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6858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4572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70" h="247650">
                    <a:moveTo>
                      <a:pt x="140970" y="0"/>
                    </a:moveTo>
                    <a:lnTo>
                      <a:pt x="140970" y="247650"/>
                    </a:lnTo>
                    <a:lnTo>
                      <a:pt x="45720" y="247650"/>
                    </a:lnTo>
                    <a:lnTo>
                      <a:pt x="0" y="0"/>
                    </a:lnTo>
                    <a:lnTo>
                      <a:pt x="140970" y="0"/>
                    </a:lnTo>
                    <a:close/>
                  </a:path>
                </a:pathLst>
              </a:cu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8" name="フリーフォーム 296">
                <a:extLst>
                  <a:ext uri="{FF2B5EF4-FFF2-40B4-BE49-F238E27FC236}">
                    <a16:creationId xmlns:a16="http://schemas.microsoft.com/office/drawing/2014/main" id="{BC41BBBD-31C0-6FB3-76F4-62F2A0DBEDDA}"/>
                  </a:ext>
                </a:extLst>
              </p:cNvPr>
              <p:cNvSpPr/>
              <p:nvPr/>
            </p:nvSpPr>
            <p:spPr bwMode="auto">
              <a:xfrm flipH="1">
                <a:off x="659823" y="1657564"/>
                <a:ext cx="239261" cy="528161"/>
              </a:xfrm>
              <a:custGeom>
                <a:avLst/>
                <a:gdLst>
                  <a:gd name="connsiteX0" fmla="*/ 125730 w 125730"/>
                  <a:gd name="connsiteY0" fmla="*/ 0 h 247650"/>
                  <a:gd name="connsiteX1" fmla="*/ 125730 w 125730"/>
                  <a:gd name="connsiteY1" fmla="*/ 247650 h 247650"/>
                  <a:gd name="connsiteX2" fmla="*/ 53340 w 125730"/>
                  <a:gd name="connsiteY2" fmla="*/ 247650 h 247650"/>
                  <a:gd name="connsiteX3" fmla="*/ 0 w 125730"/>
                  <a:gd name="connsiteY3" fmla="*/ 7620 h 247650"/>
                  <a:gd name="connsiteX4" fmla="*/ 125730 w 12573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6858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4572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70" h="247650">
                    <a:moveTo>
                      <a:pt x="140970" y="0"/>
                    </a:moveTo>
                    <a:lnTo>
                      <a:pt x="140970" y="247650"/>
                    </a:lnTo>
                    <a:lnTo>
                      <a:pt x="45720" y="247650"/>
                    </a:lnTo>
                    <a:lnTo>
                      <a:pt x="0" y="0"/>
                    </a:lnTo>
                    <a:lnTo>
                      <a:pt x="140970" y="0"/>
                    </a:lnTo>
                    <a:close/>
                  </a:path>
                </a:pathLst>
              </a:cu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5" name="片側の 2 つの角を丸めた四角形 298">
              <a:extLst>
                <a:ext uri="{FF2B5EF4-FFF2-40B4-BE49-F238E27FC236}">
                  <a16:creationId xmlns:a16="http://schemas.microsoft.com/office/drawing/2014/main" id="{18C0DDCF-968B-178B-8857-37A4C9ED9F49}"/>
                </a:ext>
              </a:extLst>
            </p:cNvPr>
            <p:cNvSpPr/>
            <p:nvPr/>
          </p:nvSpPr>
          <p:spPr bwMode="auto">
            <a:xfrm>
              <a:off x="1969785" y="1524468"/>
              <a:ext cx="658118" cy="565279"/>
            </a:xfrm>
            <a:custGeom>
              <a:avLst/>
              <a:gdLst>
                <a:gd name="connsiteX0" fmla="*/ 152519 w 658118"/>
                <a:gd name="connsiteY0" fmla="*/ 0 h 534087"/>
                <a:gd name="connsiteX1" fmla="*/ 505599 w 658118"/>
                <a:gd name="connsiteY1" fmla="*/ 0 h 534087"/>
                <a:gd name="connsiteX2" fmla="*/ 658118 w 658118"/>
                <a:gd name="connsiteY2" fmla="*/ 152519 h 534087"/>
                <a:gd name="connsiteX3" fmla="*/ 658118 w 658118"/>
                <a:gd name="connsiteY3" fmla="*/ 534087 h 534087"/>
                <a:gd name="connsiteX4" fmla="*/ 658118 w 658118"/>
                <a:gd name="connsiteY4" fmla="*/ 534087 h 534087"/>
                <a:gd name="connsiteX5" fmla="*/ 0 w 658118"/>
                <a:gd name="connsiteY5" fmla="*/ 534087 h 534087"/>
                <a:gd name="connsiteX6" fmla="*/ 0 w 658118"/>
                <a:gd name="connsiteY6" fmla="*/ 534087 h 534087"/>
                <a:gd name="connsiteX7" fmla="*/ 0 w 658118"/>
                <a:gd name="connsiteY7" fmla="*/ 152519 h 534087"/>
                <a:gd name="connsiteX8" fmla="*/ 152519 w 658118"/>
                <a:gd name="connsiteY8" fmla="*/ 0 h 534087"/>
                <a:gd name="connsiteX0" fmla="*/ 152519 w 658118"/>
                <a:gd name="connsiteY0" fmla="*/ 0 h 534087"/>
                <a:gd name="connsiteX1" fmla="*/ 505599 w 658118"/>
                <a:gd name="connsiteY1" fmla="*/ 0 h 534087"/>
                <a:gd name="connsiteX2" fmla="*/ 658118 w 658118"/>
                <a:gd name="connsiteY2" fmla="*/ 152519 h 534087"/>
                <a:gd name="connsiteX3" fmla="*/ 658118 w 658118"/>
                <a:gd name="connsiteY3" fmla="*/ 534087 h 534087"/>
                <a:gd name="connsiteX4" fmla="*/ 658118 w 658118"/>
                <a:gd name="connsiteY4" fmla="*/ 534087 h 534087"/>
                <a:gd name="connsiteX5" fmla="*/ 0 w 658118"/>
                <a:gd name="connsiteY5" fmla="*/ 534087 h 534087"/>
                <a:gd name="connsiteX6" fmla="*/ 0 w 658118"/>
                <a:gd name="connsiteY6" fmla="*/ 152519 h 534087"/>
                <a:gd name="connsiteX7" fmla="*/ 152519 w 658118"/>
                <a:gd name="connsiteY7" fmla="*/ 0 h 534087"/>
                <a:gd name="connsiteX0" fmla="*/ 152519 w 658118"/>
                <a:gd name="connsiteY0" fmla="*/ 0 h 534087"/>
                <a:gd name="connsiteX1" fmla="*/ 505599 w 658118"/>
                <a:gd name="connsiteY1" fmla="*/ 0 h 534087"/>
                <a:gd name="connsiteX2" fmla="*/ 658118 w 658118"/>
                <a:gd name="connsiteY2" fmla="*/ 152519 h 534087"/>
                <a:gd name="connsiteX3" fmla="*/ 658118 w 658118"/>
                <a:gd name="connsiteY3" fmla="*/ 534087 h 534087"/>
                <a:gd name="connsiteX4" fmla="*/ 658118 w 658118"/>
                <a:gd name="connsiteY4" fmla="*/ 534087 h 534087"/>
                <a:gd name="connsiteX5" fmla="*/ 50007 w 658118"/>
                <a:gd name="connsiteY5" fmla="*/ 534087 h 534087"/>
                <a:gd name="connsiteX6" fmla="*/ 0 w 658118"/>
                <a:gd name="connsiteY6" fmla="*/ 152519 h 534087"/>
                <a:gd name="connsiteX7" fmla="*/ 152519 w 658118"/>
                <a:gd name="connsiteY7" fmla="*/ 0 h 534087"/>
                <a:gd name="connsiteX0" fmla="*/ 152519 w 658118"/>
                <a:gd name="connsiteY0" fmla="*/ 0 h 536468"/>
                <a:gd name="connsiteX1" fmla="*/ 505599 w 658118"/>
                <a:gd name="connsiteY1" fmla="*/ 0 h 536468"/>
                <a:gd name="connsiteX2" fmla="*/ 658118 w 658118"/>
                <a:gd name="connsiteY2" fmla="*/ 152519 h 536468"/>
                <a:gd name="connsiteX3" fmla="*/ 658118 w 658118"/>
                <a:gd name="connsiteY3" fmla="*/ 534087 h 536468"/>
                <a:gd name="connsiteX4" fmla="*/ 610493 w 658118"/>
                <a:gd name="connsiteY4" fmla="*/ 536468 h 536468"/>
                <a:gd name="connsiteX5" fmla="*/ 50007 w 658118"/>
                <a:gd name="connsiteY5" fmla="*/ 534087 h 536468"/>
                <a:gd name="connsiteX6" fmla="*/ 0 w 658118"/>
                <a:gd name="connsiteY6" fmla="*/ 152519 h 536468"/>
                <a:gd name="connsiteX7" fmla="*/ 152519 w 658118"/>
                <a:gd name="connsiteY7" fmla="*/ 0 h 536468"/>
                <a:gd name="connsiteX0" fmla="*/ 152519 w 658118"/>
                <a:gd name="connsiteY0" fmla="*/ 0 h 534087"/>
                <a:gd name="connsiteX1" fmla="*/ 505599 w 658118"/>
                <a:gd name="connsiteY1" fmla="*/ 0 h 534087"/>
                <a:gd name="connsiteX2" fmla="*/ 658118 w 658118"/>
                <a:gd name="connsiteY2" fmla="*/ 152519 h 534087"/>
                <a:gd name="connsiteX3" fmla="*/ 658118 w 658118"/>
                <a:gd name="connsiteY3" fmla="*/ 534087 h 534087"/>
                <a:gd name="connsiteX4" fmla="*/ 50007 w 658118"/>
                <a:gd name="connsiteY4" fmla="*/ 534087 h 534087"/>
                <a:gd name="connsiteX5" fmla="*/ 0 w 658118"/>
                <a:gd name="connsiteY5" fmla="*/ 152519 h 534087"/>
                <a:gd name="connsiteX6" fmla="*/ 152519 w 658118"/>
                <a:gd name="connsiteY6" fmla="*/ 0 h 534087"/>
                <a:gd name="connsiteX0" fmla="*/ 152519 w 658118"/>
                <a:gd name="connsiteY0" fmla="*/ 0 h 534087"/>
                <a:gd name="connsiteX1" fmla="*/ 505599 w 658118"/>
                <a:gd name="connsiteY1" fmla="*/ 0 h 534087"/>
                <a:gd name="connsiteX2" fmla="*/ 658118 w 658118"/>
                <a:gd name="connsiteY2" fmla="*/ 152519 h 534087"/>
                <a:gd name="connsiteX3" fmla="*/ 605731 w 658118"/>
                <a:gd name="connsiteY3" fmla="*/ 531706 h 534087"/>
                <a:gd name="connsiteX4" fmla="*/ 50007 w 658118"/>
                <a:gd name="connsiteY4" fmla="*/ 534087 h 534087"/>
                <a:gd name="connsiteX5" fmla="*/ 0 w 658118"/>
                <a:gd name="connsiteY5" fmla="*/ 152519 h 534087"/>
                <a:gd name="connsiteX6" fmla="*/ 152519 w 658118"/>
                <a:gd name="connsiteY6" fmla="*/ 0 h 5340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658118" h="534087">
                  <a:moveTo>
                    <a:pt x="152519" y="0"/>
                  </a:moveTo>
                  <a:lnTo>
                    <a:pt x="505599" y="0"/>
                  </a:lnTo>
                  <a:cubicBezTo>
                    <a:pt x="589833" y="0"/>
                    <a:pt x="658118" y="68285"/>
                    <a:pt x="658118" y="152519"/>
                  </a:cubicBezTo>
                  <a:lnTo>
                    <a:pt x="605731" y="531706"/>
                  </a:lnTo>
                  <a:lnTo>
                    <a:pt x="50007" y="534087"/>
                  </a:lnTo>
                  <a:lnTo>
                    <a:pt x="0" y="152519"/>
                  </a:lnTo>
                  <a:cubicBezTo>
                    <a:pt x="0" y="68285"/>
                    <a:pt x="68285" y="0"/>
                    <a:pt x="152519" y="0"/>
                  </a:cubicBezTo>
                  <a:close/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6" name="四角形: 角を丸くする 85">
              <a:extLst>
                <a:ext uri="{FF2B5EF4-FFF2-40B4-BE49-F238E27FC236}">
                  <a16:creationId xmlns:a16="http://schemas.microsoft.com/office/drawing/2014/main" id="{25E48502-9E33-9D9C-2337-83672510175A}"/>
                </a:ext>
              </a:extLst>
            </p:cNvPr>
            <p:cNvSpPr/>
            <p:nvPr/>
          </p:nvSpPr>
          <p:spPr bwMode="auto">
            <a:xfrm>
              <a:off x="2018588" y="2036232"/>
              <a:ext cx="561132" cy="98392"/>
            </a:xfrm>
            <a:prstGeom prst="roundRect">
              <a:avLst>
                <a:gd name="adj" fmla="val 19423"/>
              </a:avLst>
            </a:prstGeom>
            <a:solidFill>
              <a:srgbClr val="99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8" name="涙形 64">
              <a:extLst>
                <a:ext uri="{FF2B5EF4-FFF2-40B4-BE49-F238E27FC236}">
                  <a16:creationId xmlns:a16="http://schemas.microsoft.com/office/drawing/2014/main" id="{2AD3F16E-9E4F-1FD7-615C-563BD070244A}"/>
                </a:ext>
              </a:extLst>
            </p:cNvPr>
            <p:cNvSpPr/>
            <p:nvPr/>
          </p:nvSpPr>
          <p:spPr bwMode="auto">
            <a:xfrm>
              <a:off x="2027951" y="2440423"/>
              <a:ext cx="270892" cy="17605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" name="涙形 64">
              <a:extLst>
                <a:ext uri="{FF2B5EF4-FFF2-40B4-BE49-F238E27FC236}">
                  <a16:creationId xmlns:a16="http://schemas.microsoft.com/office/drawing/2014/main" id="{E7C8FB05-2D81-0F6E-96ED-67AB9B834250}"/>
                </a:ext>
              </a:extLst>
            </p:cNvPr>
            <p:cNvSpPr/>
            <p:nvPr/>
          </p:nvSpPr>
          <p:spPr bwMode="auto">
            <a:xfrm flipH="1">
              <a:off x="2298844" y="2440423"/>
              <a:ext cx="270892" cy="176053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0" name="円/楕円 304">
              <a:extLst>
                <a:ext uri="{FF2B5EF4-FFF2-40B4-BE49-F238E27FC236}">
                  <a16:creationId xmlns:a16="http://schemas.microsoft.com/office/drawing/2014/main" id="{25AD96E3-1AE9-41F2-DCC3-BC41DACA6497}"/>
                </a:ext>
              </a:extLst>
            </p:cNvPr>
            <p:cNvSpPr/>
            <p:nvPr/>
          </p:nvSpPr>
          <p:spPr bwMode="auto">
            <a:xfrm>
              <a:off x="2076001" y="2487407"/>
              <a:ext cx="54701" cy="54701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1" name="円/楕円 305">
              <a:extLst>
                <a:ext uri="{FF2B5EF4-FFF2-40B4-BE49-F238E27FC236}">
                  <a16:creationId xmlns:a16="http://schemas.microsoft.com/office/drawing/2014/main" id="{B0A2921A-CD99-976B-0671-2F8E03F3058B}"/>
                </a:ext>
              </a:extLst>
            </p:cNvPr>
            <p:cNvSpPr/>
            <p:nvPr/>
          </p:nvSpPr>
          <p:spPr bwMode="auto">
            <a:xfrm>
              <a:off x="2468037" y="2487407"/>
              <a:ext cx="54701" cy="54701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2" name="四角形: 角を丸くする 91">
              <a:extLst>
                <a:ext uri="{FF2B5EF4-FFF2-40B4-BE49-F238E27FC236}">
                  <a16:creationId xmlns:a16="http://schemas.microsoft.com/office/drawing/2014/main" id="{C8B68F07-84B0-C580-FDCF-590CB2BF67C4}"/>
                </a:ext>
              </a:extLst>
            </p:cNvPr>
            <p:cNvSpPr/>
            <p:nvPr/>
          </p:nvSpPr>
          <p:spPr bwMode="auto">
            <a:xfrm>
              <a:off x="2229543" y="2036232"/>
              <a:ext cx="139222" cy="98392"/>
            </a:xfrm>
            <a:prstGeom prst="roundRect">
              <a:avLst>
                <a:gd name="adj" fmla="val 19423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3" name="四角形: 角を丸くする 92">
              <a:extLst>
                <a:ext uri="{FF2B5EF4-FFF2-40B4-BE49-F238E27FC236}">
                  <a16:creationId xmlns:a16="http://schemas.microsoft.com/office/drawing/2014/main" id="{51346BCC-E76F-83FD-1157-170C7EC79B63}"/>
                </a:ext>
              </a:extLst>
            </p:cNvPr>
            <p:cNvSpPr/>
            <p:nvPr/>
          </p:nvSpPr>
          <p:spPr bwMode="auto">
            <a:xfrm>
              <a:off x="2276294" y="1693490"/>
              <a:ext cx="45720" cy="342742"/>
            </a:xfrm>
            <a:prstGeom prst="roundRect">
              <a:avLst>
                <a:gd name="adj" fmla="val 19423"/>
              </a:avLst>
            </a:prstGeom>
            <a:solidFill>
              <a:schemeClr val="tx1">
                <a:lumMod val="95000"/>
                <a:lumOff val="5000"/>
              </a:schemeClr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94" name="グループ化 93">
              <a:extLst>
                <a:ext uri="{FF2B5EF4-FFF2-40B4-BE49-F238E27FC236}">
                  <a16:creationId xmlns:a16="http://schemas.microsoft.com/office/drawing/2014/main" id="{F108AB98-FC0F-D080-CA7D-ACAB4B16BBAA}"/>
                </a:ext>
              </a:extLst>
            </p:cNvPr>
            <p:cNvGrpSpPr/>
            <p:nvPr/>
          </p:nvGrpSpPr>
          <p:grpSpPr>
            <a:xfrm>
              <a:off x="2154784" y="1970454"/>
              <a:ext cx="256401" cy="273562"/>
              <a:chOff x="2741483" y="1700523"/>
              <a:chExt cx="256401" cy="273562"/>
            </a:xfrm>
          </p:grpSpPr>
          <p:grpSp>
            <p:nvGrpSpPr>
              <p:cNvPr id="133" name="グループ化 132">
                <a:extLst>
                  <a:ext uri="{FF2B5EF4-FFF2-40B4-BE49-F238E27FC236}">
                    <a16:creationId xmlns:a16="http://schemas.microsoft.com/office/drawing/2014/main" id="{DF9648FC-90CD-9BD8-47D5-941A770C85FC}"/>
                  </a:ext>
                </a:extLst>
              </p:cNvPr>
              <p:cNvGrpSpPr/>
              <p:nvPr/>
            </p:nvGrpSpPr>
            <p:grpSpPr>
              <a:xfrm rot="9000000">
                <a:off x="2743495" y="1700524"/>
                <a:ext cx="254389" cy="273561"/>
                <a:chOff x="5046286" y="3282909"/>
                <a:chExt cx="508835" cy="547184"/>
              </a:xfrm>
              <a:solidFill>
                <a:schemeClr val="tx1"/>
              </a:solidFill>
            </p:grpSpPr>
            <p:sp>
              <p:nvSpPr>
                <p:cNvPr id="141" name="角丸四角形 163">
                  <a:extLst>
                    <a:ext uri="{FF2B5EF4-FFF2-40B4-BE49-F238E27FC236}">
                      <a16:creationId xmlns:a16="http://schemas.microsoft.com/office/drawing/2014/main" id="{30F19D62-8FD1-DCF2-BEE5-2B83539341F5}"/>
                    </a:ext>
                  </a:extLst>
                </p:cNvPr>
                <p:cNvSpPr/>
                <p:nvPr/>
              </p:nvSpPr>
              <p:spPr bwMode="auto">
                <a:xfrm>
                  <a:off x="5206362" y="3507581"/>
                  <a:ext cx="268132" cy="322512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42" name="角丸四角形 164">
                  <a:extLst>
                    <a:ext uri="{FF2B5EF4-FFF2-40B4-BE49-F238E27FC236}">
                      <a16:creationId xmlns:a16="http://schemas.microsoft.com/office/drawing/2014/main" id="{FF38386E-DC18-FB50-B9DE-14AED5527D5B}"/>
                    </a:ext>
                  </a:extLst>
                </p:cNvPr>
                <p:cNvSpPr/>
                <p:nvPr/>
              </p:nvSpPr>
              <p:spPr bwMode="auto">
                <a:xfrm rot="18452988">
                  <a:off x="5129288" y="3528299"/>
                  <a:ext cx="101783" cy="26778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43" name="角丸四角形 165">
                  <a:extLst>
                    <a:ext uri="{FF2B5EF4-FFF2-40B4-BE49-F238E27FC236}">
                      <a16:creationId xmlns:a16="http://schemas.microsoft.com/office/drawing/2014/main" id="{4BE7C7C6-6457-40C3-77BE-EDAF07A18623}"/>
                    </a:ext>
                  </a:extLst>
                </p:cNvPr>
                <p:cNvSpPr/>
                <p:nvPr/>
              </p:nvSpPr>
              <p:spPr bwMode="auto">
                <a:xfrm>
                  <a:off x="5303992" y="3282909"/>
                  <a:ext cx="72869" cy="317749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44" name="角丸四角形 166">
                  <a:extLst>
                    <a:ext uri="{FF2B5EF4-FFF2-40B4-BE49-F238E27FC236}">
                      <a16:creationId xmlns:a16="http://schemas.microsoft.com/office/drawing/2014/main" id="{576BF36F-1BD1-F79D-44C4-C3A77E328BB1}"/>
                    </a:ext>
                  </a:extLst>
                </p:cNvPr>
                <p:cNvSpPr/>
                <p:nvPr/>
              </p:nvSpPr>
              <p:spPr bwMode="auto">
                <a:xfrm rot="20390620">
                  <a:off x="5186313" y="3335452"/>
                  <a:ext cx="72869" cy="300782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45" name="角丸四角形 167">
                  <a:extLst>
                    <a:ext uri="{FF2B5EF4-FFF2-40B4-BE49-F238E27FC236}">
                      <a16:creationId xmlns:a16="http://schemas.microsoft.com/office/drawing/2014/main" id="{01D16BD8-E0B0-59A1-B858-3B02A90C96C8}"/>
                    </a:ext>
                  </a:extLst>
                </p:cNvPr>
                <p:cNvSpPr/>
                <p:nvPr/>
              </p:nvSpPr>
              <p:spPr bwMode="auto">
                <a:xfrm rot="900000">
                  <a:off x="5413791" y="3341411"/>
                  <a:ext cx="72869" cy="294952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46" name="角丸四角形 168">
                  <a:extLst>
                    <a:ext uri="{FF2B5EF4-FFF2-40B4-BE49-F238E27FC236}">
                      <a16:creationId xmlns:a16="http://schemas.microsoft.com/office/drawing/2014/main" id="{456C013F-71AB-0B44-4749-7E0A5EF9C377}"/>
                    </a:ext>
                  </a:extLst>
                </p:cNvPr>
                <p:cNvSpPr/>
                <p:nvPr/>
              </p:nvSpPr>
              <p:spPr bwMode="auto">
                <a:xfrm rot="2588224">
                  <a:off x="5492057" y="3475798"/>
                  <a:ext cx="63064" cy="233868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34" name="グループ化 133">
                <a:extLst>
                  <a:ext uri="{FF2B5EF4-FFF2-40B4-BE49-F238E27FC236}">
                    <a16:creationId xmlns:a16="http://schemas.microsoft.com/office/drawing/2014/main" id="{599FEE44-158F-3BAC-7B91-7149BEB92F3D}"/>
                  </a:ext>
                </a:extLst>
              </p:cNvPr>
              <p:cNvGrpSpPr/>
              <p:nvPr/>
            </p:nvGrpSpPr>
            <p:grpSpPr>
              <a:xfrm rot="9000000">
                <a:off x="2741483" y="1700523"/>
                <a:ext cx="254389" cy="273561"/>
                <a:chOff x="5046286" y="3282909"/>
                <a:chExt cx="508835" cy="547184"/>
              </a:xfrm>
              <a:solidFill>
                <a:srgbClr val="FFCC99"/>
              </a:solidFill>
            </p:grpSpPr>
            <p:sp>
              <p:nvSpPr>
                <p:cNvPr id="135" name="角丸四角形 157">
                  <a:extLst>
                    <a:ext uri="{FF2B5EF4-FFF2-40B4-BE49-F238E27FC236}">
                      <a16:creationId xmlns:a16="http://schemas.microsoft.com/office/drawing/2014/main" id="{52AC54FE-EBB6-2670-3B2D-47E83987E0EF}"/>
                    </a:ext>
                  </a:extLst>
                </p:cNvPr>
                <p:cNvSpPr/>
                <p:nvPr/>
              </p:nvSpPr>
              <p:spPr bwMode="auto">
                <a:xfrm>
                  <a:off x="5206362" y="3507581"/>
                  <a:ext cx="268132" cy="32251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25400" cap="flat" cmpd="sng" algn="ctr">
                  <a:noFill/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36" name="角丸四角形 158">
                  <a:extLst>
                    <a:ext uri="{FF2B5EF4-FFF2-40B4-BE49-F238E27FC236}">
                      <a16:creationId xmlns:a16="http://schemas.microsoft.com/office/drawing/2014/main" id="{08F6CD33-3272-39A9-9DCC-D34B5456F498}"/>
                    </a:ext>
                  </a:extLst>
                </p:cNvPr>
                <p:cNvSpPr/>
                <p:nvPr/>
              </p:nvSpPr>
              <p:spPr bwMode="auto">
                <a:xfrm rot="18452988">
                  <a:off x="5129288" y="3528299"/>
                  <a:ext cx="101783" cy="2677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25400" cap="flat" cmpd="sng" algn="ctr">
                  <a:noFill/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37" name="角丸四角形 159">
                  <a:extLst>
                    <a:ext uri="{FF2B5EF4-FFF2-40B4-BE49-F238E27FC236}">
                      <a16:creationId xmlns:a16="http://schemas.microsoft.com/office/drawing/2014/main" id="{BC0C630C-E6E3-A532-4705-39193F3C3FDF}"/>
                    </a:ext>
                  </a:extLst>
                </p:cNvPr>
                <p:cNvSpPr/>
                <p:nvPr/>
              </p:nvSpPr>
              <p:spPr bwMode="auto">
                <a:xfrm>
                  <a:off x="5303992" y="3282909"/>
                  <a:ext cx="72869" cy="31774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25400" cap="flat" cmpd="sng" algn="ctr">
                  <a:noFill/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38" name="角丸四角形 160">
                  <a:extLst>
                    <a:ext uri="{FF2B5EF4-FFF2-40B4-BE49-F238E27FC236}">
                      <a16:creationId xmlns:a16="http://schemas.microsoft.com/office/drawing/2014/main" id="{5127EFEB-F3FA-AF0D-7E97-32164CFD62A5}"/>
                    </a:ext>
                  </a:extLst>
                </p:cNvPr>
                <p:cNvSpPr/>
                <p:nvPr/>
              </p:nvSpPr>
              <p:spPr bwMode="auto">
                <a:xfrm rot="20390620">
                  <a:off x="5186313" y="3335452"/>
                  <a:ext cx="72869" cy="30078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25400" cap="flat" cmpd="sng" algn="ctr">
                  <a:noFill/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39" name="角丸四角形 161">
                  <a:extLst>
                    <a:ext uri="{FF2B5EF4-FFF2-40B4-BE49-F238E27FC236}">
                      <a16:creationId xmlns:a16="http://schemas.microsoft.com/office/drawing/2014/main" id="{6D84A86E-3EDF-3258-ADC5-76D3FBAA8B48}"/>
                    </a:ext>
                  </a:extLst>
                </p:cNvPr>
                <p:cNvSpPr/>
                <p:nvPr/>
              </p:nvSpPr>
              <p:spPr bwMode="auto">
                <a:xfrm rot="900000">
                  <a:off x="5413791" y="3341411"/>
                  <a:ext cx="72869" cy="29495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25400" cap="flat" cmpd="sng" algn="ctr">
                  <a:noFill/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40" name="角丸四角形 162">
                  <a:extLst>
                    <a:ext uri="{FF2B5EF4-FFF2-40B4-BE49-F238E27FC236}">
                      <a16:creationId xmlns:a16="http://schemas.microsoft.com/office/drawing/2014/main" id="{EF06294A-A032-72ED-0368-E90058C52172}"/>
                    </a:ext>
                  </a:extLst>
                </p:cNvPr>
                <p:cNvSpPr/>
                <p:nvPr/>
              </p:nvSpPr>
              <p:spPr bwMode="auto">
                <a:xfrm rot="2588224">
                  <a:off x="5492057" y="3475798"/>
                  <a:ext cx="63064" cy="23386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25400" cap="flat" cmpd="sng" algn="ctr">
                  <a:noFill/>
                  <a:prstDash val="soli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  <p:grpSp>
          <p:nvGrpSpPr>
            <p:cNvPr id="95" name="グループ化 94">
              <a:extLst>
                <a:ext uri="{FF2B5EF4-FFF2-40B4-BE49-F238E27FC236}">
                  <a16:creationId xmlns:a16="http://schemas.microsoft.com/office/drawing/2014/main" id="{7F99603D-30C1-FBE5-D764-96D094540B70}"/>
                </a:ext>
              </a:extLst>
            </p:cNvPr>
            <p:cNvGrpSpPr/>
            <p:nvPr/>
          </p:nvGrpSpPr>
          <p:grpSpPr>
            <a:xfrm>
              <a:off x="2191840" y="1978160"/>
              <a:ext cx="256402" cy="273562"/>
              <a:chOff x="2063984" y="1700524"/>
              <a:chExt cx="256402" cy="273562"/>
            </a:xfrm>
          </p:grpSpPr>
          <p:grpSp>
            <p:nvGrpSpPr>
              <p:cNvPr id="119" name="グループ化 118">
                <a:extLst>
                  <a:ext uri="{FF2B5EF4-FFF2-40B4-BE49-F238E27FC236}">
                    <a16:creationId xmlns:a16="http://schemas.microsoft.com/office/drawing/2014/main" id="{0C6C1A72-799D-EB12-DC00-84B3667BA1F5}"/>
                  </a:ext>
                </a:extLst>
              </p:cNvPr>
              <p:cNvGrpSpPr/>
              <p:nvPr/>
            </p:nvGrpSpPr>
            <p:grpSpPr>
              <a:xfrm rot="12600000" flipH="1">
                <a:off x="2063984" y="1700525"/>
                <a:ext cx="254389" cy="273561"/>
                <a:chOff x="5046286" y="3282909"/>
                <a:chExt cx="508835" cy="547184"/>
              </a:xfrm>
              <a:solidFill>
                <a:schemeClr val="tx1"/>
              </a:solidFill>
            </p:grpSpPr>
            <p:sp>
              <p:nvSpPr>
                <p:cNvPr id="127" name="角丸四角形 148">
                  <a:extLst>
                    <a:ext uri="{FF2B5EF4-FFF2-40B4-BE49-F238E27FC236}">
                      <a16:creationId xmlns:a16="http://schemas.microsoft.com/office/drawing/2014/main" id="{06D025EF-4922-BD47-04E4-6E34D18B68E2}"/>
                    </a:ext>
                  </a:extLst>
                </p:cNvPr>
                <p:cNvSpPr/>
                <p:nvPr/>
              </p:nvSpPr>
              <p:spPr bwMode="auto">
                <a:xfrm>
                  <a:off x="5206362" y="3507581"/>
                  <a:ext cx="268132" cy="322512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28" name="角丸四角形 149">
                  <a:extLst>
                    <a:ext uri="{FF2B5EF4-FFF2-40B4-BE49-F238E27FC236}">
                      <a16:creationId xmlns:a16="http://schemas.microsoft.com/office/drawing/2014/main" id="{CC7F802C-8C98-8A9F-226F-06EFD67B3ACB}"/>
                    </a:ext>
                  </a:extLst>
                </p:cNvPr>
                <p:cNvSpPr/>
                <p:nvPr/>
              </p:nvSpPr>
              <p:spPr bwMode="auto">
                <a:xfrm rot="18452988">
                  <a:off x="5129288" y="3528299"/>
                  <a:ext cx="101783" cy="26778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29" name="角丸四角形 150">
                  <a:extLst>
                    <a:ext uri="{FF2B5EF4-FFF2-40B4-BE49-F238E27FC236}">
                      <a16:creationId xmlns:a16="http://schemas.microsoft.com/office/drawing/2014/main" id="{5B8BE2A6-9983-C395-CC06-90323131D531}"/>
                    </a:ext>
                  </a:extLst>
                </p:cNvPr>
                <p:cNvSpPr/>
                <p:nvPr/>
              </p:nvSpPr>
              <p:spPr bwMode="auto">
                <a:xfrm>
                  <a:off x="5303992" y="3282909"/>
                  <a:ext cx="72869" cy="317749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30" name="角丸四角形 151">
                  <a:extLst>
                    <a:ext uri="{FF2B5EF4-FFF2-40B4-BE49-F238E27FC236}">
                      <a16:creationId xmlns:a16="http://schemas.microsoft.com/office/drawing/2014/main" id="{7E7EC157-1BCD-5F60-2B9B-51A9EC280719}"/>
                    </a:ext>
                  </a:extLst>
                </p:cNvPr>
                <p:cNvSpPr/>
                <p:nvPr/>
              </p:nvSpPr>
              <p:spPr bwMode="auto">
                <a:xfrm rot="20390620">
                  <a:off x="5186313" y="3335452"/>
                  <a:ext cx="72869" cy="300782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31" name="角丸四角形 152">
                  <a:extLst>
                    <a:ext uri="{FF2B5EF4-FFF2-40B4-BE49-F238E27FC236}">
                      <a16:creationId xmlns:a16="http://schemas.microsoft.com/office/drawing/2014/main" id="{E8A3795D-0762-3AD4-653B-2E545CDD4897}"/>
                    </a:ext>
                  </a:extLst>
                </p:cNvPr>
                <p:cNvSpPr/>
                <p:nvPr/>
              </p:nvSpPr>
              <p:spPr bwMode="auto">
                <a:xfrm rot="900000">
                  <a:off x="5413791" y="3341411"/>
                  <a:ext cx="72869" cy="294952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32" name="角丸四角形 153">
                  <a:extLst>
                    <a:ext uri="{FF2B5EF4-FFF2-40B4-BE49-F238E27FC236}">
                      <a16:creationId xmlns:a16="http://schemas.microsoft.com/office/drawing/2014/main" id="{1EF12791-54C6-B6E0-7628-C51266B8BCDA}"/>
                    </a:ext>
                  </a:extLst>
                </p:cNvPr>
                <p:cNvSpPr/>
                <p:nvPr/>
              </p:nvSpPr>
              <p:spPr bwMode="auto">
                <a:xfrm rot="2588224">
                  <a:off x="5492057" y="3475798"/>
                  <a:ext cx="63064" cy="233868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20" name="グループ化 119">
                <a:extLst>
                  <a:ext uri="{FF2B5EF4-FFF2-40B4-BE49-F238E27FC236}">
                    <a16:creationId xmlns:a16="http://schemas.microsoft.com/office/drawing/2014/main" id="{46BDC4D4-41EC-2B6A-47CB-639DBB4101B0}"/>
                  </a:ext>
                </a:extLst>
              </p:cNvPr>
              <p:cNvGrpSpPr/>
              <p:nvPr/>
            </p:nvGrpSpPr>
            <p:grpSpPr>
              <a:xfrm rot="12600000" flipH="1">
                <a:off x="2065997" y="1700524"/>
                <a:ext cx="254389" cy="273561"/>
                <a:chOff x="5046286" y="3282909"/>
                <a:chExt cx="508835" cy="547184"/>
              </a:xfrm>
              <a:solidFill>
                <a:srgbClr val="FFCC99"/>
              </a:solidFill>
            </p:grpSpPr>
            <p:sp>
              <p:nvSpPr>
                <p:cNvPr id="121" name="角丸四角形 142">
                  <a:extLst>
                    <a:ext uri="{FF2B5EF4-FFF2-40B4-BE49-F238E27FC236}">
                      <a16:creationId xmlns:a16="http://schemas.microsoft.com/office/drawing/2014/main" id="{8AE19AD6-90A8-0D03-133B-5726C3DA59D4}"/>
                    </a:ext>
                  </a:extLst>
                </p:cNvPr>
                <p:cNvSpPr/>
                <p:nvPr/>
              </p:nvSpPr>
              <p:spPr bwMode="auto">
                <a:xfrm>
                  <a:off x="5206362" y="3507581"/>
                  <a:ext cx="268132" cy="322512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22" name="角丸四角形 143">
                  <a:extLst>
                    <a:ext uri="{FF2B5EF4-FFF2-40B4-BE49-F238E27FC236}">
                      <a16:creationId xmlns:a16="http://schemas.microsoft.com/office/drawing/2014/main" id="{01B10D23-C19F-A767-9CB4-86A3B9458A1D}"/>
                    </a:ext>
                  </a:extLst>
                </p:cNvPr>
                <p:cNvSpPr/>
                <p:nvPr/>
              </p:nvSpPr>
              <p:spPr bwMode="auto">
                <a:xfrm rot="18452988">
                  <a:off x="5129288" y="3528299"/>
                  <a:ext cx="101783" cy="267787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23" name="角丸四角形 144">
                  <a:extLst>
                    <a:ext uri="{FF2B5EF4-FFF2-40B4-BE49-F238E27FC236}">
                      <a16:creationId xmlns:a16="http://schemas.microsoft.com/office/drawing/2014/main" id="{B37C07F2-8CFB-8B33-D1DC-054AF7FD89DC}"/>
                    </a:ext>
                  </a:extLst>
                </p:cNvPr>
                <p:cNvSpPr/>
                <p:nvPr/>
              </p:nvSpPr>
              <p:spPr bwMode="auto">
                <a:xfrm>
                  <a:off x="5303992" y="3282909"/>
                  <a:ext cx="72869" cy="317749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24" name="角丸四角形 145">
                  <a:extLst>
                    <a:ext uri="{FF2B5EF4-FFF2-40B4-BE49-F238E27FC236}">
                      <a16:creationId xmlns:a16="http://schemas.microsoft.com/office/drawing/2014/main" id="{C992B2BD-E5F1-E204-80BB-9C1C7B63872D}"/>
                    </a:ext>
                  </a:extLst>
                </p:cNvPr>
                <p:cNvSpPr/>
                <p:nvPr/>
              </p:nvSpPr>
              <p:spPr bwMode="auto">
                <a:xfrm rot="20390620">
                  <a:off x="5186313" y="3335452"/>
                  <a:ext cx="72869" cy="300782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25" name="角丸四角形 146">
                  <a:extLst>
                    <a:ext uri="{FF2B5EF4-FFF2-40B4-BE49-F238E27FC236}">
                      <a16:creationId xmlns:a16="http://schemas.microsoft.com/office/drawing/2014/main" id="{94F0CBCB-E03C-267A-C4A3-6A1EFBED702B}"/>
                    </a:ext>
                  </a:extLst>
                </p:cNvPr>
                <p:cNvSpPr/>
                <p:nvPr/>
              </p:nvSpPr>
              <p:spPr bwMode="auto">
                <a:xfrm rot="900000">
                  <a:off x="5413791" y="3341411"/>
                  <a:ext cx="72869" cy="294952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26" name="角丸四角形 147">
                  <a:extLst>
                    <a:ext uri="{FF2B5EF4-FFF2-40B4-BE49-F238E27FC236}">
                      <a16:creationId xmlns:a16="http://schemas.microsoft.com/office/drawing/2014/main" id="{7809460E-6E68-CA57-F2ED-3097BB2D90A8}"/>
                    </a:ext>
                  </a:extLst>
                </p:cNvPr>
                <p:cNvSpPr/>
                <p:nvPr/>
              </p:nvSpPr>
              <p:spPr bwMode="auto">
                <a:xfrm rot="2588224">
                  <a:off x="5492057" y="3475798"/>
                  <a:ext cx="63064" cy="233868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  <p:grpSp>
          <p:nvGrpSpPr>
            <p:cNvPr id="96" name="グループ化 95">
              <a:extLst>
                <a:ext uri="{FF2B5EF4-FFF2-40B4-BE49-F238E27FC236}">
                  <a16:creationId xmlns:a16="http://schemas.microsoft.com/office/drawing/2014/main" id="{27D225A2-E6FC-CA09-A2C0-F10BFE3F7F78}"/>
                </a:ext>
              </a:extLst>
            </p:cNvPr>
            <p:cNvGrpSpPr/>
            <p:nvPr/>
          </p:nvGrpSpPr>
          <p:grpSpPr>
            <a:xfrm>
              <a:off x="1771979" y="948275"/>
              <a:ext cx="1054351" cy="780565"/>
              <a:chOff x="438479" y="948275"/>
              <a:chExt cx="1054351" cy="780565"/>
            </a:xfrm>
          </p:grpSpPr>
          <p:grpSp>
            <p:nvGrpSpPr>
              <p:cNvPr id="109" name="グループ化 108">
                <a:extLst>
                  <a:ext uri="{FF2B5EF4-FFF2-40B4-BE49-F238E27FC236}">
                    <a16:creationId xmlns:a16="http://schemas.microsoft.com/office/drawing/2014/main" id="{DF9CEFED-8335-BBC1-B5A5-DF0F91B6987D}"/>
                  </a:ext>
                </a:extLst>
              </p:cNvPr>
              <p:cNvGrpSpPr/>
              <p:nvPr/>
            </p:nvGrpSpPr>
            <p:grpSpPr>
              <a:xfrm flipH="1">
                <a:off x="1222823" y="1278359"/>
                <a:ext cx="270007" cy="277880"/>
                <a:chOff x="8472560" y="1251585"/>
                <a:chExt cx="225670" cy="232250"/>
              </a:xfrm>
            </p:grpSpPr>
            <p:sp>
              <p:nvSpPr>
                <p:cNvPr id="117" name="円/楕円 342">
                  <a:extLst>
                    <a:ext uri="{FF2B5EF4-FFF2-40B4-BE49-F238E27FC236}">
                      <a16:creationId xmlns:a16="http://schemas.microsoft.com/office/drawing/2014/main" id="{AAF44F1C-721E-6F5C-D81D-0DD1B03EBC26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円/楕円 343">
                  <a:extLst>
                    <a:ext uri="{FF2B5EF4-FFF2-40B4-BE49-F238E27FC236}">
                      <a16:creationId xmlns:a16="http://schemas.microsoft.com/office/drawing/2014/main" id="{B6EAC120-F68B-9763-C131-CAA7C122CEE8}"/>
                    </a:ext>
                  </a:extLst>
                </p:cNvPr>
                <p:cNvSpPr/>
                <p:nvPr/>
              </p:nvSpPr>
              <p:spPr bwMode="auto">
                <a:xfrm>
                  <a:off x="854092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0" name="グループ化 109">
                <a:extLst>
                  <a:ext uri="{FF2B5EF4-FFF2-40B4-BE49-F238E27FC236}">
                    <a16:creationId xmlns:a16="http://schemas.microsoft.com/office/drawing/2014/main" id="{121C0181-FF3B-4EBF-E31D-63B6083B132B}"/>
                  </a:ext>
                </a:extLst>
              </p:cNvPr>
              <p:cNvGrpSpPr/>
              <p:nvPr/>
            </p:nvGrpSpPr>
            <p:grpSpPr>
              <a:xfrm>
                <a:off x="438479" y="1278359"/>
                <a:ext cx="270007" cy="277880"/>
                <a:chOff x="8472560" y="1251585"/>
                <a:chExt cx="225670" cy="232250"/>
              </a:xfrm>
            </p:grpSpPr>
            <p:sp>
              <p:nvSpPr>
                <p:cNvPr id="115" name="円/楕円 340">
                  <a:extLst>
                    <a:ext uri="{FF2B5EF4-FFF2-40B4-BE49-F238E27FC236}">
                      <a16:creationId xmlns:a16="http://schemas.microsoft.com/office/drawing/2014/main" id="{3EE785C3-EA84-5478-8D59-D1A6B21FD060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" name="円/楕円 341">
                  <a:extLst>
                    <a:ext uri="{FF2B5EF4-FFF2-40B4-BE49-F238E27FC236}">
                      <a16:creationId xmlns:a16="http://schemas.microsoft.com/office/drawing/2014/main" id="{EF7D9731-57DD-93FE-E60E-D9613AAE88CF}"/>
                    </a:ext>
                  </a:extLst>
                </p:cNvPr>
                <p:cNvSpPr/>
                <p:nvPr/>
              </p:nvSpPr>
              <p:spPr bwMode="auto">
                <a:xfrm>
                  <a:off x="854092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11" name="円/楕円 303">
                <a:extLst>
                  <a:ext uri="{FF2B5EF4-FFF2-40B4-BE49-F238E27FC236}">
                    <a16:creationId xmlns:a16="http://schemas.microsoft.com/office/drawing/2014/main" id="{8B40CC3A-A3E6-AC6E-55A2-E24F51DE579E}"/>
                  </a:ext>
                </a:extLst>
              </p:cNvPr>
              <p:cNvSpPr/>
              <p:nvPr/>
            </p:nvSpPr>
            <p:spPr bwMode="auto">
              <a:xfrm>
                <a:off x="575062" y="948275"/>
                <a:ext cx="780565" cy="780565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" name="アーチ 111">
                <a:extLst>
                  <a:ext uri="{FF2B5EF4-FFF2-40B4-BE49-F238E27FC236}">
                    <a16:creationId xmlns:a16="http://schemas.microsoft.com/office/drawing/2014/main" id="{37441B54-2C81-D05A-22FC-68BDC1B5E9B3}"/>
                  </a:ext>
                </a:extLst>
              </p:cNvPr>
              <p:cNvSpPr/>
              <p:nvPr/>
            </p:nvSpPr>
            <p:spPr bwMode="auto">
              <a:xfrm>
                <a:off x="860552" y="1467383"/>
                <a:ext cx="205254" cy="205254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3" name="アーチ 112">
                <a:extLst>
                  <a:ext uri="{FF2B5EF4-FFF2-40B4-BE49-F238E27FC236}">
                    <a16:creationId xmlns:a16="http://schemas.microsoft.com/office/drawing/2014/main" id="{9EDEEA62-EC6D-731C-E527-DA412FFC3DD3}"/>
                  </a:ext>
                </a:extLst>
              </p:cNvPr>
              <p:cNvSpPr/>
              <p:nvPr/>
            </p:nvSpPr>
            <p:spPr bwMode="auto">
              <a:xfrm>
                <a:off x="648625" y="1340881"/>
                <a:ext cx="272647" cy="205254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4" name="アーチ 113">
                <a:extLst>
                  <a:ext uri="{FF2B5EF4-FFF2-40B4-BE49-F238E27FC236}">
                    <a16:creationId xmlns:a16="http://schemas.microsoft.com/office/drawing/2014/main" id="{69D691BD-C886-0B53-200A-A83456E96A58}"/>
                  </a:ext>
                </a:extLst>
              </p:cNvPr>
              <p:cNvSpPr/>
              <p:nvPr/>
            </p:nvSpPr>
            <p:spPr bwMode="auto">
              <a:xfrm>
                <a:off x="1015587" y="1340881"/>
                <a:ext cx="272647" cy="205254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97" name="四角形: 上の 2 つの角を丸める 96">
              <a:extLst>
                <a:ext uri="{FF2B5EF4-FFF2-40B4-BE49-F238E27FC236}">
                  <a16:creationId xmlns:a16="http://schemas.microsoft.com/office/drawing/2014/main" id="{149109D3-C9E3-A6D1-C446-573007481E78}"/>
                </a:ext>
              </a:extLst>
            </p:cNvPr>
            <p:cNvSpPr/>
            <p:nvPr/>
          </p:nvSpPr>
          <p:spPr bwMode="auto">
            <a:xfrm rot="10800000">
              <a:off x="2393948" y="1779999"/>
              <a:ext cx="151608" cy="134809"/>
            </a:xfrm>
            <a:prstGeom prst="round2SameRect">
              <a:avLst>
                <a:gd name="adj1" fmla="val 36098"/>
                <a:gd name="adj2" fmla="val 0"/>
              </a:avLst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8" name="四角形: 上の 2 つの角を丸める 97">
              <a:extLst>
                <a:ext uri="{FF2B5EF4-FFF2-40B4-BE49-F238E27FC236}">
                  <a16:creationId xmlns:a16="http://schemas.microsoft.com/office/drawing/2014/main" id="{F7F48A1E-7D7A-2615-0A34-0018BE2B32D7}"/>
                </a:ext>
              </a:extLst>
            </p:cNvPr>
            <p:cNvSpPr/>
            <p:nvPr/>
          </p:nvSpPr>
          <p:spPr bwMode="auto">
            <a:xfrm rot="10800000">
              <a:off x="2058192" y="1779999"/>
              <a:ext cx="151608" cy="134809"/>
            </a:xfrm>
            <a:prstGeom prst="round2SameRect">
              <a:avLst>
                <a:gd name="adj1" fmla="val 36098"/>
                <a:gd name="adj2" fmla="val 0"/>
              </a:avLst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9" name="フリーフォーム: 図形 98">
              <a:extLst>
                <a:ext uri="{FF2B5EF4-FFF2-40B4-BE49-F238E27FC236}">
                  <a16:creationId xmlns:a16="http://schemas.microsoft.com/office/drawing/2014/main" id="{58FA22D5-833B-587D-D4D1-97DC6804A9F0}"/>
                </a:ext>
              </a:extLst>
            </p:cNvPr>
            <p:cNvSpPr/>
            <p:nvPr/>
          </p:nvSpPr>
          <p:spPr bwMode="auto">
            <a:xfrm rot="12600000">
              <a:off x="1868393" y="1700080"/>
              <a:ext cx="372592" cy="341595"/>
            </a:xfrm>
            <a:custGeom>
              <a:avLst/>
              <a:gdLst>
                <a:gd name="connsiteX0" fmla="*/ 407949 w 409650"/>
                <a:gd name="connsiteY0" fmla="*/ 341595 h 341595"/>
                <a:gd name="connsiteX1" fmla="*/ 223642 w 409650"/>
                <a:gd name="connsiteY1" fmla="*/ 341595 h 341595"/>
                <a:gd name="connsiteX2" fmla="*/ 223642 w 409650"/>
                <a:gd name="connsiteY2" fmla="*/ 179754 h 341595"/>
                <a:gd name="connsiteX3" fmla="*/ 0 w 409650"/>
                <a:gd name="connsiteY3" fmla="*/ 179753 h 341595"/>
                <a:gd name="connsiteX4" fmla="*/ 0 w 409650"/>
                <a:gd name="connsiteY4" fmla="*/ 0 h 341595"/>
                <a:gd name="connsiteX5" fmla="*/ 319773 w 409650"/>
                <a:gd name="connsiteY5" fmla="*/ 0 h 341595"/>
                <a:gd name="connsiteX6" fmla="*/ 409650 w 409650"/>
                <a:gd name="connsiteY6" fmla="*/ 89877 h 341595"/>
                <a:gd name="connsiteX7" fmla="*/ 407950 w 409650"/>
                <a:gd name="connsiteY7" fmla="*/ 98298 h 341595"/>
                <a:gd name="connsiteX0" fmla="*/ 407949 w 409650"/>
                <a:gd name="connsiteY0" fmla="*/ 341595 h 341595"/>
                <a:gd name="connsiteX1" fmla="*/ 223642 w 409650"/>
                <a:gd name="connsiteY1" fmla="*/ 341595 h 341595"/>
                <a:gd name="connsiteX2" fmla="*/ 223642 w 409650"/>
                <a:gd name="connsiteY2" fmla="*/ 179754 h 341595"/>
                <a:gd name="connsiteX3" fmla="*/ 0 w 409650"/>
                <a:gd name="connsiteY3" fmla="*/ 179753 h 341595"/>
                <a:gd name="connsiteX4" fmla="*/ 0 w 409650"/>
                <a:gd name="connsiteY4" fmla="*/ 0 h 341595"/>
                <a:gd name="connsiteX5" fmla="*/ 319773 w 409650"/>
                <a:gd name="connsiteY5" fmla="*/ 0 h 341595"/>
                <a:gd name="connsiteX6" fmla="*/ 409650 w 409650"/>
                <a:gd name="connsiteY6" fmla="*/ 89877 h 341595"/>
                <a:gd name="connsiteX7" fmla="*/ 407949 w 409650"/>
                <a:gd name="connsiteY7" fmla="*/ 341595 h 341595"/>
                <a:gd name="connsiteX0" fmla="*/ 409288 w 410989"/>
                <a:gd name="connsiteY0" fmla="*/ 341595 h 341595"/>
                <a:gd name="connsiteX1" fmla="*/ 224981 w 410989"/>
                <a:gd name="connsiteY1" fmla="*/ 341595 h 341595"/>
                <a:gd name="connsiteX2" fmla="*/ 224981 w 410989"/>
                <a:gd name="connsiteY2" fmla="*/ 179754 h 341595"/>
                <a:gd name="connsiteX3" fmla="*/ 1339 w 410989"/>
                <a:gd name="connsiteY3" fmla="*/ 179753 h 341595"/>
                <a:gd name="connsiteX4" fmla="*/ 0 w 410989"/>
                <a:gd name="connsiteY4" fmla="*/ 31019 h 341595"/>
                <a:gd name="connsiteX5" fmla="*/ 321112 w 410989"/>
                <a:gd name="connsiteY5" fmla="*/ 0 h 341595"/>
                <a:gd name="connsiteX6" fmla="*/ 410989 w 410989"/>
                <a:gd name="connsiteY6" fmla="*/ 89877 h 341595"/>
                <a:gd name="connsiteX7" fmla="*/ 409288 w 410989"/>
                <a:gd name="connsiteY7" fmla="*/ 341595 h 341595"/>
                <a:gd name="connsiteX0" fmla="*/ 409288 w 410989"/>
                <a:gd name="connsiteY0" fmla="*/ 341595 h 341595"/>
                <a:gd name="connsiteX1" fmla="*/ 224981 w 410989"/>
                <a:gd name="connsiteY1" fmla="*/ 341595 h 341595"/>
                <a:gd name="connsiteX2" fmla="*/ 224981 w 410989"/>
                <a:gd name="connsiteY2" fmla="*/ 179754 h 341595"/>
                <a:gd name="connsiteX3" fmla="*/ 2125 w 410989"/>
                <a:gd name="connsiteY3" fmla="*/ 157302 h 341595"/>
                <a:gd name="connsiteX4" fmla="*/ 0 w 410989"/>
                <a:gd name="connsiteY4" fmla="*/ 31019 h 341595"/>
                <a:gd name="connsiteX5" fmla="*/ 321112 w 410989"/>
                <a:gd name="connsiteY5" fmla="*/ 0 h 341595"/>
                <a:gd name="connsiteX6" fmla="*/ 410989 w 410989"/>
                <a:gd name="connsiteY6" fmla="*/ 89877 h 341595"/>
                <a:gd name="connsiteX7" fmla="*/ 409288 w 410989"/>
                <a:gd name="connsiteY7" fmla="*/ 341595 h 341595"/>
                <a:gd name="connsiteX0" fmla="*/ 407167 w 408868"/>
                <a:gd name="connsiteY0" fmla="*/ 341595 h 341595"/>
                <a:gd name="connsiteX1" fmla="*/ 222860 w 408868"/>
                <a:gd name="connsiteY1" fmla="*/ 341595 h 341595"/>
                <a:gd name="connsiteX2" fmla="*/ 222860 w 408868"/>
                <a:gd name="connsiteY2" fmla="*/ 179754 h 341595"/>
                <a:gd name="connsiteX3" fmla="*/ 4 w 408868"/>
                <a:gd name="connsiteY3" fmla="*/ 157302 h 341595"/>
                <a:gd name="connsiteX4" fmla="*/ 36276 w 408868"/>
                <a:gd name="connsiteY4" fmla="*/ 30848 h 341595"/>
                <a:gd name="connsiteX5" fmla="*/ 318991 w 408868"/>
                <a:gd name="connsiteY5" fmla="*/ 0 h 341595"/>
                <a:gd name="connsiteX6" fmla="*/ 408868 w 408868"/>
                <a:gd name="connsiteY6" fmla="*/ 89877 h 341595"/>
                <a:gd name="connsiteX7" fmla="*/ 407167 w 408868"/>
                <a:gd name="connsiteY7" fmla="*/ 341595 h 341595"/>
                <a:gd name="connsiteX0" fmla="*/ 370891 w 372592"/>
                <a:gd name="connsiteY0" fmla="*/ 341595 h 341595"/>
                <a:gd name="connsiteX1" fmla="*/ 186584 w 372592"/>
                <a:gd name="connsiteY1" fmla="*/ 341595 h 341595"/>
                <a:gd name="connsiteX2" fmla="*/ 186584 w 372592"/>
                <a:gd name="connsiteY2" fmla="*/ 179754 h 341595"/>
                <a:gd name="connsiteX3" fmla="*/ 381 w 372592"/>
                <a:gd name="connsiteY3" fmla="*/ 163637 h 341595"/>
                <a:gd name="connsiteX4" fmla="*/ 0 w 372592"/>
                <a:gd name="connsiteY4" fmla="*/ 30848 h 341595"/>
                <a:gd name="connsiteX5" fmla="*/ 282715 w 372592"/>
                <a:gd name="connsiteY5" fmla="*/ 0 h 341595"/>
                <a:gd name="connsiteX6" fmla="*/ 372592 w 372592"/>
                <a:gd name="connsiteY6" fmla="*/ 89877 h 341595"/>
                <a:gd name="connsiteX7" fmla="*/ 370891 w 372592"/>
                <a:gd name="connsiteY7" fmla="*/ 341595 h 341595"/>
                <a:gd name="connsiteX0" fmla="*/ 370891 w 372592"/>
                <a:gd name="connsiteY0" fmla="*/ 341595 h 341595"/>
                <a:gd name="connsiteX1" fmla="*/ 186584 w 372592"/>
                <a:gd name="connsiteY1" fmla="*/ 341595 h 341595"/>
                <a:gd name="connsiteX2" fmla="*/ 186584 w 372592"/>
                <a:gd name="connsiteY2" fmla="*/ 179754 h 341595"/>
                <a:gd name="connsiteX3" fmla="*/ 381 w 372592"/>
                <a:gd name="connsiteY3" fmla="*/ 163637 h 341595"/>
                <a:gd name="connsiteX4" fmla="*/ 0 w 372592"/>
                <a:gd name="connsiteY4" fmla="*/ 30848 h 341595"/>
                <a:gd name="connsiteX5" fmla="*/ 282715 w 372592"/>
                <a:gd name="connsiteY5" fmla="*/ 0 h 341595"/>
                <a:gd name="connsiteX6" fmla="*/ 372592 w 372592"/>
                <a:gd name="connsiteY6" fmla="*/ 89877 h 341595"/>
                <a:gd name="connsiteX7" fmla="*/ 370891 w 372592"/>
                <a:gd name="connsiteY7" fmla="*/ 341595 h 341595"/>
                <a:gd name="connsiteX0" fmla="*/ 370891 w 372592"/>
                <a:gd name="connsiteY0" fmla="*/ 341595 h 345018"/>
                <a:gd name="connsiteX1" fmla="*/ 278253 w 372592"/>
                <a:gd name="connsiteY1" fmla="*/ 345018 h 345018"/>
                <a:gd name="connsiteX2" fmla="*/ 186584 w 372592"/>
                <a:gd name="connsiteY2" fmla="*/ 341595 h 345018"/>
                <a:gd name="connsiteX3" fmla="*/ 186584 w 372592"/>
                <a:gd name="connsiteY3" fmla="*/ 179754 h 345018"/>
                <a:gd name="connsiteX4" fmla="*/ 381 w 372592"/>
                <a:gd name="connsiteY4" fmla="*/ 163637 h 345018"/>
                <a:gd name="connsiteX5" fmla="*/ 0 w 372592"/>
                <a:gd name="connsiteY5" fmla="*/ 30848 h 345018"/>
                <a:gd name="connsiteX6" fmla="*/ 282715 w 372592"/>
                <a:gd name="connsiteY6" fmla="*/ 0 h 345018"/>
                <a:gd name="connsiteX7" fmla="*/ 372592 w 372592"/>
                <a:gd name="connsiteY7" fmla="*/ 89877 h 345018"/>
                <a:gd name="connsiteX8" fmla="*/ 370891 w 372592"/>
                <a:gd name="connsiteY8" fmla="*/ 341595 h 345018"/>
                <a:gd name="connsiteX0" fmla="*/ 278253 w 372592"/>
                <a:gd name="connsiteY0" fmla="*/ 345018 h 436458"/>
                <a:gd name="connsiteX1" fmla="*/ 186584 w 372592"/>
                <a:gd name="connsiteY1" fmla="*/ 341595 h 436458"/>
                <a:gd name="connsiteX2" fmla="*/ 186584 w 372592"/>
                <a:gd name="connsiteY2" fmla="*/ 179754 h 436458"/>
                <a:gd name="connsiteX3" fmla="*/ 381 w 372592"/>
                <a:gd name="connsiteY3" fmla="*/ 163637 h 436458"/>
                <a:gd name="connsiteX4" fmla="*/ 0 w 372592"/>
                <a:gd name="connsiteY4" fmla="*/ 30848 h 436458"/>
                <a:gd name="connsiteX5" fmla="*/ 282715 w 372592"/>
                <a:gd name="connsiteY5" fmla="*/ 0 h 436458"/>
                <a:gd name="connsiteX6" fmla="*/ 372592 w 372592"/>
                <a:gd name="connsiteY6" fmla="*/ 89877 h 436458"/>
                <a:gd name="connsiteX7" fmla="*/ 370891 w 372592"/>
                <a:gd name="connsiteY7" fmla="*/ 341595 h 436458"/>
                <a:gd name="connsiteX8" fmla="*/ 369693 w 372592"/>
                <a:gd name="connsiteY8" fmla="*/ 436458 h 436458"/>
                <a:gd name="connsiteX0" fmla="*/ 278253 w 372592"/>
                <a:gd name="connsiteY0" fmla="*/ 345018 h 345018"/>
                <a:gd name="connsiteX1" fmla="*/ 186584 w 372592"/>
                <a:gd name="connsiteY1" fmla="*/ 341595 h 345018"/>
                <a:gd name="connsiteX2" fmla="*/ 186584 w 372592"/>
                <a:gd name="connsiteY2" fmla="*/ 179754 h 345018"/>
                <a:gd name="connsiteX3" fmla="*/ 381 w 372592"/>
                <a:gd name="connsiteY3" fmla="*/ 163637 h 345018"/>
                <a:gd name="connsiteX4" fmla="*/ 0 w 372592"/>
                <a:gd name="connsiteY4" fmla="*/ 30848 h 345018"/>
                <a:gd name="connsiteX5" fmla="*/ 282715 w 372592"/>
                <a:gd name="connsiteY5" fmla="*/ 0 h 345018"/>
                <a:gd name="connsiteX6" fmla="*/ 372592 w 372592"/>
                <a:gd name="connsiteY6" fmla="*/ 89877 h 345018"/>
                <a:gd name="connsiteX7" fmla="*/ 370891 w 372592"/>
                <a:gd name="connsiteY7" fmla="*/ 341595 h 345018"/>
                <a:gd name="connsiteX0" fmla="*/ 186584 w 372592"/>
                <a:gd name="connsiteY0" fmla="*/ 341595 h 341595"/>
                <a:gd name="connsiteX1" fmla="*/ 186584 w 372592"/>
                <a:gd name="connsiteY1" fmla="*/ 179754 h 341595"/>
                <a:gd name="connsiteX2" fmla="*/ 381 w 372592"/>
                <a:gd name="connsiteY2" fmla="*/ 163637 h 341595"/>
                <a:gd name="connsiteX3" fmla="*/ 0 w 372592"/>
                <a:gd name="connsiteY3" fmla="*/ 30848 h 341595"/>
                <a:gd name="connsiteX4" fmla="*/ 282715 w 372592"/>
                <a:gd name="connsiteY4" fmla="*/ 0 h 341595"/>
                <a:gd name="connsiteX5" fmla="*/ 372592 w 372592"/>
                <a:gd name="connsiteY5" fmla="*/ 89877 h 341595"/>
                <a:gd name="connsiteX6" fmla="*/ 370891 w 372592"/>
                <a:gd name="connsiteY6" fmla="*/ 341595 h 341595"/>
                <a:gd name="connsiteX0" fmla="*/ 183480 w 372592"/>
                <a:gd name="connsiteY0" fmla="*/ 307642 h 341595"/>
                <a:gd name="connsiteX1" fmla="*/ 186584 w 372592"/>
                <a:gd name="connsiteY1" fmla="*/ 179754 h 341595"/>
                <a:gd name="connsiteX2" fmla="*/ 381 w 372592"/>
                <a:gd name="connsiteY2" fmla="*/ 163637 h 341595"/>
                <a:gd name="connsiteX3" fmla="*/ 0 w 372592"/>
                <a:gd name="connsiteY3" fmla="*/ 30848 h 341595"/>
                <a:gd name="connsiteX4" fmla="*/ 282715 w 372592"/>
                <a:gd name="connsiteY4" fmla="*/ 0 h 341595"/>
                <a:gd name="connsiteX5" fmla="*/ 372592 w 372592"/>
                <a:gd name="connsiteY5" fmla="*/ 89877 h 341595"/>
                <a:gd name="connsiteX6" fmla="*/ 370891 w 372592"/>
                <a:gd name="connsiteY6" fmla="*/ 341595 h 3415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72592" h="341595">
                  <a:moveTo>
                    <a:pt x="183480" y="307642"/>
                  </a:moveTo>
                  <a:cubicBezTo>
                    <a:pt x="184515" y="265013"/>
                    <a:pt x="185549" y="222383"/>
                    <a:pt x="186584" y="179754"/>
                  </a:cubicBezTo>
                  <a:lnTo>
                    <a:pt x="381" y="163637"/>
                  </a:lnTo>
                  <a:lnTo>
                    <a:pt x="0" y="30848"/>
                  </a:lnTo>
                  <a:lnTo>
                    <a:pt x="282715" y="0"/>
                  </a:lnTo>
                  <a:cubicBezTo>
                    <a:pt x="332353" y="0"/>
                    <a:pt x="372592" y="40239"/>
                    <a:pt x="372592" y="89877"/>
                  </a:cubicBezTo>
                  <a:lnTo>
                    <a:pt x="370891" y="341595"/>
                  </a:lnTo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0" name="フリーフォーム: 図形 99">
              <a:extLst>
                <a:ext uri="{FF2B5EF4-FFF2-40B4-BE49-F238E27FC236}">
                  <a16:creationId xmlns:a16="http://schemas.microsoft.com/office/drawing/2014/main" id="{B724EB86-30A8-E711-E1DE-0C9A18FFAB1D}"/>
                </a:ext>
              </a:extLst>
            </p:cNvPr>
            <p:cNvSpPr/>
            <p:nvPr/>
          </p:nvSpPr>
          <p:spPr bwMode="auto">
            <a:xfrm rot="9000000" flipH="1">
              <a:off x="2356550" y="1700079"/>
              <a:ext cx="372592" cy="341595"/>
            </a:xfrm>
            <a:custGeom>
              <a:avLst/>
              <a:gdLst>
                <a:gd name="connsiteX0" fmla="*/ 407949 w 409650"/>
                <a:gd name="connsiteY0" fmla="*/ 341595 h 341595"/>
                <a:gd name="connsiteX1" fmla="*/ 223642 w 409650"/>
                <a:gd name="connsiteY1" fmla="*/ 341595 h 341595"/>
                <a:gd name="connsiteX2" fmla="*/ 223642 w 409650"/>
                <a:gd name="connsiteY2" fmla="*/ 179754 h 341595"/>
                <a:gd name="connsiteX3" fmla="*/ 0 w 409650"/>
                <a:gd name="connsiteY3" fmla="*/ 179753 h 341595"/>
                <a:gd name="connsiteX4" fmla="*/ 0 w 409650"/>
                <a:gd name="connsiteY4" fmla="*/ 0 h 341595"/>
                <a:gd name="connsiteX5" fmla="*/ 319773 w 409650"/>
                <a:gd name="connsiteY5" fmla="*/ 0 h 341595"/>
                <a:gd name="connsiteX6" fmla="*/ 409650 w 409650"/>
                <a:gd name="connsiteY6" fmla="*/ 89877 h 341595"/>
                <a:gd name="connsiteX7" fmla="*/ 407950 w 409650"/>
                <a:gd name="connsiteY7" fmla="*/ 98298 h 341595"/>
                <a:gd name="connsiteX0" fmla="*/ 407949 w 409650"/>
                <a:gd name="connsiteY0" fmla="*/ 341595 h 341595"/>
                <a:gd name="connsiteX1" fmla="*/ 223642 w 409650"/>
                <a:gd name="connsiteY1" fmla="*/ 341595 h 341595"/>
                <a:gd name="connsiteX2" fmla="*/ 223642 w 409650"/>
                <a:gd name="connsiteY2" fmla="*/ 179754 h 341595"/>
                <a:gd name="connsiteX3" fmla="*/ 0 w 409650"/>
                <a:gd name="connsiteY3" fmla="*/ 179753 h 341595"/>
                <a:gd name="connsiteX4" fmla="*/ 0 w 409650"/>
                <a:gd name="connsiteY4" fmla="*/ 0 h 341595"/>
                <a:gd name="connsiteX5" fmla="*/ 319773 w 409650"/>
                <a:gd name="connsiteY5" fmla="*/ 0 h 341595"/>
                <a:gd name="connsiteX6" fmla="*/ 409650 w 409650"/>
                <a:gd name="connsiteY6" fmla="*/ 89877 h 341595"/>
                <a:gd name="connsiteX7" fmla="*/ 407949 w 409650"/>
                <a:gd name="connsiteY7" fmla="*/ 341595 h 341595"/>
                <a:gd name="connsiteX0" fmla="*/ 409288 w 410989"/>
                <a:gd name="connsiteY0" fmla="*/ 341595 h 341595"/>
                <a:gd name="connsiteX1" fmla="*/ 224981 w 410989"/>
                <a:gd name="connsiteY1" fmla="*/ 341595 h 341595"/>
                <a:gd name="connsiteX2" fmla="*/ 224981 w 410989"/>
                <a:gd name="connsiteY2" fmla="*/ 179754 h 341595"/>
                <a:gd name="connsiteX3" fmla="*/ 1339 w 410989"/>
                <a:gd name="connsiteY3" fmla="*/ 179753 h 341595"/>
                <a:gd name="connsiteX4" fmla="*/ 0 w 410989"/>
                <a:gd name="connsiteY4" fmla="*/ 31019 h 341595"/>
                <a:gd name="connsiteX5" fmla="*/ 321112 w 410989"/>
                <a:gd name="connsiteY5" fmla="*/ 0 h 341595"/>
                <a:gd name="connsiteX6" fmla="*/ 410989 w 410989"/>
                <a:gd name="connsiteY6" fmla="*/ 89877 h 341595"/>
                <a:gd name="connsiteX7" fmla="*/ 409288 w 410989"/>
                <a:gd name="connsiteY7" fmla="*/ 341595 h 341595"/>
                <a:gd name="connsiteX0" fmla="*/ 409288 w 410989"/>
                <a:gd name="connsiteY0" fmla="*/ 341595 h 341595"/>
                <a:gd name="connsiteX1" fmla="*/ 224981 w 410989"/>
                <a:gd name="connsiteY1" fmla="*/ 341595 h 341595"/>
                <a:gd name="connsiteX2" fmla="*/ 224981 w 410989"/>
                <a:gd name="connsiteY2" fmla="*/ 179754 h 341595"/>
                <a:gd name="connsiteX3" fmla="*/ 2125 w 410989"/>
                <a:gd name="connsiteY3" fmla="*/ 157302 h 341595"/>
                <a:gd name="connsiteX4" fmla="*/ 0 w 410989"/>
                <a:gd name="connsiteY4" fmla="*/ 31019 h 341595"/>
                <a:gd name="connsiteX5" fmla="*/ 321112 w 410989"/>
                <a:gd name="connsiteY5" fmla="*/ 0 h 341595"/>
                <a:gd name="connsiteX6" fmla="*/ 410989 w 410989"/>
                <a:gd name="connsiteY6" fmla="*/ 89877 h 341595"/>
                <a:gd name="connsiteX7" fmla="*/ 409288 w 410989"/>
                <a:gd name="connsiteY7" fmla="*/ 341595 h 341595"/>
                <a:gd name="connsiteX0" fmla="*/ 407167 w 408868"/>
                <a:gd name="connsiteY0" fmla="*/ 341595 h 341595"/>
                <a:gd name="connsiteX1" fmla="*/ 222860 w 408868"/>
                <a:gd name="connsiteY1" fmla="*/ 341595 h 341595"/>
                <a:gd name="connsiteX2" fmla="*/ 222860 w 408868"/>
                <a:gd name="connsiteY2" fmla="*/ 179754 h 341595"/>
                <a:gd name="connsiteX3" fmla="*/ 4 w 408868"/>
                <a:gd name="connsiteY3" fmla="*/ 157302 h 341595"/>
                <a:gd name="connsiteX4" fmla="*/ 36276 w 408868"/>
                <a:gd name="connsiteY4" fmla="*/ 30848 h 341595"/>
                <a:gd name="connsiteX5" fmla="*/ 318991 w 408868"/>
                <a:gd name="connsiteY5" fmla="*/ 0 h 341595"/>
                <a:gd name="connsiteX6" fmla="*/ 408868 w 408868"/>
                <a:gd name="connsiteY6" fmla="*/ 89877 h 341595"/>
                <a:gd name="connsiteX7" fmla="*/ 407167 w 408868"/>
                <a:gd name="connsiteY7" fmla="*/ 341595 h 341595"/>
                <a:gd name="connsiteX0" fmla="*/ 370891 w 372592"/>
                <a:gd name="connsiteY0" fmla="*/ 341595 h 341595"/>
                <a:gd name="connsiteX1" fmla="*/ 186584 w 372592"/>
                <a:gd name="connsiteY1" fmla="*/ 341595 h 341595"/>
                <a:gd name="connsiteX2" fmla="*/ 186584 w 372592"/>
                <a:gd name="connsiteY2" fmla="*/ 179754 h 341595"/>
                <a:gd name="connsiteX3" fmla="*/ 381 w 372592"/>
                <a:gd name="connsiteY3" fmla="*/ 163637 h 341595"/>
                <a:gd name="connsiteX4" fmla="*/ 0 w 372592"/>
                <a:gd name="connsiteY4" fmla="*/ 30848 h 341595"/>
                <a:gd name="connsiteX5" fmla="*/ 282715 w 372592"/>
                <a:gd name="connsiteY5" fmla="*/ 0 h 341595"/>
                <a:gd name="connsiteX6" fmla="*/ 372592 w 372592"/>
                <a:gd name="connsiteY6" fmla="*/ 89877 h 341595"/>
                <a:gd name="connsiteX7" fmla="*/ 370891 w 372592"/>
                <a:gd name="connsiteY7" fmla="*/ 341595 h 341595"/>
                <a:gd name="connsiteX0" fmla="*/ 370891 w 372592"/>
                <a:gd name="connsiteY0" fmla="*/ 341595 h 341595"/>
                <a:gd name="connsiteX1" fmla="*/ 186584 w 372592"/>
                <a:gd name="connsiteY1" fmla="*/ 341595 h 341595"/>
                <a:gd name="connsiteX2" fmla="*/ 186584 w 372592"/>
                <a:gd name="connsiteY2" fmla="*/ 179754 h 341595"/>
                <a:gd name="connsiteX3" fmla="*/ 381 w 372592"/>
                <a:gd name="connsiteY3" fmla="*/ 163637 h 341595"/>
                <a:gd name="connsiteX4" fmla="*/ 0 w 372592"/>
                <a:gd name="connsiteY4" fmla="*/ 30848 h 341595"/>
                <a:gd name="connsiteX5" fmla="*/ 282715 w 372592"/>
                <a:gd name="connsiteY5" fmla="*/ 0 h 341595"/>
                <a:gd name="connsiteX6" fmla="*/ 372592 w 372592"/>
                <a:gd name="connsiteY6" fmla="*/ 89877 h 341595"/>
                <a:gd name="connsiteX7" fmla="*/ 370891 w 372592"/>
                <a:gd name="connsiteY7" fmla="*/ 341595 h 341595"/>
                <a:gd name="connsiteX0" fmla="*/ 370891 w 372592"/>
                <a:gd name="connsiteY0" fmla="*/ 341595 h 345018"/>
                <a:gd name="connsiteX1" fmla="*/ 278253 w 372592"/>
                <a:gd name="connsiteY1" fmla="*/ 345018 h 345018"/>
                <a:gd name="connsiteX2" fmla="*/ 186584 w 372592"/>
                <a:gd name="connsiteY2" fmla="*/ 341595 h 345018"/>
                <a:gd name="connsiteX3" fmla="*/ 186584 w 372592"/>
                <a:gd name="connsiteY3" fmla="*/ 179754 h 345018"/>
                <a:gd name="connsiteX4" fmla="*/ 381 w 372592"/>
                <a:gd name="connsiteY4" fmla="*/ 163637 h 345018"/>
                <a:gd name="connsiteX5" fmla="*/ 0 w 372592"/>
                <a:gd name="connsiteY5" fmla="*/ 30848 h 345018"/>
                <a:gd name="connsiteX6" fmla="*/ 282715 w 372592"/>
                <a:gd name="connsiteY6" fmla="*/ 0 h 345018"/>
                <a:gd name="connsiteX7" fmla="*/ 372592 w 372592"/>
                <a:gd name="connsiteY7" fmla="*/ 89877 h 345018"/>
                <a:gd name="connsiteX8" fmla="*/ 370891 w 372592"/>
                <a:gd name="connsiteY8" fmla="*/ 341595 h 345018"/>
                <a:gd name="connsiteX0" fmla="*/ 278253 w 372592"/>
                <a:gd name="connsiteY0" fmla="*/ 345018 h 436458"/>
                <a:gd name="connsiteX1" fmla="*/ 186584 w 372592"/>
                <a:gd name="connsiteY1" fmla="*/ 341595 h 436458"/>
                <a:gd name="connsiteX2" fmla="*/ 186584 w 372592"/>
                <a:gd name="connsiteY2" fmla="*/ 179754 h 436458"/>
                <a:gd name="connsiteX3" fmla="*/ 381 w 372592"/>
                <a:gd name="connsiteY3" fmla="*/ 163637 h 436458"/>
                <a:gd name="connsiteX4" fmla="*/ 0 w 372592"/>
                <a:gd name="connsiteY4" fmla="*/ 30848 h 436458"/>
                <a:gd name="connsiteX5" fmla="*/ 282715 w 372592"/>
                <a:gd name="connsiteY5" fmla="*/ 0 h 436458"/>
                <a:gd name="connsiteX6" fmla="*/ 372592 w 372592"/>
                <a:gd name="connsiteY6" fmla="*/ 89877 h 436458"/>
                <a:gd name="connsiteX7" fmla="*/ 370891 w 372592"/>
                <a:gd name="connsiteY7" fmla="*/ 341595 h 436458"/>
                <a:gd name="connsiteX8" fmla="*/ 369693 w 372592"/>
                <a:gd name="connsiteY8" fmla="*/ 436458 h 436458"/>
                <a:gd name="connsiteX0" fmla="*/ 278253 w 372592"/>
                <a:gd name="connsiteY0" fmla="*/ 345018 h 345018"/>
                <a:gd name="connsiteX1" fmla="*/ 186584 w 372592"/>
                <a:gd name="connsiteY1" fmla="*/ 341595 h 345018"/>
                <a:gd name="connsiteX2" fmla="*/ 186584 w 372592"/>
                <a:gd name="connsiteY2" fmla="*/ 179754 h 345018"/>
                <a:gd name="connsiteX3" fmla="*/ 381 w 372592"/>
                <a:gd name="connsiteY3" fmla="*/ 163637 h 345018"/>
                <a:gd name="connsiteX4" fmla="*/ 0 w 372592"/>
                <a:gd name="connsiteY4" fmla="*/ 30848 h 345018"/>
                <a:gd name="connsiteX5" fmla="*/ 282715 w 372592"/>
                <a:gd name="connsiteY5" fmla="*/ 0 h 345018"/>
                <a:gd name="connsiteX6" fmla="*/ 372592 w 372592"/>
                <a:gd name="connsiteY6" fmla="*/ 89877 h 345018"/>
                <a:gd name="connsiteX7" fmla="*/ 370891 w 372592"/>
                <a:gd name="connsiteY7" fmla="*/ 341595 h 345018"/>
                <a:gd name="connsiteX0" fmla="*/ 186584 w 372592"/>
                <a:gd name="connsiteY0" fmla="*/ 341595 h 341595"/>
                <a:gd name="connsiteX1" fmla="*/ 186584 w 372592"/>
                <a:gd name="connsiteY1" fmla="*/ 179754 h 341595"/>
                <a:gd name="connsiteX2" fmla="*/ 381 w 372592"/>
                <a:gd name="connsiteY2" fmla="*/ 163637 h 341595"/>
                <a:gd name="connsiteX3" fmla="*/ 0 w 372592"/>
                <a:gd name="connsiteY3" fmla="*/ 30848 h 341595"/>
                <a:gd name="connsiteX4" fmla="*/ 282715 w 372592"/>
                <a:gd name="connsiteY4" fmla="*/ 0 h 341595"/>
                <a:gd name="connsiteX5" fmla="*/ 372592 w 372592"/>
                <a:gd name="connsiteY5" fmla="*/ 89877 h 341595"/>
                <a:gd name="connsiteX6" fmla="*/ 370891 w 372592"/>
                <a:gd name="connsiteY6" fmla="*/ 341595 h 341595"/>
                <a:gd name="connsiteX0" fmla="*/ 183480 w 372592"/>
                <a:gd name="connsiteY0" fmla="*/ 307642 h 341595"/>
                <a:gd name="connsiteX1" fmla="*/ 186584 w 372592"/>
                <a:gd name="connsiteY1" fmla="*/ 179754 h 341595"/>
                <a:gd name="connsiteX2" fmla="*/ 381 w 372592"/>
                <a:gd name="connsiteY2" fmla="*/ 163637 h 341595"/>
                <a:gd name="connsiteX3" fmla="*/ 0 w 372592"/>
                <a:gd name="connsiteY3" fmla="*/ 30848 h 341595"/>
                <a:gd name="connsiteX4" fmla="*/ 282715 w 372592"/>
                <a:gd name="connsiteY4" fmla="*/ 0 h 341595"/>
                <a:gd name="connsiteX5" fmla="*/ 372592 w 372592"/>
                <a:gd name="connsiteY5" fmla="*/ 89877 h 341595"/>
                <a:gd name="connsiteX6" fmla="*/ 370891 w 372592"/>
                <a:gd name="connsiteY6" fmla="*/ 341595 h 3415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72592" h="341595">
                  <a:moveTo>
                    <a:pt x="183480" y="307642"/>
                  </a:moveTo>
                  <a:cubicBezTo>
                    <a:pt x="184515" y="265013"/>
                    <a:pt x="185549" y="222383"/>
                    <a:pt x="186584" y="179754"/>
                  </a:cubicBezTo>
                  <a:lnTo>
                    <a:pt x="381" y="163637"/>
                  </a:lnTo>
                  <a:lnTo>
                    <a:pt x="0" y="30848"/>
                  </a:lnTo>
                  <a:lnTo>
                    <a:pt x="282715" y="0"/>
                  </a:lnTo>
                  <a:cubicBezTo>
                    <a:pt x="332353" y="0"/>
                    <a:pt x="372592" y="40239"/>
                    <a:pt x="372592" y="89877"/>
                  </a:cubicBezTo>
                  <a:lnTo>
                    <a:pt x="370891" y="341595"/>
                  </a:lnTo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1" name="円/楕円 532">
              <a:extLst>
                <a:ext uri="{FF2B5EF4-FFF2-40B4-BE49-F238E27FC236}">
                  <a16:creationId xmlns:a16="http://schemas.microsoft.com/office/drawing/2014/main" id="{AE6C3D0A-71D8-4586-D79D-64607488AAA1}"/>
                </a:ext>
              </a:extLst>
            </p:cNvPr>
            <p:cNvSpPr/>
            <p:nvPr/>
          </p:nvSpPr>
          <p:spPr bwMode="auto">
            <a:xfrm>
              <a:off x="2046150" y="1571451"/>
              <a:ext cx="70781" cy="45719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2" name="円/楕円 532">
              <a:extLst>
                <a:ext uri="{FF2B5EF4-FFF2-40B4-BE49-F238E27FC236}">
                  <a16:creationId xmlns:a16="http://schemas.microsoft.com/office/drawing/2014/main" id="{9C9702BF-00B7-032C-66DA-AEEF43E359B6}"/>
                </a:ext>
              </a:extLst>
            </p:cNvPr>
            <p:cNvSpPr/>
            <p:nvPr/>
          </p:nvSpPr>
          <p:spPr bwMode="auto">
            <a:xfrm>
              <a:off x="2474775" y="1571451"/>
              <a:ext cx="70781" cy="45719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3" name="楕円 102">
              <a:extLst>
                <a:ext uri="{FF2B5EF4-FFF2-40B4-BE49-F238E27FC236}">
                  <a16:creationId xmlns:a16="http://schemas.microsoft.com/office/drawing/2014/main" id="{673537E0-B5BA-E5C7-5E8A-0400D869EA4C}"/>
                </a:ext>
              </a:extLst>
            </p:cNvPr>
            <p:cNvSpPr/>
            <p:nvPr/>
          </p:nvSpPr>
          <p:spPr bwMode="auto">
            <a:xfrm rot="19800000">
              <a:off x="1855857" y="1232974"/>
              <a:ext cx="235900" cy="197560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4" name="楕円 103">
              <a:extLst>
                <a:ext uri="{FF2B5EF4-FFF2-40B4-BE49-F238E27FC236}">
                  <a16:creationId xmlns:a16="http://schemas.microsoft.com/office/drawing/2014/main" id="{5FAB820E-C91C-B8E4-BFD4-975EE041567A}"/>
                </a:ext>
              </a:extLst>
            </p:cNvPr>
            <p:cNvSpPr/>
            <p:nvPr/>
          </p:nvSpPr>
          <p:spPr bwMode="auto">
            <a:xfrm rot="1800000" flipH="1">
              <a:off x="2506803" y="1230212"/>
              <a:ext cx="235900" cy="197560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05" name="グループ化 104">
              <a:extLst>
                <a:ext uri="{FF2B5EF4-FFF2-40B4-BE49-F238E27FC236}">
                  <a16:creationId xmlns:a16="http://schemas.microsoft.com/office/drawing/2014/main" id="{3FF11153-D1E3-1975-D44C-865A7809ED7F}"/>
                </a:ext>
              </a:extLst>
            </p:cNvPr>
            <p:cNvGrpSpPr/>
            <p:nvPr/>
          </p:nvGrpSpPr>
          <p:grpSpPr>
            <a:xfrm>
              <a:off x="1808489" y="714124"/>
              <a:ext cx="975192" cy="717755"/>
              <a:chOff x="1808489" y="714124"/>
              <a:chExt cx="975192" cy="717755"/>
            </a:xfrm>
          </p:grpSpPr>
          <p:sp>
            <p:nvSpPr>
              <p:cNvPr id="106" name="フリーフォーム: 図形 105">
                <a:extLst>
                  <a:ext uri="{FF2B5EF4-FFF2-40B4-BE49-F238E27FC236}">
                    <a16:creationId xmlns:a16="http://schemas.microsoft.com/office/drawing/2014/main" id="{B66C93E3-1BD9-0296-C78A-8248CDFEAC28}"/>
                  </a:ext>
                </a:extLst>
              </p:cNvPr>
              <p:cNvSpPr/>
              <p:nvPr/>
            </p:nvSpPr>
            <p:spPr bwMode="auto">
              <a:xfrm rot="10800000">
                <a:off x="1808489" y="1246297"/>
                <a:ext cx="975192" cy="185582"/>
              </a:xfrm>
              <a:custGeom>
                <a:avLst/>
                <a:gdLst>
                  <a:gd name="connsiteX0" fmla="*/ 441356 w 882712"/>
                  <a:gd name="connsiteY0" fmla="*/ 0 h 633334"/>
                  <a:gd name="connsiteX1" fmla="*/ 882712 w 882712"/>
                  <a:gd name="connsiteY1" fmla="*/ 441355 h 633334"/>
                  <a:gd name="connsiteX2" fmla="*/ 873745 w 882712"/>
                  <a:gd name="connsiteY2" fmla="*/ 530304 h 633334"/>
                  <a:gd name="connsiteX3" fmla="*/ 867444 w 882712"/>
                  <a:gd name="connsiteY3" fmla="*/ 550603 h 633334"/>
                  <a:gd name="connsiteX4" fmla="*/ 851438 w 882712"/>
                  <a:gd name="connsiteY4" fmla="*/ 558494 h 633334"/>
                  <a:gd name="connsiteX5" fmla="*/ 441356 w 882712"/>
                  <a:gd name="connsiteY5" fmla="*/ 633334 h 633334"/>
                  <a:gd name="connsiteX6" fmla="*/ 31274 w 882712"/>
                  <a:gd name="connsiteY6" fmla="*/ 558494 h 633334"/>
                  <a:gd name="connsiteX7" fmla="*/ 15268 w 882712"/>
                  <a:gd name="connsiteY7" fmla="*/ 550603 h 633334"/>
                  <a:gd name="connsiteX8" fmla="*/ 8967 w 882712"/>
                  <a:gd name="connsiteY8" fmla="*/ 530304 h 633334"/>
                  <a:gd name="connsiteX9" fmla="*/ 0 w 882712"/>
                  <a:gd name="connsiteY9" fmla="*/ 441355 h 633334"/>
                  <a:gd name="connsiteX10" fmla="*/ 441356 w 882712"/>
                  <a:gd name="connsiteY10" fmla="*/ 0 h 633334"/>
                  <a:gd name="connsiteX0" fmla="*/ 441356 w 882712"/>
                  <a:gd name="connsiteY0" fmla="*/ 0 h 927150"/>
                  <a:gd name="connsiteX1" fmla="*/ 882712 w 882712"/>
                  <a:gd name="connsiteY1" fmla="*/ 441355 h 927150"/>
                  <a:gd name="connsiteX2" fmla="*/ 873745 w 882712"/>
                  <a:gd name="connsiteY2" fmla="*/ 530304 h 927150"/>
                  <a:gd name="connsiteX3" fmla="*/ 867444 w 882712"/>
                  <a:gd name="connsiteY3" fmla="*/ 550603 h 927150"/>
                  <a:gd name="connsiteX4" fmla="*/ 851438 w 882712"/>
                  <a:gd name="connsiteY4" fmla="*/ 558494 h 927150"/>
                  <a:gd name="connsiteX5" fmla="*/ 421956 w 882712"/>
                  <a:gd name="connsiteY5" fmla="*/ 927150 h 927150"/>
                  <a:gd name="connsiteX6" fmla="*/ 31274 w 882712"/>
                  <a:gd name="connsiteY6" fmla="*/ 558494 h 927150"/>
                  <a:gd name="connsiteX7" fmla="*/ 15268 w 882712"/>
                  <a:gd name="connsiteY7" fmla="*/ 550603 h 927150"/>
                  <a:gd name="connsiteX8" fmla="*/ 8967 w 882712"/>
                  <a:gd name="connsiteY8" fmla="*/ 530304 h 927150"/>
                  <a:gd name="connsiteX9" fmla="*/ 0 w 882712"/>
                  <a:gd name="connsiteY9" fmla="*/ 441355 h 927150"/>
                  <a:gd name="connsiteX10" fmla="*/ 441356 w 882712"/>
                  <a:gd name="connsiteY10" fmla="*/ 0 h 927150"/>
                  <a:gd name="connsiteX0" fmla="*/ 441356 w 882712"/>
                  <a:gd name="connsiteY0" fmla="*/ 0 h 558495"/>
                  <a:gd name="connsiteX1" fmla="*/ 882712 w 882712"/>
                  <a:gd name="connsiteY1" fmla="*/ 441355 h 558495"/>
                  <a:gd name="connsiteX2" fmla="*/ 873745 w 882712"/>
                  <a:gd name="connsiteY2" fmla="*/ 530304 h 558495"/>
                  <a:gd name="connsiteX3" fmla="*/ 867444 w 882712"/>
                  <a:gd name="connsiteY3" fmla="*/ 550603 h 558495"/>
                  <a:gd name="connsiteX4" fmla="*/ 851438 w 882712"/>
                  <a:gd name="connsiteY4" fmla="*/ 558494 h 558495"/>
                  <a:gd name="connsiteX5" fmla="*/ 31274 w 882712"/>
                  <a:gd name="connsiteY5" fmla="*/ 558494 h 558495"/>
                  <a:gd name="connsiteX6" fmla="*/ 15268 w 882712"/>
                  <a:gd name="connsiteY6" fmla="*/ 550603 h 558495"/>
                  <a:gd name="connsiteX7" fmla="*/ 8967 w 882712"/>
                  <a:gd name="connsiteY7" fmla="*/ 530304 h 558495"/>
                  <a:gd name="connsiteX8" fmla="*/ 0 w 882712"/>
                  <a:gd name="connsiteY8" fmla="*/ 441355 h 558495"/>
                  <a:gd name="connsiteX9" fmla="*/ 441356 w 882712"/>
                  <a:gd name="connsiteY9" fmla="*/ 0 h 5584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82712" h="558495">
                    <a:moveTo>
                      <a:pt x="441356" y="0"/>
                    </a:moveTo>
                    <a:cubicBezTo>
                      <a:pt x="685110" y="0"/>
                      <a:pt x="882712" y="197601"/>
                      <a:pt x="882712" y="441355"/>
                    </a:cubicBezTo>
                    <a:cubicBezTo>
                      <a:pt x="882712" y="471824"/>
                      <a:pt x="879625" y="501572"/>
                      <a:pt x="873745" y="530304"/>
                    </a:cubicBezTo>
                    <a:lnTo>
                      <a:pt x="867444" y="550603"/>
                    </a:lnTo>
                    <a:lnTo>
                      <a:pt x="851438" y="558494"/>
                    </a:lnTo>
                    <a:lnTo>
                      <a:pt x="31274" y="558494"/>
                    </a:lnTo>
                    <a:lnTo>
                      <a:pt x="15268" y="550603"/>
                    </a:lnTo>
                    <a:lnTo>
                      <a:pt x="8967" y="530304"/>
                    </a:lnTo>
                    <a:cubicBezTo>
                      <a:pt x="3088" y="501572"/>
                      <a:pt x="0" y="471824"/>
                      <a:pt x="0" y="441355"/>
                    </a:cubicBezTo>
                    <a:cubicBezTo>
                      <a:pt x="0" y="197601"/>
                      <a:pt x="197602" y="0"/>
                      <a:pt x="441356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7" name="フリーフォーム: 図形 106">
                <a:extLst>
                  <a:ext uri="{FF2B5EF4-FFF2-40B4-BE49-F238E27FC236}">
                    <a16:creationId xmlns:a16="http://schemas.microsoft.com/office/drawing/2014/main" id="{89E99ED3-6B6C-1864-20CA-0AF644706BFA}"/>
                  </a:ext>
                </a:extLst>
              </p:cNvPr>
              <p:cNvSpPr/>
              <p:nvPr/>
            </p:nvSpPr>
            <p:spPr bwMode="auto">
              <a:xfrm>
                <a:off x="1854728" y="714124"/>
                <a:ext cx="882712" cy="662887"/>
              </a:xfrm>
              <a:custGeom>
                <a:avLst/>
                <a:gdLst>
                  <a:gd name="connsiteX0" fmla="*/ 441356 w 882712"/>
                  <a:gd name="connsiteY0" fmla="*/ 0 h 633334"/>
                  <a:gd name="connsiteX1" fmla="*/ 882712 w 882712"/>
                  <a:gd name="connsiteY1" fmla="*/ 441355 h 633334"/>
                  <a:gd name="connsiteX2" fmla="*/ 873745 w 882712"/>
                  <a:gd name="connsiteY2" fmla="*/ 530304 h 633334"/>
                  <a:gd name="connsiteX3" fmla="*/ 867444 w 882712"/>
                  <a:gd name="connsiteY3" fmla="*/ 550603 h 633334"/>
                  <a:gd name="connsiteX4" fmla="*/ 851438 w 882712"/>
                  <a:gd name="connsiteY4" fmla="*/ 558494 h 633334"/>
                  <a:gd name="connsiteX5" fmla="*/ 441356 w 882712"/>
                  <a:gd name="connsiteY5" fmla="*/ 633334 h 633334"/>
                  <a:gd name="connsiteX6" fmla="*/ 31274 w 882712"/>
                  <a:gd name="connsiteY6" fmla="*/ 558494 h 633334"/>
                  <a:gd name="connsiteX7" fmla="*/ 15268 w 882712"/>
                  <a:gd name="connsiteY7" fmla="*/ 550603 h 633334"/>
                  <a:gd name="connsiteX8" fmla="*/ 8967 w 882712"/>
                  <a:gd name="connsiteY8" fmla="*/ 530304 h 633334"/>
                  <a:gd name="connsiteX9" fmla="*/ 0 w 882712"/>
                  <a:gd name="connsiteY9" fmla="*/ 441355 h 633334"/>
                  <a:gd name="connsiteX10" fmla="*/ 441356 w 882712"/>
                  <a:gd name="connsiteY10" fmla="*/ 0 h 633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882712" h="633334">
                    <a:moveTo>
                      <a:pt x="441356" y="0"/>
                    </a:moveTo>
                    <a:cubicBezTo>
                      <a:pt x="685110" y="0"/>
                      <a:pt x="882712" y="197601"/>
                      <a:pt x="882712" y="441355"/>
                    </a:cubicBezTo>
                    <a:cubicBezTo>
                      <a:pt x="882712" y="471824"/>
                      <a:pt x="879625" y="501572"/>
                      <a:pt x="873745" y="530304"/>
                    </a:cubicBezTo>
                    <a:lnTo>
                      <a:pt x="867444" y="550603"/>
                    </a:lnTo>
                    <a:lnTo>
                      <a:pt x="851438" y="558494"/>
                    </a:lnTo>
                    <a:cubicBezTo>
                      <a:pt x="734378" y="605744"/>
                      <a:pt x="593260" y="633334"/>
                      <a:pt x="441356" y="633334"/>
                    </a:cubicBezTo>
                    <a:cubicBezTo>
                      <a:pt x="289453" y="633334"/>
                      <a:pt x="148335" y="605744"/>
                      <a:pt x="31274" y="558494"/>
                    </a:cubicBezTo>
                    <a:lnTo>
                      <a:pt x="15268" y="550603"/>
                    </a:lnTo>
                    <a:lnTo>
                      <a:pt x="8967" y="530304"/>
                    </a:lnTo>
                    <a:cubicBezTo>
                      <a:pt x="3088" y="501572"/>
                      <a:pt x="0" y="471824"/>
                      <a:pt x="0" y="441355"/>
                    </a:cubicBezTo>
                    <a:cubicBezTo>
                      <a:pt x="0" y="197601"/>
                      <a:pt x="197602" y="0"/>
                      <a:pt x="441356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8" name="十字形 107">
                <a:extLst>
                  <a:ext uri="{FF2B5EF4-FFF2-40B4-BE49-F238E27FC236}">
                    <a16:creationId xmlns:a16="http://schemas.microsoft.com/office/drawing/2014/main" id="{077CF282-488C-A0CE-43B1-772EFA797553}"/>
                  </a:ext>
                </a:extLst>
              </p:cNvPr>
              <p:cNvSpPr/>
              <p:nvPr/>
            </p:nvSpPr>
            <p:spPr bwMode="auto">
              <a:xfrm>
                <a:off x="2198469" y="1133925"/>
                <a:ext cx="195230" cy="195230"/>
              </a:xfrm>
              <a:prstGeom prst="plus">
                <a:avLst>
                  <a:gd name="adj" fmla="val 32319"/>
                </a:avLst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49" name="グループ化 148">
            <a:extLst>
              <a:ext uri="{FF2B5EF4-FFF2-40B4-BE49-F238E27FC236}">
                <a16:creationId xmlns:a16="http://schemas.microsoft.com/office/drawing/2014/main" id="{83B098AC-F768-801A-B629-D26442A02A79}"/>
              </a:ext>
            </a:extLst>
          </p:cNvPr>
          <p:cNvGrpSpPr/>
          <p:nvPr/>
        </p:nvGrpSpPr>
        <p:grpSpPr>
          <a:xfrm>
            <a:off x="3311603" y="1366465"/>
            <a:ext cx="2983862" cy="2983862"/>
            <a:chOff x="1959004" y="627314"/>
            <a:chExt cx="5657974" cy="5657974"/>
          </a:xfrm>
        </p:grpSpPr>
        <p:grpSp>
          <p:nvGrpSpPr>
            <p:cNvPr id="150" name="グループ化 149">
              <a:extLst>
                <a:ext uri="{FF2B5EF4-FFF2-40B4-BE49-F238E27FC236}">
                  <a16:creationId xmlns:a16="http://schemas.microsoft.com/office/drawing/2014/main" id="{73A182D1-1223-FB08-F60E-5148B9DB203D}"/>
                </a:ext>
              </a:extLst>
            </p:cNvPr>
            <p:cNvGrpSpPr/>
            <p:nvPr/>
          </p:nvGrpSpPr>
          <p:grpSpPr>
            <a:xfrm>
              <a:off x="1959004" y="627314"/>
              <a:ext cx="5657974" cy="5657974"/>
              <a:chOff x="2308268" y="2787288"/>
              <a:chExt cx="1562519" cy="1562519"/>
            </a:xfrm>
          </p:grpSpPr>
          <p:sp>
            <p:nvSpPr>
              <p:cNvPr id="153" name="ドーナツ 42">
                <a:extLst>
                  <a:ext uri="{FF2B5EF4-FFF2-40B4-BE49-F238E27FC236}">
                    <a16:creationId xmlns:a16="http://schemas.microsoft.com/office/drawing/2014/main" id="{B0E4B39A-E61D-6993-270D-037FD84EB905}"/>
                  </a:ext>
                </a:extLst>
              </p:cNvPr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4" name="ドーナツ 43">
                <a:extLst>
                  <a:ext uri="{FF2B5EF4-FFF2-40B4-BE49-F238E27FC236}">
                    <a16:creationId xmlns:a16="http://schemas.microsoft.com/office/drawing/2014/main" id="{63CCA814-9042-A832-34FA-D3847F0CF682}"/>
                  </a:ext>
                </a:extLst>
              </p:cNvPr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51" name="フリーフォーム: 図形 150">
              <a:extLst>
                <a:ext uri="{FF2B5EF4-FFF2-40B4-BE49-F238E27FC236}">
                  <a16:creationId xmlns:a16="http://schemas.microsoft.com/office/drawing/2014/main" id="{7897B3AB-5813-AB33-B5B7-56B58C28CA6D}"/>
                </a:ext>
              </a:extLst>
            </p:cNvPr>
            <p:cNvSpPr/>
            <p:nvPr/>
          </p:nvSpPr>
          <p:spPr bwMode="auto">
            <a:xfrm rot="5400000">
              <a:off x="3790121" y="1316704"/>
              <a:ext cx="1995740" cy="3069884"/>
            </a:xfrm>
            <a:custGeom>
              <a:avLst/>
              <a:gdLst>
                <a:gd name="connsiteX0" fmla="*/ 935901 w 1995740"/>
                <a:gd name="connsiteY0" fmla="*/ 3069884 h 3069884"/>
                <a:gd name="connsiteX1" fmla="*/ 935901 w 1995740"/>
                <a:gd name="connsiteY1" fmla="*/ 2502983 h 3069884"/>
                <a:gd name="connsiteX2" fmla="*/ 1047931 w 1995740"/>
                <a:gd name="connsiteY2" fmla="*/ 2390953 h 3069884"/>
                <a:gd name="connsiteX3" fmla="*/ 1077086 w 1995740"/>
                <a:gd name="connsiteY3" fmla="*/ 2390953 h 3069884"/>
                <a:gd name="connsiteX4" fmla="*/ 1077086 w 1995740"/>
                <a:gd name="connsiteY4" fmla="*/ 678931 h 3069884"/>
                <a:gd name="connsiteX5" fmla="*/ 1047934 w 1995740"/>
                <a:gd name="connsiteY5" fmla="*/ 678931 h 3069884"/>
                <a:gd name="connsiteX6" fmla="*/ 935904 w 1995740"/>
                <a:gd name="connsiteY6" fmla="*/ 566901 h 3069884"/>
                <a:gd name="connsiteX7" fmla="*/ 935904 w 1995740"/>
                <a:gd name="connsiteY7" fmla="*/ 0 h 3069884"/>
                <a:gd name="connsiteX8" fmla="*/ 1995740 w 1995740"/>
                <a:gd name="connsiteY8" fmla="*/ 0 h 3069884"/>
                <a:gd name="connsiteX9" fmla="*/ 1995740 w 1995740"/>
                <a:gd name="connsiteY9" fmla="*/ 566901 h 3069884"/>
                <a:gd name="connsiteX10" fmla="*/ 1883710 w 1995740"/>
                <a:gd name="connsiteY10" fmla="*/ 678931 h 3069884"/>
                <a:gd name="connsiteX11" fmla="*/ 1842619 w 1995740"/>
                <a:gd name="connsiteY11" fmla="*/ 678931 h 3069884"/>
                <a:gd name="connsiteX12" fmla="*/ 1842619 w 1995740"/>
                <a:gd name="connsiteY12" fmla="*/ 2390953 h 3069884"/>
                <a:gd name="connsiteX13" fmla="*/ 1883707 w 1995740"/>
                <a:gd name="connsiteY13" fmla="*/ 2390953 h 3069884"/>
                <a:gd name="connsiteX14" fmla="*/ 1995737 w 1995740"/>
                <a:gd name="connsiteY14" fmla="*/ 2502983 h 3069884"/>
                <a:gd name="connsiteX15" fmla="*/ 1995737 w 1995740"/>
                <a:gd name="connsiteY15" fmla="*/ 3069884 h 3069884"/>
                <a:gd name="connsiteX16" fmla="*/ 0 w 1995740"/>
                <a:gd name="connsiteY16" fmla="*/ 2752310 h 3069884"/>
                <a:gd name="connsiteX17" fmla="*/ 0 w 1995740"/>
                <a:gd name="connsiteY17" fmla="*/ 2302699 h 3069884"/>
                <a:gd name="connsiteX18" fmla="*/ 88852 w 1995740"/>
                <a:gd name="connsiteY18" fmla="*/ 2213847 h 3069884"/>
                <a:gd name="connsiteX19" fmla="*/ 111973 w 1995740"/>
                <a:gd name="connsiteY19" fmla="*/ 2213847 h 3069884"/>
                <a:gd name="connsiteX20" fmla="*/ 111973 w 1995740"/>
                <a:gd name="connsiteY20" fmla="*/ 856039 h 3069884"/>
                <a:gd name="connsiteX21" fmla="*/ 88855 w 1995740"/>
                <a:gd name="connsiteY21" fmla="*/ 856039 h 3069884"/>
                <a:gd name="connsiteX22" fmla="*/ 3 w 1995740"/>
                <a:gd name="connsiteY22" fmla="*/ 767187 h 3069884"/>
                <a:gd name="connsiteX23" fmla="*/ 3 w 1995740"/>
                <a:gd name="connsiteY23" fmla="*/ 317577 h 3069884"/>
                <a:gd name="connsiteX24" fmla="*/ 840557 w 1995740"/>
                <a:gd name="connsiteY24" fmla="*/ 317577 h 3069884"/>
                <a:gd name="connsiteX25" fmla="*/ 840557 w 1995740"/>
                <a:gd name="connsiteY25" fmla="*/ 767187 h 3069884"/>
                <a:gd name="connsiteX26" fmla="*/ 751705 w 1995740"/>
                <a:gd name="connsiteY26" fmla="*/ 856039 h 3069884"/>
                <a:gd name="connsiteX27" fmla="*/ 719116 w 1995740"/>
                <a:gd name="connsiteY27" fmla="*/ 856039 h 3069884"/>
                <a:gd name="connsiteX28" fmla="*/ 719116 w 1995740"/>
                <a:gd name="connsiteY28" fmla="*/ 2213847 h 3069884"/>
                <a:gd name="connsiteX29" fmla="*/ 751702 w 1995740"/>
                <a:gd name="connsiteY29" fmla="*/ 2213847 h 3069884"/>
                <a:gd name="connsiteX30" fmla="*/ 840554 w 1995740"/>
                <a:gd name="connsiteY30" fmla="*/ 2302699 h 3069884"/>
                <a:gd name="connsiteX31" fmla="*/ 840554 w 1995740"/>
                <a:gd name="connsiteY31" fmla="*/ 2752310 h 30698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1995740" h="3069884">
                  <a:moveTo>
                    <a:pt x="935901" y="3069884"/>
                  </a:moveTo>
                  <a:lnTo>
                    <a:pt x="935901" y="2502983"/>
                  </a:lnTo>
                  <a:lnTo>
                    <a:pt x="1047931" y="2390953"/>
                  </a:lnTo>
                  <a:lnTo>
                    <a:pt x="1077086" y="2390953"/>
                  </a:lnTo>
                  <a:lnTo>
                    <a:pt x="1077086" y="678931"/>
                  </a:lnTo>
                  <a:lnTo>
                    <a:pt x="1047934" y="678931"/>
                  </a:lnTo>
                  <a:lnTo>
                    <a:pt x="935904" y="566901"/>
                  </a:lnTo>
                  <a:lnTo>
                    <a:pt x="935904" y="0"/>
                  </a:lnTo>
                  <a:lnTo>
                    <a:pt x="1995740" y="0"/>
                  </a:lnTo>
                  <a:lnTo>
                    <a:pt x="1995740" y="566901"/>
                  </a:lnTo>
                  <a:lnTo>
                    <a:pt x="1883710" y="678931"/>
                  </a:lnTo>
                  <a:lnTo>
                    <a:pt x="1842619" y="678931"/>
                  </a:lnTo>
                  <a:lnTo>
                    <a:pt x="1842619" y="2390953"/>
                  </a:lnTo>
                  <a:lnTo>
                    <a:pt x="1883707" y="2390953"/>
                  </a:lnTo>
                  <a:lnTo>
                    <a:pt x="1995737" y="2502983"/>
                  </a:lnTo>
                  <a:lnTo>
                    <a:pt x="1995737" y="3069884"/>
                  </a:lnTo>
                  <a:close/>
                  <a:moveTo>
                    <a:pt x="0" y="2752310"/>
                  </a:moveTo>
                  <a:lnTo>
                    <a:pt x="0" y="2302699"/>
                  </a:lnTo>
                  <a:lnTo>
                    <a:pt x="88852" y="2213847"/>
                  </a:lnTo>
                  <a:lnTo>
                    <a:pt x="111973" y="2213847"/>
                  </a:lnTo>
                  <a:lnTo>
                    <a:pt x="111973" y="856039"/>
                  </a:lnTo>
                  <a:lnTo>
                    <a:pt x="88855" y="856039"/>
                  </a:lnTo>
                  <a:lnTo>
                    <a:pt x="3" y="767187"/>
                  </a:lnTo>
                  <a:lnTo>
                    <a:pt x="3" y="317577"/>
                  </a:lnTo>
                  <a:lnTo>
                    <a:pt x="840557" y="317577"/>
                  </a:lnTo>
                  <a:lnTo>
                    <a:pt x="840557" y="767187"/>
                  </a:lnTo>
                  <a:lnTo>
                    <a:pt x="751705" y="856039"/>
                  </a:lnTo>
                  <a:lnTo>
                    <a:pt x="719116" y="856039"/>
                  </a:lnTo>
                  <a:lnTo>
                    <a:pt x="719116" y="2213847"/>
                  </a:lnTo>
                  <a:lnTo>
                    <a:pt x="751702" y="2213847"/>
                  </a:lnTo>
                  <a:lnTo>
                    <a:pt x="840554" y="2302699"/>
                  </a:lnTo>
                  <a:lnTo>
                    <a:pt x="840554" y="2752310"/>
                  </a:ln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52" name="フリーフォーム: 図形 151">
              <a:extLst>
                <a:ext uri="{FF2B5EF4-FFF2-40B4-BE49-F238E27FC236}">
                  <a16:creationId xmlns:a16="http://schemas.microsoft.com/office/drawing/2014/main" id="{7AAF3E8D-B4DA-49CF-0731-1C15C603CF75}"/>
                </a:ext>
              </a:extLst>
            </p:cNvPr>
            <p:cNvSpPr/>
            <p:nvPr/>
          </p:nvSpPr>
          <p:spPr bwMode="auto">
            <a:xfrm>
              <a:off x="3112409" y="4043106"/>
              <a:ext cx="3351160" cy="714000"/>
            </a:xfrm>
            <a:custGeom>
              <a:avLst/>
              <a:gdLst>
                <a:gd name="connsiteX0" fmla="*/ 0 w 3351160"/>
                <a:gd name="connsiteY0" fmla="*/ 521372 h 714000"/>
                <a:gd name="connsiteX1" fmla="*/ 3351160 w 3351160"/>
                <a:gd name="connsiteY1" fmla="*/ 521372 h 714000"/>
                <a:gd name="connsiteX2" fmla="*/ 3351160 w 3351160"/>
                <a:gd name="connsiteY2" fmla="*/ 714000 h 714000"/>
                <a:gd name="connsiteX3" fmla="*/ 0 w 3351160"/>
                <a:gd name="connsiteY3" fmla="*/ 714000 h 714000"/>
                <a:gd name="connsiteX4" fmla="*/ 134048 w 3351160"/>
                <a:gd name="connsiteY4" fmla="*/ 260686 h 714000"/>
                <a:gd name="connsiteX5" fmla="*/ 3217116 w 3351160"/>
                <a:gd name="connsiteY5" fmla="*/ 260686 h 714000"/>
                <a:gd name="connsiteX6" fmla="*/ 3217116 w 3351160"/>
                <a:gd name="connsiteY6" fmla="*/ 453314 h 714000"/>
                <a:gd name="connsiteX7" fmla="*/ 134048 w 3351160"/>
                <a:gd name="connsiteY7" fmla="*/ 453314 h 714000"/>
                <a:gd name="connsiteX8" fmla="*/ 268092 w 3351160"/>
                <a:gd name="connsiteY8" fmla="*/ 0 h 714000"/>
                <a:gd name="connsiteX9" fmla="*/ 3083065 w 3351160"/>
                <a:gd name="connsiteY9" fmla="*/ 0 h 714000"/>
                <a:gd name="connsiteX10" fmla="*/ 3083065 w 3351160"/>
                <a:gd name="connsiteY10" fmla="*/ 192628 h 714000"/>
                <a:gd name="connsiteX11" fmla="*/ 268092 w 3351160"/>
                <a:gd name="connsiteY11" fmla="*/ 192628 h 714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351160" h="714000">
                  <a:moveTo>
                    <a:pt x="0" y="521372"/>
                  </a:moveTo>
                  <a:lnTo>
                    <a:pt x="3351160" y="521372"/>
                  </a:lnTo>
                  <a:lnTo>
                    <a:pt x="3351160" y="714000"/>
                  </a:lnTo>
                  <a:lnTo>
                    <a:pt x="0" y="714000"/>
                  </a:lnTo>
                  <a:close/>
                  <a:moveTo>
                    <a:pt x="134048" y="260686"/>
                  </a:moveTo>
                  <a:lnTo>
                    <a:pt x="3217116" y="260686"/>
                  </a:lnTo>
                  <a:lnTo>
                    <a:pt x="3217116" y="453314"/>
                  </a:lnTo>
                  <a:lnTo>
                    <a:pt x="134048" y="453314"/>
                  </a:lnTo>
                  <a:close/>
                  <a:moveTo>
                    <a:pt x="268092" y="0"/>
                  </a:moveTo>
                  <a:lnTo>
                    <a:pt x="3083065" y="0"/>
                  </a:lnTo>
                  <a:lnTo>
                    <a:pt x="3083065" y="192628"/>
                  </a:lnTo>
                  <a:lnTo>
                    <a:pt x="268092" y="192628"/>
                  </a:ln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55" name="テキスト ボックス 154">
            <a:extLst>
              <a:ext uri="{FF2B5EF4-FFF2-40B4-BE49-F238E27FC236}">
                <a16:creationId xmlns:a16="http://schemas.microsoft.com/office/drawing/2014/main" id="{F5AD8BC0-F4E5-F7C5-AC48-D15678AE0D51}"/>
              </a:ext>
            </a:extLst>
          </p:cNvPr>
          <p:cNvSpPr txBox="1"/>
          <p:nvPr/>
        </p:nvSpPr>
        <p:spPr>
          <a:xfrm>
            <a:off x="466665" y="4625359"/>
            <a:ext cx="9002650" cy="2020006"/>
          </a:xfrm>
          <a:prstGeom prst="rect">
            <a:avLst/>
          </a:prstGeom>
          <a:noFill/>
        </p:spPr>
        <p:txBody>
          <a:bodyPr vert="horz" wrap="squar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資材置場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8963507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/>
          <p:cNvSpPr txBox="1"/>
          <p:nvPr/>
        </p:nvSpPr>
        <p:spPr>
          <a:xfrm>
            <a:off x="272479" y="239236"/>
            <a:ext cx="9406045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危険です</a:t>
            </a:r>
            <a:r>
              <a:rPr lang="en-US" altLang="ja-JP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 </a:t>
            </a:r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近寄らないで</a:t>
            </a:r>
            <a:r>
              <a:rPr lang="en-US" altLang="ja-JP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54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55" name="テキスト ボックス 154">
            <a:extLst>
              <a:ext uri="{FF2B5EF4-FFF2-40B4-BE49-F238E27FC236}">
                <a16:creationId xmlns:a16="http://schemas.microsoft.com/office/drawing/2014/main" id="{F5AD8BC0-F4E5-F7C5-AC48-D15678AE0D51}"/>
              </a:ext>
            </a:extLst>
          </p:cNvPr>
          <p:cNvSpPr txBox="1"/>
          <p:nvPr/>
        </p:nvSpPr>
        <p:spPr>
          <a:xfrm>
            <a:off x="466665" y="4625359"/>
            <a:ext cx="9002650" cy="2020006"/>
          </a:xfrm>
          <a:prstGeom prst="rect">
            <a:avLst/>
          </a:prstGeom>
          <a:noFill/>
        </p:spPr>
        <p:txBody>
          <a:bodyPr vert="horz" wrap="squar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資材置場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grpSp>
        <p:nvGrpSpPr>
          <p:cNvPr id="192" name="グループ化 191">
            <a:extLst>
              <a:ext uri="{FF2B5EF4-FFF2-40B4-BE49-F238E27FC236}">
                <a16:creationId xmlns:a16="http://schemas.microsoft.com/office/drawing/2014/main" id="{A3D17FE8-437F-A696-5954-D4B8A906CFBD}"/>
              </a:ext>
            </a:extLst>
          </p:cNvPr>
          <p:cNvGrpSpPr/>
          <p:nvPr/>
        </p:nvGrpSpPr>
        <p:grpSpPr>
          <a:xfrm>
            <a:off x="2600356" y="1390111"/>
            <a:ext cx="4976466" cy="3003965"/>
            <a:chOff x="2600356" y="1346362"/>
            <a:chExt cx="4976466" cy="3003965"/>
          </a:xfrm>
        </p:grpSpPr>
        <p:grpSp>
          <p:nvGrpSpPr>
            <p:cNvPr id="149" name="グループ化 148">
              <a:extLst>
                <a:ext uri="{FF2B5EF4-FFF2-40B4-BE49-F238E27FC236}">
                  <a16:creationId xmlns:a16="http://schemas.microsoft.com/office/drawing/2014/main" id="{83B098AC-F768-801A-B629-D26442A02A79}"/>
                </a:ext>
              </a:extLst>
            </p:cNvPr>
            <p:cNvGrpSpPr/>
            <p:nvPr/>
          </p:nvGrpSpPr>
          <p:grpSpPr>
            <a:xfrm>
              <a:off x="4592960" y="1366465"/>
              <a:ext cx="2983862" cy="2983862"/>
              <a:chOff x="1959004" y="627314"/>
              <a:chExt cx="5657974" cy="5657974"/>
            </a:xfrm>
          </p:grpSpPr>
          <p:grpSp>
            <p:nvGrpSpPr>
              <p:cNvPr id="150" name="グループ化 149">
                <a:extLst>
                  <a:ext uri="{FF2B5EF4-FFF2-40B4-BE49-F238E27FC236}">
                    <a16:creationId xmlns:a16="http://schemas.microsoft.com/office/drawing/2014/main" id="{73A182D1-1223-FB08-F60E-5148B9DB203D}"/>
                  </a:ext>
                </a:extLst>
              </p:cNvPr>
              <p:cNvGrpSpPr/>
              <p:nvPr/>
            </p:nvGrpSpPr>
            <p:grpSpPr>
              <a:xfrm>
                <a:off x="1959004" y="627314"/>
                <a:ext cx="5657974" cy="5657974"/>
                <a:chOff x="2308268" y="2787288"/>
                <a:chExt cx="1562519" cy="1562519"/>
              </a:xfrm>
            </p:grpSpPr>
            <p:sp>
              <p:nvSpPr>
                <p:cNvPr id="153" name="ドーナツ 42">
                  <a:extLst>
                    <a:ext uri="{FF2B5EF4-FFF2-40B4-BE49-F238E27FC236}">
                      <a16:creationId xmlns:a16="http://schemas.microsoft.com/office/drawing/2014/main" id="{B0E4B39A-E61D-6993-270D-037FD84EB905}"/>
                    </a:ext>
                  </a:extLst>
                </p:cNvPr>
                <p:cNvSpPr/>
                <p:nvPr/>
              </p:nvSpPr>
              <p:spPr>
                <a:xfrm>
                  <a:off x="2308268" y="2787288"/>
                  <a:ext cx="1562519" cy="1562519"/>
                </a:xfrm>
                <a:prstGeom prst="donut">
                  <a:avLst>
                    <a:gd name="adj" fmla="val 2314"/>
                  </a:avLst>
                </a:prstGeom>
                <a:solidFill>
                  <a:srgbClr val="FF00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4" name="ドーナツ 43">
                  <a:extLst>
                    <a:ext uri="{FF2B5EF4-FFF2-40B4-BE49-F238E27FC236}">
                      <a16:creationId xmlns:a16="http://schemas.microsoft.com/office/drawing/2014/main" id="{63CCA814-9042-A832-34FA-D3847F0CF682}"/>
                    </a:ext>
                  </a:extLst>
                </p:cNvPr>
                <p:cNvSpPr/>
                <p:nvPr/>
              </p:nvSpPr>
              <p:spPr>
                <a:xfrm>
                  <a:off x="2375225" y="2854245"/>
                  <a:ext cx="1428604" cy="1428604"/>
                </a:xfrm>
                <a:prstGeom prst="donut">
                  <a:avLst>
                    <a:gd name="adj" fmla="val 10527"/>
                  </a:avLst>
                </a:prstGeom>
                <a:solidFill>
                  <a:srgbClr val="FF00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51" name="フリーフォーム: 図形 150">
                <a:extLst>
                  <a:ext uri="{FF2B5EF4-FFF2-40B4-BE49-F238E27FC236}">
                    <a16:creationId xmlns:a16="http://schemas.microsoft.com/office/drawing/2014/main" id="{7897B3AB-5813-AB33-B5B7-56B58C28CA6D}"/>
                  </a:ext>
                </a:extLst>
              </p:cNvPr>
              <p:cNvSpPr/>
              <p:nvPr/>
            </p:nvSpPr>
            <p:spPr bwMode="auto">
              <a:xfrm rot="5400000">
                <a:off x="3790121" y="1316704"/>
                <a:ext cx="1995740" cy="3069884"/>
              </a:xfrm>
              <a:custGeom>
                <a:avLst/>
                <a:gdLst>
                  <a:gd name="connsiteX0" fmla="*/ 935901 w 1995740"/>
                  <a:gd name="connsiteY0" fmla="*/ 3069884 h 3069884"/>
                  <a:gd name="connsiteX1" fmla="*/ 935901 w 1995740"/>
                  <a:gd name="connsiteY1" fmla="*/ 2502983 h 3069884"/>
                  <a:gd name="connsiteX2" fmla="*/ 1047931 w 1995740"/>
                  <a:gd name="connsiteY2" fmla="*/ 2390953 h 3069884"/>
                  <a:gd name="connsiteX3" fmla="*/ 1077086 w 1995740"/>
                  <a:gd name="connsiteY3" fmla="*/ 2390953 h 3069884"/>
                  <a:gd name="connsiteX4" fmla="*/ 1077086 w 1995740"/>
                  <a:gd name="connsiteY4" fmla="*/ 678931 h 3069884"/>
                  <a:gd name="connsiteX5" fmla="*/ 1047934 w 1995740"/>
                  <a:gd name="connsiteY5" fmla="*/ 678931 h 3069884"/>
                  <a:gd name="connsiteX6" fmla="*/ 935904 w 1995740"/>
                  <a:gd name="connsiteY6" fmla="*/ 566901 h 3069884"/>
                  <a:gd name="connsiteX7" fmla="*/ 935904 w 1995740"/>
                  <a:gd name="connsiteY7" fmla="*/ 0 h 3069884"/>
                  <a:gd name="connsiteX8" fmla="*/ 1995740 w 1995740"/>
                  <a:gd name="connsiteY8" fmla="*/ 0 h 3069884"/>
                  <a:gd name="connsiteX9" fmla="*/ 1995740 w 1995740"/>
                  <a:gd name="connsiteY9" fmla="*/ 566901 h 3069884"/>
                  <a:gd name="connsiteX10" fmla="*/ 1883710 w 1995740"/>
                  <a:gd name="connsiteY10" fmla="*/ 678931 h 3069884"/>
                  <a:gd name="connsiteX11" fmla="*/ 1842619 w 1995740"/>
                  <a:gd name="connsiteY11" fmla="*/ 678931 h 3069884"/>
                  <a:gd name="connsiteX12" fmla="*/ 1842619 w 1995740"/>
                  <a:gd name="connsiteY12" fmla="*/ 2390953 h 3069884"/>
                  <a:gd name="connsiteX13" fmla="*/ 1883707 w 1995740"/>
                  <a:gd name="connsiteY13" fmla="*/ 2390953 h 3069884"/>
                  <a:gd name="connsiteX14" fmla="*/ 1995737 w 1995740"/>
                  <a:gd name="connsiteY14" fmla="*/ 2502983 h 3069884"/>
                  <a:gd name="connsiteX15" fmla="*/ 1995737 w 1995740"/>
                  <a:gd name="connsiteY15" fmla="*/ 3069884 h 3069884"/>
                  <a:gd name="connsiteX16" fmla="*/ 0 w 1995740"/>
                  <a:gd name="connsiteY16" fmla="*/ 2752310 h 3069884"/>
                  <a:gd name="connsiteX17" fmla="*/ 0 w 1995740"/>
                  <a:gd name="connsiteY17" fmla="*/ 2302699 h 3069884"/>
                  <a:gd name="connsiteX18" fmla="*/ 88852 w 1995740"/>
                  <a:gd name="connsiteY18" fmla="*/ 2213847 h 3069884"/>
                  <a:gd name="connsiteX19" fmla="*/ 111973 w 1995740"/>
                  <a:gd name="connsiteY19" fmla="*/ 2213847 h 3069884"/>
                  <a:gd name="connsiteX20" fmla="*/ 111973 w 1995740"/>
                  <a:gd name="connsiteY20" fmla="*/ 856039 h 3069884"/>
                  <a:gd name="connsiteX21" fmla="*/ 88855 w 1995740"/>
                  <a:gd name="connsiteY21" fmla="*/ 856039 h 3069884"/>
                  <a:gd name="connsiteX22" fmla="*/ 3 w 1995740"/>
                  <a:gd name="connsiteY22" fmla="*/ 767187 h 3069884"/>
                  <a:gd name="connsiteX23" fmla="*/ 3 w 1995740"/>
                  <a:gd name="connsiteY23" fmla="*/ 317577 h 3069884"/>
                  <a:gd name="connsiteX24" fmla="*/ 840557 w 1995740"/>
                  <a:gd name="connsiteY24" fmla="*/ 317577 h 3069884"/>
                  <a:gd name="connsiteX25" fmla="*/ 840557 w 1995740"/>
                  <a:gd name="connsiteY25" fmla="*/ 767187 h 3069884"/>
                  <a:gd name="connsiteX26" fmla="*/ 751705 w 1995740"/>
                  <a:gd name="connsiteY26" fmla="*/ 856039 h 3069884"/>
                  <a:gd name="connsiteX27" fmla="*/ 719116 w 1995740"/>
                  <a:gd name="connsiteY27" fmla="*/ 856039 h 3069884"/>
                  <a:gd name="connsiteX28" fmla="*/ 719116 w 1995740"/>
                  <a:gd name="connsiteY28" fmla="*/ 2213847 h 3069884"/>
                  <a:gd name="connsiteX29" fmla="*/ 751702 w 1995740"/>
                  <a:gd name="connsiteY29" fmla="*/ 2213847 h 3069884"/>
                  <a:gd name="connsiteX30" fmla="*/ 840554 w 1995740"/>
                  <a:gd name="connsiteY30" fmla="*/ 2302699 h 3069884"/>
                  <a:gd name="connsiteX31" fmla="*/ 840554 w 1995740"/>
                  <a:gd name="connsiteY31" fmla="*/ 2752310 h 30698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1995740" h="3069884">
                    <a:moveTo>
                      <a:pt x="935901" y="3069884"/>
                    </a:moveTo>
                    <a:lnTo>
                      <a:pt x="935901" y="2502983"/>
                    </a:lnTo>
                    <a:lnTo>
                      <a:pt x="1047931" y="2390953"/>
                    </a:lnTo>
                    <a:lnTo>
                      <a:pt x="1077086" y="2390953"/>
                    </a:lnTo>
                    <a:lnTo>
                      <a:pt x="1077086" y="678931"/>
                    </a:lnTo>
                    <a:lnTo>
                      <a:pt x="1047934" y="678931"/>
                    </a:lnTo>
                    <a:lnTo>
                      <a:pt x="935904" y="566901"/>
                    </a:lnTo>
                    <a:lnTo>
                      <a:pt x="935904" y="0"/>
                    </a:lnTo>
                    <a:lnTo>
                      <a:pt x="1995740" y="0"/>
                    </a:lnTo>
                    <a:lnTo>
                      <a:pt x="1995740" y="566901"/>
                    </a:lnTo>
                    <a:lnTo>
                      <a:pt x="1883710" y="678931"/>
                    </a:lnTo>
                    <a:lnTo>
                      <a:pt x="1842619" y="678931"/>
                    </a:lnTo>
                    <a:lnTo>
                      <a:pt x="1842619" y="2390953"/>
                    </a:lnTo>
                    <a:lnTo>
                      <a:pt x="1883707" y="2390953"/>
                    </a:lnTo>
                    <a:lnTo>
                      <a:pt x="1995737" y="2502983"/>
                    </a:lnTo>
                    <a:lnTo>
                      <a:pt x="1995737" y="3069884"/>
                    </a:lnTo>
                    <a:close/>
                    <a:moveTo>
                      <a:pt x="0" y="2752310"/>
                    </a:moveTo>
                    <a:lnTo>
                      <a:pt x="0" y="2302699"/>
                    </a:lnTo>
                    <a:lnTo>
                      <a:pt x="88852" y="2213847"/>
                    </a:lnTo>
                    <a:lnTo>
                      <a:pt x="111973" y="2213847"/>
                    </a:lnTo>
                    <a:lnTo>
                      <a:pt x="111973" y="856039"/>
                    </a:lnTo>
                    <a:lnTo>
                      <a:pt x="88855" y="856039"/>
                    </a:lnTo>
                    <a:lnTo>
                      <a:pt x="3" y="767187"/>
                    </a:lnTo>
                    <a:lnTo>
                      <a:pt x="3" y="317577"/>
                    </a:lnTo>
                    <a:lnTo>
                      <a:pt x="840557" y="317577"/>
                    </a:lnTo>
                    <a:lnTo>
                      <a:pt x="840557" y="767187"/>
                    </a:lnTo>
                    <a:lnTo>
                      <a:pt x="751705" y="856039"/>
                    </a:lnTo>
                    <a:lnTo>
                      <a:pt x="719116" y="856039"/>
                    </a:lnTo>
                    <a:lnTo>
                      <a:pt x="719116" y="2213847"/>
                    </a:lnTo>
                    <a:lnTo>
                      <a:pt x="751702" y="2213847"/>
                    </a:lnTo>
                    <a:lnTo>
                      <a:pt x="840554" y="2302699"/>
                    </a:lnTo>
                    <a:lnTo>
                      <a:pt x="840554" y="2752310"/>
                    </a:ln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2" name="フリーフォーム: 図形 151">
                <a:extLst>
                  <a:ext uri="{FF2B5EF4-FFF2-40B4-BE49-F238E27FC236}">
                    <a16:creationId xmlns:a16="http://schemas.microsoft.com/office/drawing/2014/main" id="{7AAF3E8D-B4DA-49CF-0731-1C15C603CF75}"/>
                  </a:ext>
                </a:extLst>
              </p:cNvPr>
              <p:cNvSpPr/>
              <p:nvPr/>
            </p:nvSpPr>
            <p:spPr bwMode="auto">
              <a:xfrm>
                <a:off x="3112409" y="4043106"/>
                <a:ext cx="3351160" cy="714000"/>
              </a:xfrm>
              <a:custGeom>
                <a:avLst/>
                <a:gdLst>
                  <a:gd name="connsiteX0" fmla="*/ 0 w 3351160"/>
                  <a:gd name="connsiteY0" fmla="*/ 521372 h 714000"/>
                  <a:gd name="connsiteX1" fmla="*/ 3351160 w 3351160"/>
                  <a:gd name="connsiteY1" fmla="*/ 521372 h 714000"/>
                  <a:gd name="connsiteX2" fmla="*/ 3351160 w 3351160"/>
                  <a:gd name="connsiteY2" fmla="*/ 714000 h 714000"/>
                  <a:gd name="connsiteX3" fmla="*/ 0 w 3351160"/>
                  <a:gd name="connsiteY3" fmla="*/ 714000 h 714000"/>
                  <a:gd name="connsiteX4" fmla="*/ 134048 w 3351160"/>
                  <a:gd name="connsiteY4" fmla="*/ 260686 h 714000"/>
                  <a:gd name="connsiteX5" fmla="*/ 3217116 w 3351160"/>
                  <a:gd name="connsiteY5" fmla="*/ 260686 h 714000"/>
                  <a:gd name="connsiteX6" fmla="*/ 3217116 w 3351160"/>
                  <a:gd name="connsiteY6" fmla="*/ 453314 h 714000"/>
                  <a:gd name="connsiteX7" fmla="*/ 134048 w 3351160"/>
                  <a:gd name="connsiteY7" fmla="*/ 453314 h 714000"/>
                  <a:gd name="connsiteX8" fmla="*/ 268092 w 3351160"/>
                  <a:gd name="connsiteY8" fmla="*/ 0 h 714000"/>
                  <a:gd name="connsiteX9" fmla="*/ 3083065 w 3351160"/>
                  <a:gd name="connsiteY9" fmla="*/ 0 h 714000"/>
                  <a:gd name="connsiteX10" fmla="*/ 3083065 w 3351160"/>
                  <a:gd name="connsiteY10" fmla="*/ 192628 h 714000"/>
                  <a:gd name="connsiteX11" fmla="*/ 268092 w 3351160"/>
                  <a:gd name="connsiteY11" fmla="*/ 192628 h 714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351160" h="714000">
                    <a:moveTo>
                      <a:pt x="0" y="521372"/>
                    </a:moveTo>
                    <a:lnTo>
                      <a:pt x="3351160" y="521372"/>
                    </a:lnTo>
                    <a:lnTo>
                      <a:pt x="3351160" y="714000"/>
                    </a:lnTo>
                    <a:lnTo>
                      <a:pt x="0" y="714000"/>
                    </a:lnTo>
                    <a:close/>
                    <a:moveTo>
                      <a:pt x="134048" y="260686"/>
                    </a:moveTo>
                    <a:lnTo>
                      <a:pt x="3217116" y="260686"/>
                    </a:lnTo>
                    <a:lnTo>
                      <a:pt x="3217116" y="453314"/>
                    </a:lnTo>
                    <a:lnTo>
                      <a:pt x="134048" y="453314"/>
                    </a:lnTo>
                    <a:close/>
                    <a:moveTo>
                      <a:pt x="268092" y="0"/>
                    </a:moveTo>
                    <a:lnTo>
                      <a:pt x="3083065" y="0"/>
                    </a:lnTo>
                    <a:lnTo>
                      <a:pt x="3083065" y="192628"/>
                    </a:lnTo>
                    <a:lnTo>
                      <a:pt x="268092" y="192628"/>
                    </a:ln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6" name="グループ化 155">
              <a:extLst>
                <a:ext uri="{FF2B5EF4-FFF2-40B4-BE49-F238E27FC236}">
                  <a16:creationId xmlns:a16="http://schemas.microsoft.com/office/drawing/2014/main" id="{C1BE65C5-CB6B-4CBD-D6C0-3C0015072A75}"/>
                </a:ext>
              </a:extLst>
            </p:cNvPr>
            <p:cNvGrpSpPr/>
            <p:nvPr/>
          </p:nvGrpSpPr>
          <p:grpSpPr>
            <a:xfrm>
              <a:off x="2600356" y="1346362"/>
              <a:ext cx="2184028" cy="2876098"/>
              <a:chOff x="1560336" y="1221811"/>
              <a:chExt cx="2052008" cy="2702244"/>
            </a:xfrm>
          </p:grpSpPr>
          <p:grpSp>
            <p:nvGrpSpPr>
              <p:cNvPr id="157" name="グループ化 156">
                <a:extLst>
                  <a:ext uri="{FF2B5EF4-FFF2-40B4-BE49-F238E27FC236}">
                    <a16:creationId xmlns:a16="http://schemas.microsoft.com/office/drawing/2014/main" id="{9C063E06-DD34-477B-9395-032BA7C6D4C5}"/>
                  </a:ext>
                </a:extLst>
              </p:cNvPr>
              <p:cNvGrpSpPr/>
              <p:nvPr/>
            </p:nvGrpSpPr>
            <p:grpSpPr>
              <a:xfrm>
                <a:off x="1560336" y="1221811"/>
                <a:ext cx="1624111" cy="2702244"/>
                <a:chOff x="1560336" y="1221811"/>
                <a:chExt cx="1624111" cy="2702244"/>
              </a:xfrm>
            </p:grpSpPr>
            <p:grpSp>
              <p:nvGrpSpPr>
                <p:cNvPr id="165" name="グループ化 164">
                  <a:extLst>
                    <a:ext uri="{FF2B5EF4-FFF2-40B4-BE49-F238E27FC236}">
                      <a16:creationId xmlns:a16="http://schemas.microsoft.com/office/drawing/2014/main" id="{71DD9DD3-C660-D322-847C-BC7C302D44FA}"/>
                    </a:ext>
                  </a:extLst>
                </p:cNvPr>
                <p:cNvGrpSpPr/>
                <p:nvPr/>
              </p:nvGrpSpPr>
              <p:grpSpPr>
                <a:xfrm>
                  <a:off x="1560336" y="2020335"/>
                  <a:ext cx="1620922" cy="502050"/>
                  <a:chOff x="1560336" y="2020335"/>
                  <a:chExt cx="1620922" cy="502050"/>
                </a:xfrm>
              </p:grpSpPr>
              <p:sp>
                <p:nvSpPr>
                  <p:cNvPr id="188" name="楕円 187">
                    <a:extLst>
                      <a:ext uri="{FF2B5EF4-FFF2-40B4-BE49-F238E27FC236}">
                        <a16:creationId xmlns:a16="http://schemas.microsoft.com/office/drawing/2014/main" id="{01E80C64-E48D-C096-AA43-AE75D8E105FB}"/>
                      </a:ext>
                    </a:extLst>
                  </p:cNvPr>
                  <p:cNvSpPr/>
                  <p:nvPr/>
                </p:nvSpPr>
                <p:spPr bwMode="auto">
                  <a:xfrm rot="900000" flipH="1">
                    <a:off x="2824088" y="2020336"/>
                    <a:ext cx="357170" cy="502049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9" name="楕円 188">
                    <a:extLst>
                      <a:ext uri="{FF2B5EF4-FFF2-40B4-BE49-F238E27FC236}">
                        <a16:creationId xmlns:a16="http://schemas.microsoft.com/office/drawing/2014/main" id="{1D7EB62E-469A-D514-60A3-F31839510C26}"/>
                      </a:ext>
                    </a:extLst>
                  </p:cNvPr>
                  <p:cNvSpPr/>
                  <p:nvPr/>
                </p:nvSpPr>
                <p:spPr bwMode="auto">
                  <a:xfrm rot="900000" flipH="1">
                    <a:off x="2893608" y="2118055"/>
                    <a:ext cx="218129" cy="306609"/>
                  </a:xfrm>
                  <a:prstGeom prst="ellipse">
                    <a:avLst/>
                  </a:prstGeom>
                  <a:solidFill>
                    <a:srgbClr val="FF9966"/>
                  </a:solidFill>
                  <a:ln w="38100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90" name="楕円 189">
                    <a:extLst>
                      <a:ext uri="{FF2B5EF4-FFF2-40B4-BE49-F238E27FC236}">
                        <a16:creationId xmlns:a16="http://schemas.microsoft.com/office/drawing/2014/main" id="{EE310A17-6740-CAA4-32E0-B696D74D1F27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1560336" y="2020335"/>
                    <a:ext cx="357170" cy="502049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91" name="楕円 190">
                    <a:extLst>
                      <a:ext uri="{FF2B5EF4-FFF2-40B4-BE49-F238E27FC236}">
                        <a16:creationId xmlns:a16="http://schemas.microsoft.com/office/drawing/2014/main" id="{679F5BCE-3ADE-354E-8913-3716A4860921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1629856" y="2118054"/>
                    <a:ext cx="218129" cy="306609"/>
                  </a:xfrm>
                  <a:prstGeom prst="ellipse">
                    <a:avLst/>
                  </a:prstGeom>
                  <a:solidFill>
                    <a:srgbClr val="FF9966"/>
                  </a:solidFill>
                  <a:ln w="38100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66" name="楕円 165">
                  <a:extLst>
                    <a:ext uri="{FF2B5EF4-FFF2-40B4-BE49-F238E27FC236}">
                      <a16:creationId xmlns:a16="http://schemas.microsoft.com/office/drawing/2014/main" id="{1E9F5B62-0399-ED1F-B512-B9420B1F00E7}"/>
                    </a:ext>
                  </a:extLst>
                </p:cNvPr>
                <p:cNvSpPr/>
                <p:nvPr/>
              </p:nvSpPr>
              <p:spPr bwMode="auto">
                <a:xfrm>
                  <a:off x="1664052" y="1311209"/>
                  <a:ext cx="1409652" cy="1538921"/>
                </a:xfrm>
                <a:prstGeom prst="ellipse">
                  <a:avLst/>
                </a:pr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67" name="グループ化 166">
                  <a:extLst>
                    <a:ext uri="{FF2B5EF4-FFF2-40B4-BE49-F238E27FC236}">
                      <a16:creationId xmlns:a16="http://schemas.microsoft.com/office/drawing/2014/main" id="{3BD233B0-C1C1-FBDE-48A5-93A873D2BB06}"/>
                    </a:ext>
                  </a:extLst>
                </p:cNvPr>
                <p:cNvGrpSpPr/>
                <p:nvPr/>
              </p:nvGrpSpPr>
              <p:grpSpPr>
                <a:xfrm>
                  <a:off x="1563136" y="1221811"/>
                  <a:ext cx="1621311" cy="2702244"/>
                  <a:chOff x="1563136" y="1221811"/>
                  <a:chExt cx="1621311" cy="2702244"/>
                </a:xfrm>
              </p:grpSpPr>
              <p:sp>
                <p:nvSpPr>
                  <p:cNvPr id="168" name="台形 167">
                    <a:extLst>
                      <a:ext uri="{FF2B5EF4-FFF2-40B4-BE49-F238E27FC236}">
                        <a16:creationId xmlns:a16="http://schemas.microsoft.com/office/drawing/2014/main" id="{E91F0E96-3DB8-2917-294F-CC35290B3B9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182544" y="2702736"/>
                    <a:ext cx="376506" cy="438166"/>
                  </a:xfrm>
                  <a:prstGeom prst="trapezoid">
                    <a:avLst>
                      <a:gd name="adj" fmla="val 19959"/>
                    </a:avLst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69" name="四角形: 上の 2 つの角を丸める 168">
                    <a:extLst>
                      <a:ext uri="{FF2B5EF4-FFF2-40B4-BE49-F238E27FC236}">
                        <a16:creationId xmlns:a16="http://schemas.microsoft.com/office/drawing/2014/main" id="{A7A31D3B-A0AD-62FC-8E7D-D0B0EB13848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635172" y="3017643"/>
                    <a:ext cx="1487590" cy="906412"/>
                  </a:xfrm>
                  <a:prstGeom prst="round2SameRect">
                    <a:avLst>
                      <a:gd name="adj1" fmla="val 33957"/>
                      <a:gd name="adj2" fmla="val 0"/>
                    </a:avLst>
                  </a:prstGeom>
                  <a:solidFill>
                    <a:schemeClr val="accent1">
                      <a:lumMod val="50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70" name="楕円 169">
                    <a:extLst>
                      <a:ext uri="{FF2B5EF4-FFF2-40B4-BE49-F238E27FC236}">
                        <a16:creationId xmlns:a16="http://schemas.microsoft.com/office/drawing/2014/main" id="{9DBBC949-5A5C-2ACC-0926-6B1EE22D1E8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740727" y="1476227"/>
                    <a:ext cx="1260140" cy="139054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71" name="楕円 170">
                    <a:extLst>
                      <a:ext uri="{FF2B5EF4-FFF2-40B4-BE49-F238E27FC236}">
                        <a16:creationId xmlns:a16="http://schemas.microsoft.com/office/drawing/2014/main" id="{3E639A33-3B37-734E-1936-B083D1BC11C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11719" y="2493181"/>
                    <a:ext cx="124146" cy="45719"/>
                  </a:xfrm>
                  <a:prstGeom prst="ellipse">
                    <a:avLst/>
                  </a:prstGeom>
                  <a:solidFill>
                    <a:srgbClr val="FF9966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72" name="二等辺三角形 46">
                    <a:extLst>
                      <a:ext uri="{FF2B5EF4-FFF2-40B4-BE49-F238E27FC236}">
                        <a16:creationId xmlns:a16="http://schemas.microsoft.com/office/drawing/2014/main" id="{8EE3CFAF-8A97-A2AF-DF5C-BF045E50FE6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197052" y="2633169"/>
                    <a:ext cx="363806" cy="111116"/>
                  </a:xfrm>
                  <a:custGeom>
                    <a:avLst/>
                    <a:gdLst>
                      <a:gd name="connsiteX0" fmla="*/ 0 w 345496"/>
                      <a:gd name="connsiteY0" fmla="*/ 157417 h 157417"/>
                      <a:gd name="connsiteX1" fmla="*/ 172748 w 345496"/>
                      <a:gd name="connsiteY1" fmla="*/ 0 h 157417"/>
                      <a:gd name="connsiteX2" fmla="*/ 345496 w 345496"/>
                      <a:gd name="connsiteY2" fmla="*/ 157417 h 157417"/>
                      <a:gd name="connsiteX3" fmla="*/ 0 w 345496"/>
                      <a:gd name="connsiteY3" fmla="*/ 157417 h 157417"/>
                      <a:gd name="connsiteX0" fmla="*/ 0 w 345496"/>
                      <a:gd name="connsiteY0" fmla="*/ 157453 h 157453"/>
                      <a:gd name="connsiteX1" fmla="*/ 172748 w 345496"/>
                      <a:gd name="connsiteY1" fmla="*/ 36 h 157453"/>
                      <a:gd name="connsiteX2" fmla="*/ 345496 w 345496"/>
                      <a:gd name="connsiteY2" fmla="*/ 157453 h 157453"/>
                      <a:gd name="connsiteX3" fmla="*/ 0 w 345496"/>
                      <a:gd name="connsiteY3" fmla="*/ 157453 h 157453"/>
                      <a:gd name="connsiteX0" fmla="*/ 27 w 345523"/>
                      <a:gd name="connsiteY0" fmla="*/ 157444 h 163831"/>
                      <a:gd name="connsiteX1" fmla="*/ 172775 w 345523"/>
                      <a:gd name="connsiteY1" fmla="*/ 27 h 163831"/>
                      <a:gd name="connsiteX2" fmla="*/ 345523 w 345523"/>
                      <a:gd name="connsiteY2" fmla="*/ 157444 h 163831"/>
                      <a:gd name="connsiteX3" fmla="*/ 27 w 345523"/>
                      <a:gd name="connsiteY3" fmla="*/ 157444 h 163831"/>
                      <a:gd name="connsiteX0" fmla="*/ 27 w 345822"/>
                      <a:gd name="connsiteY0" fmla="*/ 157444 h 170071"/>
                      <a:gd name="connsiteX1" fmla="*/ 172775 w 345822"/>
                      <a:gd name="connsiteY1" fmla="*/ 27 h 170071"/>
                      <a:gd name="connsiteX2" fmla="*/ 345523 w 345822"/>
                      <a:gd name="connsiteY2" fmla="*/ 157444 h 170071"/>
                      <a:gd name="connsiteX3" fmla="*/ 27 w 345822"/>
                      <a:gd name="connsiteY3" fmla="*/ 157444 h 170071"/>
                      <a:gd name="connsiteX0" fmla="*/ 27 w 346670"/>
                      <a:gd name="connsiteY0" fmla="*/ 157444 h 167349"/>
                      <a:gd name="connsiteX1" fmla="*/ 172775 w 346670"/>
                      <a:gd name="connsiteY1" fmla="*/ 27 h 167349"/>
                      <a:gd name="connsiteX2" fmla="*/ 345523 w 346670"/>
                      <a:gd name="connsiteY2" fmla="*/ 157444 h 167349"/>
                      <a:gd name="connsiteX3" fmla="*/ 27 w 346670"/>
                      <a:gd name="connsiteY3" fmla="*/ 157444 h 167349"/>
                      <a:gd name="connsiteX0" fmla="*/ 299 w 346942"/>
                      <a:gd name="connsiteY0" fmla="*/ 157444 h 167349"/>
                      <a:gd name="connsiteX1" fmla="*/ 173047 w 346942"/>
                      <a:gd name="connsiteY1" fmla="*/ 27 h 167349"/>
                      <a:gd name="connsiteX2" fmla="*/ 345795 w 346942"/>
                      <a:gd name="connsiteY2" fmla="*/ 157444 h 167349"/>
                      <a:gd name="connsiteX3" fmla="*/ 299 w 346942"/>
                      <a:gd name="connsiteY3" fmla="*/ 157444 h 167349"/>
                      <a:gd name="connsiteX0" fmla="*/ 529 w 347172"/>
                      <a:gd name="connsiteY0" fmla="*/ 157444 h 166436"/>
                      <a:gd name="connsiteX1" fmla="*/ 173277 w 347172"/>
                      <a:gd name="connsiteY1" fmla="*/ 27 h 166436"/>
                      <a:gd name="connsiteX2" fmla="*/ 346025 w 347172"/>
                      <a:gd name="connsiteY2" fmla="*/ 157444 h 166436"/>
                      <a:gd name="connsiteX3" fmla="*/ 529 w 347172"/>
                      <a:gd name="connsiteY3" fmla="*/ 157444 h 16643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347172" h="166436">
                        <a:moveTo>
                          <a:pt x="529" y="157444"/>
                        </a:moveTo>
                        <a:cubicBezTo>
                          <a:pt x="-8564" y="145453"/>
                          <a:pt x="101406" y="-2270"/>
                          <a:pt x="173277" y="27"/>
                        </a:cubicBezTo>
                        <a:cubicBezTo>
                          <a:pt x="245148" y="2324"/>
                          <a:pt x="359879" y="145454"/>
                          <a:pt x="346025" y="157444"/>
                        </a:cubicBezTo>
                        <a:cubicBezTo>
                          <a:pt x="332171" y="169434"/>
                          <a:pt x="9622" y="169435"/>
                          <a:pt x="529" y="157444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0" lang="ja-JP" altLang="en-US" kern="0" dirty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3" name="フリーフォーム: 図形 172">
                    <a:extLst>
                      <a:ext uri="{FF2B5EF4-FFF2-40B4-BE49-F238E27FC236}">
                        <a16:creationId xmlns:a16="http://schemas.microsoft.com/office/drawing/2014/main" id="{ACF527F0-43E0-E616-7A7E-952E3BCE3DA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563136" y="1221811"/>
                    <a:ext cx="1621311" cy="815694"/>
                  </a:xfrm>
                  <a:custGeom>
                    <a:avLst/>
                    <a:gdLst>
                      <a:gd name="connsiteX0" fmla="*/ 807661 w 1621311"/>
                      <a:gd name="connsiteY0" fmla="*/ 0 h 795310"/>
                      <a:gd name="connsiteX1" fmla="*/ 1517763 w 1621311"/>
                      <a:gd name="connsiteY1" fmla="*/ 580872 h 795310"/>
                      <a:gd name="connsiteX2" fmla="*/ 1530444 w 1621311"/>
                      <a:gd name="connsiteY2" fmla="*/ 707122 h 795310"/>
                      <a:gd name="connsiteX3" fmla="*/ 1577217 w 1621311"/>
                      <a:gd name="connsiteY3" fmla="*/ 707122 h 795310"/>
                      <a:gd name="connsiteX4" fmla="*/ 1621311 w 1621311"/>
                      <a:gd name="connsiteY4" fmla="*/ 751216 h 795310"/>
                      <a:gd name="connsiteX5" fmla="*/ 1577217 w 1621311"/>
                      <a:gd name="connsiteY5" fmla="*/ 795310 h 795310"/>
                      <a:gd name="connsiteX6" fmla="*/ 44094 w 1621311"/>
                      <a:gd name="connsiteY6" fmla="*/ 795310 h 795310"/>
                      <a:gd name="connsiteX7" fmla="*/ 0 w 1621311"/>
                      <a:gd name="connsiteY7" fmla="*/ 751216 h 795310"/>
                      <a:gd name="connsiteX8" fmla="*/ 44094 w 1621311"/>
                      <a:gd name="connsiteY8" fmla="*/ 707122 h 795310"/>
                      <a:gd name="connsiteX9" fmla="*/ 84878 w 1621311"/>
                      <a:gd name="connsiteY9" fmla="*/ 707122 h 795310"/>
                      <a:gd name="connsiteX10" fmla="*/ 97559 w 1621311"/>
                      <a:gd name="connsiteY10" fmla="*/ 580872 h 795310"/>
                      <a:gd name="connsiteX11" fmla="*/ 807661 w 1621311"/>
                      <a:gd name="connsiteY11" fmla="*/ 0 h 7953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621311" h="795310">
                        <a:moveTo>
                          <a:pt x="807661" y="0"/>
                        </a:moveTo>
                        <a:cubicBezTo>
                          <a:pt x="1157933" y="0"/>
                          <a:pt x="1450176" y="249369"/>
                          <a:pt x="1517763" y="580872"/>
                        </a:cubicBezTo>
                        <a:lnTo>
                          <a:pt x="1530444" y="707122"/>
                        </a:lnTo>
                        <a:lnTo>
                          <a:pt x="1577217" y="707122"/>
                        </a:lnTo>
                        <a:cubicBezTo>
                          <a:pt x="1601569" y="707122"/>
                          <a:pt x="1621311" y="726864"/>
                          <a:pt x="1621311" y="751216"/>
                        </a:cubicBezTo>
                        <a:cubicBezTo>
                          <a:pt x="1621311" y="775568"/>
                          <a:pt x="1601569" y="795310"/>
                          <a:pt x="1577217" y="795310"/>
                        </a:cubicBezTo>
                        <a:lnTo>
                          <a:pt x="44094" y="795310"/>
                        </a:lnTo>
                        <a:cubicBezTo>
                          <a:pt x="19742" y="795310"/>
                          <a:pt x="0" y="775568"/>
                          <a:pt x="0" y="751216"/>
                        </a:cubicBezTo>
                        <a:cubicBezTo>
                          <a:pt x="0" y="726864"/>
                          <a:pt x="19742" y="707122"/>
                          <a:pt x="44094" y="707122"/>
                        </a:cubicBezTo>
                        <a:lnTo>
                          <a:pt x="84878" y="707122"/>
                        </a:lnTo>
                        <a:lnTo>
                          <a:pt x="97559" y="580872"/>
                        </a:lnTo>
                        <a:cubicBezTo>
                          <a:pt x="165147" y="249369"/>
                          <a:pt x="457389" y="0"/>
                          <a:pt x="807661" y="0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74" name="四角形: 上の 2 つの角を丸める 173">
                    <a:extLst>
                      <a:ext uri="{FF2B5EF4-FFF2-40B4-BE49-F238E27FC236}">
                        <a16:creationId xmlns:a16="http://schemas.microsoft.com/office/drawing/2014/main" id="{A03DA35E-F8F7-F1EC-03B9-986E3566DA35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624435" y="3470849"/>
                    <a:ext cx="277852" cy="255463"/>
                  </a:xfrm>
                  <a:prstGeom prst="round2SameRect">
                    <a:avLst>
                      <a:gd name="adj1" fmla="val 18838"/>
                      <a:gd name="adj2" fmla="val 0"/>
                    </a:avLst>
                  </a:prstGeom>
                  <a:solidFill>
                    <a:schemeClr val="accent1">
                      <a:lumMod val="50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cxnSp>
                <p:nvCxnSpPr>
                  <p:cNvPr id="175" name="直線コネクタ 174">
                    <a:extLst>
                      <a:ext uri="{FF2B5EF4-FFF2-40B4-BE49-F238E27FC236}">
                        <a16:creationId xmlns:a16="http://schemas.microsoft.com/office/drawing/2014/main" id="{44F533C2-40E0-6C47-F602-83198716B7CC}"/>
                      </a:ext>
                    </a:extLst>
                  </p:cNvPr>
                  <p:cNvCxnSpPr/>
                  <p:nvPr/>
                </p:nvCxnSpPr>
                <p:spPr bwMode="auto">
                  <a:xfrm>
                    <a:off x="1740727" y="3474675"/>
                    <a:ext cx="0" cy="449380"/>
                  </a:xfrm>
                  <a:prstGeom prst="line">
                    <a:avLst/>
                  </a:prstGeom>
                  <a:solidFill>
                    <a:schemeClr val="accent1">
                      <a:lumMod val="50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</p:cxnSp>
              <p:cxnSp>
                <p:nvCxnSpPr>
                  <p:cNvPr id="176" name="直線コネクタ 175">
                    <a:extLst>
                      <a:ext uri="{FF2B5EF4-FFF2-40B4-BE49-F238E27FC236}">
                        <a16:creationId xmlns:a16="http://schemas.microsoft.com/office/drawing/2014/main" id="{DDD57239-6F82-E7FB-48B0-B978778DC3D3}"/>
                      </a:ext>
                    </a:extLst>
                  </p:cNvPr>
                  <p:cNvCxnSpPr/>
                  <p:nvPr/>
                </p:nvCxnSpPr>
                <p:spPr bwMode="auto">
                  <a:xfrm>
                    <a:off x="2988502" y="3474675"/>
                    <a:ext cx="0" cy="449380"/>
                  </a:xfrm>
                  <a:prstGeom prst="line">
                    <a:avLst/>
                  </a:prstGeom>
                  <a:solidFill>
                    <a:schemeClr val="accent1">
                      <a:lumMod val="50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</p:cxnSp>
              <p:cxnSp>
                <p:nvCxnSpPr>
                  <p:cNvPr id="177" name="直線コネクタ 176">
                    <a:extLst>
                      <a:ext uri="{FF2B5EF4-FFF2-40B4-BE49-F238E27FC236}">
                        <a16:creationId xmlns:a16="http://schemas.microsoft.com/office/drawing/2014/main" id="{4607B228-DAB9-F035-3225-166AF5E56FE6}"/>
                      </a:ext>
                    </a:extLst>
                  </p:cNvPr>
                  <p:cNvCxnSpPr/>
                  <p:nvPr/>
                </p:nvCxnSpPr>
                <p:spPr bwMode="auto">
                  <a:xfrm>
                    <a:off x="2378955" y="3474675"/>
                    <a:ext cx="0" cy="449380"/>
                  </a:xfrm>
                  <a:prstGeom prst="line">
                    <a:avLst/>
                  </a:prstGeom>
                  <a:solidFill>
                    <a:schemeClr val="accent1">
                      <a:lumMod val="50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</p:cxnSp>
              <p:grpSp>
                <p:nvGrpSpPr>
                  <p:cNvPr id="178" name="グループ化 177">
                    <a:extLst>
                      <a:ext uri="{FF2B5EF4-FFF2-40B4-BE49-F238E27FC236}">
                        <a16:creationId xmlns:a16="http://schemas.microsoft.com/office/drawing/2014/main" id="{61B2CDD4-7720-04D1-90DD-527BFAC7855A}"/>
                      </a:ext>
                    </a:extLst>
                  </p:cNvPr>
                  <p:cNvGrpSpPr/>
                  <p:nvPr/>
                </p:nvGrpSpPr>
                <p:grpSpPr>
                  <a:xfrm>
                    <a:off x="1924224" y="3015148"/>
                    <a:ext cx="909464" cy="546146"/>
                    <a:chOff x="1859421" y="3015148"/>
                    <a:chExt cx="1039069" cy="558652"/>
                  </a:xfrm>
                </p:grpSpPr>
                <p:sp>
                  <p:nvSpPr>
                    <p:cNvPr id="184" name="フリーフォーム: 図形 183">
                      <a:extLst>
                        <a:ext uri="{FF2B5EF4-FFF2-40B4-BE49-F238E27FC236}">
                          <a16:creationId xmlns:a16="http://schemas.microsoft.com/office/drawing/2014/main" id="{4951E119-A4F1-3366-5B02-2307B470EE13}"/>
                        </a:ext>
                      </a:extLst>
                    </p:cNvPr>
                    <p:cNvSpPr/>
                    <p:nvPr/>
                  </p:nvSpPr>
                  <p:spPr bwMode="auto">
                    <a:xfrm rot="10800000" flipV="1">
                      <a:off x="1859421" y="3015148"/>
                      <a:ext cx="1039069" cy="558651"/>
                    </a:xfrm>
                    <a:custGeom>
                      <a:avLst/>
                      <a:gdLst>
                        <a:gd name="connsiteX0" fmla="*/ 950389 w 1039069"/>
                        <a:gd name="connsiteY0" fmla="*/ 0 h 558651"/>
                        <a:gd name="connsiteX1" fmla="*/ 88655 w 1039069"/>
                        <a:gd name="connsiteY1" fmla="*/ 0 h 558651"/>
                        <a:gd name="connsiteX2" fmla="*/ 0 w 1039069"/>
                        <a:gd name="connsiteY2" fmla="*/ 114802 h 558651"/>
                        <a:gd name="connsiteX3" fmla="*/ 194115 w 1039069"/>
                        <a:gd name="connsiteY3" fmla="*/ 205054 h 558651"/>
                        <a:gd name="connsiteX4" fmla="*/ 66942 w 1039069"/>
                        <a:gd name="connsiteY4" fmla="*/ 264182 h 558651"/>
                        <a:gd name="connsiteX5" fmla="*/ 220836 w 1039069"/>
                        <a:gd name="connsiteY5" fmla="*/ 558651 h 558651"/>
                        <a:gd name="connsiteX6" fmla="*/ 818208 w 1039069"/>
                        <a:gd name="connsiteY6" fmla="*/ 558651 h 558651"/>
                        <a:gd name="connsiteX7" fmla="*/ 972120 w 1039069"/>
                        <a:gd name="connsiteY7" fmla="*/ 264146 h 558651"/>
                        <a:gd name="connsiteX8" fmla="*/ 845024 w 1039069"/>
                        <a:gd name="connsiteY8" fmla="*/ 205054 h 558651"/>
                        <a:gd name="connsiteX9" fmla="*/ 1039069 w 1039069"/>
                        <a:gd name="connsiteY9" fmla="*/ 114834 h 558651"/>
                        <a:gd name="connsiteX0" fmla="*/ 950389 w 1039069"/>
                        <a:gd name="connsiteY0" fmla="*/ 0 h 558651"/>
                        <a:gd name="connsiteX1" fmla="*/ 88655 w 1039069"/>
                        <a:gd name="connsiteY1" fmla="*/ 0 h 558651"/>
                        <a:gd name="connsiteX2" fmla="*/ 0 w 1039069"/>
                        <a:gd name="connsiteY2" fmla="*/ 114802 h 558651"/>
                        <a:gd name="connsiteX3" fmla="*/ 194115 w 1039069"/>
                        <a:gd name="connsiteY3" fmla="*/ 205054 h 558651"/>
                        <a:gd name="connsiteX4" fmla="*/ 66942 w 1039069"/>
                        <a:gd name="connsiteY4" fmla="*/ 264182 h 558651"/>
                        <a:gd name="connsiteX5" fmla="*/ 220836 w 1039069"/>
                        <a:gd name="connsiteY5" fmla="*/ 558651 h 558651"/>
                        <a:gd name="connsiteX6" fmla="*/ 537220 w 1039069"/>
                        <a:gd name="connsiteY6" fmla="*/ 556269 h 558651"/>
                        <a:gd name="connsiteX7" fmla="*/ 972120 w 1039069"/>
                        <a:gd name="connsiteY7" fmla="*/ 264146 h 558651"/>
                        <a:gd name="connsiteX8" fmla="*/ 845024 w 1039069"/>
                        <a:gd name="connsiteY8" fmla="*/ 205054 h 558651"/>
                        <a:gd name="connsiteX9" fmla="*/ 1039069 w 1039069"/>
                        <a:gd name="connsiteY9" fmla="*/ 114834 h 558651"/>
                        <a:gd name="connsiteX10" fmla="*/ 950389 w 1039069"/>
                        <a:gd name="connsiteY10" fmla="*/ 0 h 558651"/>
                        <a:gd name="connsiteX0" fmla="*/ 950389 w 1039069"/>
                        <a:gd name="connsiteY0" fmla="*/ 0 h 556269"/>
                        <a:gd name="connsiteX1" fmla="*/ 88655 w 1039069"/>
                        <a:gd name="connsiteY1" fmla="*/ 0 h 556269"/>
                        <a:gd name="connsiteX2" fmla="*/ 0 w 1039069"/>
                        <a:gd name="connsiteY2" fmla="*/ 114802 h 556269"/>
                        <a:gd name="connsiteX3" fmla="*/ 194115 w 1039069"/>
                        <a:gd name="connsiteY3" fmla="*/ 205054 h 556269"/>
                        <a:gd name="connsiteX4" fmla="*/ 66942 w 1039069"/>
                        <a:gd name="connsiteY4" fmla="*/ 264182 h 556269"/>
                        <a:gd name="connsiteX5" fmla="*/ 489917 w 1039069"/>
                        <a:gd name="connsiteY5" fmla="*/ 551507 h 556269"/>
                        <a:gd name="connsiteX6" fmla="*/ 537220 w 1039069"/>
                        <a:gd name="connsiteY6" fmla="*/ 556269 h 556269"/>
                        <a:gd name="connsiteX7" fmla="*/ 972120 w 1039069"/>
                        <a:gd name="connsiteY7" fmla="*/ 264146 h 556269"/>
                        <a:gd name="connsiteX8" fmla="*/ 845024 w 1039069"/>
                        <a:gd name="connsiteY8" fmla="*/ 205054 h 556269"/>
                        <a:gd name="connsiteX9" fmla="*/ 1039069 w 1039069"/>
                        <a:gd name="connsiteY9" fmla="*/ 114834 h 556269"/>
                        <a:gd name="connsiteX10" fmla="*/ 950389 w 1039069"/>
                        <a:gd name="connsiteY10" fmla="*/ 0 h 556269"/>
                        <a:gd name="connsiteX0" fmla="*/ 950389 w 1039069"/>
                        <a:gd name="connsiteY0" fmla="*/ 0 h 558651"/>
                        <a:gd name="connsiteX1" fmla="*/ 88655 w 1039069"/>
                        <a:gd name="connsiteY1" fmla="*/ 0 h 558651"/>
                        <a:gd name="connsiteX2" fmla="*/ 0 w 1039069"/>
                        <a:gd name="connsiteY2" fmla="*/ 114802 h 558651"/>
                        <a:gd name="connsiteX3" fmla="*/ 194115 w 1039069"/>
                        <a:gd name="connsiteY3" fmla="*/ 205054 h 558651"/>
                        <a:gd name="connsiteX4" fmla="*/ 66942 w 1039069"/>
                        <a:gd name="connsiteY4" fmla="*/ 264182 h 558651"/>
                        <a:gd name="connsiteX5" fmla="*/ 489917 w 1039069"/>
                        <a:gd name="connsiteY5" fmla="*/ 558651 h 558651"/>
                        <a:gd name="connsiteX6" fmla="*/ 537220 w 1039069"/>
                        <a:gd name="connsiteY6" fmla="*/ 556269 h 558651"/>
                        <a:gd name="connsiteX7" fmla="*/ 972120 w 1039069"/>
                        <a:gd name="connsiteY7" fmla="*/ 264146 h 558651"/>
                        <a:gd name="connsiteX8" fmla="*/ 845024 w 1039069"/>
                        <a:gd name="connsiteY8" fmla="*/ 205054 h 558651"/>
                        <a:gd name="connsiteX9" fmla="*/ 1039069 w 1039069"/>
                        <a:gd name="connsiteY9" fmla="*/ 114834 h 558651"/>
                        <a:gd name="connsiteX10" fmla="*/ 950389 w 1039069"/>
                        <a:gd name="connsiteY10" fmla="*/ 0 h 55865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039069" h="558651">
                          <a:moveTo>
                            <a:pt x="950389" y="0"/>
                          </a:moveTo>
                          <a:lnTo>
                            <a:pt x="88655" y="0"/>
                          </a:lnTo>
                          <a:lnTo>
                            <a:pt x="0" y="114802"/>
                          </a:lnTo>
                          <a:lnTo>
                            <a:pt x="194115" y="205054"/>
                          </a:lnTo>
                          <a:lnTo>
                            <a:pt x="66942" y="264182"/>
                          </a:lnTo>
                          <a:lnTo>
                            <a:pt x="489917" y="558651"/>
                          </a:lnTo>
                          <a:lnTo>
                            <a:pt x="537220" y="556269"/>
                          </a:lnTo>
                          <a:lnTo>
                            <a:pt x="972120" y="264146"/>
                          </a:lnTo>
                          <a:lnTo>
                            <a:pt x="845024" y="205054"/>
                          </a:lnTo>
                          <a:lnTo>
                            <a:pt x="1039069" y="114834"/>
                          </a:lnTo>
                          <a:lnTo>
                            <a:pt x="950389" y="0"/>
                          </a:lnTo>
                          <a:close/>
                        </a:path>
                      </a:pathLst>
                    </a:custGeom>
                    <a:solidFill>
                      <a:schemeClr val="accent1">
                        <a:lumMod val="50000"/>
                      </a:schemeClr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185" name="台形 184">
                      <a:extLst>
                        <a:ext uri="{FF2B5EF4-FFF2-40B4-BE49-F238E27FC236}">
                          <a16:creationId xmlns:a16="http://schemas.microsoft.com/office/drawing/2014/main" id="{B37922E2-2020-8DC9-F8EE-81735A3357A5}"/>
                        </a:ext>
                      </a:extLst>
                    </p:cNvPr>
                    <p:cNvSpPr/>
                    <p:nvPr/>
                  </p:nvSpPr>
                  <p:spPr bwMode="auto">
                    <a:xfrm rot="10800000">
                      <a:off x="2078868" y="3015149"/>
                      <a:ext cx="600200" cy="558651"/>
                    </a:xfrm>
                    <a:prstGeom prst="trapezoid">
                      <a:avLst>
                        <a:gd name="adj" fmla="val 53719"/>
                      </a:avLst>
                    </a:prstGeom>
                    <a:solidFill>
                      <a:schemeClr val="accent5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186" name="フリーフォーム: 図形 185">
                      <a:extLst>
                        <a:ext uri="{FF2B5EF4-FFF2-40B4-BE49-F238E27FC236}">
                          <a16:creationId xmlns:a16="http://schemas.microsoft.com/office/drawing/2014/main" id="{752043AB-588F-88A6-27B6-D29F4C8FD02A}"/>
                        </a:ext>
                      </a:extLst>
                    </p:cNvPr>
                    <p:cNvSpPr/>
                    <p:nvPr/>
                  </p:nvSpPr>
                  <p:spPr bwMode="auto">
                    <a:xfrm rot="10800000">
                      <a:off x="2291763" y="3124421"/>
                      <a:ext cx="174409" cy="449379"/>
                    </a:xfrm>
                    <a:custGeom>
                      <a:avLst/>
                      <a:gdLst>
                        <a:gd name="connsiteX0" fmla="*/ 129658 w 174409"/>
                        <a:gd name="connsiteY0" fmla="*/ 449379 h 449379"/>
                        <a:gd name="connsiteX1" fmla="*/ 44751 w 174409"/>
                        <a:gd name="connsiteY1" fmla="*/ 449379 h 449379"/>
                        <a:gd name="connsiteX2" fmla="*/ 0 w 174409"/>
                        <a:gd name="connsiteY2" fmla="*/ 162334 h 449379"/>
                        <a:gd name="connsiteX3" fmla="*/ 87204 w 174409"/>
                        <a:gd name="connsiteY3" fmla="*/ 0 h 449379"/>
                        <a:gd name="connsiteX4" fmla="*/ 174409 w 174409"/>
                        <a:gd name="connsiteY4" fmla="*/ 162336 h 44937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74409" h="449379">
                          <a:moveTo>
                            <a:pt x="129658" y="449379"/>
                          </a:moveTo>
                          <a:lnTo>
                            <a:pt x="44751" y="449379"/>
                          </a:lnTo>
                          <a:lnTo>
                            <a:pt x="0" y="162334"/>
                          </a:lnTo>
                          <a:lnTo>
                            <a:pt x="87204" y="0"/>
                          </a:lnTo>
                          <a:lnTo>
                            <a:pt x="174409" y="162336"/>
                          </a:lnTo>
                          <a:close/>
                        </a:path>
                      </a:pathLst>
                    </a:custGeom>
                    <a:solidFill>
                      <a:srgbClr val="C00000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187" name="台形 186">
                      <a:extLst>
                        <a:ext uri="{FF2B5EF4-FFF2-40B4-BE49-F238E27FC236}">
                          <a16:creationId xmlns:a16="http://schemas.microsoft.com/office/drawing/2014/main" id="{4E9E9352-9800-6F5C-267E-FCAD1F3D8F20}"/>
                        </a:ext>
                      </a:extLst>
                    </p:cNvPr>
                    <p:cNvSpPr/>
                    <p:nvPr/>
                  </p:nvSpPr>
                  <p:spPr bwMode="auto">
                    <a:xfrm rot="10800000">
                      <a:off x="2266455" y="3015507"/>
                      <a:ext cx="225025" cy="152082"/>
                    </a:xfrm>
                    <a:prstGeom prst="trapezoid">
                      <a:avLst>
                        <a:gd name="adj" fmla="val 31263"/>
                      </a:avLst>
                    </a:prstGeom>
                    <a:solidFill>
                      <a:srgbClr val="C00000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</p:grpSp>
              <p:sp>
                <p:nvSpPr>
                  <p:cNvPr id="179" name="四角形: 角を丸くする 178">
                    <a:extLst>
                      <a:ext uri="{FF2B5EF4-FFF2-40B4-BE49-F238E27FC236}">
                        <a16:creationId xmlns:a16="http://schemas.microsoft.com/office/drawing/2014/main" id="{EB896F46-C24B-CFE8-EACB-2DA5252BF212}"/>
                      </a:ext>
                    </a:extLst>
                  </p:cNvPr>
                  <p:cNvSpPr/>
                  <p:nvPr/>
                </p:nvSpPr>
                <p:spPr bwMode="auto">
                  <a:xfrm rot="900000">
                    <a:off x="1884409" y="1993412"/>
                    <a:ext cx="290053" cy="77444"/>
                  </a:xfrm>
                  <a:prstGeom prst="roundRect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0" name="四角形: 角を丸くする 179">
                    <a:extLst>
                      <a:ext uri="{FF2B5EF4-FFF2-40B4-BE49-F238E27FC236}">
                        <a16:creationId xmlns:a16="http://schemas.microsoft.com/office/drawing/2014/main" id="{84498FC0-0067-242E-AFC7-4B45454DE125}"/>
                      </a:ext>
                    </a:extLst>
                  </p:cNvPr>
                  <p:cNvSpPr/>
                  <p:nvPr/>
                </p:nvSpPr>
                <p:spPr bwMode="auto">
                  <a:xfrm rot="20700000" flipH="1">
                    <a:off x="2586684" y="1993411"/>
                    <a:ext cx="290053" cy="77444"/>
                  </a:xfrm>
                  <a:prstGeom prst="roundRect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1" name="楕円 180">
                    <a:extLst>
                      <a:ext uri="{FF2B5EF4-FFF2-40B4-BE49-F238E27FC236}">
                        <a16:creationId xmlns:a16="http://schemas.microsoft.com/office/drawing/2014/main" id="{AB05E2D9-5F36-13E4-5A3A-6AC231988B1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001389" y="2147236"/>
                    <a:ext cx="132316" cy="161446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2" name="楕円 181">
                    <a:extLst>
                      <a:ext uri="{FF2B5EF4-FFF2-40B4-BE49-F238E27FC236}">
                        <a16:creationId xmlns:a16="http://schemas.microsoft.com/office/drawing/2014/main" id="{ACC85D14-4493-5D06-1EEF-91AC6150996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44326" y="2147236"/>
                    <a:ext cx="132316" cy="161446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3" name="加算記号 182">
                    <a:extLst>
                      <a:ext uri="{FF2B5EF4-FFF2-40B4-BE49-F238E27FC236}">
                        <a16:creationId xmlns:a16="http://schemas.microsoft.com/office/drawing/2014/main" id="{75E5CE44-8F6B-1C2C-2F43-8EF5D4136B3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188894" y="1647045"/>
                    <a:ext cx="363806" cy="363806"/>
                  </a:xfrm>
                  <a:prstGeom prst="mathPlus">
                    <a:avLst/>
                  </a:prstGeom>
                  <a:solidFill>
                    <a:srgbClr val="0066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58" name="グループ化 157">
                <a:extLst>
                  <a:ext uri="{FF2B5EF4-FFF2-40B4-BE49-F238E27FC236}">
                    <a16:creationId xmlns:a16="http://schemas.microsoft.com/office/drawing/2014/main" id="{2AF94DAC-A8B4-ED03-3FC9-92E57EF5F396}"/>
                  </a:ext>
                </a:extLst>
              </p:cNvPr>
              <p:cNvGrpSpPr/>
              <p:nvPr/>
            </p:nvGrpSpPr>
            <p:grpSpPr>
              <a:xfrm rot="900000">
                <a:off x="2701706" y="2451690"/>
                <a:ext cx="910638" cy="1230988"/>
                <a:chOff x="2192787" y="1766211"/>
                <a:chExt cx="910638" cy="1230988"/>
              </a:xfrm>
            </p:grpSpPr>
            <p:sp>
              <p:nvSpPr>
                <p:cNvPr id="159" name="フリーフォーム: 図形 158">
                  <a:extLst>
                    <a:ext uri="{FF2B5EF4-FFF2-40B4-BE49-F238E27FC236}">
                      <a16:creationId xmlns:a16="http://schemas.microsoft.com/office/drawing/2014/main" id="{27FBC05D-8CF4-EBC2-2734-B0783CCEF506}"/>
                    </a:ext>
                  </a:extLst>
                </p:cNvPr>
                <p:cNvSpPr/>
                <p:nvPr/>
              </p:nvSpPr>
              <p:spPr>
                <a:xfrm>
                  <a:off x="2215568" y="1766211"/>
                  <a:ext cx="862456" cy="1230988"/>
                </a:xfrm>
                <a:custGeom>
                  <a:avLst/>
                  <a:gdLst>
                    <a:gd name="connsiteX0" fmla="*/ 206267 w 837640"/>
                    <a:gd name="connsiteY0" fmla="*/ 0 h 1230988"/>
                    <a:gd name="connsiteX1" fmla="*/ 247545 w 837640"/>
                    <a:gd name="connsiteY1" fmla="*/ 8334 h 1230988"/>
                    <a:gd name="connsiteX2" fmla="*/ 312314 w 837640"/>
                    <a:gd name="connsiteY2" fmla="*/ 106048 h 1230988"/>
                    <a:gd name="connsiteX3" fmla="*/ 312314 w 837640"/>
                    <a:gd name="connsiteY3" fmla="*/ 554589 h 1230988"/>
                    <a:gd name="connsiteX4" fmla="*/ 360186 w 837640"/>
                    <a:gd name="connsiteY4" fmla="*/ 544924 h 1230988"/>
                    <a:gd name="connsiteX5" fmla="*/ 573869 w 837640"/>
                    <a:gd name="connsiteY5" fmla="*/ 544924 h 1230988"/>
                    <a:gd name="connsiteX6" fmla="*/ 837640 w 837640"/>
                    <a:gd name="connsiteY6" fmla="*/ 808695 h 1230988"/>
                    <a:gd name="connsiteX7" fmla="*/ 837640 w 837640"/>
                    <a:gd name="connsiteY7" fmla="*/ 967217 h 1230988"/>
                    <a:gd name="connsiteX8" fmla="*/ 573869 w 837640"/>
                    <a:gd name="connsiteY8" fmla="*/ 1230988 h 1230988"/>
                    <a:gd name="connsiteX9" fmla="*/ 360186 w 837640"/>
                    <a:gd name="connsiteY9" fmla="*/ 1230988 h 1230988"/>
                    <a:gd name="connsiteX10" fmla="*/ 96415 w 837640"/>
                    <a:gd name="connsiteY10" fmla="*/ 967217 h 1230988"/>
                    <a:gd name="connsiteX11" fmla="*/ 96415 w 837640"/>
                    <a:gd name="connsiteY11" fmla="*/ 930930 h 1230988"/>
                    <a:gd name="connsiteX12" fmla="*/ 94503 w 837640"/>
                    <a:gd name="connsiteY12" fmla="*/ 931050 h 1230988"/>
                    <a:gd name="connsiteX13" fmla="*/ 3759 w 837640"/>
                    <a:gd name="connsiteY13" fmla="*/ 850874 h 1230988"/>
                    <a:gd name="connsiteX14" fmla="*/ 81214 w 837640"/>
                    <a:gd name="connsiteY14" fmla="*/ 716718 h 1230988"/>
                    <a:gd name="connsiteX15" fmla="*/ 100218 w 837640"/>
                    <a:gd name="connsiteY15" fmla="*/ 711626 h 1230988"/>
                    <a:gd name="connsiteX16" fmla="*/ 100219 w 837640"/>
                    <a:gd name="connsiteY16" fmla="*/ 106048 h 1230988"/>
                    <a:gd name="connsiteX17" fmla="*/ 164988 w 837640"/>
                    <a:gd name="connsiteY17" fmla="*/ 8334 h 1230988"/>
                    <a:gd name="connsiteX0" fmla="*/ 206267 w 837640"/>
                    <a:gd name="connsiteY0" fmla="*/ 0 h 1230988"/>
                    <a:gd name="connsiteX1" fmla="*/ 247545 w 837640"/>
                    <a:gd name="connsiteY1" fmla="*/ 8334 h 1230988"/>
                    <a:gd name="connsiteX2" fmla="*/ 312314 w 837640"/>
                    <a:gd name="connsiteY2" fmla="*/ 106048 h 1230988"/>
                    <a:gd name="connsiteX3" fmla="*/ 312314 w 837640"/>
                    <a:gd name="connsiteY3" fmla="*/ 554589 h 1230988"/>
                    <a:gd name="connsiteX4" fmla="*/ 360186 w 837640"/>
                    <a:gd name="connsiteY4" fmla="*/ 544924 h 1230988"/>
                    <a:gd name="connsiteX5" fmla="*/ 573869 w 837640"/>
                    <a:gd name="connsiteY5" fmla="*/ 544924 h 1230988"/>
                    <a:gd name="connsiteX6" fmla="*/ 837640 w 837640"/>
                    <a:gd name="connsiteY6" fmla="*/ 808695 h 1230988"/>
                    <a:gd name="connsiteX7" fmla="*/ 837640 w 837640"/>
                    <a:gd name="connsiteY7" fmla="*/ 967217 h 1230988"/>
                    <a:gd name="connsiteX8" fmla="*/ 573869 w 837640"/>
                    <a:gd name="connsiteY8" fmla="*/ 1230988 h 1230988"/>
                    <a:gd name="connsiteX9" fmla="*/ 360186 w 837640"/>
                    <a:gd name="connsiteY9" fmla="*/ 1230988 h 1230988"/>
                    <a:gd name="connsiteX10" fmla="*/ 96415 w 837640"/>
                    <a:gd name="connsiteY10" fmla="*/ 967217 h 1230988"/>
                    <a:gd name="connsiteX11" fmla="*/ 96415 w 837640"/>
                    <a:gd name="connsiteY11" fmla="*/ 930930 h 1230988"/>
                    <a:gd name="connsiteX12" fmla="*/ 94503 w 837640"/>
                    <a:gd name="connsiteY12" fmla="*/ 931050 h 1230988"/>
                    <a:gd name="connsiteX13" fmla="*/ 3759 w 837640"/>
                    <a:gd name="connsiteY13" fmla="*/ 850874 h 1230988"/>
                    <a:gd name="connsiteX14" fmla="*/ 81214 w 837640"/>
                    <a:gd name="connsiteY14" fmla="*/ 716718 h 1230988"/>
                    <a:gd name="connsiteX15" fmla="*/ 100219 w 837640"/>
                    <a:gd name="connsiteY15" fmla="*/ 106048 h 1230988"/>
                    <a:gd name="connsiteX16" fmla="*/ 164988 w 837640"/>
                    <a:gd name="connsiteY16" fmla="*/ 8334 h 1230988"/>
                    <a:gd name="connsiteX17" fmla="*/ 206267 w 837640"/>
                    <a:gd name="connsiteY17" fmla="*/ 0 h 1230988"/>
                    <a:gd name="connsiteX0" fmla="*/ 206267 w 837640"/>
                    <a:gd name="connsiteY0" fmla="*/ 0 h 1230988"/>
                    <a:gd name="connsiteX1" fmla="*/ 247545 w 837640"/>
                    <a:gd name="connsiteY1" fmla="*/ 8334 h 1230988"/>
                    <a:gd name="connsiteX2" fmla="*/ 312314 w 837640"/>
                    <a:gd name="connsiteY2" fmla="*/ 106048 h 1230988"/>
                    <a:gd name="connsiteX3" fmla="*/ 312314 w 837640"/>
                    <a:gd name="connsiteY3" fmla="*/ 554589 h 1230988"/>
                    <a:gd name="connsiteX4" fmla="*/ 360186 w 837640"/>
                    <a:gd name="connsiteY4" fmla="*/ 544924 h 1230988"/>
                    <a:gd name="connsiteX5" fmla="*/ 573869 w 837640"/>
                    <a:gd name="connsiteY5" fmla="*/ 544924 h 1230988"/>
                    <a:gd name="connsiteX6" fmla="*/ 837640 w 837640"/>
                    <a:gd name="connsiteY6" fmla="*/ 808695 h 1230988"/>
                    <a:gd name="connsiteX7" fmla="*/ 837640 w 837640"/>
                    <a:gd name="connsiteY7" fmla="*/ 967217 h 1230988"/>
                    <a:gd name="connsiteX8" fmla="*/ 573869 w 837640"/>
                    <a:gd name="connsiteY8" fmla="*/ 1230988 h 1230988"/>
                    <a:gd name="connsiteX9" fmla="*/ 360186 w 837640"/>
                    <a:gd name="connsiteY9" fmla="*/ 1230988 h 1230988"/>
                    <a:gd name="connsiteX10" fmla="*/ 96415 w 837640"/>
                    <a:gd name="connsiteY10" fmla="*/ 967217 h 1230988"/>
                    <a:gd name="connsiteX11" fmla="*/ 96415 w 837640"/>
                    <a:gd name="connsiteY11" fmla="*/ 930930 h 1230988"/>
                    <a:gd name="connsiteX12" fmla="*/ 94503 w 837640"/>
                    <a:gd name="connsiteY12" fmla="*/ 931050 h 1230988"/>
                    <a:gd name="connsiteX13" fmla="*/ 3759 w 837640"/>
                    <a:gd name="connsiteY13" fmla="*/ 911199 h 1230988"/>
                    <a:gd name="connsiteX14" fmla="*/ 81214 w 837640"/>
                    <a:gd name="connsiteY14" fmla="*/ 716718 h 1230988"/>
                    <a:gd name="connsiteX15" fmla="*/ 100219 w 837640"/>
                    <a:gd name="connsiteY15" fmla="*/ 106048 h 1230988"/>
                    <a:gd name="connsiteX16" fmla="*/ 164988 w 837640"/>
                    <a:gd name="connsiteY16" fmla="*/ 8334 h 1230988"/>
                    <a:gd name="connsiteX17" fmla="*/ 206267 w 837640"/>
                    <a:gd name="connsiteY17" fmla="*/ 0 h 1230988"/>
                    <a:gd name="connsiteX0" fmla="*/ 202705 w 834078"/>
                    <a:gd name="connsiteY0" fmla="*/ 0 h 1230988"/>
                    <a:gd name="connsiteX1" fmla="*/ 243983 w 834078"/>
                    <a:gd name="connsiteY1" fmla="*/ 8334 h 1230988"/>
                    <a:gd name="connsiteX2" fmla="*/ 308752 w 834078"/>
                    <a:gd name="connsiteY2" fmla="*/ 106048 h 1230988"/>
                    <a:gd name="connsiteX3" fmla="*/ 308752 w 834078"/>
                    <a:gd name="connsiteY3" fmla="*/ 554589 h 1230988"/>
                    <a:gd name="connsiteX4" fmla="*/ 356624 w 834078"/>
                    <a:gd name="connsiteY4" fmla="*/ 544924 h 1230988"/>
                    <a:gd name="connsiteX5" fmla="*/ 570307 w 834078"/>
                    <a:gd name="connsiteY5" fmla="*/ 544924 h 1230988"/>
                    <a:gd name="connsiteX6" fmla="*/ 834078 w 834078"/>
                    <a:gd name="connsiteY6" fmla="*/ 808695 h 1230988"/>
                    <a:gd name="connsiteX7" fmla="*/ 834078 w 834078"/>
                    <a:gd name="connsiteY7" fmla="*/ 967217 h 1230988"/>
                    <a:gd name="connsiteX8" fmla="*/ 570307 w 834078"/>
                    <a:gd name="connsiteY8" fmla="*/ 1230988 h 1230988"/>
                    <a:gd name="connsiteX9" fmla="*/ 356624 w 834078"/>
                    <a:gd name="connsiteY9" fmla="*/ 1230988 h 1230988"/>
                    <a:gd name="connsiteX10" fmla="*/ 92853 w 834078"/>
                    <a:gd name="connsiteY10" fmla="*/ 967217 h 1230988"/>
                    <a:gd name="connsiteX11" fmla="*/ 92853 w 834078"/>
                    <a:gd name="connsiteY11" fmla="*/ 930930 h 1230988"/>
                    <a:gd name="connsiteX12" fmla="*/ 90941 w 834078"/>
                    <a:gd name="connsiteY12" fmla="*/ 931050 h 1230988"/>
                    <a:gd name="connsiteX13" fmla="*/ 197 w 834078"/>
                    <a:gd name="connsiteY13" fmla="*/ 911199 h 1230988"/>
                    <a:gd name="connsiteX14" fmla="*/ 77652 w 834078"/>
                    <a:gd name="connsiteY14" fmla="*/ 716718 h 1230988"/>
                    <a:gd name="connsiteX15" fmla="*/ 96657 w 834078"/>
                    <a:gd name="connsiteY15" fmla="*/ 106048 h 1230988"/>
                    <a:gd name="connsiteX16" fmla="*/ 161426 w 834078"/>
                    <a:gd name="connsiteY16" fmla="*/ 8334 h 1230988"/>
                    <a:gd name="connsiteX17" fmla="*/ 202705 w 834078"/>
                    <a:gd name="connsiteY17" fmla="*/ 0 h 1230988"/>
                    <a:gd name="connsiteX0" fmla="*/ 202508 w 833881"/>
                    <a:gd name="connsiteY0" fmla="*/ 0 h 1230988"/>
                    <a:gd name="connsiteX1" fmla="*/ 243786 w 833881"/>
                    <a:gd name="connsiteY1" fmla="*/ 8334 h 1230988"/>
                    <a:gd name="connsiteX2" fmla="*/ 308555 w 833881"/>
                    <a:gd name="connsiteY2" fmla="*/ 106048 h 1230988"/>
                    <a:gd name="connsiteX3" fmla="*/ 308555 w 833881"/>
                    <a:gd name="connsiteY3" fmla="*/ 554589 h 1230988"/>
                    <a:gd name="connsiteX4" fmla="*/ 356427 w 833881"/>
                    <a:gd name="connsiteY4" fmla="*/ 544924 h 1230988"/>
                    <a:gd name="connsiteX5" fmla="*/ 570110 w 833881"/>
                    <a:gd name="connsiteY5" fmla="*/ 544924 h 1230988"/>
                    <a:gd name="connsiteX6" fmla="*/ 833881 w 833881"/>
                    <a:gd name="connsiteY6" fmla="*/ 808695 h 1230988"/>
                    <a:gd name="connsiteX7" fmla="*/ 833881 w 833881"/>
                    <a:gd name="connsiteY7" fmla="*/ 967217 h 1230988"/>
                    <a:gd name="connsiteX8" fmla="*/ 570110 w 833881"/>
                    <a:gd name="connsiteY8" fmla="*/ 1230988 h 1230988"/>
                    <a:gd name="connsiteX9" fmla="*/ 356427 w 833881"/>
                    <a:gd name="connsiteY9" fmla="*/ 1230988 h 1230988"/>
                    <a:gd name="connsiteX10" fmla="*/ 92656 w 833881"/>
                    <a:gd name="connsiteY10" fmla="*/ 967217 h 1230988"/>
                    <a:gd name="connsiteX11" fmla="*/ 92656 w 833881"/>
                    <a:gd name="connsiteY11" fmla="*/ 930930 h 1230988"/>
                    <a:gd name="connsiteX12" fmla="*/ 0 w 833881"/>
                    <a:gd name="connsiteY12" fmla="*/ 911199 h 1230988"/>
                    <a:gd name="connsiteX13" fmla="*/ 77455 w 833881"/>
                    <a:gd name="connsiteY13" fmla="*/ 716718 h 1230988"/>
                    <a:gd name="connsiteX14" fmla="*/ 96460 w 833881"/>
                    <a:gd name="connsiteY14" fmla="*/ 106048 h 1230988"/>
                    <a:gd name="connsiteX15" fmla="*/ 161229 w 833881"/>
                    <a:gd name="connsiteY15" fmla="*/ 8334 h 1230988"/>
                    <a:gd name="connsiteX16" fmla="*/ 202508 w 833881"/>
                    <a:gd name="connsiteY16" fmla="*/ 0 h 1230988"/>
                    <a:gd name="connsiteX0" fmla="*/ 202508 w 833881"/>
                    <a:gd name="connsiteY0" fmla="*/ 0 h 1230988"/>
                    <a:gd name="connsiteX1" fmla="*/ 243786 w 833881"/>
                    <a:gd name="connsiteY1" fmla="*/ 8334 h 1230988"/>
                    <a:gd name="connsiteX2" fmla="*/ 308555 w 833881"/>
                    <a:gd name="connsiteY2" fmla="*/ 106048 h 1230988"/>
                    <a:gd name="connsiteX3" fmla="*/ 308555 w 833881"/>
                    <a:gd name="connsiteY3" fmla="*/ 554589 h 1230988"/>
                    <a:gd name="connsiteX4" fmla="*/ 356427 w 833881"/>
                    <a:gd name="connsiteY4" fmla="*/ 544924 h 1230988"/>
                    <a:gd name="connsiteX5" fmla="*/ 570110 w 833881"/>
                    <a:gd name="connsiteY5" fmla="*/ 544924 h 1230988"/>
                    <a:gd name="connsiteX6" fmla="*/ 833881 w 833881"/>
                    <a:gd name="connsiteY6" fmla="*/ 808695 h 1230988"/>
                    <a:gd name="connsiteX7" fmla="*/ 833881 w 833881"/>
                    <a:gd name="connsiteY7" fmla="*/ 967217 h 1230988"/>
                    <a:gd name="connsiteX8" fmla="*/ 570110 w 833881"/>
                    <a:gd name="connsiteY8" fmla="*/ 1230988 h 1230988"/>
                    <a:gd name="connsiteX9" fmla="*/ 356427 w 833881"/>
                    <a:gd name="connsiteY9" fmla="*/ 1230988 h 1230988"/>
                    <a:gd name="connsiteX10" fmla="*/ 92656 w 833881"/>
                    <a:gd name="connsiteY10" fmla="*/ 967217 h 1230988"/>
                    <a:gd name="connsiteX11" fmla="*/ 92656 w 833881"/>
                    <a:gd name="connsiteY11" fmla="*/ 930930 h 1230988"/>
                    <a:gd name="connsiteX12" fmla="*/ 0 w 833881"/>
                    <a:gd name="connsiteY12" fmla="*/ 911199 h 1230988"/>
                    <a:gd name="connsiteX13" fmla="*/ 77455 w 833881"/>
                    <a:gd name="connsiteY13" fmla="*/ 716718 h 1230988"/>
                    <a:gd name="connsiteX14" fmla="*/ 96460 w 833881"/>
                    <a:gd name="connsiteY14" fmla="*/ 106048 h 1230988"/>
                    <a:gd name="connsiteX15" fmla="*/ 161229 w 833881"/>
                    <a:gd name="connsiteY15" fmla="*/ 8334 h 1230988"/>
                    <a:gd name="connsiteX16" fmla="*/ 202508 w 833881"/>
                    <a:gd name="connsiteY16" fmla="*/ 0 h 1230988"/>
                    <a:gd name="connsiteX0" fmla="*/ 231083 w 862456"/>
                    <a:gd name="connsiteY0" fmla="*/ 0 h 1230988"/>
                    <a:gd name="connsiteX1" fmla="*/ 272361 w 862456"/>
                    <a:gd name="connsiteY1" fmla="*/ 8334 h 1230988"/>
                    <a:gd name="connsiteX2" fmla="*/ 337130 w 862456"/>
                    <a:gd name="connsiteY2" fmla="*/ 106048 h 1230988"/>
                    <a:gd name="connsiteX3" fmla="*/ 337130 w 862456"/>
                    <a:gd name="connsiteY3" fmla="*/ 554589 h 1230988"/>
                    <a:gd name="connsiteX4" fmla="*/ 385002 w 862456"/>
                    <a:gd name="connsiteY4" fmla="*/ 544924 h 1230988"/>
                    <a:gd name="connsiteX5" fmla="*/ 598685 w 862456"/>
                    <a:gd name="connsiteY5" fmla="*/ 544924 h 1230988"/>
                    <a:gd name="connsiteX6" fmla="*/ 862456 w 862456"/>
                    <a:gd name="connsiteY6" fmla="*/ 808695 h 1230988"/>
                    <a:gd name="connsiteX7" fmla="*/ 862456 w 862456"/>
                    <a:gd name="connsiteY7" fmla="*/ 967217 h 1230988"/>
                    <a:gd name="connsiteX8" fmla="*/ 598685 w 862456"/>
                    <a:gd name="connsiteY8" fmla="*/ 1230988 h 1230988"/>
                    <a:gd name="connsiteX9" fmla="*/ 385002 w 862456"/>
                    <a:gd name="connsiteY9" fmla="*/ 1230988 h 1230988"/>
                    <a:gd name="connsiteX10" fmla="*/ 121231 w 862456"/>
                    <a:gd name="connsiteY10" fmla="*/ 967217 h 1230988"/>
                    <a:gd name="connsiteX11" fmla="*/ 121231 w 862456"/>
                    <a:gd name="connsiteY11" fmla="*/ 930930 h 1230988"/>
                    <a:gd name="connsiteX12" fmla="*/ 0 w 862456"/>
                    <a:gd name="connsiteY12" fmla="*/ 860399 h 1230988"/>
                    <a:gd name="connsiteX13" fmla="*/ 106030 w 862456"/>
                    <a:gd name="connsiteY13" fmla="*/ 716718 h 1230988"/>
                    <a:gd name="connsiteX14" fmla="*/ 125035 w 862456"/>
                    <a:gd name="connsiteY14" fmla="*/ 106048 h 1230988"/>
                    <a:gd name="connsiteX15" fmla="*/ 189804 w 862456"/>
                    <a:gd name="connsiteY15" fmla="*/ 8334 h 1230988"/>
                    <a:gd name="connsiteX16" fmla="*/ 231083 w 862456"/>
                    <a:gd name="connsiteY16" fmla="*/ 0 h 1230988"/>
                    <a:gd name="connsiteX0" fmla="*/ 233145 w 864518"/>
                    <a:gd name="connsiteY0" fmla="*/ 0 h 1230988"/>
                    <a:gd name="connsiteX1" fmla="*/ 274423 w 864518"/>
                    <a:gd name="connsiteY1" fmla="*/ 8334 h 1230988"/>
                    <a:gd name="connsiteX2" fmla="*/ 339192 w 864518"/>
                    <a:gd name="connsiteY2" fmla="*/ 106048 h 1230988"/>
                    <a:gd name="connsiteX3" fmla="*/ 339192 w 864518"/>
                    <a:gd name="connsiteY3" fmla="*/ 554589 h 1230988"/>
                    <a:gd name="connsiteX4" fmla="*/ 387064 w 864518"/>
                    <a:gd name="connsiteY4" fmla="*/ 544924 h 1230988"/>
                    <a:gd name="connsiteX5" fmla="*/ 600747 w 864518"/>
                    <a:gd name="connsiteY5" fmla="*/ 544924 h 1230988"/>
                    <a:gd name="connsiteX6" fmla="*/ 864518 w 864518"/>
                    <a:gd name="connsiteY6" fmla="*/ 808695 h 1230988"/>
                    <a:gd name="connsiteX7" fmla="*/ 864518 w 864518"/>
                    <a:gd name="connsiteY7" fmla="*/ 967217 h 1230988"/>
                    <a:gd name="connsiteX8" fmla="*/ 600747 w 864518"/>
                    <a:gd name="connsiteY8" fmla="*/ 1230988 h 1230988"/>
                    <a:gd name="connsiteX9" fmla="*/ 387064 w 864518"/>
                    <a:gd name="connsiteY9" fmla="*/ 1230988 h 1230988"/>
                    <a:gd name="connsiteX10" fmla="*/ 123293 w 864518"/>
                    <a:gd name="connsiteY10" fmla="*/ 967217 h 1230988"/>
                    <a:gd name="connsiteX11" fmla="*/ 123293 w 864518"/>
                    <a:gd name="connsiteY11" fmla="*/ 930930 h 1230988"/>
                    <a:gd name="connsiteX12" fmla="*/ 2062 w 864518"/>
                    <a:gd name="connsiteY12" fmla="*/ 860399 h 1230988"/>
                    <a:gd name="connsiteX13" fmla="*/ 108092 w 864518"/>
                    <a:gd name="connsiteY13" fmla="*/ 716718 h 1230988"/>
                    <a:gd name="connsiteX14" fmla="*/ 127097 w 864518"/>
                    <a:gd name="connsiteY14" fmla="*/ 106048 h 1230988"/>
                    <a:gd name="connsiteX15" fmla="*/ 191866 w 864518"/>
                    <a:gd name="connsiteY15" fmla="*/ 8334 h 1230988"/>
                    <a:gd name="connsiteX16" fmla="*/ 233145 w 864518"/>
                    <a:gd name="connsiteY16" fmla="*/ 0 h 1230988"/>
                    <a:gd name="connsiteX0" fmla="*/ 231083 w 862456"/>
                    <a:gd name="connsiteY0" fmla="*/ 0 h 1230988"/>
                    <a:gd name="connsiteX1" fmla="*/ 272361 w 862456"/>
                    <a:gd name="connsiteY1" fmla="*/ 8334 h 1230988"/>
                    <a:gd name="connsiteX2" fmla="*/ 337130 w 862456"/>
                    <a:gd name="connsiteY2" fmla="*/ 106048 h 1230988"/>
                    <a:gd name="connsiteX3" fmla="*/ 337130 w 862456"/>
                    <a:gd name="connsiteY3" fmla="*/ 554589 h 1230988"/>
                    <a:gd name="connsiteX4" fmla="*/ 385002 w 862456"/>
                    <a:gd name="connsiteY4" fmla="*/ 544924 h 1230988"/>
                    <a:gd name="connsiteX5" fmla="*/ 598685 w 862456"/>
                    <a:gd name="connsiteY5" fmla="*/ 544924 h 1230988"/>
                    <a:gd name="connsiteX6" fmla="*/ 862456 w 862456"/>
                    <a:gd name="connsiteY6" fmla="*/ 808695 h 1230988"/>
                    <a:gd name="connsiteX7" fmla="*/ 862456 w 862456"/>
                    <a:gd name="connsiteY7" fmla="*/ 967217 h 1230988"/>
                    <a:gd name="connsiteX8" fmla="*/ 598685 w 862456"/>
                    <a:gd name="connsiteY8" fmla="*/ 1230988 h 1230988"/>
                    <a:gd name="connsiteX9" fmla="*/ 385002 w 862456"/>
                    <a:gd name="connsiteY9" fmla="*/ 1230988 h 1230988"/>
                    <a:gd name="connsiteX10" fmla="*/ 121231 w 862456"/>
                    <a:gd name="connsiteY10" fmla="*/ 967217 h 1230988"/>
                    <a:gd name="connsiteX11" fmla="*/ 121231 w 862456"/>
                    <a:gd name="connsiteY11" fmla="*/ 930930 h 1230988"/>
                    <a:gd name="connsiteX12" fmla="*/ 0 w 862456"/>
                    <a:gd name="connsiteY12" fmla="*/ 860399 h 1230988"/>
                    <a:gd name="connsiteX13" fmla="*/ 106030 w 862456"/>
                    <a:gd name="connsiteY13" fmla="*/ 716718 h 1230988"/>
                    <a:gd name="connsiteX14" fmla="*/ 125035 w 862456"/>
                    <a:gd name="connsiteY14" fmla="*/ 106048 h 1230988"/>
                    <a:gd name="connsiteX15" fmla="*/ 189804 w 862456"/>
                    <a:gd name="connsiteY15" fmla="*/ 8334 h 1230988"/>
                    <a:gd name="connsiteX16" fmla="*/ 231083 w 862456"/>
                    <a:gd name="connsiteY16" fmla="*/ 0 h 1230988"/>
                    <a:gd name="connsiteX0" fmla="*/ 231083 w 862456"/>
                    <a:gd name="connsiteY0" fmla="*/ 0 h 1230988"/>
                    <a:gd name="connsiteX1" fmla="*/ 272361 w 862456"/>
                    <a:gd name="connsiteY1" fmla="*/ 8334 h 1230988"/>
                    <a:gd name="connsiteX2" fmla="*/ 337130 w 862456"/>
                    <a:gd name="connsiteY2" fmla="*/ 106048 h 1230988"/>
                    <a:gd name="connsiteX3" fmla="*/ 337130 w 862456"/>
                    <a:gd name="connsiteY3" fmla="*/ 554589 h 1230988"/>
                    <a:gd name="connsiteX4" fmla="*/ 385002 w 862456"/>
                    <a:gd name="connsiteY4" fmla="*/ 544924 h 1230988"/>
                    <a:gd name="connsiteX5" fmla="*/ 598685 w 862456"/>
                    <a:gd name="connsiteY5" fmla="*/ 544924 h 1230988"/>
                    <a:gd name="connsiteX6" fmla="*/ 862456 w 862456"/>
                    <a:gd name="connsiteY6" fmla="*/ 808695 h 1230988"/>
                    <a:gd name="connsiteX7" fmla="*/ 862456 w 862456"/>
                    <a:gd name="connsiteY7" fmla="*/ 967217 h 1230988"/>
                    <a:gd name="connsiteX8" fmla="*/ 598685 w 862456"/>
                    <a:gd name="connsiteY8" fmla="*/ 1230988 h 1230988"/>
                    <a:gd name="connsiteX9" fmla="*/ 385002 w 862456"/>
                    <a:gd name="connsiteY9" fmla="*/ 1230988 h 1230988"/>
                    <a:gd name="connsiteX10" fmla="*/ 121231 w 862456"/>
                    <a:gd name="connsiteY10" fmla="*/ 967217 h 1230988"/>
                    <a:gd name="connsiteX11" fmla="*/ 121231 w 862456"/>
                    <a:gd name="connsiteY11" fmla="*/ 930930 h 1230988"/>
                    <a:gd name="connsiteX12" fmla="*/ 0 w 862456"/>
                    <a:gd name="connsiteY12" fmla="*/ 860399 h 1230988"/>
                    <a:gd name="connsiteX13" fmla="*/ 106030 w 862456"/>
                    <a:gd name="connsiteY13" fmla="*/ 716718 h 1230988"/>
                    <a:gd name="connsiteX14" fmla="*/ 125035 w 862456"/>
                    <a:gd name="connsiteY14" fmla="*/ 106048 h 1230988"/>
                    <a:gd name="connsiteX15" fmla="*/ 189804 w 862456"/>
                    <a:gd name="connsiteY15" fmla="*/ 8334 h 1230988"/>
                    <a:gd name="connsiteX16" fmla="*/ 231083 w 862456"/>
                    <a:gd name="connsiteY16" fmla="*/ 0 h 1230988"/>
                    <a:gd name="connsiteX0" fmla="*/ 231083 w 862456"/>
                    <a:gd name="connsiteY0" fmla="*/ 0 h 1230988"/>
                    <a:gd name="connsiteX1" fmla="*/ 272361 w 862456"/>
                    <a:gd name="connsiteY1" fmla="*/ 8334 h 1230988"/>
                    <a:gd name="connsiteX2" fmla="*/ 337130 w 862456"/>
                    <a:gd name="connsiteY2" fmla="*/ 106048 h 1230988"/>
                    <a:gd name="connsiteX3" fmla="*/ 337130 w 862456"/>
                    <a:gd name="connsiteY3" fmla="*/ 554589 h 1230988"/>
                    <a:gd name="connsiteX4" fmla="*/ 385002 w 862456"/>
                    <a:gd name="connsiteY4" fmla="*/ 544924 h 1230988"/>
                    <a:gd name="connsiteX5" fmla="*/ 598685 w 862456"/>
                    <a:gd name="connsiteY5" fmla="*/ 544924 h 1230988"/>
                    <a:gd name="connsiteX6" fmla="*/ 862456 w 862456"/>
                    <a:gd name="connsiteY6" fmla="*/ 808695 h 1230988"/>
                    <a:gd name="connsiteX7" fmla="*/ 862456 w 862456"/>
                    <a:gd name="connsiteY7" fmla="*/ 967217 h 1230988"/>
                    <a:gd name="connsiteX8" fmla="*/ 598685 w 862456"/>
                    <a:gd name="connsiteY8" fmla="*/ 1230988 h 1230988"/>
                    <a:gd name="connsiteX9" fmla="*/ 385002 w 862456"/>
                    <a:gd name="connsiteY9" fmla="*/ 1230988 h 1230988"/>
                    <a:gd name="connsiteX10" fmla="*/ 121231 w 862456"/>
                    <a:gd name="connsiteY10" fmla="*/ 967217 h 1230988"/>
                    <a:gd name="connsiteX11" fmla="*/ 121231 w 862456"/>
                    <a:gd name="connsiteY11" fmla="*/ 930930 h 1230988"/>
                    <a:gd name="connsiteX12" fmla="*/ 0 w 862456"/>
                    <a:gd name="connsiteY12" fmla="*/ 860399 h 1230988"/>
                    <a:gd name="connsiteX13" fmla="*/ 109205 w 862456"/>
                    <a:gd name="connsiteY13" fmla="*/ 672268 h 1230988"/>
                    <a:gd name="connsiteX14" fmla="*/ 125035 w 862456"/>
                    <a:gd name="connsiteY14" fmla="*/ 106048 h 1230988"/>
                    <a:gd name="connsiteX15" fmla="*/ 189804 w 862456"/>
                    <a:gd name="connsiteY15" fmla="*/ 8334 h 1230988"/>
                    <a:gd name="connsiteX16" fmla="*/ 231083 w 862456"/>
                    <a:gd name="connsiteY16" fmla="*/ 0 h 1230988"/>
                    <a:gd name="connsiteX0" fmla="*/ 231083 w 862456"/>
                    <a:gd name="connsiteY0" fmla="*/ 0 h 1230988"/>
                    <a:gd name="connsiteX1" fmla="*/ 272361 w 862456"/>
                    <a:gd name="connsiteY1" fmla="*/ 8334 h 1230988"/>
                    <a:gd name="connsiteX2" fmla="*/ 337130 w 862456"/>
                    <a:gd name="connsiteY2" fmla="*/ 106048 h 1230988"/>
                    <a:gd name="connsiteX3" fmla="*/ 337130 w 862456"/>
                    <a:gd name="connsiteY3" fmla="*/ 554589 h 1230988"/>
                    <a:gd name="connsiteX4" fmla="*/ 385002 w 862456"/>
                    <a:gd name="connsiteY4" fmla="*/ 544924 h 1230988"/>
                    <a:gd name="connsiteX5" fmla="*/ 598685 w 862456"/>
                    <a:gd name="connsiteY5" fmla="*/ 544924 h 1230988"/>
                    <a:gd name="connsiteX6" fmla="*/ 862456 w 862456"/>
                    <a:gd name="connsiteY6" fmla="*/ 808695 h 1230988"/>
                    <a:gd name="connsiteX7" fmla="*/ 862456 w 862456"/>
                    <a:gd name="connsiteY7" fmla="*/ 967217 h 1230988"/>
                    <a:gd name="connsiteX8" fmla="*/ 598685 w 862456"/>
                    <a:gd name="connsiteY8" fmla="*/ 1230988 h 1230988"/>
                    <a:gd name="connsiteX9" fmla="*/ 385002 w 862456"/>
                    <a:gd name="connsiteY9" fmla="*/ 1230988 h 1230988"/>
                    <a:gd name="connsiteX10" fmla="*/ 121231 w 862456"/>
                    <a:gd name="connsiteY10" fmla="*/ 967217 h 1230988"/>
                    <a:gd name="connsiteX11" fmla="*/ 121231 w 862456"/>
                    <a:gd name="connsiteY11" fmla="*/ 930930 h 1230988"/>
                    <a:gd name="connsiteX12" fmla="*/ 0 w 862456"/>
                    <a:gd name="connsiteY12" fmla="*/ 860399 h 1230988"/>
                    <a:gd name="connsiteX13" fmla="*/ 109205 w 862456"/>
                    <a:gd name="connsiteY13" fmla="*/ 672268 h 1230988"/>
                    <a:gd name="connsiteX14" fmla="*/ 125035 w 862456"/>
                    <a:gd name="connsiteY14" fmla="*/ 106048 h 1230988"/>
                    <a:gd name="connsiteX15" fmla="*/ 189804 w 862456"/>
                    <a:gd name="connsiteY15" fmla="*/ 8334 h 1230988"/>
                    <a:gd name="connsiteX16" fmla="*/ 231083 w 862456"/>
                    <a:gd name="connsiteY16" fmla="*/ 0 h 1230988"/>
                    <a:gd name="connsiteX0" fmla="*/ 231083 w 862456"/>
                    <a:gd name="connsiteY0" fmla="*/ 0 h 1230988"/>
                    <a:gd name="connsiteX1" fmla="*/ 272361 w 862456"/>
                    <a:gd name="connsiteY1" fmla="*/ 8334 h 1230988"/>
                    <a:gd name="connsiteX2" fmla="*/ 337130 w 862456"/>
                    <a:gd name="connsiteY2" fmla="*/ 106048 h 1230988"/>
                    <a:gd name="connsiteX3" fmla="*/ 337130 w 862456"/>
                    <a:gd name="connsiteY3" fmla="*/ 554589 h 1230988"/>
                    <a:gd name="connsiteX4" fmla="*/ 385002 w 862456"/>
                    <a:gd name="connsiteY4" fmla="*/ 544924 h 1230988"/>
                    <a:gd name="connsiteX5" fmla="*/ 598685 w 862456"/>
                    <a:gd name="connsiteY5" fmla="*/ 544924 h 1230988"/>
                    <a:gd name="connsiteX6" fmla="*/ 862456 w 862456"/>
                    <a:gd name="connsiteY6" fmla="*/ 808695 h 1230988"/>
                    <a:gd name="connsiteX7" fmla="*/ 862456 w 862456"/>
                    <a:gd name="connsiteY7" fmla="*/ 967217 h 1230988"/>
                    <a:gd name="connsiteX8" fmla="*/ 598685 w 862456"/>
                    <a:gd name="connsiteY8" fmla="*/ 1230988 h 1230988"/>
                    <a:gd name="connsiteX9" fmla="*/ 385002 w 862456"/>
                    <a:gd name="connsiteY9" fmla="*/ 1230988 h 1230988"/>
                    <a:gd name="connsiteX10" fmla="*/ 121231 w 862456"/>
                    <a:gd name="connsiteY10" fmla="*/ 967217 h 1230988"/>
                    <a:gd name="connsiteX11" fmla="*/ 121231 w 862456"/>
                    <a:gd name="connsiteY11" fmla="*/ 930930 h 1230988"/>
                    <a:gd name="connsiteX12" fmla="*/ 0 w 862456"/>
                    <a:gd name="connsiteY12" fmla="*/ 860399 h 1230988"/>
                    <a:gd name="connsiteX13" fmla="*/ 118730 w 862456"/>
                    <a:gd name="connsiteY13" fmla="*/ 719893 h 1230988"/>
                    <a:gd name="connsiteX14" fmla="*/ 125035 w 862456"/>
                    <a:gd name="connsiteY14" fmla="*/ 106048 h 1230988"/>
                    <a:gd name="connsiteX15" fmla="*/ 189804 w 862456"/>
                    <a:gd name="connsiteY15" fmla="*/ 8334 h 1230988"/>
                    <a:gd name="connsiteX16" fmla="*/ 231083 w 862456"/>
                    <a:gd name="connsiteY16" fmla="*/ 0 h 12309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862456" h="1230988">
                      <a:moveTo>
                        <a:pt x="231083" y="0"/>
                      </a:moveTo>
                      <a:lnTo>
                        <a:pt x="272361" y="8334"/>
                      </a:lnTo>
                      <a:cubicBezTo>
                        <a:pt x="310423" y="24433"/>
                        <a:pt x="337130" y="62121"/>
                        <a:pt x="337130" y="106048"/>
                      </a:cubicBezTo>
                      <a:lnTo>
                        <a:pt x="337130" y="554589"/>
                      </a:lnTo>
                      <a:lnTo>
                        <a:pt x="385002" y="544924"/>
                      </a:lnTo>
                      <a:lnTo>
                        <a:pt x="598685" y="544924"/>
                      </a:lnTo>
                      <a:cubicBezTo>
                        <a:pt x="744362" y="544924"/>
                        <a:pt x="862456" y="663018"/>
                        <a:pt x="862456" y="808695"/>
                      </a:cubicBezTo>
                      <a:lnTo>
                        <a:pt x="862456" y="967217"/>
                      </a:lnTo>
                      <a:cubicBezTo>
                        <a:pt x="862456" y="1112894"/>
                        <a:pt x="744362" y="1230988"/>
                        <a:pt x="598685" y="1230988"/>
                      </a:cubicBezTo>
                      <a:lnTo>
                        <a:pt x="385002" y="1230988"/>
                      </a:lnTo>
                      <a:cubicBezTo>
                        <a:pt x="239325" y="1230988"/>
                        <a:pt x="121231" y="1112894"/>
                        <a:pt x="121231" y="967217"/>
                      </a:cubicBezTo>
                      <a:lnTo>
                        <a:pt x="121231" y="930930"/>
                      </a:lnTo>
                      <a:cubicBezTo>
                        <a:pt x="80821" y="907420"/>
                        <a:pt x="20614" y="910107"/>
                        <a:pt x="0" y="860399"/>
                      </a:cubicBezTo>
                      <a:cubicBezTo>
                        <a:pt x="70067" y="725765"/>
                        <a:pt x="50770" y="830801"/>
                        <a:pt x="118730" y="719893"/>
                      </a:cubicBezTo>
                      <a:cubicBezTo>
                        <a:pt x="120832" y="515278"/>
                        <a:pt x="122933" y="310663"/>
                        <a:pt x="125035" y="106048"/>
                      </a:cubicBezTo>
                      <a:cubicBezTo>
                        <a:pt x="125035" y="62121"/>
                        <a:pt x="151742" y="24433"/>
                        <a:pt x="189804" y="8334"/>
                      </a:cubicBezTo>
                      <a:lnTo>
                        <a:pt x="231083" y="0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0" name="フリーフォーム: 図形 159">
                  <a:extLst>
                    <a:ext uri="{FF2B5EF4-FFF2-40B4-BE49-F238E27FC236}">
                      <a16:creationId xmlns:a16="http://schemas.microsoft.com/office/drawing/2014/main" id="{FFBC6DAE-6F92-C85F-F1A0-768B02781881}"/>
                    </a:ext>
                  </a:extLst>
                </p:cNvPr>
                <p:cNvSpPr/>
                <p:nvPr/>
              </p:nvSpPr>
              <p:spPr>
                <a:xfrm rot="5400000">
                  <a:off x="2674981" y="2306285"/>
                  <a:ext cx="259166" cy="546918"/>
                </a:xfrm>
                <a:custGeom>
                  <a:avLst/>
                  <a:gdLst>
                    <a:gd name="connsiteX0" fmla="*/ 0 w 259166"/>
                    <a:gd name="connsiteY0" fmla="*/ 546918 h 546918"/>
                    <a:gd name="connsiteX1" fmla="*/ 0 w 259166"/>
                    <a:gd name="connsiteY1" fmla="*/ 19056 h 546918"/>
                    <a:gd name="connsiteX2" fmla="*/ 94389 w 259166"/>
                    <a:gd name="connsiteY2" fmla="*/ 0 h 546918"/>
                    <a:gd name="connsiteX3" fmla="*/ 199215 w 259166"/>
                    <a:gd name="connsiteY3" fmla="*/ 0 h 546918"/>
                    <a:gd name="connsiteX4" fmla="*/ 216082 w 259166"/>
                    <a:gd name="connsiteY4" fmla="*/ 25016 h 546918"/>
                    <a:gd name="connsiteX5" fmla="*/ 222569 w 259166"/>
                    <a:gd name="connsiteY5" fmla="*/ 57148 h 546918"/>
                    <a:gd name="connsiteX6" fmla="*/ 172151 w 259166"/>
                    <a:gd name="connsiteY6" fmla="*/ 133211 h 546918"/>
                    <a:gd name="connsiteX7" fmla="*/ 140021 w 259166"/>
                    <a:gd name="connsiteY7" fmla="*/ 139698 h 546918"/>
                    <a:gd name="connsiteX8" fmla="*/ 157361 w 259166"/>
                    <a:gd name="connsiteY8" fmla="*/ 139698 h 546918"/>
                    <a:gd name="connsiteX9" fmla="*/ 259166 w 259166"/>
                    <a:gd name="connsiteY9" fmla="*/ 241503 h 546918"/>
                    <a:gd name="connsiteX10" fmla="*/ 157361 w 259166"/>
                    <a:gd name="connsiteY10" fmla="*/ 343308 h 546918"/>
                    <a:gd name="connsiteX11" fmla="*/ 157360 w 259166"/>
                    <a:gd name="connsiteY11" fmla="*/ 343308 h 546918"/>
                    <a:gd name="connsiteX12" fmla="*/ 259165 w 259166"/>
                    <a:gd name="connsiteY12" fmla="*/ 445113 h 546918"/>
                    <a:gd name="connsiteX13" fmla="*/ 157360 w 259166"/>
                    <a:gd name="connsiteY13" fmla="*/ 546918 h 5469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59166" h="546918">
                      <a:moveTo>
                        <a:pt x="0" y="546918"/>
                      </a:moveTo>
                      <a:lnTo>
                        <a:pt x="0" y="19056"/>
                      </a:lnTo>
                      <a:lnTo>
                        <a:pt x="94389" y="0"/>
                      </a:lnTo>
                      <a:lnTo>
                        <a:pt x="199215" y="0"/>
                      </a:lnTo>
                      <a:lnTo>
                        <a:pt x="216082" y="25016"/>
                      </a:lnTo>
                      <a:cubicBezTo>
                        <a:pt x="220259" y="34892"/>
                        <a:pt x="222569" y="45750"/>
                        <a:pt x="222569" y="57148"/>
                      </a:cubicBezTo>
                      <a:cubicBezTo>
                        <a:pt x="222569" y="91342"/>
                        <a:pt x="201779" y="120679"/>
                        <a:pt x="172151" y="133211"/>
                      </a:cubicBezTo>
                      <a:lnTo>
                        <a:pt x="140021" y="139698"/>
                      </a:lnTo>
                      <a:lnTo>
                        <a:pt x="157361" y="139698"/>
                      </a:lnTo>
                      <a:cubicBezTo>
                        <a:pt x="213586" y="139698"/>
                        <a:pt x="259166" y="185278"/>
                        <a:pt x="259166" y="241503"/>
                      </a:cubicBezTo>
                      <a:cubicBezTo>
                        <a:pt x="259166" y="297728"/>
                        <a:pt x="213586" y="343308"/>
                        <a:pt x="157361" y="343308"/>
                      </a:cubicBezTo>
                      <a:lnTo>
                        <a:pt x="157360" y="343308"/>
                      </a:lnTo>
                      <a:cubicBezTo>
                        <a:pt x="213585" y="343308"/>
                        <a:pt x="259165" y="388888"/>
                        <a:pt x="259165" y="445113"/>
                      </a:cubicBezTo>
                      <a:cubicBezTo>
                        <a:pt x="259165" y="501338"/>
                        <a:pt x="213585" y="546918"/>
                        <a:pt x="157360" y="546918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381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1" name="角丸四角形 105">
                  <a:extLst>
                    <a:ext uri="{FF2B5EF4-FFF2-40B4-BE49-F238E27FC236}">
                      <a16:creationId xmlns:a16="http://schemas.microsoft.com/office/drawing/2014/main" id="{80D15B52-03CF-2CAE-FA84-D9052C6C49E8}"/>
                    </a:ext>
                  </a:extLst>
                </p:cNvPr>
                <p:cNvSpPr/>
                <p:nvPr/>
              </p:nvSpPr>
              <p:spPr>
                <a:xfrm rot="5400000">
                  <a:off x="2405064" y="2351744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2" name="角丸四角形 106">
                  <a:extLst>
                    <a:ext uri="{FF2B5EF4-FFF2-40B4-BE49-F238E27FC236}">
                      <a16:creationId xmlns:a16="http://schemas.microsoft.com/office/drawing/2014/main" id="{39286C83-6FD2-B46E-6781-A71F6DC8862C}"/>
                    </a:ext>
                  </a:extLst>
                </p:cNvPr>
                <p:cNvSpPr/>
                <p:nvPr/>
              </p:nvSpPr>
              <p:spPr>
                <a:xfrm rot="5400000">
                  <a:off x="2608674" y="2351745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3" name="角丸四角形 107">
                  <a:extLst>
                    <a:ext uri="{FF2B5EF4-FFF2-40B4-BE49-F238E27FC236}">
                      <a16:creationId xmlns:a16="http://schemas.microsoft.com/office/drawing/2014/main" id="{0CA2D5BE-06AE-AE6E-814E-54FD186170B4}"/>
                    </a:ext>
                  </a:extLst>
                </p:cNvPr>
                <p:cNvSpPr/>
                <p:nvPr/>
              </p:nvSpPr>
              <p:spPr>
                <a:xfrm rot="5400000">
                  <a:off x="2821270" y="2362644"/>
                  <a:ext cx="399209" cy="16510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4" name="角丸四角形 104">
                  <a:extLst>
                    <a:ext uri="{FF2B5EF4-FFF2-40B4-BE49-F238E27FC236}">
                      <a16:creationId xmlns:a16="http://schemas.microsoft.com/office/drawing/2014/main" id="{2669FD80-B5A2-E35F-DC20-09388DBE0117}"/>
                    </a:ext>
                  </a:extLst>
                </p:cNvPr>
                <p:cNvSpPr/>
                <p:nvPr/>
              </p:nvSpPr>
              <p:spPr>
                <a:xfrm rot="19800000">
                  <a:off x="2192787" y="2491919"/>
                  <a:ext cx="412035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84517067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</Words>
  <Application>Microsoft Office PowerPoint</Application>
  <PresentationFormat>A4 210 x 297 mm</PresentationFormat>
  <Paragraphs>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pop561_資材置場</dc:title>
  <dc:subject>pop561_資材置場</dc:subject>
  <dc:creator>でじけろお</dc:creator>
  <cp:lastModifiedBy/>
  <cp:revision>1</cp:revision>
  <dcterms:created xsi:type="dcterms:W3CDTF">2014-07-30T05:46:34Z</dcterms:created>
  <dcterms:modified xsi:type="dcterms:W3CDTF">2023-02-21T15:25:56Z</dcterms:modified>
  <cp:version>1</cp:version>
</cp:coreProperties>
</file>

<file path=docProps/thumbnail.jpeg>
</file>