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394" r:id="rId2"/>
    <p:sldId id="395" r:id="rId3"/>
    <p:sldId id="397" r:id="rId4"/>
    <p:sldId id="399" r:id="rId5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FFFF"/>
    <a:srgbClr val="FF0066"/>
    <a:srgbClr val="FF6600"/>
    <a:srgbClr val="339933"/>
    <a:srgbClr val="FF3399"/>
    <a:srgbClr val="FF0000"/>
    <a:srgbClr val="D9D9D9"/>
    <a:srgbClr val="00B0F0"/>
    <a:srgbClr val="99CCFF"/>
    <a:srgbClr val="BFBFB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875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160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Rectangle 11">
            <a:extLst>
              <a:ext uri="{FF2B5EF4-FFF2-40B4-BE49-F238E27FC236}">
                <a16:creationId xmlns:a16="http://schemas.microsoft.com/office/drawing/2014/main" id="{DA0963AC-A335-4AC4-A789-B465BD28545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5" name="Rectangle 12">
            <a:extLst>
              <a:ext uri="{FF2B5EF4-FFF2-40B4-BE49-F238E27FC236}">
                <a16:creationId xmlns:a16="http://schemas.microsoft.com/office/drawing/2014/main" id="{E90B4043-A148-4716-BDEF-5E21EA9D4F8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6" name="Rectangle 13">
            <a:extLst>
              <a:ext uri="{FF2B5EF4-FFF2-40B4-BE49-F238E27FC236}">
                <a16:creationId xmlns:a16="http://schemas.microsoft.com/office/drawing/2014/main" id="{AF9FA88B-81A4-4AD9-ADFF-3A2AAA2ACD9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7" name="Rectangle 14">
            <a:extLst>
              <a:ext uri="{FF2B5EF4-FFF2-40B4-BE49-F238E27FC236}">
                <a16:creationId xmlns:a16="http://schemas.microsoft.com/office/drawing/2014/main" id="{A1B7F4D6-652F-4AFD-B17A-1A8685B1E3D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8" name="Rectangle 18">
            <a:extLst>
              <a:ext uri="{FF2B5EF4-FFF2-40B4-BE49-F238E27FC236}">
                <a16:creationId xmlns:a16="http://schemas.microsoft.com/office/drawing/2014/main" id="{1566D461-2B0A-44C1-98E7-090C92D7AEF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9" name="Rectangle 19">
            <a:extLst>
              <a:ext uri="{FF2B5EF4-FFF2-40B4-BE49-F238E27FC236}">
                <a16:creationId xmlns:a16="http://schemas.microsoft.com/office/drawing/2014/main" id="{4B1ED7CE-AC6F-49C4-A93C-80CC0732AAD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>
            <a:extLst>
              <a:ext uri="{FF2B5EF4-FFF2-40B4-BE49-F238E27FC236}">
                <a16:creationId xmlns:a16="http://schemas.microsoft.com/office/drawing/2014/main" id="{544376FD-B106-47F8-BD18-068AFE15FDF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" name="Rectangle 12">
            <a:extLst>
              <a:ext uri="{FF2B5EF4-FFF2-40B4-BE49-F238E27FC236}">
                <a16:creationId xmlns:a16="http://schemas.microsoft.com/office/drawing/2014/main" id="{4DD2332D-8993-4DFD-807A-4CEF4574B4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Rectangle 13">
            <a:extLst>
              <a:ext uri="{FF2B5EF4-FFF2-40B4-BE49-F238E27FC236}">
                <a16:creationId xmlns:a16="http://schemas.microsoft.com/office/drawing/2014/main" id="{13182939-72F8-480F-91A0-DE7D5DFF15B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" name="Rectangle 14">
            <a:extLst>
              <a:ext uri="{FF2B5EF4-FFF2-40B4-BE49-F238E27FC236}">
                <a16:creationId xmlns:a16="http://schemas.microsoft.com/office/drawing/2014/main" id="{25150DBB-A2F6-4480-9FD2-B55266A0B88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" name="Rectangle 15">
            <a:extLst>
              <a:ext uri="{FF2B5EF4-FFF2-40B4-BE49-F238E27FC236}">
                <a16:creationId xmlns:a16="http://schemas.microsoft.com/office/drawing/2014/main" id="{43702291-6286-47E4-BC8A-1DB2942116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Rectangle 16">
            <a:extLst>
              <a:ext uri="{FF2B5EF4-FFF2-40B4-BE49-F238E27FC236}">
                <a16:creationId xmlns:a16="http://schemas.microsoft.com/office/drawing/2014/main" id="{35215D61-E62F-4AA9-916E-1162EF50F41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" name="Rectangle 18">
            <a:extLst>
              <a:ext uri="{FF2B5EF4-FFF2-40B4-BE49-F238E27FC236}">
                <a16:creationId xmlns:a16="http://schemas.microsoft.com/office/drawing/2014/main" id="{81605EC3-DB25-430E-AA4F-8C80AAB7C4B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" name="Rectangle 19">
            <a:extLst>
              <a:ext uri="{FF2B5EF4-FFF2-40B4-BE49-F238E27FC236}">
                <a16:creationId xmlns:a16="http://schemas.microsoft.com/office/drawing/2014/main" id="{08368F6E-66CE-49DA-B738-ABF5C7A44E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" name="Rectangle 20">
            <a:extLst>
              <a:ext uri="{FF2B5EF4-FFF2-40B4-BE49-F238E27FC236}">
                <a16:creationId xmlns:a16="http://schemas.microsoft.com/office/drawing/2014/main" id="{205CCA42-22FD-4F88-87CC-4048B541E20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" name="Rectangle 21">
            <a:extLst>
              <a:ext uri="{FF2B5EF4-FFF2-40B4-BE49-F238E27FC236}">
                <a16:creationId xmlns:a16="http://schemas.microsoft.com/office/drawing/2014/main" id="{FFEE13D6-B004-4821-B16C-CA1F2C5EC0C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" name="Rectangle 22">
            <a:extLst>
              <a:ext uri="{FF2B5EF4-FFF2-40B4-BE49-F238E27FC236}">
                <a16:creationId xmlns:a16="http://schemas.microsoft.com/office/drawing/2014/main" id="{266CDB5F-5661-40E5-9368-D1BAB026EF1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" name="Rectangle 23">
            <a:extLst>
              <a:ext uri="{FF2B5EF4-FFF2-40B4-BE49-F238E27FC236}">
                <a16:creationId xmlns:a16="http://schemas.microsoft.com/office/drawing/2014/main" id="{55C69052-83F1-46A5-B3D4-818BC59A325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" name="Rectangle 24">
            <a:extLst>
              <a:ext uri="{FF2B5EF4-FFF2-40B4-BE49-F238E27FC236}">
                <a16:creationId xmlns:a16="http://schemas.microsoft.com/office/drawing/2014/main" id="{0346FBE1-C238-47FE-8113-4CC9A226D8E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5" name="Rectangle 25">
            <a:extLst>
              <a:ext uri="{FF2B5EF4-FFF2-40B4-BE49-F238E27FC236}">
                <a16:creationId xmlns:a16="http://schemas.microsoft.com/office/drawing/2014/main" id="{DAB5F060-A4DE-4C17-B90C-D01058FCE32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6" name="Rectangle 26">
            <a:extLst>
              <a:ext uri="{FF2B5EF4-FFF2-40B4-BE49-F238E27FC236}">
                <a16:creationId xmlns:a16="http://schemas.microsoft.com/office/drawing/2014/main" id="{D50F0BF7-1D05-4B51-8184-0723488202A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6875144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024154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www.digipot.net/" TargetMode="External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Copyright©2023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6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AD3BFF38-B0F4-42E7-BBB1-F6C7A7D8F479}"/>
              </a:ext>
            </a:extLst>
          </p:cNvPr>
          <p:cNvSpPr txBox="1"/>
          <p:nvPr/>
        </p:nvSpPr>
        <p:spPr>
          <a:xfrm>
            <a:off x="276046" y="232912"/>
            <a:ext cx="387798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水、節水に関するイラスト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FD5B9D97-1ADC-6E30-6F65-566197395D2D}"/>
              </a:ext>
            </a:extLst>
          </p:cNvPr>
          <p:cNvGrpSpPr/>
          <p:nvPr/>
        </p:nvGrpSpPr>
        <p:grpSpPr>
          <a:xfrm>
            <a:off x="893999" y="1022257"/>
            <a:ext cx="2077295" cy="2352076"/>
            <a:chOff x="-962780" y="3779590"/>
            <a:chExt cx="1490602" cy="1687776"/>
          </a:xfrm>
        </p:grpSpPr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CA7556AA-BBA7-0FB6-4698-2692424FEF7A}"/>
                </a:ext>
              </a:extLst>
            </p:cNvPr>
            <p:cNvGrpSpPr/>
            <p:nvPr/>
          </p:nvGrpSpPr>
          <p:grpSpPr>
            <a:xfrm>
              <a:off x="-962780" y="4236037"/>
              <a:ext cx="1490602" cy="1071482"/>
              <a:chOff x="6823431" y="1472957"/>
              <a:chExt cx="2260666" cy="1625022"/>
            </a:xfrm>
          </p:grpSpPr>
          <p:sp>
            <p:nvSpPr>
              <p:cNvPr id="10" name="片側の 2 つの角を丸めた四角形 6">
                <a:extLst>
                  <a:ext uri="{FF2B5EF4-FFF2-40B4-BE49-F238E27FC236}">
                    <a16:creationId xmlns:a16="http://schemas.microsoft.com/office/drawing/2014/main" id="{B25FECD4-C2DB-7572-585B-041135F6D8C3}"/>
                  </a:ext>
                </a:extLst>
              </p:cNvPr>
              <p:cNvSpPr/>
              <p:nvPr/>
            </p:nvSpPr>
            <p:spPr>
              <a:xfrm rot="18000000" flipH="1">
                <a:off x="7173585" y="1465052"/>
                <a:ext cx="1104380" cy="1481556"/>
              </a:xfrm>
              <a:custGeom>
                <a:avLst/>
                <a:gdLst>
                  <a:gd name="connsiteX0" fmla="*/ 0 w 1463858"/>
                  <a:gd name="connsiteY0" fmla="*/ 1115443 h 1963806"/>
                  <a:gd name="connsiteX1" fmla="*/ 44636 w 1463858"/>
                  <a:gd name="connsiteY1" fmla="*/ 1007680 h 1963806"/>
                  <a:gd name="connsiteX2" fmla="*/ 502629 w 1463858"/>
                  <a:gd name="connsiteY2" fmla="*/ 549687 h 1963806"/>
                  <a:gd name="connsiteX3" fmla="*/ 536020 w 1463858"/>
                  <a:gd name="connsiteY3" fmla="*/ 463919 h 1963806"/>
                  <a:gd name="connsiteX4" fmla="*/ 999939 w 1463858"/>
                  <a:gd name="connsiteY4" fmla="*/ 0 h 1963806"/>
                  <a:gd name="connsiteX5" fmla="*/ 1463858 w 1463858"/>
                  <a:gd name="connsiteY5" fmla="*/ 463919 h 1963806"/>
                  <a:gd name="connsiteX6" fmla="*/ 1463858 w 1463858"/>
                  <a:gd name="connsiteY6" fmla="*/ 674616 h 1963806"/>
                  <a:gd name="connsiteX7" fmla="*/ 1463858 w 1463858"/>
                  <a:gd name="connsiteY7" fmla="*/ 960708 h 1963806"/>
                  <a:gd name="connsiteX8" fmla="*/ 1463858 w 1463858"/>
                  <a:gd name="connsiteY8" fmla="*/ 1485910 h 1963806"/>
                  <a:gd name="connsiteX9" fmla="*/ 1373848 w 1463858"/>
                  <a:gd name="connsiteY9" fmla="*/ 1575920 h 1963806"/>
                  <a:gd name="connsiteX10" fmla="*/ 1283838 w 1463858"/>
                  <a:gd name="connsiteY10" fmla="*/ 1485910 h 1963806"/>
                  <a:gd name="connsiteX11" fmla="*/ 1283838 w 1463858"/>
                  <a:gd name="connsiteY11" fmla="*/ 960708 h 1963806"/>
                  <a:gd name="connsiteX12" fmla="*/ 1244851 w 1463858"/>
                  <a:gd name="connsiteY12" fmla="*/ 960708 h 1963806"/>
                  <a:gd name="connsiteX13" fmla="*/ 1244851 w 1463858"/>
                  <a:gd name="connsiteY13" fmla="*/ 1704902 h 1963806"/>
                  <a:gd name="connsiteX14" fmla="*/ 1141011 w 1463858"/>
                  <a:gd name="connsiteY14" fmla="*/ 1808742 h 1963806"/>
                  <a:gd name="connsiteX15" fmla="*/ 1037171 w 1463858"/>
                  <a:gd name="connsiteY15" fmla="*/ 1704902 h 1963806"/>
                  <a:gd name="connsiteX16" fmla="*/ 1037171 w 1463858"/>
                  <a:gd name="connsiteY16" fmla="*/ 960708 h 1963806"/>
                  <a:gd name="connsiteX17" fmla="*/ 992514 w 1463858"/>
                  <a:gd name="connsiteY17" fmla="*/ 960708 h 1963806"/>
                  <a:gd name="connsiteX18" fmla="*/ 992514 w 1463858"/>
                  <a:gd name="connsiteY18" fmla="*/ 1859966 h 1963806"/>
                  <a:gd name="connsiteX19" fmla="*/ 888674 w 1463858"/>
                  <a:gd name="connsiteY19" fmla="*/ 1963806 h 1963806"/>
                  <a:gd name="connsiteX20" fmla="*/ 784834 w 1463858"/>
                  <a:gd name="connsiteY20" fmla="*/ 1859966 h 1963806"/>
                  <a:gd name="connsiteX21" fmla="*/ 784834 w 1463858"/>
                  <a:gd name="connsiteY21" fmla="*/ 960708 h 1963806"/>
                  <a:gd name="connsiteX22" fmla="*/ 743700 w 1463858"/>
                  <a:gd name="connsiteY22" fmla="*/ 960708 h 1963806"/>
                  <a:gd name="connsiteX23" fmla="*/ 743700 w 1463858"/>
                  <a:gd name="connsiteY23" fmla="*/ 1659000 h 1963806"/>
                  <a:gd name="connsiteX24" fmla="*/ 639860 w 1463858"/>
                  <a:gd name="connsiteY24" fmla="*/ 1762840 h 1963806"/>
                  <a:gd name="connsiteX25" fmla="*/ 536020 w 1463858"/>
                  <a:gd name="connsiteY25" fmla="*/ 1659000 h 1963806"/>
                  <a:gd name="connsiteX26" fmla="*/ 536020 w 1463858"/>
                  <a:gd name="connsiteY26" fmla="*/ 960708 h 1963806"/>
                  <a:gd name="connsiteX27" fmla="*/ 536020 w 1463858"/>
                  <a:gd name="connsiteY27" fmla="*/ 947349 h 1963806"/>
                  <a:gd name="connsiteX28" fmla="*/ 260162 w 1463858"/>
                  <a:gd name="connsiteY28" fmla="*/ 1223206 h 1963806"/>
                  <a:gd name="connsiteX29" fmla="*/ 44636 w 1463858"/>
                  <a:gd name="connsiteY29" fmla="*/ 1223206 h 1963806"/>
                  <a:gd name="connsiteX30" fmla="*/ 0 w 1463858"/>
                  <a:gd name="connsiteY30" fmla="*/ 1115443 h 19638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463858" h="1963806">
                    <a:moveTo>
                      <a:pt x="0" y="1115443"/>
                    </a:moveTo>
                    <a:cubicBezTo>
                      <a:pt x="0" y="1076440"/>
                      <a:pt x="14879" y="1037437"/>
                      <a:pt x="44636" y="1007680"/>
                    </a:cubicBezTo>
                    <a:lnTo>
                      <a:pt x="502629" y="549687"/>
                    </a:lnTo>
                    <a:lnTo>
                      <a:pt x="536020" y="463919"/>
                    </a:lnTo>
                    <a:cubicBezTo>
                      <a:pt x="536020" y="207704"/>
                      <a:pt x="743724" y="0"/>
                      <a:pt x="999939" y="0"/>
                    </a:cubicBezTo>
                    <a:cubicBezTo>
                      <a:pt x="1256154" y="0"/>
                      <a:pt x="1463858" y="207704"/>
                      <a:pt x="1463858" y="463919"/>
                    </a:cubicBezTo>
                    <a:lnTo>
                      <a:pt x="1463858" y="674616"/>
                    </a:lnTo>
                    <a:lnTo>
                      <a:pt x="1463858" y="960708"/>
                    </a:lnTo>
                    <a:lnTo>
                      <a:pt x="1463858" y="1485910"/>
                    </a:lnTo>
                    <a:cubicBezTo>
                      <a:pt x="1463858" y="1535621"/>
                      <a:pt x="1423559" y="1575920"/>
                      <a:pt x="1373848" y="1575920"/>
                    </a:cubicBezTo>
                    <a:cubicBezTo>
                      <a:pt x="1324137" y="1575920"/>
                      <a:pt x="1283838" y="1535621"/>
                      <a:pt x="1283838" y="1485910"/>
                    </a:cubicBezTo>
                    <a:lnTo>
                      <a:pt x="1283838" y="960708"/>
                    </a:lnTo>
                    <a:lnTo>
                      <a:pt x="1244851" y="960708"/>
                    </a:lnTo>
                    <a:lnTo>
                      <a:pt x="1244851" y="1704902"/>
                    </a:lnTo>
                    <a:cubicBezTo>
                      <a:pt x="1244851" y="1762251"/>
                      <a:pt x="1198360" y="1808742"/>
                      <a:pt x="1141011" y="1808742"/>
                    </a:cubicBezTo>
                    <a:cubicBezTo>
                      <a:pt x="1083662" y="1808742"/>
                      <a:pt x="1037171" y="1762251"/>
                      <a:pt x="1037171" y="1704902"/>
                    </a:cubicBezTo>
                    <a:lnTo>
                      <a:pt x="1037171" y="960708"/>
                    </a:lnTo>
                    <a:lnTo>
                      <a:pt x="992514" y="960708"/>
                    </a:lnTo>
                    <a:lnTo>
                      <a:pt x="992514" y="1859966"/>
                    </a:lnTo>
                    <a:cubicBezTo>
                      <a:pt x="992514" y="1917315"/>
                      <a:pt x="946023" y="1963806"/>
                      <a:pt x="888674" y="1963806"/>
                    </a:cubicBezTo>
                    <a:cubicBezTo>
                      <a:pt x="831325" y="1963806"/>
                      <a:pt x="784834" y="1917315"/>
                      <a:pt x="784834" y="1859966"/>
                    </a:cubicBezTo>
                    <a:lnTo>
                      <a:pt x="784834" y="960708"/>
                    </a:lnTo>
                    <a:lnTo>
                      <a:pt x="743700" y="960708"/>
                    </a:lnTo>
                    <a:lnTo>
                      <a:pt x="743700" y="1659000"/>
                    </a:lnTo>
                    <a:cubicBezTo>
                      <a:pt x="743700" y="1716349"/>
                      <a:pt x="697209" y="1762840"/>
                      <a:pt x="639860" y="1762840"/>
                    </a:cubicBezTo>
                    <a:cubicBezTo>
                      <a:pt x="582511" y="1762840"/>
                      <a:pt x="536020" y="1716349"/>
                      <a:pt x="536020" y="1659000"/>
                    </a:cubicBezTo>
                    <a:lnTo>
                      <a:pt x="536020" y="960708"/>
                    </a:lnTo>
                    <a:lnTo>
                      <a:pt x="536020" y="947349"/>
                    </a:lnTo>
                    <a:lnTo>
                      <a:pt x="260162" y="1223206"/>
                    </a:lnTo>
                    <a:cubicBezTo>
                      <a:pt x="200647" y="1282722"/>
                      <a:pt x="104152" y="1282722"/>
                      <a:pt x="44636" y="1223206"/>
                    </a:cubicBezTo>
                    <a:cubicBezTo>
                      <a:pt x="14879" y="1193448"/>
                      <a:pt x="0" y="1154445"/>
                      <a:pt x="0" y="1115443"/>
                    </a:cubicBezTo>
                    <a:close/>
                  </a:path>
                </a:pathLst>
              </a:custGeom>
              <a:solidFill>
                <a:srgbClr val="FFCC66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" name="二等辺三角形 9">
                <a:extLst>
                  <a:ext uri="{FF2B5EF4-FFF2-40B4-BE49-F238E27FC236}">
                    <a16:creationId xmlns:a16="http://schemas.microsoft.com/office/drawing/2014/main" id="{6BD1A5CC-D3B6-67C5-DB20-F53CFBC1268C}"/>
                  </a:ext>
                </a:extLst>
              </p:cNvPr>
              <p:cNvSpPr/>
              <p:nvPr/>
            </p:nvSpPr>
            <p:spPr>
              <a:xfrm rot="18000000">
                <a:off x="8597075" y="2252208"/>
                <a:ext cx="228600" cy="338230"/>
              </a:xfrm>
              <a:custGeom>
                <a:avLst/>
                <a:gdLst>
                  <a:gd name="connsiteX0" fmla="*/ 114300 w 228600"/>
                  <a:gd name="connsiteY0" fmla="*/ 0 h 338230"/>
                  <a:gd name="connsiteX1" fmla="*/ 210723 w 228600"/>
                  <a:gd name="connsiteY1" fmla="*/ 166246 h 338230"/>
                  <a:gd name="connsiteX2" fmla="*/ 220282 w 228600"/>
                  <a:gd name="connsiteY2" fmla="*/ 182727 h 338230"/>
                  <a:gd name="connsiteX3" fmla="*/ 222580 w 228600"/>
                  <a:gd name="connsiteY3" fmla="*/ 186690 h 338230"/>
                  <a:gd name="connsiteX4" fmla="*/ 221082 w 228600"/>
                  <a:gd name="connsiteY4" fmla="*/ 186690 h 338230"/>
                  <a:gd name="connsiteX5" fmla="*/ 228600 w 228600"/>
                  <a:gd name="connsiteY5" fmla="*/ 223930 h 338230"/>
                  <a:gd name="connsiteX6" fmla="*/ 114300 w 228600"/>
                  <a:gd name="connsiteY6" fmla="*/ 338230 h 338230"/>
                  <a:gd name="connsiteX7" fmla="*/ 0 w 228600"/>
                  <a:gd name="connsiteY7" fmla="*/ 223930 h 338230"/>
                  <a:gd name="connsiteX8" fmla="*/ 7519 w 228600"/>
                  <a:gd name="connsiteY8" fmla="*/ 186690 h 338230"/>
                  <a:gd name="connsiteX9" fmla="*/ 6020 w 228600"/>
                  <a:gd name="connsiteY9" fmla="*/ 186690 h 338230"/>
                  <a:gd name="connsiteX10" fmla="*/ 17878 w 228600"/>
                  <a:gd name="connsiteY10" fmla="*/ 166246 h 338230"/>
                  <a:gd name="connsiteX11" fmla="*/ 114300 w 228600"/>
                  <a:gd name="connsiteY11" fmla="*/ 0 h 338230"/>
                  <a:gd name="connsiteX0" fmla="*/ 114300 w 228600"/>
                  <a:gd name="connsiteY0" fmla="*/ 0 h 338230"/>
                  <a:gd name="connsiteX1" fmla="*/ 210723 w 228600"/>
                  <a:gd name="connsiteY1" fmla="*/ 166246 h 338230"/>
                  <a:gd name="connsiteX2" fmla="*/ 220282 w 228600"/>
                  <a:gd name="connsiteY2" fmla="*/ 182727 h 338230"/>
                  <a:gd name="connsiteX3" fmla="*/ 222580 w 228600"/>
                  <a:gd name="connsiteY3" fmla="*/ 186690 h 338230"/>
                  <a:gd name="connsiteX4" fmla="*/ 228600 w 228600"/>
                  <a:gd name="connsiteY4" fmla="*/ 223930 h 338230"/>
                  <a:gd name="connsiteX5" fmla="*/ 114300 w 228600"/>
                  <a:gd name="connsiteY5" fmla="*/ 338230 h 338230"/>
                  <a:gd name="connsiteX6" fmla="*/ 0 w 228600"/>
                  <a:gd name="connsiteY6" fmla="*/ 223930 h 338230"/>
                  <a:gd name="connsiteX7" fmla="*/ 7519 w 228600"/>
                  <a:gd name="connsiteY7" fmla="*/ 186690 h 338230"/>
                  <a:gd name="connsiteX8" fmla="*/ 6020 w 228600"/>
                  <a:gd name="connsiteY8" fmla="*/ 186690 h 338230"/>
                  <a:gd name="connsiteX9" fmla="*/ 17878 w 228600"/>
                  <a:gd name="connsiteY9" fmla="*/ 166246 h 338230"/>
                  <a:gd name="connsiteX10" fmla="*/ 114300 w 228600"/>
                  <a:gd name="connsiteY10" fmla="*/ 0 h 338230"/>
                  <a:gd name="connsiteX0" fmla="*/ 114300 w 228600"/>
                  <a:gd name="connsiteY0" fmla="*/ 0 h 338230"/>
                  <a:gd name="connsiteX1" fmla="*/ 210723 w 228600"/>
                  <a:gd name="connsiteY1" fmla="*/ 166246 h 338230"/>
                  <a:gd name="connsiteX2" fmla="*/ 220282 w 228600"/>
                  <a:gd name="connsiteY2" fmla="*/ 182727 h 338230"/>
                  <a:gd name="connsiteX3" fmla="*/ 228600 w 228600"/>
                  <a:gd name="connsiteY3" fmla="*/ 223930 h 338230"/>
                  <a:gd name="connsiteX4" fmla="*/ 114300 w 228600"/>
                  <a:gd name="connsiteY4" fmla="*/ 338230 h 338230"/>
                  <a:gd name="connsiteX5" fmla="*/ 0 w 228600"/>
                  <a:gd name="connsiteY5" fmla="*/ 223930 h 338230"/>
                  <a:gd name="connsiteX6" fmla="*/ 7519 w 228600"/>
                  <a:gd name="connsiteY6" fmla="*/ 186690 h 338230"/>
                  <a:gd name="connsiteX7" fmla="*/ 6020 w 228600"/>
                  <a:gd name="connsiteY7" fmla="*/ 186690 h 338230"/>
                  <a:gd name="connsiteX8" fmla="*/ 17878 w 228600"/>
                  <a:gd name="connsiteY8" fmla="*/ 166246 h 338230"/>
                  <a:gd name="connsiteX9" fmla="*/ 114300 w 228600"/>
                  <a:gd name="connsiteY9" fmla="*/ 0 h 338230"/>
                  <a:gd name="connsiteX0" fmla="*/ 114300 w 228600"/>
                  <a:gd name="connsiteY0" fmla="*/ 0 h 338230"/>
                  <a:gd name="connsiteX1" fmla="*/ 210723 w 228600"/>
                  <a:gd name="connsiteY1" fmla="*/ 166246 h 338230"/>
                  <a:gd name="connsiteX2" fmla="*/ 220282 w 228600"/>
                  <a:gd name="connsiteY2" fmla="*/ 182727 h 338230"/>
                  <a:gd name="connsiteX3" fmla="*/ 228600 w 228600"/>
                  <a:gd name="connsiteY3" fmla="*/ 223930 h 338230"/>
                  <a:gd name="connsiteX4" fmla="*/ 114300 w 228600"/>
                  <a:gd name="connsiteY4" fmla="*/ 338230 h 338230"/>
                  <a:gd name="connsiteX5" fmla="*/ 0 w 228600"/>
                  <a:gd name="connsiteY5" fmla="*/ 223930 h 338230"/>
                  <a:gd name="connsiteX6" fmla="*/ 7519 w 228600"/>
                  <a:gd name="connsiteY6" fmla="*/ 186690 h 338230"/>
                  <a:gd name="connsiteX7" fmla="*/ 17878 w 228600"/>
                  <a:gd name="connsiteY7" fmla="*/ 166246 h 338230"/>
                  <a:gd name="connsiteX8" fmla="*/ 114300 w 228600"/>
                  <a:gd name="connsiteY8" fmla="*/ 0 h 3382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8600" h="338230">
                    <a:moveTo>
                      <a:pt x="114300" y="0"/>
                    </a:moveTo>
                    <a:lnTo>
                      <a:pt x="210723" y="166246"/>
                    </a:lnTo>
                    <a:cubicBezTo>
                      <a:pt x="215683" y="170713"/>
                      <a:pt x="218520" y="176484"/>
                      <a:pt x="220282" y="182727"/>
                    </a:cubicBezTo>
                    <a:lnTo>
                      <a:pt x="228600" y="223930"/>
                    </a:lnTo>
                    <a:cubicBezTo>
                      <a:pt x="228600" y="287056"/>
                      <a:pt x="177426" y="338230"/>
                      <a:pt x="114300" y="338230"/>
                    </a:cubicBezTo>
                    <a:cubicBezTo>
                      <a:pt x="51174" y="338230"/>
                      <a:pt x="0" y="287056"/>
                      <a:pt x="0" y="223930"/>
                    </a:cubicBezTo>
                    <a:lnTo>
                      <a:pt x="7519" y="186690"/>
                    </a:lnTo>
                    <a:lnTo>
                      <a:pt x="17878" y="166246"/>
                    </a:lnTo>
                    <a:lnTo>
                      <a:pt x="114300" y="0"/>
                    </a:lnTo>
                    <a:close/>
                  </a:path>
                </a:pathLst>
              </a:custGeom>
              <a:solidFill>
                <a:srgbClr val="00B0F0"/>
              </a:solidFill>
              <a:ln w="381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" name="二等辺三角形 9">
                <a:extLst>
                  <a:ext uri="{FF2B5EF4-FFF2-40B4-BE49-F238E27FC236}">
                    <a16:creationId xmlns:a16="http://schemas.microsoft.com/office/drawing/2014/main" id="{A27CA6AD-E6D6-E280-8FBC-3FAC5F8D8E42}"/>
                  </a:ext>
                </a:extLst>
              </p:cNvPr>
              <p:cNvSpPr/>
              <p:nvPr/>
            </p:nvSpPr>
            <p:spPr>
              <a:xfrm rot="15300000">
                <a:off x="8790011" y="1943229"/>
                <a:ext cx="228600" cy="338230"/>
              </a:xfrm>
              <a:custGeom>
                <a:avLst/>
                <a:gdLst>
                  <a:gd name="connsiteX0" fmla="*/ 114300 w 228600"/>
                  <a:gd name="connsiteY0" fmla="*/ 0 h 338230"/>
                  <a:gd name="connsiteX1" fmla="*/ 210723 w 228600"/>
                  <a:gd name="connsiteY1" fmla="*/ 166246 h 338230"/>
                  <a:gd name="connsiteX2" fmla="*/ 220282 w 228600"/>
                  <a:gd name="connsiteY2" fmla="*/ 182727 h 338230"/>
                  <a:gd name="connsiteX3" fmla="*/ 222580 w 228600"/>
                  <a:gd name="connsiteY3" fmla="*/ 186690 h 338230"/>
                  <a:gd name="connsiteX4" fmla="*/ 221082 w 228600"/>
                  <a:gd name="connsiteY4" fmla="*/ 186690 h 338230"/>
                  <a:gd name="connsiteX5" fmla="*/ 228600 w 228600"/>
                  <a:gd name="connsiteY5" fmla="*/ 223930 h 338230"/>
                  <a:gd name="connsiteX6" fmla="*/ 114300 w 228600"/>
                  <a:gd name="connsiteY6" fmla="*/ 338230 h 338230"/>
                  <a:gd name="connsiteX7" fmla="*/ 0 w 228600"/>
                  <a:gd name="connsiteY7" fmla="*/ 223930 h 338230"/>
                  <a:gd name="connsiteX8" fmla="*/ 7519 w 228600"/>
                  <a:gd name="connsiteY8" fmla="*/ 186690 h 338230"/>
                  <a:gd name="connsiteX9" fmla="*/ 6020 w 228600"/>
                  <a:gd name="connsiteY9" fmla="*/ 186690 h 338230"/>
                  <a:gd name="connsiteX10" fmla="*/ 17878 w 228600"/>
                  <a:gd name="connsiteY10" fmla="*/ 166246 h 338230"/>
                  <a:gd name="connsiteX11" fmla="*/ 114300 w 228600"/>
                  <a:gd name="connsiteY11" fmla="*/ 0 h 338230"/>
                  <a:gd name="connsiteX0" fmla="*/ 114300 w 228600"/>
                  <a:gd name="connsiteY0" fmla="*/ 0 h 338230"/>
                  <a:gd name="connsiteX1" fmla="*/ 210723 w 228600"/>
                  <a:gd name="connsiteY1" fmla="*/ 166246 h 338230"/>
                  <a:gd name="connsiteX2" fmla="*/ 220282 w 228600"/>
                  <a:gd name="connsiteY2" fmla="*/ 182727 h 338230"/>
                  <a:gd name="connsiteX3" fmla="*/ 222580 w 228600"/>
                  <a:gd name="connsiteY3" fmla="*/ 186690 h 338230"/>
                  <a:gd name="connsiteX4" fmla="*/ 228600 w 228600"/>
                  <a:gd name="connsiteY4" fmla="*/ 223930 h 338230"/>
                  <a:gd name="connsiteX5" fmla="*/ 114300 w 228600"/>
                  <a:gd name="connsiteY5" fmla="*/ 338230 h 338230"/>
                  <a:gd name="connsiteX6" fmla="*/ 0 w 228600"/>
                  <a:gd name="connsiteY6" fmla="*/ 223930 h 338230"/>
                  <a:gd name="connsiteX7" fmla="*/ 7519 w 228600"/>
                  <a:gd name="connsiteY7" fmla="*/ 186690 h 338230"/>
                  <a:gd name="connsiteX8" fmla="*/ 6020 w 228600"/>
                  <a:gd name="connsiteY8" fmla="*/ 186690 h 338230"/>
                  <a:gd name="connsiteX9" fmla="*/ 17878 w 228600"/>
                  <a:gd name="connsiteY9" fmla="*/ 166246 h 338230"/>
                  <a:gd name="connsiteX10" fmla="*/ 114300 w 228600"/>
                  <a:gd name="connsiteY10" fmla="*/ 0 h 338230"/>
                  <a:gd name="connsiteX0" fmla="*/ 114300 w 228600"/>
                  <a:gd name="connsiteY0" fmla="*/ 0 h 338230"/>
                  <a:gd name="connsiteX1" fmla="*/ 210723 w 228600"/>
                  <a:gd name="connsiteY1" fmla="*/ 166246 h 338230"/>
                  <a:gd name="connsiteX2" fmla="*/ 220282 w 228600"/>
                  <a:gd name="connsiteY2" fmla="*/ 182727 h 338230"/>
                  <a:gd name="connsiteX3" fmla="*/ 228600 w 228600"/>
                  <a:gd name="connsiteY3" fmla="*/ 223930 h 338230"/>
                  <a:gd name="connsiteX4" fmla="*/ 114300 w 228600"/>
                  <a:gd name="connsiteY4" fmla="*/ 338230 h 338230"/>
                  <a:gd name="connsiteX5" fmla="*/ 0 w 228600"/>
                  <a:gd name="connsiteY5" fmla="*/ 223930 h 338230"/>
                  <a:gd name="connsiteX6" fmla="*/ 7519 w 228600"/>
                  <a:gd name="connsiteY6" fmla="*/ 186690 h 338230"/>
                  <a:gd name="connsiteX7" fmla="*/ 6020 w 228600"/>
                  <a:gd name="connsiteY7" fmla="*/ 186690 h 338230"/>
                  <a:gd name="connsiteX8" fmla="*/ 17878 w 228600"/>
                  <a:gd name="connsiteY8" fmla="*/ 166246 h 338230"/>
                  <a:gd name="connsiteX9" fmla="*/ 114300 w 228600"/>
                  <a:gd name="connsiteY9" fmla="*/ 0 h 338230"/>
                  <a:gd name="connsiteX0" fmla="*/ 114300 w 228600"/>
                  <a:gd name="connsiteY0" fmla="*/ 0 h 338230"/>
                  <a:gd name="connsiteX1" fmla="*/ 210723 w 228600"/>
                  <a:gd name="connsiteY1" fmla="*/ 166246 h 338230"/>
                  <a:gd name="connsiteX2" fmla="*/ 220282 w 228600"/>
                  <a:gd name="connsiteY2" fmla="*/ 182727 h 338230"/>
                  <a:gd name="connsiteX3" fmla="*/ 228600 w 228600"/>
                  <a:gd name="connsiteY3" fmla="*/ 223930 h 338230"/>
                  <a:gd name="connsiteX4" fmla="*/ 114300 w 228600"/>
                  <a:gd name="connsiteY4" fmla="*/ 338230 h 338230"/>
                  <a:gd name="connsiteX5" fmla="*/ 0 w 228600"/>
                  <a:gd name="connsiteY5" fmla="*/ 223930 h 338230"/>
                  <a:gd name="connsiteX6" fmla="*/ 7519 w 228600"/>
                  <a:gd name="connsiteY6" fmla="*/ 186690 h 338230"/>
                  <a:gd name="connsiteX7" fmla="*/ 17878 w 228600"/>
                  <a:gd name="connsiteY7" fmla="*/ 166246 h 338230"/>
                  <a:gd name="connsiteX8" fmla="*/ 114300 w 228600"/>
                  <a:gd name="connsiteY8" fmla="*/ 0 h 3382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8600" h="338230">
                    <a:moveTo>
                      <a:pt x="114300" y="0"/>
                    </a:moveTo>
                    <a:lnTo>
                      <a:pt x="210723" y="166246"/>
                    </a:lnTo>
                    <a:cubicBezTo>
                      <a:pt x="215683" y="170713"/>
                      <a:pt x="218520" y="176484"/>
                      <a:pt x="220282" y="182727"/>
                    </a:cubicBezTo>
                    <a:lnTo>
                      <a:pt x="228600" y="223930"/>
                    </a:lnTo>
                    <a:cubicBezTo>
                      <a:pt x="228600" y="287056"/>
                      <a:pt x="177426" y="338230"/>
                      <a:pt x="114300" y="338230"/>
                    </a:cubicBezTo>
                    <a:cubicBezTo>
                      <a:pt x="51174" y="338230"/>
                      <a:pt x="0" y="287056"/>
                      <a:pt x="0" y="223930"/>
                    </a:cubicBezTo>
                    <a:lnTo>
                      <a:pt x="7519" y="186690"/>
                    </a:lnTo>
                    <a:lnTo>
                      <a:pt x="17878" y="166246"/>
                    </a:lnTo>
                    <a:lnTo>
                      <a:pt x="114300" y="0"/>
                    </a:lnTo>
                    <a:close/>
                  </a:path>
                </a:pathLst>
              </a:custGeom>
              <a:solidFill>
                <a:srgbClr val="00B0F0"/>
              </a:solidFill>
              <a:ln w="381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3" name="二等辺三角形 9">
                <a:extLst>
                  <a:ext uri="{FF2B5EF4-FFF2-40B4-BE49-F238E27FC236}">
                    <a16:creationId xmlns:a16="http://schemas.microsoft.com/office/drawing/2014/main" id="{38904482-C2D2-6220-E6BC-F40AFC8D1731}"/>
                  </a:ext>
                </a:extLst>
              </p:cNvPr>
              <p:cNvSpPr/>
              <p:nvPr/>
            </p:nvSpPr>
            <p:spPr>
              <a:xfrm rot="17520268" flipH="1">
                <a:off x="8800682" y="2715977"/>
                <a:ext cx="228600" cy="338230"/>
              </a:xfrm>
              <a:custGeom>
                <a:avLst/>
                <a:gdLst>
                  <a:gd name="connsiteX0" fmla="*/ 114300 w 228600"/>
                  <a:gd name="connsiteY0" fmla="*/ 0 h 338230"/>
                  <a:gd name="connsiteX1" fmla="*/ 210723 w 228600"/>
                  <a:gd name="connsiteY1" fmla="*/ 166246 h 338230"/>
                  <a:gd name="connsiteX2" fmla="*/ 220282 w 228600"/>
                  <a:gd name="connsiteY2" fmla="*/ 182727 h 338230"/>
                  <a:gd name="connsiteX3" fmla="*/ 222580 w 228600"/>
                  <a:gd name="connsiteY3" fmla="*/ 186690 h 338230"/>
                  <a:gd name="connsiteX4" fmla="*/ 221082 w 228600"/>
                  <a:gd name="connsiteY4" fmla="*/ 186690 h 338230"/>
                  <a:gd name="connsiteX5" fmla="*/ 228600 w 228600"/>
                  <a:gd name="connsiteY5" fmla="*/ 223930 h 338230"/>
                  <a:gd name="connsiteX6" fmla="*/ 114300 w 228600"/>
                  <a:gd name="connsiteY6" fmla="*/ 338230 h 338230"/>
                  <a:gd name="connsiteX7" fmla="*/ 0 w 228600"/>
                  <a:gd name="connsiteY7" fmla="*/ 223930 h 338230"/>
                  <a:gd name="connsiteX8" fmla="*/ 7519 w 228600"/>
                  <a:gd name="connsiteY8" fmla="*/ 186690 h 338230"/>
                  <a:gd name="connsiteX9" fmla="*/ 6020 w 228600"/>
                  <a:gd name="connsiteY9" fmla="*/ 186690 h 338230"/>
                  <a:gd name="connsiteX10" fmla="*/ 17878 w 228600"/>
                  <a:gd name="connsiteY10" fmla="*/ 166246 h 338230"/>
                  <a:gd name="connsiteX11" fmla="*/ 114300 w 228600"/>
                  <a:gd name="connsiteY11" fmla="*/ 0 h 338230"/>
                  <a:gd name="connsiteX0" fmla="*/ 114300 w 228600"/>
                  <a:gd name="connsiteY0" fmla="*/ 0 h 338230"/>
                  <a:gd name="connsiteX1" fmla="*/ 210723 w 228600"/>
                  <a:gd name="connsiteY1" fmla="*/ 166246 h 338230"/>
                  <a:gd name="connsiteX2" fmla="*/ 220282 w 228600"/>
                  <a:gd name="connsiteY2" fmla="*/ 182727 h 338230"/>
                  <a:gd name="connsiteX3" fmla="*/ 222580 w 228600"/>
                  <a:gd name="connsiteY3" fmla="*/ 186690 h 338230"/>
                  <a:gd name="connsiteX4" fmla="*/ 228600 w 228600"/>
                  <a:gd name="connsiteY4" fmla="*/ 223930 h 338230"/>
                  <a:gd name="connsiteX5" fmla="*/ 114300 w 228600"/>
                  <a:gd name="connsiteY5" fmla="*/ 338230 h 338230"/>
                  <a:gd name="connsiteX6" fmla="*/ 0 w 228600"/>
                  <a:gd name="connsiteY6" fmla="*/ 223930 h 338230"/>
                  <a:gd name="connsiteX7" fmla="*/ 7519 w 228600"/>
                  <a:gd name="connsiteY7" fmla="*/ 186690 h 338230"/>
                  <a:gd name="connsiteX8" fmla="*/ 6020 w 228600"/>
                  <a:gd name="connsiteY8" fmla="*/ 186690 h 338230"/>
                  <a:gd name="connsiteX9" fmla="*/ 17878 w 228600"/>
                  <a:gd name="connsiteY9" fmla="*/ 166246 h 338230"/>
                  <a:gd name="connsiteX10" fmla="*/ 114300 w 228600"/>
                  <a:gd name="connsiteY10" fmla="*/ 0 h 338230"/>
                  <a:gd name="connsiteX0" fmla="*/ 114300 w 228600"/>
                  <a:gd name="connsiteY0" fmla="*/ 0 h 338230"/>
                  <a:gd name="connsiteX1" fmla="*/ 210723 w 228600"/>
                  <a:gd name="connsiteY1" fmla="*/ 166246 h 338230"/>
                  <a:gd name="connsiteX2" fmla="*/ 220282 w 228600"/>
                  <a:gd name="connsiteY2" fmla="*/ 182727 h 338230"/>
                  <a:gd name="connsiteX3" fmla="*/ 228600 w 228600"/>
                  <a:gd name="connsiteY3" fmla="*/ 223930 h 338230"/>
                  <a:gd name="connsiteX4" fmla="*/ 114300 w 228600"/>
                  <a:gd name="connsiteY4" fmla="*/ 338230 h 338230"/>
                  <a:gd name="connsiteX5" fmla="*/ 0 w 228600"/>
                  <a:gd name="connsiteY5" fmla="*/ 223930 h 338230"/>
                  <a:gd name="connsiteX6" fmla="*/ 7519 w 228600"/>
                  <a:gd name="connsiteY6" fmla="*/ 186690 h 338230"/>
                  <a:gd name="connsiteX7" fmla="*/ 6020 w 228600"/>
                  <a:gd name="connsiteY7" fmla="*/ 186690 h 338230"/>
                  <a:gd name="connsiteX8" fmla="*/ 17878 w 228600"/>
                  <a:gd name="connsiteY8" fmla="*/ 166246 h 338230"/>
                  <a:gd name="connsiteX9" fmla="*/ 114300 w 228600"/>
                  <a:gd name="connsiteY9" fmla="*/ 0 h 338230"/>
                  <a:gd name="connsiteX0" fmla="*/ 114300 w 228600"/>
                  <a:gd name="connsiteY0" fmla="*/ 0 h 338230"/>
                  <a:gd name="connsiteX1" fmla="*/ 210723 w 228600"/>
                  <a:gd name="connsiteY1" fmla="*/ 166246 h 338230"/>
                  <a:gd name="connsiteX2" fmla="*/ 220282 w 228600"/>
                  <a:gd name="connsiteY2" fmla="*/ 182727 h 338230"/>
                  <a:gd name="connsiteX3" fmla="*/ 228600 w 228600"/>
                  <a:gd name="connsiteY3" fmla="*/ 223930 h 338230"/>
                  <a:gd name="connsiteX4" fmla="*/ 114300 w 228600"/>
                  <a:gd name="connsiteY4" fmla="*/ 338230 h 338230"/>
                  <a:gd name="connsiteX5" fmla="*/ 0 w 228600"/>
                  <a:gd name="connsiteY5" fmla="*/ 223930 h 338230"/>
                  <a:gd name="connsiteX6" fmla="*/ 7519 w 228600"/>
                  <a:gd name="connsiteY6" fmla="*/ 186690 h 338230"/>
                  <a:gd name="connsiteX7" fmla="*/ 17878 w 228600"/>
                  <a:gd name="connsiteY7" fmla="*/ 166246 h 338230"/>
                  <a:gd name="connsiteX8" fmla="*/ 114300 w 228600"/>
                  <a:gd name="connsiteY8" fmla="*/ 0 h 3382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8600" h="338230">
                    <a:moveTo>
                      <a:pt x="114300" y="0"/>
                    </a:moveTo>
                    <a:lnTo>
                      <a:pt x="210723" y="166246"/>
                    </a:lnTo>
                    <a:cubicBezTo>
                      <a:pt x="215683" y="170713"/>
                      <a:pt x="218520" y="176484"/>
                      <a:pt x="220282" y="182727"/>
                    </a:cubicBezTo>
                    <a:lnTo>
                      <a:pt x="228600" y="223930"/>
                    </a:lnTo>
                    <a:cubicBezTo>
                      <a:pt x="228600" y="287056"/>
                      <a:pt x="177426" y="338230"/>
                      <a:pt x="114300" y="338230"/>
                    </a:cubicBezTo>
                    <a:cubicBezTo>
                      <a:pt x="51174" y="338230"/>
                      <a:pt x="0" y="287056"/>
                      <a:pt x="0" y="223930"/>
                    </a:cubicBezTo>
                    <a:lnTo>
                      <a:pt x="7519" y="186690"/>
                    </a:lnTo>
                    <a:lnTo>
                      <a:pt x="17878" y="166246"/>
                    </a:lnTo>
                    <a:lnTo>
                      <a:pt x="114300" y="0"/>
                    </a:lnTo>
                    <a:close/>
                  </a:path>
                </a:pathLst>
              </a:custGeom>
              <a:solidFill>
                <a:srgbClr val="00B0F0"/>
              </a:solidFill>
              <a:ln w="381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4" name="二等辺三角形 9">
                <a:extLst>
                  <a:ext uri="{FF2B5EF4-FFF2-40B4-BE49-F238E27FC236}">
                    <a16:creationId xmlns:a16="http://schemas.microsoft.com/office/drawing/2014/main" id="{B1FB174A-4E0E-C31D-FE51-D81EE7916CDE}"/>
                  </a:ext>
                </a:extLst>
              </p:cNvPr>
              <p:cNvSpPr/>
              <p:nvPr/>
            </p:nvSpPr>
            <p:spPr>
              <a:xfrm rot="7200000" flipH="1">
                <a:off x="7379031" y="1418143"/>
                <a:ext cx="228601" cy="338230"/>
              </a:xfrm>
              <a:custGeom>
                <a:avLst/>
                <a:gdLst>
                  <a:gd name="connsiteX0" fmla="*/ 114300 w 228600"/>
                  <a:gd name="connsiteY0" fmla="*/ 0 h 338230"/>
                  <a:gd name="connsiteX1" fmla="*/ 210723 w 228600"/>
                  <a:gd name="connsiteY1" fmla="*/ 166246 h 338230"/>
                  <a:gd name="connsiteX2" fmla="*/ 220282 w 228600"/>
                  <a:gd name="connsiteY2" fmla="*/ 182727 h 338230"/>
                  <a:gd name="connsiteX3" fmla="*/ 222580 w 228600"/>
                  <a:gd name="connsiteY3" fmla="*/ 186690 h 338230"/>
                  <a:gd name="connsiteX4" fmla="*/ 221082 w 228600"/>
                  <a:gd name="connsiteY4" fmla="*/ 186690 h 338230"/>
                  <a:gd name="connsiteX5" fmla="*/ 228600 w 228600"/>
                  <a:gd name="connsiteY5" fmla="*/ 223930 h 338230"/>
                  <a:gd name="connsiteX6" fmla="*/ 114300 w 228600"/>
                  <a:gd name="connsiteY6" fmla="*/ 338230 h 338230"/>
                  <a:gd name="connsiteX7" fmla="*/ 0 w 228600"/>
                  <a:gd name="connsiteY7" fmla="*/ 223930 h 338230"/>
                  <a:gd name="connsiteX8" fmla="*/ 7519 w 228600"/>
                  <a:gd name="connsiteY8" fmla="*/ 186690 h 338230"/>
                  <a:gd name="connsiteX9" fmla="*/ 6020 w 228600"/>
                  <a:gd name="connsiteY9" fmla="*/ 186690 h 338230"/>
                  <a:gd name="connsiteX10" fmla="*/ 17878 w 228600"/>
                  <a:gd name="connsiteY10" fmla="*/ 166246 h 338230"/>
                  <a:gd name="connsiteX11" fmla="*/ 114300 w 228600"/>
                  <a:gd name="connsiteY11" fmla="*/ 0 h 338230"/>
                  <a:gd name="connsiteX0" fmla="*/ 114300 w 228600"/>
                  <a:gd name="connsiteY0" fmla="*/ 0 h 338230"/>
                  <a:gd name="connsiteX1" fmla="*/ 210723 w 228600"/>
                  <a:gd name="connsiteY1" fmla="*/ 166246 h 338230"/>
                  <a:gd name="connsiteX2" fmla="*/ 220282 w 228600"/>
                  <a:gd name="connsiteY2" fmla="*/ 182727 h 338230"/>
                  <a:gd name="connsiteX3" fmla="*/ 222580 w 228600"/>
                  <a:gd name="connsiteY3" fmla="*/ 186690 h 338230"/>
                  <a:gd name="connsiteX4" fmla="*/ 228600 w 228600"/>
                  <a:gd name="connsiteY4" fmla="*/ 223930 h 338230"/>
                  <a:gd name="connsiteX5" fmla="*/ 114300 w 228600"/>
                  <a:gd name="connsiteY5" fmla="*/ 338230 h 338230"/>
                  <a:gd name="connsiteX6" fmla="*/ 0 w 228600"/>
                  <a:gd name="connsiteY6" fmla="*/ 223930 h 338230"/>
                  <a:gd name="connsiteX7" fmla="*/ 7519 w 228600"/>
                  <a:gd name="connsiteY7" fmla="*/ 186690 h 338230"/>
                  <a:gd name="connsiteX8" fmla="*/ 6020 w 228600"/>
                  <a:gd name="connsiteY8" fmla="*/ 186690 h 338230"/>
                  <a:gd name="connsiteX9" fmla="*/ 17878 w 228600"/>
                  <a:gd name="connsiteY9" fmla="*/ 166246 h 338230"/>
                  <a:gd name="connsiteX10" fmla="*/ 114300 w 228600"/>
                  <a:gd name="connsiteY10" fmla="*/ 0 h 338230"/>
                  <a:gd name="connsiteX0" fmla="*/ 114300 w 228600"/>
                  <a:gd name="connsiteY0" fmla="*/ 0 h 338230"/>
                  <a:gd name="connsiteX1" fmla="*/ 210723 w 228600"/>
                  <a:gd name="connsiteY1" fmla="*/ 166246 h 338230"/>
                  <a:gd name="connsiteX2" fmla="*/ 220282 w 228600"/>
                  <a:gd name="connsiteY2" fmla="*/ 182727 h 338230"/>
                  <a:gd name="connsiteX3" fmla="*/ 228600 w 228600"/>
                  <a:gd name="connsiteY3" fmla="*/ 223930 h 338230"/>
                  <a:gd name="connsiteX4" fmla="*/ 114300 w 228600"/>
                  <a:gd name="connsiteY4" fmla="*/ 338230 h 338230"/>
                  <a:gd name="connsiteX5" fmla="*/ 0 w 228600"/>
                  <a:gd name="connsiteY5" fmla="*/ 223930 h 338230"/>
                  <a:gd name="connsiteX6" fmla="*/ 7519 w 228600"/>
                  <a:gd name="connsiteY6" fmla="*/ 186690 h 338230"/>
                  <a:gd name="connsiteX7" fmla="*/ 6020 w 228600"/>
                  <a:gd name="connsiteY7" fmla="*/ 186690 h 338230"/>
                  <a:gd name="connsiteX8" fmla="*/ 17878 w 228600"/>
                  <a:gd name="connsiteY8" fmla="*/ 166246 h 338230"/>
                  <a:gd name="connsiteX9" fmla="*/ 114300 w 228600"/>
                  <a:gd name="connsiteY9" fmla="*/ 0 h 338230"/>
                  <a:gd name="connsiteX0" fmla="*/ 114300 w 228600"/>
                  <a:gd name="connsiteY0" fmla="*/ 0 h 338230"/>
                  <a:gd name="connsiteX1" fmla="*/ 210723 w 228600"/>
                  <a:gd name="connsiteY1" fmla="*/ 166246 h 338230"/>
                  <a:gd name="connsiteX2" fmla="*/ 220282 w 228600"/>
                  <a:gd name="connsiteY2" fmla="*/ 182727 h 338230"/>
                  <a:gd name="connsiteX3" fmla="*/ 228600 w 228600"/>
                  <a:gd name="connsiteY3" fmla="*/ 223930 h 338230"/>
                  <a:gd name="connsiteX4" fmla="*/ 114300 w 228600"/>
                  <a:gd name="connsiteY4" fmla="*/ 338230 h 338230"/>
                  <a:gd name="connsiteX5" fmla="*/ 0 w 228600"/>
                  <a:gd name="connsiteY5" fmla="*/ 223930 h 338230"/>
                  <a:gd name="connsiteX6" fmla="*/ 7519 w 228600"/>
                  <a:gd name="connsiteY6" fmla="*/ 186690 h 338230"/>
                  <a:gd name="connsiteX7" fmla="*/ 17878 w 228600"/>
                  <a:gd name="connsiteY7" fmla="*/ 166246 h 338230"/>
                  <a:gd name="connsiteX8" fmla="*/ 114300 w 228600"/>
                  <a:gd name="connsiteY8" fmla="*/ 0 h 3382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8600" h="338230">
                    <a:moveTo>
                      <a:pt x="114300" y="0"/>
                    </a:moveTo>
                    <a:lnTo>
                      <a:pt x="210723" y="166246"/>
                    </a:lnTo>
                    <a:cubicBezTo>
                      <a:pt x="215683" y="170713"/>
                      <a:pt x="218520" y="176484"/>
                      <a:pt x="220282" y="182727"/>
                    </a:cubicBezTo>
                    <a:lnTo>
                      <a:pt x="228600" y="223930"/>
                    </a:lnTo>
                    <a:cubicBezTo>
                      <a:pt x="228600" y="287056"/>
                      <a:pt x="177426" y="338230"/>
                      <a:pt x="114300" y="338230"/>
                    </a:cubicBezTo>
                    <a:cubicBezTo>
                      <a:pt x="51174" y="338230"/>
                      <a:pt x="0" y="287056"/>
                      <a:pt x="0" y="223930"/>
                    </a:cubicBezTo>
                    <a:lnTo>
                      <a:pt x="7519" y="186690"/>
                    </a:lnTo>
                    <a:lnTo>
                      <a:pt x="17878" y="166246"/>
                    </a:lnTo>
                    <a:lnTo>
                      <a:pt x="114300" y="0"/>
                    </a:lnTo>
                    <a:close/>
                  </a:path>
                </a:pathLst>
              </a:custGeom>
              <a:solidFill>
                <a:srgbClr val="00B0F0"/>
              </a:solidFill>
              <a:ln w="381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5" name="二等辺三角形 9">
                <a:extLst>
                  <a:ext uri="{FF2B5EF4-FFF2-40B4-BE49-F238E27FC236}">
                    <a16:creationId xmlns:a16="http://schemas.microsoft.com/office/drawing/2014/main" id="{770B310F-79FF-46AF-60E8-27A59976BED2}"/>
                  </a:ext>
                </a:extLst>
              </p:cNvPr>
              <p:cNvSpPr/>
              <p:nvPr/>
            </p:nvSpPr>
            <p:spPr>
              <a:xfrm rot="3600000" flipH="1">
                <a:off x="6878246" y="2814564"/>
                <a:ext cx="228600" cy="338230"/>
              </a:xfrm>
              <a:custGeom>
                <a:avLst/>
                <a:gdLst>
                  <a:gd name="connsiteX0" fmla="*/ 114300 w 228600"/>
                  <a:gd name="connsiteY0" fmla="*/ 0 h 338230"/>
                  <a:gd name="connsiteX1" fmla="*/ 210723 w 228600"/>
                  <a:gd name="connsiteY1" fmla="*/ 166246 h 338230"/>
                  <a:gd name="connsiteX2" fmla="*/ 220282 w 228600"/>
                  <a:gd name="connsiteY2" fmla="*/ 182727 h 338230"/>
                  <a:gd name="connsiteX3" fmla="*/ 222580 w 228600"/>
                  <a:gd name="connsiteY3" fmla="*/ 186690 h 338230"/>
                  <a:gd name="connsiteX4" fmla="*/ 221082 w 228600"/>
                  <a:gd name="connsiteY4" fmla="*/ 186690 h 338230"/>
                  <a:gd name="connsiteX5" fmla="*/ 228600 w 228600"/>
                  <a:gd name="connsiteY5" fmla="*/ 223930 h 338230"/>
                  <a:gd name="connsiteX6" fmla="*/ 114300 w 228600"/>
                  <a:gd name="connsiteY6" fmla="*/ 338230 h 338230"/>
                  <a:gd name="connsiteX7" fmla="*/ 0 w 228600"/>
                  <a:gd name="connsiteY7" fmla="*/ 223930 h 338230"/>
                  <a:gd name="connsiteX8" fmla="*/ 7519 w 228600"/>
                  <a:gd name="connsiteY8" fmla="*/ 186690 h 338230"/>
                  <a:gd name="connsiteX9" fmla="*/ 6020 w 228600"/>
                  <a:gd name="connsiteY9" fmla="*/ 186690 h 338230"/>
                  <a:gd name="connsiteX10" fmla="*/ 17878 w 228600"/>
                  <a:gd name="connsiteY10" fmla="*/ 166246 h 338230"/>
                  <a:gd name="connsiteX11" fmla="*/ 114300 w 228600"/>
                  <a:gd name="connsiteY11" fmla="*/ 0 h 338230"/>
                  <a:gd name="connsiteX0" fmla="*/ 114300 w 228600"/>
                  <a:gd name="connsiteY0" fmla="*/ 0 h 338230"/>
                  <a:gd name="connsiteX1" fmla="*/ 210723 w 228600"/>
                  <a:gd name="connsiteY1" fmla="*/ 166246 h 338230"/>
                  <a:gd name="connsiteX2" fmla="*/ 220282 w 228600"/>
                  <a:gd name="connsiteY2" fmla="*/ 182727 h 338230"/>
                  <a:gd name="connsiteX3" fmla="*/ 222580 w 228600"/>
                  <a:gd name="connsiteY3" fmla="*/ 186690 h 338230"/>
                  <a:gd name="connsiteX4" fmla="*/ 228600 w 228600"/>
                  <a:gd name="connsiteY4" fmla="*/ 223930 h 338230"/>
                  <a:gd name="connsiteX5" fmla="*/ 114300 w 228600"/>
                  <a:gd name="connsiteY5" fmla="*/ 338230 h 338230"/>
                  <a:gd name="connsiteX6" fmla="*/ 0 w 228600"/>
                  <a:gd name="connsiteY6" fmla="*/ 223930 h 338230"/>
                  <a:gd name="connsiteX7" fmla="*/ 7519 w 228600"/>
                  <a:gd name="connsiteY7" fmla="*/ 186690 h 338230"/>
                  <a:gd name="connsiteX8" fmla="*/ 6020 w 228600"/>
                  <a:gd name="connsiteY8" fmla="*/ 186690 h 338230"/>
                  <a:gd name="connsiteX9" fmla="*/ 17878 w 228600"/>
                  <a:gd name="connsiteY9" fmla="*/ 166246 h 338230"/>
                  <a:gd name="connsiteX10" fmla="*/ 114300 w 228600"/>
                  <a:gd name="connsiteY10" fmla="*/ 0 h 338230"/>
                  <a:gd name="connsiteX0" fmla="*/ 114300 w 228600"/>
                  <a:gd name="connsiteY0" fmla="*/ 0 h 338230"/>
                  <a:gd name="connsiteX1" fmla="*/ 210723 w 228600"/>
                  <a:gd name="connsiteY1" fmla="*/ 166246 h 338230"/>
                  <a:gd name="connsiteX2" fmla="*/ 220282 w 228600"/>
                  <a:gd name="connsiteY2" fmla="*/ 182727 h 338230"/>
                  <a:gd name="connsiteX3" fmla="*/ 228600 w 228600"/>
                  <a:gd name="connsiteY3" fmla="*/ 223930 h 338230"/>
                  <a:gd name="connsiteX4" fmla="*/ 114300 w 228600"/>
                  <a:gd name="connsiteY4" fmla="*/ 338230 h 338230"/>
                  <a:gd name="connsiteX5" fmla="*/ 0 w 228600"/>
                  <a:gd name="connsiteY5" fmla="*/ 223930 h 338230"/>
                  <a:gd name="connsiteX6" fmla="*/ 7519 w 228600"/>
                  <a:gd name="connsiteY6" fmla="*/ 186690 h 338230"/>
                  <a:gd name="connsiteX7" fmla="*/ 6020 w 228600"/>
                  <a:gd name="connsiteY7" fmla="*/ 186690 h 338230"/>
                  <a:gd name="connsiteX8" fmla="*/ 17878 w 228600"/>
                  <a:gd name="connsiteY8" fmla="*/ 166246 h 338230"/>
                  <a:gd name="connsiteX9" fmla="*/ 114300 w 228600"/>
                  <a:gd name="connsiteY9" fmla="*/ 0 h 338230"/>
                  <a:gd name="connsiteX0" fmla="*/ 114300 w 228600"/>
                  <a:gd name="connsiteY0" fmla="*/ 0 h 338230"/>
                  <a:gd name="connsiteX1" fmla="*/ 210723 w 228600"/>
                  <a:gd name="connsiteY1" fmla="*/ 166246 h 338230"/>
                  <a:gd name="connsiteX2" fmla="*/ 220282 w 228600"/>
                  <a:gd name="connsiteY2" fmla="*/ 182727 h 338230"/>
                  <a:gd name="connsiteX3" fmla="*/ 228600 w 228600"/>
                  <a:gd name="connsiteY3" fmla="*/ 223930 h 338230"/>
                  <a:gd name="connsiteX4" fmla="*/ 114300 w 228600"/>
                  <a:gd name="connsiteY4" fmla="*/ 338230 h 338230"/>
                  <a:gd name="connsiteX5" fmla="*/ 0 w 228600"/>
                  <a:gd name="connsiteY5" fmla="*/ 223930 h 338230"/>
                  <a:gd name="connsiteX6" fmla="*/ 7519 w 228600"/>
                  <a:gd name="connsiteY6" fmla="*/ 186690 h 338230"/>
                  <a:gd name="connsiteX7" fmla="*/ 17878 w 228600"/>
                  <a:gd name="connsiteY7" fmla="*/ 166246 h 338230"/>
                  <a:gd name="connsiteX8" fmla="*/ 114300 w 228600"/>
                  <a:gd name="connsiteY8" fmla="*/ 0 h 3382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8600" h="338230">
                    <a:moveTo>
                      <a:pt x="114300" y="0"/>
                    </a:moveTo>
                    <a:lnTo>
                      <a:pt x="210723" y="166246"/>
                    </a:lnTo>
                    <a:cubicBezTo>
                      <a:pt x="215683" y="170713"/>
                      <a:pt x="218520" y="176484"/>
                      <a:pt x="220282" y="182727"/>
                    </a:cubicBezTo>
                    <a:lnTo>
                      <a:pt x="228600" y="223930"/>
                    </a:lnTo>
                    <a:cubicBezTo>
                      <a:pt x="228600" y="287056"/>
                      <a:pt x="177426" y="338230"/>
                      <a:pt x="114300" y="338230"/>
                    </a:cubicBezTo>
                    <a:cubicBezTo>
                      <a:pt x="51174" y="338230"/>
                      <a:pt x="0" y="287056"/>
                      <a:pt x="0" y="223930"/>
                    </a:cubicBezTo>
                    <a:lnTo>
                      <a:pt x="7519" y="186690"/>
                    </a:lnTo>
                    <a:lnTo>
                      <a:pt x="17878" y="166246"/>
                    </a:lnTo>
                    <a:lnTo>
                      <a:pt x="114300" y="0"/>
                    </a:lnTo>
                    <a:close/>
                  </a:path>
                </a:pathLst>
              </a:custGeom>
              <a:solidFill>
                <a:srgbClr val="00B0F0"/>
              </a:solidFill>
              <a:ln w="381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7" name="台形 6">
              <a:extLst>
                <a:ext uri="{FF2B5EF4-FFF2-40B4-BE49-F238E27FC236}">
                  <a16:creationId xmlns:a16="http://schemas.microsoft.com/office/drawing/2014/main" id="{97895ACF-7E22-73D0-1BB4-4B7A951319EC}"/>
                </a:ext>
              </a:extLst>
            </p:cNvPr>
            <p:cNvSpPr>
              <a:spLocks/>
            </p:cNvSpPr>
            <p:nvPr/>
          </p:nvSpPr>
          <p:spPr bwMode="auto">
            <a:xfrm>
              <a:off x="-528091" y="4321044"/>
              <a:ext cx="701888" cy="1146322"/>
            </a:xfrm>
            <a:prstGeom prst="trapezoid">
              <a:avLst>
                <a:gd name="adj" fmla="val 40387"/>
              </a:avLst>
            </a:prstGeom>
            <a:solidFill>
              <a:srgbClr val="00B0F0"/>
            </a:solidFill>
            <a:ln w="381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8" name="片側の 2 つの角を丸めた四角形 6">
              <a:extLst>
                <a:ext uri="{FF2B5EF4-FFF2-40B4-BE49-F238E27FC236}">
                  <a16:creationId xmlns:a16="http://schemas.microsoft.com/office/drawing/2014/main" id="{DDBB83A9-3C33-2E2D-B238-56258FB9C6CA}"/>
                </a:ext>
              </a:extLst>
            </p:cNvPr>
            <p:cNvSpPr/>
            <p:nvPr/>
          </p:nvSpPr>
          <p:spPr>
            <a:xfrm rot="18000000" flipH="1">
              <a:off x="-582789" y="4419387"/>
              <a:ext cx="728189" cy="976885"/>
            </a:xfrm>
            <a:custGeom>
              <a:avLst/>
              <a:gdLst>
                <a:gd name="connsiteX0" fmla="*/ 0 w 1463858"/>
                <a:gd name="connsiteY0" fmla="*/ 1115443 h 1963806"/>
                <a:gd name="connsiteX1" fmla="*/ 44636 w 1463858"/>
                <a:gd name="connsiteY1" fmla="*/ 1007680 h 1963806"/>
                <a:gd name="connsiteX2" fmla="*/ 502629 w 1463858"/>
                <a:gd name="connsiteY2" fmla="*/ 549687 h 1963806"/>
                <a:gd name="connsiteX3" fmla="*/ 536020 w 1463858"/>
                <a:gd name="connsiteY3" fmla="*/ 463919 h 1963806"/>
                <a:gd name="connsiteX4" fmla="*/ 999939 w 1463858"/>
                <a:gd name="connsiteY4" fmla="*/ 0 h 1963806"/>
                <a:gd name="connsiteX5" fmla="*/ 1463858 w 1463858"/>
                <a:gd name="connsiteY5" fmla="*/ 463919 h 1963806"/>
                <a:gd name="connsiteX6" fmla="*/ 1463858 w 1463858"/>
                <a:gd name="connsiteY6" fmla="*/ 674616 h 1963806"/>
                <a:gd name="connsiteX7" fmla="*/ 1463858 w 1463858"/>
                <a:gd name="connsiteY7" fmla="*/ 960708 h 1963806"/>
                <a:gd name="connsiteX8" fmla="*/ 1463858 w 1463858"/>
                <a:gd name="connsiteY8" fmla="*/ 1485910 h 1963806"/>
                <a:gd name="connsiteX9" fmla="*/ 1373848 w 1463858"/>
                <a:gd name="connsiteY9" fmla="*/ 1575920 h 1963806"/>
                <a:gd name="connsiteX10" fmla="*/ 1283838 w 1463858"/>
                <a:gd name="connsiteY10" fmla="*/ 1485910 h 1963806"/>
                <a:gd name="connsiteX11" fmla="*/ 1283838 w 1463858"/>
                <a:gd name="connsiteY11" fmla="*/ 960708 h 1963806"/>
                <a:gd name="connsiteX12" fmla="*/ 1244851 w 1463858"/>
                <a:gd name="connsiteY12" fmla="*/ 960708 h 1963806"/>
                <a:gd name="connsiteX13" fmla="*/ 1244851 w 1463858"/>
                <a:gd name="connsiteY13" fmla="*/ 1704902 h 1963806"/>
                <a:gd name="connsiteX14" fmla="*/ 1141011 w 1463858"/>
                <a:gd name="connsiteY14" fmla="*/ 1808742 h 1963806"/>
                <a:gd name="connsiteX15" fmla="*/ 1037171 w 1463858"/>
                <a:gd name="connsiteY15" fmla="*/ 1704902 h 1963806"/>
                <a:gd name="connsiteX16" fmla="*/ 1037171 w 1463858"/>
                <a:gd name="connsiteY16" fmla="*/ 960708 h 1963806"/>
                <a:gd name="connsiteX17" fmla="*/ 992514 w 1463858"/>
                <a:gd name="connsiteY17" fmla="*/ 960708 h 1963806"/>
                <a:gd name="connsiteX18" fmla="*/ 992514 w 1463858"/>
                <a:gd name="connsiteY18" fmla="*/ 1859966 h 1963806"/>
                <a:gd name="connsiteX19" fmla="*/ 888674 w 1463858"/>
                <a:gd name="connsiteY19" fmla="*/ 1963806 h 1963806"/>
                <a:gd name="connsiteX20" fmla="*/ 784834 w 1463858"/>
                <a:gd name="connsiteY20" fmla="*/ 1859966 h 1963806"/>
                <a:gd name="connsiteX21" fmla="*/ 784834 w 1463858"/>
                <a:gd name="connsiteY21" fmla="*/ 960708 h 1963806"/>
                <a:gd name="connsiteX22" fmla="*/ 743700 w 1463858"/>
                <a:gd name="connsiteY22" fmla="*/ 960708 h 1963806"/>
                <a:gd name="connsiteX23" fmla="*/ 743700 w 1463858"/>
                <a:gd name="connsiteY23" fmla="*/ 1659000 h 1963806"/>
                <a:gd name="connsiteX24" fmla="*/ 639860 w 1463858"/>
                <a:gd name="connsiteY24" fmla="*/ 1762840 h 1963806"/>
                <a:gd name="connsiteX25" fmla="*/ 536020 w 1463858"/>
                <a:gd name="connsiteY25" fmla="*/ 1659000 h 1963806"/>
                <a:gd name="connsiteX26" fmla="*/ 536020 w 1463858"/>
                <a:gd name="connsiteY26" fmla="*/ 960708 h 1963806"/>
                <a:gd name="connsiteX27" fmla="*/ 536020 w 1463858"/>
                <a:gd name="connsiteY27" fmla="*/ 947349 h 1963806"/>
                <a:gd name="connsiteX28" fmla="*/ 260162 w 1463858"/>
                <a:gd name="connsiteY28" fmla="*/ 1223206 h 1963806"/>
                <a:gd name="connsiteX29" fmla="*/ 44636 w 1463858"/>
                <a:gd name="connsiteY29" fmla="*/ 1223206 h 1963806"/>
                <a:gd name="connsiteX30" fmla="*/ 0 w 1463858"/>
                <a:gd name="connsiteY30" fmla="*/ 1115443 h 19638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1463858" h="1963806">
                  <a:moveTo>
                    <a:pt x="0" y="1115443"/>
                  </a:moveTo>
                  <a:cubicBezTo>
                    <a:pt x="0" y="1076440"/>
                    <a:pt x="14879" y="1037437"/>
                    <a:pt x="44636" y="1007680"/>
                  </a:cubicBezTo>
                  <a:lnTo>
                    <a:pt x="502629" y="549687"/>
                  </a:lnTo>
                  <a:lnTo>
                    <a:pt x="536020" y="463919"/>
                  </a:lnTo>
                  <a:cubicBezTo>
                    <a:pt x="536020" y="207704"/>
                    <a:pt x="743724" y="0"/>
                    <a:pt x="999939" y="0"/>
                  </a:cubicBezTo>
                  <a:cubicBezTo>
                    <a:pt x="1256154" y="0"/>
                    <a:pt x="1463858" y="207704"/>
                    <a:pt x="1463858" y="463919"/>
                  </a:cubicBezTo>
                  <a:lnTo>
                    <a:pt x="1463858" y="674616"/>
                  </a:lnTo>
                  <a:lnTo>
                    <a:pt x="1463858" y="960708"/>
                  </a:lnTo>
                  <a:lnTo>
                    <a:pt x="1463858" y="1485910"/>
                  </a:lnTo>
                  <a:cubicBezTo>
                    <a:pt x="1463858" y="1535621"/>
                    <a:pt x="1423559" y="1575920"/>
                    <a:pt x="1373848" y="1575920"/>
                  </a:cubicBezTo>
                  <a:cubicBezTo>
                    <a:pt x="1324137" y="1575920"/>
                    <a:pt x="1283838" y="1535621"/>
                    <a:pt x="1283838" y="1485910"/>
                  </a:cubicBezTo>
                  <a:lnTo>
                    <a:pt x="1283838" y="960708"/>
                  </a:lnTo>
                  <a:lnTo>
                    <a:pt x="1244851" y="960708"/>
                  </a:lnTo>
                  <a:lnTo>
                    <a:pt x="1244851" y="1704902"/>
                  </a:lnTo>
                  <a:cubicBezTo>
                    <a:pt x="1244851" y="1762251"/>
                    <a:pt x="1198360" y="1808742"/>
                    <a:pt x="1141011" y="1808742"/>
                  </a:cubicBezTo>
                  <a:cubicBezTo>
                    <a:pt x="1083662" y="1808742"/>
                    <a:pt x="1037171" y="1762251"/>
                    <a:pt x="1037171" y="1704902"/>
                  </a:cubicBezTo>
                  <a:lnTo>
                    <a:pt x="1037171" y="960708"/>
                  </a:lnTo>
                  <a:lnTo>
                    <a:pt x="992514" y="960708"/>
                  </a:lnTo>
                  <a:lnTo>
                    <a:pt x="992514" y="1859966"/>
                  </a:lnTo>
                  <a:cubicBezTo>
                    <a:pt x="992514" y="1917315"/>
                    <a:pt x="946023" y="1963806"/>
                    <a:pt x="888674" y="1963806"/>
                  </a:cubicBezTo>
                  <a:cubicBezTo>
                    <a:pt x="831325" y="1963806"/>
                    <a:pt x="784834" y="1917315"/>
                    <a:pt x="784834" y="1859966"/>
                  </a:cubicBezTo>
                  <a:lnTo>
                    <a:pt x="784834" y="960708"/>
                  </a:lnTo>
                  <a:lnTo>
                    <a:pt x="743700" y="960708"/>
                  </a:lnTo>
                  <a:lnTo>
                    <a:pt x="743700" y="1659000"/>
                  </a:lnTo>
                  <a:cubicBezTo>
                    <a:pt x="743700" y="1716349"/>
                    <a:pt x="697209" y="1762840"/>
                    <a:pt x="639860" y="1762840"/>
                  </a:cubicBezTo>
                  <a:cubicBezTo>
                    <a:pt x="582511" y="1762840"/>
                    <a:pt x="536020" y="1716349"/>
                    <a:pt x="536020" y="1659000"/>
                  </a:cubicBezTo>
                  <a:lnTo>
                    <a:pt x="536020" y="960708"/>
                  </a:lnTo>
                  <a:lnTo>
                    <a:pt x="536020" y="947349"/>
                  </a:lnTo>
                  <a:lnTo>
                    <a:pt x="260162" y="1223206"/>
                  </a:lnTo>
                  <a:cubicBezTo>
                    <a:pt x="200647" y="1282722"/>
                    <a:pt x="104152" y="1282722"/>
                    <a:pt x="44636" y="1223206"/>
                  </a:cubicBezTo>
                  <a:cubicBezTo>
                    <a:pt x="14879" y="1193448"/>
                    <a:pt x="0" y="1154445"/>
                    <a:pt x="0" y="1115443"/>
                  </a:cubicBezTo>
                  <a:close/>
                </a:path>
              </a:pathLst>
            </a:custGeom>
            <a:solidFill>
              <a:srgbClr val="FFCC66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" name="正方形/長方形 42">
              <a:extLst>
                <a:ext uri="{FF2B5EF4-FFF2-40B4-BE49-F238E27FC236}">
                  <a16:creationId xmlns:a16="http://schemas.microsoft.com/office/drawing/2014/main" id="{3EA9DE27-25B4-3A47-598C-7C6280D1BD9E}"/>
                </a:ext>
              </a:extLst>
            </p:cNvPr>
            <p:cNvSpPr/>
            <p:nvPr/>
          </p:nvSpPr>
          <p:spPr>
            <a:xfrm>
              <a:off x="-247378" y="3779590"/>
              <a:ext cx="704268" cy="575291"/>
            </a:xfrm>
            <a:custGeom>
              <a:avLst/>
              <a:gdLst/>
              <a:ahLst/>
              <a:cxnLst/>
              <a:rect l="l" t="t" r="r" b="b"/>
              <a:pathLst>
                <a:path w="710604" h="580467">
                  <a:moveTo>
                    <a:pt x="177998" y="0"/>
                  </a:moveTo>
                  <a:cubicBezTo>
                    <a:pt x="204186" y="0"/>
                    <a:pt x="226425" y="16910"/>
                    <a:pt x="233714" y="40636"/>
                  </a:cubicBezTo>
                  <a:lnTo>
                    <a:pt x="335999" y="40636"/>
                  </a:lnTo>
                  <a:cubicBezTo>
                    <a:pt x="343288" y="16910"/>
                    <a:pt x="365527" y="0"/>
                    <a:pt x="391715" y="0"/>
                  </a:cubicBezTo>
                  <a:cubicBezTo>
                    <a:pt x="417903" y="0"/>
                    <a:pt x="440142" y="16910"/>
                    <a:pt x="447431" y="40636"/>
                  </a:cubicBezTo>
                  <a:lnTo>
                    <a:pt x="549717" y="40636"/>
                  </a:lnTo>
                  <a:cubicBezTo>
                    <a:pt x="557006" y="16910"/>
                    <a:pt x="579245" y="0"/>
                    <a:pt x="605433" y="0"/>
                  </a:cubicBezTo>
                  <a:cubicBezTo>
                    <a:pt x="638311" y="0"/>
                    <a:pt x="664964" y="26653"/>
                    <a:pt x="664964" y="59531"/>
                  </a:cubicBezTo>
                  <a:cubicBezTo>
                    <a:pt x="664964" y="92409"/>
                    <a:pt x="638311" y="119062"/>
                    <a:pt x="605433" y="119062"/>
                  </a:cubicBezTo>
                  <a:cubicBezTo>
                    <a:pt x="582330" y="119062"/>
                    <a:pt x="562300" y="105901"/>
                    <a:pt x="553043" y="86355"/>
                  </a:cubicBezTo>
                  <a:lnTo>
                    <a:pt x="444106" y="86355"/>
                  </a:lnTo>
                  <a:cubicBezTo>
                    <a:pt x="438979" y="97848"/>
                    <a:pt x="429810" y="106976"/>
                    <a:pt x="418305" y="112079"/>
                  </a:cubicBezTo>
                  <a:lnTo>
                    <a:pt x="418305" y="242819"/>
                  </a:lnTo>
                  <a:lnTo>
                    <a:pt x="460375" y="242819"/>
                  </a:lnTo>
                  <a:cubicBezTo>
                    <a:pt x="468703" y="242819"/>
                    <a:pt x="475455" y="249571"/>
                    <a:pt x="475455" y="257899"/>
                  </a:cubicBezTo>
                  <a:lnTo>
                    <a:pt x="475455" y="318217"/>
                  </a:lnTo>
                  <a:lnTo>
                    <a:pt x="475061" y="319168"/>
                  </a:lnTo>
                  <a:cubicBezTo>
                    <a:pt x="475443" y="319947"/>
                    <a:pt x="475455" y="320738"/>
                    <a:pt x="475455" y="321533"/>
                  </a:cubicBezTo>
                  <a:lnTo>
                    <a:pt x="475455" y="329149"/>
                  </a:lnTo>
                  <a:lnTo>
                    <a:pt x="478252" y="333297"/>
                  </a:lnTo>
                  <a:lnTo>
                    <a:pt x="649288" y="333297"/>
                  </a:lnTo>
                  <a:lnTo>
                    <a:pt x="649288" y="256618"/>
                  </a:lnTo>
                  <a:lnTo>
                    <a:pt x="710604" y="256618"/>
                  </a:lnTo>
                  <a:lnTo>
                    <a:pt x="710604" y="558722"/>
                  </a:lnTo>
                  <a:lnTo>
                    <a:pt x="649288" y="558722"/>
                  </a:lnTo>
                  <a:lnTo>
                    <a:pt x="649288" y="482042"/>
                  </a:lnTo>
                  <a:lnTo>
                    <a:pt x="479749" y="482042"/>
                  </a:lnTo>
                  <a:lnTo>
                    <a:pt x="475455" y="488411"/>
                  </a:lnTo>
                  <a:lnTo>
                    <a:pt x="475455" y="501753"/>
                  </a:lnTo>
                  <a:cubicBezTo>
                    <a:pt x="475455" y="545226"/>
                    <a:pt x="440214" y="580467"/>
                    <a:pt x="396741" y="580467"/>
                  </a:cubicBezTo>
                  <a:lnTo>
                    <a:pt x="386689" y="580467"/>
                  </a:lnTo>
                  <a:cubicBezTo>
                    <a:pt x="343216" y="580467"/>
                    <a:pt x="307975" y="545226"/>
                    <a:pt x="307975" y="501753"/>
                  </a:cubicBezTo>
                  <a:lnTo>
                    <a:pt x="307975" y="488411"/>
                  </a:lnTo>
                  <a:lnTo>
                    <a:pt x="303681" y="482042"/>
                  </a:lnTo>
                  <a:lnTo>
                    <a:pt x="242880" y="482042"/>
                  </a:lnTo>
                  <a:cubicBezTo>
                    <a:pt x="242883" y="482202"/>
                    <a:pt x="242885" y="482363"/>
                    <a:pt x="242888" y="482523"/>
                  </a:cubicBezTo>
                  <a:cubicBezTo>
                    <a:pt x="190902" y="483389"/>
                    <a:pt x="149213" y="525779"/>
                    <a:pt x="149213" y="577772"/>
                  </a:cubicBezTo>
                  <a:lnTo>
                    <a:pt x="0" y="577772"/>
                  </a:lnTo>
                  <a:cubicBezTo>
                    <a:pt x="0" y="447510"/>
                    <a:pt x="101965" y="340737"/>
                    <a:pt x="230980" y="334429"/>
                  </a:cubicBezTo>
                  <a:lnTo>
                    <a:pt x="230980" y="333297"/>
                  </a:lnTo>
                  <a:lnTo>
                    <a:pt x="305178" y="333297"/>
                  </a:lnTo>
                  <a:lnTo>
                    <a:pt x="307975" y="329149"/>
                  </a:lnTo>
                  <a:lnTo>
                    <a:pt x="307975" y="321533"/>
                  </a:lnTo>
                  <a:lnTo>
                    <a:pt x="308369" y="319168"/>
                  </a:lnTo>
                  <a:cubicBezTo>
                    <a:pt x="307985" y="318869"/>
                    <a:pt x="307975" y="318544"/>
                    <a:pt x="307975" y="318217"/>
                  </a:cubicBezTo>
                  <a:lnTo>
                    <a:pt x="307975" y="257899"/>
                  </a:lnTo>
                  <a:cubicBezTo>
                    <a:pt x="307975" y="249571"/>
                    <a:pt x="314727" y="242819"/>
                    <a:pt x="323055" y="242819"/>
                  </a:cubicBezTo>
                  <a:lnTo>
                    <a:pt x="365125" y="242819"/>
                  </a:lnTo>
                  <a:lnTo>
                    <a:pt x="365125" y="112079"/>
                  </a:lnTo>
                  <a:cubicBezTo>
                    <a:pt x="353620" y="106976"/>
                    <a:pt x="344450" y="97848"/>
                    <a:pt x="339324" y="86355"/>
                  </a:cubicBezTo>
                  <a:lnTo>
                    <a:pt x="230388" y="86355"/>
                  </a:lnTo>
                  <a:cubicBezTo>
                    <a:pt x="221131" y="105901"/>
                    <a:pt x="201101" y="119062"/>
                    <a:pt x="177998" y="119062"/>
                  </a:cubicBezTo>
                  <a:cubicBezTo>
                    <a:pt x="145120" y="119062"/>
                    <a:pt x="118467" y="92409"/>
                    <a:pt x="118467" y="59531"/>
                  </a:cubicBezTo>
                  <a:cubicBezTo>
                    <a:pt x="118467" y="26653"/>
                    <a:pt x="145120" y="0"/>
                    <a:pt x="177998" y="0"/>
                  </a:cubicBezTo>
                  <a:close/>
                </a:path>
              </a:pathLst>
            </a:custGeom>
            <a:solidFill>
              <a:sysClr val="window" lastClr="FFFFFF">
                <a:lumMod val="65000"/>
              </a:sysClr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18" name="グループ化 17">
            <a:extLst>
              <a:ext uri="{FF2B5EF4-FFF2-40B4-BE49-F238E27FC236}">
                <a16:creationId xmlns:a16="http://schemas.microsoft.com/office/drawing/2014/main" id="{0BE3CC45-8D89-C6C5-B59A-4FDF0CCC9F2C}"/>
              </a:ext>
            </a:extLst>
          </p:cNvPr>
          <p:cNvGrpSpPr/>
          <p:nvPr/>
        </p:nvGrpSpPr>
        <p:grpSpPr>
          <a:xfrm>
            <a:off x="4312606" y="1115861"/>
            <a:ext cx="1325112" cy="2037370"/>
            <a:chOff x="1181840" y="3467825"/>
            <a:chExt cx="1325112" cy="2037370"/>
          </a:xfrm>
        </p:grpSpPr>
        <p:sp>
          <p:nvSpPr>
            <p:cNvPr id="19" name="正方形/長方形 42">
              <a:extLst>
                <a:ext uri="{FF2B5EF4-FFF2-40B4-BE49-F238E27FC236}">
                  <a16:creationId xmlns:a16="http://schemas.microsoft.com/office/drawing/2014/main" id="{72282E4A-EFA9-01E7-ED3A-F37527C0043A}"/>
                </a:ext>
              </a:extLst>
            </p:cNvPr>
            <p:cNvSpPr/>
            <p:nvPr/>
          </p:nvSpPr>
          <p:spPr>
            <a:xfrm>
              <a:off x="1181840" y="3467825"/>
              <a:ext cx="1325112" cy="1082434"/>
            </a:xfrm>
            <a:custGeom>
              <a:avLst/>
              <a:gdLst/>
              <a:ahLst/>
              <a:cxnLst/>
              <a:rect l="l" t="t" r="r" b="b"/>
              <a:pathLst>
                <a:path w="710604" h="580467">
                  <a:moveTo>
                    <a:pt x="177998" y="0"/>
                  </a:moveTo>
                  <a:cubicBezTo>
                    <a:pt x="204186" y="0"/>
                    <a:pt x="226425" y="16910"/>
                    <a:pt x="233714" y="40636"/>
                  </a:cubicBezTo>
                  <a:lnTo>
                    <a:pt x="335999" y="40636"/>
                  </a:lnTo>
                  <a:cubicBezTo>
                    <a:pt x="343288" y="16910"/>
                    <a:pt x="365527" y="0"/>
                    <a:pt x="391715" y="0"/>
                  </a:cubicBezTo>
                  <a:cubicBezTo>
                    <a:pt x="417903" y="0"/>
                    <a:pt x="440142" y="16910"/>
                    <a:pt x="447431" y="40636"/>
                  </a:cubicBezTo>
                  <a:lnTo>
                    <a:pt x="549717" y="40636"/>
                  </a:lnTo>
                  <a:cubicBezTo>
                    <a:pt x="557006" y="16910"/>
                    <a:pt x="579245" y="0"/>
                    <a:pt x="605433" y="0"/>
                  </a:cubicBezTo>
                  <a:cubicBezTo>
                    <a:pt x="638311" y="0"/>
                    <a:pt x="664964" y="26653"/>
                    <a:pt x="664964" y="59531"/>
                  </a:cubicBezTo>
                  <a:cubicBezTo>
                    <a:pt x="664964" y="92409"/>
                    <a:pt x="638311" y="119062"/>
                    <a:pt x="605433" y="119062"/>
                  </a:cubicBezTo>
                  <a:cubicBezTo>
                    <a:pt x="582330" y="119062"/>
                    <a:pt x="562300" y="105901"/>
                    <a:pt x="553043" y="86355"/>
                  </a:cubicBezTo>
                  <a:lnTo>
                    <a:pt x="444106" y="86355"/>
                  </a:lnTo>
                  <a:cubicBezTo>
                    <a:pt x="438979" y="97848"/>
                    <a:pt x="429810" y="106976"/>
                    <a:pt x="418305" y="112079"/>
                  </a:cubicBezTo>
                  <a:lnTo>
                    <a:pt x="418305" y="242819"/>
                  </a:lnTo>
                  <a:lnTo>
                    <a:pt x="460375" y="242819"/>
                  </a:lnTo>
                  <a:cubicBezTo>
                    <a:pt x="468703" y="242819"/>
                    <a:pt x="475455" y="249571"/>
                    <a:pt x="475455" y="257899"/>
                  </a:cubicBezTo>
                  <a:lnTo>
                    <a:pt x="475455" y="318217"/>
                  </a:lnTo>
                  <a:lnTo>
                    <a:pt x="475061" y="319168"/>
                  </a:lnTo>
                  <a:cubicBezTo>
                    <a:pt x="475443" y="319947"/>
                    <a:pt x="475455" y="320738"/>
                    <a:pt x="475455" y="321533"/>
                  </a:cubicBezTo>
                  <a:lnTo>
                    <a:pt x="475455" y="329149"/>
                  </a:lnTo>
                  <a:lnTo>
                    <a:pt x="478252" y="333297"/>
                  </a:lnTo>
                  <a:lnTo>
                    <a:pt x="649288" y="333297"/>
                  </a:lnTo>
                  <a:lnTo>
                    <a:pt x="649288" y="256618"/>
                  </a:lnTo>
                  <a:lnTo>
                    <a:pt x="710604" y="256618"/>
                  </a:lnTo>
                  <a:lnTo>
                    <a:pt x="710604" y="558722"/>
                  </a:lnTo>
                  <a:lnTo>
                    <a:pt x="649288" y="558722"/>
                  </a:lnTo>
                  <a:lnTo>
                    <a:pt x="649288" y="482042"/>
                  </a:lnTo>
                  <a:lnTo>
                    <a:pt x="479749" y="482042"/>
                  </a:lnTo>
                  <a:lnTo>
                    <a:pt x="475455" y="488411"/>
                  </a:lnTo>
                  <a:lnTo>
                    <a:pt x="475455" y="501753"/>
                  </a:lnTo>
                  <a:cubicBezTo>
                    <a:pt x="475455" y="545226"/>
                    <a:pt x="440214" y="580467"/>
                    <a:pt x="396741" y="580467"/>
                  </a:cubicBezTo>
                  <a:lnTo>
                    <a:pt x="386689" y="580467"/>
                  </a:lnTo>
                  <a:cubicBezTo>
                    <a:pt x="343216" y="580467"/>
                    <a:pt x="307975" y="545226"/>
                    <a:pt x="307975" y="501753"/>
                  </a:cubicBezTo>
                  <a:lnTo>
                    <a:pt x="307975" y="488411"/>
                  </a:lnTo>
                  <a:lnTo>
                    <a:pt x="303681" y="482042"/>
                  </a:lnTo>
                  <a:lnTo>
                    <a:pt x="242880" y="482042"/>
                  </a:lnTo>
                  <a:cubicBezTo>
                    <a:pt x="242883" y="482202"/>
                    <a:pt x="242885" y="482363"/>
                    <a:pt x="242888" y="482523"/>
                  </a:cubicBezTo>
                  <a:cubicBezTo>
                    <a:pt x="190902" y="483389"/>
                    <a:pt x="149213" y="525779"/>
                    <a:pt x="149213" y="577772"/>
                  </a:cubicBezTo>
                  <a:lnTo>
                    <a:pt x="0" y="577772"/>
                  </a:lnTo>
                  <a:cubicBezTo>
                    <a:pt x="0" y="447510"/>
                    <a:pt x="101965" y="340737"/>
                    <a:pt x="230980" y="334429"/>
                  </a:cubicBezTo>
                  <a:lnTo>
                    <a:pt x="230980" y="333297"/>
                  </a:lnTo>
                  <a:lnTo>
                    <a:pt x="305178" y="333297"/>
                  </a:lnTo>
                  <a:lnTo>
                    <a:pt x="307975" y="329149"/>
                  </a:lnTo>
                  <a:lnTo>
                    <a:pt x="307975" y="321533"/>
                  </a:lnTo>
                  <a:lnTo>
                    <a:pt x="308369" y="319168"/>
                  </a:lnTo>
                  <a:cubicBezTo>
                    <a:pt x="307985" y="318869"/>
                    <a:pt x="307975" y="318544"/>
                    <a:pt x="307975" y="318217"/>
                  </a:cubicBezTo>
                  <a:lnTo>
                    <a:pt x="307975" y="257899"/>
                  </a:lnTo>
                  <a:cubicBezTo>
                    <a:pt x="307975" y="249571"/>
                    <a:pt x="314727" y="242819"/>
                    <a:pt x="323055" y="242819"/>
                  </a:cubicBezTo>
                  <a:lnTo>
                    <a:pt x="365125" y="242819"/>
                  </a:lnTo>
                  <a:lnTo>
                    <a:pt x="365125" y="112079"/>
                  </a:lnTo>
                  <a:cubicBezTo>
                    <a:pt x="353620" y="106976"/>
                    <a:pt x="344450" y="97848"/>
                    <a:pt x="339324" y="86355"/>
                  </a:cubicBezTo>
                  <a:lnTo>
                    <a:pt x="230388" y="86355"/>
                  </a:lnTo>
                  <a:cubicBezTo>
                    <a:pt x="221131" y="105901"/>
                    <a:pt x="201101" y="119062"/>
                    <a:pt x="177998" y="119062"/>
                  </a:cubicBezTo>
                  <a:cubicBezTo>
                    <a:pt x="145120" y="119062"/>
                    <a:pt x="118467" y="92409"/>
                    <a:pt x="118467" y="59531"/>
                  </a:cubicBezTo>
                  <a:cubicBezTo>
                    <a:pt x="118467" y="26653"/>
                    <a:pt x="145120" y="0"/>
                    <a:pt x="177998" y="0"/>
                  </a:cubicBezTo>
                  <a:close/>
                </a:path>
              </a:pathLst>
            </a:custGeom>
            <a:solidFill>
              <a:sysClr val="window" lastClr="FFFFFF">
                <a:lumMod val="65000"/>
              </a:sysClr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0" name="二等辺三角形 9">
              <a:extLst>
                <a:ext uri="{FF2B5EF4-FFF2-40B4-BE49-F238E27FC236}">
                  <a16:creationId xmlns:a16="http://schemas.microsoft.com/office/drawing/2014/main" id="{5C3C1A98-E060-ED6C-C64A-CA8272A1F126}"/>
                </a:ext>
              </a:extLst>
            </p:cNvPr>
            <p:cNvSpPr/>
            <p:nvPr/>
          </p:nvSpPr>
          <p:spPr>
            <a:xfrm>
              <a:off x="1205178" y="4648920"/>
              <a:ext cx="233022" cy="381822"/>
            </a:xfrm>
            <a:custGeom>
              <a:avLst/>
              <a:gdLst>
                <a:gd name="connsiteX0" fmla="*/ 114300 w 228600"/>
                <a:gd name="connsiteY0" fmla="*/ 0 h 338230"/>
                <a:gd name="connsiteX1" fmla="*/ 210723 w 228600"/>
                <a:gd name="connsiteY1" fmla="*/ 166246 h 338230"/>
                <a:gd name="connsiteX2" fmla="*/ 220282 w 228600"/>
                <a:gd name="connsiteY2" fmla="*/ 182727 h 338230"/>
                <a:gd name="connsiteX3" fmla="*/ 222580 w 228600"/>
                <a:gd name="connsiteY3" fmla="*/ 186690 h 338230"/>
                <a:gd name="connsiteX4" fmla="*/ 221082 w 228600"/>
                <a:gd name="connsiteY4" fmla="*/ 186690 h 338230"/>
                <a:gd name="connsiteX5" fmla="*/ 228600 w 228600"/>
                <a:gd name="connsiteY5" fmla="*/ 223930 h 338230"/>
                <a:gd name="connsiteX6" fmla="*/ 114300 w 228600"/>
                <a:gd name="connsiteY6" fmla="*/ 338230 h 338230"/>
                <a:gd name="connsiteX7" fmla="*/ 0 w 228600"/>
                <a:gd name="connsiteY7" fmla="*/ 223930 h 338230"/>
                <a:gd name="connsiteX8" fmla="*/ 7519 w 228600"/>
                <a:gd name="connsiteY8" fmla="*/ 186690 h 338230"/>
                <a:gd name="connsiteX9" fmla="*/ 6020 w 228600"/>
                <a:gd name="connsiteY9" fmla="*/ 186690 h 338230"/>
                <a:gd name="connsiteX10" fmla="*/ 17878 w 228600"/>
                <a:gd name="connsiteY10" fmla="*/ 166246 h 338230"/>
                <a:gd name="connsiteX11" fmla="*/ 114300 w 228600"/>
                <a:gd name="connsiteY11" fmla="*/ 0 h 338230"/>
                <a:gd name="connsiteX0" fmla="*/ 114300 w 228600"/>
                <a:gd name="connsiteY0" fmla="*/ 0 h 338230"/>
                <a:gd name="connsiteX1" fmla="*/ 210723 w 228600"/>
                <a:gd name="connsiteY1" fmla="*/ 166246 h 338230"/>
                <a:gd name="connsiteX2" fmla="*/ 220282 w 228600"/>
                <a:gd name="connsiteY2" fmla="*/ 182727 h 338230"/>
                <a:gd name="connsiteX3" fmla="*/ 222580 w 228600"/>
                <a:gd name="connsiteY3" fmla="*/ 186690 h 338230"/>
                <a:gd name="connsiteX4" fmla="*/ 228600 w 228600"/>
                <a:gd name="connsiteY4" fmla="*/ 223930 h 338230"/>
                <a:gd name="connsiteX5" fmla="*/ 114300 w 228600"/>
                <a:gd name="connsiteY5" fmla="*/ 338230 h 338230"/>
                <a:gd name="connsiteX6" fmla="*/ 0 w 228600"/>
                <a:gd name="connsiteY6" fmla="*/ 223930 h 338230"/>
                <a:gd name="connsiteX7" fmla="*/ 7519 w 228600"/>
                <a:gd name="connsiteY7" fmla="*/ 186690 h 338230"/>
                <a:gd name="connsiteX8" fmla="*/ 6020 w 228600"/>
                <a:gd name="connsiteY8" fmla="*/ 186690 h 338230"/>
                <a:gd name="connsiteX9" fmla="*/ 17878 w 228600"/>
                <a:gd name="connsiteY9" fmla="*/ 166246 h 338230"/>
                <a:gd name="connsiteX10" fmla="*/ 114300 w 228600"/>
                <a:gd name="connsiteY10" fmla="*/ 0 h 338230"/>
                <a:gd name="connsiteX0" fmla="*/ 114300 w 228600"/>
                <a:gd name="connsiteY0" fmla="*/ 0 h 338230"/>
                <a:gd name="connsiteX1" fmla="*/ 210723 w 228600"/>
                <a:gd name="connsiteY1" fmla="*/ 166246 h 338230"/>
                <a:gd name="connsiteX2" fmla="*/ 220282 w 228600"/>
                <a:gd name="connsiteY2" fmla="*/ 182727 h 338230"/>
                <a:gd name="connsiteX3" fmla="*/ 228600 w 228600"/>
                <a:gd name="connsiteY3" fmla="*/ 223930 h 338230"/>
                <a:gd name="connsiteX4" fmla="*/ 114300 w 228600"/>
                <a:gd name="connsiteY4" fmla="*/ 338230 h 338230"/>
                <a:gd name="connsiteX5" fmla="*/ 0 w 228600"/>
                <a:gd name="connsiteY5" fmla="*/ 223930 h 338230"/>
                <a:gd name="connsiteX6" fmla="*/ 7519 w 228600"/>
                <a:gd name="connsiteY6" fmla="*/ 186690 h 338230"/>
                <a:gd name="connsiteX7" fmla="*/ 6020 w 228600"/>
                <a:gd name="connsiteY7" fmla="*/ 186690 h 338230"/>
                <a:gd name="connsiteX8" fmla="*/ 17878 w 228600"/>
                <a:gd name="connsiteY8" fmla="*/ 166246 h 338230"/>
                <a:gd name="connsiteX9" fmla="*/ 114300 w 228600"/>
                <a:gd name="connsiteY9" fmla="*/ 0 h 338230"/>
                <a:gd name="connsiteX0" fmla="*/ 114300 w 228600"/>
                <a:gd name="connsiteY0" fmla="*/ 0 h 338230"/>
                <a:gd name="connsiteX1" fmla="*/ 210723 w 228600"/>
                <a:gd name="connsiteY1" fmla="*/ 166246 h 338230"/>
                <a:gd name="connsiteX2" fmla="*/ 220282 w 228600"/>
                <a:gd name="connsiteY2" fmla="*/ 182727 h 338230"/>
                <a:gd name="connsiteX3" fmla="*/ 228600 w 228600"/>
                <a:gd name="connsiteY3" fmla="*/ 223930 h 338230"/>
                <a:gd name="connsiteX4" fmla="*/ 114300 w 228600"/>
                <a:gd name="connsiteY4" fmla="*/ 338230 h 338230"/>
                <a:gd name="connsiteX5" fmla="*/ 0 w 228600"/>
                <a:gd name="connsiteY5" fmla="*/ 223930 h 338230"/>
                <a:gd name="connsiteX6" fmla="*/ 7519 w 228600"/>
                <a:gd name="connsiteY6" fmla="*/ 186690 h 338230"/>
                <a:gd name="connsiteX7" fmla="*/ 17878 w 228600"/>
                <a:gd name="connsiteY7" fmla="*/ 166246 h 338230"/>
                <a:gd name="connsiteX8" fmla="*/ 114300 w 228600"/>
                <a:gd name="connsiteY8" fmla="*/ 0 h 338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28600" h="338230">
                  <a:moveTo>
                    <a:pt x="114300" y="0"/>
                  </a:moveTo>
                  <a:lnTo>
                    <a:pt x="210723" y="166246"/>
                  </a:lnTo>
                  <a:cubicBezTo>
                    <a:pt x="215683" y="170713"/>
                    <a:pt x="218520" y="176484"/>
                    <a:pt x="220282" y="182727"/>
                  </a:cubicBezTo>
                  <a:lnTo>
                    <a:pt x="228600" y="223930"/>
                  </a:lnTo>
                  <a:cubicBezTo>
                    <a:pt x="228600" y="287056"/>
                    <a:pt x="177426" y="338230"/>
                    <a:pt x="114300" y="338230"/>
                  </a:cubicBezTo>
                  <a:cubicBezTo>
                    <a:pt x="51174" y="338230"/>
                    <a:pt x="0" y="287056"/>
                    <a:pt x="0" y="223930"/>
                  </a:cubicBezTo>
                  <a:lnTo>
                    <a:pt x="7519" y="186690"/>
                  </a:lnTo>
                  <a:lnTo>
                    <a:pt x="17878" y="166246"/>
                  </a:lnTo>
                  <a:lnTo>
                    <a:pt x="114300" y="0"/>
                  </a:lnTo>
                  <a:close/>
                </a:path>
              </a:pathLst>
            </a:custGeom>
            <a:solidFill>
              <a:srgbClr val="00B0F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1" name="二等辺三角形 9">
              <a:extLst>
                <a:ext uri="{FF2B5EF4-FFF2-40B4-BE49-F238E27FC236}">
                  <a16:creationId xmlns:a16="http://schemas.microsoft.com/office/drawing/2014/main" id="{65C9502B-5F2A-7545-4BC8-E9196001A169}"/>
                </a:ext>
              </a:extLst>
            </p:cNvPr>
            <p:cNvSpPr/>
            <p:nvPr/>
          </p:nvSpPr>
          <p:spPr>
            <a:xfrm>
              <a:off x="1205178" y="5123373"/>
              <a:ext cx="233022" cy="381822"/>
            </a:xfrm>
            <a:custGeom>
              <a:avLst/>
              <a:gdLst>
                <a:gd name="connsiteX0" fmla="*/ 114300 w 228600"/>
                <a:gd name="connsiteY0" fmla="*/ 0 h 338230"/>
                <a:gd name="connsiteX1" fmla="*/ 210723 w 228600"/>
                <a:gd name="connsiteY1" fmla="*/ 166246 h 338230"/>
                <a:gd name="connsiteX2" fmla="*/ 220282 w 228600"/>
                <a:gd name="connsiteY2" fmla="*/ 182727 h 338230"/>
                <a:gd name="connsiteX3" fmla="*/ 222580 w 228600"/>
                <a:gd name="connsiteY3" fmla="*/ 186690 h 338230"/>
                <a:gd name="connsiteX4" fmla="*/ 221082 w 228600"/>
                <a:gd name="connsiteY4" fmla="*/ 186690 h 338230"/>
                <a:gd name="connsiteX5" fmla="*/ 228600 w 228600"/>
                <a:gd name="connsiteY5" fmla="*/ 223930 h 338230"/>
                <a:gd name="connsiteX6" fmla="*/ 114300 w 228600"/>
                <a:gd name="connsiteY6" fmla="*/ 338230 h 338230"/>
                <a:gd name="connsiteX7" fmla="*/ 0 w 228600"/>
                <a:gd name="connsiteY7" fmla="*/ 223930 h 338230"/>
                <a:gd name="connsiteX8" fmla="*/ 7519 w 228600"/>
                <a:gd name="connsiteY8" fmla="*/ 186690 h 338230"/>
                <a:gd name="connsiteX9" fmla="*/ 6020 w 228600"/>
                <a:gd name="connsiteY9" fmla="*/ 186690 h 338230"/>
                <a:gd name="connsiteX10" fmla="*/ 17878 w 228600"/>
                <a:gd name="connsiteY10" fmla="*/ 166246 h 338230"/>
                <a:gd name="connsiteX11" fmla="*/ 114300 w 228600"/>
                <a:gd name="connsiteY11" fmla="*/ 0 h 338230"/>
                <a:gd name="connsiteX0" fmla="*/ 114300 w 228600"/>
                <a:gd name="connsiteY0" fmla="*/ 0 h 338230"/>
                <a:gd name="connsiteX1" fmla="*/ 210723 w 228600"/>
                <a:gd name="connsiteY1" fmla="*/ 166246 h 338230"/>
                <a:gd name="connsiteX2" fmla="*/ 220282 w 228600"/>
                <a:gd name="connsiteY2" fmla="*/ 182727 h 338230"/>
                <a:gd name="connsiteX3" fmla="*/ 222580 w 228600"/>
                <a:gd name="connsiteY3" fmla="*/ 186690 h 338230"/>
                <a:gd name="connsiteX4" fmla="*/ 228600 w 228600"/>
                <a:gd name="connsiteY4" fmla="*/ 223930 h 338230"/>
                <a:gd name="connsiteX5" fmla="*/ 114300 w 228600"/>
                <a:gd name="connsiteY5" fmla="*/ 338230 h 338230"/>
                <a:gd name="connsiteX6" fmla="*/ 0 w 228600"/>
                <a:gd name="connsiteY6" fmla="*/ 223930 h 338230"/>
                <a:gd name="connsiteX7" fmla="*/ 7519 w 228600"/>
                <a:gd name="connsiteY7" fmla="*/ 186690 h 338230"/>
                <a:gd name="connsiteX8" fmla="*/ 6020 w 228600"/>
                <a:gd name="connsiteY8" fmla="*/ 186690 h 338230"/>
                <a:gd name="connsiteX9" fmla="*/ 17878 w 228600"/>
                <a:gd name="connsiteY9" fmla="*/ 166246 h 338230"/>
                <a:gd name="connsiteX10" fmla="*/ 114300 w 228600"/>
                <a:gd name="connsiteY10" fmla="*/ 0 h 338230"/>
                <a:gd name="connsiteX0" fmla="*/ 114300 w 228600"/>
                <a:gd name="connsiteY0" fmla="*/ 0 h 338230"/>
                <a:gd name="connsiteX1" fmla="*/ 210723 w 228600"/>
                <a:gd name="connsiteY1" fmla="*/ 166246 h 338230"/>
                <a:gd name="connsiteX2" fmla="*/ 220282 w 228600"/>
                <a:gd name="connsiteY2" fmla="*/ 182727 h 338230"/>
                <a:gd name="connsiteX3" fmla="*/ 228600 w 228600"/>
                <a:gd name="connsiteY3" fmla="*/ 223930 h 338230"/>
                <a:gd name="connsiteX4" fmla="*/ 114300 w 228600"/>
                <a:gd name="connsiteY4" fmla="*/ 338230 h 338230"/>
                <a:gd name="connsiteX5" fmla="*/ 0 w 228600"/>
                <a:gd name="connsiteY5" fmla="*/ 223930 h 338230"/>
                <a:gd name="connsiteX6" fmla="*/ 7519 w 228600"/>
                <a:gd name="connsiteY6" fmla="*/ 186690 h 338230"/>
                <a:gd name="connsiteX7" fmla="*/ 6020 w 228600"/>
                <a:gd name="connsiteY7" fmla="*/ 186690 h 338230"/>
                <a:gd name="connsiteX8" fmla="*/ 17878 w 228600"/>
                <a:gd name="connsiteY8" fmla="*/ 166246 h 338230"/>
                <a:gd name="connsiteX9" fmla="*/ 114300 w 228600"/>
                <a:gd name="connsiteY9" fmla="*/ 0 h 338230"/>
                <a:gd name="connsiteX0" fmla="*/ 114300 w 228600"/>
                <a:gd name="connsiteY0" fmla="*/ 0 h 338230"/>
                <a:gd name="connsiteX1" fmla="*/ 210723 w 228600"/>
                <a:gd name="connsiteY1" fmla="*/ 166246 h 338230"/>
                <a:gd name="connsiteX2" fmla="*/ 220282 w 228600"/>
                <a:gd name="connsiteY2" fmla="*/ 182727 h 338230"/>
                <a:gd name="connsiteX3" fmla="*/ 228600 w 228600"/>
                <a:gd name="connsiteY3" fmla="*/ 223930 h 338230"/>
                <a:gd name="connsiteX4" fmla="*/ 114300 w 228600"/>
                <a:gd name="connsiteY4" fmla="*/ 338230 h 338230"/>
                <a:gd name="connsiteX5" fmla="*/ 0 w 228600"/>
                <a:gd name="connsiteY5" fmla="*/ 223930 h 338230"/>
                <a:gd name="connsiteX6" fmla="*/ 7519 w 228600"/>
                <a:gd name="connsiteY6" fmla="*/ 186690 h 338230"/>
                <a:gd name="connsiteX7" fmla="*/ 17878 w 228600"/>
                <a:gd name="connsiteY7" fmla="*/ 166246 h 338230"/>
                <a:gd name="connsiteX8" fmla="*/ 114300 w 228600"/>
                <a:gd name="connsiteY8" fmla="*/ 0 h 338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28600" h="338230">
                  <a:moveTo>
                    <a:pt x="114300" y="0"/>
                  </a:moveTo>
                  <a:lnTo>
                    <a:pt x="210723" y="166246"/>
                  </a:lnTo>
                  <a:cubicBezTo>
                    <a:pt x="215683" y="170713"/>
                    <a:pt x="218520" y="176484"/>
                    <a:pt x="220282" y="182727"/>
                  </a:cubicBezTo>
                  <a:lnTo>
                    <a:pt x="228600" y="223930"/>
                  </a:lnTo>
                  <a:cubicBezTo>
                    <a:pt x="228600" y="287056"/>
                    <a:pt x="177426" y="338230"/>
                    <a:pt x="114300" y="338230"/>
                  </a:cubicBezTo>
                  <a:cubicBezTo>
                    <a:pt x="51174" y="338230"/>
                    <a:pt x="0" y="287056"/>
                    <a:pt x="0" y="223930"/>
                  </a:cubicBezTo>
                  <a:lnTo>
                    <a:pt x="7519" y="186690"/>
                  </a:lnTo>
                  <a:lnTo>
                    <a:pt x="17878" y="166246"/>
                  </a:lnTo>
                  <a:lnTo>
                    <a:pt x="114300" y="0"/>
                  </a:lnTo>
                  <a:close/>
                </a:path>
              </a:pathLst>
            </a:custGeom>
            <a:solidFill>
              <a:srgbClr val="00B0F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24" name="グループ化 23">
            <a:extLst>
              <a:ext uri="{FF2B5EF4-FFF2-40B4-BE49-F238E27FC236}">
                <a16:creationId xmlns:a16="http://schemas.microsoft.com/office/drawing/2014/main" id="{E2C33B5A-A4A3-25B3-D9BF-3AF33D03AC6D}"/>
              </a:ext>
            </a:extLst>
          </p:cNvPr>
          <p:cNvGrpSpPr/>
          <p:nvPr/>
        </p:nvGrpSpPr>
        <p:grpSpPr>
          <a:xfrm>
            <a:off x="6656416" y="1197499"/>
            <a:ext cx="2278798" cy="1863780"/>
            <a:chOff x="2114549" y="3111277"/>
            <a:chExt cx="1241658" cy="1015526"/>
          </a:xfrm>
        </p:grpSpPr>
        <p:grpSp>
          <p:nvGrpSpPr>
            <p:cNvPr id="25" name="グループ化 24">
              <a:extLst>
                <a:ext uri="{FF2B5EF4-FFF2-40B4-BE49-F238E27FC236}">
                  <a16:creationId xmlns:a16="http://schemas.microsoft.com/office/drawing/2014/main" id="{664E0C17-34A2-07F6-F038-EFC809439027}"/>
                </a:ext>
              </a:extLst>
            </p:cNvPr>
            <p:cNvGrpSpPr/>
            <p:nvPr/>
          </p:nvGrpSpPr>
          <p:grpSpPr>
            <a:xfrm>
              <a:off x="2262606" y="3111277"/>
              <a:ext cx="1093601" cy="1015526"/>
              <a:chOff x="2262606" y="3111277"/>
              <a:chExt cx="1093601" cy="1015526"/>
            </a:xfrm>
          </p:grpSpPr>
          <p:grpSp>
            <p:nvGrpSpPr>
              <p:cNvPr id="28" name="グループ化 27">
                <a:extLst>
                  <a:ext uri="{FF2B5EF4-FFF2-40B4-BE49-F238E27FC236}">
                    <a16:creationId xmlns:a16="http://schemas.microsoft.com/office/drawing/2014/main" id="{91D8167D-A66F-095E-8BDD-FC7C9C5FDE80}"/>
                  </a:ext>
                </a:extLst>
              </p:cNvPr>
              <p:cNvGrpSpPr/>
              <p:nvPr/>
            </p:nvGrpSpPr>
            <p:grpSpPr>
              <a:xfrm>
                <a:off x="2554582" y="3471323"/>
                <a:ext cx="801625" cy="655480"/>
                <a:chOff x="8792828" y="3320060"/>
                <a:chExt cx="943398" cy="771406"/>
              </a:xfrm>
              <a:solidFill>
                <a:schemeClr val="bg1">
                  <a:lumMod val="75000"/>
                </a:schemeClr>
              </a:solidFill>
            </p:grpSpPr>
            <p:sp>
              <p:nvSpPr>
                <p:cNvPr id="30" name="台形 29">
                  <a:extLst>
                    <a:ext uri="{FF2B5EF4-FFF2-40B4-BE49-F238E27FC236}">
                      <a16:creationId xmlns:a16="http://schemas.microsoft.com/office/drawing/2014/main" id="{22F1DA65-A06B-661B-7548-BB320D8A34D2}"/>
                    </a:ext>
                  </a:extLst>
                </p:cNvPr>
                <p:cNvSpPr/>
                <p:nvPr/>
              </p:nvSpPr>
              <p:spPr bwMode="auto">
                <a:xfrm>
                  <a:off x="9228475" y="3429000"/>
                  <a:ext cx="180020" cy="225025"/>
                </a:xfrm>
                <a:prstGeom prst="trapezoid">
                  <a:avLst>
                    <a:gd name="adj" fmla="val 18386"/>
                  </a:avLst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>
                  <a:noAutofit/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1" name="四角形: 上の 2 つの角を丸める 30">
                  <a:extLst>
                    <a:ext uri="{FF2B5EF4-FFF2-40B4-BE49-F238E27FC236}">
                      <a16:creationId xmlns:a16="http://schemas.microsoft.com/office/drawing/2014/main" id="{E1A8654F-A3BB-9C16-7544-568544FB8A14}"/>
                    </a:ext>
                  </a:extLst>
                </p:cNvPr>
                <p:cNvSpPr/>
                <p:nvPr/>
              </p:nvSpPr>
              <p:spPr bwMode="auto">
                <a:xfrm>
                  <a:off x="9093461" y="3320060"/>
                  <a:ext cx="450050" cy="135015"/>
                </a:xfrm>
                <a:prstGeom prst="round2SameRect">
                  <a:avLst>
                    <a:gd name="adj1" fmla="val 50000"/>
                    <a:gd name="adj2" fmla="val 11683"/>
                  </a:avLst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>
                  <a:noAutofit/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2" name="矢印: 折線 31">
                  <a:extLst>
                    <a:ext uri="{FF2B5EF4-FFF2-40B4-BE49-F238E27FC236}">
                      <a16:creationId xmlns:a16="http://schemas.microsoft.com/office/drawing/2014/main" id="{D01F7D45-569E-9643-8250-37C78D346B3B}"/>
                    </a:ext>
                  </a:extLst>
                </p:cNvPr>
                <p:cNvSpPr/>
                <p:nvPr/>
              </p:nvSpPr>
              <p:spPr bwMode="auto">
                <a:xfrm>
                  <a:off x="8818687" y="3600928"/>
                  <a:ext cx="671816" cy="470114"/>
                </a:xfrm>
                <a:prstGeom prst="bentArrow">
                  <a:avLst>
                    <a:gd name="adj1" fmla="val 33658"/>
                    <a:gd name="adj2" fmla="val 26601"/>
                    <a:gd name="adj3" fmla="val 46882"/>
                    <a:gd name="adj4" fmla="val 49298"/>
                  </a:avLst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>
                  <a:noAutofit/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3" name="四角形: 角を丸くする 32">
                  <a:extLst>
                    <a:ext uri="{FF2B5EF4-FFF2-40B4-BE49-F238E27FC236}">
                      <a16:creationId xmlns:a16="http://schemas.microsoft.com/office/drawing/2014/main" id="{6EF11DA5-CB0D-F501-2BDE-067CA4A279C4}"/>
                    </a:ext>
                  </a:extLst>
                </p:cNvPr>
                <p:cNvSpPr/>
                <p:nvPr/>
              </p:nvSpPr>
              <p:spPr bwMode="auto">
                <a:xfrm>
                  <a:off x="8792828" y="3966978"/>
                  <a:ext cx="207137" cy="124488"/>
                </a:xfrm>
                <a:prstGeom prst="roundRect">
                  <a:avLst/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>
                  <a:noAutofit/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4" name="正方形/長方形 33">
                  <a:extLst>
                    <a:ext uri="{FF2B5EF4-FFF2-40B4-BE49-F238E27FC236}">
                      <a16:creationId xmlns:a16="http://schemas.microsoft.com/office/drawing/2014/main" id="{9428DA24-FFC3-170A-F5C2-5348E4819960}"/>
                    </a:ext>
                  </a:extLst>
                </p:cNvPr>
                <p:cNvSpPr/>
                <p:nvPr/>
              </p:nvSpPr>
              <p:spPr bwMode="auto">
                <a:xfrm>
                  <a:off x="9481621" y="3646881"/>
                  <a:ext cx="196903" cy="156453"/>
                </a:xfrm>
                <a:prstGeom prst="rect">
                  <a:avLst/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>
                  <a:noAutofit/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5" name="正方形/長方形 34">
                  <a:extLst>
                    <a:ext uri="{FF2B5EF4-FFF2-40B4-BE49-F238E27FC236}">
                      <a16:creationId xmlns:a16="http://schemas.microsoft.com/office/drawing/2014/main" id="{BE73B31D-EEF8-33ED-B9BA-EFE64FCC5863}"/>
                    </a:ext>
                  </a:extLst>
                </p:cNvPr>
                <p:cNvSpPr/>
                <p:nvPr/>
              </p:nvSpPr>
              <p:spPr bwMode="auto">
                <a:xfrm>
                  <a:off x="9642767" y="3610454"/>
                  <a:ext cx="59358" cy="229308"/>
                </a:xfrm>
                <a:prstGeom prst="rect">
                  <a:avLst/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>
                  <a:noAutofit/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6" name="正方形/長方形 35">
                  <a:extLst>
                    <a:ext uri="{FF2B5EF4-FFF2-40B4-BE49-F238E27FC236}">
                      <a16:creationId xmlns:a16="http://schemas.microsoft.com/office/drawing/2014/main" id="{BA22B279-0ABD-16AB-F874-60F0ABD94A21}"/>
                    </a:ext>
                  </a:extLst>
                </p:cNvPr>
                <p:cNvSpPr/>
                <p:nvPr/>
              </p:nvSpPr>
              <p:spPr bwMode="auto">
                <a:xfrm>
                  <a:off x="9690506" y="3546159"/>
                  <a:ext cx="45720" cy="357898"/>
                </a:xfrm>
                <a:prstGeom prst="rect">
                  <a:avLst/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>
                  <a:noAutofit/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7" name="楕円 36">
                  <a:extLst>
                    <a:ext uri="{FF2B5EF4-FFF2-40B4-BE49-F238E27FC236}">
                      <a16:creationId xmlns:a16="http://schemas.microsoft.com/office/drawing/2014/main" id="{AAF4330C-61E0-901A-F883-F393D3D6DF32}"/>
                    </a:ext>
                  </a:extLst>
                </p:cNvPr>
                <p:cNvSpPr/>
                <p:nvPr/>
              </p:nvSpPr>
              <p:spPr bwMode="auto">
                <a:xfrm>
                  <a:off x="9093460" y="3564015"/>
                  <a:ext cx="450050" cy="360040"/>
                </a:xfrm>
                <a:prstGeom prst="ellipse">
                  <a:avLst/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>
                  <a:noAutofit/>
                </a:bodyPr>
                <a:lstStyle/>
                <a:p>
                  <a:endParaRPr lang="ja-JP" altLang="en-US"/>
                </a:p>
              </p:txBody>
            </p:sp>
          </p:grpSp>
          <p:sp>
            <p:nvSpPr>
              <p:cNvPr id="29" name="フリーフォーム: 図形 28">
                <a:extLst>
                  <a:ext uri="{FF2B5EF4-FFF2-40B4-BE49-F238E27FC236}">
                    <a16:creationId xmlns:a16="http://schemas.microsoft.com/office/drawing/2014/main" id="{24907444-5C4B-E552-DF57-DCABD2C6CCDC}"/>
                  </a:ext>
                </a:extLst>
              </p:cNvPr>
              <p:cNvSpPr/>
              <p:nvPr/>
            </p:nvSpPr>
            <p:spPr bwMode="auto">
              <a:xfrm>
                <a:off x="2262606" y="3111277"/>
                <a:ext cx="1054752" cy="652040"/>
              </a:xfrm>
              <a:custGeom>
                <a:avLst/>
                <a:gdLst>
                  <a:gd name="connsiteX0" fmla="*/ 707394 w 973510"/>
                  <a:gd name="connsiteY0" fmla="*/ 0 h 652040"/>
                  <a:gd name="connsiteX1" fmla="*/ 749865 w 973510"/>
                  <a:gd name="connsiteY1" fmla="*/ 42470 h 652040"/>
                  <a:gd name="connsiteX2" fmla="*/ 747978 w 973510"/>
                  <a:gd name="connsiteY2" fmla="*/ 51816 h 652040"/>
                  <a:gd name="connsiteX3" fmla="*/ 777765 w 973510"/>
                  <a:gd name="connsiteY3" fmla="*/ 47432 h 652040"/>
                  <a:gd name="connsiteX4" fmla="*/ 834805 w 973510"/>
                  <a:gd name="connsiteY4" fmla="*/ 46163 h 652040"/>
                  <a:gd name="connsiteX5" fmla="*/ 877275 w 973510"/>
                  <a:gd name="connsiteY5" fmla="*/ 88634 h 652040"/>
                  <a:gd name="connsiteX6" fmla="*/ 851337 w 973510"/>
                  <a:gd name="connsiteY6" fmla="*/ 127766 h 652040"/>
                  <a:gd name="connsiteX7" fmla="*/ 835917 w 973510"/>
                  <a:gd name="connsiteY7" fmla="*/ 130880 h 652040"/>
                  <a:gd name="connsiteX8" fmla="*/ 835905 w 973510"/>
                  <a:gd name="connsiteY8" fmla="*/ 131008 h 652040"/>
                  <a:gd name="connsiteX9" fmla="*/ 835313 w 973510"/>
                  <a:gd name="connsiteY9" fmla="*/ 131001 h 652040"/>
                  <a:gd name="connsiteX10" fmla="*/ 834805 w 973510"/>
                  <a:gd name="connsiteY10" fmla="*/ 131104 h 652040"/>
                  <a:gd name="connsiteX11" fmla="*/ 834240 w 973510"/>
                  <a:gd name="connsiteY11" fmla="*/ 130990 h 652040"/>
                  <a:gd name="connsiteX12" fmla="*/ 783472 w 973510"/>
                  <a:gd name="connsiteY12" fmla="*/ 130446 h 652040"/>
                  <a:gd name="connsiteX13" fmla="*/ 683915 w 973510"/>
                  <a:gd name="connsiteY13" fmla="*/ 153031 h 652040"/>
                  <a:gd name="connsiteX14" fmla="*/ 677902 w 973510"/>
                  <a:gd name="connsiteY14" fmla="*/ 155965 h 652040"/>
                  <a:gd name="connsiteX15" fmla="*/ 711152 w 973510"/>
                  <a:gd name="connsiteY15" fmla="*/ 151331 h 652040"/>
                  <a:gd name="connsiteX16" fmla="*/ 891235 w 973510"/>
                  <a:gd name="connsiteY16" fmla="*/ 186893 h 652040"/>
                  <a:gd name="connsiteX17" fmla="*/ 941350 w 973510"/>
                  <a:gd name="connsiteY17" fmla="*/ 213911 h 652040"/>
                  <a:gd name="connsiteX18" fmla="*/ 943558 w 973510"/>
                  <a:gd name="connsiteY18" fmla="*/ 214357 h 652040"/>
                  <a:gd name="connsiteX19" fmla="*/ 973510 w 973510"/>
                  <a:gd name="connsiteY19" fmla="*/ 259544 h 652040"/>
                  <a:gd name="connsiteX20" fmla="*/ 924469 w 973510"/>
                  <a:gd name="connsiteY20" fmla="*/ 308585 h 652040"/>
                  <a:gd name="connsiteX21" fmla="*/ 905380 w 973510"/>
                  <a:gd name="connsiteY21" fmla="*/ 304731 h 652040"/>
                  <a:gd name="connsiteX22" fmla="*/ 895030 w 973510"/>
                  <a:gd name="connsiteY22" fmla="*/ 297752 h 652040"/>
                  <a:gd name="connsiteX23" fmla="*/ 894459 w 973510"/>
                  <a:gd name="connsiteY23" fmla="*/ 298642 h 652040"/>
                  <a:gd name="connsiteX24" fmla="*/ 713856 w 973510"/>
                  <a:gd name="connsiteY24" fmla="*/ 248407 h 652040"/>
                  <a:gd name="connsiteX25" fmla="*/ 675172 w 973510"/>
                  <a:gd name="connsiteY25" fmla="*/ 252348 h 652040"/>
                  <a:gd name="connsiteX26" fmla="*/ 720831 w 973510"/>
                  <a:gd name="connsiteY26" fmla="*/ 259166 h 652040"/>
                  <a:gd name="connsiteX27" fmla="*/ 933057 w 973510"/>
                  <a:gd name="connsiteY27" fmla="*/ 380979 h 652040"/>
                  <a:gd name="connsiteX28" fmla="*/ 932632 w 973510"/>
                  <a:gd name="connsiteY28" fmla="*/ 381375 h 652040"/>
                  <a:gd name="connsiteX29" fmla="*/ 933295 w 973510"/>
                  <a:gd name="connsiteY29" fmla="*/ 381822 h 652040"/>
                  <a:gd name="connsiteX30" fmla="*/ 947658 w 973510"/>
                  <a:gd name="connsiteY30" fmla="*/ 416499 h 652040"/>
                  <a:gd name="connsiteX31" fmla="*/ 898617 w 973510"/>
                  <a:gd name="connsiteY31" fmla="*/ 465539 h 652040"/>
                  <a:gd name="connsiteX32" fmla="*/ 863940 w 973510"/>
                  <a:gd name="connsiteY32" fmla="*/ 451176 h 652040"/>
                  <a:gd name="connsiteX33" fmla="*/ 860015 w 973510"/>
                  <a:gd name="connsiteY33" fmla="*/ 445353 h 652040"/>
                  <a:gd name="connsiteX34" fmla="*/ 826399 w 973510"/>
                  <a:gd name="connsiteY34" fmla="*/ 414398 h 652040"/>
                  <a:gd name="connsiteX35" fmla="*/ 558834 w 973510"/>
                  <a:gd name="connsiteY35" fmla="*/ 354027 h 652040"/>
                  <a:gd name="connsiteX36" fmla="*/ 523238 w 973510"/>
                  <a:gd name="connsiteY36" fmla="*/ 396498 h 652040"/>
                  <a:gd name="connsiteX37" fmla="*/ 536487 w 973510"/>
                  <a:gd name="connsiteY37" fmla="*/ 448788 h 652040"/>
                  <a:gd name="connsiteX38" fmla="*/ 553731 w 973510"/>
                  <a:gd name="connsiteY38" fmla="*/ 469447 h 652040"/>
                  <a:gd name="connsiteX39" fmla="*/ 595568 w 973510"/>
                  <a:gd name="connsiteY39" fmla="*/ 504885 h 652040"/>
                  <a:gd name="connsiteX40" fmla="*/ 640534 w 973510"/>
                  <a:gd name="connsiteY40" fmla="*/ 531212 h 652040"/>
                  <a:gd name="connsiteX41" fmla="*/ 651040 w 973510"/>
                  <a:gd name="connsiteY41" fmla="*/ 533333 h 652040"/>
                  <a:gd name="connsiteX42" fmla="*/ 688773 w 973510"/>
                  <a:gd name="connsiteY42" fmla="*/ 590259 h 652040"/>
                  <a:gd name="connsiteX43" fmla="*/ 626992 w 973510"/>
                  <a:gd name="connsiteY43" fmla="*/ 652040 h 652040"/>
                  <a:gd name="connsiteX44" fmla="*/ 602944 w 973510"/>
                  <a:gd name="connsiteY44" fmla="*/ 647185 h 652040"/>
                  <a:gd name="connsiteX45" fmla="*/ 592370 w 973510"/>
                  <a:gd name="connsiteY45" fmla="*/ 640056 h 652040"/>
                  <a:gd name="connsiteX46" fmla="*/ 591971 w 973510"/>
                  <a:gd name="connsiteY46" fmla="*/ 640898 h 652040"/>
                  <a:gd name="connsiteX47" fmla="*/ 468824 w 973510"/>
                  <a:gd name="connsiteY47" fmla="*/ 553740 h 652040"/>
                  <a:gd name="connsiteX48" fmla="*/ 394525 w 973510"/>
                  <a:gd name="connsiteY48" fmla="*/ 501972 h 652040"/>
                  <a:gd name="connsiteX49" fmla="*/ 317058 w 973510"/>
                  <a:gd name="connsiteY49" fmla="*/ 472856 h 652040"/>
                  <a:gd name="connsiteX50" fmla="*/ 288673 w 973510"/>
                  <a:gd name="connsiteY50" fmla="*/ 453505 h 652040"/>
                  <a:gd name="connsiteX51" fmla="*/ 0 w 973510"/>
                  <a:gd name="connsiteY51" fmla="*/ 474771 h 652040"/>
                  <a:gd name="connsiteX52" fmla="*/ 0 w 973510"/>
                  <a:gd name="connsiteY52" fmla="*/ 170505 h 652040"/>
                  <a:gd name="connsiteX53" fmla="*/ 288371 w 973510"/>
                  <a:gd name="connsiteY53" fmla="*/ 191749 h 652040"/>
                  <a:gd name="connsiteX54" fmla="*/ 353949 w 973510"/>
                  <a:gd name="connsiteY54" fmla="*/ 156579 h 652040"/>
                  <a:gd name="connsiteX55" fmla="*/ 453432 w 973510"/>
                  <a:gd name="connsiteY55" fmla="*/ 132383 h 652040"/>
                  <a:gd name="connsiteX56" fmla="*/ 466852 w 973510"/>
                  <a:gd name="connsiteY56" fmla="*/ 131545 h 652040"/>
                  <a:gd name="connsiteX57" fmla="*/ 486579 w 973510"/>
                  <a:gd name="connsiteY57" fmla="*/ 108275 h 652040"/>
                  <a:gd name="connsiteX58" fmla="*/ 690724 w 973510"/>
                  <a:gd name="connsiteY58" fmla="*/ 1576 h 652040"/>
                  <a:gd name="connsiteX59" fmla="*/ 691024 w 973510"/>
                  <a:gd name="connsiteY59" fmla="*/ 3305 h 652040"/>
                  <a:gd name="connsiteX0" fmla="*/ 707394 w 973510"/>
                  <a:gd name="connsiteY0" fmla="*/ 0 h 652040"/>
                  <a:gd name="connsiteX1" fmla="*/ 749865 w 973510"/>
                  <a:gd name="connsiteY1" fmla="*/ 42470 h 652040"/>
                  <a:gd name="connsiteX2" fmla="*/ 747978 w 973510"/>
                  <a:gd name="connsiteY2" fmla="*/ 51816 h 652040"/>
                  <a:gd name="connsiteX3" fmla="*/ 777765 w 973510"/>
                  <a:gd name="connsiteY3" fmla="*/ 47432 h 652040"/>
                  <a:gd name="connsiteX4" fmla="*/ 834805 w 973510"/>
                  <a:gd name="connsiteY4" fmla="*/ 46163 h 652040"/>
                  <a:gd name="connsiteX5" fmla="*/ 877275 w 973510"/>
                  <a:gd name="connsiteY5" fmla="*/ 88634 h 652040"/>
                  <a:gd name="connsiteX6" fmla="*/ 851337 w 973510"/>
                  <a:gd name="connsiteY6" fmla="*/ 127766 h 652040"/>
                  <a:gd name="connsiteX7" fmla="*/ 835917 w 973510"/>
                  <a:gd name="connsiteY7" fmla="*/ 130880 h 652040"/>
                  <a:gd name="connsiteX8" fmla="*/ 835905 w 973510"/>
                  <a:gd name="connsiteY8" fmla="*/ 131008 h 652040"/>
                  <a:gd name="connsiteX9" fmla="*/ 835313 w 973510"/>
                  <a:gd name="connsiteY9" fmla="*/ 131001 h 652040"/>
                  <a:gd name="connsiteX10" fmla="*/ 834805 w 973510"/>
                  <a:gd name="connsiteY10" fmla="*/ 131104 h 652040"/>
                  <a:gd name="connsiteX11" fmla="*/ 834240 w 973510"/>
                  <a:gd name="connsiteY11" fmla="*/ 130990 h 652040"/>
                  <a:gd name="connsiteX12" fmla="*/ 783472 w 973510"/>
                  <a:gd name="connsiteY12" fmla="*/ 130446 h 652040"/>
                  <a:gd name="connsiteX13" fmla="*/ 683915 w 973510"/>
                  <a:gd name="connsiteY13" fmla="*/ 153031 h 652040"/>
                  <a:gd name="connsiteX14" fmla="*/ 677902 w 973510"/>
                  <a:gd name="connsiteY14" fmla="*/ 155965 h 652040"/>
                  <a:gd name="connsiteX15" fmla="*/ 711152 w 973510"/>
                  <a:gd name="connsiteY15" fmla="*/ 151331 h 652040"/>
                  <a:gd name="connsiteX16" fmla="*/ 891235 w 973510"/>
                  <a:gd name="connsiteY16" fmla="*/ 186893 h 652040"/>
                  <a:gd name="connsiteX17" fmla="*/ 941350 w 973510"/>
                  <a:gd name="connsiteY17" fmla="*/ 213911 h 652040"/>
                  <a:gd name="connsiteX18" fmla="*/ 943558 w 973510"/>
                  <a:gd name="connsiteY18" fmla="*/ 214357 h 652040"/>
                  <a:gd name="connsiteX19" fmla="*/ 973510 w 973510"/>
                  <a:gd name="connsiteY19" fmla="*/ 259544 h 652040"/>
                  <a:gd name="connsiteX20" fmla="*/ 924469 w 973510"/>
                  <a:gd name="connsiteY20" fmla="*/ 308585 h 652040"/>
                  <a:gd name="connsiteX21" fmla="*/ 905380 w 973510"/>
                  <a:gd name="connsiteY21" fmla="*/ 304731 h 652040"/>
                  <a:gd name="connsiteX22" fmla="*/ 895030 w 973510"/>
                  <a:gd name="connsiteY22" fmla="*/ 297752 h 652040"/>
                  <a:gd name="connsiteX23" fmla="*/ 894459 w 973510"/>
                  <a:gd name="connsiteY23" fmla="*/ 298642 h 652040"/>
                  <a:gd name="connsiteX24" fmla="*/ 713856 w 973510"/>
                  <a:gd name="connsiteY24" fmla="*/ 248407 h 652040"/>
                  <a:gd name="connsiteX25" fmla="*/ 675172 w 973510"/>
                  <a:gd name="connsiteY25" fmla="*/ 252348 h 652040"/>
                  <a:gd name="connsiteX26" fmla="*/ 720831 w 973510"/>
                  <a:gd name="connsiteY26" fmla="*/ 259166 h 652040"/>
                  <a:gd name="connsiteX27" fmla="*/ 933057 w 973510"/>
                  <a:gd name="connsiteY27" fmla="*/ 380979 h 652040"/>
                  <a:gd name="connsiteX28" fmla="*/ 932632 w 973510"/>
                  <a:gd name="connsiteY28" fmla="*/ 381375 h 652040"/>
                  <a:gd name="connsiteX29" fmla="*/ 933295 w 973510"/>
                  <a:gd name="connsiteY29" fmla="*/ 381822 h 652040"/>
                  <a:gd name="connsiteX30" fmla="*/ 947658 w 973510"/>
                  <a:gd name="connsiteY30" fmla="*/ 416499 h 652040"/>
                  <a:gd name="connsiteX31" fmla="*/ 898617 w 973510"/>
                  <a:gd name="connsiteY31" fmla="*/ 465539 h 652040"/>
                  <a:gd name="connsiteX32" fmla="*/ 863940 w 973510"/>
                  <a:gd name="connsiteY32" fmla="*/ 451176 h 652040"/>
                  <a:gd name="connsiteX33" fmla="*/ 860015 w 973510"/>
                  <a:gd name="connsiteY33" fmla="*/ 445353 h 652040"/>
                  <a:gd name="connsiteX34" fmla="*/ 826399 w 973510"/>
                  <a:gd name="connsiteY34" fmla="*/ 414398 h 652040"/>
                  <a:gd name="connsiteX35" fmla="*/ 558834 w 973510"/>
                  <a:gd name="connsiteY35" fmla="*/ 354027 h 652040"/>
                  <a:gd name="connsiteX36" fmla="*/ 523238 w 973510"/>
                  <a:gd name="connsiteY36" fmla="*/ 396498 h 652040"/>
                  <a:gd name="connsiteX37" fmla="*/ 536487 w 973510"/>
                  <a:gd name="connsiteY37" fmla="*/ 448788 h 652040"/>
                  <a:gd name="connsiteX38" fmla="*/ 553731 w 973510"/>
                  <a:gd name="connsiteY38" fmla="*/ 469447 h 652040"/>
                  <a:gd name="connsiteX39" fmla="*/ 595568 w 973510"/>
                  <a:gd name="connsiteY39" fmla="*/ 504885 h 652040"/>
                  <a:gd name="connsiteX40" fmla="*/ 640534 w 973510"/>
                  <a:gd name="connsiteY40" fmla="*/ 531212 h 652040"/>
                  <a:gd name="connsiteX41" fmla="*/ 651040 w 973510"/>
                  <a:gd name="connsiteY41" fmla="*/ 533333 h 652040"/>
                  <a:gd name="connsiteX42" fmla="*/ 688773 w 973510"/>
                  <a:gd name="connsiteY42" fmla="*/ 590259 h 652040"/>
                  <a:gd name="connsiteX43" fmla="*/ 626992 w 973510"/>
                  <a:gd name="connsiteY43" fmla="*/ 652040 h 652040"/>
                  <a:gd name="connsiteX44" fmla="*/ 602944 w 973510"/>
                  <a:gd name="connsiteY44" fmla="*/ 647185 h 652040"/>
                  <a:gd name="connsiteX45" fmla="*/ 592370 w 973510"/>
                  <a:gd name="connsiteY45" fmla="*/ 640056 h 652040"/>
                  <a:gd name="connsiteX46" fmla="*/ 591971 w 973510"/>
                  <a:gd name="connsiteY46" fmla="*/ 640898 h 652040"/>
                  <a:gd name="connsiteX47" fmla="*/ 468824 w 973510"/>
                  <a:gd name="connsiteY47" fmla="*/ 553740 h 652040"/>
                  <a:gd name="connsiteX48" fmla="*/ 394525 w 973510"/>
                  <a:gd name="connsiteY48" fmla="*/ 501972 h 652040"/>
                  <a:gd name="connsiteX49" fmla="*/ 317058 w 973510"/>
                  <a:gd name="connsiteY49" fmla="*/ 472856 h 652040"/>
                  <a:gd name="connsiteX50" fmla="*/ 288673 w 973510"/>
                  <a:gd name="connsiteY50" fmla="*/ 453505 h 652040"/>
                  <a:gd name="connsiteX51" fmla="*/ 0 w 973510"/>
                  <a:gd name="connsiteY51" fmla="*/ 474771 h 652040"/>
                  <a:gd name="connsiteX52" fmla="*/ 375 w 973510"/>
                  <a:gd name="connsiteY52" fmla="*/ 316825 h 652040"/>
                  <a:gd name="connsiteX53" fmla="*/ 0 w 973510"/>
                  <a:gd name="connsiteY53" fmla="*/ 170505 h 652040"/>
                  <a:gd name="connsiteX54" fmla="*/ 288371 w 973510"/>
                  <a:gd name="connsiteY54" fmla="*/ 191749 h 652040"/>
                  <a:gd name="connsiteX55" fmla="*/ 353949 w 973510"/>
                  <a:gd name="connsiteY55" fmla="*/ 156579 h 652040"/>
                  <a:gd name="connsiteX56" fmla="*/ 453432 w 973510"/>
                  <a:gd name="connsiteY56" fmla="*/ 132383 h 652040"/>
                  <a:gd name="connsiteX57" fmla="*/ 466852 w 973510"/>
                  <a:gd name="connsiteY57" fmla="*/ 131545 h 652040"/>
                  <a:gd name="connsiteX58" fmla="*/ 486579 w 973510"/>
                  <a:gd name="connsiteY58" fmla="*/ 108275 h 652040"/>
                  <a:gd name="connsiteX59" fmla="*/ 690724 w 973510"/>
                  <a:gd name="connsiteY59" fmla="*/ 1576 h 652040"/>
                  <a:gd name="connsiteX60" fmla="*/ 691024 w 973510"/>
                  <a:gd name="connsiteY60" fmla="*/ 3305 h 652040"/>
                  <a:gd name="connsiteX61" fmla="*/ 707394 w 973510"/>
                  <a:gd name="connsiteY61" fmla="*/ 0 h 652040"/>
                  <a:gd name="connsiteX0" fmla="*/ 375 w 973510"/>
                  <a:gd name="connsiteY0" fmla="*/ 316825 h 652040"/>
                  <a:gd name="connsiteX1" fmla="*/ 0 w 973510"/>
                  <a:gd name="connsiteY1" fmla="*/ 170505 h 652040"/>
                  <a:gd name="connsiteX2" fmla="*/ 288371 w 973510"/>
                  <a:gd name="connsiteY2" fmla="*/ 191749 h 652040"/>
                  <a:gd name="connsiteX3" fmla="*/ 353949 w 973510"/>
                  <a:gd name="connsiteY3" fmla="*/ 156579 h 652040"/>
                  <a:gd name="connsiteX4" fmla="*/ 453432 w 973510"/>
                  <a:gd name="connsiteY4" fmla="*/ 132383 h 652040"/>
                  <a:gd name="connsiteX5" fmla="*/ 466852 w 973510"/>
                  <a:gd name="connsiteY5" fmla="*/ 131545 h 652040"/>
                  <a:gd name="connsiteX6" fmla="*/ 486579 w 973510"/>
                  <a:gd name="connsiteY6" fmla="*/ 108275 h 652040"/>
                  <a:gd name="connsiteX7" fmla="*/ 690724 w 973510"/>
                  <a:gd name="connsiteY7" fmla="*/ 1576 h 652040"/>
                  <a:gd name="connsiteX8" fmla="*/ 691024 w 973510"/>
                  <a:gd name="connsiteY8" fmla="*/ 3305 h 652040"/>
                  <a:gd name="connsiteX9" fmla="*/ 707394 w 973510"/>
                  <a:gd name="connsiteY9" fmla="*/ 0 h 652040"/>
                  <a:gd name="connsiteX10" fmla="*/ 749865 w 973510"/>
                  <a:gd name="connsiteY10" fmla="*/ 42470 h 652040"/>
                  <a:gd name="connsiteX11" fmla="*/ 747978 w 973510"/>
                  <a:gd name="connsiteY11" fmla="*/ 51816 h 652040"/>
                  <a:gd name="connsiteX12" fmla="*/ 777765 w 973510"/>
                  <a:gd name="connsiteY12" fmla="*/ 47432 h 652040"/>
                  <a:gd name="connsiteX13" fmla="*/ 834805 w 973510"/>
                  <a:gd name="connsiteY13" fmla="*/ 46163 h 652040"/>
                  <a:gd name="connsiteX14" fmla="*/ 877275 w 973510"/>
                  <a:gd name="connsiteY14" fmla="*/ 88634 h 652040"/>
                  <a:gd name="connsiteX15" fmla="*/ 851337 w 973510"/>
                  <a:gd name="connsiteY15" fmla="*/ 127766 h 652040"/>
                  <a:gd name="connsiteX16" fmla="*/ 835917 w 973510"/>
                  <a:gd name="connsiteY16" fmla="*/ 130880 h 652040"/>
                  <a:gd name="connsiteX17" fmla="*/ 835905 w 973510"/>
                  <a:gd name="connsiteY17" fmla="*/ 131008 h 652040"/>
                  <a:gd name="connsiteX18" fmla="*/ 835313 w 973510"/>
                  <a:gd name="connsiteY18" fmla="*/ 131001 h 652040"/>
                  <a:gd name="connsiteX19" fmla="*/ 834805 w 973510"/>
                  <a:gd name="connsiteY19" fmla="*/ 131104 h 652040"/>
                  <a:gd name="connsiteX20" fmla="*/ 834240 w 973510"/>
                  <a:gd name="connsiteY20" fmla="*/ 130990 h 652040"/>
                  <a:gd name="connsiteX21" fmla="*/ 783472 w 973510"/>
                  <a:gd name="connsiteY21" fmla="*/ 130446 h 652040"/>
                  <a:gd name="connsiteX22" fmla="*/ 683915 w 973510"/>
                  <a:gd name="connsiteY22" fmla="*/ 153031 h 652040"/>
                  <a:gd name="connsiteX23" fmla="*/ 677902 w 973510"/>
                  <a:gd name="connsiteY23" fmla="*/ 155965 h 652040"/>
                  <a:gd name="connsiteX24" fmla="*/ 711152 w 973510"/>
                  <a:gd name="connsiteY24" fmla="*/ 151331 h 652040"/>
                  <a:gd name="connsiteX25" fmla="*/ 891235 w 973510"/>
                  <a:gd name="connsiteY25" fmla="*/ 186893 h 652040"/>
                  <a:gd name="connsiteX26" fmla="*/ 941350 w 973510"/>
                  <a:gd name="connsiteY26" fmla="*/ 213911 h 652040"/>
                  <a:gd name="connsiteX27" fmla="*/ 943558 w 973510"/>
                  <a:gd name="connsiteY27" fmla="*/ 214357 h 652040"/>
                  <a:gd name="connsiteX28" fmla="*/ 973510 w 973510"/>
                  <a:gd name="connsiteY28" fmla="*/ 259544 h 652040"/>
                  <a:gd name="connsiteX29" fmla="*/ 924469 w 973510"/>
                  <a:gd name="connsiteY29" fmla="*/ 308585 h 652040"/>
                  <a:gd name="connsiteX30" fmla="*/ 905380 w 973510"/>
                  <a:gd name="connsiteY30" fmla="*/ 304731 h 652040"/>
                  <a:gd name="connsiteX31" fmla="*/ 895030 w 973510"/>
                  <a:gd name="connsiteY31" fmla="*/ 297752 h 652040"/>
                  <a:gd name="connsiteX32" fmla="*/ 894459 w 973510"/>
                  <a:gd name="connsiteY32" fmla="*/ 298642 h 652040"/>
                  <a:gd name="connsiteX33" fmla="*/ 713856 w 973510"/>
                  <a:gd name="connsiteY33" fmla="*/ 248407 h 652040"/>
                  <a:gd name="connsiteX34" fmla="*/ 675172 w 973510"/>
                  <a:gd name="connsiteY34" fmla="*/ 252348 h 652040"/>
                  <a:gd name="connsiteX35" fmla="*/ 720831 w 973510"/>
                  <a:gd name="connsiteY35" fmla="*/ 259166 h 652040"/>
                  <a:gd name="connsiteX36" fmla="*/ 933057 w 973510"/>
                  <a:gd name="connsiteY36" fmla="*/ 380979 h 652040"/>
                  <a:gd name="connsiteX37" fmla="*/ 932632 w 973510"/>
                  <a:gd name="connsiteY37" fmla="*/ 381375 h 652040"/>
                  <a:gd name="connsiteX38" fmla="*/ 933295 w 973510"/>
                  <a:gd name="connsiteY38" fmla="*/ 381822 h 652040"/>
                  <a:gd name="connsiteX39" fmla="*/ 947658 w 973510"/>
                  <a:gd name="connsiteY39" fmla="*/ 416499 h 652040"/>
                  <a:gd name="connsiteX40" fmla="*/ 898617 w 973510"/>
                  <a:gd name="connsiteY40" fmla="*/ 465539 h 652040"/>
                  <a:gd name="connsiteX41" fmla="*/ 863940 w 973510"/>
                  <a:gd name="connsiteY41" fmla="*/ 451176 h 652040"/>
                  <a:gd name="connsiteX42" fmla="*/ 860015 w 973510"/>
                  <a:gd name="connsiteY42" fmla="*/ 445353 h 652040"/>
                  <a:gd name="connsiteX43" fmla="*/ 826399 w 973510"/>
                  <a:gd name="connsiteY43" fmla="*/ 414398 h 652040"/>
                  <a:gd name="connsiteX44" fmla="*/ 558834 w 973510"/>
                  <a:gd name="connsiteY44" fmla="*/ 354027 h 652040"/>
                  <a:gd name="connsiteX45" fmla="*/ 523238 w 973510"/>
                  <a:gd name="connsiteY45" fmla="*/ 396498 h 652040"/>
                  <a:gd name="connsiteX46" fmla="*/ 536487 w 973510"/>
                  <a:gd name="connsiteY46" fmla="*/ 448788 h 652040"/>
                  <a:gd name="connsiteX47" fmla="*/ 553731 w 973510"/>
                  <a:gd name="connsiteY47" fmla="*/ 469447 h 652040"/>
                  <a:gd name="connsiteX48" fmla="*/ 595568 w 973510"/>
                  <a:gd name="connsiteY48" fmla="*/ 504885 h 652040"/>
                  <a:gd name="connsiteX49" fmla="*/ 640534 w 973510"/>
                  <a:gd name="connsiteY49" fmla="*/ 531212 h 652040"/>
                  <a:gd name="connsiteX50" fmla="*/ 651040 w 973510"/>
                  <a:gd name="connsiteY50" fmla="*/ 533333 h 652040"/>
                  <a:gd name="connsiteX51" fmla="*/ 688773 w 973510"/>
                  <a:gd name="connsiteY51" fmla="*/ 590259 h 652040"/>
                  <a:gd name="connsiteX52" fmla="*/ 626992 w 973510"/>
                  <a:gd name="connsiteY52" fmla="*/ 652040 h 652040"/>
                  <a:gd name="connsiteX53" fmla="*/ 602944 w 973510"/>
                  <a:gd name="connsiteY53" fmla="*/ 647185 h 652040"/>
                  <a:gd name="connsiteX54" fmla="*/ 592370 w 973510"/>
                  <a:gd name="connsiteY54" fmla="*/ 640056 h 652040"/>
                  <a:gd name="connsiteX55" fmla="*/ 591971 w 973510"/>
                  <a:gd name="connsiteY55" fmla="*/ 640898 h 652040"/>
                  <a:gd name="connsiteX56" fmla="*/ 468824 w 973510"/>
                  <a:gd name="connsiteY56" fmla="*/ 553740 h 652040"/>
                  <a:gd name="connsiteX57" fmla="*/ 394525 w 973510"/>
                  <a:gd name="connsiteY57" fmla="*/ 501972 h 652040"/>
                  <a:gd name="connsiteX58" fmla="*/ 317058 w 973510"/>
                  <a:gd name="connsiteY58" fmla="*/ 472856 h 652040"/>
                  <a:gd name="connsiteX59" fmla="*/ 288673 w 973510"/>
                  <a:gd name="connsiteY59" fmla="*/ 453505 h 652040"/>
                  <a:gd name="connsiteX60" fmla="*/ 0 w 973510"/>
                  <a:gd name="connsiteY60" fmla="*/ 474771 h 652040"/>
                  <a:gd name="connsiteX61" fmla="*/ 73493 w 973510"/>
                  <a:gd name="connsiteY61" fmla="*/ 389943 h 652040"/>
                  <a:gd name="connsiteX0" fmla="*/ 0 w 973510"/>
                  <a:gd name="connsiteY0" fmla="*/ 170505 h 652040"/>
                  <a:gd name="connsiteX1" fmla="*/ 288371 w 973510"/>
                  <a:gd name="connsiteY1" fmla="*/ 191749 h 652040"/>
                  <a:gd name="connsiteX2" fmla="*/ 353949 w 973510"/>
                  <a:gd name="connsiteY2" fmla="*/ 156579 h 652040"/>
                  <a:gd name="connsiteX3" fmla="*/ 453432 w 973510"/>
                  <a:gd name="connsiteY3" fmla="*/ 132383 h 652040"/>
                  <a:gd name="connsiteX4" fmla="*/ 466852 w 973510"/>
                  <a:gd name="connsiteY4" fmla="*/ 131545 h 652040"/>
                  <a:gd name="connsiteX5" fmla="*/ 486579 w 973510"/>
                  <a:gd name="connsiteY5" fmla="*/ 108275 h 652040"/>
                  <a:gd name="connsiteX6" fmla="*/ 690724 w 973510"/>
                  <a:gd name="connsiteY6" fmla="*/ 1576 h 652040"/>
                  <a:gd name="connsiteX7" fmla="*/ 691024 w 973510"/>
                  <a:gd name="connsiteY7" fmla="*/ 3305 h 652040"/>
                  <a:gd name="connsiteX8" fmla="*/ 707394 w 973510"/>
                  <a:gd name="connsiteY8" fmla="*/ 0 h 652040"/>
                  <a:gd name="connsiteX9" fmla="*/ 749865 w 973510"/>
                  <a:gd name="connsiteY9" fmla="*/ 42470 h 652040"/>
                  <a:gd name="connsiteX10" fmla="*/ 747978 w 973510"/>
                  <a:gd name="connsiteY10" fmla="*/ 51816 h 652040"/>
                  <a:gd name="connsiteX11" fmla="*/ 777765 w 973510"/>
                  <a:gd name="connsiteY11" fmla="*/ 47432 h 652040"/>
                  <a:gd name="connsiteX12" fmla="*/ 834805 w 973510"/>
                  <a:gd name="connsiteY12" fmla="*/ 46163 h 652040"/>
                  <a:gd name="connsiteX13" fmla="*/ 877275 w 973510"/>
                  <a:gd name="connsiteY13" fmla="*/ 88634 h 652040"/>
                  <a:gd name="connsiteX14" fmla="*/ 851337 w 973510"/>
                  <a:gd name="connsiteY14" fmla="*/ 127766 h 652040"/>
                  <a:gd name="connsiteX15" fmla="*/ 835917 w 973510"/>
                  <a:gd name="connsiteY15" fmla="*/ 130880 h 652040"/>
                  <a:gd name="connsiteX16" fmla="*/ 835905 w 973510"/>
                  <a:gd name="connsiteY16" fmla="*/ 131008 h 652040"/>
                  <a:gd name="connsiteX17" fmla="*/ 835313 w 973510"/>
                  <a:gd name="connsiteY17" fmla="*/ 131001 h 652040"/>
                  <a:gd name="connsiteX18" fmla="*/ 834805 w 973510"/>
                  <a:gd name="connsiteY18" fmla="*/ 131104 h 652040"/>
                  <a:gd name="connsiteX19" fmla="*/ 834240 w 973510"/>
                  <a:gd name="connsiteY19" fmla="*/ 130990 h 652040"/>
                  <a:gd name="connsiteX20" fmla="*/ 783472 w 973510"/>
                  <a:gd name="connsiteY20" fmla="*/ 130446 h 652040"/>
                  <a:gd name="connsiteX21" fmla="*/ 683915 w 973510"/>
                  <a:gd name="connsiteY21" fmla="*/ 153031 h 652040"/>
                  <a:gd name="connsiteX22" fmla="*/ 677902 w 973510"/>
                  <a:gd name="connsiteY22" fmla="*/ 155965 h 652040"/>
                  <a:gd name="connsiteX23" fmla="*/ 711152 w 973510"/>
                  <a:gd name="connsiteY23" fmla="*/ 151331 h 652040"/>
                  <a:gd name="connsiteX24" fmla="*/ 891235 w 973510"/>
                  <a:gd name="connsiteY24" fmla="*/ 186893 h 652040"/>
                  <a:gd name="connsiteX25" fmla="*/ 941350 w 973510"/>
                  <a:gd name="connsiteY25" fmla="*/ 213911 h 652040"/>
                  <a:gd name="connsiteX26" fmla="*/ 943558 w 973510"/>
                  <a:gd name="connsiteY26" fmla="*/ 214357 h 652040"/>
                  <a:gd name="connsiteX27" fmla="*/ 973510 w 973510"/>
                  <a:gd name="connsiteY27" fmla="*/ 259544 h 652040"/>
                  <a:gd name="connsiteX28" fmla="*/ 924469 w 973510"/>
                  <a:gd name="connsiteY28" fmla="*/ 308585 h 652040"/>
                  <a:gd name="connsiteX29" fmla="*/ 905380 w 973510"/>
                  <a:gd name="connsiteY29" fmla="*/ 304731 h 652040"/>
                  <a:gd name="connsiteX30" fmla="*/ 895030 w 973510"/>
                  <a:gd name="connsiteY30" fmla="*/ 297752 h 652040"/>
                  <a:gd name="connsiteX31" fmla="*/ 894459 w 973510"/>
                  <a:gd name="connsiteY31" fmla="*/ 298642 h 652040"/>
                  <a:gd name="connsiteX32" fmla="*/ 713856 w 973510"/>
                  <a:gd name="connsiteY32" fmla="*/ 248407 h 652040"/>
                  <a:gd name="connsiteX33" fmla="*/ 675172 w 973510"/>
                  <a:gd name="connsiteY33" fmla="*/ 252348 h 652040"/>
                  <a:gd name="connsiteX34" fmla="*/ 720831 w 973510"/>
                  <a:gd name="connsiteY34" fmla="*/ 259166 h 652040"/>
                  <a:gd name="connsiteX35" fmla="*/ 933057 w 973510"/>
                  <a:gd name="connsiteY35" fmla="*/ 380979 h 652040"/>
                  <a:gd name="connsiteX36" fmla="*/ 932632 w 973510"/>
                  <a:gd name="connsiteY36" fmla="*/ 381375 h 652040"/>
                  <a:gd name="connsiteX37" fmla="*/ 933295 w 973510"/>
                  <a:gd name="connsiteY37" fmla="*/ 381822 h 652040"/>
                  <a:gd name="connsiteX38" fmla="*/ 947658 w 973510"/>
                  <a:gd name="connsiteY38" fmla="*/ 416499 h 652040"/>
                  <a:gd name="connsiteX39" fmla="*/ 898617 w 973510"/>
                  <a:gd name="connsiteY39" fmla="*/ 465539 h 652040"/>
                  <a:gd name="connsiteX40" fmla="*/ 863940 w 973510"/>
                  <a:gd name="connsiteY40" fmla="*/ 451176 h 652040"/>
                  <a:gd name="connsiteX41" fmla="*/ 860015 w 973510"/>
                  <a:gd name="connsiteY41" fmla="*/ 445353 h 652040"/>
                  <a:gd name="connsiteX42" fmla="*/ 826399 w 973510"/>
                  <a:gd name="connsiteY42" fmla="*/ 414398 h 652040"/>
                  <a:gd name="connsiteX43" fmla="*/ 558834 w 973510"/>
                  <a:gd name="connsiteY43" fmla="*/ 354027 h 652040"/>
                  <a:gd name="connsiteX44" fmla="*/ 523238 w 973510"/>
                  <a:gd name="connsiteY44" fmla="*/ 396498 h 652040"/>
                  <a:gd name="connsiteX45" fmla="*/ 536487 w 973510"/>
                  <a:gd name="connsiteY45" fmla="*/ 448788 h 652040"/>
                  <a:gd name="connsiteX46" fmla="*/ 553731 w 973510"/>
                  <a:gd name="connsiteY46" fmla="*/ 469447 h 652040"/>
                  <a:gd name="connsiteX47" fmla="*/ 595568 w 973510"/>
                  <a:gd name="connsiteY47" fmla="*/ 504885 h 652040"/>
                  <a:gd name="connsiteX48" fmla="*/ 640534 w 973510"/>
                  <a:gd name="connsiteY48" fmla="*/ 531212 h 652040"/>
                  <a:gd name="connsiteX49" fmla="*/ 651040 w 973510"/>
                  <a:gd name="connsiteY49" fmla="*/ 533333 h 652040"/>
                  <a:gd name="connsiteX50" fmla="*/ 688773 w 973510"/>
                  <a:gd name="connsiteY50" fmla="*/ 590259 h 652040"/>
                  <a:gd name="connsiteX51" fmla="*/ 626992 w 973510"/>
                  <a:gd name="connsiteY51" fmla="*/ 652040 h 652040"/>
                  <a:gd name="connsiteX52" fmla="*/ 602944 w 973510"/>
                  <a:gd name="connsiteY52" fmla="*/ 647185 h 652040"/>
                  <a:gd name="connsiteX53" fmla="*/ 592370 w 973510"/>
                  <a:gd name="connsiteY53" fmla="*/ 640056 h 652040"/>
                  <a:gd name="connsiteX54" fmla="*/ 591971 w 973510"/>
                  <a:gd name="connsiteY54" fmla="*/ 640898 h 652040"/>
                  <a:gd name="connsiteX55" fmla="*/ 468824 w 973510"/>
                  <a:gd name="connsiteY55" fmla="*/ 553740 h 652040"/>
                  <a:gd name="connsiteX56" fmla="*/ 394525 w 973510"/>
                  <a:gd name="connsiteY56" fmla="*/ 501972 h 652040"/>
                  <a:gd name="connsiteX57" fmla="*/ 317058 w 973510"/>
                  <a:gd name="connsiteY57" fmla="*/ 472856 h 652040"/>
                  <a:gd name="connsiteX58" fmla="*/ 288673 w 973510"/>
                  <a:gd name="connsiteY58" fmla="*/ 453505 h 652040"/>
                  <a:gd name="connsiteX59" fmla="*/ 0 w 973510"/>
                  <a:gd name="connsiteY59" fmla="*/ 474771 h 652040"/>
                  <a:gd name="connsiteX60" fmla="*/ 73493 w 973510"/>
                  <a:gd name="connsiteY60" fmla="*/ 389943 h 652040"/>
                  <a:gd name="connsiteX0" fmla="*/ 0 w 973510"/>
                  <a:gd name="connsiteY0" fmla="*/ 170505 h 652040"/>
                  <a:gd name="connsiteX1" fmla="*/ 288371 w 973510"/>
                  <a:gd name="connsiteY1" fmla="*/ 191749 h 652040"/>
                  <a:gd name="connsiteX2" fmla="*/ 353949 w 973510"/>
                  <a:gd name="connsiteY2" fmla="*/ 156579 h 652040"/>
                  <a:gd name="connsiteX3" fmla="*/ 453432 w 973510"/>
                  <a:gd name="connsiteY3" fmla="*/ 132383 h 652040"/>
                  <a:gd name="connsiteX4" fmla="*/ 466852 w 973510"/>
                  <a:gd name="connsiteY4" fmla="*/ 131545 h 652040"/>
                  <a:gd name="connsiteX5" fmla="*/ 486579 w 973510"/>
                  <a:gd name="connsiteY5" fmla="*/ 108275 h 652040"/>
                  <a:gd name="connsiteX6" fmla="*/ 690724 w 973510"/>
                  <a:gd name="connsiteY6" fmla="*/ 1576 h 652040"/>
                  <a:gd name="connsiteX7" fmla="*/ 691024 w 973510"/>
                  <a:gd name="connsiteY7" fmla="*/ 3305 h 652040"/>
                  <a:gd name="connsiteX8" fmla="*/ 707394 w 973510"/>
                  <a:gd name="connsiteY8" fmla="*/ 0 h 652040"/>
                  <a:gd name="connsiteX9" fmla="*/ 749865 w 973510"/>
                  <a:gd name="connsiteY9" fmla="*/ 42470 h 652040"/>
                  <a:gd name="connsiteX10" fmla="*/ 747978 w 973510"/>
                  <a:gd name="connsiteY10" fmla="*/ 51816 h 652040"/>
                  <a:gd name="connsiteX11" fmla="*/ 777765 w 973510"/>
                  <a:gd name="connsiteY11" fmla="*/ 47432 h 652040"/>
                  <a:gd name="connsiteX12" fmla="*/ 834805 w 973510"/>
                  <a:gd name="connsiteY12" fmla="*/ 46163 h 652040"/>
                  <a:gd name="connsiteX13" fmla="*/ 877275 w 973510"/>
                  <a:gd name="connsiteY13" fmla="*/ 88634 h 652040"/>
                  <a:gd name="connsiteX14" fmla="*/ 851337 w 973510"/>
                  <a:gd name="connsiteY14" fmla="*/ 127766 h 652040"/>
                  <a:gd name="connsiteX15" fmla="*/ 835917 w 973510"/>
                  <a:gd name="connsiteY15" fmla="*/ 130880 h 652040"/>
                  <a:gd name="connsiteX16" fmla="*/ 835905 w 973510"/>
                  <a:gd name="connsiteY16" fmla="*/ 131008 h 652040"/>
                  <a:gd name="connsiteX17" fmla="*/ 835313 w 973510"/>
                  <a:gd name="connsiteY17" fmla="*/ 131001 h 652040"/>
                  <a:gd name="connsiteX18" fmla="*/ 834805 w 973510"/>
                  <a:gd name="connsiteY18" fmla="*/ 131104 h 652040"/>
                  <a:gd name="connsiteX19" fmla="*/ 834240 w 973510"/>
                  <a:gd name="connsiteY19" fmla="*/ 130990 h 652040"/>
                  <a:gd name="connsiteX20" fmla="*/ 783472 w 973510"/>
                  <a:gd name="connsiteY20" fmla="*/ 130446 h 652040"/>
                  <a:gd name="connsiteX21" fmla="*/ 683915 w 973510"/>
                  <a:gd name="connsiteY21" fmla="*/ 153031 h 652040"/>
                  <a:gd name="connsiteX22" fmla="*/ 677902 w 973510"/>
                  <a:gd name="connsiteY22" fmla="*/ 155965 h 652040"/>
                  <a:gd name="connsiteX23" fmla="*/ 711152 w 973510"/>
                  <a:gd name="connsiteY23" fmla="*/ 151331 h 652040"/>
                  <a:gd name="connsiteX24" fmla="*/ 891235 w 973510"/>
                  <a:gd name="connsiteY24" fmla="*/ 186893 h 652040"/>
                  <a:gd name="connsiteX25" fmla="*/ 941350 w 973510"/>
                  <a:gd name="connsiteY25" fmla="*/ 213911 h 652040"/>
                  <a:gd name="connsiteX26" fmla="*/ 943558 w 973510"/>
                  <a:gd name="connsiteY26" fmla="*/ 214357 h 652040"/>
                  <a:gd name="connsiteX27" fmla="*/ 973510 w 973510"/>
                  <a:gd name="connsiteY27" fmla="*/ 259544 h 652040"/>
                  <a:gd name="connsiteX28" fmla="*/ 924469 w 973510"/>
                  <a:gd name="connsiteY28" fmla="*/ 308585 h 652040"/>
                  <a:gd name="connsiteX29" fmla="*/ 905380 w 973510"/>
                  <a:gd name="connsiteY29" fmla="*/ 304731 h 652040"/>
                  <a:gd name="connsiteX30" fmla="*/ 895030 w 973510"/>
                  <a:gd name="connsiteY30" fmla="*/ 297752 h 652040"/>
                  <a:gd name="connsiteX31" fmla="*/ 894459 w 973510"/>
                  <a:gd name="connsiteY31" fmla="*/ 298642 h 652040"/>
                  <a:gd name="connsiteX32" fmla="*/ 713856 w 973510"/>
                  <a:gd name="connsiteY32" fmla="*/ 248407 h 652040"/>
                  <a:gd name="connsiteX33" fmla="*/ 675172 w 973510"/>
                  <a:gd name="connsiteY33" fmla="*/ 252348 h 652040"/>
                  <a:gd name="connsiteX34" fmla="*/ 720831 w 973510"/>
                  <a:gd name="connsiteY34" fmla="*/ 259166 h 652040"/>
                  <a:gd name="connsiteX35" fmla="*/ 933057 w 973510"/>
                  <a:gd name="connsiteY35" fmla="*/ 380979 h 652040"/>
                  <a:gd name="connsiteX36" fmla="*/ 932632 w 973510"/>
                  <a:gd name="connsiteY36" fmla="*/ 381375 h 652040"/>
                  <a:gd name="connsiteX37" fmla="*/ 933295 w 973510"/>
                  <a:gd name="connsiteY37" fmla="*/ 381822 h 652040"/>
                  <a:gd name="connsiteX38" fmla="*/ 947658 w 973510"/>
                  <a:gd name="connsiteY38" fmla="*/ 416499 h 652040"/>
                  <a:gd name="connsiteX39" fmla="*/ 898617 w 973510"/>
                  <a:gd name="connsiteY39" fmla="*/ 465539 h 652040"/>
                  <a:gd name="connsiteX40" fmla="*/ 863940 w 973510"/>
                  <a:gd name="connsiteY40" fmla="*/ 451176 h 652040"/>
                  <a:gd name="connsiteX41" fmla="*/ 860015 w 973510"/>
                  <a:gd name="connsiteY41" fmla="*/ 445353 h 652040"/>
                  <a:gd name="connsiteX42" fmla="*/ 826399 w 973510"/>
                  <a:gd name="connsiteY42" fmla="*/ 414398 h 652040"/>
                  <a:gd name="connsiteX43" fmla="*/ 558834 w 973510"/>
                  <a:gd name="connsiteY43" fmla="*/ 354027 h 652040"/>
                  <a:gd name="connsiteX44" fmla="*/ 523238 w 973510"/>
                  <a:gd name="connsiteY44" fmla="*/ 396498 h 652040"/>
                  <a:gd name="connsiteX45" fmla="*/ 536487 w 973510"/>
                  <a:gd name="connsiteY45" fmla="*/ 448788 h 652040"/>
                  <a:gd name="connsiteX46" fmla="*/ 553731 w 973510"/>
                  <a:gd name="connsiteY46" fmla="*/ 469447 h 652040"/>
                  <a:gd name="connsiteX47" fmla="*/ 595568 w 973510"/>
                  <a:gd name="connsiteY47" fmla="*/ 504885 h 652040"/>
                  <a:gd name="connsiteX48" fmla="*/ 640534 w 973510"/>
                  <a:gd name="connsiteY48" fmla="*/ 531212 h 652040"/>
                  <a:gd name="connsiteX49" fmla="*/ 651040 w 973510"/>
                  <a:gd name="connsiteY49" fmla="*/ 533333 h 652040"/>
                  <a:gd name="connsiteX50" fmla="*/ 688773 w 973510"/>
                  <a:gd name="connsiteY50" fmla="*/ 590259 h 652040"/>
                  <a:gd name="connsiteX51" fmla="*/ 626992 w 973510"/>
                  <a:gd name="connsiteY51" fmla="*/ 652040 h 652040"/>
                  <a:gd name="connsiteX52" fmla="*/ 602944 w 973510"/>
                  <a:gd name="connsiteY52" fmla="*/ 647185 h 652040"/>
                  <a:gd name="connsiteX53" fmla="*/ 592370 w 973510"/>
                  <a:gd name="connsiteY53" fmla="*/ 640056 h 652040"/>
                  <a:gd name="connsiteX54" fmla="*/ 591971 w 973510"/>
                  <a:gd name="connsiteY54" fmla="*/ 640898 h 652040"/>
                  <a:gd name="connsiteX55" fmla="*/ 468824 w 973510"/>
                  <a:gd name="connsiteY55" fmla="*/ 553740 h 652040"/>
                  <a:gd name="connsiteX56" fmla="*/ 394525 w 973510"/>
                  <a:gd name="connsiteY56" fmla="*/ 501972 h 652040"/>
                  <a:gd name="connsiteX57" fmla="*/ 317058 w 973510"/>
                  <a:gd name="connsiteY57" fmla="*/ 472856 h 652040"/>
                  <a:gd name="connsiteX58" fmla="*/ 288673 w 973510"/>
                  <a:gd name="connsiteY58" fmla="*/ 453505 h 652040"/>
                  <a:gd name="connsiteX59" fmla="*/ 0 w 973510"/>
                  <a:gd name="connsiteY59" fmla="*/ 474771 h 652040"/>
                  <a:gd name="connsiteX0" fmla="*/ 104091 w 1077601"/>
                  <a:gd name="connsiteY0" fmla="*/ 170505 h 652040"/>
                  <a:gd name="connsiteX1" fmla="*/ 392462 w 1077601"/>
                  <a:gd name="connsiteY1" fmla="*/ 191749 h 652040"/>
                  <a:gd name="connsiteX2" fmla="*/ 458040 w 1077601"/>
                  <a:gd name="connsiteY2" fmla="*/ 156579 h 652040"/>
                  <a:gd name="connsiteX3" fmla="*/ 557523 w 1077601"/>
                  <a:gd name="connsiteY3" fmla="*/ 132383 h 652040"/>
                  <a:gd name="connsiteX4" fmla="*/ 570943 w 1077601"/>
                  <a:gd name="connsiteY4" fmla="*/ 131545 h 652040"/>
                  <a:gd name="connsiteX5" fmla="*/ 590670 w 1077601"/>
                  <a:gd name="connsiteY5" fmla="*/ 108275 h 652040"/>
                  <a:gd name="connsiteX6" fmla="*/ 794815 w 1077601"/>
                  <a:gd name="connsiteY6" fmla="*/ 1576 h 652040"/>
                  <a:gd name="connsiteX7" fmla="*/ 795115 w 1077601"/>
                  <a:gd name="connsiteY7" fmla="*/ 3305 h 652040"/>
                  <a:gd name="connsiteX8" fmla="*/ 811485 w 1077601"/>
                  <a:gd name="connsiteY8" fmla="*/ 0 h 652040"/>
                  <a:gd name="connsiteX9" fmla="*/ 853956 w 1077601"/>
                  <a:gd name="connsiteY9" fmla="*/ 42470 h 652040"/>
                  <a:gd name="connsiteX10" fmla="*/ 852069 w 1077601"/>
                  <a:gd name="connsiteY10" fmla="*/ 51816 h 652040"/>
                  <a:gd name="connsiteX11" fmla="*/ 881856 w 1077601"/>
                  <a:gd name="connsiteY11" fmla="*/ 47432 h 652040"/>
                  <a:gd name="connsiteX12" fmla="*/ 938896 w 1077601"/>
                  <a:gd name="connsiteY12" fmla="*/ 46163 h 652040"/>
                  <a:gd name="connsiteX13" fmla="*/ 981366 w 1077601"/>
                  <a:gd name="connsiteY13" fmla="*/ 88634 h 652040"/>
                  <a:gd name="connsiteX14" fmla="*/ 955428 w 1077601"/>
                  <a:gd name="connsiteY14" fmla="*/ 127766 h 652040"/>
                  <a:gd name="connsiteX15" fmla="*/ 940008 w 1077601"/>
                  <a:gd name="connsiteY15" fmla="*/ 130880 h 652040"/>
                  <a:gd name="connsiteX16" fmla="*/ 939996 w 1077601"/>
                  <a:gd name="connsiteY16" fmla="*/ 131008 h 652040"/>
                  <a:gd name="connsiteX17" fmla="*/ 939404 w 1077601"/>
                  <a:gd name="connsiteY17" fmla="*/ 131001 h 652040"/>
                  <a:gd name="connsiteX18" fmla="*/ 938896 w 1077601"/>
                  <a:gd name="connsiteY18" fmla="*/ 131104 h 652040"/>
                  <a:gd name="connsiteX19" fmla="*/ 938331 w 1077601"/>
                  <a:gd name="connsiteY19" fmla="*/ 130990 h 652040"/>
                  <a:gd name="connsiteX20" fmla="*/ 887563 w 1077601"/>
                  <a:gd name="connsiteY20" fmla="*/ 130446 h 652040"/>
                  <a:gd name="connsiteX21" fmla="*/ 788006 w 1077601"/>
                  <a:gd name="connsiteY21" fmla="*/ 153031 h 652040"/>
                  <a:gd name="connsiteX22" fmla="*/ 781993 w 1077601"/>
                  <a:gd name="connsiteY22" fmla="*/ 155965 h 652040"/>
                  <a:gd name="connsiteX23" fmla="*/ 815243 w 1077601"/>
                  <a:gd name="connsiteY23" fmla="*/ 151331 h 652040"/>
                  <a:gd name="connsiteX24" fmla="*/ 995326 w 1077601"/>
                  <a:gd name="connsiteY24" fmla="*/ 186893 h 652040"/>
                  <a:gd name="connsiteX25" fmla="*/ 1045441 w 1077601"/>
                  <a:gd name="connsiteY25" fmla="*/ 213911 h 652040"/>
                  <a:gd name="connsiteX26" fmla="*/ 1047649 w 1077601"/>
                  <a:gd name="connsiteY26" fmla="*/ 214357 h 652040"/>
                  <a:gd name="connsiteX27" fmla="*/ 1077601 w 1077601"/>
                  <a:gd name="connsiteY27" fmla="*/ 259544 h 652040"/>
                  <a:gd name="connsiteX28" fmla="*/ 1028560 w 1077601"/>
                  <a:gd name="connsiteY28" fmla="*/ 308585 h 652040"/>
                  <a:gd name="connsiteX29" fmla="*/ 1009471 w 1077601"/>
                  <a:gd name="connsiteY29" fmla="*/ 304731 h 652040"/>
                  <a:gd name="connsiteX30" fmla="*/ 999121 w 1077601"/>
                  <a:gd name="connsiteY30" fmla="*/ 297752 h 652040"/>
                  <a:gd name="connsiteX31" fmla="*/ 998550 w 1077601"/>
                  <a:gd name="connsiteY31" fmla="*/ 298642 h 652040"/>
                  <a:gd name="connsiteX32" fmla="*/ 817947 w 1077601"/>
                  <a:gd name="connsiteY32" fmla="*/ 248407 h 652040"/>
                  <a:gd name="connsiteX33" fmla="*/ 779263 w 1077601"/>
                  <a:gd name="connsiteY33" fmla="*/ 252348 h 652040"/>
                  <a:gd name="connsiteX34" fmla="*/ 824922 w 1077601"/>
                  <a:gd name="connsiteY34" fmla="*/ 259166 h 652040"/>
                  <a:gd name="connsiteX35" fmla="*/ 1037148 w 1077601"/>
                  <a:gd name="connsiteY35" fmla="*/ 380979 h 652040"/>
                  <a:gd name="connsiteX36" fmla="*/ 1036723 w 1077601"/>
                  <a:gd name="connsiteY36" fmla="*/ 381375 h 652040"/>
                  <a:gd name="connsiteX37" fmla="*/ 1037386 w 1077601"/>
                  <a:gd name="connsiteY37" fmla="*/ 381822 h 652040"/>
                  <a:gd name="connsiteX38" fmla="*/ 1051749 w 1077601"/>
                  <a:gd name="connsiteY38" fmla="*/ 416499 h 652040"/>
                  <a:gd name="connsiteX39" fmla="*/ 1002708 w 1077601"/>
                  <a:gd name="connsiteY39" fmla="*/ 465539 h 652040"/>
                  <a:gd name="connsiteX40" fmla="*/ 968031 w 1077601"/>
                  <a:gd name="connsiteY40" fmla="*/ 451176 h 652040"/>
                  <a:gd name="connsiteX41" fmla="*/ 964106 w 1077601"/>
                  <a:gd name="connsiteY41" fmla="*/ 445353 h 652040"/>
                  <a:gd name="connsiteX42" fmla="*/ 930490 w 1077601"/>
                  <a:gd name="connsiteY42" fmla="*/ 414398 h 652040"/>
                  <a:gd name="connsiteX43" fmla="*/ 662925 w 1077601"/>
                  <a:gd name="connsiteY43" fmla="*/ 354027 h 652040"/>
                  <a:gd name="connsiteX44" fmla="*/ 627329 w 1077601"/>
                  <a:gd name="connsiteY44" fmla="*/ 396498 h 652040"/>
                  <a:gd name="connsiteX45" fmla="*/ 640578 w 1077601"/>
                  <a:gd name="connsiteY45" fmla="*/ 448788 h 652040"/>
                  <a:gd name="connsiteX46" fmla="*/ 657822 w 1077601"/>
                  <a:gd name="connsiteY46" fmla="*/ 469447 h 652040"/>
                  <a:gd name="connsiteX47" fmla="*/ 699659 w 1077601"/>
                  <a:gd name="connsiteY47" fmla="*/ 504885 h 652040"/>
                  <a:gd name="connsiteX48" fmla="*/ 744625 w 1077601"/>
                  <a:gd name="connsiteY48" fmla="*/ 531212 h 652040"/>
                  <a:gd name="connsiteX49" fmla="*/ 755131 w 1077601"/>
                  <a:gd name="connsiteY49" fmla="*/ 533333 h 652040"/>
                  <a:gd name="connsiteX50" fmla="*/ 792864 w 1077601"/>
                  <a:gd name="connsiteY50" fmla="*/ 590259 h 652040"/>
                  <a:gd name="connsiteX51" fmla="*/ 731083 w 1077601"/>
                  <a:gd name="connsiteY51" fmla="*/ 652040 h 652040"/>
                  <a:gd name="connsiteX52" fmla="*/ 707035 w 1077601"/>
                  <a:gd name="connsiteY52" fmla="*/ 647185 h 652040"/>
                  <a:gd name="connsiteX53" fmla="*/ 696461 w 1077601"/>
                  <a:gd name="connsiteY53" fmla="*/ 640056 h 652040"/>
                  <a:gd name="connsiteX54" fmla="*/ 696062 w 1077601"/>
                  <a:gd name="connsiteY54" fmla="*/ 640898 h 652040"/>
                  <a:gd name="connsiteX55" fmla="*/ 572915 w 1077601"/>
                  <a:gd name="connsiteY55" fmla="*/ 553740 h 652040"/>
                  <a:gd name="connsiteX56" fmla="*/ 498616 w 1077601"/>
                  <a:gd name="connsiteY56" fmla="*/ 501972 h 652040"/>
                  <a:gd name="connsiteX57" fmla="*/ 421149 w 1077601"/>
                  <a:gd name="connsiteY57" fmla="*/ 472856 h 652040"/>
                  <a:gd name="connsiteX58" fmla="*/ 392764 w 1077601"/>
                  <a:gd name="connsiteY58" fmla="*/ 453505 h 652040"/>
                  <a:gd name="connsiteX59" fmla="*/ 0 w 1077601"/>
                  <a:gd name="connsiteY59" fmla="*/ 487465 h 652040"/>
                  <a:gd name="connsiteX0" fmla="*/ 81242 w 1054752"/>
                  <a:gd name="connsiteY0" fmla="*/ 170505 h 652040"/>
                  <a:gd name="connsiteX1" fmla="*/ 369613 w 1054752"/>
                  <a:gd name="connsiteY1" fmla="*/ 191749 h 652040"/>
                  <a:gd name="connsiteX2" fmla="*/ 435191 w 1054752"/>
                  <a:gd name="connsiteY2" fmla="*/ 156579 h 652040"/>
                  <a:gd name="connsiteX3" fmla="*/ 534674 w 1054752"/>
                  <a:gd name="connsiteY3" fmla="*/ 132383 h 652040"/>
                  <a:gd name="connsiteX4" fmla="*/ 548094 w 1054752"/>
                  <a:gd name="connsiteY4" fmla="*/ 131545 h 652040"/>
                  <a:gd name="connsiteX5" fmla="*/ 567821 w 1054752"/>
                  <a:gd name="connsiteY5" fmla="*/ 108275 h 652040"/>
                  <a:gd name="connsiteX6" fmla="*/ 771966 w 1054752"/>
                  <a:gd name="connsiteY6" fmla="*/ 1576 h 652040"/>
                  <a:gd name="connsiteX7" fmla="*/ 772266 w 1054752"/>
                  <a:gd name="connsiteY7" fmla="*/ 3305 h 652040"/>
                  <a:gd name="connsiteX8" fmla="*/ 788636 w 1054752"/>
                  <a:gd name="connsiteY8" fmla="*/ 0 h 652040"/>
                  <a:gd name="connsiteX9" fmla="*/ 831107 w 1054752"/>
                  <a:gd name="connsiteY9" fmla="*/ 42470 h 652040"/>
                  <a:gd name="connsiteX10" fmla="*/ 829220 w 1054752"/>
                  <a:gd name="connsiteY10" fmla="*/ 51816 h 652040"/>
                  <a:gd name="connsiteX11" fmla="*/ 859007 w 1054752"/>
                  <a:gd name="connsiteY11" fmla="*/ 47432 h 652040"/>
                  <a:gd name="connsiteX12" fmla="*/ 916047 w 1054752"/>
                  <a:gd name="connsiteY12" fmla="*/ 46163 h 652040"/>
                  <a:gd name="connsiteX13" fmla="*/ 958517 w 1054752"/>
                  <a:gd name="connsiteY13" fmla="*/ 88634 h 652040"/>
                  <a:gd name="connsiteX14" fmla="*/ 932579 w 1054752"/>
                  <a:gd name="connsiteY14" fmla="*/ 127766 h 652040"/>
                  <a:gd name="connsiteX15" fmla="*/ 917159 w 1054752"/>
                  <a:gd name="connsiteY15" fmla="*/ 130880 h 652040"/>
                  <a:gd name="connsiteX16" fmla="*/ 917147 w 1054752"/>
                  <a:gd name="connsiteY16" fmla="*/ 131008 h 652040"/>
                  <a:gd name="connsiteX17" fmla="*/ 916555 w 1054752"/>
                  <a:gd name="connsiteY17" fmla="*/ 131001 h 652040"/>
                  <a:gd name="connsiteX18" fmla="*/ 916047 w 1054752"/>
                  <a:gd name="connsiteY18" fmla="*/ 131104 h 652040"/>
                  <a:gd name="connsiteX19" fmla="*/ 915482 w 1054752"/>
                  <a:gd name="connsiteY19" fmla="*/ 130990 h 652040"/>
                  <a:gd name="connsiteX20" fmla="*/ 864714 w 1054752"/>
                  <a:gd name="connsiteY20" fmla="*/ 130446 h 652040"/>
                  <a:gd name="connsiteX21" fmla="*/ 765157 w 1054752"/>
                  <a:gd name="connsiteY21" fmla="*/ 153031 h 652040"/>
                  <a:gd name="connsiteX22" fmla="*/ 759144 w 1054752"/>
                  <a:gd name="connsiteY22" fmla="*/ 155965 h 652040"/>
                  <a:gd name="connsiteX23" fmla="*/ 792394 w 1054752"/>
                  <a:gd name="connsiteY23" fmla="*/ 151331 h 652040"/>
                  <a:gd name="connsiteX24" fmla="*/ 972477 w 1054752"/>
                  <a:gd name="connsiteY24" fmla="*/ 186893 h 652040"/>
                  <a:gd name="connsiteX25" fmla="*/ 1022592 w 1054752"/>
                  <a:gd name="connsiteY25" fmla="*/ 213911 h 652040"/>
                  <a:gd name="connsiteX26" fmla="*/ 1024800 w 1054752"/>
                  <a:gd name="connsiteY26" fmla="*/ 214357 h 652040"/>
                  <a:gd name="connsiteX27" fmla="*/ 1054752 w 1054752"/>
                  <a:gd name="connsiteY27" fmla="*/ 259544 h 652040"/>
                  <a:gd name="connsiteX28" fmla="*/ 1005711 w 1054752"/>
                  <a:gd name="connsiteY28" fmla="*/ 308585 h 652040"/>
                  <a:gd name="connsiteX29" fmla="*/ 986622 w 1054752"/>
                  <a:gd name="connsiteY29" fmla="*/ 304731 h 652040"/>
                  <a:gd name="connsiteX30" fmla="*/ 976272 w 1054752"/>
                  <a:gd name="connsiteY30" fmla="*/ 297752 h 652040"/>
                  <a:gd name="connsiteX31" fmla="*/ 975701 w 1054752"/>
                  <a:gd name="connsiteY31" fmla="*/ 298642 h 652040"/>
                  <a:gd name="connsiteX32" fmla="*/ 795098 w 1054752"/>
                  <a:gd name="connsiteY32" fmla="*/ 248407 h 652040"/>
                  <a:gd name="connsiteX33" fmla="*/ 756414 w 1054752"/>
                  <a:gd name="connsiteY33" fmla="*/ 252348 h 652040"/>
                  <a:gd name="connsiteX34" fmla="*/ 802073 w 1054752"/>
                  <a:gd name="connsiteY34" fmla="*/ 259166 h 652040"/>
                  <a:gd name="connsiteX35" fmla="*/ 1014299 w 1054752"/>
                  <a:gd name="connsiteY35" fmla="*/ 380979 h 652040"/>
                  <a:gd name="connsiteX36" fmla="*/ 1013874 w 1054752"/>
                  <a:gd name="connsiteY36" fmla="*/ 381375 h 652040"/>
                  <a:gd name="connsiteX37" fmla="*/ 1014537 w 1054752"/>
                  <a:gd name="connsiteY37" fmla="*/ 381822 h 652040"/>
                  <a:gd name="connsiteX38" fmla="*/ 1028900 w 1054752"/>
                  <a:gd name="connsiteY38" fmla="*/ 416499 h 652040"/>
                  <a:gd name="connsiteX39" fmla="*/ 979859 w 1054752"/>
                  <a:gd name="connsiteY39" fmla="*/ 465539 h 652040"/>
                  <a:gd name="connsiteX40" fmla="*/ 945182 w 1054752"/>
                  <a:gd name="connsiteY40" fmla="*/ 451176 h 652040"/>
                  <a:gd name="connsiteX41" fmla="*/ 941257 w 1054752"/>
                  <a:gd name="connsiteY41" fmla="*/ 445353 h 652040"/>
                  <a:gd name="connsiteX42" fmla="*/ 907641 w 1054752"/>
                  <a:gd name="connsiteY42" fmla="*/ 414398 h 652040"/>
                  <a:gd name="connsiteX43" fmla="*/ 640076 w 1054752"/>
                  <a:gd name="connsiteY43" fmla="*/ 354027 h 652040"/>
                  <a:gd name="connsiteX44" fmla="*/ 604480 w 1054752"/>
                  <a:gd name="connsiteY44" fmla="*/ 396498 h 652040"/>
                  <a:gd name="connsiteX45" fmla="*/ 617729 w 1054752"/>
                  <a:gd name="connsiteY45" fmla="*/ 448788 h 652040"/>
                  <a:gd name="connsiteX46" fmla="*/ 634973 w 1054752"/>
                  <a:gd name="connsiteY46" fmla="*/ 469447 h 652040"/>
                  <a:gd name="connsiteX47" fmla="*/ 676810 w 1054752"/>
                  <a:gd name="connsiteY47" fmla="*/ 504885 h 652040"/>
                  <a:gd name="connsiteX48" fmla="*/ 721776 w 1054752"/>
                  <a:gd name="connsiteY48" fmla="*/ 531212 h 652040"/>
                  <a:gd name="connsiteX49" fmla="*/ 732282 w 1054752"/>
                  <a:gd name="connsiteY49" fmla="*/ 533333 h 652040"/>
                  <a:gd name="connsiteX50" fmla="*/ 770015 w 1054752"/>
                  <a:gd name="connsiteY50" fmla="*/ 590259 h 652040"/>
                  <a:gd name="connsiteX51" fmla="*/ 708234 w 1054752"/>
                  <a:gd name="connsiteY51" fmla="*/ 652040 h 652040"/>
                  <a:gd name="connsiteX52" fmla="*/ 684186 w 1054752"/>
                  <a:gd name="connsiteY52" fmla="*/ 647185 h 652040"/>
                  <a:gd name="connsiteX53" fmla="*/ 673612 w 1054752"/>
                  <a:gd name="connsiteY53" fmla="*/ 640056 h 652040"/>
                  <a:gd name="connsiteX54" fmla="*/ 673213 w 1054752"/>
                  <a:gd name="connsiteY54" fmla="*/ 640898 h 652040"/>
                  <a:gd name="connsiteX55" fmla="*/ 550066 w 1054752"/>
                  <a:gd name="connsiteY55" fmla="*/ 553740 h 652040"/>
                  <a:gd name="connsiteX56" fmla="*/ 475767 w 1054752"/>
                  <a:gd name="connsiteY56" fmla="*/ 501972 h 652040"/>
                  <a:gd name="connsiteX57" fmla="*/ 398300 w 1054752"/>
                  <a:gd name="connsiteY57" fmla="*/ 472856 h 652040"/>
                  <a:gd name="connsiteX58" fmla="*/ 369915 w 1054752"/>
                  <a:gd name="connsiteY58" fmla="*/ 453505 h 652040"/>
                  <a:gd name="connsiteX59" fmla="*/ 0 w 1054752"/>
                  <a:gd name="connsiteY59" fmla="*/ 479849 h 652040"/>
                  <a:gd name="connsiteX0" fmla="*/ 96475 w 1054752"/>
                  <a:gd name="connsiteY0" fmla="*/ 165427 h 652040"/>
                  <a:gd name="connsiteX1" fmla="*/ 369613 w 1054752"/>
                  <a:gd name="connsiteY1" fmla="*/ 191749 h 652040"/>
                  <a:gd name="connsiteX2" fmla="*/ 435191 w 1054752"/>
                  <a:gd name="connsiteY2" fmla="*/ 156579 h 652040"/>
                  <a:gd name="connsiteX3" fmla="*/ 534674 w 1054752"/>
                  <a:gd name="connsiteY3" fmla="*/ 132383 h 652040"/>
                  <a:gd name="connsiteX4" fmla="*/ 548094 w 1054752"/>
                  <a:gd name="connsiteY4" fmla="*/ 131545 h 652040"/>
                  <a:gd name="connsiteX5" fmla="*/ 567821 w 1054752"/>
                  <a:gd name="connsiteY5" fmla="*/ 108275 h 652040"/>
                  <a:gd name="connsiteX6" fmla="*/ 771966 w 1054752"/>
                  <a:gd name="connsiteY6" fmla="*/ 1576 h 652040"/>
                  <a:gd name="connsiteX7" fmla="*/ 772266 w 1054752"/>
                  <a:gd name="connsiteY7" fmla="*/ 3305 h 652040"/>
                  <a:gd name="connsiteX8" fmla="*/ 788636 w 1054752"/>
                  <a:gd name="connsiteY8" fmla="*/ 0 h 652040"/>
                  <a:gd name="connsiteX9" fmla="*/ 831107 w 1054752"/>
                  <a:gd name="connsiteY9" fmla="*/ 42470 h 652040"/>
                  <a:gd name="connsiteX10" fmla="*/ 829220 w 1054752"/>
                  <a:gd name="connsiteY10" fmla="*/ 51816 h 652040"/>
                  <a:gd name="connsiteX11" fmla="*/ 859007 w 1054752"/>
                  <a:gd name="connsiteY11" fmla="*/ 47432 h 652040"/>
                  <a:gd name="connsiteX12" fmla="*/ 916047 w 1054752"/>
                  <a:gd name="connsiteY12" fmla="*/ 46163 h 652040"/>
                  <a:gd name="connsiteX13" fmla="*/ 958517 w 1054752"/>
                  <a:gd name="connsiteY13" fmla="*/ 88634 h 652040"/>
                  <a:gd name="connsiteX14" fmla="*/ 932579 w 1054752"/>
                  <a:gd name="connsiteY14" fmla="*/ 127766 h 652040"/>
                  <a:gd name="connsiteX15" fmla="*/ 917159 w 1054752"/>
                  <a:gd name="connsiteY15" fmla="*/ 130880 h 652040"/>
                  <a:gd name="connsiteX16" fmla="*/ 917147 w 1054752"/>
                  <a:gd name="connsiteY16" fmla="*/ 131008 h 652040"/>
                  <a:gd name="connsiteX17" fmla="*/ 916555 w 1054752"/>
                  <a:gd name="connsiteY17" fmla="*/ 131001 h 652040"/>
                  <a:gd name="connsiteX18" fmla="*/ 916047 w 1054752"/>
                  <a:gd name="connsiteY18" fmla="*/ 131104 h 652040"/>
                  <a:gd name="connsiteX19" fmla="*/ 915482 w 1054752"/>
                  <a:gd name="connsiteY19" fmla="*/ 130990 h 652040"/>
                  <a:gd name="connsiteX20" fmla="*/ 864714 w 1054752"/>
                  <a:gd name="connsiteY20" fmla="*/ 130446 h 652040"/>
                  <a:gd name="connsiteX21" fmla="*/ 765157 w 1054752"/>
                  <a:gd name="connsiteY21" fmla="*/ 153031 h 652040"/>
                  <a:gd name="connsiteX22" fmla="*/ 759144 w 1054752"/>
                  <a:gd name="connsiteY22" fmla="*/ 155965 h 652040"/>
                  <a:gd name="connsiteX23" fmla="*/ 792394 w 1054752"/>
                  <a:gd name="connsiteY23" fmla="*/ 151331 h 652040"/>
                  <a:gd name="connsiteX24" fmla="*/ 972477 w 1054752"/>
                  <a:gd name="connsiteY24" fmla="*/ 186893 h 652040"/>
                  <a:gd name="connsiteX25" fmla="*/ 1022592 w 1054752"/>
                  <a:gd name="connsiteY25" fmla="*/ 213911 h 652040"/>
                  <a:gd name="connsiteX26" fmla="*/ 1024800 w 1054752"/>
                  <a:gd name="connsiteY26" fmla="*/ 214357 h 652040"/>
                  <a:gd name="connsiteX27" fmla="*/ 1054752 w 1054752"/>
                  <a:gd name="connsiteY27" fmla="*/ 259544 h 652040"/>
                  <a:gd name="connsiteX28" fmla="*/ 1005711 w 1054752"/>
                  <a:gd name="connsiteY28" fmla="*/ 308585 h 652040"/>
                  <a:gd name="connsiteX29" fmla="*/ 986622 w 1054752"/>
                  <a:gd name="connsiteY29" fmla="*/ 304731 h 652040"/>
                  <a:gd name="connsiteX30" fmla="*/ 976272 w 1054752"/>
                  <a:gd name="connsiteY30" fmla="*/ 297752 h 652040"/>
                  <a:gd name="connsiteX31" fmla="*/ 975701 w 1054752"/>
                  <a:gd name="connsiteY31" fmla="*/ 298642 h 652040"/>
                  <a:gd name="connsiteX32" fmla="*/ 795098 w 1054752"/>
                  <a:gd name="connsiteY32" fmla="*/ 248407 h 652040"/>
                  <a:gd name="connsiteX33" fmla="*/ 756414 w 1054752"/>
                  <a:gd name="connsiteY33" fmla="*/ 252348 h 652040"/>
                  <a:gd name="connsiteX34" fmla="*/ 802073 w 1054752"/>
                  <a:gd name="connsiteY34" fmla="*/ 259166 h 652040"/>
                  <a:gd name="connsiteX35" fmla="*/ 1014299 w 1054752"/>
                  <a:gd name="connsiteY35" fmla="*/ 380979 h 652040"/>
                  <a:gd name="connsiteX36" fmla="*/ 1013874 w 1054752"/>
                  <a:gd name="connsiteY36" fmla="*/ 381375 h 652040"/>
                  <a:gd name="connsiteX37" fmla="*/ 1014537 w 1054752"/>
                  <a:gd name="connsiteY37" fmla="*/ 381822 h 652040"/>
                  <a:gd name="connsiteX38" fmla="*/ 1028900 w 1054752"/>
                  <a:gd name="connsiteY38" fmla="*/ 416499 h 652040"/>
                  <a:gd name="connsiteX39" fmla="*/ 979859 w 1054752"/>
                  <a:gd name="connsiteY39" fmla="*/ 465539 h 652040"/>
                  <a:gd name="connsiteX40" fmla="*/ 945182 w 1054752"/>
                  <a:gd name="connsiteY40" fmla="*/ 451176 h 652040"/>
                  <a:gd name="connsiteX41" fmla="*/ 941257 w 1054752"/>
                  <a:gd name="connsiteY41" fmla="*/ 445353 h 652040"/>
                  <a:gd name="connsiteX42" fmla="*/ 907641 w 1054752"/>
                  <a:gd name="connsiteY42" fmla="*/ 414398 h 652040"/>
                  <a:gd name="connsiteX43" fmla="*/ 640076 w 1054752"/>
                  <a:gd name="connsiteY43" fmla="*/ 354027 h 652040"/>
                  <a:gd name="connsiteX44" fmla="*/ 604480 w 1054752"/>
                  <a:gd name="connsiteY44" fmla="*/ 396498 h 652040"/>
                  <a:gd name="connsiteX45" fmla="*/ 617729 w 1054752"/>
                  <a:gd name="connsiteY45" fmla="*/ 448788 h 652040"/>
                  <a:gd name="connsiteX46" fmla="*/ 634973 w 1054752"/>
                  <a:gd name="connsiteY46" fmla="*/ 469447 h 652040"/>
                  <a:gd name="connsiteX47" fmla="*/ 676810 w 1054752"/>
                  <a:gd name="connsiteY47" fmla="*/ 504885 h 652040"/>
                  <a:gd name="connsiteX48" fmla="*/ 721776 w 1054752"/>
                  <a:gd name="connsiteY48" fmla="*/ 531212 h 652040"/>
                  <a:gd name="connsiteX49" fmla="*/ 732282 w 1054752"/>
                  <a:gd name="connsiteY49" fmla="*/ 533333 h 652040"/>
                  <a:gd name="connsiteX50" fmla="*/ 770015 w 1054752"/>
                  <a:gd name="connsiteY50" fmla="*/ 590259 h 652040"/>
                  <a:gd name="connsiteX51" fmla="*/ 708234 w 1054752"/>
                  <a:gd name="connsiteY51" fmla="*/ 652040 h 652040"/>
                  <a:gd name="connsiteX52" fmla="*/ 684186 w 1054752"/>
                  <a:gd name="connsiteY52" fmla="*/ 647185 h 652040"/>
                  <a:gd name="connsiteX53" fmla="*/ 673612 w 1054752"/>
                  <a:gd name="connsiteY53" fmla="*/ 640056 h 652040"/>
                  <a:gd name="connsiteX54" fmla="*/ 673213 w 1054752"/>
                  <a:gd name="connsiteY54" fmla="*/ 640898 h 652040"/>
                  <a:gd name="connsiteX55" fmla="*/ 550066 w 1054752"/>
                  <a:gd name="connsiteY55" fmla="*/ 553740 h 652040"/>
                  <a:gd name="connsiteX56" fmla="*/ 475767 w 1054752"/>
                  <a:gd name="connsiteY56" fmla="*/ 501972 h 652040"/>
                  <a:gd name="connsiteX57" fmla="*/ 398300 w 1054752"/>
                  <a:gd name="connsiteY57" fmla="*/ 472856 h 652040"/>
                  <a:gd name="connsiteX58" fmla="*/ 369915 w 1054752"/>
                  <a:gd name="connsiteY58" fmla="*/ 453505 h 652040"/>
                  <a:gd name="connsiteX59" fmla="*/ 0 w 1054752"/>
                  <a:gd name="connsiteY59" fmla="*/ 479849 h 6520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1054752" h="652040">
                    <a:moveTo>
                      <a:pt x="96475" y="165427"/>
                    </a:moveTo>
                    <a:lnTo>
                      <a:pt x="369613" y="191749"/>
                    </a:lnTo>
                    <a:lnTo>
                      <a:pt x="435191" y="156579"/>
                    </a:lnTo>
                    <a:cubicBezTo>
                      <a:pt x="465386" y="145213"/>
                      <a:pt x="498923" y="136915"/>
                      <a:pt x="534674" y="132383"/>
                    </a:cubicBezTo>
                    <a:lnTo>
                      <a:pt x="548094" y="131545"/>
                    </a:lnTo>
                    <a:lnTo>
                      <a:pt x="567821" y="108275"/>
                    </a:lnTo>
                    <a:cubicBezTo>
                      <a:pt x="621850" y="53590"/>
                      <a:pt x="692532" y="15359"/>
                      <a:pt x="771966" y="1576"/>
                    </a:cubicBezTo>
                    <a:lnTo>
                      <a:pt x="772266" y="3305"/>
                    </a:lnTo>
                    <a:lnTo>
                      <a:pt x="788636" y="0"/>
                    </a:lnTo>
                    <a:cubicBezTo>
                      <a:pt x="812092" y="0"/>
                      <a:pt x="831107" y="19015"/>
                      <a:pt x="831107" y="42470"/>
                    </a:cubicBezTo>
                    <a:lnTo>
                      <a:pt x="829220" y="51816"/>
                    </a:lnTo>
                    <a:lnTo>
                      <a:pt x="859007" y="47432"/>
                    </a:lnTo>
                    <a:lnTo>
                      <a:pt x="916047" y="46163"/>
                    </a:lnTo>
                    <a:cubicBezTo>
                      <a:pt x="939503" y="46163"/>
                      <a:pt x="958517" y="65178"/>
                      <a:pt x="958517" y="88634"/>
                    </a:cubicBezTo>
                    <a:cubicBezTo>
                      <a:pt x="958517" y="106225"/>
                      <a:pt x="947822" y="121319"/>
                      <a:pt x="932579" y="127766"/>
                    </a:cubicBezTo>
                    <a:lnTo>
                      <a:pt x="917159" y="130880"/>
                    </a:lnTo>
                    <a:cubicBezTo>
                      <a:pt x="917155" y="130923"/>
                      <a:pt x="917151" y="130965"/>
                      <a:pt x="917147" y="131008"/>
                    </a:cubicBezTo>
                    <a:lnTo>
                      <a:pt x="916555" y="131001"/>
                    </a:lnTo>
                    <a:lnTo>
                      <a:pt x="916047" y="131104"/>
                    </a:lnTo>
                    <a:lnTo>
                      <a:pt x="915482" y="130990"/>
                    </a:lnTo>
                    <a:lnTo>
                      <a:pt x="864714" y="130446"/>
                    </a:lnTo>
                    <a:cubicBezTo>
                      <a:pt x="830171" y="132809"/>
                      <a:pt x="796630" y="140546"/>
                      <a:pt x="765157" y="153031"/>
                    </a:cubicBezTo>
                    <a:lnTo>
                      <a:pt x="759144" y="155965"/>
                    </a:lnTo>
                    <a:lnTo>
                      <a:pt x="792394" y="151331"/>
                    </a:lnTo>
                    <a:cubicBezTo>
                      <a:pt x="853608" y="149625"/>
                      <a:pt x="915199" y="161435"/>
                      <a:pt x="972477" y="186893"/>
                    </a:cubicBezTo>
                    <a:lnTo>
                      <a:pt x="1022592" y="213911"/>
                    </a:lnTo>
                    <a:lnTo>
                      <a:pt x="1024800" y="214357"/>
                    </a:lnTo>
                    <a:cubicBezTo>
                      <a:pt x="1042402" y="221802"/>
                      <a:pt x="1054752" y="239230"/>
                      <a:pt x="1054752" y="259544"/>
                    </a:cubicBezTo>
                    <a:cubicBezTo>
                      <a:pt x="1054752" y="286629"/>
                      <a:pt x="1032796" y="308585"/>
                      <a:pt x="1005711" y="308585"/>
                    </a:cubicBezTo>
                    <a:cubicBezTo>
                      <a:pt x="998940" y="308585"/>
                      <a:pt x="992489" y="307213"/>
                      <a:pt x="986622" y="304731"/>
                    </a:cubicBezTo>
                    <a:lnTo>
                      <a:pt x="976272" y="297752"/>
                    </a:lnTo>
                    <a:lnTo>
                      <a:pt x="975701" y="298642"/>
                    </a:lnTo>
                    <a:cubicBezTo>
                      <a:pt x="920665" y="263331"/>
                      <a:pt x="857625" y="246665"/>
                      <a:pt x="795098" y="248407"/>
                    </a:cubicBezTo>
                    <a:lnTo>
                      <a:pt x="756414" y="252348"/>
                    </a:lnTo>
                    <a:lnTo>
                      <a:pt x="802073" y="259166"/>
                    </a:lnTo>
                    <a:cubicBezTo>
                      <a:pt x="881722" y="277138"/>
                      <a:pt x="956079" y="318558"/>
                      <a:pt x="1014299" y="380979"/>
                    </a:cubicBezTo>
                    <a:lnTo>
                      <a:pt x="1013874" y="381375"/>
                    </a:lnTo>
                    <a:lnTo>
                      <a:pt x="1014537" y="381822"/>
                    </a:lnTo>
                    <a:cubicBezTo>
                      <a:pt x="1023412" y="390697"/>
                      <a:pt x="1028900" y="402956"/>
                      <a:pt x="1028900" y="416499"/>
                    </a:cubicBezTo>
                    <a:cubicBezTo>
                      <a:pt x="1028900" y="443583"/>
                      <a:pt x="1006944" y="465539"/>
                      <a:pt x="979859" y="465539"/>
                    </a:cubicBezTo>
                    <a:cubicBezTo>
                      <a:pt x="966317" y="465539"/>
                      <a:pt x="954057" y="460051"/>
                      <a:pt x="945182" y="451176"/>
                    </a:cubicBezTo>
                    <a:lnTo>
                      <a:pt x="941257" y="445353"/>
                    </a:lnTo>
                    <a:lnTo>
                      <a:pt x="907641" y="414398"/>
                    </a:lnTo>
                    <a:cubicBezTo>
                      <a:pt x="832247" y="354911"/>
                      <a:pt x="733710" y="332678"/>
                      <a:pt x="640076" y="354027"/>
                    </a:cubicBezTo>
                    <a:cubicBezTo>
                      <a:pt x="628211" y="368184"/>
                      <a:pt x="612652" y="362028"/>
                      <a:pt x="604480" y="396498"/>
                    </a:cubicBezTo>
                    <a:cubicBezTo>
                      <a:pt x="596309" y="430967"/>
                      <a:pt x="613313" y="431358"/>
                      <a:pt x="617729" y="448788"/>
                    </a:cubicBezTo>
                    <a:lnTo>
                      <a:pt x="634973" y="469447"/>
                    </a:lnTo>
                    <a:cubicBezTo>
                      <a:pt x="647850" y="482417"/>
                      <a:pt x="661844" y="494279"/>
                      <a:pt x="676810" y="504885"/>
                    </a:cubicBezTo>
                    <a:lnTo>
                      <a:pt x="721776" y="531212"/>
                    </a:lnTo>
                    <a:lnTo>
                      <a:pt x="732282" y="533333"/>
                    </a:lnTo>
                    <a:cubicBezTo>
                      <a:pt x="754457" y="542712"/>
                      <a:pt x="770015" y="564668"/>
                      <a:pt x="770015" y="590259"/>
                    </a:cubicBezTo>
                    <a:cubicBezTo>
                      <a:pt x="770015" y="624380"/>
                      <a:pt x="742355" y="652040"/>
                      <a:pt x="708234" y="652040"/>
                    </a:cubicBezTo>
                    <a:cubicBezTo>
                      <a:pt x="699703" y="652040"/>
                      <a:pt x="691577" y="650312"/>
                      <a:pt x="684186" y="647185"/>
                    </a:cubicBezTo>
                    <a:lnTo>
                      <a:pt x="673612" y="640056"/>
                    </a:lnTo>
                    <a:lnTo>
                      <a:pt x="673213" y="640898"/>
                    </a:lnTo>
                    <a:cubicBezTo>
                      <a:pt x="627084" y="619023"/>
                      <a:pt x="585500" y="589433"/>
                      <a:pt x="550066" y="553740"/>
                    </a:cubicBezTo>
                    <a:lnTo>
                      <a:pt x="475767" y="501972"/>
                    </a:lnTo>
                    <a:cubicBezTo>
                      <a:pt x="447608" y="494594"/>
                      <a:pt x="421549" y="484742"/>
                      <a:pt x="398300" y="472856"/>
                    </a:cubicBezTo>
                    <a:lnTo>
                      <a:pt x="369915" y="453505"/>
                    </a:lnTo>
                    <a:lnTo>
                      <a:pt x="0" y="479849"/>
                    </a:lnTo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sp>
          <p:nvSpPr>
            <p:cNvPr id="26" name="吹き出し: 円形 25">
              <a:extLst>
                <a:ext uri="{FF2B5EF4-FFF2-40B4-BE49-F238E27FC236}">
                  <a16:creationId xmlns:a16="http://schemas.microsoft.com/office/drawing/2014/main" id="{65D3FD87-B057-E896-A9ED-B51848E6EA61}"/>
                </a:ext>
              </a:extLst>
            </p:cNvPr>
            <p:cNvSpPr/>
            <p:nvPr/>
          </p:nvSpPr>
          <p:spPr bwMode="auto">
            <a:xfrm>
              <a:off x="2114549" y="3533775"/>
              <a:ext cx="487841" cy="439815"/>
            </a:xfrm>
            <a:prstGeom prst="wedgeEllipseCallout">
              <a:avLst>
                <a:gd name="adj1" fmla="val 65157"/>
                <a:gd name="adj2" fmla="val -23664"/>
              </a:avLst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" name="テキスト ボックス 26">
              <a:extLst>
                <a:ext uri="{FF2B5EF4-FFF2-40B4-BE49-F238E27FC236}">
                  <a16:creationId xmlns:a16="http://schemas.microsoft.com/office/drawing/2014/main" id="{BA0825F8-B778-DFB5-7969-0F061F6BF8DC}"/>
                </a:ext>
              </a:extLst>
            </p:cNvPr>
            <p:cNvSpPr txBox="1"/>
            <p:nvPr/>
          </p:nvSpPr>
          <p:spPr>
            <a:xfrm>
              <a:off x="2178848" y="3651564"/>
              <a:ext cx="357128" cy="180020"/>
            </a:xfrm>
            <a:prstGeom prst="rect">
              <a:avLst/>
            </a:prstGeom>
            <a:noFill/>
            <a:ln w="38100"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>
                  <a:solidFill>
                    <a:srgbClr val="FF0000"/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ギュッ</a:t>
              </a:r>
            </a:p>
          </p:txBody>
        </p:sp>
      </p:grpSp>
      <p:grpSp>
        <p:nvGrpSpPr>
          <p:cNvPr id="38" name="グループ化 37">
            <a:extLst>
              <a:ext uri="{FF2B5EF4-FFF2-40B4-BE49-F238E27FC236}">
                <a16:creationId xmlns:a16="http://schemas.microsoft.com/office/drawing/2014/main" id="{AA39A31D-CA6A-C29F-89F4-944C34F238ED}"/>
              </a:ext>
            </a:extLst>
          </p:cNvPr>
          <p:cNvGrpSpPr/>
          <p:nvPr/>
        </p:nvGrpSpPr>
        <p:grpSpPr>
          <a:xfrm>
            <a:off x="856416" y="4031087"/>
            <a:ext cx="2264872" cy="1845552"/>
            <a:chOff x="362489" y="368660"/>
            <a:chExt cx="3203363" cy="2610290"/>
          </a:xfrm>
        </p:grpSpPr>
        <p:grpSp>
          <p:nvGrpSpPr>
            <p:cNvPr id="39" name="グループ化 38">
              <a:extLst>
                <a:ext uri="{FF2B5EF4-FFF2-40B4-BE49-F238E27FC236}">
                  <a16:creationId xmlns:a16="http://schemas.microsoft.com/office/drawing/2014/main" id="{2026F0F3-A603-432F-A1DE-842107C4452D}"/>
                </a:ext>
              </a:extLst>
            </p:cNvPr>
            <p:cNvGrpSpPr/>
            <p:nvPr/>
          </p:nvGrpSpPr>
          <p:grpSpPr>
            <a:xfrm>
              <a:off x="362489" y="368660"/>
              <a:ext cx="3203363" cy="2610290"/>
              <a:chOff x="88683" y="-35975"/>
              <a:chExt cx="3136502" cy="2555808"/>
            </a:xfrm>
          </p:grpSpPr>
          <p:sp>
            <p:nvSpPr>
              <p:cNvPr id="44" name="楕円 43">
                <a:extLst>
                  <a:ext uri="{FF2B5EF4-FFF2-40B4-BE49-F238E27FC236}">
                    <a16:creationId xmlns:a16="http://schemas.microsoft.com/office/drawing/2014/main" id="{A406D6BE-C403-B32F-7CEC-80C09846124B}"/>
                  </a:ext>
                </a:extLst>
              </p:cNvPr>
              <p:cNvSpPr/>
              <p:nvPr/>
            </p:nvSpPr>
            <p:spPr bwMode="auto">
              <a:xfrm>
                <a:off x="610410" y="1592863"/>
                <a:ext cx="1799416" cy="926970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" name="フリーフォーム: 図形 44">
                <a:extLst>
                  <a:ext uri="{FF2B5EF4-FFF2-40B4-BE49-F238E27FC236}">
                    <a16:creationId xmlns:a16="http://schemas.microsoft.com/office/drawing/2014/main" id="{1645260B-9FEB-F1AB-38BC-5EB9906F68B9}"/>
                  </a:ext>
                </a:extLst>
              </p:cNvPr>
              <p:cNvSpPr/>
              <p:nvPr/>
            </p:nvSpPr>
            <p:spPr bwMode="auto">
              <a:xfrm>
                <a:off x="992479" y="2062164"/>
                <a:ext cx="1035278" cy="261937"/>
              </a:xfrm>
              <a:custGeom>
                <a:avLst/>
                <a:gdLst>
                  <a:gd name="connsiteX0" fmla="*/ 517639 w 1035278"/>
                  <a:gd name="connsiteY0" fmla="*/ 0 h 261937"/>
                  <a:gd name="connsiteX1" fmla="*/ 1030692 w 1035278"/>
                  <a:gd name="connsiteY1" fmla="*/ 127034 h 261937"/>
                  <a:gd name="connsiteX2" fmla="*/ 1035278 w 1035278"/>
                  <a:gd name="connsiteY2" fmla="*/ 130969 h 261937"/>
                  <a:gd name="connsiteX3" fmla="*/ 1030692 w 1035278"/>
                  <a:gd name="connsiteY3" fmla="*/ 134903 h 261937"/>
                  <a:gd name="connsiteX4" fmla="*/ 517639 w 1035278"/>
                  <a:gd name="connsiteY4" fmla="*/ 261937 h 261937"/>
                  <a:gd name="connsiteX5" fmla="*/ 4586 w 1035278"/>
                  <a:gd name="connsiteY5" fmla="*/ 134903 h 261937"/>
                  <a:gd name="connsiteX6" fmla="*/ 0 w 1035278"/>
                  <a:gd name="connsiteY6" fmla="*/ 130969 h 261937"/>
                  <a:gd name="connsiteX7" fmla="*/ 4586 w 1035278"/>
                  <a:gd name="connsiteY7" fmla="*/ 127034 h 261937"/>
                  <a:gd name="connsiteX8" fmla="*/ 517639 w 1035278"/>
                  <a:gd name="connsiteY8" fmla="*/ 0 h 2619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035278" h="261937">
                    <a:moveTo>
                      <a:pt x="517639" y="0"/>
                    </a:moveTo>
                    <a:cubicBezTo>
                      <a:pt x="731208" y="0"/>
                      <a:pt x="919504" y="50391"/>
                      <a:pt x="1030692" y="127034"/>
                    </a:cubicBezTo>
                    <a:lnTo>
                      <a:pt x="1035278" y="130969"/>
                    </a:lnTo>
                    <a:lnTo>
                      <a:pt x="1030692" y="134903"/>
                    </a:lnTo>
                    <a:cubicBezTo>
                      <a:pt x="919504" y="211546"/>
                      <a:pt x="731208" y="261937"/>
                      <a:pt x="517639" y="261937"/>
                    </a:cubicBezTo>
                    <a:cubicBezTo>
                      <a:pt x="304070" y="261937"/>
                      <a:pt x="115775" y="211546"/>
                      <a:pt x="4586" y="134903"/>
                    </a:cubicBezTo>
                    <a:lnTo>
                      <a:pt x="0" y="130969"/>
                    </a:lnTo>
                    <a:lnTo>
                      <a:pt x="4586" y="127034"/>
                    </a:lnTo>
                    <a:cubicBezTo>
                      <a:pt x="115775" y="50391"/>
                      <a:pt x="304070" y="0"/>
                      <a:pt x="517639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" name="フリーフォーム: 図形 45">
                <a:extLst>
                  <a:ext uri="{FF2B5EF4-FFF2-40B4-BE49-F238E27FC236}">
                    <a16:creationId xmlns:a16="http://schemas.microsoft.com/office/drawing/2014/main" id="{1355ADC0-88E6-2769-67E5-F62FAC1AA894}"/>
                  </a:ext>
                </a:extLst>
              </p:cNvPr>
              <p:cNvSpPr/>
              <p:nvPr/>
            </p:nvSpPr>
            <p:spPr bwMode="auto">
              <a:xfrm>
                <a:off x="891397" y="1747838"/>
                <a:ext cx="1237442" cy="445294"/>
              </a:xfrm>
              <a:custGeom>
                <a:avLst/>
                <a:gdLst>
                  <a:gd name="connsiteX0" fmla="*/ 618721 w 1237442"/>
                  <a:gd name="connsiteY0" fmla="*/ 0 h 445294"/>
                  <a:gd name="connsiteX1" fmla="*/ 1237442 w 1237442"/>
                  <a:gd name="connsiteY1" fmla="*/ 288131 h 445294"/>
                  <a:gd name="connsiteX2" fmla="*/ 1188820 w 1237442"/>
                  <a:gd name="connsiteY2" fmla="*/ 400284 h 445294"/>
                  <a:gd name="connsiteX3" fmla="*/ 1136360 w 1237442"/>
                  <a:gd name="connsiteY3" fmla="*/ 445294 h 445294"/>
                  <a:gd name="connsiteX4" fmla="*/ 1131774 w 1237442"/>
                  <a:gd name="connsiteY4" fmla="*/ 441359 h 445294"/>
                  <a:gd name="connsiteX5" fmla="*/ 618721 w 1237442"/>
                  <a:gd name="connsiteY5" fmla="*/ 314325 h 445294"/>
                  <a:gd name="connsiteX6" fmla="*/ 105668 w 1237442"/>
                  <a:gd name="connsiteY6" fmla="*/ 441359 h 445294"/>
                  <a:gd name="connsiteX7" fmla="*/ 101082 w 1237442"/>
                  <a:gd name="connsiteY7" fmla="*/ 445294 h 445294"/>
                  <a:gd name="connsiteX8" fmla="*/ 48622 w 1237442"/>
                  <a:gd name="connsiteY8" fmla="*/ 400284 h 445294"/>
                  <a:gd name="connsiteX9" fmla="*/ 0 w 1237442"/>
                  <a:gd name="connsiteY9" fmla="*/ 288131 h 445294"/>
                  <a:gd name="connsiteX10" fmla="*/ 618721 w 1237442"/>
                  <a:gd name="connsiteY10" fmla="*/ 0 h 4452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237442" h="445294">
                    <a:moveTo>
                      <a:pt x="618721" y="0"/>
                    </a:moveTo>
                    <a:cubicBezTo>
                      <a:pt x="960431" y="0"/>
                      <a:pt x="1237442" y="129001"/>
                      <a:pt x="1237442" y="288131"/>
                    </a:cubicBezTo>
                    <a:cubicBezTo>
                      <a:pt x="1237442" y="327914"/>
                      <a:pt x="1220129" y="365813"/>
                      <a:pt x="1188820" y="400284"/>
                    </a:cubicBezTo>
                    <a:lnTo>
                      <a:pt x="1136360" y="445294"/>
                    </a:lnTo>
                    <a:lnTo>
                      <a:pt x="1131774" y="441359"/>
                    </a:lnTo>
                    <a:cubicBezTo>
                      <a:pt x="1020586" y="364716"/>
                      <a:pt x="832290" y="314325"/>
                      <a:pt x="618721" y="314325"/>
                    </a:cubicBezTo>
                    <a:cubicBezTo>
                      <a:pt x="405152" y="314325"/>
                      <a:pt x="216857" y="364716"/>
                      <a:pt x="105668" y="441359"/>
                    </a:cubicBezTo>
                    <a:lnTo>
                      <a:pt x="101082" y="445294"/>
                    </a:lnTo>
                    <a:lnTo>
                      <a:pt x="48622" y="400284"/>
                    </a:lnTo>
                    <a:cubicBezTo>
                      <a:pt x="17313" y="365813"/>
                      <a:pt x="0" y="327914"/>
                      <a:pt x="0" y="288131"/>
                    </a:cubicBezTo>
                    <a:cubicBezTo>
                      <a:pt x="0" y="129001"/>
                      <a:pt x="277011" y="0"/>
                      <a:pt x="618721" y="0"/>
                    </a:cubicBezTo>
                    <a:close/>
                  </a:path>
                </a:pathLst>
              </a:custGeom>
              <a:solidFill>
                <a:schemeClr val="bg2">
                  <a:lumMod val="7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47" name="グループ化 46">
                <a:extLst>
                  <a:ext uri="{FF2B5EF4-FFF2-40B4-BE49-F238E27FC236}">
                    <a16:creationId xmlns:a16="http://schemas.microsoft.com/office/drawing/2014/main" id="{CC19B7A9-E22D-9153-CABC-69CB4CD57F2E}"/>
                  </a:ext>
                </a:extLst>
              </p:cNvPr>
              <p:cNvGrpSpPr/>
              <p:nvPr/>
            </p:nvGrpSpPr>
            <p:grpSpPr>
              <a:xfrm rot="900000">
                <a:off x="1089714" y="-35975"/>
                <a:ext cx="1530170" cy="1733929"/>
                <a:chOff x="3152800" y="424953"/>
                <a:chExt cx="1530170" cy="1733929"/>
              </a:xfrm>
              <a:solidFill>
                <a:schemeClr val="tx2">
                  <a:lumMod val="50000"/>
                  <a:lumOff val="50000"/>
                </a:schemeClr>
              </a:solidFill>
            </p:grpSpPr>
            <p:sp>
              <p:nvSpPr>
                <p:cNvPr id="52" name="フリーフォーム: 図形 51">
                  <a:extLst>
                    <a:ext uri="{FF2B5EF4-FFF2-40B4-BE49-F238E27FC236}">
                      <a16:creationId xmlns:a16="http://schemas.microsoft.com/office/drawing/2014/main" id="{5F1B09C3-3EC4-97DA-8C17-BBC65494CE76}"/>
                    </a:ext>
                  </a:extLst>
                </p:cNvPr>
                <p:cNvSpPr/>
                <p:nvPr/>
              </p:nvSpPr>
              <p:spPr bwMode="auto">
                <a:xfrm>
                  <a:off x="3152800" y="1223755"/>
                  <a:ext cx="1530170" cy="935127"/>
                </a:xfrm>
                <a:custGeom>
                  <a:avLst/>
                  <a:gdLst>
                    <a:gd name="connsiteX0" fmla="*/ 0 w 1530170"/>
                    <a:gd name="connsiteY0" fmla="*/ 0 h 935127"/>
                    <a:gd name="connsiteX1" fmla="*/ 1530170 w 1530170"/>
                    <a:gd name="connsiteY1" fmla="*/ 0 h 935127"/>
                    <a:gd name="connsiteX2" fmla="*/ 1350150 w 1530170"/>
                    <a:gd name="connsiteY2" fmla="*/ 720080 h 935127"/>
                    <a:gd name="connsiteX3" fmla="*/ 1347763 w 1530170"/>
                    <a:gd name="connsiteY3" fmla="*/ 720080 h 935127"/>
                    <a:gd name="connsiteX4" fmla="*/ 765085 w 1530170"/>
                    <a:gd name="connsiteY4" fmla="*/ 935127 h 935127"/>
                    <a:gd name="connsiteX5" fmla="*/ 182407 w 1530170"/>
                    <a:gd name="connsiteY5" fmla="*/ 720080 h 935127"/>
                    <a:gd name="connsiteX6" fmla="*/ 180020 w 1530170"/>
                    <a:gd name="connsiteY6" fmla="*/ 720080 h 935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530170" h="935127">
                      <a:moveTo>
                        <a:pt x="0" y="0"/>
                      </a:moveTo>
                      <a:lnTo>
                        <a:pt x="1530170" y="0"/>
                      </a:lnTo>
                      <a:lnTo>
                        <a:pt x="1350150" y="720080"/>
                      </a:lnTo>
                      <a:lnTo>
                        <a:pt x="1347763" y="720080"/>
                      </a:lnTo>
                      <a:cubicBezTo>
                        <a:pt x="1347763" y="838847"/>
                        <a:pt x="1086889" y="935127"/>
                        <a:pt x="765085" y="935127"/>
                      </a:cubicBezTo>
                      <a:cubicBezTo>
                        <a:pt x="443281" y="935127"/>
                        <a:pt x="182407" y="838847"/>
                        <a:pt x="182407" y="720080"/>
                      </a:cubicBezTo>
                      <a:lnTo>
                        <a:pt x="180020" y="720080"/>
                      </a:lnTo>
                      <a:close/>
                    </a:path>
                  </a:pathLst>
                </a:custGeom>
                <a:solidFill>
                  <a:schemeClr val="tx1">
                    <a:lumMod val="85000"/>
                    <a:lumOff val="15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" name="楕円 52">
                  <a:extLst>
                    <a:ext uri="{FF2B5EF4-FFF2-40B4-BE49-F238E27FC236}">
                      <a16:creationId xmlns:a16="http://schemas.microsoft.com/office/drawing/2014/main" id="{0E75F098-7399-0EC5-5639-F936BF6A9C45}"/>
                    </a:ext>
                  </a:extLst>
                </p:cNvPr>
                <p:cNvSpPr/>
                <p:nvPr/>
              </p:nvSpPr>
              <p:spPr bwMode="auto">
                <a:xfrm>
                  <a:off x="3152800" y="908720"/>
                  <a:ext cx="1530170" cy="630070"/>
                </a:xfrm>
                <a:prstGeom prst="ellipse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" name="楕円 53">
                  <a:extLst>
                    <a:ext uri="{FF2B5EF4-FFF2-40B4-BE49-F238E27FC236}">
                      <a16:creationId xmlns:a16="http://schemas.microsoft.com/office/drawing/2014/main" id="{A723BD76-426B-81A7-CFCF-D4F5D5FBB930}"/>
                    </a:ext>
                  </a:extLst>
                </p:cNvPr>
                <p:cNvSpPr/>
                <p:nvPr/>
              </p:nvSpPr>
              <p:spPr bwMode="auto">
                <a:xfrm>
                  <a:off x="3549520" y="1038225"/>
                  <a:ext cx="736730" cy="294406"/>
                </a:xfrm>
                <a:prstGeom prst="ellipse">
                  <a:avLst/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" name="楕円 54">
                  <a:extLst>
                    <a:ext uri="{FF2B5EF4-FFF2-40B4-BE49-F238E27FC236}">
                      <a16:creationId xmlns:a16="http://schemas.microsoft.com/office/drawing/2014/main" id="{CA641C26-990A-2DCF-7FAD-895F11087FD7}"/>
                    </a:ext>
                  </a:extLst>
                </p:cNvPr>
                <p:cNvSpPr/>
                <p:nvPr/>
              </p:nvSpPr>
              <p:spPr bwMode="auto">
                <a:xfrm>
                  <a:off x="3692395" y="1123951"/>
                  <a:ext cx="450980" cy="171034"/>
                </a:xfrm>
                <a:prstGeom prst="ellipse">
                  <a:avLst/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" name="アーチ 55">
                  <a:extLst>
                    <a:ext uri="{FF2B5EF4-FFF2-40B4-BE49-F238E27FC236}">
                      <a16:creationId xmlns:a16="http://schemas.microsoft.com/office/drawing/2014/main" id="{11121ADE-17BB-24F2-2C6F-681A22648EF9}"/>
                    </a:ext>
                  </a:extLst>
                </p:cNvPr>
                <p:cNvSpPr/>
                <p:nvPr/>
              </p:nvSpPr>
              <p:spPr bwMode="auto">
                <a:xfrm>
                  <a:off x="3741512" y="1038224"/>
                  <a:ext cx="352745" cy="352745"/>
                </a:xfrm>
                <a:prstGeom prst="blockArc">
                  <a:avLst>
                    <a:gd name="adj1" fmla="val 10800000"/>
                    <a:gd name="adj2" fmla="val 129332"/>
                    <a:gd name="adj3" fmla="val 19182"/>
                  </a:avLst>
                </a:prstGeom>
                <a:solidFill>
                  <a:schemeClr val="bg1">
                    <a:lumMod val="85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" name="楕円 56">
                  <a:extLst>
                    <a:ext uri="{FF2B5EF4-FFF2-40B4-BE49-F238E27FC236}">
                      <a16:creationId xmlns:a16="http://schemas.microsoft.com/office/drawing/2014/main" id="{91BCEBBF-BFBE-DE0F-CFF4-C28A0719A72D}"/>
                    </a:ext>
                  </a:extLst>
                </p:cNvPr>
                <p:cNvSpPr/>
                <p:nvPr/>
              </p:nvSpPr>
              <p:spPr bwMode="auto">
                <a:xfrm>
                  <a:off x="3840528" y="998730"/>
                  <a:ext cx="166687" cy="166687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" name="楕円 57">
                  <a:extLst>
                    <a:ext uri="{FF2B5EF4-FFF2-40B4-BE49-F238E27FC236}">
                      <a16:creationId xmlns:a16="http://schemas.microsoft.com/office/drawing/2014/main" id="{2AB40C39-1F51-DB09-AFB9-FA70F20FD35D}"/>
                    </a:ext>
                  </a:extLst>
                </p:cNvPr>
                <p:cNvSpPr/>
                <p:nvPr/>
              </p:nvSpPr>
              <p:spPr bwMode="auto">
                <a:xfrm>
                  <a:off x="3838906" y="841846"/>
                  <a:ext cx="166687" cy="166687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9" name="楕円 58">
                  <a:extLst>
                    <a:ext uri="{FF2B5EF4-FFF2-40B4-BE49-F238E27FC236}">
                      <a16:creationId xmlns:a16="http://schemas.microsoft.com/office/drawing/2014/main" id="{36F01325-DF66-8F15-1FF4-BB58F6263277}"/>
                    </a:ext>
                  </a:extLst>
                </p:cNvPr>
                <p:cNvSpPr/>
                <p:nvPr/>
              </p:nvSpPr>
              <p:spPr bwMode="auto">
                <a:xfrm>
                  <a:off x="3877425" y="685471"/>
                  <a:ext cx="166687" cy="166687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0" name="楕円 59">
                  <a:extLst>
                    <a:ext uri="{FF2B5EF4-FFF2-40B4-BE49-F238E27FC236}">
                      <a16:creationId xmlns:a16="http://schemas.microsoft.com/office/drawing/2014/main" id="{09018A93-E17B-4D0D-E299-78A0110F714E}"/>
                    </a:ext>
                  </a:extLst>
                </p:cNvPr>
                <p:cNvSpPr/>
                <p:nvPr/>
              </p:nvSpPr>
              <p:spPr bwMode="auto">
                <a:xfrm>
                  <a:off x="3952507" y="542640"/>
                  <a:ext cx="166687" cy="166687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1" name="楕円 60">
                  <a:extLst>
                    <a:ext uri="{FF2B5EF4-FFF2-40B4-BE49-F238E27FC236}">
                      <a16:creationId xmlns:a16="http://schemas.microsoft.com/office/drawing/2014/main" id="{5775500F-19E5-1C49-0A66-B9ADCFE150B1}"/>
                    </a:ext>
                  </a:extLst>
                </p:cNvPr>
                <p:cNvSpPr/>
                <p:nvPr/>
              </p:nvSpPr>
              <p:spPr bwMode="auto">
                <a:xfrm>
                  <a:off x="4060913" y="424953"/>
                  <a:ext cx="166687" cy="166687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8" name="楕円 245">
                <a:extLst>
                  <a:ext uri="{FF2B5EF4-FFF2-40B4-BE49-F238E27FC236}">
                    <a16:creationId xmlns:a16="http://schemas.microsoft.com/office/drawing/2014/main" id="{0A75C749-4903-C89C-15FB-9131D586072A}"/>
                  </a:ext>
                </a:extLst>
              </p:cNvPr>
              <p:cNvSpPr/>
              <p:nvPr/>
            </p:nvSpPr>
            <p:spPr bwMode="auto">
              <a:xfrm rot="18900000">
                <a:off x="522248" y="951237"/>
                <a:ext cx="323618" cy="488164"/>
              </a:xfrm>
              <a:custGeom>
                <a:avLst/>
                <a:gdLst>
                  <a:gd name="connsiteX0" fmla="*/ 0 w 1845205"/>
                  <a:gd name="connsiteY0" fmla="*/ 922603 h 1845205"/>
                  <a:gd name="connsiteX1" fmla="*/ 922603 w 1845205"/>
                  <a:gd name="connsiteY1" fmla="*/ 0 h 1845205"/>
                  <a:gd name="connsiteX2" fmla="*/ 1845206 w 1845205"/>
                  <a:gd name="connsiteY2" fmla="*/ 922603 h 1845205"/>
                  <a:gd name="connsiteX3" fmla="*/ 922603 w 1845205"/>
                  <a:gd name="connsiteY3" fmla="*/ 1845206 h 1845205"/>
                  <a:gd name="connsiteX4" fmla="*/ 0 w 1845205"/>
                  <a:gd name="connsiteY4" fmla="*/ 922603 h 1845205"/>
                  <a:gd name="connsiteX0" fmla="*/ 0 w 1845206"/>
                  <a:gd name="connsiteY0" fmla="*/ 922603 h 1845206"/>
                  <a:gd name="connsiteX1" fmla="*/ 922603 w 1845206"/>
                  <a:gd name="connsiteY1" fmla="*/ 0 h 1845206"/>
                  <a:gd name="connsiteX2" fmla="*/ 1845206 w 1845206"/>
                  <a:gd name="connsiteY2" fmla="*/ 922603 h 1845206"/>
                  <a:gd name="connsiteX3" fmla="*/ 922603 w 1845206"/>
                  <a:gd name="connsiteY3" fmla="*/ 1845206 h 1845206"/>
                  <a:gd name="connsiteX4" fmla="*/ 0 w 1845206"/>
                  <a:gd name="connsiteY4" fmla="*/ 922603 h 1845206"/>
                  <a:gd name="connsiteX0" fmla="*/ 0 w 1845206"/>
                  <a:gd name="connsiteY0" fmla="*/ 922603 h 1845206"/>
                  <a:gd name="connsiteX1" fmla="*/ 922603 w 1845206"/>
                  <a:gd name="connsiteY1" fmla="*/ 0 h 1845206"/>
                  <a:gd name="connsiteX2" fmla="*/ 1845206 w 1845206"/>
                  <a:gd name="connsiteY2" fmla="*/ 922603 h 1845206"/>
                  <a:gd name="connsiteX3" fmla="*/ 922603 w 1845206"/>
                  <a:gd name="connsiteY3" fmla="*/ 1845206 h 1845206"/>
                  <a:gd name="connsiteX4" fmla="*/ 0 w 1845206"/>
                  <a:gd name="connsiteY4" fmla="*/ 922603 h 1845206"/>
                  <a:gd name="connsiteX0" fmla="*/ 0 w 1845206"/>
                  <a:gd name="connsiteY0" fmla="*/ 922603 h 2440518"/>
                  <a:gd name="connsiteX1" fmla="*/ 922603 w 1845206"/>
                  <a:gd name="connsiteY1" fmla="*/ 0 h 2440518"/>
                  <a:gd name="connsiteX2" fmla="*/ 1845206 w 1845206"/>
                  <a:gd name="connsiteY2" fmla="*/ 922603 h 2440518"/>
                  <a:gd name="connsiteX3" fmla="*/ 936891 w 1845206"/>
                  <a:gd name="connsiteY3" fmla="*/ 2440518 h 2440518"/>
                  <a:gd name="connsiteX4" fmla="*/ 0 w 1845206"/>
                  <a:gd name="connsiteY4" fmla="*/ 922603 h 2440518"/>
                  <a:gd name="connsiteX0" fmla="*/ 0 w 1845206"/>
                  <a:gd name="connsiteY0" fmla="*/ 922603 h 2440518"/>
                  <a:gd name="connsiteX1" fmla="*/ 922603 w 1845206"/>
                  <a:gd name="connsiteY1" fmla="*/ 0 h 2440518"/>
                  <a:gd name="connsiteX2" fmla="*/ 1845206 w 1845206"/>
                  <a:gd name="connsiteY2" fmla="*/ 922603 h 2440518"/>
                  <a:gd name="connsiteX3" fmla="*/ 936891 w 1845206"/>
                  <a:gd name="connsiteY3" fmla="*/ 2440518 h 2440518"/>
                  <a:gd name="connsiteX4" fmla="*/ 0 w 1845206"/>
                  <a:gd name="connsiteY4" fmla="*/ 922603 h 2440518"/>
                  <a:gd name="connsiteX0" fmla="*/ 0 w 1845206"/>
                  <a:gd name="connsiteY0" fmla="*/ 922603 h 2440518"/>
                  <a:gd name="connsiteX1" fmla="*/ 922603 w 1845206"/>
                  <a:gd name="connsiteY1" fmla="*/ 0 h 2440518"/>
                  <a:gd name="connsiteX2" fmla="*/ 1845206 w 1845206"/>
                  <a:gd name="connsiteY2" fmla="*/ 922603 h 2440518"/>
                  <a:gd name="connsiteX3" fmla="*/ 936891 w 1845206"/>
                  <a:gd name="connsiteY3" fmla="*/ 2440518 h 2440518"/>
                  <a:gd name="connsiteX4" fmla="*/ 0 w 1845206"/>
                  <a:gd name="connsiteY4" fmla="*/ 922603 h 2440518"/>
                  <a:gd name="connsiteX0" fmla="*/ 0 w 1845206"/>
                  <a:gd name="connsiteY0" fmla="*/ 922603 h 2783418"/>
                  <a:gd name="connsiteX1" fmla="*/ 922603 w 1845206"/>
                  <a:gd name="connsiteY1" fmla="*/ 0 h 2783418"/>
                  <a:gd name="connsiteX2" fmla="*/ 1845206 w 1845206"/>
                  <a:gd name="connsiteY2" fmla="*/ 922603 h 2783418"/>
                  <a:gd name="connsiteX3" fmla="*/ 951178 w 1845206"/>
                  <a:gd name="connsiteY3" fmla="*/ 2783418 h 2783418"/>
                  <a:gd name="connsiteX4" fmla="*/ 0 w 1845206"/>
                  <a:gd name="connsiteY4" fmla="*/ 922603 h 27834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45206" h="2783418">
                    <a:moveTo>
                      <a:pt x="0" y="922603"/>
                    </a:moveTo>
                    <a:cubicBezTo>
                      <a:pt x="0" y="413063"/>
                      <a:pt x="413063" y="0"/>
                      <a:pt x="922603" y="0"/>
                    </a:cubicBezTo>
                    <a:cubicBezTo>
                      <a:pt x="1432143" y="0"/>
                      <a:pt x="1845206" y="413063"/>
                      <a:pt x="1845206" y="922603"/>
                    </a:cubicBezTo>
                    <a:cubicBezTo>
                      <a:pt x="1845206" y="1432143"/>
                      <a:pt x="1346418" y="2421468"/>
                      <a:pt x="951178" y="2783418"/>
                    </a:cubicBezTo>
                    <a:cubicBezTo>
                      <a:pt x="546413" y="2411943"/>
                      <a:pt x="0" y="1432143"/>
                      <a:pt x="0" y="922603"/>
                    </a:cubicBezTo>
                    <a:close/>
                  </a:path>
                </a:pathLst>
              </a:custGeom>
              <a:solidFill>
                <a:srgbClr val="00B0F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" name="楕円 245">
                <a:extLst>
                  <a:ext uri="{FF2B5EF4-FFF2-40B4-BE49-F238E27FC236}">
                    <a16:creationId xmlns:a16="http://schemas.microsoft.com/office/drawing/2014/main" id="{687A0DE0-9036-0403-4CBF-0330728D72B1}"/>
                  </a:ext>
                </a:extLst>
              </p:cNvPr>
              <p:cNvSpPr/>
              <p:nvPr/>
            </p:nvSpPr>
            <p:spPr bwMode="auto">
              <a:xfrm rot="17100000">
                <a:off x="170956" y="1289332"/>
                <a:ext cx="323618" cy="488164"/>
              </a:xfrm>
              <a:custGeom>
                <a:avLst/>
                <a:gdLst>
                  <a:gd name="connsiteX0" fmla="*/ 0 w 1845205"/>
                  <a:gd name="connsiteY0" fmla="*/ 922603 h 1845205"/>
                  <a:gd name="connsiteX1" fmla="*/ 922603 w 1845205"/>
                  <a:gd name="connsiteY1" fmla="*/ 0 h 1845205"/>
                  <a:gd name="connsiteX2" fmla="*/ 1845206 w 1845205"/>
                  <a:gd name="connsiteY2" fmla="*/ 922603 h 1845205"/>
                  <a:gd name="connsiteX3" fmla="*/ 922603 w 1845205"/>
                  <a:gd name="connsiteY3" fmla="*/ 1845206 h 1845205"/>
                  <a:gd name="connsiteX4" fmla="*/ 0 w 1845205"/>
                  <a:gd name="connsiteY4" fmla="*/ 922603 h 1845205"/>
                  <a:gd name="connsiteX0" fmla="*/ 0 w 1845206"/>
                  <a:gd name="connsiteY0" fmla="*/ 922603 h 1845206"/>
                  <a:gd name="connsiteX1" fmla="*/ 922603 w 1845206"/>
                  <a:gd name="connsiteY1" fmla="*/ 0 h 1845206"/>
                  <a:gd name="connsiteX2" fmla="*/ 1845206 w 1845206"/>
                  <a:gd name="connsiteY2" fmla="*/ 922603 h 1845206"/>
                  <a:gd name="connsiteX3" fmla="*/ 922603 w 1845206"/>
                  <a:gd name="connsiteY3" fmla="*/ 1845206 h 1845206"/>
                  <a:gd name="connsiteX4" fmla="*/ 0 w 1845206"/>
                  <a:gd name="connsiteY4" fmla="*/ 922603 h 1845206"/>
                  <a:gd name="connsiteX0" fmla="*/ 0 w 1845206"/>
                  <a:gd name="connsiteY0" fmla="*/ 922603 h 1845206"/>
                  <a:gd name="connsiteX1" fmla="*/ 922603 w 1845206"/>
                  <a:gd name="connsiteY1" fmla="*/ 0 h 1845206"/>
                  <a:gd name="connsiteX2" fmla="*/ 1845206 w 1845206"/>
                  <a:gd name="connsiteY2" fmla="*/ 922603 h 1845206"/>
                  <a:gd name="connsiteX3" fmla="*/ 922603 w 1845206"/>
                  <a:gd name="connsiteY3" fmla="*/ 1845206 h 1845206"/>
                  <a:gd name="connsiteX4" fmla="*/ 0 w 1845206"/>
                  <a:gd name="connsiteY4" fmla="*/ 922603 h 1845206"/>
                  <a:gd name="connsiteX0" fmla="*/ 0 w 1845206"/>
                  <a:gd name="connsiteY0" fmla="*/ 922603 h 2440518"/>
                  <a:gd name="connsiteX1" fmla="*/ 922603 w 1845206"/>
                  <a:gd name="connsiteY1" fmla="*/ 0 h 2440518"/>
                  <a:gd name="connsiteX2" fmla="*/ 1845206 w 1845206"/>
                  <a:gd name="connsiteY2" fmla="*/ 922603 h 2440518"/>
                  <a:gd name="connsiteX3" fmla="*/ 936891 w 1845206"/>
                  <a:gd name="connsiteY3" fmla="*/ 2440518 h 2440518"/>
                  <a:gd name="connsiteX4" fmla="*/ 0 w 1845206"/>
                  <a:gd name="connsiteY4" fmla="*/ 922603 h 2440518"/>
                  <a:gd name="connsiteX0" fmla="*/ 0 w 1845206"/>
                  <a:gd name="connsiteY0" fmla="*/ 922603 h 2440518"/>
                  <a:gd name="connsiteX1" fmla="*/ 922603 w 1845206"/>
                  <a:gd name="connsiteY1" fmla="*/ 0 h 2440518"/>
                  <a:gd name="connsiteX2" fmla="*/ 1845206 w 1845206"/>
                  <a:gd name="connsiteY2" fmla="*/ 922603 h 2440518"/>
                  <a:gd name="connsiteX3" fmla="*/ 936891 w 1845206"/>
                  <a:gd name="connsiteY3" fmla="*/ 2440518 h 2440518"/>
                  <a:gd name="connsiteX4" fmla="*/ 0 w 1845206"/>
                  <a:gd name="connsiteY4" fmla="*/ 922603 h 2440518"/>
                  <a:gd name="connsiteX0" fmla="*/ 0 w 1845206"/>
                  <a:gd name="connsiteY0" fmla="*/ 922603 h 2440518"/>
                  <a:gd name="connsiteX1" fmla="*/ 922603 w 1845206"/>
                  <a:gd name="connsiteY1" fmla="*/ 0 h 2440518"/>
                  <a:gd name="connsiteX2" fmla="*/ 1845206 w 1845206"/>
                  <a:gd name="connsiteY2" fmla="*/ 922603 h 2440518"/>
                  <a:gd name="connsiteX3" fmla="*/ 936891 w 1845206"/>
                  <a:gd name="connsiteY3" fmla="*/ 2440518 h 2440518"/>
                  <a:gd name="connsiteX4" fmla="*/ 0 w 1845206"/>
                  <a:gd name="connsiteY4" fmla="*/ 922603 h 2440518"/>
                  <a:gd name="connsiteX0" fmla="*/ 0 w 1845206"/>
                  <a:gd name="connsiteY0" fmla="*/ 922603 h 2783418"/>
                  <a:gd name="connsiteX1" fmla="*/ 922603 w 1845206"/>
                  <a:gd name="connsiteY1" fmla="*/ 0 h 2783418"/>
                  <a:gd name="connsiteX2" fmla="*/ 1845206 w 1845206"/>
                  <a:gd name="connsiteY2" fmla="*/ 922603 h 2783418"/>
                  <a:gd name="connsiteX3" fmla="*/ 951178 w 1845206"/>
                  <a:gd name="connsiteY3" fmla="*/ 2783418 h 2783418"/>
                  <a:gd name="connsiteX4" fmla="*/ 0 w 1845206"/>
                  <a:gd name="connsiteY4" fmla="*/ 922603 h 27834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45206" h="2783418">
                    <a:moveTo>
                      <a:pt x="0" y="922603"/>
                    </a:moveTo>
                    <a:cubicBezTo>
                      <a:pt x="0" y="413063"/>
                      <a:pt x="413063" y="0"/>
                      <a:pt x="922603" y="0"/>
                    </a:cubicBezTo>
                    <a:cubicBezTo>
                      <a:pt x="1432143" y="0"/>
                      <a:pt x="1845206" y="413063"/>
                      <a:pt x="1845206" y="922603"/>
                    </a:cubicBezTo>
                    <a:cubicBezTo>
                      <a:pt x="1845206" y="1432143"/>
                      <a:pt x="1346418" y="2421468"/>
                      <a:pt x="951178" y="2783418"/>
                    </a:cubicBezTo>
                    <a:cubicBezTo>
                      <a:pt x="546413" y="2411943"/>
                      <a:pt x="0" y="1432143"/>
                      <a:pt x="0" y="922603"/>
                    </a:cubicBezTo>
                    <a:close/>
                  </a:path>
                </a:pathLst>
              </a:custGeom>
              <a:solidFill>
                <a:srgbClr val="00B0F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" name="楕円 245">
                <a:extLst>
                  <a:ext uri="{FF2B5EF4-FFF2-40B4-BE49-F238E27FC236}">
                    <a16:creationId xmlns:a16="http://schemas.microsoft.com/office/drawing/2014/main" id="{F876BDB9-9879-57EF-A257-C7D8EF9B84D2}"/>
                  </a:ext>
                </a:extLst>
              </p:cNvPr>
              <p:cNvSpPr/>
              <p:nvPr/>
            </p:nvSpPr>
            <p:spPr bwMode="auto">
              <a:xfrm rot="2700000" flipH="1">
                <a:off x="2615847" y="1114636"/>
                <a:ext cx="323618" cy="488164"/>
              </a:xfrm>
              <a:custGeom>
                <a:avLst/>
                <a:gdLst>
                  <a:gd name="connsiteX0" fmla="*/ 0 w 1845205"/>
                  <a:gd name="connsiteY0" fmla="*/ 922603 h 1845205"/>
                  <a:gd name="connsiteX1" fmla="*/ 922603 w 1845205"/>
                  <a:gd name="connsiteY1" fmla="*/ 0 h 1845205"/>
                  <a:gd name="connsiteX2" fmla="*/ 1845206 w 1845205"/>
                  <a:gd name="connsiteY2" fmla="*/ 922603 h 1845205"/>
                  <a:gd name="connsiteX3" fmla="*/ 922603 w 1845205"/>
                  <a:gd name="connsiteY3" fmla="*/ 1845206 h 1845205"/>
                  <a:gd name="connsiteX4" fmla="*/ 0 w 1845205"/>
                  <a:gd name="connsiteY4" fmla="*/ 922603 h 1845205"/>
                  <a:gd name="connsiteX0" fmla="*/ 0 w 1845206"/>
                  <a:gd name="connsiteY0" fmla="*/ 922603 h 1845206"/>
                  <a:gd name="connsiteX1" fmla="*/ 922603 w 1845206"/>
                  <a:gd name="connsiteY1" fmla="*/ 0 h 1845206"/>
                  <a:gd name="connsiteX2" fmla="*/ 1845206 w 1845206"/>
                  <a:gd name="connsiteY2" fmla="*/ 922603 h 1845206"/>
                  <a:gd name="connsiteX3" fmla="*/ 922603 w 1845206"/>
                  <a:gd name="connsiteY3" fmla="*/ 1845206 h 1845206"/>
                  <a:gd name="connsiteX4" fmla="*/ 0 w 1845206"/>
                  <a:gd name="connsiteY4" fmla="*/ 922603 h 1845206"/>
                  <a:gd name="connsiteX0" fmla="*/ 0 w 1845206"/>
                  <a:gd name="connsiteY0" fmla="*/ 922603 h 1845206"/>
                  <a:gd name="connsiteX1" fmla="*/ 922603 w 1845206"/>
                  <a:gd name="connsiteY1" fmla="*/ 0 h 1845206"/>
                  <a:gd name="connsiteX2" fmla="*/ 1845206 w 1845206"/>
                  <a:gd name="connsiteY2" fmla="*/ 922603 h 1845206"/>
                  <a:gd name="connsiteX3" fmla="*/ 922603 w 1845206"/>
                  <a:gd name="connsiteY3" fmla="*/ 1845206 h 1845206"/>
                  <a:gd name="connsiteX4" fmla="*/ 0 w 1845206"/>
                  <a:gd name="connsiteY4" fmla="*/ 922603 h 1845206"/>
                  <a:gd name="connsiteX0" fmla="*/ 0 w 1845206"/>
                  <a:gd name="connsiteY0" fmla="*/ 922603 h 2440518"/>
                  <a:gd name="connsiteX1" fmla="*/ 922603 w 1845206"/>
                  <a:gd name="connsiteY1" fmla="*/ 0 h 2440518"/>
                  <a:gd name="connsiteX2" fmla="*/ 1845206 w 1845206"/>
                  <a:gd name="connsiteY2" fmla="*/ 922603 h 2440518"/>
                  <a:gd name="connsiteX3" fmla="*/ 936891 w 1845206"/>
                  <a:gd name="connsiteY3" fmla="*/ 2440518 h 2440518"/>
                  <a:gd name="connsiteX4" fmla="*/ 0 w 1845206"/>
                  <a:gd name="connsiteY4" fmla="*/ 922603 h 2440518"/>
                  <a:gd name="connsiteX0" fmla="*/ 0 w 1845206"/>
                  <a:gd name="connsiteY0" fmla="*/ 922603 h 2440518"/>
                  <a:gd name="connsiteX1" fmla="*/ 922603 w 1845206"/>
                  <a:gd name="connsiteY1" fmla="*/ 0 h 2440518"/>
                  <a:gd name="connsiteX2" fmla="*/ 1845206 w 1845206"/>
                  <a:gd name="connsiteY2" fmla="*/ 922603 h 2440518"/>
                  <a:gd name="connsiteX3" fmla="*/ 936891 w 1845206"/>
                  <a:gd name="connsiteY3" fmla="*/ 2440518 h 2440518"/>
                  <a:gd name="connsiteX4" fmla="*/ 0 w 1845206"/>
                  <a:gd name="connsiteY4" fmla="*/ 922603 h 2440518"/>
                  <a:gd name="connsiteX0" fmla="*/ 0 w 1845206"/>
                  <a:gd name="connsiteY0" fmla="*/ 922603 h 2440518"/>
                  <a:gd name="connsiteX1" fmla="*/ 922603 w 1845206"/>
                  <a:gd name="connsiteY1" fmla="*/ 0 h 2440518"/>
                  <a:gd name="connsiteX2" fmla="*/ 1845206 w 1845206"/>
                  <a:gd name="connsiteY2" fmla="*/ 922603 h 2440518"/>
                  <a:gd name="connsiteX3" fmla="*/ 936891 w 1845206"/>
                  <a:gd name="connsiteY3" fmla="*/ 2440518 h 2440518"/>
                  <a:gd name="connsiteX4" fmla="*/ 0 w 1845206"/>
                  <a:gd name="connsiteY4" fmla="*/ 922603 h 2440518"/>
                  <a:gd name="connsiteX0" fmla="*/ 0 w 1845206"/>
                  <a:gd name="connsiteY0" fmla="*/ 922603 h 2783418"/>
                  <a:gd name="connsiteX1" fmla="*/ 922603 w 1845206"/>
                  <a:gd name="connsiteY1" fmla="*/ 0 h 2783418"/>
                  <a:gd name="connsiteX2" fmla="*/ 1845206 w 1845206"/>
                  <a:gd name="connsiteY2" fmla="*/ 922603 h 2783418"/>
                  <a:gd name="connsiteX3" fmla="*/ 951178 w 1845206"/>
                  <a:gd name="connsiteY3" fmla="*/ 2783418 h 2783418"/>
                  <a:gd name="connsiteX4" fmla="*/ 0 w 1845206"/>
                  <a:gd name="connsiteY4" fmla="*/ 922603 h 27834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45206" h="2783418">
                    <a:moveTo>
                      <a:pt x="0" y="922603"/>
                    </a:moveTo>
                    <a:cubicBezTo>
                      <a:pt x="0" y="413063"/>
                      <a:pt x="413063" y="0"/>
                      <a:pt x="922603" y="0"/>
                    </a:cubicBezTo>
                    <a:cubicBezTo>
                      <a:pt x="1432143" y="0"/>
                      <a:pt x="1845206" y="413063"/>
                      <a:pt x="1845206" y="922603"/>
                    </a:cubicBezTo>
                    <a:cubicBezTo>
                      <a:pt x="1845206" y="1432143"/>
                      <a:pt x="1346418" y="2421468"/>
                      <a:pt x="951178" y="2783418"/>
                    </a:cubicBezTo>
                    <a:cubicBezTo>
                      <a:pt x="546413" y="2411943"/>
                      <a:pt x="0" y="1432143"/>
                      <a:pt x="0" y="922603"/>
                    </a:cubicBezTo>
                    <a:close/>
                  </a:path>
                </a:pathLst>
              </a:custGeom>
              <a:solidFill>
                <a:srgbClr val="00B0F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" name="楕円 245">
                <a:extLst>
                  <a:ext uri="{FF2B5EF4-FFF2-40B4-BE49-F238E27FC236}">
                    <a16:creationId xmlns:a16="http://schemas.microsoft.com/office/drawing/2014/main" id="{7EA8DFA8-13CF-03E7-B95B-DC3C17FE2CC2}"/>
                  </a:ext>
                </a:extLst>
              </p:cNvPr>
              <p:cNvSpPr/>
              <p:nvPr/>
            </p:nvSpPr>
            <p:spPr bwMode="auto">
              <a:xfrm rot="4500000" flipH="1">
                <a:off x="2819294" y="1554246"/>
                <a:ext cx="323618" cy="488164"/>
              </a:xfrm>
              <a:custGeom>
                <a:avLst/>
                <a:gdLst>
                  <a:gd name="connsiteX0" fmla="*/ 0 w 1845205"/>
                  <a:gd name="connsiteY0" fmla="*/ 922603 h 1845205"/>
                  <a:gd name="connsiteX1" fmla="*/ 922603 w 1845205"/>
                  <a:gd name="connsiteY1" fmla="*/ 0 h 1845205"/>
                  <a:gd name="connsiteX2" fmla="*/ 1845206 w 1845205"/>
                  <a:gd name="connsiteY2" fmla="*/ 922603 h 1845205"/>
                  <a:gd name="connsiteX3" fmla="*/ 922603 w 1845205"/>
                  <a:gd name="connsiteY3" fmla="*/ 1845206 h 1845205"/>
                  <a:gd name="connsiteX4" fmla="*/ 0 w 1845205"/>
                  <a:gd name="connsiteY4" fmla="*/ 922603 h 1845205"/>
                  <a:gd name="connsiteX0" fmla="*/ 0 w 1845206"/>
                  <a:gd name="connsiteY0" fmla="*/ 922603 h 1845206"/>
                  <a:gd name="connsiteX1" fmla="*/ 922603 w 1845206"/>
                  <a:gd name="connsiteY1" fmla="*/ 0 h 1845206"/>
                  <a:gd name="connsiteX2" fmla="*/ 1845206 w 1845206"/>
                  <a:gd name="connsiteY2" fmla="*/ 922603 h 1845206"/>
                  <a:gd name="connsiteX3" fmla="*/ 922603 w 1845206"/>
                  <a:gd name="connsiteY3" fmla="*/ 1845206 h 1845206"/>
                  <a:gd name="connsiteX4" fmla="*/ 0 w 1845206"/>
                  <a:gd name="connsiteY4" fmla="*/ 922603 h 1845206"/>
                  <a:gd name="connsiteX0" fmla="*/ 0 w 1845206"/>
                  <a:gd name="connsiteY0" fmla="*/ 922603 h 1845206"/>
                  <a:gd name="connsiteX1" fmla="*/ 922603 w 1845206"/>
                  <a:gd name="connsiteY1" fmla="*/ 0 h 1845206"/>
                  <a:gd name="connsiteX2" fmla="*/ 1845206 w 1845206"/>
                  <a:gd name="connsiteY2" fmla="*/ 922603 h 1845206"/>
                  <a:gd name="connsiteX3" fmla="*/ 922603 w 1845206"/>
                  <a:gd name="connsiteY3" fmla="*/ 1845206 h 1845206"/>
                  <a:gd name="connsiteX4" fmla="*/ 0 w 1845206"/>
                  <a:gd name="connsiteY4" fmla="*/ 922603 h 1845206"/>
                  <a:gd name="connsiteX0" fmla="*/ 0 w 1845206"/>
                  <a:gd name="connsiteY0" fmla="*/ 922603 h 2440518"/>
                  <a:gd name="connsiteX1" fmla="*/ 922603 w 1845206"/>
                  <a:gd name="connsiteY1" fmla="*/ 0 h 2440518"/>
                  <a:gd name="connsiteX2" fmla="*/ 1845206 w 1845206"/>
                  <a:gd name="connsiteY2" fmla="*/ 922603 h 2440518"/>
                  <a:gd name="connsiteX3" fmla="*/ 936891 w 1845206"/>
                  <a:gd name="connsiteY3" fmla="*/ 2440518 h 2440518"/>
                  <a:gd name="connsiteX4" fmla="*/ 0 w 1845206"/>
                  <a:gd name="connsiteY4" fmla="*/ 922603 h 2440518"/>
                  <a:gd name="connsiteX0" fmla="*/ 0 w 1845206"/>
                  <a:gd name="connsiteY0" fmla="*/ 922603 h 2440518"/>
                  <a:gd name="connsiteX1" fmla="*/ 922603 w 1845206"/>
                  <a:gd name="connsiteY1" fmla="*/ 0 h 2440518"/>
                  <a:gd name="connsiteX2" fmla="*/ 1845206 w 1845206"/>
                  <a:gd name="connsiteY2" fmla="*/ 922603 h 2440518"/>
                  <a:gd name="connsiteX3" fmla="*/ 936891 w 1845206"/>
                  <a:gd name="connsiteY3" fmla="*/ 2440518 h 2440518"/>
                  <a:gd name="connsiteX4" fmla="*/ 0 w 1845206"/>
                  <a:gd name="connsiteY4" fmla="*/ 922603 h 2440518"/>
                  <a:gd name="connsiteX0" fmla="*/ 0 w 1845206"/>
                  <a:gd name="connsiteY0" fmla="*/ 922603 h 2440518"/>
                  <a:gd name="connsiteX1" fmla="*/ 922603 w 1845206"/>
                  <a:gd name="connsiteY1" fmla="*/ 0 h 2440518"/>
                  <a:gd name="connsiteX2" fmla="*/ 1845206 w 1845206"/>
                  <a:gd name="connsiteY2" fmla="*/ 922603 h 2440518"/>
                  <a:gd name="connsiteX3" fmla="*/ 936891 w 1845206"/>
                  <a:gd name="connsiteY3" fmla="*/ 2440518 h 2440518"/>
                  <a:gd name="connsiteX4" fmla="*/ 0 w 1845206"/>
                  <a:gd name="connsiteY4" fmla="*/ 922603 h 2440518"/>
                  <a:gd name="connsiteX0" fmla="*/ 0 w 1845206"/>
                  <a:gd name="connsiteY0" fmla="*/ 922603 h 2783418"/>
                  <a:gd name="connsiteX1" fmla="*/ 922603 w 1845206"/>
                  <a:gd name="connsiteY1" fmla="*/ 0 h 2783418"/>
                  <a:gd name="connsiteX2" fmla="*/ 1845206 w 1845206"/>
                  <a:gd name="connsiteY2" fmla="*/ 922603 h 2783418"/>
                  <a:gd name="connsiteX3" fmla="*/ 951178 w 1845206"/>
                  <a:gd name="connsiteY3" fmla="*/ 2783418 h 2783418"/>
                  <a:gd name="connsiteX4" fmla="*/ 0 w 1845206"/>
                  <a:gd name="connsiteY4" fmla="*/ 922603 h 27834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45206" h="2783418">
                    <a:moveTo>
                      <a:pt x="0" y="922603"/>
                    </a:moveTo>
                    <a:cubicBezTo>
                      <a:pt x="0" y="413063"/>
                      <a:pt x="413063" y="0"/>
                      <a:pt x="922603" y="0"/>
                    </a:cubicBezTo>
                    <a:cubicBezTo>
                      <a:pt x="1432143" y="0"/>
                      <a:pt x="1845206" y="413063"/>
                      <a:pt x="1845206" y="922603"/>
                    </a:cubicBezTo>
                    <a:cubicBezTo>
                      <a:pt x="1845206" y="1432143"/>
                      <a:pt x="1346418" y="2421468"/>
                      <a:pt x="951178" y="2783418"/>
                    </a:cubicBezTo>
                    <a:cubicBezTo>
                      <a:pt x="546413" y="2411943"/>
                      <a:pt x="0" y="1432143"/>
                      <a:pt x="0" y="922603"/>
                    </a:cubicBezTo>
                    <a:close/>
                  </a:path>
                </a:pathLst>
              </a:custGeom>
              <a:solidFill>
                <a:srgbClr val="00B0F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0" name="楕円 39">
              <a:extLst>
                <a:ext uri="{FF2B5EF4-FFF2-40B4-BE49-F238E27FC236}">
                  <a16:creationId xmlns:a16="http://schemas.microsoft.com/office/drawing/2014/main" id="{6BD63BC3-B4EB-80E9-3200-46F782532217}"/>
                </a:ext>
              </a:extLst>
            </p:cNvPr>
            <p:cNvSpPr/>
            <p:nvPr/>
          </p:nvSpPr>
          <p:spPr bwMode="auto">
            <a:xfrm>
              <a:off x="3108027" y="1613715"/>
              <a:ext cx="106893" cy="106893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" name="楕円 40">
              <a:extLst>
                <a:ext uri="{FF2B5EF4-FFF2-40B4-BE49-F238E27FC236}">
                  <a16:creationId xmlns:a16="http://schemas.microsoft.com/office/drawing/2014/main" id="{F7C22446-8D17-18E2-1471-6A1C3EC9A553}"/>
                </a:ext>
              </a:extLst>
            </p:cNvPr>
            <p:cNvSpPr/>
            <p:nvPr/>
          </p:nvSpPr>
          <p:spPr bwMode="auto">
            <a:xfrm>
              <a:off x="3350914" y="2089965"/>
              <a:ext cx="106893" cy="106893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" name="楕円 41">
              <a:extLst>
                <a:ext uri="{FF2B5EF4-FFF2-40B4-BE49-F238E27FC236}">
                  <a16:creationId xmlns:a16="http://schemas.microsoft.com/office/drawing/2014/main" id="{DB4F59F0-DED7-56F7-D39D-6FBC8FD8B7DB}"/>
                </a:ext>
              </a:extLst>
            </p:cNvPr>
            <p:cNvSpPr/>
            <p:nvPr/>
          </p:nvSpPr>
          <p:spPr bwMode="auto">
            <a:xfrm>
              <a:off x="860126" y="1437502"/>
              <a:ext cx="106893" cy="106893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" name="楕円 42">
              <a:extLst>
                <a:ext uri="{FF2B5EF4-FFF2-40B4-BE49-F238E27FC236}">
                  <a16:creationId xmlns:a16="http://schemas.microsoft.com/office/drawing/2014/main" id="{0B448046-0FEE-9FF4-A27D-505D2106258D}"/>
                </a:ext>
              </a:extLst>
            </p:cNvPr>
            <p:cNvSpPr/>
            <p:nvPr/>
          </p:nvSpPr>
          <p:spPr bwMode="auto">
            <a:xfrm>
              <a:off x="469601" y="1828027"/>
              <a:ext cx="106893" cy="106893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4" name="Group 258">
            <a:extLst>
              <a:ext uri="{FF2B5EF4-FFF2-40B4-BE49-F238E27FC236}">
                <a16:creationId xmlns:a16="http://schemas.microsoft.com/office/drawing/2014/main" id="{8880B10A-39FD-D566-B711-40357776918B}"/>
              </a:ext>
            </a:extLst>
          </p:cNvPr>
          <p:cNvGrpSpPr>
            <a:grpSpLocks/>
          </p:cNvGrpSpPr>
          <p:nvPr/>
        </p:nvGrpSpPr>
        <p:grpSpPr bwMode="auto">
          <a:xfrm>
            <a:off x="6967623" y="4057796"/>
            <a:ext cx="1856811" cy="1955083"/>
            <a:chOff x="2411" y="1990"/>
            <a:chExt cx="1077" cy="1134"/>
          </a:xfrm>
        </p:grpSpPr>
        <p:grpSp>
          <p:nvGrpSpPr>
            <p:cNvPr id="95" name="Group 259">
              <a:extLst>
                <a:ext uri="{FF2B5EF4-FFF2-40B4-BE49-F238E27FC236}">
                  <a16:creationId xmlns:a16="http://schemas.microsoft.com/office/drawing/2014/main" id="{BB92CD5D-6931-A683-4974-B99F3C0FE92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411" y="1990"/>
              <a:ext cx="1077" cy="1134"/>
              <a:chOff x="2411" y="1990"/>
              <a:chExt cx="1077" cy="1134"/>
            </a:xfrm>
          </p:grpSpPr>
          <p:sp>
            <p:nvSpPr>
              <p:cNvPr id="123" name="Rectangle 260">
                <a:extLst>
                  <a:ext uri="{FF2B5EF4-FFF2-40B4-BE49-F238E27FC236}">
                    <a16:creationId xmlns:a16="http://schemas.microsoft.com/office/drawing/2014/main" id="{3559B267-BBA0-7C30-809C-66E1CB4EFB5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63" y="2075"/>
                <a:ext cx="114" cy="170"/>
              </a:xfrm>
              <a:prstGeom prst="rect">
                <a:avLst/>
              </a:prstGeom>
              <a:solidFill>
                <a:srgbClr val="333333"/>
              </a:solidFill>
              <a:ln w="7620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124" name="Rectangle 261">
                <a:extLst>
                  <a:ext uri="{FF2B5EF4-FFF2-40B4-BE49-F238E27FC236}">
                    <a16:creationId xmlns:a16="http://schemas.microsoft.com/office/drawing/2014/main" id="{8E1E1C6D-8866-DB03-98B2-2D98D149188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06" y="2274"/>
                <a:ext cx="227" cy="85"/>
              </a:xfrm>
              <a:prstGeom prst="rect">
                <a:avLst/>
              </a:prstGeom>
              <a:solidFill>
                <a:srgbClr val="333333"/>
              </a:solidFill>
              <a:ln w="7620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125" name="Rectangle 262">
                <a:extLst>
                  <a:ext uri="{FF2B5EF4-FFF2-40B4-BE49-F238E27FC236}">
                    <a16:creationId xmlns:a16="http://schemas.microsoft.com/office/drawing/2014/main" id="{109311E8-1DBA-0ABE-0430-667D7F79680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39" y="2784"/>
                <a:ext cx="199" cy="311"/>
              </a:xfrm>
              <a:prstGeom prst="rect">
                <a:avLst/>
              </a:prstGeom>
              <a:solidFill>
                <a:srgbClr val="333333"/>
              </a:solidFill>
              <a:ln w="7620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126" name="Rectangle 263">
                <a:extLst>
                  <a:ext uri="{FF2B5EF4-FFF2-40B4-BE49-F238E27FC236}">
                    <a16:creationId xmlns:a16="http://schemas.microsoft.com/office/drawing/2014/main" id="{7E816320-FEAB-96F2-6AC9-507530C0F13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2964" y="2259"/>
                <a:ext cx="199" cy="737"/>
              </a:xfrm>
              <a:prstGeom prst="rect">
                <a:avLst/>
              </a:prstGeom>
              <a:solidFill>
                <a:srgbClr val="333333"/>
              </a:solidFill>
              <a:ln w="7620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127" name="Rectangle 264">
                <a:extLst>
                  <a:ext uri="{FF2B5EF4-FFF2-40B4-BE49-F238E27FC236}">
                    <a16:creationId xmlns:a16="http://schemas.microsoft.com/office/drawing/2014/main" id="{78E94360-CE1A-156F-8197-65150468F1F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32" y="2472"/>
                <a:ext cx="28" cy="312"/>
              </a:xfrm>
              <a:prstGeom prst="rect">
                <a:avLst/>
              </a:prstGeom>
              <a:solidFill>
                <a:srgbClr val="333333"/>
              </a:solidFill>
              <a:ln w="7620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128" name="Rectangle 265">
                <a:extLst>
                  <a:ext uri="{FF2B5EF4-FFF2-40B4-BE49-F238E27FC236}">
                    <a16:creationId xmlns:a16="http://schemas.microsoft.com/office/drawing/2014/main" id="{E0CDC565-A787-003D-855E-C7093C7F9D9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60" y="2415"/>
                <a:ext cx="28" cy="425"/>
              </a:xfrm>
              <a:prstGeom prst="rect">
                <a:avLst/>
              </a:prstGeom>
              <a:solidFill>
                <a:srgbClr val="333333"/>
              </a:solidFill>
              <a:ln w="7620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129" name="Rectangle 266">
                <a:extLst>
                  <a:ext uri="{FF2B5EF4-FFF2-40B4-BE49-F238E27FC236}">
                    <a16:creationId xmlns:a16="http://schemas.microsoft.com/office/drawing/2014/main" id="{5FA75229-E387-25DE-BDBF-2D521F6214F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78" y="2330"/>
                <a:ext cx="284" cy="312"/>
              </a:xfrm>
              <a:prstGeom prst="rect">
                <a:avLst/>
              </a:prstGeom>
              <a:solidFill>
                <a:srgbClr val="333333"/>
              </a:solidFill>
              <a:ln w="7620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130" name="Oval 267">
                <a:extLst>
                  <a:ext uri="{FF2B5EF4-FFF2-40B4-BE49-F238E27FC236}">
                    <a16:creationId xmlns:a16="http://schemas.microsoft.com/office/drawing/2014/main" id="{405FCC84-4B77-8B34-597E-3D2BABA56D6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3" y="2472"/>
                <a:ext cx="454" cy="312"/>
              </a:xfrm>
              <a:prstGeom prst="ellipse">
                <a:avLst/>
              </a:prstGeom>
              <a:solidFill>
                <a:srgbClr val="333333"/>
              </a:solidFill>
              <a:ln w="762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131" name="AutoShape 268">
                <a:extLst>
                  <a:ext uri="{FF2B5EF4-FFF2-40B4-BE49-F238E27FC236}">
                    <a16:creationId xmlns:a16="http://schemas.microsoft.com/office/drawing/2014/main" id="{F0750FF8-7900-02BB-7683-52871B64833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50" y="2189"/>
                <a:ext cx="340" cy="113"/>
              </a:xfrm>
              <a:prstGeom prst="roundRect">
                <a:avLst>
                  <a:gd name="adj" fmla="val 38051"/>
                </a:avLst>
              </a:prstGeom>
              <a:solidFill>
                <a:srgbClr val="333333"/>
              </a:solidFill>
              <a:ln w="762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132" name="AutoShape 269">
                <a:extLst>
                  <a:ext uri="{FF2B5EF4-FFF2-40B4-BE49-F238E27FC236}">
                    <a16:creationId xmlns:a16="http://schemas.microsoft.com/office/drawing/2014/main" id="{D7C967C7-2E5F-C392-2053-43AD46AB2E8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2700000">
                <a:off x="2439" y="2528"/>
                <a:ext cx="538" cy="538"/>
              </a:xfrm>
              <a:custGeom>
                <a:avLst/>
                <a:gdLst>
                  <a:gd name="G0" fmla="+- 2811 0 0"/>
                  <a:gd name="G1" fmla="+- -8847361 0 0"/>
                  <a:gd name="G2" fmla="+- 0 0 -8847361"/>
                  <a:gd name="T0" fmla="*/ 0 256 1"/>
                  <a:gd name="T1" fmla="*/ 180 256 1"/>
                  <a:gd name="G3" fmla="+- -8847361 T0 T1"/>
                  <a:gd name="T2" fmla="*/ 0 256 1"/>
                  <a:gd name="T3" fmla="*/ 90 256 1"/>
                  <a:gd name="G4" fmla="+- -8847361 T2 T3"/>
                  <a:gd name="G5" fmla="*/ G4 2 1"/>
                  <a:gd name="T4" fmla="*/ 90 256 1"/>
                  <a:gd name="T5" fmla="*/ 0 256 1"/>
                  <a:gd name="G6" fmla="+- -8847361 T4 T5"/>
                  <a:gd name="G7" fmla="*/ G6 2 1"/>
                  <a:gd name="G8" fmla="abs -8847361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2811"/>
                  <a:gd name="G18" fmla="*/ 2811 1 2"/>
                  <a:gd name="G19" fmla="+- G18 5400 0"/>
                  <a:gd name="G20" fmla="cos G19 -8847361"/>
                  <a:gd name="G21" fmla="sin G19 -8847361"/>
                  <a:gd name="G22" fmla="+- G20 10800 0"/>
                  <a:gd name="G23" fmla="+- G21 10800 0"/>
                  <a:gd name="G24" fmla="+- 10800 0 G20"/>
                  <a:gd name="G25" fmla="+- 2811 10800 0"/>
                  <a:gd name="G26" fmla="?: G9 G17 G25"/>
                  <a:gd name="G27" fmla="?: G9 0 21600"/>
                  <a:gd name="G28" fmla="cos 10800 -8847361"/>
                  <a:gd name="G29" fmla="sin 10800 -8847361"/>
                  <a:gd name="G30" fmla="sin 2811 -8847361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-8847361 G34 0"/>
                  <a:gd name="G36" fmla="?: G6 G35 G31"/>
                  <a:gd name="G37" fmla="+- 21600 0 G36"/>
                  <a:gd name="G38" fmla="?: G4 0 G33"/>
                  <a:gd name="G39" fmla="?: -8847361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5987 w 21600"/>
                  <a:gd name="T15" fmla="*/ 5987 h 21600"/>
                  <a:gd name="T16" fmla="*/ 10800 w 21600"/>
                  <a:gd name="T17" fmla="*/ 7989 h 21600"/>
                  <a:gd name="T18" fmla="*/ 15613 w 21600"/>
                  <a:gd name="T19" fmla="*/ 5987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8812" y="8812"/>
                    </a:moveTo>
                    <a:cubicBezTo>
                      <a:pt x="9339" y="8285"/>
                      <a:pt x="10054" y="7988"/>
                      <a:pt x="10800" y="7989"/>
                    </a:cubicBezTo>
                    <a:cubicBezTo>
                      <a:pt x="11545" y="7989"/>
                      <a:pt x="12260" y="8285"/>
                      <a:pt x="12787" y="8812"/>
                    </a:cubicBezTo>
                    <a:lnTo>
                      <a:pt x="18436" y="3163"/>
                    </a:lnTo>
                    <a:cubicBezTo>
                      <a:pt x="16411" y="1137"/>
                      <a:pt x="13664" y="-1"/>
                      <a:pt x="10799" y="0"/>
                    </a:cubicBezTo>
                    <a:cubicBezTo>
                      <a:pt x="7935" y="0"/>
                      <a:pt x="5188" y="1137"/>
                      <a:pt x="3163" y="3163"/>
                    </a:cubicBezTo>
                    <a:close/>
                  </a:path>
                </a:pathLst>
              </a:custGeom>
              <a:solidFill>
                <a:srgbClr val="333333"/>
              </a:solidFill>
              <a:ln w="7620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133" name="AutoShape 270">
                <a:extLst>
                  <a:ext uri="{FF2B5EF4-FFF2-40B4-BE49-F238E27FC236}">
                    <a16:creationId xmlns:a16="http://schemas.microsoft.com/office/drawing/2014/main" id="{617D52E3-EBFC-42FA-8767-C154987F024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11" y="3067"/>
                <a:ext cx="255" cy="57"/>
              </a:xfrm>
              <a:prstGeom prst="roundRect">
                <a:avLst>
                  <a:gd name="adj" fmla="val 50000"/>
                </a:avLst>
              </a:prstGeom>
              <a:solidFill>
                <a:srgbClr val="333333"/>
              </a:solidFill>
              <a:ln w="762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134" name="AutoShape 271">
                <a:extLst>
                  <a:ext uri="{FF2B5EF4-FFF2-40B4-BE49-F238E27FC236}">
                    <a16:creationId xmlns:a16="http://schemas.microsoft.com/office/drawing/2014/main" id="{70126249-FD81-00A7-445E-62BB24E8053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95" y="2472"/>
                <a:ext cx="113" cy="312"/>
              </a:xfrm>
              <a:prstGeom prst="roundRect">
                <a:avLst>
                  <a:gd name="adj" fmla="val 41593"/>
                </a:avLst>
              </a:prstGeom>
              <a:solidFill>
                <a:srgbClr val="333333"/>
              </a:solidFill>
              <a:ln w="762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135" name="AutoShape 272">
                <a:extLst>
                  <a:ext uri="{FF2B5EF4-FFF2-40B4-BE49-F238E27FC236}">
                    <a16:creationId xmlns:a16="http://schemas.microsoft.com/office/drawing/2014/main" id="{BE9095B7-CE54-DF1F-C625-F208B69B216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50" y="1990"/>
                <a:ext cx="454" cy="114"/>
              </a:xfrm>
              <a:prstGeom prst="roundRect">
                <a:avLst>
                  <a:gd name="adj" fmla="val 35213"/>
                </a:avLst>
              </a:prstGeom>
              <a:solidFill>
                <a:srgbClr val="333333"/>
              </a:solidFill>
              <a:ln w="762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136" name="AutoShape 273">
                <a:extLst>
                  <a:ext uri="{FF2B5EF4-FFF2-40B4-BE49-F238E27FC236}">
                    <a16:creationId xmlns:a16="http://schemas.microsoft.com/office/drawing/2014/main" id="{92F6A4FB-B414-F7A1-A7C3-74ADD90D16D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36" y="1990"/>
                <a:ext cx="454" cy="114"/>
              </a:xfrm>
              <a:prstGeom prst="roundRect">
                <a:avLst>
                  <a:gd name="adj" fmla="val 35213"/>
                </a:avLst>
              </a:prstGeom>
              <a:solidFill>
                <a:srgbClr val="333333"/>
              </a:solidFill>
              <a:ln w="762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</p:grpSp>
        <p:grpSp>
          <p:nvGrpSpPr>
            <p:cNvPr id="96" name="Group 274">
              <a:extLst>
                <a:ext uri="{FF2B5EF4-FFF2-40B4-BE49-F238E27FC236}">
                  <a16:creationId xmlns:a16="http://schemas.microsoft.com/office/drawing/2014/main" id="{84DE1DD4-1881-2244-1B80-7393BA51905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411" y="1990"/>
              <a:ext cx="1077" cy="1134"/>
              <a:chOff x="1589" y="1763"/>
              <a:chExt cx="1077" cy="1134"/>
            </a:xfrm>
          </p:grpSpPr>
          <p:sp>
            <p:nvSpPr>
              <p:cNvPr id="97" name="Rectangle 275">
                <a:extLst>
                  <a:ext uri="{FF2B5EF4-FFF2-40B4-BE49-F238E27FC236}">
                    <a16:creationId xmlns:a16="http://schemas.microsoft.com/office/drawing/2014/main" id="{46B4FA26-6EFD-027F-C1D4-67795D8ADE4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41" y="1848"/>
                <a:ext cx="114" cy="170"/>
              </a:xfrm>
              <a:prstGeom prst="rect">
                <a:avLst/>
              </a:prstGeom>
              <a:solidFill>
                <a:srgbClr val="B2B2B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98" name="Rectangle 276">
                <a:extLst>
                  <a:ext uri="{FF2B5EF4-FFF2-40B4-BE49-F238E27FC236}">
                    <a16:creationId xmlns:a16="http://schemas.microsoft.com/office/drawing/2014/main" id="{59AAAAA5-B37E-238C-0AF0-4924AD67333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84" y="2047"/>
                <a:ext cx="227" cy="85"/>
              </a:xfrm>
              <a:prstGeom prst="rect">
                <a:avLst/>
              </a:prstGeom>
              <a:solidFill>
                <a:srgbClr val="B2B2B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99" name="Rectangle 277">
                <a:extLst>
                  <a:ext uri="{FF2B5EF4-FFF2-40B4-BE49-F238E27FC236}">
                    <a16:creationId xmlns:a16="http://schemas.microsoft.com/office/drawing/2014/main" id="{61B28530-AAAD-5C5A-6B77-0D9265FCA88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17" y="2557"/>
                <a:ext cx="199" cy="311"/>
              </a:xfrm>
              <a:prstGeom prst="rect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100" name="Rectangle 278">
                <a:extLst>
                  <a:ext uri="{FF2B5EF4-FFF2-40B4-BE49-F238E27FC236}">
                    <a16:creationId xmlns:a16="http://schemas.microsoft.com/office/drawing/2014/main" id="{A8E5056C-672C-AC52-22CC-9A8B4822988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2142" y="2032"/>
                <a:ext cx="199" cy="737"/>
              </a:xfrm>
              <a:prstGeom prst="rect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101" name="Rectangle 279">
                <a:extLst>
                  <a:ext uri="{FF2B5EF4-FFF2-40B4-BE49-F238E27FC236}">
                    <a16:creationId xmlns:a16="http://schemas.microsoft.com/office/drawing/2014/main" id="{237010B4-10C4-ECCB-1858-71470994A2C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10" y="2245"/>
                <a:ext cx="28" cy="312"/>
              </a:xfrm>
              <a:prstGeom prst="rect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102" name="Rectangle 280">
                <a:extLst>
                  <a:ext uri="{FF2B5EF4-FFF2-40B4-BE49-F238E27FC236}">
                    <a16:creationId xmlns:a16="http://schemas.microsoft.com/office/drawing/2014/main" id="{52E6B0D0-07ED-018D-26D9-F2A751C9F1E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38" y="2188"/>
                <a:ext cx="28" cy="425"/>
              </a:xfrm>
              <a:prstGeom prst="rect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103" name="Rectangle 281">
                <a:extLst>
                  <a:ext uri="{FF2B5EF4-FFF2-40B4-BE49-F238E27FC236}">
                    <a16:creationId xmlns:a16="http://schemas.microsoft.com/office/drawing/2014/main" id="{5BFD74E8-F764-FA90-DF3F-227CD3F5EBC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56" y="2103"/>
                <a:ext cx="284" cy="312"/>
              </a:xfrm>
              <a:prstGeom prst="rect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104" name="Oval 282">
                <a:extLst>
                  <a:ext uri="{FF2B5EF4-FFF2-40B4-BE49-F238E27FC236}">
                    <a16:creationId xmlns:a16="http://schemas.microsoft.com/office/drawing/2014/main" id="{4AF3FA0E-3FBD-6A1A-CEF0-70B07766996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71" y="2245"/>
                <a:ext cx="454" cy="312"/>
              </a:xfrm>
              <a:prstGeom prst="ellipse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105" name="AutoShape 283">
                <a:extLst>
                  <a:ext uri="{FF2B5EF4-FFF2-40B4-BE49-F238E27FC236}">
                    <a16:creationId xmlns:a16="http://schemas.microsoft.com/office/drawing/2014/main" id="{8725031A-1642-C687-5285-BEB42AB3981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28" y="1962"/>
                <a:ext cx="340" cy="113"/>
              </a:xfrm>
              <a:prstGeom prst="roundRect">
                <a:avLst>
                  <a:gd name="adj" fmla="val 38051"/>
                </a:avLst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106" name="AutoShape 284">
                <a:extLst>
                  <a:ext uri="{FF2B5EF4-FFF2-40B4-BE49-F238E27FC236}">
                    <a16:creationId xmlns:a16="http://schemas.microsoft.com/office/drawing/2014/main" id="{D8E3A943-4248-25C4-E3A8-3B99569855B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13" y="1976"/>
                <a:ext cx="170" cy="85"/>
              </a:xfrm>
              <a:prstGeom prst="roundRect">
                <a:avLst>
                  <a:gd name="adj" fmla="val 38051"/>
                </a:avLst>
              </a:prstGeom>
              <a:solidFill>
                <a:srgbClr val="DDDDDD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107" name="AutoShape 285">
                <a:extLst>
                  <a:ext uri="{FF2B5EF4-FFF2-40B4-BE49-F238E27FC236}">
                    <a16:creationId xmlns:a16="http://schemas.microsoft.com/office/drawing/2014/main" id="{AE72DAF7-7EB1-2F0B-9752-F8269A62A17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28" y="1976"/>
                <a:ext cx="85" cy="85"/>
              </a:xfrm>
              <a:prstGeom prst="roundRect">
                <a:avLst>
                  <a:gd name="adj" fmla="val 36472"/>
                </a:avLst>
              </a:prstGeom>
              <a:solidFill>
                <a:srgbClr val="DDDDDD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108" name="AutoShape 286">
                <a:extLst>
                  <a:ext uri="{FF2B5EF4-FFF2-40B4-BE49-F238E27FC236}">
                    <a16:creationId xmlns:a16="http://schemas.microsoft.com/office/drawing/2014/main" id="{1C9C9F84-3547-49AE-6151-491A466D369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83" y="1976"/>
                <a:ext cx="85" cy="85"/>
              </a:xfrm>
              <a:prstGeom prst="roundRect">
                <a:avLst>
                  <a:gd name="adj" fmla="val 36472"/>
                </a:avLst>
              </a:prstGeom>
              <a:solidFill>
                <a:srgbClr val="DDDDDD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109" name="Oval 287">
                <a:extLst>
                  <a:ext uri="{FF2B5EF4-FFF2-40B4-BE49-F238E27FC236}">
                    <a16:creationId xmlns:a16="http://schemas.microsoft.com/office/drawing/2014/main" id="{680991E5-52B6-CCCA-5E03-726F7EC96A4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13" y="2273"/>
                <a:ext cx="170" cy="57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110" name="AutoShape 288">
                <a:extLst>
                  <a:ext uri="{FF2B5EF4-FFF2-40B4-BE49-F238E27FC236}">
                    <a16:creationId xmlns:a16="http://schemas.microsoft.com/office/drawing/2014/main" id="{3A9994D8-7E11-0134-5862-2C54DDC4808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2700000">
                <a:off x="1617" y="2301"/>
                <a:ext cx="538" cy="538"/>
              </a:xfrm>
              <a:custGeom>
                <a:avLst/>
                <a:gdLst>
                  <a:gd name="G0" fmla="+- 2811 0 0"/>
                  <a:gd name="G1" fmla="+- -8847361 0 0"/>
                  <a:gd name="G2" fmla="+- 0 0 -8847361"/>
                  <a:gd name="T0" fmla="*/ 0 256 1"/>
                  <a:gd name="T1" fmla="*/ 180 256 1"/>
                  <a:gd name="G3" fmla="+- -8847361 T0 T1"/>
                  <a:gd name="T2" fmla="*/ 0 256 1"/>
                  <a:gd name="T3" fmla="*/ 90 256 1"/>
                  <a:gd name="G4" fmla="+- -8847361 T2 T3"/>
                  <a:gd name="G5" fmla="*/ G4 2 1"/>
                  <a:gd name="T4" fmla="*/ 90 256 1"/>
                  <a:gd name="T5" fmla="*/ 0 256 1"/>
                  <a:gd name="G6" fmla="+- -8847361 T4 T5"/>
                  <a:gd name="G7" fmla="*/ G6 2 1"/>
                  <a:gd name="G8" fmla="abs -8847361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2811"/>
                  <a:gd name="G18" fmla="*/ 2811 1 2"/>
                  <a:gd name="G19" fmla="+- G18 5400 0"/>
                  <a:gd name="G20" fmla="cos G19 -8847361"/>
                  <a:gd name="G21" fmla="sin G19 -8847361"/>
                  <a:gd name="G22" fmla="+- G20 10800 0"/>
                  <a:gd name="G23" fmla="+- G21 10800 0"/>
                  <a:gd name="G24" fmla="+- 10800 0 G20"/>
                  <a:gd name="G25" fmla="+- 2811 10800 0"/>
                  <a:gd name="G26" fmla="?: G9 G17 G25"/>
                  <a:gd name="G27" fmla="?: G9 0 21600"/>
                  <a:gd name="G28" fmla="cos 10800 -8847361"/>
                  <a:gd name="G29" fmla="sin 10800 -8847361"/>
                  <a:gd name="G30" fmla="sin 2811 -8847361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-8847361 G34 0"/>
                  <a:gd name="G36" fmla="?: G6 G35 G31"/>
                  <a:gd name="G37" fmla="+- 21600 0 G36"/>
                  <a:gd name="G38" fmla="?: G4 0 G33"/>
                  <a:gd name="G39" fmla="?: -8847361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5987 w 21600"/>
                  <a:gd name="T15" fmla="*/ 5987 h 21600"/>
                  <a:gd name="T16" fmla="*/ 10800 w 21600"/>
                  <a:gd name="T17" fmla="*/ 7989 h 21600"/>
                  <a:gd name="T18" fmla="*/ 15613 w 21600"/>
                  <a:gd name="T19" fmla="*/ 5987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8812" y="8812"/>
                    </a:moveTo>
                    <a:cubicBezTo>
                      <a:pt x="9339" y="8285"/>
                      <a:pt x="10054" y="7988"/>
                      <a:pt x="10800" y="7989"/>
                    </a:cubicBezTo>
                    <a:cubicBezTo>
                      <a:pt x="11545" y="7989"/>
                      <a:pt x="12260" y="8285"/>
                      <a:pt x="12787" y="8812"/>
                    </a:cubicBezTo>
                    <a:lnTo>
                      <a:pt x="18436" y="3163"/>
                    </a:lnTo>
                    <a:cubicBezTo>
                      <a:pt x="16411" y="1137"/>
                      <a:pt x="13664" y="-1"/>
                      <a:pt x="10799" y="0"/>
                    </a:cubicBezTo>
                    <a:cubicBezTo>
                      <a:pt x="7935" y="0"/>
                      <a:pt x="5188" y="1137"/>
                      <a:pt x="3163" y="3163"/>
                    </a:cubicBezTo>
                    <a:close/>
                  </a:path>
                </a:pathLst>
              </a:cu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111" name="AutoShape 289">
                <a:extLst>
                  <a:ext uri="{FF2B5EF4-FFF2-40B4-BE49-F238E27FC236}">
                    <a16:creationId xmlns:a16="http://schemas.microsoft.com/office/drawing/2014/main" id="{430ED385-A9D3-AEA8-28CF-B1F5FC27BFC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89" y="2840"/>
                <a:ext cx="255" cy="57"/>
              </a:xfrm>
              <a:prstGeom prst="roundRect">
                <a:avLst>
                  <a:gd name="adj" fmla="val 50000"/>
                </a:avLst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112" name="AutoShape 290">
                <a:extLst>
                  <a:ext uri="{FF2B5EF4-FFF2-40B4-BE49-F238E27FC236}">
                    <a16:creationId xmlns:a16="http://schemas.microsoft.com/office/drawing/2014/main" id="{2C36D574-7642-02B7-94A4-347368F140A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73" y="2245"/>
                <a:ext cx="113" cy="312"/>
              </a:xfrm>
              <a:prstGeom prst="roundRect">
                <a:avLst>
                  <a:gd name="adj" fmla="val 41593"/>
                </a:avLst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113" name="AutoShape 291">
                <a:extLst>
                  <a:ext uri="{FF2B5EF4-FFF2-40B4-BE49-F238E27FC236}">
                    <a16:creationId xmlns:a16="http://schemas.microsoft.com/office/drawing/2014/main" id="{8CC9E0F0-270D-4E3B-FD65-B6888F25CB4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28" y="1763"/>
                <a:ext cx="454" cy="114"/>
              </a:xfrm>
              <a:prstGeom prst="roundRect">
                <a:avLst>
                  <a:gd name="adj" fmla="val 35213"/>
                </a:avLst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114" name="AutoShape 292">
                <a:extLst>
                  <a:ext uri="{FF2B5EF4-FFF2-40B4-BE49-F238E27FC236}">
                    <a16:creationId xmlns:a16="http://schemas.microsoft.com/office/drawing/2014/main" id="{F5EA675F-DF3E-E515-BFC1-E2BB9D1B651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14" y="1763"/>
                <a:ext cx="454" cy="114"/>
              </a:xfrm>
              <a:prstGeom prst="roundRect">
                <a:avLst>
                  <a:gd name="adj" fmla="val 35213"/>
                </a:avLst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115" name="AutoShape 293">
                <a:extLst>
                  <a:ext uri="{FF2B5EF4-FFF2-40B4-BE49-F238E27FC236}">
                    <a16:creationId xmlns:a16="http://schemas.microsoft.com/office/drawing/2014/main" id="{422F5582-75E7-6A19-3F42-6268D96EED8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43" y="1773"/>
                <a:ext cx="398" cy="17"/>
              </a:xfrm>
              <a:prstGeom prst="roundRect">
                <a:avLst>
                  <a:gd name="adj" fmla="val 35213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116" name="AutoShape 294">
                <a:extLst>
                  <a:ext uri="{FF2B5EF4-FFF2-40B4-BE49-F238E27FC236}">
                    <a16:creationId xmlns:a16="http://schemas.microsoft.com/office/drawing/2014/main" id="{F6801331-F415-6081-6C28-9BC2E298100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00" y="2256"/>
                <a:ext cx="57" cy="28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117" name="AutoShape 295">
                <a:extLst>
                  <a:ext uri="{FF2B5EF4-FFF2-40B4-BE49-F238E27FC236}">
                    <a16:creationId xmlns:a16="http://schemas.microsoft.com/office/drawing/2014/main" id="{004CC4D4-AD49-5E1C-C7C8-4984DAED85C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1518" y="2656"/>
                <a:ext cx="284" cy="28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118" name="AutoShape 296">
                <a:extLst>
                  <a:ext uri="{FF2B5EF4-FFF2-40B4-BE49-F238E27FC236}">
                    <a16:creationId xmlns:a16="http://schemas.microsoft.com/office/drawing/2014/main" id="{5B70A2F7-2643-353D-086B-1FE5DE5A255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96" y="2330"/>
                <a:ext cx="86" cy="28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119" name="AutoShape 297">
                <a:extLst>
                  <a:ext uri="{FF2B5EF4-FFF2-40B4-BE49-F238E27FC236}">
                    <a16:creationId xmlns:a16="http://schemas.microsoft.com/office/drawing/2014/main" id="{90E40072-4E89-F5CB-B734-2DDB10F4221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86" y="2330"/>
                <a:ext cx="142" cy="28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120" name="AutoShape 298">
                <a:extLst>
                  <a:ext uri="{FF2B5EF4-FFF2-40B4-BE49-F238E27FC236}">
                    <a16:creationId xmlns:a16="http://schemas.microsoft.com/office/drawing/2014/main" id="{E13DA1A9-D165-DB60-6E73-6F559CE683A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86" y="2472"/>
                <a:ext cx="142" cy="28"/>
              </a:xfrm>
              <a:prstGeom prst="roundRect">
                <a:avLst>
                  <a:gd name="adj" fmla="val 50000"/>
                </a:avLst>
              </a:prstGeom>
              <a:solidFill>
                <a:srgbClr val="B2B2B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121" name="AutoShape 299">
                <a:extLst>
                  <a:ext uri="{FF2B5EF4-FFF2-40B4-BE49-F238E27FC236}">
                    <a16:creationId xmlns:a16="http://schemas.microsoft.com/office/drawing/2014/main" id="{26975B81-B080-59E9-D593-308A0DFB298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68" y="2472"/>
                <a:ext cx="142" cy="28"/>
              </a:xfrm>
              <a:prstGeom prst="roundRect">
                <a:avLst>
                  <a:gd name="adj" fmla="val 50000"/>
                </a:avLst>
              </a:prstGeom>
              <a:solidFill>
                <a:srgbClr val="B2B2B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122" name="Rectangle 300">
                <a:extLst>
                  <a:ext uri="{FF2B5EF4-FFF2-40B4-BE49-F238E27FC236}">
                    <a16:creationId xmlns:a16="http://schemas.microsoft.com/office/drawing/2014/main" id="{65A9CB25-FEFC-0B8D-D579-34BEBD19610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41" y="1877"/>
                <a:ext cx="114" cy="28"/>
              </a:xfrm>
              <a:prstGeom prst="rect">
                <a:avLst/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</p:grpSp>
      </p:grpSp>
      <p:grpSp>
        <p:nvGrpSpPr>
          <p:cNvPr id="137" name="グループ化 136">
            <a:extLst>
              <a:ext uri="{FF2B5EF4-FFF2-40B4-BE49-F238E27FC236}">
                <a16:creationId xmlns:a16="http://schemas.microsoft.com/office/drawing/2014/main" id="{FB0EE8E0-AD5B-6390-9A63-640B74FF9AB8}"/>
              </a:ext>
            </a:extLst>
          </p:cNvPr>
          <p:cNvGrpSpPr/>
          <p:nvPr/>
        </p:nvGrpSpPr>
        <p:grpSpPr>
          <a:xfrm>
            <a:off x="3868936" y="4317536"/>
            <a:ext cx="2261201" cy="1276989"/>
            <a:chOff x="6020866" y="5199606"/>
            <a:chExt cx="1628792" cy="919843"/>
          </a:xfrm>
        </p:grpSpPr>
        <p:grpSp>
          <p:nvGrpSpPr>
            <p:cNvPr id="138" name="グループ化 137">
              <a:extLst>
                <a:ext uri="{FF2B5EF4-FFF2-40B4-BE49-F238E27FC236}">
                  <a16:creationId xmlns:a16="http://schemas.microsoft.com/office/drawing/2014/main" id="{BEA12737-CE48-120A-289A-0D2FBBA76ABE}"/>
                </a:ext>
              </a:extLst>
            </p:cNvPr>
            <p:cNvGrpSpPr/>
            <p:nvPr/>
          </p:nvGrpSpPr>
          <p:grpSpPr>
            <a:xfrm>
              <a:off x="6020883" y="5199606"/>
              <a:ext cx="1628775" cy="919825"/>
              <a:chOff x="2237090" y="5203164"/>
              <a:chExt cx="1628775" cy="919825"/>
            </a:xfrm>
            <a:solidFill>
              <a:schemeClr val="tx1"/>
            </a:solidFill>
          </p:grpSpPr>
          <p:sp>
            <p:nvSpPr>
              <p:cNvPr id="166" name="AutoShape 567">
                <a:extLst>
                  <a:ext uri="{FF2B5EF4-FFF2-40B4-BE49-F238E27FC236}">
                    <a16:creationId xmlns:a16="http://schemas.microsoft.com/office/drawing/2014/main" id="{4F7FDB76-CA07-353B-6121-CE234CBB99E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8900000">
                <a:off x="2256496" y="5586101"/>
                <a:ext cx="382937" cy="381643"/>
              </a:xfrm>
              <a:custGeom>
                <a:avLst/>
                <a:gdLst>
                  <a:gd name="G0" fmla="+- 2811 0 0"/>
                  <a:gd name="G1" fmla="+- -8847361 0 0"/>
                  <a:gd name="G2" fmla="+- 0 0 -8847361"/>
                  <a:gd name="T0" fmla="*/ 0 256 1"/>
                  <a:gd name="T1" fmla="*/ 180 256 1"/>
                  <a:gd name="G3" fmla="+- -8847361 T0 T1"/>
                  <a:gd name="T2" fmla="*/ 0 256 1"/>
                  <a:gd name="T3" fmla="*/ 90 256 1"/>
                  <a:gd name="G4" fmla="+- -8847361 T2 T3"/>
                  <a:gd name="G5" fmla="*/ G4 2 1"/>
                  <a:gd name="T4" fmla="*/ 90 256 1"/>
                  <a:gd name="T5" fmla="*/ 0 256 1"/>
                  <a:gd name="G6" fmla="+- -8847361 T4 T5"/>
                  <a:gd name="G7" fmla="*/ G6 2 1"/>
                  <a:gd name="G8" fmla="abs -8847361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2811"/>
                  <a:gd name="G18" fmla="*/ 2811 1 2"/>
                  <a:gd name="G19" fmla="+- G18 5400 0"/>
                  <a:gd name="G20" fmla="cos G19 -8847361"/>
                  <a:gd name="G21" fmla="sin G19 -8847361"/>
                  <a:gd name="G22" fmla="+- G20 10800 0"/>
                  <a:gd name="G23" fmla="+- G21 10800 0"/>
                  <a:gd name="G24" fmla="+- 10800 0 G20"/>
                  <a:gd name="G25" fmla="+- 2811 10800 0"/>
                  <a:gd name="G26" fmla="?: G9 G17 G25"/>
                  <a:gd name="G27" fmla="?: G9 0 21600"/>
                  <a:gd name="G28" fmla="cos 10800 -8847361"/>
                  <a:gd name="G29" fmla="sin 10800 -8847361"/>
                  <a:gd name="G30" fmla="sin 2811 -8847361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-8847361 G34 0"/>
                  <a:gd name="G36" fmla="?: G6 G35 G31"/>
                  <a:gd name="G37" fmla="+- 21600 0 G36"/>
                  <a:gd name="G38" fmla="?: G4 0 G33"/>
                  <a:gd name="G39" fmla="?: -8847361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5987 w 21600"/>
                  <a:gd name="T15" fmla="*/ 5987 h 21600"/>
                  <a:gd name="T16" fmla="*/ 10800 w 21600"/>
                  <a:gd name="T17" fmla="*/ 7989 h 21600"/>
                  <a:gd name="T18" fmla="*/ 15613 w 21600"/>
                  <a:gd name="T19" fmla="*/ 5987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8812" y="8812"/>
                    </a:moveTo>
                    <a:cubicBezTo>
                      <a:pt x="9339" y="8285"/>
                      <a:pt x="10054" y="7988"/>
                      <a:pt x="10800" y="7989"/>
                    </a:cubicBezTo>
                    <a:cubicBezTo>
                      <a:pt x="11545" y="7989"/>
                      <a:pt x="12260" y="8285"/>
                      <a:pt x="12787" y="8812"/>
                    </a:cubicBezTo>
                    <a:lnTo>
                      <a:pt x="18436" y="3163"/>
                    </a:lnTo>
                    <a:cubicBezTo>
                      <a:pt x="16411" y="1137"/>
                      <a:pt x="13664" y="-1"/>
                      <a:pt x="10799" y="0"/>
                    </a:cubicBezTo>
                    <a:cubicBezTo>
                      <a:pt x="7935" y="0"/>
                      <a:pt x="5188" y="1137"/>
                      <a:pt x="3163" y="3163"/>
                    </a:cubicBezTo>
                    <a:close/>
                  </a:path>
                </a:pathLst>
              </a:custGeom>
              <a:grpFill/>
              <a:ln w="57150">
                <a:solidFill>
                  <a:schemeClr val="tx1"/>
                </a:solidFill>
              </a:ln>
              <a:effectLst/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grpSp>
            <p:nvGrpSpPr>
              <p:cNvPr id="167" name="グループ化 166">
                <a:extLst>
                  <a:ext uri="{FF2B5EF4-FFF2-40B4-BE49-F238E27FC236}">
                    <a16:creationId xmlns:a16="http://schemas.microsoft.com/office/drawing/2014/main" id="{EB152CB4-E7E1-D9F2-4920-0CA0716112D2}"/>
                  </a:ext>
                </a:extLst>
              </p:cNvPr>
              <p:cNvGrpSpPr/>
              <p:nvPr/>
            </p:nvGrpSpPr>
            <p:grpSpPr>
              <a:xfrm>
                <a:off x="2237090" y="5203164"/>
                <a:ext cx="1628775" cy="919825"/>
                <a:chOff x="2237090" y="5203164"/>
                <a:chExt cx="1628775" cy="919825"/>
              </a:xfrm>
              <a:grpFill/>
            </p:grpSpPr>
            <p:sp>
              <p:nvSpPr>
                <p:cNvPr id="168" name="Rectangle 554">
                  <a:extLst>
                    <a:ext uri="{FF2B5EF4-FFF2-40B4-BE49-F238E27FC236}">
                      <a16:creationId xmlns:a16="http://schemas.microsoft.com/office/drawing/2014/main" id="{9D188E20-8C22-8A48-77F9-95EA6A5EE42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63138" y="5263968"/>
                  <a:ext cx="81503" cy="120315"/>
                </a:xfrm>
                <a:prstGeom prst="rect">
                  <a:avLst/>
                </a:prstGeom>
                <a:grpFill/>
                <a:ln w="57150">
                  <a:solidFill>
                    <a:schemeClr val="tx1"/>
                  </a:solidFill>
                </a:ln>
                <a:effectLst/>
              </p:spPr>
              <p:txBody>
                <a:bodyPr wrap="none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9pPr>
                </a:lstStyle>
                <a:p>
                  <a:endParaRPr lang="ja-JP" altLang="en-US"/>
                </a:p>
              </p:txBody>
            </p:sp>
            <p:sp>
              <p:nvSpPr>
                <p:cNvPr id="169" name="Rectangle 555">
                  <a:extLst>
                    <a:ext uri="{FF2B5EF4-FFF2-40B4-BE49-F238E27FC236}">
                      <a16:creationId xmlns:a16="http://schemas.microsoft.com/office/drawing/2014/main" id="{B8FF7694-D626-701D-EA46-6B6ACB7F574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23033" y="5404982"/>
                  <a:ext cx="161713" cy="60804"/>
                </a:xfrm>
                <a:prstGeom prst="rect">
                  <a:avLst/>
                </a:prstGeom>
                <a:grpFill/>
                <a:ln w="57150">
                  <a:solidFill>
                    <a:schemeClr val="tx1"/>
                  </a:solidFill>
                </a:ln>
                <a:effectLst/>
              </p:spPr>
              <p:txBody>
                <a:bodyPr wrap="none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9pPr>
                </a:lstStyle>
                <a:p>
                  <a:endParaRPr lang="ja-JP" altLang="en-US"/>
                </a:p>
              </p:txBody>
            </p:sp>
            <p:sp>
              <p:nvSpPr>
                <p:cNvPr id="170" name="Rectangle 556">
                  <a:extLst>
                    <a:ext uri="{FF2B5EF4-FFF2-40B4-BE49-F238E27FC236}">
                      <a16:creationId xmlns:a16="http://schemas.microsoft.com/office/drawing/2014/main" id="{CCC23D04-36CC-8CE4-CA61-C0CC436CCA0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256496" y="5767220"/>
                  <a:ext cx="142308" cy="326014"/>
                </a:xfrm>
                <a:prstGeom prst="rect">
                  <a:avLst/>
                </a:prstGeom>
                <a:grpFill/>
                <a:ln w="57150">
                  <a:solidFill>
                    <a:schemeClr val="tx1"/>
                  </a:solidFill>
                </a:ln>
                <a:effectLst/>
              </p:spPr>
              <p:txBody>
                <a:bodyPr wrap="none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9pPr>
                </a:lstStyle>
                <a:p>
                  <a:endParaRPr lang="ja-JP" altLang="en-US"/>
                </a:p>
              </p:txBody>
            </p:sp>
            <p:sp>
              <p:nvSpPr>
                <p:cNvPr id="171" name="Rectangle 557">
                  <a:extLst>
                    <a:ext uri="{FF2B5EF4-FFF2-40B4-BE49-F238E27FC236}">
                      <a16:creationId xmlns:a16="http://schemas.microsoft.com/office/drawing/2014/main" id="{E3FDAD89-22CC-7873-87D6-D0EB2089E0C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5400000">
                  <a:off x="3062474" y="4963829"/>
                  <a:ext cx="141014" cy="1385558"/>
                </a:xfrm>
                <a:prstGeom prst="rect">
                  <a:avLst/>
                </a:prstGeom>
                <a:grpFill/>
                <a:ln w="57150">
                  <a:solidFill>
                    <a:schemeClr val="tx1"/>
                  </a:solidFill>
                </a:ln>
                <a:effectLst/>
              </p:spPr>
              <p:txBody>
                <a:bodyPr wrap="none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9pPr>
                </a:lstStyle>
                <a:p>
                  <a:endParaRPr lang="ja-JP" altLang="en-US"/>
                </a:p>
              </p:txBody>
            </p:sp>
            <p:sp>
              <p:nvSpPr>
                <p:cNvPr id="172" name="Rectangle 558">
                  <a:extLst>
                    <a:ext uri="{FF2B5EF4-FFF2-40B4-BE49-F238E27FC236}">
                      <a16:creationId xmlns:a16="http://schemas.microsoft.com/office/drawing/2014/main" id="{8A5E9A58-C904-B078-045F-EB57831BBDC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825760" y="5545996"/>
                  <a:ext cx="20699" cy="221224"/>
                </a:xfrm>
                <a:prstGeom prst="rect">
                  <a:avLst/>
                </a:prstGeom>
                <a:grpFill/>
                <a:ln w="57150">
                  <a:solidFill>
                    <a:schemeClr val="tx1"/>
                  </a:solidFill>
                </a:ln>
                <a:effectLst/>
              </p:spPr>
              <p:txBody>
                <a:bodyPr wrap="none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9pPr>
                </a:lstStyle>
                <a:p>
                  <a:endParaRPr lang="ja-JP" altLang="en-US"/>
                </a:p>
              </p:txBody>
            </p:sp>
            <p:sp>
              <p:nvSpPr>
                <p:cNvPr id="173" name="Rectangle 559">
                  <a:extLst>
                    <a:ext uri="{FF2B5EF4-FFF2-40B4-BE49-F238E27FC236}">
                      <a16:creationId xmlns:a16="http://schemas.microsoft.com/office/drawing/2014/main" id="{CEBDF361-4F95-7C4D-E496-8CB12EC8A26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846459" y="5504598"/>
                  <a:ext cx="19406" cy="302727"/>
                </a:xfrm>
                <a:prstGeom prst="rect">
                  <a:avLst/>
                </a:prstGeom>
                <a:grpFill/>
                <a:ln w="57150">
                  <a:solidFill>
                    <a:schemeClr val="tx1"/>
                  </a:solidFill>
                </a:ln>
                <a:effectLst/>
              </p:spPr>
              <p:txBody>
                <a:bodyPr wrap="none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9pPr>
                </a:lstStyle>
                <a:p>
                  <a:endParaRPr lang="ja-JP" altLang="en-US"/>
                </a:p>
              </p:txBody>
            </p:sp>
            <p:sp>
              <p:nvSpPr>
                <p:cNvPr id="174" name="Rectangle 560">
                  <a:extLst>
                    <a:ext uri="{FF2B5EF4-FFF2-40B4-BE49-F238E27FC236}">
                      <a16:creationId xmlns:a16="http://schemas.microsoft.com/office/drawing/2014/main" id="{43883689-5B67-106C-FFE4-97D49FA706F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03628" y="5445087"/>
                  <a:ext cx="201818" cy="221224"/>
                </a:xfrm>
                <a:prstGeom prst="rect">
                  <a:avLst/>
                </a:prstGeom>
                <a:grpFill/>
                <a:ln w="57150">
                  <a:solidFill>
                    <a:schemeClr val="tx1"/>
                  </a:solidFill>
                </a:ln>
                <a:effectLst/>
              </p:spPr>
              <p:txBody>
                <a:bodyPr wrap="none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9pPr>
                </a:lstStyle>
                <a:p>
                  <a:endParaRPr lang="ja-JP" altLang="en-US"/>
                </a:p>
              </p:txBody>
            </p:sp>
            <p:sp>
              <p:nvSpPr>
                <p:cNvPr id="175" name="Oval 561">
                  <a:extLst>
                    <a:ext uri="{FF2B5EF4-FFF2-40B4-BE49-F238E27FC236}">
                      <a16:creationId xmlns:a16="http://schemas.microsoft.com/office/drawing/2014/main" id="{6787E13E-5773-849D-D5F6-9D2EA3B08C6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442823" y="5545996"/>
                  <a:ext cx="322133" cy="221224"/>
                </a:xfrm>
                <a:prstGeom prst="ellipse">
                  <a:avLst/>
                </a:prstGeom>
                <a:grpFill/>
                <a:ln w="57150">
                  <a:solidFill>
                    <a:schemeClr val="tx1"/>
                  </a:solidFill>
                </a:ln>
                <a:effectLst/>
              </p:spPr>
              <p:txBody>
                <a:bodyPr wrap="none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9pPr>
                </a:lstStyle>
                <a:p>
                  <a:endParaRPr lang="ja-JP" altLang="en-US"/>
                </a:p>
              </p:txBody>
            </p:sp>
            <p:sp>
              <p:nvSpPr>
                <p:cNvPr id="176" name="AutoShape 562">
                  <a:extLst>
                    <a:ext uri="{FF2B5EF4-FFF2-40B4-BE49-F238E27FC236}">
                      <a16:creationId xmlns:a16="http://schemas.microsoft.com/office/drawing/2014/main" id="{02769D92-32AA-E84E-F737-ABE26D638A7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482928" y="5344178"/>
                  <a:ext cx="241923" cy="80210"/>
                </a:xfrm>
                <a:prstGeom prst="roundRect">
                  <a:avLst>
                    <a:gd name="adj" fmla="val 38051"/>
                  </a:avLst>
                </a:prstGeom>
                <a:grpFill/>
                <a:ln w="57150">
                  <a:solidFill>
                    <a:schemeClr val="tx1"/>
                  </a:solidFill>
                </a:ln>
                <a:effectLst/>
              </p:spPr>
              <p:txBody>
                <a:bodyPr wrap="none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9pPr>
                </a:lstStyle>
                <a:p>
                  <a:endParaRPr lang="ja-JP" altLang="en-US"/>
                </a:p>
              </p:txBody>
            </p:sp>
            <p:sp>
              <p:nvSpPr>
                <p:cNvPr id="177" name="AutoShape 568">
                  <a:extLst>
                    <a:ext uri="{FF2B5EF4-FFF2-40B4-BE49-F238E27FC236}">
                      <a16:creationId xmlns:a16="http://schemas.microsoft.com/office/drawing/2014/main" id="{DB740588-49A7-31A5-2994-6E21A604A0B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237090" y="6082884"/>
                  <a:ext cx="181119" cy="40105"/>
                </a:xfrm>
                <a:prstGeom prst="roundRect">
                  <a:avLst>
                    <a:gd name="adj" fmla="val 50000"/>
                  </a:avLst>
                </a:prstGeom>
                <a:grpFill/>
                <a:ln w="57150">
                  <a:solidFill>
                    <a:schemeClr val="tx1"/>
                  </a:solidFill>
                </a:ln>
                <a:effectLst/>
              </p:spPr>
              <p:txBody>
                <a:bodyPr wrap="none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9pPr>
                </a:lstStyle>
                <a:p>
                  <a:endParaRPr lang="ja-JP" altLang="en-US"/>
                </a:p>
              </p:txBody>
            </p:sp>
            <p:sp>
              <p:nvSpPr>
                <p:cNvPr id="178" name="AutoShape 569">
                  <a:extLst>
                    <a:ext uri="{FF2B5EF4-FFF2-40B4-BE49-F238E27FC236}">
                      <a16:creationId xmlns:a16="http://schemas.microsoft.com/office/drawing/2014/main" id="{9D6D6ACD-EDF7-C193-FF46-CADEFE53088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301809" y="5545996"/>
                  <a:ext cx="80210" cy="221224"/>
                </a:xfrm>
                <a:prstGeom prst="roundRect">
                  <a:avLst>
                    <a:gd name="adj" fmla="val 41593"/>
                  </a:avLst>
                </a:prstGeom>
                <a:grpFill/>
                <a:ln w="57150">
                  <a:solidFill>
                    <a:schemeClr val="tx1"/>
                  </a:solidFill>
                </a:ln>
                <a:effectLst/>
              </p:spPr>
              <p:txBody>
                <a:bodyPr wrap="none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9pPr>
                </a:lstStyle>
                <a:p>
                  <a:endParaRPr lang="ja-JP" altLang="en-US"/>
                </a:p>
              </p:txBody>
            </p:sp>
            <p:sp>
              <p:nvSpPr>
                <p:cNvPr id="179" name="AutoShape 570">
                  <a:extLst>
                    <a:ext uri="{FF2B5EF4-FFF2-40B4-BE49-F238E27FC236}">
                      <a16:creationId xmlns:a16="http://schemas.microsoft.com/office/drawing/2014/main" id="{7B8A046A-B526-C5D0-C079-427F37A1781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482928" y="5203164"/>
                  <a:ext cx="323426" cy="81503"/>
                </a:xfrm>
                <a:prstGeom prst="roundRect">
                  <a:avLst>
                    <a:gd name="adj" fmla="val 35213"/>
                  </a:avLst>
                </a:prstGeom>
                <a:grpFill/>
                <a:ln w="57150">
                  <a:solidFill>
                    <a:schemeClr val="tx1"/>
                  </a:solidFill>
                </a:ln>
                <a:effectLst/>
              </p:spPr>
              <p:txBody>
                <a:bodyPr wrap="none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9pPr>
                </a:lstStyle>
                <a:p>
                  <a:endParaRPr lang="ja-JP" altLang="en-US"/>
                </a:p>
              </p:txBody>
            </p:sp>
            <p:sp>
              <p:nvSpPr>
                <p:cNvPr id="180" name="AutoShape 571">
                  <a:extLst>
                    <a:ext uri="{FF2B5EF4-FFF2-40B4-BE49-F238E27FC236}">
                      <a16:creationId xmlns:a16="http://schemas.microsoft.com/office/drawing/2014/main" id="{FEEC5DC7-27A9-5B16-497C-ED596817BF5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402718" y="5203164"/>
                  <a:ext cx="322133" cy="81503"/>
                </a:xfrm>
                <a:prstGeom prst="roundRect">
                  <a:avLst>
                    <a:gd name="adj" fmla="val 35213"/>
                  </a:avLst>
                </a:prstGeom>
                <a:grpFill/>
                <a:ln w="57150">
                  <a:solidFill>
                    <a:schemeClr val="tx1"/>
                  </a:solidFill>
                </a:ln>
                <a:effectLst/>
              </p:spPr>
              <p:txBody>
                <a:bodyPr wrap="none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9pPr>
                </a:lstStyle>
                <a:p>
                  <a:endParaRPr lang="ja-JP" altLang="en-US"/>
                </a:p>
              </p:txBody>
            </p:sp>
            <p:sp>
              <p:nvSpPr>
                <p:cNvPr id="181" name="AutoShape 577">
                  <a:extLst>
                    <a:ext uri="{FF2B5EF4-FFF2-40B4-BE49-F238E27FC236}">
                      <a16:creationId xmlns:a16="http://schemas.microsoft.com/office/drawing/2014/main" id="{685F81DF-DB20-F1C1-1710-4636765A1C0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382019" y="5707709"/>
                  <a:ext cx="100909" cy="19406"/>
                </a:xfrm>
                <a:prstGeom prst="roundRect">
                  <a:avLst>
                    <a:gd name="adj" fmla="val 50000"/>
                  </a:avLst>
                </a:prstGeom>
                <a:grpFill/>
                <a:ln w="57150">
                  <a:solidFill>
                    <a:schemeClr val="tx1"/>
                  </a:solidFill>
                </a:ln>
                <a:effectLst/>
              </p:spPr>
              <p:txBody>
                <a:bodyPr wrap="none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9pPr>
                </a:lstStyle>
                <a:p>
                  <a:endParaRPr lang="ja-JP" altLang="en-US"/>
                </a:p>
              </p:txBody>
            </p:sp>
            <p:sp>
              <p:nvSpPr>
                <p:cNvPr id="182" name="AutoShape 578">
                  <a:extLst>
                    <a:ext uri="{FF2B5EF4-FFF2-40B4-BE49-F238E27FC236}">
                      <a16:creationId xmlns:a16="http://schemas.microsoft.com/office/drawing/2014/main" id="{E6ED4350-B527-D75C-7F8C-0B910E631D2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724851" y="5707709"/>
                  <a:ext cx="100909" cy="19406"/>
                </a:xfrm>
                <a:prstGeom prst="roundRect">
                  <a:avLst>
                    <a:gd name="adj" fmla="val 50000"/>
                  </a:avLst>
                </a:prstGeom>
                <a:grpFill/>
                <a:ln w="57150">
                  <a:solidFill>
                    <a:schemeClr val="tx1"/>
                  </a:solidFill>
                </a:ln>
                <a:effectLst/>
              </p:spPr>
              <p:txBody>
                <a:bodyPr wrap="none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9pPr>
                </a:lstStyle>
                <a:p>
                  <a:endParaRPr lang="ja-JP" altLang="en-US"/>
                </a:p>
              </p:txBody>
            </p:sp>
            <p:sp>
              <p:nvSpPr>
                <p:cNvPr id="183" name="Rectangle 579">
                  <a:extLst>
                    <a:ext uri="{FF2B5EF4-FFF2-40B4-BE49-F238E27FC236}">
                      <a16:creationId xmlns:a16="http://schemas.microsoft.com/office/drawing/2014/main" id="{12A62ED5-4A75-639A-7529-1C3859D1132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63138" y="5284667"/>
                  <a:ext cx="81503" cy="19406"/>
                </a:xfrm>
                <a:prstGeom prst="rect">
                  <a:avLst/>
                </a:prstGeom>
                <a:grpFill/>
                <a:ln w="57150">
                  <a:solidFill>
                    <a:schemeClr val="tx1"/>
                  </a:solidFill>
                </a:ln>
                <a:effectLst/>
              </p:spPr>
              <p:txBody>
                <a:bodyPr wrap="none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9pPr>
                </a:lstStyle>
                <a:p>
                  <a:endParaRPr lang="ja-JP" altLang="en-US"/>
                </a:p>
              </p:txBody>
            </p:sp>
          </p:grpSp>
        </p:grpSp>
        <p:grpSp>
          <p:nvGrpSpPr>
            <p:cNvPr id="139" name="Group 580">
              <a:extLst>
                <a:ext uri="{FF2B5EF4-FFF2-40B4-BE49-F238E27FC236}">
                  <a16:creationId xmlns:a16="http://schemas.microsoft.com/office/drawing/2014/main" id="{7EE0752F-A80E-5985-6A62-3A9248BDAF3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020866" y="5199621"/>
              <a:ext cx="1628762" cy="919828"/>
              <a:chOff x="1574" y="3464"/>
              <a:chExt cx="1259" cy="711"/>
            </a:xfrm>
          </p:grpSpPr>
          <p:sp>
            <p:nvSpPr>
              <p:cNvPr id="140" name="Rectangle 554">
                <a:extLst>
                  <a:ext uri="{FF2B5EF4-FFF2-40B4-BE49-F238E27FC236}">
                    <a16:creationId xmlns:a16="http://schemas.microsoft.com/office/drawing/2014/main" id="{4AFACE05-3D76-64A0-7FBE-152084280CB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99" y="3511"/>
                <a:ext cx="63" cy="93"/>
              </a:xfrm>
              <a:prstGeom prst="rect">
                <a:avLst/>
              </a:prstGeom>
              <a:solidFill>
                <a:srgbClr val="B2B2B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141" name="Rectangle 555">
                <a:extLst>
                  <a:ext uri="{FF2B5EF4-FFF2-40B4-BE49-F238E27FC236}">
                    <a16:creationId xmlns:a16="http://schemas.microsoft.com/office/drawing/2014/main" id="{0FA1A57E-DCCE-D9CD-5516-0A9770D3D64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68" y="3620"/>
                <a:ext cx="125" cy="47"/>
              </a:xfrm>
              <a:prstGeom prst="rect">
                <a:avLst/>
              </a:prstGeom>
              <a:solidFill>
                <a:srgbClr val="B2B2B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142" name="Rectangle 556">
                <a:extLst>
                  <a:ext uri="{FF2B5EF4-FFF2-40B4-BE49-F238E27FC236}">
                    <a16:creationId xmlns:a16="http://schemas.microsoft.com/office/drawing/2014/main" id="{855F8186-6644-CCFF-ADCB-96E8782C0ED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89" y="3900"/>
                <a:ext cx="110" cy="252"/>
              </a:xfrm>
              <a:prstGeom prst="rect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143" name="Rectangle 557">
                <a:extLst>
                  <a:ext uri="{FF2B5EF4-FFF2-40B4-BE49-F238E27FC236}">
                    <a16:creationId xmlns:a16="http://schemas.microsoft.com/office/drawing/2014/main" id="{F483C0CF-14D6-64EA-1F39-FB4E1192831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2212" y="3279"/>
                <a:ext cx="109" cy="1071"/>
              </a:xfrm>
              <a:prstGeom prst="rect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144" name="Rectangle 558">
                <a:extLst>
                  <a:ext uri="{FF2B5EF4-FFF2-40B4-BE49-F238E27FC236}">
                    <a16:creationId xmlns:a16="http://schemas.microsoft.com/office/drawing/2014/main" id="{58D8CCCE-5401-7208-8A16-BB70ADD890A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02" y="3729"/>
                <a:ext cx="16" cy="171"/>
              </a:xfrm>
              <a:prstGeom prst="rect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145" name="Rectangle 559">
                <a:extLst>
                  <a:ext uri="{FF2B5EF4-FFF2-40B4-BE49-F238E27FC236}">
                    <a16:creationId xmlns:a16="http://schemas.microsoft.com/office/drawing/2014/main" id="{8D174771-8FA1-5F97-28F1-4CC5FC60930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18" y="3697"/>
                <a:ext cx="15" cy="234"/>
              </a:xfrm>
              <a:prstGeom prst="rect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146" name="Rectangle 560">
                <a:extLst>
                  <a:ext uri="{FF2B5EF4-FFF2-40B4-BE49-F238E27FC236}">
                    <a16:creationId xmlns:a16="http://schemas.microsoft.com/office/drawing/2014/main" id="{B0AFC858-6569-9A65-2AAD-4A7CC5810B3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53" y="3651"/>
                <a:ext cx="156" cy="171"/>
              </a:xfrm>
              <a:prstGeom prst="rect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147" name="Oval 561">
                <a:extLst>
                  <a:ext uri="{FF2B5EF4-FFF2-40B4-BE49-F238E27FC236}">
                    <a16:creationId xmlns:a16="http://schemas.microsoft.com/office/drawing/2014/main" id="{1971A295-E08C-1D92-C351-94742D5DA87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06" y="3729"/>
                <a:ext cx="249" cy="171"/>
              </a:xfrm>
              <a:prstGeom prst="ellipse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148" name="AutoShape 562">
                <a:extLst>
                  <a:ext uri="{FF2B5EF4-FFF2-40B4-BE49-F238E27FC236}">
                    <a16:creationId xmlns:a16="http://schemas.microsoft.com/office/drawing/2014/main" id="{AB2CD2AB-17F1-32B4-76D7-077716718B9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37" y="3573"/>
                <a:ext cx="187" cy="62"/>
              </a:xfrm>
              <a:prstGeom prst="roundRect">
                <a:avLst>
                  <a:gd name="adj" fmla="val 38051"/>
                </a:avLst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149" name="AutoShape 563">
                <a:extLst>
                  <a:ext uri="{FF2B5EF4-FFF2-40B4-BE49-F238E27FC236}">
                    <a16:creationId xmlns:a16="http://schemas.microsoft.com/office/drawing/2014/main" id="{428E1AD9-7464-6F05-A226-F1B51869D7B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84" y="3581"/>
                <a:ext cx="93" cy="47"/>
              </a:xfrm>
              <a:prstGeom prst="roundRect">
                <a:avLst>
                  <a:gd name="adj" fmla="val 38051"/>
                </a:avLst>
              </a:prstGeom>
              <a:solidFill>
                <a:srgbClr val="DDDDDD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150" name="AutoShape 564">
                <a:extLst>
                  <a:ext uri="{FF2B5EF4-FFF2-40B4-BE49-F238E27FC236}">
                    <a16:creationId xmlns:a16="http://schemas.microsoft.com/office/drawing/2014/main" id="{312DC80F-0EA0-F45B-F7A1-6005685EAAB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37" y="3581"/>
                <a:ext cx="47" cy="47"/>
              </a:xfrm>
              <a:prstGeom prst="roundRect">
                <a:avLst>
                  <a:gd name="adj" fmla="val 36472"/>
                </a:avLst>
              </a:prstGeom>
              <a:solidFill>
                <a:srgbClr val="DDDDDD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151" name="AutoShape 565">
                <a:extLst>
                  <a:ext uri="{FF2B5EF4-FFF2-40B4-BE49-F238E27FC236}">
                    <a16:creationId xmlns:a16="http://schemas.microsoft.com/office/drawing/2014/main" id="{9ECF3D4E-1B06-400E-B001-364ED8FE6EF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77" y="3581"/>
                <a:ext cx="47" cy="47"/>
              </a:xfrm>
              <a:prstGeom prst="roundRect">
                <a:avLst>
                  <a:gd name="adj" fmla="val 36472"/>
                </a:avLst>
              </a:prstGeom>
              <a:solidFill>
                <a:srgbClr val="DDDDDD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152" name="Oval 566">
                <a:extLst>
                  <a:ext uri="{FF2B5EF4-FFF2-40B4-BE49-F238E27FC236}">
                    <a16:creationId xmlns:a16="http://schemas.microsoft.com/office/drawing/2014/main" id="{6183D403-2F59-60FF-D152-DC6B54D0C4C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84" y="3744"/>
                <a:ext cx="93" cy="32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153" name="AutoShape 567">
                <a:extLst>
                  <a:ext uri="{FF2B5EF4-FFF2-40B4-BE49-F238E27FC236}">
                    <a16:creationId xmlns:a16="http://schemas.microsoft.com/office/drawing/2014/main" id="{E87C164D-F686-0CDD-135E-43584B0CEDC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2700000">
                <a:off x="1589" y="3760"/>
                <a:ext cx="296" cy="295"/>
              </a:xfrm>
              <a:custGeom>
                <a:avLst/>
                <a:gdLst>
                  <a:gd name="G0" fmla="+- 2811 0 0"/>
                  <a:gd name="G1" fmla="+- -8847361 0 0"/>
                  <a:gd name="G2" fmla="+- 0 0 -8847361"/>
                  <a:gd name="T0" fmla="*/ 0 256 1"/>
                  <a:gd name="T1" fmla="*/ 180 256 1"/>
                  <a:gd name="G3" fmla="+- -8847361 T0 T1"/>
                  <a:gd name="T2" fmla="*/ 0 256 1"/>
                  <a:gd name="T3" fmla="*/ 90 256 1"/>
                  <a:gd name="G4" fmla="+- -8847361 T2 T3"/>
                  <a:gd name="G5" fmla="*/ G4 2 1"/>
                  <a:gd name="T4" fmla="*/ 90 256 1"/>
                  <a:gd name="T5" fmla="*/ 0 256 1"/>
                  <a:gd name="G6" fmla="+- -8847361 T4 T5"/>
                  <a:gd name="G7" fmla="*/ G6 2 1"/>
                  <a:gd name="G8" fmla="abs -8847361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2811"/>
                  <a:gd name="G18" fmla="*/ 2811 1 2"/>
                  <a:gd name="G19" fmla="+- G18 5400 0"/>
                  <a:gd name="G20" fmla="cos G19 -8847361"/>
                  <a:gd name="G21" fmla="sin G19 -8847361"/>
                  <a:gd name="G22" fmla="+- G20 10800 0"/>
                  <a:gd name="G23" fmla="+- G21 10800 0"/>
                  <a:gd name="G24" fmla="+- 10800 0 G20"/>
                  <a:gd name="G25" fmla="+- 2811 10800 0"/>
                  <a:gd name="G26" fmla="?: G9 G17 G25"/>
                  <a:gd name="G27" fmla="?: G9 0 21600"/>
                  <a:gd name="G28" fmla="cos 10800 -8847361"/>
                  <a:gd name="G29" fmla="sin 10800 -8847361"/>
                  <a:gd name="G30" fmla="sin 2811 -8847361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-8847361 G34 0"/>
                  <a:gd name="G36" fmla="?: G6 G35 G31"/>
                  <a:gd name="G37" fmla="+- 21600 0 G36"/>
                  <a:gd name="G38" fmla="?: G4 0 G33"/>
                  <a:gd name="G39" fmla="?: -8847361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5987 w 21600"/>
                  <a:gd name="T15" fmla="*/ 5987 h 21600"/>
                  <a:gd name="T16" fmla="*/ 10800 w 21600"/>
                  <a:gd name="T17" fmla="*/ 7989 h 21600"/>
                  <a:gd name="T18" fmla="*/ 15613 w 21600"/>
                  <a:gd name="T19" fmla="*/ 5987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8812" y="8812"/>
                    </a:moveTo>
                    <a:cubicBezTo>
                      <a:pt x="9339" y="8285"/>
                      <a:pt x="10054" y="7988"/>
                      <a:pt x="10800" y="7989"/>
                    </a:cubicBezTo>
                    <a:cubicBezTo>
                      <a:pt x="11545" y="7989"/>
                      <a:pt x="12260" y="8285"/>
                      <a:pt x="12787" y="8812"/>
                    </a:cubicBezTo>
                    <a:lnTo>
                      <a:pt x="18436" y="3163"/>
                    </a:lnTo>
                    <a:cubicBezTo>
                      <a:pt x="16411" y="1137"/>
                      <a:pt x="13664" y="-1"/>
                      <a:pt x="10799" y="0"/>
                    </a:cubicBezTo>
                    <a:cubicBezTo>
                      <a:pt x="7935" y="0"/>
                      <a:pt x="5188" y="1137"/>
                      <a:pt x="3163" y="3163"/>
                    </a:cubicBezTo>
                    <a:close/>
                  </a:path>
                </a:pathLst>
              </a:cu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154" name="AutoShape 568">
                <a:extLst>
                  <a:ext uri="{FF2B5EF4-FFF2-40B4-BE49-F238E27FC236}">
                    <a16:creationId xmlns:a16="http://schemas.microsoft.com/office/drawing/2014/main" id="{1BC9E50D-DA85-5360-5CA5-FE55794B827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74" y="4144"/>
                <a:ext cx="140" cy="31"/>
              </a:xfrm>
              <a:prstGeom prst="roundRect">
                <a:avLst>
                  <a:gd name="adj" fmla="val 50000"/>
                </a:avLst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155" name="AutoShape 569">
                <a:extLst>
                  <a:ext uri="{FF2B5EF4-FFF2-40B4-BE49-F238E27FC236}">
                    <a16:creationId xmlns:a16="http://schemas.microsoft.com/office/drawing/2014/main" id="{89A95C9F-C387-7558-2D0C-59B96399483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97" y="3729"/>
                <a:ext cx="62" cy="171"/>
              </a:xfrm>
              <a:prstGeom prst="roundRect">
                <a:avLst>
                  <a:gd name="adj" fmla="val 41593"/>
                </a:avLst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156" name="AutoShape 570">
                <a:extLst>
                  <a:ext uri="{FF2B5EF4-FFF2-40B4-BE49-F238E27FC236}">
                    <a16:creationId xmlns:a16="http://schemas.microsoft.com/office/drawing/2014/main" id="{3915BB90-01D4-1643-DC99-78DAB903664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37" y="3464"/>
                <a:ext cx="250" cy="63"/>
              </a:xfrm>
              <a:prstGeom prst="roundRect">
                <a:avLst>
                  <a:gd name="adj" fmla="val 35213"/>
                </a:avLst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157" name="AutoShape 571">
                <a:extLst>
                  <a:ext uri="{FF2B5EF4-FFF2-40B4-BE49-F238E27FC236}">
                    <a16:creationId xmlns:a16="http://schemas.microsoft.com/office/drawing/2014/main" id="{9CB512BC-A063-568A-DE77-C71A46249FA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75" y="3464"/>
                <a:ext cx="249" cy="63"/>
              </a:xfrm>
              <a:prstGeom prst="roundRect">
                <a:avLst>
                  <a:gd name="adj" fmla="val 35213"/>
                </a:avLst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158" name="AutoShape 572">
                <a:extLst>
                  <a:ext uri="{FF2B5EF4-FFF2-40B4-BE49-F238E27FC236}">
                    <a16:creationId xmlns:a16="http://schemas.microsoft.com/office/drawing/2014/main" id="{94360CD2-1931-D8B8-B0A2-20DC7760E3E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91" y="3469"/>
                <a:ext cx="218" cy="10"/>
              </a:xfrm>
              <a:prstGeom prst="roundRect">
                <a:avLst>
                  <a:gd name="adj" fmla="val 35213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159" name="AutoShape 573">
                <a:extLst>
                  <a:ext uri="{FF2B5EF4-FFF2-40B4-BE49-F238E27FC236}">
                    <a16:creationId xmlns:a16="http://schemas.microsoft.com/office/drawing/2014/main" id="{CD84C19C-E299-008E-8263-4A5DEDD4139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12" y="3735"/>
                <a:ext cx="31" cy="15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160" name="AutoShape 574">
                <a:extLst>
                  <a:ext uri="{FF2B5EF4-FFF2-40B4-BE49-F238E27FC236}">
                    <a16:creationId xmlns:a16="http://schemas.microsoft.com/office/drawing/2014/main" id="{E9DE26DF-1D20-A805-1A55-842C4D08921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1535" y="3954"/>
                <a:ext cx="156" cy="16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161" name="AutoShape 575">
                <a:extLst>
                  <a:ext uri="{FF2B5EF4-FFF2-40B4-BE49-F238E27FC236}">
                    <a16:creationId xmlns:a16="http://schemas.microsoft.com/office/drawing/2014/main" id="{0C8D187F-8BC5-2988-7374-A1B269D11F4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40" y="3776"/>
                <a:ext cx="47" cy="15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162" name="AutoShape 576">
                <a:extLst>
                  <a:ext uri="{FF2B5EF4-FFF2-40B4-BE49-F238E27FC236}">
                    <a16:creationId xmlns:a16="http://schemas.microsoft.com/office/drawing/2014/main" id="{4EDCD8F7-177C-1B92-13FF-741815E86EB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59" y="3776"/>
                <a:ext cx="78" cy="15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163" name="AutoShape 577">
                <a:extLst>
                  <a:ext uri="{FF2B5EF4-FFF2-40B4-BE49-F238E27FC236}">
                    <a16:creationId xmlns:a16="http://schemas.microsoft.com/office/drawing/2014/main" id="{C585B8D5-B173-BBAC-7DF1-12016B5490A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59" y="3854"/>
                <a:ext cx="78" cy="15"/>
              </a:xfrm>
              <a:prstGeom prst="roundRect">
                <a:avLst>
                  <a:gd name="adj" fmla="val 50000"/>
                </a:avLst>
              </a:prstGeom>
              <a:solidFill>
                <a:srgbClr val="B2B2B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164" name="AutoShape 578">
                <a:extLst>
                  <a:ext uri="{FF2B5EF4-FFF2-40B4-BE49-F238E27FC236}">
                    <a16:creationId xmlns:a16="http://schemas.microsoft.com/office/drawing/2014/main" id="{2DD76973-F6CD-3FCE-23EA-5D61B19D66D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24" y="3854"/>
                <a:ext cx="78" cy="15"/>
              </a:xfrm>
              <a:prstGeom prst="roundRect">
                <a:avLst>
                  <a:gd name="adj" fmla="val 50000"/>
                </a:avLst>
              </a:prstGeom>
              <a:solidFill>
                <a:srgbClr val="B2B2B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165" name="Rectangle 579">
                <a:extLst>
                  <a:ext uri="{FF2B5EF4-FFF2-40B4-BE49-F238E27FC236}">
                    <a16:creationId xmlns:a16="http://schemas.microsoft.com/office/drawing/2014/main" id="{EF33CEC5-E7F5-1B74-9428-02CE53AB31C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99" y="3527"/>
                <a:ext cx="63" cy="15"/>
              </a:xfrm>
              <a:prstGeom prst="rect">
                <a:avLst/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5343963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AD3BFF38-B0F4-42E7-BBB1-F6C7A7D8F479}"/>
              </a:ext>
            </a:extLst>
          </p:cNvPr>
          <p:cNvSpPr txBox="1"/>
          <p:nvPr/>
        </p:nvSpPr>
        <p:spPr>
          <a:xfrm>
            <a:off x="276046" y="232912"/>
            <a:ext cx="387798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水、節水に関するイラスト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pSp>
        <p:nvGrpSpPr>
          <p:cNvPr id="17" name="グループ化 16">
            <a:extLst>
              <a:ext uri="{FF2B5EF4-FFF2-40B4-BE49-F238E27FC236}">
                <a16:creationId xmlns:a16="http://schemas.microsoft.com/office/drawing/2014/main" id="{F084FF72-F10E-BCA2-73D1-B31D0B74DA72}"/>
              </a:ext>
            </a:extLst>
          </p:cNvPr>
          <p:cNvGrpSpPr/>
          <p:nvPr/>
        </p:nvGrpSpPr>
        <p:grpSpPr>
          <a:xfrm>
            <a:off x="1079336" y="1181100"/>
            <a:ext cx="1916365" cy="2247900"/>
            <a:chOff x="1449904" y="3215605"/>
            <a:chExt cx="2195203" cy="2574978"/>
          </a:xfrm>
        </p:grpSpPr>
        <p:grpSp>
          <p:nvGrpSpPr>
            <p:cNvPr id="18" name="グループ化 17">
              <a:extLst>
                <a:ext uri="{FF2B5EF4-FFF2-40B4-BE49-F238E27FC236}">
                  <a16:creationId xmlns:a16="http://schemas.microsoft.com/office/drawing/2014/main" id="{9344412D-8623-649D-6199-EECF196592DD}"/>
                </a:ext>
              </a:extLst>
            </p:cNvPr>
            <p:cNvGrpSpPr/>
            <p:nvPr/>
          </p:nvGrpSpPr>
          <p:grpSpPr>
            <a:xfrm>
              <a:off x="1614215" y="4106343"/>
              <a:ext cx="1866900" cy="1684240"/>
              <a:chOff x="1119585" y="4122788"/>
              <a:chExt cx="1781522" cy="1629384"/>
            </a:xfrm>
          </p:grpSpPr>
          <p:sp>
            <p:nvSpPr>
              <p:cNvPr id="25" name="フリーフォーム: 図形 24">
                <a:extLst>
                  <a:ext uri="{FF2B5EF4-FFF2-40B4-BE49-F238E27FC236}">
                    <a16:creationId xmlns:a16="http://schemas.microsoft.com/office/drawing/2014/main" id="{A53123E6-13AE-2BA2-5B38-FFE87440946D}"/>
                  </a:ext>
                </a:extLst>
              </p:cNvPr>
              <p:cNvSpPr/>
              <p:nvPr/>
            </p:nvSpPr>
            <p:spPr bwMode="auto">
              <a:xfrm>
                <a:off x="1119888" y="4125788"/>
                <a:ext cx="1781219" cy="1626384"/>
              </a:xfrm>
              <a:custGeom>
                <a:avLst/>
                <a:gdLst>
                  <a:gd name="connsiteX0" fmla="*/ 890609 w 1781219"/>
                  <a:gd name="connsiteY0" fmla="*/ 0 h 1626384"/>
                  <a:gd name="connsiteX1" fmla="*/ 1777742 w 1781219"/>
                  <a:gd name="connsiteY1" fmla="*/ 285319 h 1626384"/>
                  <a:gd name="connsiteX2" fmla="*/ 1781219 w 1781219"/>
                  <a:gd name="connsiteY2" fmla="*/ 309861 h 1626384"/>
                  <a:gd name="connsiteX3" fmla="*/ 1766592 w 1781219"/>
                  <a:gd name="connsiteY3" fmla="*/ 376347 h 1626384"/>
                  <a:gd name="connsiteX4" fmla="*/ 1766589 w 1781219"/>
                  <a:gd name="connsiteY4" fmla="*/ 376355 h 1626384"/>
                  <a:gd name="connsiteX5" fmla="*/ 1543607 w 1781219"/>
                  <a:gd name="connsiteY5" fmla="*/ 1389856 h 1626384"/>
                  <a:gd name="connsiteX6" fmla="*/ 890609 w 1781219"/>
                  <a:gd name="connsiteY6" fmla="*/ 1626384 h 1626384"/>
                  <a:gd name="connsiteX7" fmla="*/ 237610 w 1781219"/>
                  <a:gd name="connsiteY7" fmla="*/ 1389856 h 1626384"/>
                  <a:gd name="connsiteX8" fmla="*/ 14628 w 1781219"/>
                  <a:gd name="connsiteY8" fmla="*/ 376353 h 1626384"/>
                  <a:gd name="connsiteX9" fmla="*/ 16987 w 1781219"/>
                  <a:gd name="connsiteY9" fmla="*/ 381864 h 1626384"/>
                  <a:gd name="connsiteX10" fmla="*/ 890607 w 1781219"/>
                  <a:gd name="connsiteY10" fmla="*/ 635627 h 1626384"/>
                  <a:gd name="connsiteX11" fmla="*/ 1720490 w 1781219"/>
                  <a:gd name="connsiteY11" fmla="*/ 434348 h 1626384"/>
                  <a:gd name="connsiteX12" fmla="*/ 1720490 w 1781219"/>
                  <a:gd name="connsiteY12" fmla="*/ 434348 h 1626384"/>
                  <a:gd name="connsiteX13" fmla="*/ 1653246 w 1781219"/>
                  <a:gd name="connsiteY13" fmla="*/ 482610 h 1626384"/>
                  <a:gd name="connsiteX14" fmla="*/ 890609 w 1781219"/>
                  <a:gd name="connsiteY14" fmla="*/ 635625 h 1626384"/>
                  <a:gd name="connsiteX15" fmla="*/ 16989 w 1781219"/>
                  <a:gd name="connsiteY15" fmla="*/ 381863 h 1626384"/>
                  <a:gd name="connsiteX16" fmla="*/ 14630 w 1781219"/>
                  <a:gd name="connsiteY16" fmla="*/ 376352 h 1626384"/>
                  <a:gd name="connsiteX17" fmla="*/ 0 w 1781219"/>
                  <a:gd name="connsiteY17" fmla="*/ 309857 h 1626384"/>
                  <a:gd name="connsiteX18" fmla="*/ 3476 w 1781219"/>
                  <a:gd name="connsiteY18" fmla="*/ 285319 h 1626384"/>
                  <a:gd name="connsiteX19" fmla="*/ 890609 w 1781219"/>
                  <a:gd name="connsiteY19" fmla="*/ 0 h 1626384"/>
                  <a:gd name="connsiteX0" fmla="*/ 890609 w 1781219"/>
                  <a:gd name="connsiteY0" fmla="*/ 0 h 1626384"/>
                  <a:gd name="connsiteX1" fmla="*/ 1777742 w 1781219"/>
                  <a:gd name="connsiteY1" fmla="*/ 285319 h 1626384"/>
                  <a:gd name="connsiteX2" fmla="*/ 1781219 w 1781219"/>
                  <a:gd name="connsiteY2" fmla="*/ 309861 h 1626384"/>
                  <a:gd name="connsiteX3" fmla="*/ 1766592 w 1781219"/>
                  <a:gd name="connsiteY3" fmla="*/ 376347 h 1626384"/>
                  <a:gd name="connsiteX4" fmla="*/ 1766589 w 1781219"/>
                  <a:gd name="connsiteY4" fmla="*/ 376355 h 1626384"/>
                  <a:gd name="connsiteX5" fmla="*/ 1543607 w 1781219"/>
                  <a:gd name="connsiteY5" fmla="*/ 1389856 h 1626384"/>
                  <a:gd name="connsiteX6" fmla="*/ 890609 w 1781219"/>
                  <a:gd name="connsiteY6" fmla="*/ 1626384 h 1626384"/>
                  <a:gd name="connsiteX7" fmla="*/ 237610 w 1781219"/>
                  <a:gd name="connsiteY7" fmla="*/ 1389856 h 1626384"/>
                  <a:gd name="connsiteX8" fmla="*/ 14628 w 1781219"/>
                  <a:gd name="connsiteY8" fmla="*/ 376353 h 1626384"/>
                  <a:gd name="connsiteX9" fmla="*/ 16987 w 1781219"/>
                  <a:gd name="connsiteY9" fmla="*/ 381864 h 1626384"/>
                  <a:gd name="connsiteX10" fmla="*/ 890607 w 1781219"/>
                  <a:gd name="connsiteY10" fmla="*/ 635627 h 1626384"/>
                  <a:gd name="connsiteX11" fmla="*/ 1720490 w 1781219"/>
                  <a:gd name="connsiteY11" fmla="*/ 434348 h 1626384"/>
                  <a:gd name="connsiteX12" fmla="*/ 1653246 w 1781219"/>
                  <a:gd name="connsiteY12" fmla="*/ 482610 h 1626384"/>
                  <a:gd name="connsiteX13" fmla="*/ 890609 w 1781219"/>
                  <a:gd name="connsiteY13" fmla="*/ 635625 h 1626384"/>
                  <a:gd name="connsiteX14" fmla="*/ 16989 w 1781219"/>
                  <a:gd name="connsiteY14" fmla="*/ 381863 h 1626384"/>
                  <a:gd name="connsiteX15" fmla="*/ 14630 w 1781219"/>
                  <a:gd name="connsiteY15" fmla="*/ 376352 h 1626384"/>
                  <a:gd name="connsiteX16" fmla="*/ 0 w 1781219"/>
                  <a:gd name="connsiteY16" fmla="*/ 309857 h 1626384"/>
                  <a:gd name="connsiteX17" fmla="*/ 3476 w 1781219"/>
                  <a:gd name="connsiteY17" fmla="*/ 285319 h 1626384"/>
                  <a:gd name="connsiteX18" fmla="*/ 890609 w 1781219"/>
                  <a:gd name="connsiteY18" fmla="*/ 0 h 1626384"/>
                  <a:gd name="connsiteX0" fmla="*/ 890609 w 1781219"/>
                  <a:gd name="connsiteY0" fmla="*/ 0 h 1626384"/>
                  <a:gd name="connsiteX1" fmla="*/ 1777742 w 1781219"/>
                  <a:gd name="connsiteY1" fmla="*/ 285319 h 1626384"/>
                  <a:gd name="connsiteX2" fmla="*/ 1781219 w 1781219"/>
                  <a:gd name="connsiteY2" fmla="*/ 309861 h 1626384"/>
                  <a:gd name="connsiteX3" fmla="*/ 1766592 w 1781219"/>
                  <a:gd name="connsiteY3" fmla="*/ 376347 h 1626384"/>
                  <a:gd name="connsiteX4" fmla="*/ 1766589 w 1781219"/>
                  <a:gd name="connsiteY4" fmla="*/ 376355 h 1626384"/>
                  <a:gd name="connsiteX5" fmla="*/ 1543607 w 1781219"/>
                  <a:gd name="connsiteY5" fmla="*/ 1389856 h 1626384"/>
                  <a:gd name="connsiteX6" fmla="*/ 890609 w 1781219"/>
                  <a:gd name="connsiteY6" fmla="*/ 1626384 h 1626384"/>
                  <a:gd name="connsiteX7" fmla="*/ 237610 w 1781219"/>
                  <a:gd name="connsiteY7" fmla="*/ 1389856 h 1626384"/>
                  <a:gd name="connsiteX8" fmla="*/ 14628 w 1781219"/>
                  <a:gd name="connsiteY8" fmla="*/ 376353 h 1626384"/>
                  <a:gd name="connsiteX9" fmla="*/ 16987 w 1781219"/>
                  <a:gd name="connsiteY9" fmla="*/ 381864 h 1626384"/>
                  <a:gd name="connsiteX10" fmla="*/ 890607 w 1781219"/>
                  <a:gd name="connsiteY10" fmla="*/ 635627 h 1626384"/>
                  <a:gd name="connsiteX11" fmla="*/ 1653246 w 1781219"/>
                  <a:gd name="connsiteY11" fmla="*/ 482610 h 1626384"/>
                  <a:gd name="connsiteX12" fmla="*/ 890609 w 1781219"/>
                  <a:gd name="connsiteY12" fmla="*/ 635625 h 1626384"/>
                  <a:gd name="connsiteX13" fmla="*/ 16989 w 1781219"/>
                  <a:gd name="connsiteY13" fmla="*/ 381863 h 1626384"/>
                  <a:gd name="connsiteX14" fmla="*/ 14630 w 1781219"/>
                  <a:gd name="connsiteY14" fmla="*/ 376352 h 1626384"/>
                  <a:gd name="connsiteX15" fmla="*/ 0 w 1781219"/>
                  <a:gd name="connsiteY15" fmla="*/ 309857 h 1626384"/>
                  <a:gd name="connsiteX16" fmla="*/ 3476 w 1781219"/>
                  <a:gd name="connsiteY16" fmla="*/ 285319 h 1626384"/>
                  <a:gd name="connsiteX17" fmla="*/ 890609 w 1781219"/>
                  <a:gd name="connsiteY17" fmla="*/ 0 h 1626384"/>
                  <a:gd name="connsiteX0" fmla="*/ 890609 w 1781219"/>
                  <a:gd name="connsiteY0" fmla="*/ 0 h 1626384"/>
                  <a:gd name="connsiteX1" fmla="*/ 1777742 w 1781219"/>
                  <a:gd name="connsiteY1" fmla="*/ 285319 h 1626384"/>
                  <a:gd name="connsiteX2" fmla="*/ 1781219 w 1781219"/>
                  <a:gd name="connsiteY2" fmla="*/ 309861 h 1626384"/>
                  <a:gd name="connsiteX3" fmla="*/ 1766592 w 1781219"/>
                  <a:gd name="connsiteY3" fmla="*/ 376347 h 1626384"/>
                  <a:gd name="connsiteX4" fmla="*/ 1766589 w 1781219"/>
                  <a:gd name="connsiteY4" fmla="*/ 376355 h 1626384"/>
                  <a:gd name="connsiteX5" fmla="*/ 1543607 w 1781219"/>
                  <a:gd name="connsiteY5" fmla="*/ 1389856 h 1626384"/>
                  <a:gd name="connsiteX6" fmla="*/ 890609 w 1781219"/>
                  <a:gd name="connsiteY6" fmla="*/ 1626384 h 1626384"/>
                  <a:gd name="connsiteX7" fmla="*/ 237610 w 1781219"/>
                  <a:gd name="connsiteY7" fmla="*/ 1389856 h 1626384"/>
                  <a:gd name="connsiteX8" fmla="*/ 14628 w 1781219"/>
                  <a:gd name="connsiteY8" fmla="*/ 376353 h 1626384"/>
                  <a:gd name="connsiteX9" fmla="*/ 16987 w 1781219"/>
                  <a:gd name="connsiteY9" fmla="*/ 381864 h 1626384"/>
                  <a:gd name="connsiteX10" fmla="*/ 890607 w 1781219"/>
                  <a:gd name="connsiteY10" fmla="*/ 635627 h 1626384"/>
                  <a:gd name="connsiteX11" fmla="*/ 890609 w 1781219"/>
                  <a:gd name="connsiteY11" fmla="*/ 635625 h 1626384"/>
                  <a:gd name="connsiteX12" fmla="*/ 16989 w 1781219"/>
                  <a:gd name="connsiteY12" fmla="*/ 381863 h 1626384"/>
                  <a:gd name="connsiteX13" fmla="*/ 14630 w 1781219"/>
                  <a:gd name="connsiteY13" fmla="*/ 376352 h 1626384"/>
                  <a:gd name="connsiteX14" fmla="*/ 0 w 1781219"/>
                  <a:gd name="connsiteY14" fmla="*/ 309857 h 1626384"/>
                  <a:gd name="connsiteX15" fmla="*/ 3476 w 1781219"/>
                  <a:gd name="connsiteY15" fmla="*/ 285319 h 1626384"/>
                  <a:gd name="connsiteX16" fmla="*/ 890609 w 1781219"/>
                  <a:gd name="connsiteY16" fmla="*/ 0 h 1626384"/>
                  <a:gd name="connsiteX0" fmla="*/ 890609 w 1781219"/>
                  <a:gd name="connsiteY0" fmla="*/ 0 h 1626384"/>
                  <a:gd name="connsiteX1" fmla="*/ 1777742 w 1781219"/>
                  <a:gd name="connsiteY1" fmla="*/ 285319 h 1626384"/>
                  <a:gd name="connsiteX2" fmla="*/ 1781219 w 1781219"/>
                  <a:gd name="connsiteY2" fmla="*/ 309861 h 1626384"/>
                  <a:gd name="connsiteX3" fmla="*/ 1766592 w 1781219"/>
                  <a:gd name="connsiteY3" fmla="*/ 376347 h 1626384"/>
                  <a:gd name="connsiteX4" fmla="*/ 1766589 w 1781219"/>
                  <a:gd name="connsiteY4" fmla="*/ 376355 h 1626384"/>
                  <a:gd name="connsiteX5" fmla="*/ 1543607 w 1781219"/>
                  <a:gd name="connsiteY5" fmla="*/ 1389856 h 1626384"/>
                  <a:gd name="connsiteX6" fmla="*/ 890609 w 1781219"/>
                  <a:gd name="connsiteY6" fmla="*/ 1626384 h 1626384"/>
                  <a:gd name="connsiteX7" fmla="*/ 237610 w 1781219"/>
                  <a:gd name="connsiteY7" fmla="*/ 1389856 h 1626384"/>
                  <a:gd name="connsiteX8" fmla="*/ 14628 w 1781219"/>
                  <a:gd name="connsiteY8" fmla="*/ 376353 h 1626384"/>
                  <a:gd name="connsiteX9" fmla="*/ 16987 w 1781219"/>
                  <a:gd name="connsiteY9" fmla="*/ 381864 h 1626384"/>
                  <a:gd name="connsiteX10" fmla="*/ 890607 w 1781219"/>
                  <a:gd name="connsiteY10" fmla="*/ 635627 h 1626384"/>
                  <a:gd name="connsiteX11" fmla="*/ 16989 w 1781219"/>
                  <a:gd name="connsiteY11" fmla="*/ 381863 h 1626384"/>
                  <a:gd name="connsiteX12" fmla="*/ 14630 w 1781219"/>
                  <a:gd name="connsiteY12" fmla="*/ 376352 h 1626384"/>
                  <a:gd name="connsiteX13" fmla="*/ 0 w 1781219"/>
                  <a:gd name="connsiteY13" fmla="*/ 309857 h 1626384"/>
                  <a:gd name="connsiteX14" fmla="*/ 3476 w 1781219"/>
                  <a:gd name="connsiteY14" fmla="*/ 285319 h 1626384"/>
                  <a:gd name="connsiteX15" fmla="*/ 890609 w 1781219"/>
                  <a:gd name="connsiteY15" fmla="*/ 0 h 1626384"/>
                  <a:gd name="connsiteX0" fmla="*/ 890609 w 1781219"/>
                  <a:gd name="connsiteY0" fmla="*/ 0 h 1626384"/>
                  <a:gd name="connsiteX1" fmla="*/ 1777742 w 1781219"/>
                  <a:gd name="connsiteY1" fmla="*/ 285319 h 1626384"/>
                  <a:gd name="connsiteX2" fmla="*/ 1781219 w 1781219"/>
                  <a:gd name="connsiteY2" fmla="*/ 309861 h 1626384"/>
                  <a:gd name="connsiteX3" fmla="*/ 1766592 w 1781219"/>
                  <a:gd name="connsiteY3" fmla="*/ 376347 h 1626384"/>
                  <a:gd name="connsiteX4" fmla="*/ 1766589 w 1781219"/>
                  <a:gd name="connsiteY4" fmla="*/ 376355 h 1626384"/>
                  <a:gd name="connsiteX5" fmla="*/ 1543607 w 1781219"/>
                  <a:gd name="connsiteY5" fmla="*/ 1389856 h 1626384"/>
                  <a:gd name="connsiteX6" fmla="*/ 890609 w 1781219"/>
                  <a:gd name="connsiteY6" fmla="*/ 1626384 h 1626384"/>
                  <a:gd name="connsiteX7" fmla="*/ 237610 w 1781219"/>
                  <a:gd name="connsiteY7" fmla="*/ 1389856 h 1626384"/>
                  <a:gd name="connsiteX8" fmla="*/ 14628 w 1781219"/>
                  <a:gd name="connsiteY8" fmla="*/ 376353 h 1626384"/>
                  <a:gd name="connsiteX9" fmla="*/ 16987 w 1781219"/>
                  <a:gd name="connsiteY9" fmla="*/ 381864 h 1626384"/>
                  <a:gd name="connsiteX10" fmla="*/ 909657 w 1781219"/>
                  <a:gd name="connsiteY10" fmla="*/ 647533 h 1626384"/>
                  <a:gd name="connsiteX11" fmla="*/ 16989 w 1781219"/>
                  <a:gd name="connsiteY11" fmla="*/ 381863 h 1626384"/>
                  <a:gd name="connsiteX12" fmla="*/ 14630 w 1781219"/>
                  <a:gd name="connsiteY12" fmla="*/ 376352 h 1626384"/>
                  <a:gd name="connsiteX13" fmla="*/ 0 w 1781219"/>
                  <a:gd name="connsiteY13" fmla="*/ 309857 h 1626384"/>
                  <a:gd name="connsiteX14" fmla="*/ 3476 w 1781219"/>
                  <a:gd name="connsiteY14" fmla="*/ 285319 h 1626384"/>
                  <a:gd name="connsiteX15" fmla="*/ 890609 w 1781219"/>
                  <a:gd name="connsiteY15" fmla="*/ 0 h 1626384"/>
                  <a:gd name="connsiteX0" fmla="*/ 890609 w 1781219"/>
                  <a:gd name="connsiteY0" fmla="*/ 0 h 1626384"/>
                  <a:gd name="connsiteX1" fmla="*/ 1777742 w 1781219"/>
                  <a:gd name="connsiteY1" fmla="*/ 285319 h 1626384"/>
                  <a:gd name="connsiteX2" fmla="*/ 1781219 w 1781219"/>
                  <a:gd name="connsiteY2" fmla="*/ 309861 h 1626384"/>
                  <a:gd name="connsiteX3" fmla="*/ 1766592 w 1781219"/>
                  <a:gd name="connsiteY3" fmla="*/ 376347 h 1626384"/>
                  <a:gd name="connsiteX4" fmla="*/ 1766589 w 1781219"/>
                  <a:gd name="connsiteY4" fmla="*/ 376355 h 1626384"/>
                  <a:gd name="connsiteX5" fmla="*/ 1543607 w 1781219"/>
                  <a:gd name="connsiteY5" fmla="*/ 1389856 h 1626384"/>
                  <a:gd name="connsiteX6" fmla="*/ 890609 w 1781219"/>
                  <a:gd name="connsiteY6" fmla="*/ 1626384 h 1626384"/>
                  <a:gd name="connsiteX7" fmla="*/ 237610 w 1781219"/>
                  <a:gd name="connsiteY7" fmla="*/ 1389856 h 1626384"/>
                  <a:gd name="connsiteX8" fmla="*/ 14628 w 1781219"/>
                  <a:gd name="connsiteY8" fmla="*/ 376353 h 1626384"/>
                  <a:gd name="connsiteX9" fmla="*/ 16987 w 1781219"/>
                  <a:gd name="connsiteY9" fmla="*/ 381864 h 1626384"/>
                  <a:gd name="connsiteX10" fmla="*/ 16989 w 1781219"/>
                  <a:gd name="connsiteY10" fmla="*/ 381863 h 1626384"/>
                  <a:gd name="connsiteX11" fmla="*/ 14630 w 1781219"/>
                  <a:gd name="connsiteY11" fmla="*/ 376352 h 1626384"/>
                  <a:gd name="connsiteX12" fmla="*/ 0 w 1781219"/>
                  <a:gd name="connsiteY12" fmla="*/ 309857 h 1626384"/>
                  <a:gd name="connsiteX13" fmla="*/ 3476 w 1781219"/>
                  <a:gd name="connsiteY13" fmla="*/ 285319 h 1626384"/>
                  <a:gd name="connsiteX14" fmla="*/ 890609 w 1781219"/>
                  <a:gd name="connsiteY14" fmla="*/ 0 h 1626384"/>
                  <a:gd name="connsiteX0" fmla="*/ 890609 w 1781219"/>
                  <a:gd name="connsiteY0" fmla="*/ 0 h 1626384"/>
                  <a:gd name="connsiteX1" fmla="*/ 1777742 w 1781219"/>
                  <a:gd name="connsiteY1" fmla="*/ 285319 h 1626384"/>
                  <a:gd name="connsiteX2" fmla="*/ 1781219 w 1781219"/>
                  <a:gd name="connsiteY2" fmla="*/ 309861 h 1626384"/>
                  <a:gd name="connsiteX3" fmla="*/ 1766592 w 1781219"/>
                  <a:gd name="connsiteY3" fmla="*/ 376347 h 1626384"/>
                  <a:gd name="connsiteX4" fmla="*/ 1766589 w 1781219"/>
                  <a:gd name="connsiteY4" fmla="*/ 376355 h 1626384"/>
                  <a:gd name="connsiteX5" fmla="*/ 1543607 w 1781219"/>
                  <a:gd name="connsiteY5" fmla="*/ 1389856 h 1626384"/>
                  <a:gd name="connsiteX6" fmla="*/ 890609 w 1781219"/>
                  <a:gd name="connsiteY6" fmla="*/ 1626384 h 1626384"/>
                  <a:gd name="connsiteX7" fmla="*/ 237610 w 1781219"/>
                  <a:gd name="connsiteY7" fmla="*/ 1389856 h 1626384"/>
                  <a:gd name="connsiteX8" fmla="*/ 14628 w 1781219"/>
                  <a:gd name="connsiteY8" fmla="*/ 376353 h 1626384"/>
                  <a:gd name="connsiteX9" fmla="*/ 16987 w 1781219"/>
                  <a:gd name="connsiteY9" fmla="*/ 381864 h 1626384"/>
                  <a:gd name="connsiteX10" fmla="*/ 16989 w 1781219"/>
                  <a:gd name="connsiteY10" fmla="*/ 381863 h 1626384"/>
                  <a:gd name="connsiteX11" fmla="*/ 0 w 1781219"/>
                  <a:gd name="connsiteY11" fmla="*/ 309857 h 1626384"/>
                  <a:gd name="connsiteX12" fmla="*/ 3476 w 1781219"/>
                  <a:gd name="connsiteY12" fmla="*/ 285319 h 1626384"/>
                  <a:gd name="connsiteX13" fmla="*/ 890609 w 1781219"/>
                  <a:gd name="connsiteY13" fmla="*/ 0 h 1626384"/>
                  <a:gd name="connsiteX0" fmla="*/ 890609 w 1781219"/>
                  <a:gd name="connsiteY0" fmla="*/ 0 h 1626384"/>
                  <a:gd name="connsiteX1" fmla="*/ 1777742 w 1781219"/>
                  <a:gd name="connsiteY1" fmla="*/ 285319 h 1626384"/>
                  <a:gd name="connsiteX2" fmla="*/ 1781219 w 1781219"/>
                  <a:gd name="connsiteY2" fmla="*/ 309861 h 1626384"/>
                  <a:gd name="connsiteX3" fmla="*/ 1766592 w 1781219"/>
                  <a:gd name="connsiteY3" fmla="*/ 376347 h 1626384"/>
                  <a:gd name="connsiteX4" fmla="*/ 1766589 w 1781219"/>
                  <a:gd name="connsiteY4" fmla="*/ 376355 h 1626384"/>
                  <a:gd name="connsiteX5" fmla="*/ 1543607 w 1781219"/>
                  <a:gd name="connsiteY5" fmla="*/ 1389856 h 1626384"/>
                  <a:gd name="connsiteX6" fmla="*/ 890609 w 1781219"/>
                  <a:gd name="connsiteY6" fmla="*/ 1626384 h 1626384"/>
                  <a:gd name="connsiteX7" fmla="*/ 237610 w 1781219"/>
                  <a:gd name="connsiteY7" fmla="*/ 1389856 h 1626384"/>
                  <a:gd name="connsiteX8" fmla="*/ 14628 w 1781219"/>
                  <a:gd name="connsiteY8" fmla="*/ 376353 h 1626384"/>
                  <a:gd name="connsiteX9" fmla="*/ 16987 w 1781219"/>
                  <a:gd name="connsiteY9" fmla="*/ 381864 h 1626384"/>
                  <a:gd name="connsiteX10" fmla="*/ 0 w 1781219"/>
                  <a:gd name="connsiteY10" fmla="*/ 309857 h 1626384"/>
                  <a:gd name="connsiteX11" fmla="*/ 3476 w 1781219"/>
                  <a:gd name="connsiteY11" fmla="*/ 285319 h 1626384"/>
                  <a:gd name="connsiteX12" fmla="*/ 890609 w 1781219"/>
                  <a:gd name="connsiteY12" fmla="*/ 0 h 1626384"/>
                  <a:gd name="connsiteX0" fmla="*/ 890609 w 1781219"/>
                  <a:gd name="connsiteY0" fmla="*/ 0 h 1626384"/>
                  <a:gd name="connsiteX1" fmla="*/ 1777742 w 1781219"/>
                  <a:gd name="connsiteY1" fmla="*/ 285319 h 1626384"/>
                  <a:gd name="connsiteX2" fmla="*/ 1781219 w 1781219"/>
                  <a:gd name="connsiteY2" fmla="*/ 309861 h 1626384"/>
                  <a:gd name="connsiteX3" fmla="*/ 1766592 w 1781219"/>
                  <a:gd name="connsiteY3" fmla="*/ 376347 h 1626384"/>
                  <a:gd name="connsiteX4" fmla="*/ 1766589 w 1781219"/>
                  <a:gd name="connsiteY4" fmla="*/ 376355 h 1626384"/>
                  <a:gd name="connsiteX5" fmla="*/ 1543607 w 1781219"/>
                  <a:gd name="connsiteY5" fmla="*/ 1389856 h 1626384"/>
                  <a:gd name="connsiteX6" fmla="*/ 890609 w 1781219"/>
                  <a:gd name="connsiteY6" fmla="*/ 1626384 h 1626384"/>
                  <a:gd name="connsiteX7" fmla="*/ 237610 w 1781219"/>
                  <a:gd name="connsiteY7" fmla="*/ 1389856 h 1626384"/>
                  <a:gd name="connsiteX8" fmla="*/ 14628 w 1781219"/>
                  <a:gd name="connsiteY8" fmla="*/ 376353 h 1626384"/>
                  <a:gd name="connsiteX9" fmla="*/ 0 w 1781219"/>
                  <a:gd name="connsiteY9" fmla="*/ 309857 h 1626384"/>
                  <a:gd name="connsiteX10" fmla="*/ 3476 w 1781219"/>
                  <a:gd name="connsiteY10" fmla="*/ 285319 h 1626384"/>
                  <a:gd name="connsiteX11" fmla="*/ 890609 w 1781219"/>
                  <a:gd name="connsiteY11" fmla="*/ 0 h 1626384"/>
                  <a:gd name="connsiteX0" fmla="*/ 890609 w 1781219"/>
                  <a:gd name="connsiteY0" fmla="*/ 0 h 1626384"/>
                  <a:gd name="connsiteX1" fmla="*/ 1777742 w 1781219"/>
                  <a:gd name="connsiteY1" fmla="*/ 285319 h 1626384"/>
                  <a:gd name="connsiteX2" fmla="*/ 1781219 w 1781219"/>
                  <a:gd name="connsiteY2" fmla="*/ 309861 h 1626384"/>
                  <a:gd name="connsiteX3" fmla="*/ 1766592 w 1781219"/>
                  <a:gd name="connsiteY3" fmla="*/ 376347 h 1626384"/>
                  <a:gd name="connsiteX4" fmla="*/ 1766589 w 1781219"/>
                  <a:gd name="connsiteY4" fmla="*/ 376355 h 1626384"/>
                  <a:gd name="connsiteX5" fmla="*/ 1543607 w 1781219"/>
                  <a:gd name="connsiteY5" fmla="*/ 1389856 h 1626384"/>
                  <a:gd name="connsiteX6" fmla="*/ 890609 w 1781219"/>
                  <a:gd name="connsiteY6" fmla="*/ 1626384 h 1626384"/>
                  <a:gd name="connsiteX7" fmla="*/ 237610 w 1781219"/>
                  <a:gd name="connsiteY7" fmla="*/ 1389856 h 1626384"/>
                  <a:gd name="connsiteX8" fmla="*/ 0 w 1781219"/>
                  <a:gd name="connsiteY8" fmla="*/ 309857 h 1626384"/>
                  <a:gd name="connsiteX9" fmla="*/ 3476 w 1781219"/>
                  <a:gd name="connsiteY9" fmla="*/ 285319 h 1626384"/>
                  <a:gd name="connsiteX10" fmla="*/ 890609 w 1781219"/>
                  <a:gd name="connsiteY10" fmla="*/ 0 h 1626384"/>
                  <a:gd name="connsiteX0" fmla="*/ 890609 w 1781219"/>
                  <a:gd name="connsiteY0" fmla="*/ 0 h 1626384"/>
                  <a:gd name="connsiteX1" fmla="*/ 1777742 w 1781219"/>
                  <a:gd name="connsiteY1" fmla="*/ 285319 h 1626384"/>
                  <a:gd name="connsiteX2" fmla="*/ 1781219 w 1781219"/>
                  <a:gd name="connsiteY2" fmla="*/ 309861 h 1626384"/>
                  <a:gd name="connsiteX3" fmla="*/ 1766592 w 1781219"/>
                  <a:gd name="connsiteY3" fmla="*/ 376347 h 1626384"/>
                  <a:gd name="connsiteX4" fmla="*/ 1543607 w 1781219"/>
                  <a:gd name="connsiteY4" fmla="*/ 1389856 h 1626384"/>
                  <a:gd name="connsiteX5" fmla="*/ 890609 w 1781219"/>
                  <a:gd name="connsiteY5" fmla="*/ 1626384 h 1626384"/>
                  <a:gd name="connsiteX6" fmla="*/ 237610 w 1781219"/>
                  <a:gd name="connsiteY6" fmla="*/ 1389856 h 1626384"/>
                  <a:gd name="connsiteX7" fmla="*/ 0 w 1781219"/>
                  <a:gd name="connsiteY7" fmla="*/ 309857 h 1626384"/>
                  <a:gd name="connsiteX8" fmla="*/ 3476 w 1781219"/>
                  <a:gd name="connsiteY8" fmla="*/ 285319 h 1626384"/>
                  <a:gd name="connsiteX9" fmla="*/ 890609 w 1781219"/>
                  <a:gd name="connsiteY9" fmla="*/ 0 h 1626384"/>
                  <a:gd name="connsiteX0" fmla="*/ 890609 w 1781219"/>
                  <a:gd name="connsiteY0" fmla="*/ 0 h 1626384"/>
                  <a:gd name="connsiteX1" fmla="*/ 1777742 w 1781219"/>
                  <a:gd name="connsiteY1" fmla="*/ 285319 h 1626384"/>
                  <a:gd name="connsiteX2" fmla="*/ 1781219 w 1781219"/>
                  <a:gd name="connsiteY2" fmla="*/ 309861 h 1626384"/>
                  <a:gd name="connsiteX3" fmla="*/ 1543607 w 1781219"/>
                  <a:gd name="connsiteY3" fmla="*/ 1389856 h 1626384"/>
                  <a:gd name="connsiteX4" fmla="*/ 890609 w 1781219"/>
                  <a:gd name="connsiteY4" fmla="*/ 1626384 h 1626384"/>
                  <a:gd name="connsiteX5" fmla="*/ 237610 w 1781219"/>
                  <a:gd name="connsiteY5" fmla="*/ 1389856 h 1626384"/>
                  <a:gd name="connsiteX6" fmla="*/ 0 w 1781219"/>
                  <a:gd name="connsiteY6" fmla="*/ 309857 h 1626384"/>
                  <a:gd name="connsiteX7" fmla="*/ 3476 w 1781219"/>
                  <a:gd name="connsiteY7" fmla="*/ 285319 h 1626384"/>
                  <a:gd name="connsiteX8" fmla="*/ 890609 w 1781219"/>
                  <a:gd name="connsiteY8" fmla="*/ 0 h 16263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781219" h="1626384">
                    <a:moveTo>
                      <a:pt x="890609" y="0"/>
                    </a:moveTo>
                    <a:cubicBezTo>
                      <a:pt x="1352321" y="0"/>
                      <a:pt x="1732077" y="125060"/>
                      <a:pt x="1777742" y="285319"/>
                    </a:cubicBezTo>
                    <a:lnTo>
                      <a:pt x="1781219" y="309861"/>
                    </a:lnTo>
                    <a:lnTo>
                      <a:pt x="1543607" y="1389856"/>
                    </a:lnTo>
                    <a:cubicBezTo>
                      <a:pt x="1397610" y="1598195"/>
                      <a:pt x="1212713" y="1626384"/>
                      <a:pt x="890609" y="1626384"/>
                    </a:cubicBezTo>
                    <a:cubicBezTo>
                      <a:pt x="568504" y="1626384"/>
                      <a:pt x="299764" y="1524843"/>
                      <a:pt x="237610" y="1389856"/>
                    </a:cubicBezTo>
                    <a:lnTo>
                      <a:pt x="0" y="309857"/>
                    </a:lnTo>
                    <a:lnTo>
                      <a:pt x="3476" y="285319"/>
                    </a:lnTo>
                    <a:cubicBezTo>
                      <a:pt x="49143" y="125060"/>
                      <a:pt x="428898" y="0"/>
                      <a:pt x="890609" y="0"/>
                    </a:cubicBezTo>
                    <a:close/>
                  </a:path>
                </a:pathLst>
              </a:custGeom>
              <a:solidFill>
                <a:srgbClr val="66CCFF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6" name="フリーフォーム: 図形 25">
                <a:extLst>
                  <a:ext uri="{FF2B5EF4-FFF2-40B4-BE49-F238E27FC236}">
                    <a16:creationId xmlns:a16="http://schemas.microsoft.com/office/drawing/2014/main" id="{AC222AB4-59E4-6890-4D42-E7701CABA786}"/>
                  </a:ext>
                </a:extLst>
              </p:cNvPr>
              <p:cNvSpPr/>
              <p:nvPr/>
            </p:nvSpPr>
            <p:spPr bwMode="auto">
              <a:xfrm>
                <a:off x="1119585" y="4122788"/>
                <a:ext cx="1781219" cy="635625"/>
              </a:xfrm>
              <a:custGeom>
                <a:avLst/>
                <a:gdLst>
                  <a:gd name="connsiteX0" fmla="*/ 717688 w 1435377"/>
                  <a:gd name="connsiteY0" fmla="*/ 0 h 512212"/>
                  <a:gd name="connsiteX1" fmla="*/ 1432575 w 1435377"/>
                  <a:gd name="connsiteY1" fmla="*/ 229921 h 512212"/>
                  <a:gd name="connsiteX2" fmla="*/ 1435377 w 1435377"/>
                  <a:gd name="connsiteY2" fmla="*/ 249698 h 512212"/>
                  <a:gd name="connsiteX3" fmla="*/ 1423590 w 1435377"/>
                  <a:gd name="connsiteY3" fmla="*/ 303275 h 512212"/>
                  <a:gd name="connsiteX4" fmla="*/ 1421686 w 1435377"/>
                  <a:gd name="connsiteY4" fmla="*/ 307720 h 512212"/>
                  <a:gd name="connsiteX5" fmla="*/ 717688 w 1435377"/>
                  <a:gd name="connsiteY5" fmla="*/ 512212 h 512212"/>
                  <a:gd name="connsiteX6" fmla="*/ 13690 w 1435377"/>
                  <a:gd name="connsiteY6" fmla="*/ 307720 h 512212"/>
                  <a:gd name="connsiteX7" fmla="*/ 11789 w 1435377"/>
                  <a:gd name="connsiteY7" fmla="*/ 303279 h 512212"/>
                  <a:gd name="connsiteX8" fmla="*/ 0 w 1435377"/>
                  <a:gd name="connsiteY8" fmla="*/ 249695 h 512212"/>
                  <a:gd name="connsiteX9" fmla="*/ 2801 w 1435377"/>
                  <a:gd name="connsiteY9" fmla="*/ 229921 h 512212"/>
                  <a:gd name="connsiteX10" fmla="*/ 717688 w 1435377"/>
                  <a:gd name="connsiteY10" fmla="*/ 0 h 5122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435377" h="512212">
                    <a:moveTo>
                      <a:pt x="717688" y="0"/>
                    </a:moveTo>
                    <a:cubicBezTo>
                      <a:pt x="1089754" y="0"/>
                      <a:pt x="1395776" y="100778"/>
                      <a:pt x="1432575" y="229921"/>
                    </a:cubicBezTo>
                    <a:lnTo>
                      <a:pt x="1435377" y="249698"/>
                    </a:lnTo>
                    <a:lnTo>
                      <a:pt x="1423590" y="303275"/>
                    </a:lnTo>
                    <a:lnTo>
                      <a:pt x="1421686" y="307720"/>
                    </a:lnTo>
                    <a:cubicBezTo>
                      <a:pt x="1354679" y="424423"/>
                      <a:pt x="1064949" y="512212"/>
                      <a:pt x="717688" y="512212"/>
                    </a:cubicBezTo>
                    <a:cubicBezTo>
                      <a:pt x="370427" y="512212"/>
                      <a:pt x="80697" y="424423"/>
                      <a:pt x="13690" y="307720"/>
                    </a:cubicBezTo>
                    <a:lnTo>
                      <a:pt x="11789" y="303279"/>
                    </a:lnTo>
                    <a:lnTo>
                      <a:pt x="0" y="249695"/>
                    </a:lnTo>
                    <a:lnTo>
                      <a:pt x="2801" y="229921"/>
                    </a:lnTo>
                    <a:cubicBezTo>
                      <a:pt x="39601" y="100778"/>
                      <a:pt x="345623" y="0"/>
                      <a:pt x="717688" y="0"/>
                    </a:cubicBezTo>
                    <a:close/>
                  </a:path>
                </a:pathLst>
              </a:custGeom>
              <a:solidFill>
                <a:schemeClr val="bg1">
                  <a:alpha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9" name="グループ化 18">
              <a:extLst>
                <a:ext uri="{FF2B5EF4-FFF2-40B4-BE49-F238E27FC236}">
                  <a16:creationId xmlns:a16="http://schemas.microsoft.com/office/drawing/2014/main" id="{432FDA2A-8BAC-6921-0608-0C1ECAA1E175}"/>
                </a:ext>
              </a:extLst>
            </p:cNvPr>
            <p:cNvGrpSpPr/>
            <p:nvPr/>
          </p:nvGrpSpPr>
          <p:grpSpPr>
            <a:xfrm>
              <a:off x="1449904" y="3215605"/>
              <a:ext cx="2195203" cy="2571927"/>
              <a:chOff x="3273644" y="3215605"/>
              <a:chExt cx="2195203" cy="2571927"/>
            </a:xfrm>
          </p:grpSpPr>
          <p:grpSp>
            <p:nvGrpSpPr>
              <p:cNvPr id="20" name="グループ化 19">
                <a:extLst>
                  <a:ext uri="{FF2B5EF4-FFF2-40B4-BE49-F238E27FC236}">
                    <a16:creationId xmlns:a16="http://schemas.microsoft.com/office/drawing/2014/main" id="{B86F4010-6404-F450-E523-C6CDE4175F13}"/>
                  </a:ext>
                </a:extLst>
              </p:cNvPr>
              <p:cNvGrpSpPr/>
              <p:nvPr/>
            </p:nvGrpSpPr>
            <p:grpSpPr>
              <a:xfrm>
                <a:off x="3278313" y="3240415"/>
                <a:ext cx="2185862" cy="1343898"/>
                <a:chOff x="917262" y="3252708"/>
                <a:chExt cx="2185862" cy="1343898"/>
              </a:xfrm>
            </p:grpSpPr>
            <p:sp>
              <p:nvSpPr>
                <p:cNvPr id="23" name="楕円 22">
                  <a:extLst>
                    <a:ext uri="{FF2B5EF4-FFF2-40B4-BE49-F238E27FC236}">
                      <a16:creationId xmlns:a16="http://schemas.microsoft.com/office/drawing/2014/main" id="{5283CF5F-4B5F-C8A5-5D60-744904A238DC}"/>
                    </a:ext>
                  </a:extLst>
                </p:cNvPr>
                <p:cNvSpPr/>
                <p:nvPr/>
              </p:nvSpPr>
              <p:spPr bwMode="auto">
                <a:xfrm>
                  <a:off x="917262" y="3252708"/>
                  <a:ext cx="2185862" cy="800092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CCECFF"/>
                    </a:gs>
                    <a:gs pos="50000">
                      <a:schemeClr val="bg1"/>
                    </a:gs>
                    <a:gs pos="100000">
                      <a:srgbClr val="CCECFF"/>
                    </a:gs>
                  </a:gsLst>
                  <a:lin ang="10800000" scaled="1"/>
                  <a:tileRect/>
                </a:gradFill>
                <a:ln w="9525">
                  <a:solidFill>
                    <a:srgbClr val="00B0F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4" name="フリーフォーム: 図形 23">
                  <a:extLst>
                    <a:ext uri="{FF2B5EF4-FFF2-40B4-BE49-F238E27FC236}">
                      <a16:creationId xmlns:a16="http://schemas.microsoft.com/office/drawing/2014/main" id="{33542349-2834-F490-8DE7-0015D072E24D}"/>
                    </a:ext>
                  </a:extLst>
                </p:cNvPr>
                <p:cNvSpPr/>
                <p:nvPr/>
              </p:nvSpPr>
              <p:spPr bwMode="auto">
                <a:xfrm rot="729086">
                  <a:off x="2775544" y="4026077"/>
                  <a:ext cx="99594" cy="570529"/>
                </a:xfrm>
                <a:custGeom>
                  <a:avLst/>
                  <a:gdLst>
                    <a:gd name="connsiteX0" fmla="*/ 45005 w 90010"/>
                    <a:gd name="connsiteY0" fmla="*/ 176212 h 540060"/>
                    <a:gd name="connsiteX1" fmla="*/ 90010 w 90010"/>
                    <a:gd name="connsiteY1" fmla="*/ 221217 h 540060"/>
                    <a:gd name="connsiteX2" fmla="*/ 90010 w 90010"/>
                    <a:gd name="connsiteY2" fmla="*/ 495055 h 540060"/>
                    <a:gd name="connsiteX3" fmla="*/ 45005 w 90010"/>
                    <a:gd name="connsiteY3" fmla="*/ 540060 h 540060"/>
                    <a:gd name="connsiteX4" fmla="*/ 0 w 90010"/>
                    <a:gd name="connsiteY4" fmla="*/ 495055 h 540060"/>
                    <a:gd name="connsiteX5" fmla="*/ 0 w 90010"/>
                    <a:gd name="connsiteY5" fmla="*/ 221217 h 540060"/>
                    <a:gd name="connsiteX6" fmla="*/ 45005 w 90010"/>
                    <a:gd name="connsiteY6" fmla="*/ 176212 h 540060"/>
                    <a:gd name="connsiteX7" fmla="*/ 45005 w 90010"/>
                    <a:gd name="connsiteY7" fmla="*/ 0 h 540060"/>
                    <a:gd name="connsiteX8" fmla="*/ 90010 w 90010"/>
                    <a:gd name="connsiteY8" fmla="*/ 45005 h 540060"/>
                    <a:gd name="connsiteX9" fmla="*/ 90010 w 90010"/>
                    <a:gd name="connsiteY9" fmla="*/ 88346 h 540060"/>
                    <a:gd name="connsiteX10" fmla="*/ 45005 w 90010"/>
                    <a:gd name="connsiteY10" fmla="*/ 133351 h 540060"/>
                    <a:gd name="connsiteX11" fmla="*/ 0 w 90010"/>
                    <a:gd name="connsiteY11" fmla="*/ 88346 h 540060"/>
                    <a:gd name="connsiteX12" fmla="*/ 0 w 90010"/>
                    <a:gd name="connsiteY12" fmla="*/ 45005 h 540060"/>
                    <a:gd name="connsiteX13" fmla="*/ 45005 w 90010"/>
                    <a:gd name="connsiteY13" fmla="*/ 0 h 5400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90010" h="540060">
                      <a:moveTo>
                        <a:pt x="45005" y="176212"/>
                      </a:moveTo>
                      <a:cubicBezTo>
                        <a:pt x="69861" y="176212"/>
                        <a:pt x="90010" y="196361"/>
                        <a:pt x="90010" y="221217"/>
                      </a:cubicBezTo>
                      <a:lnTo>
                        <a:pt x="90010" y="495055"/>
                      </a:lnTo>
                      <a:cubicBezTo>
                        <a:pt x="90010" y="519911"/>
                        <a:pt x="69861" y="540060"/>
                        <a:pt x="45005" y="540060"/>
                      </a:cubicBezTo>
                      <a:cubicBezTo>
                        <a:pt x="20149" y="540060"/>
                        <a:pt x="0" y="519911"/>
                        <a:pt x="0" y="495055"/>
                      </a:cubicBezTo>
                      <a:lnTo>
                        <a:pt x="0" y="221217"/>
                      </a:lnTo>
                      <a:cubicBezTo>
                        <a:pt x="0" y="196361"/>
                        <a:pt x="20149" y="176212"/>
                        <a:pt x="45005" y="176212"/>
                      </a:cubicBezTo>
                      <a:close/>
                      <a:moveTo>
                        <a:pt x="45005" y="0"/>
                      </a:moveTo>
                      <a:cubicBezTo>
                        <a:pt x="69861" y="0"/>
                        <a:pt x="90010" y="20149"/>
                        <a:pt x="90010" y="45005"/>
                      </a:cubicBezTo>
                      <a:lnTo>
                        <a:pt x="90010" y="88346"/>
                      </a:lnTo>
                      <a:cubicBezTo>
                        <a:pt x="90010" y="113202"/>
                        <a:pt x="69861" y="133351"/>
                        <a:pt x="45005" y="133351"/>
                      </a:cubicBezTo>
                      <a:cubicBezTo>
                        <a:pt x="20149" y="133351"/>
                        <a:pt x="0" y="113202"/>
                        <a:pt x="0" y="88346"/>
                      </a:cubicBezTo>
                      <a:lnTo>
                        <a:pt x="0" y="45005"/>
                      </a:lnTo>
                      <a:cubicBezTo>
                        <a:pt x="0" y="20149"/>
                        <a:pt x="20149" y="0"/>
                        <a:pt x="4500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1" name="フリーフォーム: 図形 20">
                <a:extLst>
                  <a:ext uri="{FF2B5EF4-FFF2-40B4-BE49-F238E27FC236}">
                    <a16:creationId xmlns:a16="http://schemas.microsoft.com/office/drawing/2014/main" id="{55A64347-53C0-7410-25EF-4DE1EDFA186E}"/>
                  </a:ext>
                </a:extLst>
              </p:cNvPr>
              <p:cNvSpPr/>
              <p:nvPr/>
            </p:nvSpPr>
            <p:spPr bwMode="auto">
              <a:xfrm>
                <a:off x="3273644" y="3215605"/>
                <a:ext cx="2195203" cy="2571927"/>
              </a:xfrm>
              <a:custGeom>
                <a:avLst/>
                <a:gdLst>
                  <a:gd name="connsiteX0" fmla="*/ 884491 w 1768982"/>
                  <a:gd name="connsiteY0" fmla="*/ 0 h 2072561"/>
                  <a:gd name="connsiteX1" fmla="*/ 1768982 w 1768982"/>
                  <a:gd name="connsiteY1" fmla="*/ 355566 h 2072561"/>
                  <a:gd name="connsiteX2" fmla="*/ 1764416 w 1768982"/>
                  <a:gd name="connsiteY2" fmla="*/ 391921 h 2072561"/>
                  <a:gd name="connsiteX3" fmla="*/ 1753274 w 1768982"/>
                  <a:gd name="connsiteY3" fmla="*/ 421269 h 2072561"/>
                  <a:gd name="connsiteX4" fmla="*/ 1433742 w 1768982"/>
                  <a:gd name="connsiteY4" fmla="*/ 1873612 h 2072561"/>
                  <a:gd name="connsiteX5" fmla="*/ 884492 w 1768982"/>
                  <a:gd name="connsiteY5" fmla="*/ 2072561 h 2072561"/>
                  <a:gd name="connsiteX6" fmla="*/ 335242 w 1768982"/>
                  <a:gd name="connsiteY6" fmla="*/ 1873612 h 2072561"/>
                  <a:gd name="connsiteX7" fmla="*/ 15709 w 1768982"/>
                  <a:gd name="connsiteY7" fmla="*/ 421270 h 2072561"/>
                  <a:gd name="connsiteX8" fmla="*/ 4566 w 1768982"/>
                  <a:gd name="connsiteY8" fmla="*/ 391921 h 2072561"/>
                  <a:gd name="connsiteX9" fmla="*/ 0 w 1768982"/>
                  <a:gd name="connsiteY9" fmla="*/ 355566 h 2072561"/>
                  <a:gd name="connsiteX10" fmla="*/ 884491 w 1768982"/>
                  <a:gd name="connsiteY10" fmla="*/ 0 h 20725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768982" h="2072561">
                    <a:moveTo>
                      <a:pt x="884491" y="0"/>
                    </a:moveTo>
                    <a:cubicBezTo>
                      <a:pt x="1372982" y="0"/>
                      <a:pt x="1768982" y="159192"/>
                      <a:pt x="1768982" y="355566"/>
                    </a:cubicBezTo>
                    <a:cubicBezTo>
                      <a:pt x="1768982" y="367839"/>
                      <a:pt x="1767435" y="379968"/>
                      <a:pt x="1764416" y="391921"/>
                    </a:cubicBezTo>
                    <a:lnTo>
                      <a:pt x="1753274" y="421269"/>
                    </a:lnTo>
                    <a:lnTo>
                      <a:pt x="1433742" y="1873612"/>
                    </a:lnTo>
                    <a:cubicBezTo>
                      <a:pt x="1381464" y="1987152"/>
                      <a:pt x="1155421" y="2072561"/>
                      <a:pt x="884492" y="2072561"/>
                    </a:cubicBezTo>
                    <a:cubicBezTo>
                      <a:pt x="613563" y="2072561"/>
                      <a:pt x="387520" y="1987152"/>
                      <a:pt x="335242" y="1873612"/>
                    </a:cubicBezTo>
                    <a:lnTo>
                      <a:pt x="15709" y="421270"/>
                    </a:lnTo>
                    <a:lnTo>
                      <a:pt x="4566" y="391921"/>
                    </a:lnTo>
                    <a:cubicBezTo>
                      <a:pt x="1547" y="379968"/>
                      <a:pt x="0" y="367839"/>
                      <a:pt x="0" y="355566"/>
                    </a:cubicBezTo>
                    <a:cubicBezTo>
                      <a:pt x="0" y="159192"/>
                      <a:pt x="396000" y="0"/>
                      <a:pt x="884491" y="0"/>
                    </a:cubicBezTo>
                    <a:close/>
                  </a:path>
                </a:pathLst>
              </a:custGeom>
              <a:noFill/>
              <a:ln w="57150">
                <a:solidFill>
                  <a:srgbClr val="00B0F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2" name="楕円 75">
                <a:extLst>
                  <a:ext uri="{FF2B5EF4-FFF2-40B4-BE49-F238E27FC236}">
                    <a16:creationId xmlns:a16="http://schemas.microsoft.com/office/drawing/2014/main" id="{8D56E4C2-CF28-035F-C12A-C8E9298B0B13}"/>
                  </a:ext>
                </a:extLst>
              </p:cNvPr>
              <p:cNvSpPr/>
              <p:nvPr/>
            </p:nvSpPr>
            <p:spPr bwMode="auto">
              <a:xfrm>
                <a:off x="3276600" y="3651728"/>
                <a:ext cx="2186705" cy="413066"/>
              </a:xfrm>
              <a:custGeom>
                <a:avLst/>
                <a:gdLst>
                  <a:gd name="connsiteX0" fmla="*/ 0 w 2118488"/>
                  <a:gd name="connsiteY0" fmla="*/ 400046 h 800092"/>
                  <a:gd name="connsiteX1" fmla="*/ 1059244 w 2118488"/>
                  <a:gd name="connsiteY1" fmla="*/ 0 h 800092"/>
                  <a:gd name="connsiteX2" fmla="*/ 2118488 w 2118488"/>
                  <a:gd name="connsiteY2" fmla="*/ 400046 h 800092"/>
                  <a:gd name="connsiteX3" fmla="*/ 1059244 w 2118488"/>
                  <a:gd name="connsiteY3" fmla="*/ 800092 h 800092"/>
                  <a:gd name="connsiteX4" fmla="*/ 0 w 2118488"/>
                  <a:gd name="connsiteY4" fmla="*/ 400046 h 800092"/>
                  <a:gd name="connsiteX0" fmla="*/ 1059244 w 2118488"/>
                  <a:gd name="connsiteY0" fmla="*/ 0 h 800092"/>
                  <a:gd name="connsiteX1" fmla="*/ 2118488 w 2118488"/>
                  <a:gd name="connsiteY1" fmla="*/ 400046 h 800092"/>
                  <a:gd name="connsiteX2" fmla="*/ 1059244 w 2118488"/>
                  <a:gd name="connsiteY2" fmla="*/ 800092 h 800092"/>
                  <a:gd name="connsiteX3" fmla="*/ 0 w 2118488"/>
                  <a:gd name="connsiteY3" fmla="*/ 400046 h 800092"/>
                  <a:gd name="connsiteX4" fmla="*/ 1150684 w 2118488"/>
                  <a:gd name="connsiteY4" fmla="*/ 91440 h 800092"/>
                  <a:gd name="connsiteX0" fmla="*/ 1059244 w 2118488"/>
                  <a:gd name="connsiteY0" fmla="*/ 0 h 800092"/>
                  <a:gd name="connsiteX1" fmla="*/ 2118488 w 2118488"/>
                  <a:gd name="connsiteY1" fmla="*/ 400046 h 800092"/>
                  <a:gd name="connsiteX2" fmla="*/ 1059244 w 2118488"/>
                  <a:gd name="connsiteY2" fmla="*/ 800092 h 800092"/>
                  <a:gd name="connsiteX3" fmla="*/ 0 w 2118488"/>
                  <a:gd name="connsiteY3" fmla="*/ 400046 h 800092"/>
                  <a:gd name="connsiteX0" fmla="*/ 2118488 w 2118488"/>
                  <a:gd name="connsiteY0" fmla="*/ 0 h 400046"/>
                  <a:gd name="connsiteX1" fmla="*/ 1059244 w 2118488"/>
                  <a:gd name="connsiteY1" fmla="*/ 400046 h 400046"/>
                  <a:gd name="connsiteX2" fmla="*/ 0 w 2118488"/>
                  <a:gd name="connsiteY2" fmla="*/ 0 h 4000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118488" h="400046">
                    <a:moveTo>
                      <a:pt x="2118488" y="0"/>
                    </a:moveTo>
                    <a:cubicBezTo>
                      <a:pt x="2118488" y="220939"/>
                      <a:pt x="1644248" y="400046"/>
                      <a:pt x="1059244" y="400046"/>
                    </a:cubicBezTo>
                    <a:cubicBezTo>
                      <a:pt x="474240" y="400046"/>
                      <a:pt x="0" y="220939"/>
                      <a:pt x="0" y="0"/>
                    </a:cubicBezTo>
                  </a:path>
                </a:pathLst>
              </a:custGeom>
              <a:noFill/>
              <a:ln w="57150">
                <a:solidFill>
                  <a:srgbClr val="00B0F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30" name="グループ化 29">
            <a:extLst>
              <a:ext uri="{FF2B5EF4-FFF2-40B4-BE49-F238E27FC236}">
                <a16:creationId xmlns:a16="http://schemas.microsoft.com/office/drawing/2014/main" id="{7B6C0345-2DC1-5310-3A0F-F1D297157A4D}"/>
              </a:ext>
            </a:extLst>
          </p:cNvPr>
          <p:cNvGrpSpPr/>
          <p:nvPr/>
        </p:nvGrpSpPr>
        <p:grpSpPr>
          <a:xfrm>
            <a:off x="4038708" y="1125871"/>
            <a:ext cx="1828584" cy="2239216"/>
            <a:chOff x="-937478" y="4407517"/>
            <a:chExt cx="2329063" cy="2852084"/>
          </a:xfrm>
        </p:grpSpPr>
        <p:sp>
          <p:nvSpPr>
            <p:cNvPr id="32" name="四角形: 上の 2 つの角を丸める 113">
              <a:extLst>
                <a:ext uri="{FF2B5EF4-FFF2-40B4-BE49-F238E27FC236}">
                  <a16:creationId xmlns:a16="http://schemas.microsoft.com/office/drawing/2014/main" id="{29B58E43-DDD0-73B5-00BD-7C8D74307E6F}"/>
                </a:ext>
              </a:extLst>
            </p:cNvPr>
            <p:cNvSpPr/>
            <p:nvPr/>
          </p:nvSpPr>
          <p:spPr>
            <a:xfrm rot="10800000">
              <a:off x="-13586" y="4705816"/>
              <a:ext cx="1405171" cy="1380321"/>
            </a:xfrm>
            <a:custGeom>
              <a:avLst/>
              <a:gdLst>
                <a:gd name="connsiteX0" fmla="*/ 107082 w 642480"/>
                <a:gd name="connsiteY0" fmla="*/ 0 h 1297113"/>
                <a:gd name="connsiteX1" fmla="*/ 535398 w 642480"/>
                <a:gd name="connsiteY1" fmla="*/ 0 h 1297113"/>
                <a:gd name="connsiteX2" fmla="*/ 642480 w 642480"/>
                <a:gd name="connsiteY2" fmla="*/ 107082 h 1297113"/>
                <a:gd name="connsiteX3" fmla="*/ 642480 w 642480"/>
                <a:gd name="connsiteY3" fmla="*/ 1297113 h 1297113"/>
                <a:gd name="connsiteX4" fmla="*/ 642480 w 642480"/>
                <a:gd name="connsiteY4" fmla="*/ 1297113 h 1297113"/>
                <a:gd name="connsiteX5" fmla="*/ 0 w 642480"/>
                <a:gd name="connsiteY5" fmla="*/ 1297113 h 1297113"/>
                <a:gd name="connsiteX6" fmla="*/ 0 w 642480"/>
                <a:gd name="connsiteY6" fmla="*/ 1297113 h 1297113"/>
                <a:gd name="connsiteX7" fmla="*/ 0 w 642480"/>
                <a:gd name="connsiteY7" fmla="*/ 107082 h 1297113"/>
                <a:gd name="connsiteX8" fmla="*/ 107082 w 642480"/>
                <a:gd name="connsiteY8" fmla="*/ 0 h 1297113"/>
                <a:gd name="connsiteX0" fmla="*/ 107082 w 642480"/>
                <a:gd name="connsiteY0" fmla="*/ 314325 h 1611438"/>
                <a:gd name="connsiteX1" fmla="*/ 570323 w 642480"/>
                <a:gd name="connsiteY1" fmla="*/ 0 h 1611438"/>
                <a:gd name="connsiteX2" fmla="*/ 642480 w 642480"/>
                <a:gd name="connsiteY2" fmla="*/ 421407 h 1611438"/>
                <a:gd name="connsiteX3" fmla="*/ 642480 w 642480"/>
                <a:gd name="connsiteY3" fmla="*/ 1611438 h 1611438"/>
                <a:gd name="connsiteX4" fmla="*/ 642480 w 642480"/>
                <a:gd name="connsiteY4" fmla="*/ 1611438 h 1611438"/>
                <a:gd name="connsiteX5" fmla="*/ 0 w 642480"/>
                <a:gd name="connsiteY5" fmla="*/ 1611438 h 1611438"/>
                <a:gd name="connsiteX6" fmla="*/ 0 w 642480"/>
                <a:gd name="connsiteY6" fmla="*/ 1611438 h 1611438"/>
                <a:gd name="connsiteX7" fmla="*/ 0 w 642480"/>
                <a:gd name="connsiteY7" fmla="*/ 421407 h 1611438"/>
                <a:gd name="connsiteX8" fmla="*/ 107082 w 642480"/>
                <a:gd name="connsiteY8" fmla="*/ 314325 h 1611438"/>
                <a:gd name="connsiteX0" fmla="*/ 107082 w 642480"/>
                <a:gd name="connsiteY0" fmla="*/ 314325 h 1611438"/>
                <a:gd name="connsiteX1" fmla="*/ 570323 w 642480"/>
                <a:gd name="connsiteY1" fmla="*/ 0 h 1611438"/>
                <a:gd name="connsiteX2" fmla="*/ 642480 w 642480"/>
                <a:gd name="connsiteY2" fmla="*/ 421407 h 1611438"/>
                <a:gd name="connsiteX3" fmla="*/ 642480 w 642480"/>
                <a:gd name="connsiteY3" fmla="*/ 1611438 h 1611438"/>
                <a:gd name="connsiteX4" fmla="*/ 642480 w 642480"/>
                <a:gd name="connsiteY4" fmla="*/ 1611438 h 1611438"/>
                <a:gd name="connsiteX5" fmla="*/ 0 w 642480"/>
                <a:gd name="connsiteY5" fmla="*/ 1611438 h 1611438"/>
                <a:gd name="connsiteX6" fmla="*/ 0 w 642480"/>
                <a:gd name="connsiteY6" fmla="*/ 1611438 h 1611438"/>
                <a:gd name="connsiteX7" fmla="*/ 95250 w 642480"/>
                <a:gd name="connsiteY7" fmla="*/ 503957 h 1611438"/>
                <a:gd name="connsiteX8" fmla="*/ 107082 w 642480"/>
                <a:gd name="connsiteY8" fmla="*/ 314325 h 1611438"/>
                <a:gd name="connsiteX0" fmla="*/ 183282 w 642480"/>
                <a:gd name="connsiteY0" fmla="*/ 307975 h 1611438"/>
                <a:gd name="connsiteX1" fmla="*/ 570323 w 642480"/>
                <a:gd name="connsiteY1" fmla="*/ 0 h 1611438"/>
                <a:gd name="connsiteX2" fmla="*/ 642480 w 642480"/>
                <a:gd name="connsiteY2" fmla="*/ 421407 h 1611438"/>
                <a:gd name="connsiteX3" fmla="*/ 642480 w 642480"/>
                <a:gd name="connsiteY3" fmla="*/ 1611438 h 1611438"/>
                <a:gd name="connsiteX4" fmla="*/ 642480 w 642480"/>
                <a:gd name="connsiteY4" fmla="*/ 1611438 h 1611438"/>
                <a:gd name="connsiteX5" fmla="*/ 0 w 642480"/>
                <a:gd name="connsiteY5" fmla="*/ 1611438 h 1611438"/>
                <a:gd name="connsiteX6" fmla="*/ 0 w 642480"/>
                <a:gd name="connsiteY6" fmla="*/ 1611438 h 1611438"/>
                <a:gd name="connsiteX7" fmla="*/ 95250 w 642480"/>
                <a:gd name="connsiteY7" fmla="*/ 503957 h 1611438"/>
                <a:gd name="connsiteX8" fmla="*/ 183282 w 642480"/>
                <a:gd name="connsiteY8" fmla="*/ 307975 h 1611438"/>
                <a:gd name="connsiteX0" fmla="*/ 183282 w 642480"/>
                <a:gd name="connsiteY0" fmla="*/ 307975 h 1611438"/>
                <a:gd name="connsiteX1" fmla="*/ 570323 w 642480"/>
                <a:gd name="connsiteY1" fmla="*/ 0 h 1611438"/>
                <a:gd name="connsiteX2" fmla="*/ 642480 w 642480"/>
                <a:gd name="connsiteY2" fmla="*/ 421407 h 1611438"/>
                <a:gd name="connsiteX3" fmla="*/ 642480 w 642480"/>
                <a:gd name="connsiteY3" fmla="*/ 1611438 h 1611438"/>
                <a:gd name="connsiteX4" fmla="*/ 642480 w 642480"/>
                <a:gd name="connsiteY4" fmla="*/ 1611438 h 1611438"/>
                <a:gd name="connsiteX5" fmla="*/ 0 w 642480"/>
                <a:gd name="connsiteY5" fmla="*/ 1611438 h 1611438"/>
                <a:gd name="connsiteX6" fmla="*/ 0 w 642480"/>
                <a:gd name="connsiteY6" fmla="*/ 1611438 h 1611438"/>
                <a:gd name="connsiteX7" fmla="*/ 95250 w 642480"/>
                <a:gd name="connsiteY7" fmla="*/ 503957 h 1611438"/>
                <a:gd name="connsiteX8" fmla="*/ 183282 w 642480"/>
                <a:gd name="connsiteY8" fmla="*/ 307975 h 1611438"/>
                <a:gd name="connsiteX0" fmla="*/ 154707 w 642480"/>
                <a:gd name="connsiteY0" fmla="*/ 327025 h 1611438"/>
                <a:gd name="connsiteX1" fmla="*/ 570323 w 642480"/>
                <a:gd name="connsiteY1" fmla="*/ 0 h 1611438"/>
                <a:gd name="connsiteX2" fmla="*/ 642480 w 642480"/>
                <a:gd name="connsiteY2" fmla="*/ 421407 h 1611438"/>
                <a:gd name="connsiteX3" fmla="*/ 642480 w 642480"/>
                <a:gd name="connsiteY3" fmla="*/ 1611438 h 1611438"/>
                <a:gd name="connsiteX4" fmla="*/ 642480 w 642480"/>
                <a:gd name="connsiteY4" fmla="*/ 1611438 h 1611438"/>
                <a:gd name="connsiteX5" fmla="*/ 0 w 642480"/>
                <a:gd name="connsiteY5" fmla="*/ 1611438 h 1611438"/>
                <a:gd name="connsiteX6" fmla="*/ 0 w 642480"/>
                <a:gd name="connsiteY6" fmla="*/ 1611438 h 1611438"/>
                <a:gd name="connsiteX7" fmla="*/ 95250 w 642480"/>
                <a:gd name="connsiteY7" fmla="*/ 503957 h 1611438"/>
                <a:gd name="connsiteX8" fmla="*/ 154707 w 642480"/>
                <a:gd name="connsiteY8" fmla="*/ 327025 h 1611438"/>
                <a:gd name="connsiteX0" fmla="*/ 154707 w 642480"/>
                <a:gd name="connsiteY0" fmla="*/ 327025 h 1611438"/>
                <a:gd name="connsiteX1" fmla="*/ 570323 w 642480"/>
                <a:gd name="connsiteY1" fmla="*/ 0 h 1611438"/>
                <a:gd name="connsiteX2" fmla="*/ 642480 w 642480"/>
                <a:gd name="connsiteY2" fmla="*/ 421407 h 1611438"/>
                <a:gd name="connsiteX3" fmla="*/ 642480 w 642480"/>
                <a:gd name="connsiteY3" fmla="*/ 1611438 h 1611438"/>
                <a:gd name="connsiteX4" fmla="*/ 642480 w 642480"/>
                <a:gd name="connsiteY4" fmla="*/ 1611438 h 1611438"/>
                <a:gd name="connsiteX5" fmla="*/ 0 w 642480"/>
                <a:gd name="connsiteY5" fmla="*/ 1611438 h 1611438"/>
                <a:gd name="connsiteX6" fmla="*/ 0 w 642480"/>
                <a:gd name="connsiteY6" fmla="*/ 1611438 h 1611438"/>
                <a:gd name="connsiteX7" fmla="*/ 95250 w 642480"/>
                <a:gd name="connsiteY7" fmla="*/ 503957 h 1611438"/>
                <a:gd name="connsiteX8" fmla="*/ 154707 w 642480"/>
                <a:gd name="connsiteY8" fmla="*/ 327025 h 1611438"/>
                <a:gd name="connsiteX0" fmla="*/ 154707 w 642480"/>
                <a:gd name="connsiteY0" fmla="*/ 327025 h 1611438"/>
                <a:gd name="connsiteX1" fmla="*/ 570323 w 642480"/>
                <a:gd name="connsiteY1" fmla="*/ 0 h 1611438"/>
                <a:gd name="connsiteX2" fmla="*/ 642480 w 642480"/>
                <a:gd name="connsiteY2" fmla="*/ 421407 h 1611438"/>
                <a:gd name="connsiteX3" fmla="*/ 642480 w 642480"/>
                <a:gd name="connsiteY3" fmla="*/ 1611438 h 1611438"/>
                <a:gd name="connsiteX4" fmla="*/ 642480 w 642480"/>
                <a:gd name="connsiteY4" fmla="*/ 1611438 h 1611438"/>
                <a:gd name="connsiteX5" fmla="*/ 0 w 642480"/>
                <a:gd name="connsiteY5" fmla="*/ 1611438 h 1611438"/>
                <a:gd name="connsiteX6" fmla="*/ 0 w 642480"/>
                <a:gd name="connsiteY6" fmla="*/ 1611438 h 1611438"/>
                <a:gd name="connsiteX7" fmla="*/ 104775 w 642480"/>
                <a:gd name="connsiteY7" fmla="*/ 465857 h 1611438"/>
                <a:gd name="connsiteX8" fmla="*/ 154707 w 642480"/>
                <a:gd name="connsiteY8" fmla="*/ 327025 h 1611438"/>
                <a:gd name="connsiteX0" fmla="*/ 154707 w 642480"/>
                <a:gd name="connsiteY0" fmla="*/ 327025 h 1611438"/>
                <a:gd name="connsiteX1" fmla="*/ 570323 w 642480"/>
                <a:gd name="connsiteY1" fmla="*/ 0 h 1611438"/>
                <a:gd name="connsiteX2" fmla="*/ 642480 w 642480"/>
                <a:gd name="connsiteY2" fmla="*/ 421407 h 1611438"/>
                <a:gd name="connsiteX3" fmla="*/ 642480 w 642480"/>
                <a:gd name="connsiteY3" fmla="*/ 1611438 h 1611438"/>
                <a:gd name="connsiteX4" fmla="*/ 642480 w 642480"/>
                <a:gd name="connsiteY4" fmla="*/ 1611438 h 1611438"/>
                <a:gd name="connsiteX5" fmla="*/ 0 w 642480"/>
                <a:gd name="connsiteY5" fmla="*/ 1611438 h 1611438"/>
                <a:gd name="connsiteX6" fmla="*/ 0 w 642480"/>
                <a:gd name="connsiteY6" fmla="*/ 1611438 h 1611438"/>
                <a:gd name="connsiteX7" fmla="*/ 104775 w 642480"/>
                <a:gd name="connsiteY7" fmla="*/ 465857 h 1611438"/>
                <a:gd name="connsiteX8" fmla="*/ 154707 w 642480"/>
                <a:gd name="connsiteY8" fmla="*/ 327025 h 1611438"/>
                <a:gd name="connsiteX0" fmla="*/ 154707 w 642480"/>
                <a:gd name="connsiteY0" fmla="*/ 327025 h 1611438"/>
                <a:gd name="connsiteX1" fmla="*/ 570323 w 642480"/>
                <a:gd name="connsiteY1" fmla="*/ 0 h 1611438"/>
                <a:gd name="connsiteX2" fmla="*/ 642480 w 642480"/>
                <a:gd name="connsiteY2" fmla="*/ 421407 h 1611438"/>
                <a:gd name="connsiteX3" fmla="*/ 642480 w 642480"/>
                <a:gd name="connsiteY3" fmla="*/ 1611438 h 1611438"/>
                <a:gd name="connsiteX4" fmla="*/ 642480 w 642480"/>
                <a:gd name="connsiteY4" fmla="*/ 1611438 h 1611438"/>
                <a:gd name="connsiteX5" fmla="*/ 0 w 642480"/>
                <a:gd name="connsiteY5" fmla="*/ 1611438 h 1611438"/>
                <a:gd name="connsiteX6" fmla="*/ 0 w 642480"/>
                <a:gd name="connsiteY6" fmla="*/ 1611438 h 1611438"/>
                <a:gd name="connsiteX7" fmla="*/ 104775 w 642480"/>
                <a:gd name="connsiteY7" fmla="*/ 465857 h 1611438"/>
                <a:gd name="connsiteX8" fmla="*/ 154707 w 642480"/>
                <a:gd name="connsiteY8" fmla="*/ 327025 h 1611438"/>
                <a:gd name="connsiteX0" fmla="*/ 164232 w 642480"/>
                <a:gd name="connsiteY0" fmla="*/ 333375 h 1611438"/>
                <a:gd name="connsiteX1" fmla="*/ 570323 w 642480"/>
                <a:gd name="connsiteY1" fmla="*/ 0 h 1611438"/>
                <a:gd name="connsiteX2" fmla="*/ 642480 w 642480"/>
                <a:gd name="connsiteY2" fmla="*/ 421407 h 1611438"/>
                <a:gd name="connsiteX3" fmla="*/ 642480 w 642480"/>
                <a:gd name="connsiteY3" fmla="*/ 1611438 h 1611438"/>
                <a:gd name="connsiteX4" fmla="*/ 642480 w 642480"/>
                <a:gd name="connsiteY4" fmla="*/ 1611438 h 1611438"/>
                <a:gd name="connsiteX5" fmla="*/ 0 w 642480"/>
                <a:gd name="connsiteY5" fmla="*/ 1611438 h 1611438"/>
                <a:gd name="connsiteX6" fmla="*/ 0 w 642480"/>
                <a:gd name="connsiteY6" fmla="*/ 1611438 h 1611438"/>
                <a:gd name="connsiteX7" fmla="*/ 104775 w 642480"/>
                <a:gd name="connsiteY7" fmla="*/ 465857 h 1611438"/>
                <a:gd name="connsiteX8" fmla="*/ 164232 w 642480"/>
                <a:gd name="connsiteY8" fmla="*/ 333375 h 1611438"/>
                <a:gd name="connsiteX0" fmla="*/ 164232 w 642480"/>
                <a:gd name="connsiteY0" fmla="*/ 333375 h 1611438"/>
                <a:gd name="connsiteX1" fmla="*/ 570323 w 642480"/>
                <a:gd name="connsiteY1" fmla="*/ 0 h 1611438"/>
                <a:gd name="connsiteX2" fmla="*/ 642480 w 642480"/>
                <a:gd name="connsiteY2" fmla="*/ 421407 h 1611438"/>
                <a:gd name="connsiteX3" fmla="*/ 642480 w 642480"/>
                <a:gd name="connsiteY3" fmla="*/ 1611438 h 1611438"/>
                <a:gd name="connsiteX4" fmla="*/ 642480 w 642480"/>
                <a:gd name="connsiteY4" fmla="*/ 1611438 h 1611438"/>
                <a:gd name="connsiteX5" fmla="*/ 0 w 642480"/>
                <a:gd name="connsiteY5" fmla="*/ 1611438 h 1611438"/>
                <a:gd name="connsiteX6" fmla="*/ 0 w 642480"/>
                <a:gd name="connsiteY6" fmla="*/ 1611438 h 1611438"/>
                <a:gd name="connsiteX7" fmla="*/ 104775 w 642480"/>
                <a:gd name="connsiteY7" fmla="*/ 465857 h 1611438"/>
                <a:gd name="connsiteX8" fmla="*/ 164232 w 642480"/>
                <a:gd name="connsiteY8" fmla="*/ 333375 h 1611438"/>
                <a:gd name="connsiteX0" fmla="*/ 176932 w 642480"/>
                <a:gd name="connsiteY0" fmla="*/ 282575 h 1611438"/>
                <a:gd name="connsiteX1" fmla="*/ 570323 w 642480"/>
                <a:gd name="connsiteY1" fmla="*/ 0 h 1611438"/>
                <a:gd name="connsiteX2" fmla="*/ 642480 w 642480"/>
                <a:gd name="connsiteY2" fmla="*/ 421407 h 1611438"/>
                <a:gd name="connsiteX3" fmla="*/ 642480 w 642480"/>
                <a:gd name="connsiteY3" fmla="*/ 1611438 h 1611438"/>
                <a:gd name="connsiteX4" fmla="*/ 642480 w 642480"/>
                <a:gd name="connsiteY4" fmla="*/ 1611438 h 1611438"/>
                <a:gd name="connsiteX5" fmla="*/ 0 w 642480"/>
                <a:gd name="connsiteY5" fmla="*/ 1611438 h 1611438"/>
                <a:gd name="connsiteX6" fmla="*/ 0 w 642480"/>
                <a:gd name="connsiteY6" fmla="*/ 1611438 h 1611438"/>
                <a:gd name="connsiteX7" fmla="*/ 104775 w 642480"/>
                <a:gd name="connsiteY7" fmla="*/ 465857 h 1611438"/>
                <a:gd name="connsiteX8" fmla="*/ 176932 w 642480"/>
                <a:gd name="connsiteY8" fmla="*/ 282575 h 1611438"/>
                <a:gd name="connsiteX0" fmla="*/ 176932 w 642480"/>
                <a:gd name="connsiteY0" fmla="*/ 282575 h 1611438"/>
                <a:gd name="connsiteX1" fmla="*/ 570323 w 642480"/>
                <a:gd name="connsiteY1" fmla="*/ 0 h 1611438"/>
                <a:gd name="connsiteX2" fmla="*/ 642480 w 642480"/>
                <a:gd name="connsiteY2" fmla="*/ 421407 h 1611438"/>
                <a:gd name="connsiteX3" fmla="*/ 642480 w 642480"/>
                <a:gd name="connsiteY3" fmla="*/ 1611438 h 1611438"/>
                <a:gd name="connsiteX4" fmla="*/ 642480 w 642480"/>
                <a:gd name="connsiteY4" fmla="*/ 1611438 h 1611438"/>
                <a:gd name="connsiteX5" fmla="*/ 0 w 642480"/>
                <a:gd name="connsiteY5" fmla="*/ 1611438 h 1611438"/>
                <a:gd name="connsiteX6" fmla="*/ 0 w 642480"/>
                <a:gd name="connsiteY6" fmla="*/ 1611438 h 1611438"/>
                <a:gd name="connsiteX7" fmla="*/ 88900 w 642480"/>
                <a:gd name="connsiteY7" fmla="*/ 557932 h 1611438"/>
                <a:gd name="connsiteX8" fmla="*/ 176932 w 642480"/>
                <a:gd name="connsiteY8" fmla="*/ 282575 h 1611438"/>
                <a:gd name="connsiteX0" fmla="*/ 176932 w 823455"/>
                <a:gd name="connsiteY0" fmla="*/ 282575 h 1611438"/>
                <a:gd name="connsiteX1" fmla="*/ 570323 w 823455"/>
                <a:gd name="connsiteY1" fmla="*/ 0 h 1611438"/>
                <a:gd name="connsiteX2" fmla="*/ 823455 w 823455"/>
                <a:gd name="connsiteY2" fmla="*/ 119782 h 1611438"/>
                <a:gd name="connsiteX3" fmla="*/ 642480 w 823455"/>
                <a:gd name="connsiteY3" fmla="*/ 1611438 h 1611438"/>
                <a:gd name="connsiteX4" fmla="*/ 642480 w 823455"/>
                <a:gd name="connsiteY4" fmla="*/ 1611438 h 1611438"/>
                <a:gd name="connsiteX5" fmla="*/ 0 w 823455"/>
                <a:gd name="connsiteY5" fmla="*/ 1611438 h 1611438"/>
                <a:gd name="connsiteX6" fmla="*/ 0 w 823455"/>
                <a:gd name="connsiteY6" fmla="*/ 1611438 h 1611438"/>
                <a:gd name="connsiteX7" fmla="*/ 88900 w 823455"/>
                <a:gd name="connsiteY7" fmla="*/ 557932 h 1611438"/>
                <a:gd name="connsiteX8" fmla="*/ 176932 w 823455"/>
                <a:gd name="connsiteY8" fmla="*/ 282575 h 1611438"/>
                <a:gd name="connsiteX0" fmla="*/ 176932 w 823455"/>
                <a:gd name="connsiteY0" fmla="*/ 282575 h 1725738"/>
                <a:gd name="connsiteX1" fmla="*/ 570323 w 823455"/>
                <a:gd name="connsiteY1" fmla="*/ 0 h 1725738"/>
                <a:gd name="connsiteX2" fmla="*/ 823455 w 823455"/>
                <a:gd name="connsiteY2" fmla="*/ 119782 h 1725738"/>
                <a:gd name="connsiteX3" fmla="*/ 642480 w 823455"/>
                <a:gd name="connsiteY3" fmla="*/ 1611438 h 1725738"/>
                <a:gd name="connsiteX4" fmla="*/ 740905 w 823455"/>
                <a:gd name="connsiteY4" fmla="*/ 1725738 h 1725738"/>
                <a:gd name="connsiteX5" fmla="*/ 0 w 823455"/>
                <a:gd name="connsiteY5" fmla="*/ 1611438 h 1725738"/>
                <a:gd name="connsiteX6" fmla="*/ 0 w 823455"/>
                <a:gd name="connsiteY6" fmla="*/ 1611438 h 1725738"/>
                <a:gd name="connsiteX7" fmla="*/ 88900 w 823455"/>
                <a:gd name="connsiteY7" fmla="*/ 557932 h 1725738"/>
                <a:gd name="connsiteX8" fmla="*/ 176932 w 823455"/>
                <a:gd name="connsiteY8" fmla="*/ 282575 h 1725738"/>
                <a:gd name="connsiteX0" fmla="*/ 176932 w 940930"/>
                <a:gd name="connsiteY0" fmla="*/ 282575 h 1725738"/>
                <a:gd name="connsiteX1" fmla="*/ 570323 w 940930"/>
                <a:gd name="connsiteY1" fmla="*/ 0 h 1725738"/>
                <a:gd name="connsiteX2" fmla="*/ 823455 w 940930"/>
                <a:gd name="connsiteY2" fmla="*/ 119782 h 1725738"/>
                <a:gd name="connsiteX3" fmla="*/ 940930 w 940930"/>
                <a:gd name="connsiteY3" fmla="*/ 1595563 h 1725738"/>
                <a:gd name="connsiteX4" fmla="*/ 740905 w 940930"/>
                <a:gd name="connsiteY4" fmla="*/ 1725738 h 1725738"/>
                <a:gd name="connsiteX5" fmla="*/ 0 w 940930"/>
                <a:gd name="connsiteY5" fmla="*/ 1611438 h 1725738"/>
                <a:gd name="connsiteX6" fmla="*/ 0 w 940930"/>
                <a:gd name="connsiteY6" fmla="*/ 1611438 h 1725738"/>
                <a:gd name="connsiteX7" fmla="*/ 88900 w 940930"/>
                <a:gd name="connsiteY7" fmla="*/ 557932 h 1725738"/>
                <a:gd name="connsiteX8" fmla="*/ 176932 w 940930"/>
                <a:gd name="connsiteY8" fmla="*/ 282575 h 1725738"/>
                <a:gd name="connsiteX0" fmla="*/ 249957 w 1013955"/>
                <a:gd name="connsiteY0" fmla="*/ 282575 h 1725738"/>
                <a:gd name="connsiteX1" fmla="*/ 643348 w 1013955"/>
                <a:gd name="connsiteY1" fmla="*/ 0 h 1725738"/>
                <a:gd name="connsiteX2" fmla="*/ 896480 w 1013955"/>
                <a:gd name="connsiteY2" fmla="*/ 119782 h 1725738"/>
                <a:gd name="connsiteX3" fmla="*/ 1013955 w 1013955"/>
                <a:gd name="connsiteY3" fmla="*/ 1595563 h 1725738"/>
                <a:gd name="connsiteX4" fmla="*/ 813930 w 1013955"/>
                <a:gd name="connsiteY4" fmla="*/ 1725738 h 1725738"/>
                <a:gd name="connsiteX5" fmla="*/ 73025 w 1013955"/>
                <a:gd name="connsiteY5" fmla="*/ 1611438 h 1725738"/>
                <a:gd name="connsiteX6" fmla="*/ 0 w 1013955"/>
                <a:gd name="connsiteY6" fmla="*/ 1633663 h 1725738"/>
                <a:gd name="connsiteX7" fmla="*/ 161925 w 1013955"/>
                <a:gd name="connsiteY7" fmla="*/ 557932 h 1725738"/>
                <a:gd name="connsiteX8" fmla="*/ 249957 w 1013955"/>
                <a:gd name="connsiteY8" fmla="*/ 282575 h 1725738"/>
                <a:gd name="connsiteX0" fmla="*/ 249957 w 1013955"/>
                <a:gd name="connsiteY0" fmla="*/ 282575 h 1725738"/>
                <a:gd name="connsiteX1" fmla="*/ 643348 w 1013955"/>
                <a:gd name="connsiteY1" fmla="*/ 0 h 1725738"/>
                <a:gd name="connsiteX2" fmla="*/ 896480 w 1013955"/>
                <a:gd name="connsiteY2" fmla="*/ 119782 h 1725738"/>
                <a:gd name="connsiteX3" fmla="*/ 1013955 w 1013955"/>
                <a:gd name="connsiteY3" fmla="*/ 1595563 h 1725738"/>
                <a:gd name="connsiteX4" fmla="*/ 813930 w 1013955"/>
                <a:gd name="connsiteY4" fmla="*/ 1725738 h 1725738"/>
                <a:gd name="connsiteX5" fmla="*/ 73025 w 1013955"/>
                <a:gd name="connsiteY5" fmla="*/ 1611438 h 1725738"/>
                <a:gd name="connsiteX6" fmla="*/ 0 w 1013955"/>
                <a:gd name="connsiteY6" fmla="*/ 1633663 h 1725738"/>
                <a:gd name="connsiteX7" fmla="*/ 161925 w 1013955"/>
                <a:gd name="connsiteY7" fmla="*/ 557932 h 1725738"/>
                <a:gd name="connsiteX8" fmla="*/ 249957 w 1013955"/>
                <a:gd name="connsiteY8" fmla="*/ 282575 h 1725738"/>
                <a:gd name="connsiteX0" fmla="*/ 249957 w 1013955"/>
                <a:gd name="connsiteY0" fmla="*/ 282575 h 1725738"/>
                <a:gd name="connsiteX1" fmla="*/ 643348 w 1013955"/>
                <a:gd name="connsiteY1" fmla="*/ 0 h 1725738"/>
                <a:gd name="connsiteX2" fmla="*/ 896480 w 1013955"/>
                <a:gd name="connsiteY2" fmla="*/ 119782 h 1725738"/>
                <a:gd name="connsiteX3" fmla="*/ 1013955 w 1013955"/>
                <a:gd name="connsiteY3" fmla="*/ 1595563 h 1725738"/>
                <a:gd name="connsiteX4" fmla="*/ 813930 w 1013955"/>
                <a:gd name="connsiteY4" fmla="*/ 1725738 h 1725738"/>
                <a:gd name="connsiteX5" fmla="*/ 73025 w 1013955"/>
                <a:gd name="connsiteY5" fmla="*/ 1611438 h 1725738"/>
                <a:gd name="connsiteX6" fmla="*/ 0 w 1013955"/>
                <a:gd name="connsiteY6" fmla="*/ 1633663 h 1725738"/>
                <a:gd name="connsiteX7" fmla="*/ 161925 w 1013955"/>
                <a:gd name="connsiteY7" fmla="*/ 557932 h 1725738"/>
                <a:gd name="connsiteX8" fmla="*/ 249957 w 1013955"/>
                <a:gd name="connsiteY8" fmla="*/ 282575 h 1725738"/>
                <a:gd name="connsiteX0" fmla="*/ 249957 w 1013955"/>
                <a:gd name="connsiteY0" fmla="*/ 282575 h 1725738"/>
                <a:gd name="connsiteX1" fmla="*/ 643348 w 1013955"/>
                <a:gd name="connsiteY1" fmla="*/ 0 h 1725738"/>
                <a:gd name="connsiteX2" fmla="*/ 896480 w 1013955"/>
                <a:gd name="connsiteY2" fmla="*/ 119782 h 1725738"/>
                <a:gd name="connsiteX3" fmla="*/ 1013955 w 1013955"/>
                <a:gd name="connsiteY3" fmla="*/ 1595563 h 1725738"/>
                <a:gd name="connsiteX4" fmla="*/ 813930 w 1013955"/>
                <a:gd name="connsiteY4" fmla="*/ 1725738 h 1725738"/>
                <a:gd name="connsiteX5" fmla="*/ 73025 w 1013955"/>
                <a:gd name="connsiteY5" fmla="*/ 1611438 h 1725738"/>
                <a:gd name="connsiteX6" fmla="*/ 0 w 1013955"/>
                <a:gd name="connsiteY6" fmla="*/ 1633663 h 1725738"/>
                <a:gd name="connsiteX7" fmla="*/ 161925 w 1013955"/>
                <a:gd name="connsiteY7" fmla="*/ 478557 h 1725738"/>
                <a:gd name="connsiteX8" fmla="*/ 249957 w 1013955"/>
                <a:gd name="connsiteY8" fmla="*/ 282575 h 1725738"/>
                <a:gd name="connsiteX0" fmla="*/ 249957 w 1013955"/>
                <a:gd name="connsiteY0" fmla="*/ 307975 h 1725738"/>
                <a:gd name="connsiteX1" fmla="*/ 643348 w 1013955"/>
                <a:gd name="connsiteY1" fmla="*/ 0 h 1725738"/>
                <a:gd name="connsiteX2" fmla="*/ 896480 w 1013955"/>
                <a:gd name="connsiteY2" fmla="*/ 119782 h 1725738"/>
                <a:gd name="connsiteX3" fmla="*/ 1013955 w 1013955"/>
                <a:gd name="connsiteY3" fmla="*/ 1595563 h 1725738"/>
                <a:gd name="connsiteX4" fmla="*/ 813930 w 1013955"/>
                <a:gd name="connsiteY4" fmla="*/ 1725738 h 1725738"/>
                <a:gd name="connsiteX5" fmla="*/ 73025 w 1013955"/>
                <a:gd name="connsiteY5" fmla="*/ 1611438 h 1725738"/>
                <a:gd name="connsiteX6" fmla="*/ 0 w 1013955"/>
                <a:gd name="connsiteY6" fmla="*/ 1633663 h 1725738"/>
                <a:gd name="connsiteX7" fmla="*/ 161925 w 1013955"/>
                <a:gd name="connsiteY7" fmla="*/ 478557 h 1725738"/>
                <a:gd name="connsiteX8" fmla="*/ 249957 w 1013955"/>
                <a:gd name="connsiteY8" fmla="*/ 307975 h 1725738"/>
                <a:gd name="connsiteX0" fmla="*/ 249957 w 1013955"/>
                <a:gd name="connsiteY0" fmla="*/ 307975 h 1725738"/>
                <a:gd name="connsiteX1" fmla="*/ 643348 w 1013955"/>
                <a:gd name="connsiteY1" fmla="*/ 0 h 1725738"/>
                <a:gd name="connsiteX2" fmla="*/ 896480 w 1013955"/>
                <a:gd name="connsiteY2" fmla="*/ 119782 h 1725738"/>
                <a:gd name="connsiteX3" fmla="*/ 1013955 w 1013955"/>
                <a:gd name="connsiteY3" fmla="*/ 1595563 h 1725738"/>
                <a:gd name="connsiteX4" fmla="*/ 813930 w 1013955"/>
                <a:gd name="connsiteY4" fmla="*/ 1725738 h 1725738"/>
                <a:gd name="connsiteX5" fmla="*/ 73025 w 1013955"/>
                <a:gd name="connsiteY5" fmla="*/ 1611438 h 1725738"/>
                <a:gd name="connsiteX6" fmla="*/ 0 w 1013955"/>
                <a:gd name="connsiteY6" fmla="*/ 1633663 h 1725738"/>
                <a:gd name="connsiteX7" fmla="*/ 161925 w 1013955"/>
                <a:gd name="connsiteY7" fmla="*/ 478557 h 1725738"/>
                <a:gd name="connsiteX8" fmla="*/ 249957 w 1013955"/>
                <a:gd name="connsiteY8" fmla="*/ 307975 h 1725738"/>
                <a:gd name="connsiteX0" fmla="*/ 249957 w 1013955"/>
                <a:gd name="connsiteY0" fmla="*/ 307975 h 1725738"/>
                <a:gd name="connsiteX1" fmla="*/ 643348 w 1013955"/>
                <a:gd name="connsiteY1" fmla="*/ 0 h 1725738"/>
                <a:gd name="connsiteX2" fmla="*/ 896480 w 1013955"/>
                <a:gd name="connsiteY2" fmla="*/ 119782 h 1725738"/>
                <a:gd name="connsiteX3" fmla="*/ 1013955 w 1013955"/>
                <a:gd name="connsiteY3" fmla="*/ 1595563 h 1725738"/>
                <a:gd name="connsiteX4" fmla="*/ 813930 w 1013955"/>
                <a:gd name="connsiteY4" fmla="*/ 1725738 h 1725738"/>
                <a:gd name="connsiteX5" fmla="*/ 73025 w 1013955"/>
                <a:gd name="connsiteY5" fmla="*/ 1611438 h 1725738"/>
                <a:gd name="connsiteX6" fmla="*/ 0 w 1013955"/>
                <a:gd name="connsiteY6" fmla="*/ 1633663 h 1725738"/>
                <a:gd name="connsiteX7" fmla="*/ 161925 w 1013955"/>
                <a:gd name="connsiteY7" fmla="*/ 478557 h 1725738"/>
                <a:gd name="connsiteX8" fmla="*/ 249957 w 1013955"/>
                <a:gd name="connsiteY8" fmla="*/ 307975 h 1725738"/>
                <a:gd name="connsiteX0" fmla="*/ 249957 w 1734680"/>
                <a:gd name="connsiteY0" fmla="*/ 307975 h 1725738"/>
                <a:gd name="connsiteX1" fmla="*/ 643348 w 1734680"/>
                <a:gd name="connsiteY1" fmla="*/ 0 h 1725738"/>
                <a:gd name="connsiteX2" fmla="*/ 1734680 w 1734680"/>
                <a:gd name="connsiteY2" fmla="*/ 553170 h 1725738"/>
                <a:gd name="connsiteX3" fmla="*/ 1013955 w 1734680"/>
                <a:gd name="connsiteY3" fmla="*/ 1595563 h 1725738"/>
                <a:gd name="connsiteX4" fmla="*/ 813930 w 1734680"/>
                <a:gd name="connsiteY4" fmla="*/ 1725738 h 1725738"/>
                <a:gd name="connsiteX5" fmla="*/ 73025 w 1734680"/>
                <a:gd name="connsiteY5" fmla="*/ 1611438 h 1725738"/>
                <a:gd name="connsiteX6" fmla="*/ 0 w 1734680"/>
                <a:gd name="connsiteY6" fmla="*/ 1633663 h 1725738"/>
                <a:gd name="connsiteX7" fmla="*/ 161925 w 1734680"/>
                <a:gd name="connsiteY7" fmla="*/ 478557 h 1725738"/>
                <a:gd name="connsiteX8" fmla="*/ 249957 w 1734680"/>
                <a:gd name="connsiteY8" fmla="*/ 307975 h 1725738"/>
                <a:gd name="connsiteX0" fmla="*/ 249957 w 1756905"/>
                <a:gd name="connsiteY0" fmla="*/ 307975 h 1725738"/>
                <a:gd name="connsiteX1" fmla="*/ 643348 w 1756905"/>
                <a:gd name="connsiteY1" fmla="*/ 0 h 1725738"/>
                <a:gd name="connsiteX2" fmla="*/ 1734680 w 1756905"/>
                <a:gd name="connsiteY2" fmla="*/ 553170 h 1725738"/>
                <a:gd name="connsiteX3" fmla="*/ 1756905 w 1756905"/>
                <a:gd name="connsiteY3" fmla="*/ 1724151 h 1725738"/>
                <a:gd name="connsiteX4" fmla="*/ 813930 w 1756905"/>
                <a:gd name="connsiteY4" fmla="*/ 1725738 h 1725738"/>
                <a:gd name="connsiteX5" fmla="*/ 73025 w 1756905"/>
                <a:gd name="connsiteY5" fmla="*/ 1611438 h 1725738"/>
                <a:gd name="connsiteX6" fmla="*/ 0 w 1756905"/>
                <a:gd name="connsiteY6" fmla="*/ 1633663 h 1725738"/>
                <a:gd name="connsiteX7" fmla="*/ 161925 w 1756905"/>
                <a:gd name="connsiteY7" fmla="*/ 478557 h 1725738"/>
                <a:gd name="connsiteX8" fmla="*/ 249957 w 1756905"/>
                <a:gd name="connsiteY8" fmla="*/ 307975 h 1725738"/>
                <a:gd name="connsiteX0" fmla="*/ 249957 w 1756905"/>
                <a:gd name="connsiteY0" fmla="*/ 307975 h 1725738"/>
                <a:gd name="connsiteX1" fmla="*/ 643348 w 1756905"/>
                <a:gd name="connsiteY1" fmla="*/ 0 h 1725738"/>
                <a:gd name="connsiteX2" fmla="*/ 1701342 w 1756905"/>
                <a:gd name="connsiteY2" fmla="*/ 572220 h 1725738"/>
                <a:gd name="connsiteX3" fmla="*/ 1756905 w 1756905"/>
                <a:gd name="connsiteY3" fmla="*/ 1724151 h 1725738"/>
                <a:gd name="connsiteX4" fmla="*/ 813930 w 1756905"/>
                <a:gd name="connsiteY4" fmla="*/ 1725738 h 1725738"/>
                <a:gd name="connsiteX5" fmla="*/ 73025 w 1756905"/>
                <a:gd name="connsiteY5" fmla="*/ 1611438 h 1725738"/>
                <a:gd name="connsiteX6" fmla="*/ 0 w 1756905"/>
                <a:gd name="connsiteY6" fmla="*/ 1633663 h 1725738"/>
                <a:gd name="connsiteX7" fmla="*/ 161925 w 1756905"/>
                <a:gd name="connsiteY7" fmla="*/ 478557 h 1725738"/>
                <a:gd name="connsiteX8" fmla="*/ 249957 w 1756905"/>
                <a:gd name="connsiteY8" fmla="*/ 307975 h 1725738"/>
                <a:gd name="connsiteX0" fmla="*/ 249957 w 1756905"/>
                <a:gd name="connsiteY0" fmla="*/ 307975 h 1725738"/>
                <a:gd name="connsiteX1" fmla="*/ 643348 w 1756905"/>
                <a:gd name="connsiteY1" fmla="*/ 0 h 1725738"/>
                <a:gd name="connsiteX2" fmla="*/ 1701342 w 1756905"/>
                <a:gd name="connsiteY2" fmla="*/ 572220 h 1725738"/>
                <a:gd name="connsiteX3" fmla="*/ 1756905 w 1756905"/>
                <a:gd name="connsiteY3" fmla="*/ 1724151 h 1725738"/>
                <a:gd name="connsiteX4" fmla="*/ 813930 w 1756905"/>
                <a:gd name="connsiteY4" fmla="*/ 1725738 h 1725738"/>
                <a:gd name="connsiteX5" fmla="*/ 73025 w 1756905"/>
                <a:gd name="connsiteY5" fmla="*/ 1611438 h 1725738"/>
                <a:gd name="connsiteX6" fmla="*/ 0 w 1756905"/>
                <a:gd name="connsiteY6" fmla="*/ 1633663 h 1725738"/>
                <a:gd name="connsiteX7" fmla="*/ 161925 w 1756905"/>
                <a:gd name="connsiteY7" fmla="*/ 478557 h 1725738"/>
                <a:gd name="connsiteX8" fmla="*/ 249957 w 1756905"/>
                <a:gd name="connsiteY8" fmla="*/ 307975 h 1725738"/>
                <a:gd name="connsiteX0" fmla="*/ 249957 w 1756905"/>
                <a:gd name="connsiteY0" fmla="*/ 307978 h 1725741"/>
                <a:gd name="connsiteX1" fmla="*/ 643348 w 1756905"/>
                <a:gd name="connsiteY1" fmla="*/ 3 h 1725741"/>
                <a:gd name="connsiteX2" fmla="*/ 1701342 w 1756905"/>
                <a:gd name="connsiteY2" fmla="*/ 572223 h 1725741"/>
                <a:gd name="connsiteX3" fmla="*/ 1756905 w 1756905"/>
                <a:gd name="connsiteY3" fmla="*/ 1724154 h 1725741"/>
                <a:gd name="connsiteX4" fmla="*/ 813930 w 1756905"/>
                <a:gd name="connsiteY4" fmla="*/ 1725741 h 1725741"/>
                <a:gd name="connsiteX5" fmla="*/ 73025 w 1756905"/>
                <a:gd name="connsiteY5" fmla="*/ 1611441 h 1725741"/>
                <a:gd name="connsiteX6" fmla="*/ 0 w 1756905"/>
                <a:gd name="connsiteY6" fmla="*/ 1633666 h 1725741"/>
                <a:gd name="connsiteX7" fmla="*/ 161925 w 1756905"/>
                <a:gd name="connsiteY7" fmla="*/ 478560 h 1725741"/>
                <a:gd name="connsiteX8" fmla="*/ 249957 w 1756905"/>
                <a:gd name="connsiteY8" fmla="*/ 307978 h 1725741"/>
                <a:gd name="connsiteX0" fmla="*/ 249957 w 1756905"/>
                <a:gd name="connsiteY0" fmla="*/ 308072 h 1725835"/>
                <a:gd name="connsiteX1" fmla="*/ 643348 w 1756905"/>
                <a:gd name="connsiteY1" fmla="*/ 97 h 1725835"/>
                <a:gd name="connsiteX2" fmla="*/ 1701342 w 1756905"/>
                <a:gd name="connsiteY2" fmla="*/ 572317 h 1725835"/>
                <a:gd name="connsiteX3" fmla="*/ 1756905 w 1756905"/>
                <a:gd name="connsiteY3" fmla="*/ 1724248 h 1725835"/>
                <a:gd name="connsiteX4" fmla="*/ 813930 w 1756905"/>
                <a:gd name="connsiteY4" fmla="*/ 1725835 h 1725835"/>
                <a:gd name="connsiteX5" fmla="*/ 73025 w 1756905"/>
                <a:gd name="connsiteY5" fmla="*/ 1611535 h 1725835"/>
                <a:gd name="connsiteX6" fmla="*/ 0 w 1756905"/>
                <a:gd name="connsiteY6" fmla="*/ 1633760 h 1725835"/>
                <a:gd name="connsiteX7" fmla="*/ 161925 w 1756905"/>
                <a:gd name="connsiteY7" fmla="*/ 478654 h 1725835"/>
                <a:gd name="connsiteX8" fmla="*/ 249957 w 1756905"/>
                <a:gd name="connsiteY8" fmla="*/ 308072 h 1725835"/>
                <a:gd name="connsiteX0" fmla="*/ 249957 w 1756905"/>
                <a:gd name="connsiteY0" fmla="*/ 308072 h 1725835"/>
                <a:gd name="connsiteX1" fmla="*/ 643348 w 1756905"/>
                <a:gd name="connsiteY1" fmla="*/ 97 h 1725835"/>
                <a:gd name="connsiteX2" fmla="*/ 1701342 w 1756905"/>
                <a:gd name="connsiteY2" fmla="*/ 572317 h 1725835"/>
                <a:gd name="connsiteX3" fmla="*/ 1756905 w 1756905"/>
                <a:gd name="connsiteY3" fmla="*/ 1724248 h 1725835"/>
                <a:gd name="connsiteX4" fmla="*/ 813930 w 1756905"/>
                <a:gd name="connsiteY4" fmla="*/ 1725835 h 1725835"/>
                <a:gd name="connsiteX5" fmla="*/ 73025 w 1756905"/>
                <a:gd name="connsiteY5" fmla="*/ 1611535 h 1725835"/>
                <a:gd name="connsiteX6" fmla="*/ 0 w 1756905"/>
                <a:gd name="connsiteY6" fmla="*/ 1633760 h 1725835"/>
                <a:gd name="connsiteX7" fmla="*/ 161925 w 1756905"/>
                <a:gd name="connsiteY7" fmla="*/ 478654 h 1725835"/>
                <a:gd name="connsiteX8" fmla="*/ 249957 w 1756905"/>
                <a:gd name="connsiteY8" fmla="*/ 308072 h 17258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56905" h="1725835">
                  <a:moveTo>
                    <a:pt x="249957" y="308072"/>
                  </a:moveTo>
                  <a:cubicBezTo>
                    <a:pt x="307969" y="250537"/>
                    <a:pt x="569368" y="-5724"/>
                    <a:pt x="643348" y="97"/>
                  </a:cubicBezTo>
                  <a:cubicBezTo>
                    <a:pt x="717328" y="5918"/>
                    <a:pt x="1668004" y="517940"/>
                    <a:pt x="1701342" y="572317"/>
                  </a:cubicBezTo>
                  <a:cubicBezTo>
                    <a:pt x="1734680" y="626694"/>
                    <a:pt x="1738384" y="1340271"/>
                    <a:pt x="1756905" y="1724248"/>
                  </a:cubicBezTo>
                  <a:lnTo>
                    <a:pt x="813930" y="1725835"/>
                  </a:lnTo>
                  <a:lnTo>
                    <a:pt x="73025" y="1611535"/>
                  </a:lnTo>
                  <a:lnTo>
                    <a:pt x="0" y="1633760"/>
                  </a:lnTo>
                  <a:cubicBezTo>
                    <a:pt x="53975" y="1275183"/>
                    <a:pt x="142490" y="550377"/>
                    <a:pt x="161925" y="478654"/>
                  </a:cubicBezTo>
                  <a:cubicBezTo>
                    <a:pt x="181360" y="406931"/>
                    <a:pt x="191945" y="365607"/>
                    <a:pt x="249957" y="308072"/>
                  </a:cubicBez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3" name="四角形: 角を丸くする 112">
              <a:extLst>
                <a:ext uri="{FF2B5EF4-FFF2-40B4-BE49-F238E27FC236}">
                  <a16:creationId xmlns:a16="http://schemas.microsoft.com/office/drawing/2014/main" id="{865E2092-C5DE-05D0-7E81-B5999DDC1318}"/>
                </a:ext>
              </a:extLst>
            </p:cNvPr>
            <p:cNvSpPr/>
            <p:nvPr/>
          </p:nvSpPr>
          <p:spPr>
            <a:xfrm rot="1373125">
              <a:off x="-30264" y="4407517"/>
              <a:ext cx="1408396" cy="645082"/>
            </a:xfrm>
            <a:custGeom>
              <a:avLst/>
              <a:gdLst>
                <a:gd name="connsiteX0" fmla="*/ 0 w 1430884"/>
                <a:gd name="connsiteY0" fmla="*/ 119594 h 717550"/>
                <a:gd name="connsiteX1" fmla="*/ 119594 w 1430884"/>
                <a:gd name="connsiteY1" fmla="*/ 0 h 717550"/>
                <a:gd name="connsiteX2" fmla="*/ 1311290 w 1430884"/>
                <a:gd name="connsiteY2" fmla="*/ 0 h 717550"/>
                <a:gd name="connsiteX3" fmla="*/ 1430884 w 1430884"/>
                <a:gd name="connsiteY3" fmla="*/ 119594 h 717550"/>
                <a:gd name="connsiteX4" fmla="*/ 1430884 w 1430884"/>
                <a:gd name="connsiteY4" fmla="*/ 597956 h 717550"/>
                <a:gd name="connsiteX5" fmla="*/ 1311290 w 1430884"/>
                <a:gd name="connsiteY5" fmla="*/ 717550 h 717550"/>
                <a:gd name="connsiteX6" fmla="*/ 119594 w 1430884"/>
                <a:gd name="connsiteY6" fmla="*/ 717550 h 717550"/>
                <a:gd name="connsiteX7" fmla="*/ 0 w 1430884"/>
                <a:gd name="connsiteY7" fmla="*/ 597956 h 717550"/>
                <a:gd name="connsiteX8" fmla="*/ 0 w 1430884"/>
                <a:gd name="connsiteY8" fmla="*/ 119594 h 717550"/>
                <a:gd name="connsiteX0" fmla="*/ 271635 w 1702519"/>
                <a:gd name="connsiteY0" fmla="*/ 119594 h 717550"/>
                <a:gd name="connsiteX1" fmla="*/ 391229 w 1702519"/>
                <a:gd name="connsiteY1" fmla="*/ 0 h 717550"/>
                <a:gd name="connsiteX2" fmla="*/ 1582925 w 1702519"/>
                <a:gd name="connsiteY2" fmla="*/ 0 h 717550"/>
                <a:gd name="connsiteX3" fmla="*/ 1702519 w 1702519"/>
                <a:gd name="connsiteY3" fmla="*/ 119594 h 717550"/>
                <a:gd name="connsiteX4" fmla="*/ 1702519 w 1702519"/>
                <a:gd name="connsiteY4" fmla="*/ 597956 h 717550"/>
                <a:gd name="connsiteX5" fmla="*/ 1582925 w 1702519"/>
                <a:gd name="connsiteY5" fmla="*/ 717550 h 717550"/>
                <a:gd name="connsiteX6" fmla="*/ 391229 w 1702519"/>
                <a:gd name="connsiteY6" fmla="*/ 717550 h 717550"/>
                <a:gd name="connsiteX7" fmla="*/ 0 w 1702519"/>
                <a:gd name="connsiteY7" fmla="*/ 640246 h 717550"/>
                <a:gd name="connsiteX8" fmla="*/ 271635 w 1702519"/>
                <a:gd name="connsiteY8" fmla="*/ 119594 h 717550"/>
                <a:gd name="connsiteX0" fmla="*/ 271635 w 1702519"/>
                <a:gd name="connsiteY0" fmla="*/ 119594 h 752432"/>
                <a:gd name="connsiteX1" fmla="*/ 391229 w 1702519"/>
                <a:gd name="connsiteY1" fmla="*/ 0 h 752432"/>
                <a:gd name="connsiteX2" fmla="*/ 1582925 w 1702519"/>
                <a:gd name="connsiteY2" fmla="*/ 0 h 752432"/>
                <a:gd name="connsiteX3" fmla="*/ 1702519 w 1702519"/>
                <a:gd name="connsiteY3" fmla="*/ 119594 h 752432"/>
                <a:gd name="connsiteX4" fmla="*/ 1702519 w 1702519"/>
                <a:gd name="connsiteY4" fmla="*/ 597956 h 752432"/>
                <a:gd name="connsiteX5" fmla="*/ 1582925 w 1702519"/>
                <a:gd name="connsiteY5" fmla="*/ 717550 h 752432"/>
                <a:gd name="connsiteX6" fmla="*/ 137144 w 1702519"/>
                <a:gd name="connsiteY6" fmla="*/ 752432 h 752432"/>
                <a:gd name="connsiteX7" fmla="*/ 0 w 1702519"/>
                <a:gd name="connsiteY7" fmla="*/ 640246 h 752432"/>
                <a:gd name="connsiteX8" fmla="*/ 271635 w 1702519"/>
                <a:gd name="connsiteY8" fmla="*/ 119594 h 752432"/>
                <a:gd name="connsiteX0" fmla="*/ 271635 w 1702519"/>
                <a:gd name="connsiteY0" fmla="*/ 119594 h 752432"/>
                <a:gd name="connsiteX1" fmla="*/ 391229 w 1702519"/>
                <a:gd name="connsiteY1" fmla="*/ 0 h 752432"/>
                <a:gd name="connsiteX2" fmla="*/ 1582925 w 1702519"/>
                <a:gd name="connsiteY2" fmla="*/ 0 h 752432"/>
                <a:gd name="connsiteX3" fmla="*/ 1702519 w 1702519"/>
                <a:gd name="connsiteY3" fmla="*/ 119594 h 752432"/>
                <a:gd name="connsiteX4" fmla="*/ 1702519 w 1702519"/>
                <a:gd name="connsiteY4" fmla="*/ 597956 h 752432"/>
                <a:gd name="connsiteX5" fmla="*/ 1582925 w 1702519"/>
                <a:gd name="connsiteY5" fmla="*/ 717550 h 752432"/>
                <a:gd name="connsiteX6" fmla="*/ 137144 w 1702519"/>
                <a:gd name="connsiteY6" fmla="*/ 752432 h 752432"/>
                <a:gd name="connsiteX7" fmla="*/ 0 w 1702519"/>
                <a:gd name="connsiteY7" fmla="*/ 640246 h 752432"/>
                <a:gd name="connsiteX8" fmla="*/ 271635 w 1702519"/>
                <a:gd name="connsiteY8" fmla="*/ 119594 h 752432"/>
                <a:gd name="connsiteX0" fmla="*/ 255775 w 1702519"/>
                <a:gd name="connsiteY0" fmla="*/ 122842 h 752432"/>
                <a:gd name="connsiteX1" fmla="*/ 391229 w 1702519"/>
                <a:gd name="connsiteY1" fmla="*/ 0 h 752432"/>
                <a:gd name="connsiteX2" fmla="*/ 1582925 w 1702519"/>
                <a:gd name="connsiteY2" fmla="*/ 0 h 752432"/>
                <a:gd name="connsiteX3" fmla="*/ 1702519 w 1702519"/>
                <a:gd name="connsiteY3" fmla="*/ 119594 h 752432"/>
                <a:gd name="connsiteX4" fmla="*/ 1702519 w 1702519"/>
                <a:gd name="connsiteY4" fmla="*/ 597956 h 752432"/>
                <a:gd name="connsiteX5" fmla="*/ 1582925 w 1702519"/>
                <a:gd name="connsiteY5" fmla="*/ 717550 h 752432"/>
                <a:gd name="connsiteX6" fmla="*/ 137144 w 1702519"/>
                <a:gd name="connsiteY6" fmla="*/ 752432 h 752432"/>
                <a:gd name="connsiteX7" fmla="*/ 0 w 1702519"/>
                <a:gd name="connsiteY7" fmla="*/ 640246 h 752432"/>
                <a:gd name="connsiteX8" fmla="*/ 255775 w 1702519"/>
                <a:gd name="connsiteY8" fmla="*/ 122842 h 752432"/>
                <a:gd name="connsiteX0" fmla="*/ 255775 w 1702519"/>
                <a:gd name="connsiteY0" fmla="*/ 122842 h 752432"/>
                <a:gd name="connsiteX1" fmla="*/ 391229 w 1702519"/>
                <a:gd name="connsiteY1" fmla="*/ 0 h 752432"/>
                <a:gd name="connsiteX2" fmla="*/ 1582925 w 1702519"/>
                <a:gd name="connsiteY2" fmla="*/ 0 h 752432"/>
                <a:gd name="connsiteX3" fmla="*/ 1702519 w 1702519"/>
                <a:gd name="connsiteY3" fmla="*/ 119594 h 752432"/>
                <a:gd name="connsiteX4" fmla="*/ 1702519 w 1702519"/>
                <a:gd name="connsiteY4" fmla="*/ 597956 h 752432"/>
                <a:gd name="connsiteX5" fmla="*/ 1582925 w 1702519"/>
                <a:gd name="connsiteY5" fmla="*/ 717550 h 752432"/>
                <a:gd name="connsiteX6" fmla="*/ 137144 w 1702519"/>
                <a:gd name="connsiteY6" fmla="*/ 752432 h 752432"/>
                <a:gd name="connsiteX7" fmla="*/ 0 w 1702519"/>
                <a:gd name="connsiteY7" fmla="*/ 640246 h 752432"/>
                <a:gd name="connsiteX8" fmla="*/ 255775 w 1702519"/>
                <a:gd name="connsiteY8" fmla="*/ 122842 h 752432"/>
                <a:gd name="connsiteX0" fmla="*/ 255775 w 1702519"/>
                <a:gd name="connsiteY0" fmla="*/ 122842 h 774073"/>
                <a:gd name="connsiteX1" fmla="*/ 391229 w 1702519"/>
                <a:gd name="connsiteY1" fmla="*/ 0 h 774073"/>
                <a:gd name="connsiteX2" fmla="*/ 1582925 w 1702519"/>
                <a:gd name="connsiteY2" fmla="*/ 0 h 774073"/>
                <a:gd name="connsiteX3" fmla="*/ 1702519 w 1702519"/>
                <a:gd name="connsiteY3" fmla="*/ 119594 h 774073"/>
                <a:gd name="connsiteX4" fmla="*/ 1702519 w 1702519"/>
                <a:gd name="connsiteY4" fmla="*/ 597956 h 774073"/>
                <a:gd name="connsiteX5" fmla="*/ 1283696 w 1702519"/>
                <a:gd name="connsiteY5" fmla="*/ 774073 h 774073"/>
                <a:gd name="connsiteX6" fmla="*/ 137144 w 1702519"/>
                <a:gd name="connsiteY6" fmla="*/ 752432 h 774073"/>
                <a:gd name="connsiteX7" fmla="*/ 0 w 1702519"/>
                <a:gd name="connsiteY7" fmla="*/ 640246 h 774073"/>
                <a:gd name="connsiteX8" fmla="*/ 255775 w 1702519"/>
                <a:gd name="connsiteY8" fmla="*/ 122842 h 774073"/>
                <a:gd name="connsiteX0" fmla="*/ 255775 w 1702519"/>
                <a:gd name="connsiteY0" fmla="*/ 122842 h 774073"/>
                <a:gd name="connsiteX1" fmla="*/ 391229 w 1702519"/>
                <a:gd name="connsiteY1" fmla="*/ 0 h 774073"/>
                <a:gd name="connsiteX2" fmla="*/ 1582925 w 1702519"/>
                <a:gd name="connsiteY2" fmla="*/ 0 h 774073"/>
                <a:gd name="connsiteX3" fmla="*/ 1702519 w 1702519"/>
                <a:gd name="connsiteY3" fmla="*/ 119594 h 774073"/>
                <a:gd name="connsiteX4" fmla="*/ 1451895 w 1702519"/>
                <a:gd name="connsiteY4" fmla="*/ 628793 h 774073"/>
                <a:gd name="connsiteX5" fmla="*/ 1283696 w 1702519"/>
                <a:gd name="connsiteY5" fmla="*/ 774073 h 774073"/>
                <a:gd name="connsiteX6" fmla="*/ 137144 w 1702519"/>
                <a:gd name="connsiteY6" fmla="*/ 752432 h 774073"/>
                <a:gd name="connsiteX7" fmla="*/ 0 w 1702519"/>
                <a:gd name="connsiteY7" fmla="*/ 640246 h 774073"/>
                <a:gd name="connsiteX8" fmla="*/ 255775 w 1702519"/>
                <a:gd name="connsiteY8" fmla="*/ 122842 h 774073"/>
                <a:gd name="connsiteX0" fmla="*/ 255775 w 1702519"/>
                <a:gd name="connsiteY0" fmla="*/ 122842 h 774073"/>
                <a:gd name="connsiteX1" fmla="*/ 391229 w 1702519"/>
                <a:gd name="connsiteY1" fmla="*/ 0 h 774073"/>
                <a:gd name="connsiteX2" fmla="*/ 1582925 w 1702519"/>
                <a:gd name="connsiteY2" fmla="*/ 0 h 774073"/>
                <a:gd name="connsiteX3" fmla="*/ 1702519 w 1702519"/>
                <a:gd name="connsiteY3" fmla="*/ 119594 h 774073"/>
                <a:gd name="connsiteX4" fmla="*/ 1471099 w 1702519"/>
                <a:gd name="connsiteY4" fmla="*/ 662042 h 774073"/>
                <a:gd name="connsiteX5" fmla="*/ 1283696 w 1702519"/>
                <a:gd name="connsiteY5" fmla="*/ 774073 h 774073"/>
                <a:gd name="connsiteX6" fmla="*/ 137144 w 1702519"/>
                <a:gd name="connsiteY6" fmla="*/ 752432 h 774073"/>
                <a:gd name="connsiteX7" fmla="*/ 0 w 1702519"/>
                <a:gd name="connsiteY7" fmla="*/ 640246 h 774073"/>
                <a:gd name="connsiteX8" fmla="*/ 255775 w 1702519"/>
                <a:gd name="connsiteY8" fmla="*/ 122842 h 774073"/>
                <a:gd name="connsiteX0" fmla="*/ 255775 w 1702519"/>
                <a:gd name="connsiteY0" fmla="*/ 122842 h 793818"/>
                <a:gd name="connsiteX1" fmla="*/ 391229 w 1702519"/>
                <a:gd name="connsiteY1" fmla="*/ 0 h 793818"/>
                <a:gd name="connsiteX2" fmla="*/ 1582925 w 1702519"/>
                <a:gd name="connsiteY2" fmla="*/ 0 h 793818"/>
                <a:gd name="connsiteX3" fmla="*/ 1702519 w 1702519"/>
                <a:gd name="connsiteY3" fmla="*/ 119594 h 793818"/>
                <a:gd name="connsiteX4" fmla="*/ 1471099 w 1702519"/>
                <a:gd name="connsiteY4" fmla="*/ 662042 h 793818"/>
                <a:gd name="connsiteX5" fmla="*/ 1292031 w 1702519"/>
                <a:gd name="connsiteY5" fmla="*/ 793818 h 793818"/>
                <a:gd name="connsiteX6" fmla="*/ 137144 w 1702519"/>
                <a:gd name="connsiteY6" fmla="*/ 752432 h 793818"/>
                <a:gd name="connsiteX7" fmla="*/ 0 w 1702519"/>
                <a:gd name="connsiteY7" fmla="*/ 640246 h 793818"/>
                <a:gd name="connsiteX8" fmla="*/ 255775 w 1702519"/>
                <a:gd name="connsiteY8" fmla="*/ 122842 h 793818"/>
                <a:gd name="connsiteX0" fmla="*/ 255775 w 1702519"/>
                <a:gd name="connsiteY0" fmla="*/ 122842 h 793818"/>
                <a:gd name="connsiteX1" fmla="*/ 391229 w 1702519"/>
                <a:gd name="connsiteY1" fmla="*/ 0 h 793818"/>
                <a:gd name="connsiteX2" fmla="*/ 1582925 w 1702519"/>
                <a:gd name="connsiteY2" fmla="*/ 0 h 793818"/>
                <a:gd name="connsiteX3" fmla="*/ 1702519 w 1702519"/>
                <a:gd name="connsiteY3" fmla="*/ 119594 h 793818"/>
                <a:gd name="connsiteX4" fmla="*/ 1478849 w 1702519"/>
                <a:gd name="connsiteY4" fmla="*/ 674278 h 793818"/>
                <a:gd name="connsiteX5" fmla="*/ 1292031 w 1702519"/>
                <a:gd name="connsiteY5" fmla="*/ 793818 h 793818"/>
                <a:gd name="connsiteX6" fmla="*/ 137144 w 1702519"/>
                <a:gd name="connsiteY6" fmla="*/ 752432 h 793818"/>
                <a:gd name="connsiteX7" fmla="*/ 0 w 1702519"/>
                <a:gd name="connsiteY7" fmla="*/ 640246 h 793818"/>
                <a:gd name="connsiteX8" fmla="*/ 255775 w 1702519"/>
                <a:gd name="connsiteY8" fmla="*/ 122842 h 793818"/>
                <a:gd name="connsiteX0" fmla="*/ 255775 w 1702519"/>
                <a:gd name="connsiteY0" fmla="*/ 122842 h 793818"/>
                <a:gd name="connsiteX1" fmla="*/ 391229 w 1702519"/>
                <a:gd name="connsiteY1" fmla="*/ 0 h 793818"/>
                <a:gd name="connsiteX2" fmla="*/ 1582925 w 1702519"/>
                <a:gd name="connsiteY2" fmla="*/ 0 h 793818"/>
                <a:gd name="connsiteX3" fmla="*/ 1702519 w 1702519"/>
                <a:gd name="connsiteY3" fmla="*/ 119594 h 793818"/>
                <a:gd name="connsiteX4" fmla="*/ 1478849 w 1702519"/>
                <a:gd name="connsiteY4" fmla="*/ 674278 h 793818"/>
                <a:gd name="connsiteX5" fmla="*/ 1292031 w 1702519"/>
                <a:gd name="connsiteY5" fmla="*/ 793818 h 793818"/>
                <a:gd name="connsiteX6" fmla="*/ 137144 w 1702519"/>
                <a:gd name="connsiteY6" fmla="*/ 752432 h 793818"/>
                <a:gd name="connsiteX7" fmla="*/ 0 w 1702519"/>
                <a:gd name="connsiteY7" fmla="*/ 640246 h 793818"/>
                <a:gd name="connsiteX8" fmla="*/ 255775 w 1702519"/>
                <a:gd name="connsiteY8" fmla="*/ 122842 h 793818"/>
                <a:gd name="connsiteX0" fmla="*/ 255775 w 1702519"/>
                <a:gd name="connsiteY0" fmla="*/ 122842 h 793818"/>
                <a:gd name="connsiteX1" fmla="*/ 391229 w 1702519"/>
                <a:gd name="connsiteY1" fmla="*/ 0 h 793818"/>
                <a:gd name="connsiteX2" fmla="*/ 1582925 w 1702519"/>
                <a:gd name="connsiteY2" fmla="*/ 0 h 793818"/>
                <a:gd name="connsiteX3" fmla="*/ 1702519 w 1702519"/>
                <a:gd name="connsiteY3" fmla="*/ 119594 h 793818"/>
                <a:gd name="connsiteX4" fmla="*/ 1486257 w 1702519"/>
                <a:gd name="connsiteY4" fmla="*/ 691829 h 793818"/>
                <a:gd name="connsiteX5" fmla="*/ 1292031 w 1702519"/>
                <a:gd name="connsiteY5" fmla="*/ 793818 h 793818"/>
                <a:gd name="connsiteX6" fmla="*/ 137144 w 1702519"/>
                <a:gd name="connsiteY6" fmla="*/ 752432 h 793818"/>
                <a:gd name="connsiteX7" fmla="*/ 0 w 1702519"/>
                <a:gd name="connsiteY7" fmla="*/ 640246 h 793818"/>
                <a:gd name="connsiteX8" fmla="*/ 255775 w 1702519"/>
                <a:gd name="connsiteY8" fmla="*/ 122842 h 793818"/>
                <a:gd name="connsiteX0" fmla="*/ 255775 w 1702519"/>
                <a:gd name="connsiteY0" fmla="*/ 122842 h 789466"/>
                <a:gd name="connsiteX1" fmla="*/ 391229 w 1702519"/>
                <a:gd name="connsiteY1" fmla="*/ 0 h 789466"/>
                <a:gd name="connsiteX2" fmla="*/ 1582925 w 1702519"/>
                <a:gd name="connsiteY2" fmla="*/ 0 h 789466"/>
                <a:gd name="connsiteX3" fmla="*/ 1702519 w 1702519"/>
                <a:gd name="connsiteY3" fmla="*/ 119594 h 789466"/>
                <a:gd name="connsiteX4" fmla="*/ 1486257 w 1702519"/>
                <a:gd name="connsiteY4" fmla="*/ 691829 h 789466"/>
                <a:gd name="connsiteX5" fmla="*/ 1297687 w 1702519"/>
                <a:gd name="connsiteY5" fmla="*/ 788846 h 789466"/>
                <a:gd name="connsiteX6" fmla="*/ 137144 w 1702519"/>
                <a:gd name="connsiteY6" fmla="*/ 752432 h 789466"/>
                <a:gd name="connsiteX7" fmla="*/ 0 w 1702519"/>
                <a:gd name="connsiteY7" fmla="*/ 640246 h 789466"/>
                <a:gd name="connsiteX8" fmla="*/ 255775 w 1702519"/>
                <a:gd name="connsiteY8" fmla="*/ 122842 h 789466"/>
                <a:gd name="connsiteX0" fmla="*/ 255775 w 1702519"/>
                <a:gd name="connsiteY0" fmla="*/ 122842 h 789466"/>
                <a:gd name="connsiteX1" fmla="*/ 391229 w 1702519"/>
                <a:gd name="connsiteY1" fmla="*/ 0 h 789466"/>
                <a:gd name="connsiteX2" fmla="*/ 1582925 w 1702519"/>
                <a:gd name="connsiteY2" fmla="*/ 0 h 789466"/>
                <a:gd name="connsiteX3" fmla="*/ 1702519 w 1702519"/>
                <a:gd name="connsiteY3" fmla="*/ 119594 h 789466"/>
                <a:gd name="connsiteX4" fmla="*/ 1486257 w 1702519"/>
                <a:gd name="connsiteY4" fmla="*/ 691829 h 789466"/>
                <a:gd name="connsiteX5" fmla="*/ 1297687 w 1702519"/>
                <a:gd name="connsiteY5" fmla="*/ 788846 h 789466"/>
                <a:gd name="connsiteX6" fmla="*/ 137144 w 1702519"/>
                <a:gd name="connsiteY6" fmla="*/ 752432 h 789466"/>
                <a:gd name="connsiteX7" fmla="*/ 0 w 1702519"/>
                <a:gd name="connsiteY7" fmla="*/ 640246 h 789466"/>
                <a:gd name="connsiteX8" fmla="*/ 255775 w 1702519"/>
                <a:gd name="connsiteY8" fmla="*/ 122842 h 789466"/>
                <a:gd name="connsiteX0" fmla="*/ 255775 w 1702519"/>
                <a:gd name="connsiteY0" fmla="*/ 137758 h 804382"/>
                <a:gd name="connsiteX1" fmla="*/ 391229 w 1702519"/>
                <a:gd name="connsiteY1" fmla="*/ 14916 h 804382"/>
                <a:gd name="connsiteX2" fmla="*/ 1599891 w 1702519"/>
                <a:gd name="connsiteY2" fmla="*/ 0 h 804382"/>
                <a:gd name="connsiteX3" fmla="*/ 1702519 w 1702519"/>
                <a:gd name="connsiteY3" fmla="*/ 134510 h 804382"/>
                <a:gd name="connsiteX4" fmla="*/ 1486257 w 1702519"/>
                <a:gd name="connsiteY4" fmla="*/ 706745 h 804382"/>
                <a:gd name="connsiteX5" fmla="*/ 1297687 w 1702519"/>
                <a:gd name="connsiteY5" fmla="*/ 803762 h 804382"/>
                <a:gd name="connsiteX6" fmla="*/ 137144 w 1702519"/>
                <a:gd name="connsiteY6" fmla="*/ 767348 h 804382"/>
                <a:gd name="connsiteX7" fmla="*/ 0 w 1702519"/>
                <a:gd name="connsiteY7" fmla="*/ 655162 h 804382"/>
                <a:gd name="connsiteX8" fmla="*/ 255775 w 1702519"/>
                <a:gd name="connsiteY8" fmla="*/ 137758 h 804382"/>
                <a:gd name="connsiteX0" fmla="*/ 255775 w 1712705"/>
                <a:gd name="connsiteY0" fmla="*/ 137758 h 804042"/>
                <a:gd name="connsiteX1" fmla="*/ 391229 w 1712705"/>
                <a:gd name="connsiteY1" fmla="*/ 14916 h 804042"/>
                <a:gd name="connsiteX2" fmla="*/ 1599891 w 1712705"/>
                <a:gd name="connsiteY2" fmla="*/ 0 h 804042"/>
                <a:gd name="connsiteX3" fmla="*/ 1712705 w 1712705"/>
                <a:gd name="connsiteY3" fmla="*/ 158642 h 804042"/>
                <a:gd name="connsiteX4" fmla="*/ 1486257 w 1712705"/>
                <a:gd name="connsiteY4" fmla="*/ 706745 h 804042"/>
                <a:gd name="connsiteX5" fmla="*/ 1297687 w 1712705"/>
                <a:gd name="connsiteY5" fmla="*/ 803762 h 804042"/>
                <a:gd name="connsiteX6" fmla="*/ 137144 w 1712705"/>
                <a:gd name="connsiteY6" fmla="*/ 767348 h 804042"/>
                <a:gd name="connsiteX7" fmla="*/ 0 w 1712705"/>
                <a:gd name="connsiteY7" fmla="*/ 655162 h 804042"/>
                <a:gd name="connsiteX8" fmla="*/ 255775 w 1712705"/>
                <a:gd name="connsiteY8" fmla="*/ 137758 h 804042"/>
                <a:gd name="connsiteX0" fmla="*/ 255775 w 1715338"/>
                <a:gd name="connsiteY0" fmla="*/ 137758 h 804042"/>
                <a:gd name="connsiteX1" fmla="*/ 391229 w 1715338"/>
                <a:gd name="connsiteY1" fmla="*/ 14916 h 804042"/>
                <a:gd name="connsiteX2" fmla="*/ 1599891 w 1715338"/>
                <a:gd name="connsiteY2" fmla="*/ 0 h 804042"/>
                <a:gd name="connsiteX3" fmla="*/ 1712705 w 1715338"/>
                <a:gd name="connsiteY3" fmla="*/ 158642 h 804042"/>
                <a:gd name="connsiteX4" fmla="*/ 1486257 w 1715338"/>
                <a:gd name="connsiteY4" fmla="*/ 706745 h 804042"/>
                <a:gd name="connsiteX5" fmla="*/ 1297687 w 1715338"/>
                <a:gd name="connsiteY5" fmla="*/ 803762 h 804042"/>
                <a:gd name="connsiteX6" fmla="*/ 137144 w 1715338"/>
                <a:gd name="connsiteY6" fmla="*/ 767348 h 804042"/>
                <a:gd name="connsiteX7" fmla="*/ 0 w 1715338"/>
                <a:gd name="connsiteY7" fmla="*/ 655162 h 804042"/>
                <a:gd name="connsiteX8" fmla="*/ 255775 w 1715338"/>
                <a:gd name="connsiteY8" fmla="*/ 137758 h 804042"/>
                <a:gd name="connsiteX0" fmla="*/ 255775 w 1725419"/>
                <a:gd name="connsiteY0" fmla="*/ 137758 h 804195"/>
                <a:gd name="connsiteX1" fmla="*/ 391229 w 1725419"/>
                <a:gd name="connsiteY1" fmla="*/ 14916 h 804195"/>
                <a:gd name="connsiteX2" fmla="*/ 1599891 w 1725419"/>
                <a:gd name="connsiteY2" fmla="*/ 0 h 804195"/>
                <a:gd name="connsiteX3" fmla="*/ 1723091 w 1725419"/>
                <a:gd name="connsiteY3" fmla="*/ 146505 h 804195"/>
                <a:gd name="connsiteX4" fmla="*/ 1486257 w 1725419"/>
                <a:gd name="connsiteY4" fmla="*/ 706745 h 804195"/>
                <a:gd name="connsiteX5" fmla="*/ 1297687 w 1725419"/>
                <a:gd name="connsiteY5" fmla="*/ 803762 h 804195"/>
                <a:gd name="connsiteX6" fmla="*/ 137144 w 1725419"/>
                <a:gd name="connsiteY6" fmla="*/ 767348 h 804195"/>
                <a:gd name="connsiteX7" fmla="*/ 0 w 1725419"/>
                <a:gd name="connsiteY7" fmla="*/ 655162 h 804195"/>
                <a:gd name="connsiteX8" fmla="*/ 255775 w 1725419"/>
                <a:gd name="connsiteY8" fmla="*/ 137758 h 804195"/>
                <a:gd name="connsiteX0" fmla="*/ 255775 w 1725419"/>
                <a:gd name="connsiteY0" fmla="*/ 137758 h 804195"/>
                <a:gd name="connsiteX1" fmla="*/ 391229 w 1725419"/>
                <a:gd name="connsiteY1" fmla="*/ 14916 h 804195"/>
                <a:gd name="connsiteX2" fmla="*/ 1599891 w 1725419"/>
                <a:gd name="connsiteY2" fmla="*/ 0 h 804195"/>
                <a:gd name="connsiteX3" fmla="*/ 1723091 w 1725419"/>
                <a:gd name="connsiteY3" fmla="*/ 146505 h 804195"/>
                <a:gd name="connsiteX4" fmla="*/ 1486257 w 1725419"/>
                <a:gd name="connsiteY4" fmla="*/ 706745 h 804195"/>
                <a:gd name="connsiteX5" fmla="*/ 1297687 w 1725419"/>
                <a:gd name="connsiteY5" fmla="*/ 803762 h 804195"/>
                <a:gd name="connsiteX6" fmla="*/ 137144 w 1725419"/>
                <a:gd name="connsiteY6" fmla="*/ 767348 h 804195"/>
                <a:gd name="connsiteX7" fmla="*/ 0 w 1725419"/>
                <a:gd name="connsiteY7" fmla="*/ 655162 h 804195"/>
                <a:gd name="connsiteX8" fmla="*/ 255775 w 1725419"/>
                <a:gd name="connsiteY8" fmla="*/ 137758 h 804195"/>
                <a:gd name="connsiteX0" fmla="*/ 255775 w 1726224"/>
                <a:gd name="connsiteY0" fmla="*/ 137758 h 804195"/>
                <a:gd name="connsiteX1" fmla="*/ 391229 w 1726224"/>
                <a:gd name="connsiteY1" fmla="*/ 14916 h 804195"/>
                <a:gd name="connsiteX2" fmla="*/ 1599891 w 1726224"/>
                <a:gd name="connsiteY2" fmla="*/ 0 h 804195"/>
                <a:gd name="connsiteX3" fmla="*/ 1723091 w 1726224"/>
                <a:gd name="connsiteY3" fmla="*/ 146505 h 804195"/>
                <a:gd name="connsiteX4" fmla="*/ 1486257 w 1726224"/>
                <a:gd name="connsiteY4" fmla="*/ 706745 h 804195"/>
                <a:gd name="connsiteX5" fmla="*/ 1297687 w 1726224"/>
                <a:gd name="connsiteY5" fmla="*/ 803762 h 804195"/>
                <a:gd name="connsiteX6" fmla="*/ 137144 w 1726224"/>
                <a:gd name="connsiteY6" fmla="*/ 767348 h 804195"/>
                <a:gd name="connsiteX7" fmla="*/ 0 w 1726224"/>
                <a:gd name="connsiteY7" fmla="*/ 655162 h 804195"/>
                <a:gd name="connsiteX8" fmla="*/ 255775 w 1726224"/>
                <a:gd name="connsiteY8" fmla="*/ 137758 h 804195"/>
                <a:gd name="connsiteX0" fmla="*/ 255775 w 1727086"/>
                <a:gd name="connsiteY0" fmla="*/ 137776 h 804213"/>
                <a:gd name="connsiteX1" fmla="*/ 391229 w 1727086"/>
                <a:gd name="connsiteY1" fmla="*/ 14934 h 804213"/>
                <a:gd name="connsiteX2" fmla="*/ 1599891 w 1727086"/>
                <a:gd name="connsiteY2" fmla="*/ 18 h 804213"/>
                <a:gd name="connsiteX3" fmla="*/ 1723091 w 1727086"/>
                <a:gd name="connsiteY3" fmla="*/ 146523 h 804213"/>
                <a:gd name="connsiteX4" fmla="*/ 1486257 w 1727086"/>
                <a:gd name="connsiteY4" fmla="*/ 706763 h 804213"/>
                <a:gd name="connsiteX5" fmla="*/ 1297687 w 1727086"/>
                <a:gd name="connsiteY5" fmla="*/ 803780 h 804213"/>
                <a:gd name="connsiteX6" fmla="*/ 137144 w 1727086"/>
                <a:gd name="connsiteY6" fmla="*/ 767366 h 804213"/>
                <a:gd name="connsiteX7" fmla="*/ 0 w 1727086"/>
                <a:gd name="connsiteY7" fmla="*/ 655180 h 804213"/>
                <a:gd name="connsiteX8" fmla="*/ 255775 w 1727086"/>
                <a:gd name="connsiteY8" fmla="*/ 137776 h 804213"/>
                <a:gd name="connsiteX0" fmla="*/ 255775 w 1727086"/>
                <a:gd name="connsiteY0" fmla="*/ 137776 h 804213"/>
                <a:gd name="connsiteX1" fmla="*/ 391229 w 1727086"/>
                <a:gd name="connsiteY1" fmla="*/ 14934 h 804213"/>
                <a:gd name="connsiteX2" fmla="*/ 1599891 w 1727086"/>
                <a:gd name="connsiteY2" fmla="*/ 18 h 804213"/>
                <a:gd name="connsiteX3" fmla="*/ 1723091 w 1727086"/>
                <a:gd name="connsiteY3" fmla="*/ 146523 h 804213"/>
                <a:gd name="connsiteX4" fmla="*/ 1486257 w 1727086"/>
                <a:gd name="connsiteY4" fmla="*/ 706763 h 804213"/>
                <a:gd name="connsiteX5" fmla="*/ 1297687 w 1727086"/>
                <a:gd name="connsiteY5" fmla="*/ 803780 h 804213"/>
                <a:gd name="connsiteX6" fmla="*/ 81472 w 1727086"/>
                <a:gd name="connsiteY6" fmla="*/ 770188 h 804213"/>
                <a:gd name="connsiteX7" fmla="*/ 0 w 1727086"/>
                <a:gd name="connsiteY7" fmla="*/ 655180 h 804213"/>
                <a:gd name="connsiteX8" fmla="*/ 255775 w 1727086"/>
                <a:gd name="connsiteY8" fmla="*/ 137776 h 804213"/>
                <a:gd name="connsiteX0" fmla="*/ 255775 w 1727086"/>
                <a:gd name="connsiteY0" fmla="*/ 137776 h 804213"/>
                <a:gd name="connsiteX1" fmla="*/ 391229 w 1727086"/>
                <a:gd name="connsiteY1" fmla="*/ 14934 h 804213"/>
                <a:gd name="connsiteX2" fmla="*/ 1599891 w 1727086"/>
                <a:gd name="connsiteY2" fmla="*/ 18 h 804213"/>
                <a:gd name="connsiteX3" fmla="*/ 1723091 w 1727086"/>
                <a:gd name="connsiteY3" fmla="*/ 146523 h 804213"/>
                <a:gd name="connsiteX4" fmla="*/ 1486257 w 1727086"/>
                <a:gd name="connsiteY4" fmla="*/ 706763 h 804213"/>
                <a:gd name="connsiteX5" fmla="*/ 1297687 w 1727086"/>
                <a:gd name="connsiteY5" fmla="*/ 803780 h 804213"/>
                <a:gd name="connsiteX6" fmla="*/ 81472 w 1727086"/>
                <a:gd name="connsiteY6" fmla="*/ 770188 h 804213"/>
                <a:gd name="connsiteX7" fmla="*/ 0 w 1727086"/>
                <a:gd name="connsiteY7" fmla="*/ 655180 h 804213"/>
                <a:gd name="connsiteX8" fmla="*/ 255775 w 1727086"/>
                <a:gd name="connsiteY8" fmla="*/ 137776 h 804213"/>
                <a:gd name="connsiteX0" fmla="*/ 302415 w 1773726"/>
                <a:gd name="connsiteY0" fmla="*/ 137776 h 804213"/>
                <a:gd name="connsiteX1" fmla="*/ 437869 w 1773726"/>
                <a:gd name="connsiteY1" fmla="*/ 14934 h 804213"/>
                <a:gd name="connsiteX2" fmla="*/ 1646531 w 1773726"/>
                <a:gd name="connsiteY2" fmla="*/ 18 h 804213"/>
                <a:gd name="connsiteX3" fmla="*/ 1769731 w 1773726"/>
                <a:gd name="connsiteY3" fmla="*/ 146523 h 804213"/>
                <a:gd name="connsiteX4" fmla="*/ 1532897 w 1773726"/>
                <a:gd name="connsiteY4" fmla="*/ 706763 h 804213"/>
                <a:gd name="connsiteX5" fmla="*/ 1344327 w 1773726"/>
                <a:gd name="connsiteY5" fmla="*/ 803780 h 804213"/>
                <a:gd name="connsiteX6" fmla="*/ 128112 w 1773726"/>
                <a:gd name="connsiteY6" fmla="*/ 770188 h 804213"/>
                <a:gd name="connsiteX7" fmla="*/ 36355 w 1773726"/>
                <a:gd name="connsiteY7" fmla="*/ 649183 h 804213"/>
                <a:gd name="connsiteX8" fmla="*/ 302415 w 1773726"/>
                <a:gd name="connsiteY8" fmla="*/ 137776 h 804213"/>
                <a:gd name="connsiteX0" fmla="*/ 302415 w 1773726"/>
                <a:gd name="connsiteY0" fmla="*/ 137776 h 804213"/>
                <a:gd name="connsiteX1" fmla="*/ 437869 w 1773726"/>
                <a:gd name="connsiteY1" fmla="*/ 14934 h 804213"/>
                <a:gd name="connsiteX2" fmla="*/ 1646531 w 1773726"/>
                <a:gd name="connsiteY2" fmla="*/ 18 h 804213"/>
                <a:gd name="connsiteX3" fmla="*/ 1769731 w 1773726"/>
                <a:gd name="connsiteY3" fmla="*/ 146523 h 804213"/>
                <a:gd name="connsiteX4" fmla="*/ 1532897 w 1773726"/>
                <a:gd name="connsiteY4" fmla="*/ 706763 h 804213"/>
                <a:gd name="connsiteX5" fmla="*/ 1344327 w 1773726"/>
                <a:gd name="connsiteY5" fmla="*/ 803780 h 804213"/>
                <a:gd name="connsiteX6" fmla="*/ 128112 w 1773726"/>
                <a:gd name="connsiteY6" fmla="*/ 770188 h 804213"/>
                <a:gd name="connsiteX7" fmla="*/ 36355 w 1773726"/>
                <a:gd name="connsiteY7" fmla="*/ 649183 h 804213"/>
                <a:gd name="connsiteX8" fmla="*/ 302415 w 1773726"/>
                <a:gd name="connsiteY8" fmla="*/ 137776 h 804213"/>
                <a:gd name="connsiteX0" fmla="*/ 320660 w 1791971"/>
                <a:gd name="connsiteY0" fmla="*/ 137776 h 804213"/>
                <a:gd name="connsiteX1" fmla="*/ 456114 w 1791971"/>
                <a:gd name="connsiteY1" fmla="*/ 14934 h 804213"/>
                <a:gd name="connsiteX2" fmla="*/ 1664776 w 1791971"/>
                <a:gd name="connsiteY2" fmla="*/ 18 h 804213"/>
                <a:gd name="connsiteX3" fmla="*/ 1787976 w 1791971"/>
                <a:gd name="connsiteY3" fmla="*/ 146523 h 804213"/>
                <a:gd name="connsiteX4" fmla="*/ 1551142 w 1791971"/>
                <a:gd name="connsiteY4" fmla="*/ 706763 h 804213"/>
                <a:gd name="connsiteX5" fmla="*/ 1362572 w 1791971"/>
                <a:gd name="connsiteY5" fmla="*/ 803780 h 804213"/>
                <a:gd name="connsiteX6" fmla="*/ 115743 w 1791971"/>
                <a:gd name="connsiteY6" fmla="*/ 765018 h 804213"/>
                <a:gd name="connsiteX7" fmla="*/ 54600 w 1791971"/>
                <a:gd name="connsiteY7" fmla="*/ 649183 h 804213"/>
                <a:gd name="connsiteX8" fmla="*/ 320660 w 1791971"/>
                <a:gd name="connsiteY8" fmla="*/ 137776 h 804213"/>
                <a:gd name="connsiteX0" fmla="*/ 266412 w 1737723"/>
                <a:gd name="connsiteY0" fmla="*/ 137776 h 804213"/>
                <a:gd name="connsiteX1" fmla="*/ 401866 w 1737723"/>
                <a:gd name="connsiteY1" fmla="*/ 14934 h 804213"/>
                <a:gd name="connsiteX2" fmla="*/ 1610528 w 1737723"/>
                <a:gd name="connsiteY2" fmla="*/ 18 h 804213"/>
                <a:gd name="connsiteX3" fmla="*/ 1733728 w 1737723"/>
                <a:gd name="connsiteY3" fmla="*/ 146523 h 804213"/>
                <a:gd name="connsiteX4" fmla="*/ 1496894 w 1737723"/>
                <a:gd name="connsiteY4" fmla="*/ 706763 h 804213"/>
                <a:gd name="connsiteX5" fmla="*/ 1308324 w 1737723"/>
                <a:gd name="connsiteY5" fmla="*/ 803780 h 804213"/>
                <a:gd name="connsiteX6" fmla="*/ 61495 w 1737723"/>
                <a:gd name="connsiteY6" fmla="*/ 765018 h 804213"/>
                <a:gd name="connsiteX7" fmla="*/ 352 w 1737723"/>
                <a:gd name="connsiteY7" fmla="*/ 649183 h 804213"/>
                <a:gd name="connsiteX8" fmla="*/ 266412 w 1737723"/>
                <a:gd name="connsiteY8" fmla="*/ 137776 h 804213"/>
                <a:gd name="connsiteX0" fmla="*/ 266505 w 1737816"/>
                <a:gd name="connsiteY0" fmla="*/ 137776 h 804213"/>
                <a:gd name="connsiteX1" fmla="*/ 401959 w 1737816"/>
                <a:gd name="connsiteY1" fmla="*/ 14934 h 804213"/>
                <a:gd name="connsiteX2" fmla="*/ 1610621 w 1737816"/>
                <a:gd name="connsiteY2" fmla="*/ 18 h 804213"/>
                <a:gd name="connsiteX3" fmla="*/ 1733821 w 1737816"/>
                <a:gd name="connsiteY3" fmla="*/ 146523 h 804213"/>
                <a:gd name="connsiteX4" fmla="*/ 1496987 w 1737816"/>
                <a:gd name="connsiteY4" fmla="*/ 706763 h 804213"/>
                <a:gd name="connsiteX5" fmla="*/ 1308417 w 1737816"/>
                <a:gd name="connsiteY5" fmla="*/ 803780 h 804213"/>
                <a:gd name="connsiteX6" fmla="*/ 61588 w 1737816"/>
                <a:gd name="connsiteY6" fmla="*/ 765018 h 804213"/>
                <a:gd name="connsiteX7" fmla="*/ 445 w 1737816"/>
                <a:gd name="connsiteY7" fmla="*/ 649183 h 804213"/>
                <a:gd name="connsiteX8" fmla="*/ 266505 w 1737816"/>
                <a:gd name="connsiteY8" fmla="*/ 137776 h 804213"/>
                <a:gd name="connsiteX0" fmla="*/ 294855 w 1766166"/>
                <a:gd name="connsiteY0" fmla="*/ 137776 h 804213"/>
                <a:gd name="connsiteX1" fmla="*/ 430309 w 1766166"/>
                <a:gd name="connsiteY1" fmla="*/ 14934 h 804213"/>
                <a:gd name="connsiteX2" fmla="*/ 1638971 w 1766166"/>
                <a:gd name="connsiteY2" fmla="*/ 18 h 804213"/>
                <a:gd name="connsiteX3" fmla="*/ 1762171 w 1766166"/>
                <a:gd name="connsiteY3" fmla="*/ 146523 h 804213"/>
                <a:gd name="connsiteX4" fmla="*/ 1525337 w 1766166"/>
                <a:gd name="connsiteY4" fmla="*/ 706763 h 804213"/>
                <a:gd name="connsiteX5" fmla="*/ 1336767 w 1766166"/>
                <a:gd name="connsiteY5" fmla="*/ 803780 h 804213"/>
                <a:gd name="connsiteX6" fmla="*/ 89938 w 1766166"/>
                <a:gd name="connsiteY6" fmla="*/ 765018 h 804213"/>
                <a:gd name="connsiteX7" fmla="*/ 0 w 1766166"/>
                <a:gd name="connsiteY7" fmla="*/ 654446 h 804213"/>
                <a:gd name="connsiteX8" fmla="*/ 294855 w 1766166"/>
                <a:gd name="connsiteY8" fmla="*/ 137776 h 804213"/>
                <a:gd name="connsiteX0" fmla="*/ 294855 w 1766166"/>
                <a:gd name="connsiteY0" fmla="*/ 137776 h 804213"/>
                <a:gd name="connsiteX1" fmla="*/ 430309 w 1766166"/>
                <a:gd name="connsiteY1" fmla="*/ 14934 h 804213"/>
                <a:gd name="connsiteX2" fmla="*/ 1638971 w 1766166"/>
                <a:gd name="connsiteY2" fmla="*/ 18 h 804213"/>
                <a:gd name="connsiteX3" fmla="*/ 1762171 w 1766166"/>
                <a:gd name="connsiteY3" fmla="*/ 146523 h 804213"/>
                <a:gd name="connsiteX4" fmla="*/ 1525337 w 1766166"/>
                <a:gd name="connsiteY4" fmla="*/ 706763 h 804213"/>
                <a:gd name="connsiteX5" fmla="*/ 1336767 w 1766166"/>
                <a:gd name="connsiteY5" fmla="*/ 803780 h 804213"/>
                <a:gd name="connsiteX6" fmla="*/ 117366 w 1766166"/>
                <a:gd name="connsiteY6" fmla="*/ 781010 h 804213"/>
                <a:gd name="connsiteX7" fmla="*/ 0 w 1766166"/>
                <a:gd name="connsiteY7" fmla="*/ 654446 h 804213"/>
                <a:gd name="connsiteX8" fmla="*/ 294855 w 1766166"/>
                <a:gd name="connsiteY8" fmla="*/ 137776 h 804213"/>
                <a:gd name="connsiteX0" fmla="*/ 294855 w 1766166"/>
                <a:gd name="connsiteY0" fmla="*/ 137776 h 804213"/>
                <a:gd name="connsiteX1" fmla="*/ 430309 w 1766166"/>
                <a:gd name="connsiteY1" fmla="*/ 14934 h 804213"/>
                <a:gd name="connsiteX2" fmla="*/ 1638971 w 1766166"/>
                <a:gd name="connsiteY2" fmla="*/ 18 h 804213"/>
                <a:gd name="connsiteX3" fmla="*/ 1762171 w 1766166"/>
                <a:gd name="connsiteY3" fmla="*/ 146523 h 804213"/>
                <a:gd name="connsiteX4" fmla="*/ 1525337 w 1766166"/>
                <a:gd name="connsiteY4" fmla="*/ 706763 h 804213"/>
                <a:gd name="connsiteX5" fmla="*/ 1336767 w 1766166"/>
                <a:gd name="connsiteY5" fmla="*/ 803780 h 804213"/>
                <a:gd name="connsiteX6" fmla="*/ 117366 w 1766166"/>
                <a:gd name="connsiteY6" fmla="*/ 781010 h 804213"/>
                <a:gd name="connsiteX7" fmla="*/ 0 w 1766166"/>
                <a:gd name="connsiteY7" fmla="*/ 654446 h 804213"/>
                <a:gd name="connsiteX8" fmla="*/ 294855 w 1766166"/>
                <a:gd name="connsiteY8" fmla="*/ 137776 h 804213"/>
                <a:gd name="connsiteX0" fmla="*/ 294855 w 1766166"/>
                <a:gd name="connsiteY0" fmla="*/ 137776 h 804213"/>
                <a:gd name="connsiteX1" fmla="*/ 430309 w 1766166"/>
                <a:gd name="connsiteY1" fmla="*/ 14934 h 804213"/>
                <a:gd name="connsiteX2" fmla="*/ 1638971 w 1766166"/>
                <a:gd name="connsiteY2" fmla="*/ 18 h 804213"/>
                <a:gd name="connsiteX3" fmla="*/ 1762171 w 1766166"/>
                <a:gd name="connsiteY3" fmla="*/ 146523 h 804213"/>
                <a:gd name="connsiteX4" fmla="*/ 1525337 w 1766166"/>
                <a:gd name="connsiteY4" fmla="*/ 706763 h 804213"/>
                <a:gd name="connsiteX5" fmla="*/ 1336767 w 1766166"/>
                <a:gd name="connsiteY5" fmla="*/ 803780 h 804213"/>
                <a:gd name="connsiteX6" fmla="*/ 117366 w 1766166"/>
                <a:gd name="connsiteY6" fmla="*/ 781010 h 804213"/>
                <a:gd name="connsiteX7" fmla="*/ 0 w 1766166"/>
                <a:gd name="connsiteY7" fmla="*/ 654446 h 804213"/>
                <a:gd name="connsiteX8" fmla="*/ 294855 w 1766166"/>
                <a:gd name="connsiteY8" fmla="*/ 137776 h 804213"/>
                <a:gd name="connsiteX0" fmla="*/ 272571 w 1743882"/>
                <a:gd name="connsiteY0" fmla="*/ 137776 h 804213"/>
                <a:gd name="connsiteX1" fmla="*/ 408025 w 1743882"/>
                <a:gd name="connsiteY1" fmla="*/ 14934 h 804213"/>
                <a:gd name="connsiteX2" fmla="*/ 1616687 w 1743882"/>
                <a:gd name="connsiteY2" fmla="*/ 18 h 804213"/>
                <a:gd name="connsiteX3" fmla="*/ 1739887 w 1743882"/>
                <a:gd name="connsiteY3" fmla="*/ 146523 h 804213"/>
                <a:gd name="connsiteX4" fmla="*/ 1503053 w 1743882"/>
                <a:gd name="connsiteY4" fmla="*/ 706763 h 804213"/>
                <a:gd name="connsiteX5" fmla="*/ 1314483 w 1743882"/>
                <a:gd name="connsiteY5" fmla="*/ 803780 h 804213"/>
                <a:gd name="connsiteX6" fmla="*/ 95082 w 1743882"/>
                <a:gd name="connsiteY6" fmla="*/ 781010 h 804213"/>
                <a:gd name="connsiteX7" fmla="*/ 14 w 1743882"/>
                <a:gd name="connsiteY7" fmla="*/ 617464 h 804213"/>
                <a:gd name="connsiteX8" fmla="*/ 272571 w 1743882"/>
                <a:gd name="connsiteY8" fmla="*/ 137776 h 804213"/>
                <a:gd name="connsiteX0" fmla="*/ 272571 w 1739887"/>
                <a:gd name="connsiteY0" fmla="*/ 137780 h 804217"/>
                <a:gd name="connsiteX1" fmla="*/ 408025 w 1739887"/>
                <a:gd name="connsiteY1" fmla="*/ 14938 h 804217"/>
                <a:gd name="connsiteX2" fmla="*/ 1616687 w 1739887"/>
                <a:gd name="connsiteY2" fmla="*/ 22 h 804217"/>
                <a:gd name="connsiteX3" fmla="*/ 1739887 w 1739887"/>
                <a:gd name="connsiteY3" fmla="*/ 146527 h 804217"/>
                <a:gd name="connsiteX4" fmla="*/ 1503053 w 1739887"/>
                <a:gd name="connsiteY4" fmla="*/ 706767 h 804217"/>
                <a:gd name="connsiteX5" fmla="*/ 1314483 w 1739887"/>
                <a:gd name="connsiteY5" fmla="*/ 803784 h 804217"/>
                <a:gd name="connsiteX6" fmla="*/ 95082 w 1739887"/>
                <a:gd name="connsiteY6" fmla="*/ 781014 h 804217"/>
                <a:gd name="connsiteX7" fmla="*/ 14 w 1739887"/>
                <a:gd name="connsiteY7" fmla="*/ 617468 h 804217"/>
                <a:gd name="connsiteX8" fmla="*/ 272571 w 1739887"/>
                <a:gd name="connsiteY8" fmla="*/ 137780 h 804217"/>
                <a:gd name="connsiteX0" fmla="*/ 272571 w 1746649"/>
                <a:gd name="connsiteY0" fmla="*/ 137784 h 804221"/>
                <a:gd name="connsiteX1" fmla="*/ 408025 w 1746649"/>
                <a:gd name="connsiteY1" fmla="*/ 14942 h 804221"/>
                <a:gd name="connsiteX2" fmla="*/ 1616687 w 1746649"/>
                <a:gd name="connsiteY2" fmla="*/ 26 h 804221"/>
                <a:gd name="connsiteX3" fmla="*/ 1746649 w 1746649"/>
                <a:gd name="connsiteY3" fmla="*/ 129891 h 804221"/>
                <a:gd name="connsiteX4" fmla="*/ 1503053 w 1746649"/>
                <a:gd name="connsiteY4" fmla="*/ 706771 h 804221"/>
                <a:gd name="connsiteX5" fmla="*/ 1314483 w 1746649"/>
                <a:gd name="connsiteY5" fmla="*/ 803788 h 804221"/>
                <a:gd name="connsiteX6" fmla="*/ 95082 w 1746649"/>
                <a:gd name="connsiteY6" fmla="*/ 781018 h 804221"/>
                <a:gd name="connsiteX7" fmla="*/ 14 w 1746649"/>
                <a:gd name="connsiteY7" fmla="*/ 617472 h 804221"/>
                <a:gd name="connsiteX8" fmla="*/ 272571 w 1746649"/>
                <a:gd name="connsiteY8" fmla="*/ 137784 h 804221"/>
                <a:gd name="connsiteX0" fmla="*/ 272571 w 1746649"/>
                <a:gd name="connsiteY0" fmla="*/ 137758 h 804195"/>
                <a:gd name="connsiteX1" fmla="*/ 408025 w 1746649"/>
                <a:gd name="connsiteY1" fmla="*/ 14916 h 804195"/>
                <a:gd name="connsiteX2" fmla="*/ 1616687 w 1746649"/>
                <a:gd name="connsiteY2" fmla="*/ 0 h 804195"/>
                <a:gd name="connsiteX3" fmla="*/ 1746649 w 1746649"/>
                <a:gd name="connsiteY3" fmla="*/ 129865 h 804195"/>
                <a:gd name="connsiteX4" fmla="*/ 1503053 w 1746649"/>
                <a:gd name="connsiteY4" fmla="*/ 706745 h 804195"/>
                <a:gd name="connsiteX5" fmla="*/ 1314483 w 1746649"/>
                <a:gd name="connsiteY5" fmla="*/ 803762 h 804195"/>
                <a:gd name="connsiteX6" fmla="*/ 95082 w 1746649"/>
                <a:gd name="connsiteY6" fmla="*/ 780992 h 804195"/>
                <a:gd name="connsiteX7" fmla="*/ 14 w 1746649"/>
                <a:gd name="connsiteY7" fmla="*/ 617446 h 804195"/>
                <a:gd name="connsiteX8" fmla="*/ 272571 w 1746649"/>
                <a:gd name="connsiteY8" fmla="*/ 137758 h 804195"/>
                <a:gd name="connsiteX0" fmla="*/ 272571 w 1746649"/>
                <a:gd name="connsiteY0" fmla="*/ 139184 h 805621"/>
                <a:gd name="connsiteX1" fmla="*/ 408025 w 1746649"/>
                <a:gd name="connsiteY1" fmla="*/ 16342 h 805621"/>
                <a:gd name="connsiteX2" fmla="*/ 1660887 w 1746649"/>
                <a:gd name="connsiteY2" fmla="*/ 0 h 805621"/>
                <a:gd name="connsiteX3" fmla="*/ 1746649 w 1746649"/>
                <a:gd name="connsiteY3" fmla="*/ 131291 h 805621"/>
                <a:gd name="connsiteX4" fmla="*/ 1503053 w 1746649"/>
                <a:gd name="connsiteY4" fmla="*/ 708171 h 805621"/>
                <a:gd name="connsiteX5" fmla="*/ 1314483 w 1746649"/>
                <a:gd name="connsiteY5" fmla="*/ 805188 h 805621"/>
                <a:gd name="connsiteX6" fmla="*/ 95082 w 1746649"/>
                <a:gd name="connsiteY6" fmla="*/ 782418 h 805621"/>
                <a:gd name="connsiteX7" fmla="*/ 14 w 1746649"/>
                <a:gd name="connsiteY7" fmla="*/ 618872 h 805621"/>
                <a:gd name="connsiteX8" fmla="*/ 272571 w 1746649"/>
                <a:gd name="connsiteY8" fmla="*/ 139184 h 805621"/>
                <a:gd name="connsiteX0" fmla="*/ 272571 w 1746649"/>
                <a:gd name="connsiteY0" fmla="*/ 139184 h 810360"/>
                <a:gd name="connsiteX1" fmla="*/ 408025 w 1746649"/>
                <a:gd name="connsiteY1" fmla="*/ 16342 h 810360"/>
                <a:gd name="connsiteX2" fmla="*/ 1660887 w 1746649"/>
                <a:gd name="connsiteY2" fmla="*/ 0 h 810360"/>
                <a:gd name="connsiteX3" fmla="*/ 1746649 w 1746649"/>
                <a:gd name="connsiteY3" fmla="*/ 131291 h 810360"/>
                <a:gd name="connsiteX4" fmla="*/ 1491676 w 1746649"/>
                <a:gd name="connsiteY4" fmla="*/ 730205 h 810360"/>
                <a:gd name="connsiteX5" fmla="*/ 1314483 w 1746649"/>
                <a:gd name="connsiteY5" fmla="*/ 805188 h 810360"/>
                <a:gd name="connsiteX6" fmla="*/ 95082 w 1746649"/>
                <a:gd name="connsiteY6" fmla="*/ 782418 h 810360"/>
                <a:gd name="connsiteX7" fmla="*/ 14 w 1746649"/>
                <a:gd name="connsiteY7" fmla="*/ 618872 h 810360"/>
                <a:gd name="connsiteX8" fmla="*/ 272571 w 1746649"/>
                <a:gd name="connsiteY8" fmla="*/ 139184 h 810360"/>
                <a:gd name="connsiteX0" fmla="*/ 272571 w 1746649"/>
                <a:gd name="connsiteY0" fmla="*/ 139184 h 811281"/>
                <a:gd name="connsiteX1" fmla="*/ 408025 w 1746649"/>
                <a:gd name="connsiteY1" fmla="*/ 16342 h 811281"/>
                <a:gd name="connsiteX2" fmla="*/ 1660887 w 1746649"/>
                <a:gd name="connsiteY2" fmla="*/ 0 h 811281"/>
                <a:gd name="connsiteX3" fmla="*/ 1746649 w 1746649"/>
                <a:gd name="connsiteY3" fmla="*/ 131291 h 811281"/>
                <a:gd name="connsiteX4" fmla="*/ 1491676 w 1746649"/>
                <a:gd name="connsiteY4" fmla="*/ 730205 h 811281"/>
                <a:gd name="connsiteX5" fmla="*/ 1335737 w 1746649"/>
                <a:gd name="connsiteY5" fmla="*/ 806555 h 811281"/>
                <a:gd name="connsiteX6" fmla="*/ 95082 w 1746649"/>
                <a:gd name="connsiteY6" fmla="*/ 782418 h 811281"/>
                <a:gd name="connsiteX7" fmla="*/ 14 w 1746649"/>
                <a:gd name="connsiteY7" fmla="*/ 618872 h 811281"/>
                <a:gd name="connsiteX8" fmla="*/ 272571 w 1746649"/>
                <a:gd name="connsiteY8" fmla="*/ 139184 h 811281"/>
                <a:gd name="connsiteX0" fmla="*/ 272571 w 1746649"/>
                <a:gd name="connsiteY0" fmla="*/ 139184 h 806555"/>
                <a:gd name="connsiteX1" fmla="*/ 408025 w 1746649"/>
                <a:gd name="connsiteY1" fmla="*/ 16342 h 806555"/>
                <a:gd name="connsiteX2" fmla="*/ 1660887 w 1746649"/>
                <a:gd name="connsiteY2" fmla="*/ 0 h 806555"/>
                <a:gd name="connsiteX3" fmla="*/ 1746649 w 1746649"/>
                <a:gd name="connsiteY3" fmla="*/ 131291 h 806555"/>
                <a:gd name="connsiteX4" fmla="*/ 1491676 w 1746649"/>
                <a:gd name="connsiteY4" fmla="*/ 730205 h 806555"/>
                <a:gd name="connsiteX5" fmla="*/ 1335737 w 1746649"/>
                <a:gd name="connsiteY5" fmla="*/ 806555 h 806555"/>
                <a:gd name="connsiteX6" fmla="*/ 95082 w 1746649"/>
                <a:gd name="connsiteY6" fmla="*/ 782418 h 806555"/>
                <a:gd name="connsiteX7" fmla="*/ 14 w 1746649"/>
                <a:gd name="connsiteY7" fmla="*/ 618872 h 806555"/>
                <a:gd name="connsiteX8" fmla="*/ 272571 w 1746649"/>
                <a:gd name="connsiteY8" fmla="*/ 139184 h 806555"/>
                <a:gd name="connsiteX0" fmla="*/ 286859 w 1760937"/>
                <a:gd name="connsiteY0" fmla="*/ 139184 h 806555"/>
                <a:gd name="connsiteX1" fmla="*/ 422313 w 1760937"/>
                <a:gd name="connsiteY1" fmla="*/ 16342 h 806555"/>
                <a:gd name="connsiteX2" fmla="*/ 1675175 w 1760937"/>
                <a:gd name="connsiteY2" fmla="*/ 0 h 806555"/>
                <a:gd name="connsiteX3" fmla="*/ 1760937 w 1760937"/>
                <a:gd name="connsiteY3" fmla="*/ 131291 h 806555"/>
                <a:gd name="connsiteX4" fmla="*/ 1505964 w 1760937"/>
                <a:gd name="connsiteY4" fmla="*/ 730205 h 806555"/>
                <a:gd name="connsiteX5" fmla="*/ 1350025 w 1760937"/>
                <a:gd name="connsiteY5" fmla="*/ 806555 h 806555"/>
                <a:gd name="connsiteX6" fmla="*/ 109370 w 1760937"/>
                <a:gd name="connsiteY6" fmla="*/ 782418 h 806555"/>
                <a:gd name="connsiteX7" fmla="*/ 0 w 1760937"/>
                <a:gd name="connsiteY7" fmla="*/ 642140 h 806555"/>
                <a:gd name="connsiteX8" fmla="*/ 286859 w 1760937"/>
                <a:gd name="connsiteY8" fmla="*/ 139184 h 806555"/>
                <a:gd name="connsiteX0" fmla="*/ 294855 w 1760937"/>
                <a:gd name="connsiteY0" fmla="*/ 125470 h 806555"/>
                <a:gd name="connsiteX1" fmla="*/ 422313 w 1760937"/>
                <a:gd name="connsiteY1" fmla="*/ 16342 h 806555"/>
                <a:gd name="connsiteX2" fmla="*/ 1675175 w 1760937"/>
                <a:gd name="connsiteY2" fmla="*/ 0 h 806555"/>
                <a:gd name="connsiteX3" fmla="*/ 1760937 w 1760937"/>
                <a:gd name="connsiteY3" fmla="*/ 131291 h 806555"/>
                <a:gd name="connsiteX4" fmla="*/ 1505964 w 1760937"/>
                <a:gd name="connsiteY4" fmla="*/ 730205 h 806555"/>
                <a:gd name="connsiteX5" fmla="*/ 1350025 w 1760937"/>
                <a:gd name="connsiteY5" fmla="*/ 806555 h 806555"/>
                <a:gd name="connsiteX6" fmla="*/ 109370 w 1760937"/>
                <a:gd name="connsiteY6" fmla="*/ 782418 h 806555"/>
                <a:gd name="connsiteX7" fmla="*/ 0 w 1760937"/>
                <a:gd name="connsiteY7" fmla="*/ 642140 h 806555"/>
                <a:gd name="connsiteX8" fmla="*/ 294855 w 1760937"/>
                <a:gd name="connsiteY8" fmla="*/ 125470 h 806555"/>
                <a:gd name="connsiteX0" fmla="*/ 294855 w 1760937"/>
                <a:gd name="connsiteY0" fmla="*/ 125470 h 806555"/>
                <a:gd name="connsiteX1" fmla="*/ 422313 w 1760937"/>
                <a:gd name="connsiteY1" fmla="*/ 16342 h 806555"/>
                <a:gd name="connsiteX2" fmla="*/ 1675175 w 1760937"/>
                <a:gd name="connsiteY2" fmla="*/ 0 h 806555"/>
                <a:gd name="connsiteX3" fmla="*/ 1760937 w 1760937"/>
                <a:gd name="connsiteY3" fmla="*/ 131291 h 806555"/>
                <a:gd name="connsiteX4" fmla="*/ 1505964 w 1760937"/>
                <a:gd name="connsiteY4" fmla="*/ 730205 h 806555"/>
                <a:gd name="connsiteX5" fmla="*/ 1350025 w 1760937"/>
                <a:gd name="connsiteY5" fmla="*/ 806555 h 806555"/>
                <a:gd name="connsiteX6" fmla="*/ 109370 w 1760937"/>
                <a:gd name="connsiteY6" fmla="*/ 782418 h 806555"/>
                <a:gd name="connsiteX7" fmla="*/ 0 w 1760937"/>
                <a:gd name="connsiteY7" fmla="*/ 642140 h 806555"/>
                <a:gd name="connsiteX8" fmla="*/ 294855 w 1760937"/>
                <a:gd name="connsiteY8" fmla="*/ 125470 h 806555"/>
                <a:gd name="connsiteX0" fmla="*/ 294855 w 1760937"/>
                <a:gd name="connsiteY0" fmla="*/ 125470 h 806555"/>
                <a:gd name="connsiteX1" fmla="*/ 422313 w 1760937"/>
                <a:gd name="connsiteY1" fmla="*/ 16342 h 806555"/>
                <a:gd name="connsiteX2" fmla="*/ 1675175 w 1760937"/>
                <a:gd name="connsiteY2" fmla="*/ 0 h 806555"/>
                <a:gd name="connsiteX3" fmla="*/ 1760937 w 1760937"/>
                <a:gd name="connsiteY3" fmla="*/ 131291 h 806555"/>
                <a:gd name="connsiteX4" fmla="*/ 1505964 w 1760937"/>
                <a:gd name="connsiteY4" fmla="*/ 730205 h 806555"/>
                <a:gd name="connsiteX5" fmla="*/ 1350025 w 1760937"/>
                <a:gd name="connsiteY5" fmla="*/ 806555 h 806555"/>
                <a:gd name="connsiteX6" fmla="*/ 109370 w 1760937"/>
                <a:gd name="connsiteY6" fmla="*/ 782418 h 806555"/>
                <a:gd name="connsiteX7" fmla="*/ 0 w 1760937"/>
                <a:gd name="connsiteY7" fmla="*/ 642140 h 806555"/>
                <a:gd name="connsiteX8" fmla="*/ 294855 w 1760937"/>
                <a:gd name="connsiteY8" fmla="*/ 125470 h 8065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60937" h="806555">
                  <a:moveTo>
                    <a:pt x="294855" y="125470"/>
                  </a:moveTo>
                  <a:cubicBezTo>
                    <a:pt x="334862" y="62139"/>
                    <a:pt x="356263" y="16342"/>
                    <a:pt x="422313" y="16342"/>
                  </a:cubicBezTo>
                  <a:lnTo>
                    <a:pt x="1675175" y="0"/>
                  </a:lnTo>
                  <a:cubicBezTo>
                    <a:pt x="1744767" y="228"/>
                    <a:pt x="1752861" y="74681"/>
                    <a:pt x="1760937" y="131291"/>
                  </a:cubicBezTo>
                  <a:cubicBezTo>
                    <a:pt x="1675946" y="330929"/>
                    <a:pt x="1534547" y="659202"/>
                    <a:pt x="1505964" y="730205"/>
                  </a:cubicBezTo>
                  <a:cubicBezTo>
                    <a:pt x="1477381" y="801208"/>
                    <a:pt x="1416075" y="806555"/>
                    <a:pt x="1350025" y="806555"/>
                  </a:cubicBezTo>
                  <a:lnTo>
                    <a:pt x="109370" y="782418"/>
                  </a:lnTo>
                  <a:cubicBezTo>
                    <a:pt x="10989" y="782841"/>
                    <a:pt x="0" y="708190"/>
                    <a:pt x="0" y="642140"/>
                  </a:cubicBezTo>
                  <a:cubicBezTo>
                    <a:pt x="88687" y="471671"/>
                    <a:pt x="254848" y="188801"/>
                    <a:pt x="294855" y="125470"/>
                  </a:cubicBez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4" name="四角形: 上の 2 つの角を丸める 9">
              <a:extLst>
                <a:ext uri="{FF2B5EF4-FFF2-40B4-BE49-F238E27FC236}">
                  <a16:creationId xmlns:a16="http://schemas.microsoft.com/office/drawing/2014/main" id="{D41D0C7B-D6C9-96DE-F120-A823449CF1CF}"/>
                </a:ext>
              </a:extLst>
            </p:cNvPr>
            <p:cNvSpPr/>
            <p:nvPr/>
          </p:nvSpPr>
          <p:spPr>
            <a:xfrm rot="13500000">
              <a:off x="-369569" y="6320807"/>
              <a:ext cx="641663" cy="1235925"/>
            </a:xfrm>
            <a:custGeom>
              <a:avLst/>
              <a:gdLst>
                <a:gd name="connsiteX0" fmla="*/ 399963 w 799925"/>
                <a:gd name="connsiteY0" fmla="*/ 0 h 1561725"/>
                <a:gd name="connsiteX1" fmla="*/ 399963 w 799925"/>
                <a:gd name="connsiteY1" fmla="*/ 0 h 1561725"/>
                <a:gd name="connsiteX2" fmla="*/ 799926 w 799925"/>
                <a:gd name="connsiteY2" fmla="*/ 399963 h 1561725"/>
                <a:gd name="connsiteX3" fmla="*/ 799925 w 799925"/>
                <a:gd name="connsiteY3" fmla="*/ 1561725 h 1561725"/>
                <a:gd name="connsiteX4" fmla="*/ 799925 w 799925"/>
                <a:gd name="connsiteY4" fmla="*/ 1561725 h 1561725"/>
                <a:gd name="connsiteX5" fmla="*/ 0 w 799925"/>
                <a:gd name="connsiteY5" fmla="*/ 1561725 h 1561725"/>
                <a:gd name="connsiteX6" fmla="*/ 0 w 799925"/>
                <a:gd name="connsiteY6" fmla="*/ 1561725 h 1561725"/>
                <a:gd name="connsiteX7" fmla="*/ 0 w 799925"/>
                <a:gd name="connsiteY7" fmla="*/ 399963 h 1561725"/>
                <a:gd name="connsiteX8" fmla="*/ 399963 w 799925"/>
                <a:gd name="connsiteY8" fmla="*/ 0 h 1561725"/>
                <a:gd name="connsiteX0" fmla="*/ 399963 w 799926"/>
                <a:gd name="connsiteY0" fmla="*/ 0 h 1561725"/>
                <a:gd name="connsiteX1" fmla="*/ 399963 w 799926"/>
                <a:gd name="connsiteY1" fmla="*/ 0 h 1561725"/>
                <a:gd name="connsiteX2" fmla="*/ 799926 w 799926"/>
                <a:gd name="connsiteY2" fmla="*/ 399963 h 1561725"/>
                <a:gd name="connsiteX3" fmla="*/ 799925 w 799926"/>
                <a:gd name="connsiteY3" fmla="*/ 1561725 h 1561725"/>
                <a:gd name="connsiteX4" fmla="*/ 786454 w 799926"/>
                <a:gd name="connsiteY4" fmla="*/ 1368650 h 1561725"/>
                <a:gd name="connsiteX5" fmla="*/ 0 w 799926"/>
                <a:gd name="connsiteY5" fmla="*/ 1561725 h 1561725"/>
                <a:gd name="connsiteX6" fmla="*/ 0 w 799926"/>
                <a:gd name="connsiteY6" fmla="*/ 1561725 h 1561725"/>
                <a:gd name="connsiteX7" fmla="*/ 0 w 799926"/>
                <a:gd name="connsiteY7" fmla="*/ 399963 h 1561725"/>
                <a:gd name="connsiteX8" fmla="*/ 399963 w 799926"/>
                <a:gd name="connsiteY8" fmla="*/ 0 h 1561725"/>
                <a:gd name="connsiteX0" fmla="*/ 399963 w 868150"/>
                <a:gd name="connsiteY0" fmla="*/ 0 h 1561725"/>
                <a:gd name="connsiteX1" fmla="*/ 399963 w 868150"/>
                <a:gd name="connsiteY1" fmla="*/ 0 h 1561725"/>
                <a:gd name="connsiteX2" fmla="*/ 799926 w 868150"/>
                <a:gd name="connsiteY2" fmla="*/ 399963 h 1561725"/>
                <a:gd name="connsiteX3" fmla="*/ 786454 w 868150"/>
                <a:gd name="connsiteY3" fmla="*/ 1368650 h 1561725"/>
                <a:gd name="connsiteX4" fmla="*/ 0 w 868150"/>
                <a:gd name="connsiteY4" fmla="*/ 1561725 h 1561725"/>
                <a:gd name="connsiteX5" fmla="*/ 0 w 868150"/>
                <a:gd name="connsiteY5" fmla="*/ 1561725 h 1561725"/>
                <a:gd name="connsiteX6" fmla="*/ 0 w 868150"/>
                <a:gd name="connsiteY6" fmla="*/ 399963 h 1561725"/>
                <a:gd name="connsiteX7" fmla="*/ 399963 w 868150"/>
                <a:gd name="connsiteY7" fmla="*/ 0 h 1561725"/>
                <a:gd name="connsiteX0" fmla="*/ 399963 w 799926"/>
                <a:gd name="connsiteY0" fmla="*/ 0 h 1561725"/>
                <a:gd name="connsiteX1" fmla="*/ 399963 w 799926"/>
                <a:gd name="connsiteY1" fmla="*/ 0 h 1561725"/>
                <a:gd name="connsiteX2" fmla="*/ 799926 w 799926"/>
                <a:gd name="connsiteY2" fmla="*/ 399963 h 1561725"/>
                <a:gd name="connsiteX3" fmla="*/ 786454 w 799926"/>
                <a:gd name="connsiteY3" fmla="*/ 1368650 h 1561725"/>
                <a:gd name="connsiteX4" fmla="*/ 0 w 799926"/>
                <a:gd name="connsiteY4" fmla="*/ 1561725 h 1561725"/>
                <a:gd name="connsiteX5" fmla="*/ 0 w 799926"/>
                <a:gd name="connsiteY5" fmla="*/ 1561725 h 1561725"/>
                <a:gd name="connsiteX6" fmla="*/ 0 w 799926"/>
                <a:gd name="connsiteY6" fmla="*/ 399963 h 1561725"/>
                <a:gd name="connsiteX7" fmla="*/ 399963 w 799926"/>
                <a:gd name="connsiteY7" fmla="*/ 0 h 1561725"/>
                <a:gd name="connsiteX0" fmla="*/ 399963 w 799961"/>
                <a:gd name="connsiteY0" fmla="*/ 0 h 1561725"/>
                <a:gd name="connsiteX1" fmla="*/ 399963 w 799961"/>
                <a:gd name="connsiteY1" fmla="*/ 0 h 1561725"/>
                <a:gd name="connsiteX2" fmla="*/ 799926 w 799961"/>
                <a:gd name="connsiteY2" fmla="*/ 399963 h 1561725"/>
                <a:gd name="connsiteX3" fmla="*/ 786454 w 799961"/>
                <a:gd name="connsiteY3" fmla="*/ 1368650 h 1561725"/>
                <a:gd name="connsiteX4" fmla="*/ 0 w 799961"/>
                <a:gd name="connsiteY4" fmla="*/ 1561725 h 1561725"/>
                <a:gd name="connsiteX5" fmla="*/ 0 w 799961"/>
                <a:gd name="connsiteY5" fmla="*/ 1561725 h 1561725"/>
                <a:gd name="connsiteX6" fmla="*/ 0 w 799961"/>
                <a:gd name="connsiteY6" fmla="*/ 399963 h 1561725"/>
                <a:gd name="connsiteX7" fmla="*/ 399963 w 799961"/>
                <a:gd name="connsiteY7" fmla="*/ 0 h 1561725"/>
                <a:gd name="connsiteX0" fmla="*/ 399963 w 799961"/>
                <a:gd name="connsiteY0" fmla="*/ 0 h 1561725"/>
                <a:gd name="connsiteX1" fmla="*/ 399963 w 799961"/>
                <a:gd name="connsiteY1" fmla="*/ 0 h 1561725"/>
                <a:gd name="connsiteX2" fmla="*/ 799926 w 799961"/>
                <a:gd name="connsiteY2" fmla="*/ 399963 h 1561725"/>
                <a:gd name="connsiteX3" fmla="*/ 786454 w 799961"/>
                <a:gd name="connsiteY3" fmla="*/ 1368650 h 1561725"/>
                <a:gd name="connsiteX4" fmla="*/ 0 w 799961"/>
                <a:gd name="connsiteY4" fmla="*/ 1561725 h 1561725"/>
                <a:gd name="connsiteX5" fmla="*/ 0 w 799961"/>
                <a:gd name="connsiteY5" fmla="*/ 1561725 h 1561725"/>
                <a:gd name="connsiteX6" fmla="*/ 0 w 799961"/>
                <a:gd name="connsiteY6" fmla="*/ 570588 h 1561725"/>
                <a:gd name="connsiteX7" fmla="*/ 399963 w 799961"/>
                <a:gd name="connsiteY7" fmla="*/ 0 h 1561725"/>
                <a:gd name="connsiteX0" fmla="*/ 453845 w 799961"/>
                <a:gd name="connsiteY0" fmla="*/ 17960 h 1561725"/>
                <a:gd name="connsiteX1" fmla="*/ 399963 w 799961"/>
                <a:gd name="connsiteY1" fmla="*/ 0 h 1561725"/>
                <a:gd name="connsiteX2" fmla="*/ 799926 w 799961"/>
                <a:gd name="connsiteY2" fmla="*/ 399963 h 1561725"/>
                <a:gd name="connsiteX3" fmla="*/ 786454 w 799961"/>
                <a:gd name="connsiteY3" fmla="*/ 1368650 h 1561725"/>
                <a:gd name="connsiteX4" fmla="*/ 0 w 799961"/>
                <a:gd name="connsiteY4" fmla="*/ 1561725 h 1561725"/>
                <a:gd name="connsiteX5" fmla="*/ 0 w 799961"/>
                <a:gd name="connsiteY5" fmla="*/ 1561725 h 1561725"/>
                <a:gd name="connsiteX6" fmla="*/ 0 w 799961"/>
                <a:gd name="connsiteY6" fmla="*/ 570588 h 1561725"/>
                <a:gd name="connsiteX7" fmla="*/ 453845 w 799961"/>
                <a:gd name="connsiteY7" fmla="*/ 17960 h 1561725"/>
                <a:gd name="connsiteX0" fmla="*/ 0 w 799961"/>
                <a:gd name="connsiteY0" fmla="*/ 570588 h 1561725"/>
                <a:gd name="connsiteX1" fmla="*/ 399963 w 799961"/>
                <a:gd name="connsiteY1" fmla="*/ 0 h 1561725"/>
                <a:gd name="connsiteX2" fmla="*/ 799926 w 799961"/>
                <a:gd name="connsiteY2" fmla="*/ 399963 h 1561725"/>
                <a:gd name="connsiteX3" fmla="*/ 786454 w 799961"/>
                <a:gd name="connsiteY3" fmla="*/ 1368650 h 1561725"/>
                <a:gd name="connsiteX4" fmla="*/ 0 w 799961"/>
                <a:gd name="connsiteY4" fmla="*/ 1561725 h 1561725"/>
                <a:gd name="connsiteX5" fmla="*/ 0 w 799961"/>
                <a:gd name="connsiteY5" fmla="*/ 1561725 h 1561725"/>
                <a:gd name="connsiteX6" fmla="*/ 0 w 799961"/>
                <a:gd name="connsiteY6" fmla="*/ 570588 h 1561725"/>
                <a:gd name="connsiteX0" fmla="*/ 0 w 821324"/>
                <a:gd name="connsiteY0" fmla="*/ 548137 h 1539274"/>
                <a:gd name="connsiteX1" fmla="*/ 467315 w 821324"/>
                <a:gd name="connsiteY1" fmla="*/ 0 h 1539274"/>
                <a:gd name="connsiteX2" fmla="*/ 799926 w 821324"/>
                <a:gd name="connsiteY2" fmla="*/ 377512 h 1539274"/>
                <a:gd name="connsiteX3" fmla="*/ 786454 w 821324"/>
                <a:gd name="connsiteY3" fmla="*/ 1346199 h 1539274"/>
                <a:gd name="connsiteX4" fmla="*/ 0 w 821324"/>
                <a:gd name="connsiteY4" fmla="*/ 1539274 h 1539274"/>
                <a:gd name="connsiteX5" fmla="*/ 0 w 821324"/>
                <a:gd name="connsiteY5" fmla="*/ 1539274 h 1539274"/>
                <a:gd name="connsiteX6" fmla="*/ 0 w 821324"/>
                <a:gd name="connsiteY6" fmla="*/ 548137 h 1539274"/>
                <a:gd name="connsiteX0" fmla="*/ 0 w 821324"/>
                <a:gd name="connsiteY0" fmla="*/ 558363 h 1549500"/>
                <a:gd name="connsiteX1" fmla="*/ 467315 w 821324"/>
                <a:gd name="connsiteY1" fmla="*/ 10226 h 1549500"/>
                <a:gd name="connsiteX2" fmla="*/ 799926 w 821324"/>
                <a:gd name="connsiteY2" fmla="*/ 387738 h 1549500"/>
                <a:gd name="connsiteX3" fmla="*/ 786454 w 821324"/>
                <a:gd name="connsiteY3" fmla="*/ 1356425 h 1549500"/>
                <a:gd name="connsiteX4" fmla="*/ 0 w 821324"/>
                <a:gd name="connsiteY4" fmla="*/ 1549500 h 1549500"/>
                <a:gd name="connsiteX5" fmla="*/ 0 w 821324"/>
                <a:gd name="connsiteY5" fmla="*/ 1549500 h 1549500"/>
                <a:gd name="connsiteX6" fmla="*/ 0 w 821324"/>
                <a:gd name="connsiteY6" fmla="*/ 558363 h 1549500"/>
                <a:gd name="connsiteX0" fmla="*/ 0 w 821324"/>
                <a:gd name="connsiteY0" fmla="*/ 548277 h 1539414"/>
                <a:gd name="connsiteX1" fmla="*/ 467315 w 821324"/>
                <a:gd name="connsiteY1" fmla="*/ 140 h 1539414"/>
                <a:gd name="connsiteX2" fmla="*/ 799926 w 821324"/>
                <a:gd name="connsiteY2" fmla="*/ 377652 h 1539414"/>
                <a:gd name="connsiteX3" fmla="*/ 786454 w 821324"/>
                <a:gd name="connsiteY3" fmla="*/ 1346339 h 1539414"/>
                <a:gd name="connsiteX4" fmla="*/ 0 w 821324"/>
                <a:gd name="connsiteY4" fmla="*/ 1539414 h 1539414"/>
                <a:gd name="connsiteX5" fmla="*/ 0 w 821324"/>
                <a:gd name="connsiteY5" fmla="*/ 1539414 h 1539414"/>
                <a:gd name="connsiteX6" fmla="*/ 0 w 821324"/>
                <a:gd name="connsiteY6" fmla="*/ 548277 h 1539414"/>
                <a:gd name="connsiteX0" fmla="*/ 0 w 799926"/>
                <a:gd name="connsiteY0" fmla="*/ 548277 h 1539414"/>
                <a:gd name="connsiteX1" fmla="*/ 467315 w 799926"/>
                <a:gd name="connsiteY1" fmla="*/ 140 h 1539414"/>
                <a:gd name="connsiteX2" fmla="*/ 799926 w 799926"/>
                <a:gd name="connsiteY2" fmla="*/ 377652 h 1539414"/>
                <a:gd name="connsiteX3" fmla="*/ 786454 w 799926"/>
                <a:gd name="connsiteY3" fmla="*/ 1346339 h 1539414"/>
                <a:gd name="connsiteX4" fmla="*/ 0 w 799926"/>
                <a:gd name="connsiteY4" fmla="*/ 1539414 h 1539414"/>
                <a:gd name="connsiteX5" fmla="*/ 0 w 799926"/>
                <a:gd name="connsiteY5" fmla="*/ 1539414 h 1539414"/>
                <a:gd name="connsiteX6" fmla="*/ 0 w 799926"/>
                <a:gd name="connsiteY6" fmla="*/ 548277 h 1539414"/>
                <a:gd name="connsiteX0" fmla="*/ 3683 w 803609"/>
                <a:gd name="connsiteY0" fmla="*/ 548241 h 1539378"/>
                <a:gd name="connsiteX1" fmla="*/ 470998 w 803609"/>
                <a:gd name="connsiteY1" fmla="*/ 104 h 1539378"/>
                <a:gd name="connsiteX2" fmla="*/ 803609 w 803609"/>
                <a:gd name="connsiteY2" fmla="*/ 377616 h 1539378"/>
                <a:gd name="connsiteX3" fmla="*/ 790137 w 803609"/>
                <a:gd name="connsiteY3" fmla="*/ 1346303 h 1539378"/>
                <a:gd name="connsiteX4" fmla="*/ 3683 w 803609"/>
                <a:gd name="connsiteY4" fmla="*/ 1539378 h 1539378"/>
                <a:gd name="connsiteX5" fmla="*/ 3683 w 803609"/>
                <a:gd name="connsiteY5" fmla="*/ 1539378 h 1539378"/>
                <a:gd name="connsiteX6" fmla="*/ 3683 w 803609"/>
                <a:gd name="connsiteY6" fmla="*/ 548241 h 1539378"/>
                <a:gd name="connsiteX0" fmla="*/ 3683 w 803609"/>
                <a:gd name="connsiteY0" fmla="*/ 554900 h 1546037"/>
                <a:gd name="connsiteX1" fmla="*/ 470998 w 803609"/>
                <a:gd name="connsiteY1" fmla="*/ 6763 h 1546037"/>
                <a:gd name="connsiteX2" fmla="*/ 803609 w 803609"/>
                <a:gd name="connsiteY2" fmla="*/ 384275 h 1546037"/>
                <a:gd name="connsiteX3" fmla="*/ 790137 w 803609"/>
                <a:gd name="connsiteY3" fmla="*/ 1352962 h 1546037"/>
                <a:gd name="connsiteX4" fmla="*/ 3683 w 803609"/>
                <a:gd name="connsiteY4" fmla="*/ 1546037 h 1546037"/>
                <a:gd name="connsiteX5" fmla="*/ 3683 w 803609"/>
                <a:gd name="connsiteY5" fmla="*/ 1546037 h 1546037"/>
                <a:gd name="connsiteX6" fmla="*/ 3683 w 803609"/>
                <a:gd name="connsiteY6" fmla="*/ 554900 h 1546037"/>
                <a:gd name="connsiteX0" fmla="*/ 0 w 799926"/>
                <a:gd name="connsiteY0" fmla="*/ 554900 h 1546037"/>
                <a:gd name="connsiteX1" fmla="*/ 467315 w 799926"/>
                <a:gd name="connsiteY1" fmla="*/ 6763 h 1546037"/>
                <a:gd name="connsiteX2" fmla="*/ 799926 w 799926"/>
                <a:gd name="connsiteY2" fmla="*/ 384275 h 1546037"/>
                <a:gd name="connsiteX3" fmla="*/ 786454 w 799926"/>
                <a:gd name="connsiteY3" fmla="*/ 1352962 h 1546037"/>
                <a:gd name="connsiteX4" fmla="*/ 0 w 799926"/>
                <a:gd name="connsiteY4" fmla="*/ 1546037 h 1546037"/>
                <a:gd name="connsiteX5" fmla="*/ 0 w 799926"/>
                <a:gd name="connsiteY5" fmla="*/ 554900 h 1546037"/>
                <a:gd name="connsiteX0" fmla="*/ 24713 w 824639"/>
                <a:gd name="connsiteY0" fmla="*/ 554900 h 1555421"/>
                <a:gd name="connsiteX1" fmla="*/ 492028 w 824639"/>
                <a:gd name="connsiteY1" fmla="*/ 6763 h 1555421"/>
                <a:gd name="connsiteX2" fmla="*/ 824639 w 824639"/>
                <a:gd name="connsiteY2" fmla="*/ 384275 h 1555421"/>
                <a:gd name="connsiteX3" fmla="*/ 811167 w 824639"/>
                <a:gd name="connsiteY3" fmla="*/ 1352962 h 1555421"/>
                <a:gd name="connsiteX4" fmla="*/ 24713 w 824639"/>
                <a:gd name="connsiteY4" fmla="*/ 1546037 h 1555421"/>
                <a:gd name="connsiteX5" fmla="*/ 24713 w 824639"/>
                <a:gd name="connsiteY5" fmla="*/ 554900 h 1555421"/>
                <a:gd name="connsiteX0" fmla="*/ 24713 w 832818"/>
                <a:gd name="connsiteY0" fmla="*/ 554900 h 1554907"/>
                <a:gd name="connsiteX1" fmla="*/ 492028 w 832818"/>
                <a:gd name="connsiteY1" fmla="*/ 6763 h 1554907"/>
                <a:gd name="connsiteX2" fmla="*/ 824639 w 832818"/>
                <a:gd name="connsiteY2" fmla="*/ 384275 h 1554907"/>
                <a:gd name="connsiteX3" fmla="*/ 811167 w 832818"/>
                <a:gd name="connsiteY3" fmla="*/ 1352962 h 1554907"/>
                <a:gd name="connsiteX4" fmla="*/ 24713 w 832818"/>
                <a:gd name="connsiteY4" fmla="*/ 1546037 h 1554907"/>
                <a:gd name="connsiteX5" fmla="*/ 24713 w 832818"/>
                <a:gd name="connsiteY5" fmla="*/ 554900 h 1554907"/>
                <a:gd name="connsiteX0" fmla="*/ 24713 w 832620"/>
                <a:gd name="connsiteY0" fmla="*/ 554158 h 1554165"/>
                <a:gd name="connsiteX1" fmla="*/ 492028 w 832620"/>
                <a:gd name="connsiteY1" fmla="*/ 6021 h 1554165"/>
                <a:gd name="connsiteX2" fmla="*/ 824639 w 832620"/>
                <a:gd name="connsiteY2" fmla="*/ 383533 h 1554165"/>
                <a:gd name="connsiteX3" fmla="*/ 811167 w 832620"/>
                <a:gd name="connsiteY3" fmla="*/ 1352220 h 1554165"/>
                <a:gd name="connsiteX4" fmla="*/ 24713 w 832620"/>
                <a:gd name="connsiteY4" fmla="*/ 1545295 h 1554165"/>
                <a:gd name="connsiteX5" fmla="*/ 24713 w 832620"/>
                <a:gd name="connsiteY5" fmla="*/ 554158 h 1554165"/>
                <a:gd name="connsiteX0" fmla="*/ 0 w 807907"/>
                <a:gd name="connsiteY0" fmla="*/ 554158 h 1554165"/>
                <a:gd name="connsiteX1" fmla="*/ 467315 w 807907"/>
                <a:gd name="connsiteY1" fmla="*/ 6021 h 1554165"/>
                <a:gd name="connsiteX2" fmla="*/ 799926 w 807907"/>
                <a:gd name="connsiteY2" fmla="*/ 383533 h 1554165"/>
                <a:gd name="connsiteX3" fmla="*/ 786454 w 807907"/>
                <a:gd name="connsiteY3" fmla="*/ 1352220 h 1554165"/>
                <a:gd name="connsiteX4" fmla="*/ 0 w 807907"/>
                <a:gd name="connsiteY4" fmla="*/ 1545295 h 1554165"/>
                <a:gd name="connsiteX5" fmla="*/ 0 w 807907"/>
                <a:gd name="connsiteY5" fmla="*/ 554158 h 1554165"/>
                <a:gd name="connsiteX0" fmla="*/ 0 w 800094"/>
                <a:gd name="connsiteY0" fmla="*/ 554158 h 1554165"/>
                <a:gd name="connsiteX1" fmla="*/ 467315 w 800094"/>
                <a:gd name="connsiteY1" fmla="*/ 6021 h 1554165"/>
                <a:gd name="connsiteX2" fmla="*/ 799926 w 800094"/>
                <a:gd name="connsiteY2" fmla="*/ 383533 h 1554165"/>
                <a:gd name="connsiteX3" fmla="*/ 786454 w 800094"/>
                <a:gd name="connsiteY3" fmla="*/ 1352220 h 1554165"/>
                <a:gd name="connsiteX4" fmla="*/ 0 w 800094"/>
                <a:gd name="connsiteY4" fmla="*/ 1545295 h 1554165"/>
                <a:gd name="connsiteX5" fmla="*/ 0 w 800094"/>
                <a:gd name="connsiteY5" fmla="*/ 554158 h 1554165"/>
                <a:gd name="connsiteX0" fmla="*/ 0 w 800094"/>
                <a:gd name="connsiteY0" fmla="*/ 554158 h 1545295"/>
                <a:gd name="connsiteX1" fmla="*/ 467315 w 800094"/>
                <a:gd name="connsiteY1" fmla="*/ 6021 h 1545295"/>
                <a:gd name="connsiteX2" fmla="*/ 799926 w 800094"/>
                <a:gd name="connsiteY2" fmla="*/ 383533 h 1545295"/>
                <a:gd name="connsiteX3" fmla="*/ 786454 w 800094"/>
                <a:gd name="connsiteY3" fmla="*/ 1352220 h 1545295"/>
                <a:gd name="connsiteX4" fmla="*/ 0 w 800094"/>
                <a:gd name="connsiteY4" fmla="*/ 1545295 h 1545295"/>
                <a:gd name="connsiteX5" fmla="*/ 0 w 800094"/>
                <a:gd name="connsiteY5" fmla="*/ 554158 h 1545295"/>
                <a:gd name="connsiteX0" fmla="*/ 2186 w 802280"/>
                <a:gd name="connsiteY0" fmla="*/ 554158 h 1545295"/>
                <a:gd name="connsiteX1" fmla="*/ 469501 w 802280"/>
                <a:gd name="connsiteY1" fmla="*/ 6021 h 1545295"/>
                <a:gd name="connsiteX2" fmla="*/ 802112 w 802280"/>
                <a:gd name="connsiteY2" fmla="*/ 383533 h 1545295"/>
                <a:gd name="connsiteX3" fmla="*/ 788640 w 802280"/>
                <a:gd name="connsiteY3" fmla="*/ 1352220 h 1545295"/>
                <a:gd name="connsiteX4" fmla="*/ 2186 w 802280"/>
                <a:gd name="connsiteY4" fmla="*/ 1545295 h 1545295"/>
                <a:gd name="connsiteX5" fmla="*/ 2186 w 802280"/>
                <a:gd name="connsiteY5" fmla="*/ 554158 h 15452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02280" h="1545295">
                  <a:moveTo>
                    <a:pt x="2186" y="554158"/>
                  </a:moveTo>
                  <a:cubicBezTo>
                    <a:pt x="7106" y="299484"/>
                    <a:pt x="246378" y="52419"/>
                    <a:pt x="469501" y="6021"/>
                  </a:cubicBezTo>
                  <a:cubicBezTo>
                    <a:pt x="692624" y="-40377"/>
                    <a:pt x="807293" y="190597"/>
                    <a:pt x="802112" y="383533"/>
                  </a:cubicBezTo>
                  <a:lnTo>
                    <a:pt x="788640" y="1352220"/>
                  </a:lnTo>
                  <a:lnTo>
                    <a:pt x="2186" y="1545295"/>
                  </a:lnTo>
                  <a:cubicBezTo>
                    <a:pt x="2186" y="1214916"/>
                    <a:pt x="-2734" y="808832"/>
                    <a:pt x="2186" y="554158"/>
                  </a:cubicBez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5" name="フリーフォーム: 図形 34">
              <a:extLst>
                <a:ext uri="{FF2B5EF4-FFF2-40B4-BE49-F238E27FC236}">
                  <a16:creationId xmlns:a16="http://schemas.microsoft.com/office/drawing/2014/main" id="{AD397FA3-00A1-CD9E-F775-467D758F501A}"/>
                </a:ext>
              </a:extLst>
            </p:cNvPr>
            <p:cNvSpPr/>
            <p:nvPr/>
          </p:nvSpPr>
          <p:spPr>
            <a:xfrm>
              <a:off x="-103732" y="5510022"/>
              <a:ext cx="947182" cy="756730"/>
            </a:xfrm>
            <a:custGeom>
              <a:avLst/>
              <a:gdLst>
                <a:gd name="connsiteX0" fmla="*/ 939800 w 1184275"/>
                <a:gd name="connsiteY0" fmla="*/ 946150 h 946150"/>
                <a:gd name="connsiteX1" fmla="*/ 1171575 w 1184275"/>
                <a:gd name="connsiteY1" fmla="*/ 679450 h 946150"/>
                <a:gd name="connsiteX2" fmla="*/ 1184275 w 1184275"/>
                <a:gd name="connsiteY2" fmla="*/ 565150 h 946150"/>
                <a:gd name="connsiteX3" fmla="*/ 238125 w 1184275"/>
                <a:gd name="connsiteY3" fmla="*/ 0 h 946150"/>
                <a:gd name="connsiteX4" fmla="*/ 0 w 1184275"/>
                <a:gd name="connsiteY4" fmla="*/ 222250 h 946150"/>
                <a:gd name="connsiteX5" fmla="*/ 939800 w 1184275"/>
                <a:gd name="connsiteY5" fmla="*/ 946150 h 946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84275" h="946150">
                  <a:moveTo>
                    <a:pt x="939800" y="946150"/>
                  </a:moveTo>
                  <a:lnTo>
                    <a:pt x="1171575" y="679450"/>
                  </a:lnTo>
                  <a:lnTo>
                    <a:pt x="1184275" y="565150"/>
                  </a:lnTo>
                  <a:lnTo>
                    <a:pt x="238125" y="0"/>
                  </a:lnTo>
                  <a:lnTo>
                    <a:pt x="0" y="222250"/>
                  </a:lnTo>
                  <a:lnTo>
                    <a:pt x="939800" y="946150"/>
                  </a:ln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6" name="フリーフォーム: 図形 35">
              <a:extLst>
                <a:ext uri="{FF2B5EF4-FFF2-40B4-BE49-F238E27FC236}">
                  <a16:creationId xmlns:a16="http://schemas.microsoft.com/office/drawing/2014/main" id="{A195AD3B-3168-009F-FB99-BAE7F0489A62}"/>
                </a:ext>
              </a:extLst>
            </p:cNvPr>
            <p:cNvSpPr/>
            <p:nvPr/>
          </p:nvSpPr>
          <p:spPr>
            <a:xfrm rot="20149398">
              <a:off x="-875074" y="5767568"/>
              <a:ext cx="1607029" cy="1194077"/>
            </a:xfrm>
            <a:custGeom>
              <a:avLst/>
              <a:gdLst>
                <a:gd name="connsiteX0" fmla="*/ 1377317 w 2026325"/>
                <a:gd name="connsiteY0" fmla="*/ 20828 h 1548767"/>
                <a:gd name="connsiteX1" fmla="*/ 2026325 w 2026325"/>
                <a:gd name="connsiteY1" fmla="*/ 896787 h 1548767"/>
                <a:gd name="connsiteX2" fmla="*/ 2005448 w 2026325"/>
                <a:gd name="connsiteY2" fmla="*/ 950962 h 1548767"/>
                <a:gd name="connsiteX3" fmla="*/ 993914 w 2026325"/>
                <a:gd name="connsiteY3" fmla="*/ 1546736 h 1548767"/>
                <a:gd name="connsiteX4" fmla="*/ 713 w 2026325"/>
                <a:gd name="connsiteY4" fmla="*/ 829979 h 1548767"/>
                <a:gd name="connsiteX5" fmla="*/ 9922 w 2026325"/>
                <a:gd name="connsiteY5" fmla="*/ 750723 h 1548767"/>
                <a:gd name="connsiteX6" fmla="*/ 22495 w 2026325"/>
                <a:gd name="connsiteY6" fmla="*/ 700472 h 1548767"/>
                <a:gd name="connsiteX7" fmla="*/ 6362 w 2026325"/>
                <a:gd name="connsiteY7" fmla="*/ 604177 h 1548767"/>
                <a:gd name="connsiteX8" fmla="*/ 760025 w 2026325"/>
                <a:gd name="connsiteY8" fmla="*/ 47770 h 1548767"/>
                <a:gd name="connsiteX9" fmla="*/ 804245 w 2026325"/>
                <a:gd name="connsiteY9" fmla="*/ 45087 h 1548767"/>
                <a:gd name="connsiteX10" fmla="*/ 861312 w 2026325"/>
                <a:gd name="connsiteY10" fmla="*/ 28928 h 1548767"/>
                <a:gd name="connsiteX11" fmla="*/ 1069906 w 2026325"/>
                <a:gd name="connsiteY11" fmla="*/ 2031 h 1548767"/>
                <a:gd name="connsiteX12" fmla="*/ 1374844 w 2026325"/>
                <a:gd name="connsiteY12" fmla="*/ 20223 h 15487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026325" h="1548767">
                  <a:moveTo>
                    <a:pt x="1377317" y="20828"/>
                  </a:moveTo>
                  <a:lnTo>
                    <a:pt x="2026325" y="896787"/>
                  </a:lnTo>
                  <a:lnTo>
                    <a:pt x="2005448" y="950962"/>
                  </a:lnTo>
                  <a:cubicBezTo>
                    <a:pt x="1859419" y="1272403"/>
                    <a:pt x="1456645" y="1521789"/>
                    <a:pt x="993914" y="1546736"/>
                  </a:cubicBezTo>
                  <a:cubicBezTo>
                    <a:pt x="424399" y="1577440"/>
                    <a:pt x="-20271" y="1256537"/>
                    <a:pt x="713" y="829979"/>
                  </a:cubicBezTo>
                  <a:cubicBezTo>
                    <a:pt x="2024" y="803319"/>
                    <a:pt x="5124" y="776878"/>
                    <a:pt x="9922" y="750723"/>
                  </a:cubicBezTo>
                  <a:lnTo>
                    <a:pt x="22495" y="700472"/>
                  </a:lnTo>
                  <a:lnTo>
                    <a:pt x="6362" y="604177"/>
                  </a:lnTo>
                  <a:cubicBezTo>
                    <a:pt x="6362" y="329718"/>
                    <a:pt x="329910" y="100729"/>
                    <a:pt x="760025" y="47770"/>
                  </a:cubicBezTo>
                  <a:lnTo>
                    <a:pt x="804245" y="45087"/>
                  </a:lnTo>
                  <a:lnTo>
                    <a:pt x="861312" y="28928"/>
                  </a:lnTo>
                  <a:cubicBezTo>
                    <a:pt x="928946" y="15020"/>
                    <a:pt x="998717" y="5870"/>
                    <a:pt x="1069906" y="2031"/>
                  </a:cubicBezTo>
                  <a:cubicBezTo>
                    <a:pt x="1176690" y="-3726"/>
                    <a:pt x="1279085" y="2878"/>
                    <a:pt x="1374844" y="20223"/>
                  </a:cubicBez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7" name="フリーフォーム: 図形 36">
              <a:extLst>
                <a:ext uri="{FF2B5EF4-FFF2-40B4-BE49-F238E27FC236}">
                  <a16:creationId xmlns:a16="http://schemas.microsoft.com/office/drawing/2014/main" id="{7B4FBA65-ECA1-9319-F44A-9B9B6F85C9B0}"/>
                </a:ext>
              </a:extLst>
            </p:cNvPr>
            <p:cNvSpPr/>
            <p:nvPr/>
          </p:nvSpPr>
          <p:spPr>
            <a:xfrm rot="20149398">
              <a:off x="-909977" y="5630474"/>
              <a:ext cx="1585693" cy="1124231"/>
            </a:xfrm>
            <a:custGeom>
              <a:avLst/>
              <a:gdLst>
                <a:gd name="connsiteX0" fmla="*/ 1285618 w 1982615"/>
                <a:gd name="connsiteY0" fmla="*/ 23071 h 1405642"/>
                <a:gd name="connsiteX1" fmla="*/ 1982615 w 1982615"/>
                <a:gd name="connsiteY1" fmla="*/ 963799 h 1405642"/>
                <a:gd name="connsiteX2" fmla="*/ 1975872 w 1982615"/>
                <a:gd name="connsiteY2" fmla="*/ 976391 h 1405642"/>
                <a:gd name="connsiteX3" fmla="*/ 1028342 w 1982615"/>
                <a:gd name="connsiteY3" fmla="*/ 1405642 h 1405642"/>
                <a:gd name="connsiteX4" fmla="*/ 0 w 1982615"/>
                <a:gd name="connsiteY4" fmla="*/ 702821 h 1405642"/>
                <a:gd name="connsiteX5" fmla="*/ 1028342 w 1982615"/>
                <a:gd name="connsiteY5" fmla="*/ 0 h 1405642"/>
                <a:gd name="connsiteX6" fmla="*/ 1235589 w 1982615"/>
                <a:gd name="connsiteY6" fmla="*/ 14279 h 14056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982615" h="1405642">
                  <a:moveTo>
                    <a:pt x="1285618" y="23071"/>
                  </a:moveTo>
                  <a:lnTo>
                    <a:pt x="1982615" y="963799"/>
                  </a:lnTo>
                  <a:lnTo>
                    <a:pt x="1975872" y="976391"/>
                  </a:lnTo>
                  <a:cubicBezTo>
                    <a:pt x="1819761" y="1228644"/>
                    <a:pt x="1454296" y="1405642"/>
                    <a:pt x="1028342" y="1405642"/>
                  </a:cubicBezTo>
                  <a:cubicBezTo>
                    <a:pt x="460404" y="1405642"/>
                    <a:pt x="0" y="1090978"/>
                    <a:pt x="0" y="702821"/>
                  </a:cubicBezTo>
                  <a:cubicBezTo>
                    <a:pt x="0" y="314664"/>
                    <a:pt x="460404" y="0"/>
                    <a:pt x="1028342" y="0"/>
                  </a:cubicBezTo>
                  <a:cubicBezTo>
                    <a:pt x="1099335" y="0"/>
                    <a:pt x="1168647" y="4917"/>
                    <a:pt x="1235589" y="14279"/>
                  </a:cubicBezTo>
                  <a:close/>
                </a:path>
              </a:pathLst>
            </a:custGeom>
            <a:solidFill>
              <a:srgbClr val="00B0F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38" name="グループ化 37">
              <a:extLst>
                <a:ext uri="{FF2B5EF4-FFF2-40B4-BE49-F238E27FC236}">
                  <a16:creationId xmlns:a16="http://schemas.microsoft.com/office/drawing/2014/main" id="{7390506D-7BCA-7314-B92C-171005492846}"/>
                </a:ext>
              </a:extLst>
            </p:cNvPr>
            <p:cNvGrpSpPr/>
            <p:nvPr/>
          </p:nvGrpSpPr>
          <p:grpSpPr>
            <a:xfrm>
              <a:off x="4410" y="5595936"/>
              <a:ext cx="580209" cy="337077"/>
              <a:chOff x="3730104" y="3089596"/>
              <a:chExt cx="725443" cy="421452"/>
            </a:xfrm>
          </p:grpSpPr>
          <p:sp>
            <p:nvSpPr>
              <p:cNvPr id="48" name="四角形: 上の 2 つの角を丸める 47">
                <a:extLst>
                  <a:ext uri="{FF2B5EF4-FFF2-40B4-BE49-F238E27FC236}">
                    <a16:creationId xmlns:a16="http://schemas.microsoft.com/office/drawing/2014/main" id="{698D787C-0EE0-514E-5915-B6579EC15B86}"/>
                  </a:ext>
                </a:extLst>
              </p:cNvPr>
              <p:cNvSpPr/>
              <p:nvPr/>
            </p:nvSpPr>
            <p:spPr>
              <a:xfrm rot="18000000">
                <a:off x="3822728" y="2996972"/>
                <a:ext cx="123229" cy="308478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" name="四角形: 上の 2 つの角を丸める 48">
                <a:extLst>
                  <a:ext uri="{FF2B5EF4-FFF2-40B4-BE49-F238E27FC236}">
                    <a16:creationId xmlns:a16="http://schemas.microsoft.com/office/drawing/2014/main" id="{E5119C1B-DA73-25E0-8AAF-BD4FDB79904D}"/>
                  </a:ext>
                </a:extLst>
              </p:cNvPr>
              <p:cNvSpPr/>
              <p:nvPr/>
            </p:nvSpPr>
            <p:spPr>
              <a:xfrm rot="18000000">
                <a:off x="4003645" y="3101425"/>
                <a:ext cx="123229" cy="308478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" name="四角形: 上の 2 つの角を丸める 49">
                <a:extLst>
                  <a:ext uri="{FF2B5EF4-FFF2-40B4-BE49-F238E27FC236}">
                    <a16:creationId xmlns:a16="http://schemas.microsoft.com/office/drawing/2014/main" id="{F6121E0D-2E64-718D-7049-9BB87667BA00}"/>
                  </a:ext>
                </a:extLst>
              </p:cNvPr>
              <p:cNvSpPr/>
              <p:nvPr/>
            </p:nvSpPr>
            <p:spPr>
              <a:xfrm rot="18000000">
                <a:off x="4204668" y="3217485"/>
                <a:ext cx="123229" cy="308478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" name="フリーフォーム: 図形 50">
                <a:extLst>
                  <a:ext uri="{FF2B5EF4-FFF2-40B4-BE49-F238E27FC236}">
                    <a16:creationId xmlns:a16="http://schemas.microsoft.com/office/drawing/2014/main" id="{8A5FCD13-A731-4388-6893-55F159AB109D}"/>
                  </a:ext>
                </a:extLst>
              </p:cNvPr>
              <p:cNvSpPr/>
              <p:nvPr/>
            </p:nvSpPr>
            <p:spPr>
              <a:xfrm rot="1800000">
                <a:off x="4344777" y="3387819"/>
                <a:ext cx="110770" cy="123229"/>
              </a:xfrm>
              <a:custGeom>
                <a:avLst/>
                <a:gdLst>
                  <a:gd name="connsiteX0" fmla="*/ 61913 w 123825"/>
                  <a:gd name="connsiteY0" fmla="*/ 0 h 127628"/>
                  <a:gd name="connsiteX1" fmla="*/ 84556 w 123825"/>
                  <a:gd name="connsiteY1" fmla="*/ 4572 h 127628"/>
                  <a:gd name="connsiteX2" fmla="*/ 123825 w 123825"/>
                  <a:gd name="connsiteY2" fmla="*/ 63814 h 127628"/>
                  <a:gd name="connsiteX3" fmla="*/ 84556 w 123825"/>
                  <a:gd name="connsiteY3" fmla="*/ 123057 h 127628"/>
                  <a:gd name="connsiteX4" fmla="*/ 61913 w 123825"/>
                  <a:gd name="connsiteY4" fmla="*/ 127628 h 127628"/>
                  <a:gd name="connsiteX5" fmla="*/ 39269 w 123825"/>
                  <a:gd name="connsiteY5" fmla="*/ 123057 h 127628"/>
                  <a:gd name="connsiteX6" fmla="*/ 0 w 123825"/>
                  <a:gd name="connsiteY6" fmla="*/ 63814 h 127628"/>
                  <a:gd name="connsiteX7" fmla="*/ 39269 w 123825"/>
                  <a:gd name="connsiteY7" fmla="*/ 4572 h 1276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23825" h="127628">
                    <a:moveTo>
                      <a:pt x="61913" y="0"/>
                    </a:moveTo>
                    <a:lnTo>
                      <a:pt x="84556" y="4572"/>
                    </a:lnTo>
                    <a:cubicBezTo>
                      <a:pt x="107633" y="14332"/>
                      <a:pt x="123825" y="37183"/>
                      <a:pt x="123825" y="63814"/>
                    </a:cubicBezTo>
                    <a:cubicBezTo>
                      <a:pt x="123825" y="90446"/>
                      <a:pt x="107633" y="113296"/>
                      <a:pt x="84556" y="123057"/>
                    </a:cubicBezTo>
                    <a:lnTo>
                      <a:pt x="61913" y="127628"/>
                    </a:lnTo>
                    <a:lnTo>
                      <a:pt x="39269" y="123057"/>
                    </a:lnTo>
                    <a:cubicBezTo>
                      <a:pt x="16192" y="113296"/>
                      <a:pt x="0" y="90446"/>
                      <a:pt x="0" y="63814"/>
                    </a:cubicBezTo>
                    <a:cubicBezTo>
                      <a:pt x="0" y="37183"/>
                      <a:pt x="16192" y="14332"/>
                      <a:pt x="39269" y="4572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9" name="フリーフォーム: 図形 38">
              <a:extLst>
                <a:ext uri="{FF2B5EF4-FFF2-40B4-BE49-F238E27FC236}">
                  <a16:creationId xmlns:a16="http://schemas.microsoft.com/office/drawing/2014/main" id="{14E1325E-3EBA-67A0-F8AF-F1D0F662F524}"/>
                </a:ext>
              </a:extLst>
            </p:cNvPr>
            <p:cNvSpPr/>
            <p:nvPr/>
          </p:nvSpPr>
          <p:spPr>
            <a:xfrm rot="20149398">
              <a:off x="-937478" y="5533952"/>
              <a:ext cx="1559346" cy="1135290"/>
            </a:xfrm>
            <a:custGeom>
              <a:avLst/>
              <a:gdLst>
                <a:gd name="connsiteX0" fmla="*/ 1285618 w 1982615"/>
                <a:gd name="connsiteY0" fmla="*/ 23071 h 1405642"/>
                <a:gd name="connsiteX1" fmla="*/ 1982615 w 1982615"/>
                <a:gd name="connsiteY1" fmla="*/ 963799 h 1405642"/>
                <a:gd name="connsiteX2" fmla="*/ 1975872 w 1982615"/>
                <a:gd name="connsiteY2" fmla="*/ 976391 h 1405642"/>
                <a:gd name="connsiteX3" fmla="*/ 1028342 w 1982615"/>
                <a:gd name="connsiteY3" fmla="*/ 1405642 h 1405642"/>
                <a:gd name="connsiteX4" fmla="*/ 0 w 1982615"/>
                <a:gd name="connsiteY4" fmla="*/ 702821 h 1405642"/>
                <a:gd name="connsiteX5" fmla="*/ 1028342 w 1982615"/>
                <a:gd name="connsiteY5" fmla="*/ 0 h 1405642"/>
                <a:gd name="connsiteX6" fmla="*/ 1235589 w 1982615"/>
                <a:gd name="connsiteY6" fmla="*/ 14279 h 1405642"/>
                <a:gd name="connsiteX0" fmla="*/ 1328001 w 1982615"/>
                <a:gd name="connsiteY0" fmla="*/ 68201 h 1405642"/>
                <a:gd name="connsiteX1" fmla="*/ 1982615 w 1982615"/>
                <a:gd name="connsiteY1" fmla="*/ 963799 h 1405642"/>
                <a:gd name="connsiteX2" fmla="*/ 1975872 w 1982615"/>
                <a:gd name="connsiteY2" fmla="*/ 976391 h 1405642"/>
                <a:gd name="connsiteX3" fmla="*/ 1028342 w 1982615"/>
                <a:gd name="connsiteY3" fmla="*/ 1405642 h 1405642"/>
                <a:gd name="connsiteX4" fmla="*/ 0 w 1982615"/>
                <a:gd name="connsiteY4" fmla="*/ 702821 h 1405642"/>
                <a:gd name="connsiteX5" fmla="*/ 1028342 w 1982615"/>
                <a:gd name="connsiteY5" fmla="*/ 0 h 1405642"/>
                <a:gd name="connsiteX6" fmla="*/ 1235589 w 1982615"/>
                <a:gd name="connsiteY6" fmla="*/ 14279 h 1405642"/>
                <a:gd name="connsiteX7" fmla="*/ 1328001 w 1982615"/>
                <a:gd name="connsiteY7" fmla="*/ 68201 h 1405642"/>
                <a:gd name="connsiteX0" fmla="*/ 1349281 w 1982615"/>
                <a:gd name="connsiteY0" fmla="*/ 67313 h 1405642"/>
                <a:gd name="connsiteX1" fmla="*/ 1982615 w 1982615"/>
                <a:gd name="connsiteY1" fmla="*/ 963799 h 1405642"/>
                <a:gd name="connsiteX2" fmla="*/ 1975872 w 1982615"/>
                <a:gd name="connsiteY2" fmla="*/ 976391 h 1405642"/>
                <a:gd name="connsiteX3" fmla="*/ 1028342 w 1982615"/>
                <a:gd name="connsiteY3" fmla="*/ 1405642 h 1405642"/>
                <a:gd name="connsiteX4" fmla="*/ 0 w 1982615"/>
                <a:gd name="connsiteY4" fmla="*/ 702821 h 1405642"/>
                <a:gd name="connsiteX5" fmla="*/ 1028342 w 1982615"/>
                <a:gd name="connsiteY5" fmla="*/ 0 h 1405642"/>
                <a:gd name="connsiteX6" fmla="*/ 1235589 w 1982615"/>
                <a:gd name="connsiteY6" fmla="*/ 14279 h 1405642"/>
                <a:gd name="connsiteX7" fmla="*/ 1349281 w 1982615"/>
                <a:gd name="connsiteY7" fmla="*/ 67313 h 1405642"/>
                <a:gd name="connsiteX0" fmla="*/ 1349281 w 1982615"/>
                <a:gd name="connsiteY0" fmla="*/ 67313 h 1405642"/>
                <a:gd name="connsiteX1" fmla="*/ 1951626 w 1982615"/>
                <a:gd name="connsiteY1" fmla="*/ 885879 h 1405642"/>
                <a:gd name="connsiteX2" fmla="*/ 1982615 w 1982615"/>
                <a:gd name="connsiteY2" fmla="*/ 963799 h 1405642"/>
                <a:gd name="connsiteX3" fmla="*/ 1975872 w 1982615"/>
                <a:gd name="connsiteY3" fmla="*/ 976391 h 1405642"/>
                <a:gd name="connsiteX4" fmla="*/ 1028342 w 1982615"/>
                <a:gd name="connsiteY4" fmla="*/ 1405642 h 1405642"/>
                <a:gd name="connsiteX5" fmla="*/ 0 w 1982615"/>
                <a:gd name="connsiteY5" fmla="*/ 702821 h 1405642"/>
                <a:gd name="connsiteX6" fmla="*/ 1028342 w 1982615"/>
                <a:gd name="connsiteY6" fmla="*/ 0 h 1405642"/>
                <a:gd name="connsiteX7" fmla="*/ 1235589 w 1982615"/>
                <a:gd name="connsiteY7" fmla="*/ 14279 h 1405642"/>
                <a:gd name="connsiteX8" fmla="*/ 1349281 w 1982615"/>
                <a:gd name="connsiteY8" fmla="*/ 67313 h 1405642"/>
                <a:gd name="connsiteX0" fmla="*/ 1349281 w 1982615"/>
                <a:gd name="connsiteY0" fmla="*/ 67313 h 1405642"/>
                <a:gd name="connsiteX1" fmla="*/ 1951626 w 1982615"/>
                <a:gd name="connsiteY1" fmla="*/ 885879 h 1405642"/>
                <a:gd name="connsiteX2" fmla="*/ 1982615 w 1982615"/>
                <a:gd name="connsiteY2" fmla="*/ 963799 h 1405642"/>
                <a:gd name="connsiteX3" fmla="*/ 1975872 w 1982615"/>
                <a:gd name="connsiteY3" fmla="*/ 976391 h 1405642"/>
                <a:gd name="connsiteX4" fmla="*/ 1028342 w 1982615"/>
                <a:gd name="connsiteY4" fmla="*/ 1405642 h 1405642"/>
                <a:gd name="connsiteX5" fmla="*/ 0 w 1982615"/>
                <a:gd name="connsiteY5" fmla="*/ 702821 h 1405642"/>
                <a:gd name="connsiteX6" fmla="*/ 1028342 w 1982615"/>
                <a:gd name="connsiteY6" fmla="*/ 0 h 1405642"/>
                <a:gd name="connsiteX7" fmla="*/ 1235589 w 1982615"/>
                <a:gd name="connsiteY7" fmla="*/ 14279 h 1405642"/>
                <a:gd name="connsiteX8" fmla="*/ 1349281 w 1982615"/>
                <a:gd name="connsiteY8" fmla="*/ 67313 h 1405642"/>
                <a:gd name="connsiteX0" fmla="*/ 1349281 w 1975872"/>
                <a:gd name="connsiteY0" fmla="*/ 67313 h 1405642"/>
                <a:gd name="connsiteX1" fmla="*/ 1951626 w 1975872"/>
                <a:gd name="connsiteY1" fmla="*/ 885879 h 1405642"/>
                <a:gd name="connsiteX2" fmla="*/ 1975872 w 1975872"/>
                <a:gd name="connsiteY2" fmla="*/ 976391 h 1405642"/>
                <a:gd name="connsiteX3" fmla="*/ 1028342 w 1975872"/>
                <a:gd name="connsiteY3" fmla="*/ 1405642 h 1405642"/>
                <a:gd name="connsiteX4" fmla="*/ 0 w 1975872"/>
                <a:gd name="connsiteY4" fmla="*/ 702821 h 1405642"/>
                <a:gd name="connsiteX5" fmla="*/ 1028342 w 1975872"/>
                <a:gd name="connsiteY5" fmla="*/ 0 h 1405642"/>
                <a:gd name="connsiteX6" fmla="*/ 1235589 w 1975872"/>
                <a:gd name="connsiteY6" fmla="*/ 14279 h 1405642"/>
                <a:gd name="connsiteX7" fmla="*/ 1349281 w 1975872"/>
                <a:gd name="connsiteY7" fmla="*/ 67313 h 1405642"/>
                <a:gd name="connsiteX0" fmla="*/ 1349281 w 1976589"/>
                <a:gd name="connsiteY0" fmla="*/ 67313 h 1405642"/>
                <a:gd name="connsiteX1" fmla="*/ 1951626 w 1976589"/>
                <a:gd name="connsiteY1" fmla="*/ 885879 h 1405642"/>
                <a:gd name="connsiteX2" fmla="*/ 1975872 w 1976589"/>
                <a:gd name="connsiteY2" fmla="*/ 976391 h 1405642"/>
                <a:gd name="connsiteX3" fmla="*/ 1028342 w 1976589"/>
                <a:gd name="connsiteY3" fmla="*/ 1405642 h 1405642"/>
                <a:gd name="connsiteX4" fmla="*/ 0 w 1976589"/>
                <a:gd name="connsiteY4" fmla="*/ 702821 h 1405642"/>
                <a:gd name="connsiteX5" fmla="*/ 1028342 w 1976589"/>
                <a:gd name="connsiteY5" fmla="*/ 0 h 1405642"/>
                <a:gd name="connsiteX6" fmla="*/ 1235589 w 1976589"/>
                <a:gd name="connsiteY6" fmla="*/ 14279 h 1405642"/>
                <a:gd name="connsiteX7" fmla="*/ 1349281 w 1976589"/>
                <a:gd name="connsiteY7" fmla="*/ 67313 h 1405642"/>
                <a:gd name="connsiteX0" fmla="*/ 1349281 w 1982563"/>
                <a:gd name="connsiteY0" fmla="*/ 81071 h 1419400"/>
                <a:gd name="connsiteX1" fmla="*/ 1961569 w 1982563"/>
                <a:gd name="connsiteY1" fmla="*/ 901366 h 1419400"/>
                <a:gd name="connsiteX2" fmla="*/ 1975872 w 1982563"/>
                <a:gd name="connsiteY2" fmla="*/ 990149 h 1419400"/>
                <a:gd name="connsiteX3" fmla="*/ 1028342 w 1982563"/>
                <a:gd name="connsiteY3" fmla="*/ 1419400 h 1419400"/>
                <a:gd name="connsiteX4" fmla="*/ 0 w 1982563"/>
                <a:gd name="connsiteY4" fmla="*/ 716579 h 1419400"/>
                <a:gd name="connsiteX5" fmla="*/ 1028342 w 1982563"/>
                <a:gd name="connsiteY5" fmla="*/ 13758 h 1419400"/>
                <a:gd name="connsiteX6" fmla="*/ 1235589 w 1982563"/>
                <a:gd name="connsiteY6" fmla="*/ 28037 h 1419400"/>
                <a:gd name="connsiteX7" fmla="*/ 1349281 w 1982563"/>
                <a:gd name="connsiteY7" fmla="*/ 81071 h 1419400"/>
                <a:gd name="connsiteX0" fmla="*/ 1349281 w 1982564"/>
                <a:gd name="connsiteY0" fmla="*/ 67313 h 1405642"/>
                <a:gd name="connsiteX1" fmla="*/ 1961569 w 1982564"/>
                <a:gd name="connsiteY1" fmla="*/ 887608 h 1405642"/>
                <a:gd name="connsiteX2" fmla="*/ 1975872 w 1982564"/>
                <a:gd name="connsiteY2" fmla="*/ 976391 h 1405642"/>
                <a:gd name="connsiteX3" fmla="*/ 1028342 w 1982564"/>
                <a:gd name="connsiteY3" fmla="*/ 1405642 h 1405642"/>
                <a:gd name="connsiteX4" fmla="*/ 0 w 1982564"/>
                <a:gd name="connsiteY4" fmla="*/ 702821 h 1405642"/>
                <a:gd name="connsiteX5" fmla="*/ 1028342 w 1982564"/>
                <a:gd name="connsiteY5" fmla="*/ 0 h 1405642"/>
                <a:gd name="connsiteX6" fmla="*/ 1235589 w 1982564"/>
                <a:gd name="connsiteY6" fmla="*/ 14279 h 1405642"/>
                <a:gd name="connsiteX7" fmla="*/ 1349281 w 1982564"/>
                <a:gd name="connsiteY7" fmla="*/ 67313 h 1405642"/>
                <a:gd name="connsiteX0" fmla="*/ 1349281 w 1986712"/>
                <a:gd name="connsiteY0" fmla="*/ 67313 h 1405642"/>
                <a:gd name="connsiteX1" fmla="*/ 1961569 w 1986712"/>
                <a:gd name="connsiteY1" fmla="*/ 887608 h 1405642"/>
                <a:gd name="connsiteX2" fmla="*/ 1975872 w 1986712"/>
                <a:gd name="connsiteY2" fmla="*/ 976391 h 1405642"/>
                <a:gd name="connsiteX3" fmla="*/ 1028342 w 1986712"/>
                <a:gd name="connsiteY3" fmla="*/ 1405642 h 1405642"/>
                <a:gd name="connsiteX4" fmla="*/ 0 w 1986712"/>
                <a:gd name="connsiteY4" fmla="*/ 702821 h 1405642"/>
                <a:gd name="connsiteX5" fmla="*/ 1028342 w 1986712"/>
                <a:gd name="connsiteY5" fmla="*/ 0 h 1405642"/>
                <a:gd name="connsiteX6" fmla="*/ 1235589 w 1986712"/>
                <a:gd name="connsiteY6" fmla="*/ 14279 h 1405642"/>
                <a:gd name="connsiteX7" fmla="*/ 1349281 w 1986712"/>
                <a:gd name="connsiteY7" fmla="*/ 67313 h 1405642"/>
                <a:gd name="connsiteX0" fmla="*/ 1349281 w 1986712"/>
                <a:gd name="connsiteY0" fmla="*/ 67313 h 1405642"/>
                <a:gd name="connsiteX1" fmla="*/ 1961569 w 1986712"/>
                <a:gd name="connsiteY1" fmla="*/ 887608 h 1405642"/>
                <a:gd name="connsiteX2" fmla="*/ 1975872 w 1986712"/>
                <a:gd name="connsiteY2" fmla="*/ 976391 h 1405642"/>
                <a:gd name="connsiteX3" fmla="*/ 1028342 w 1986712"/>
                <a:gd name="connsiteY3" fmla="*/ 1405642 h 1405642"/>
                <a:gd name="connsiteX4" fmla="*/ 0 w 1986712"/>
                <a:gd name="connsiteY4" fmla="*/ 702821 h 1405642"/>
                <a:gd name="connsiteX5" fmla="*/ 1028342 w 1986712"/>
                <a:gd name="connsiteY5" fmla="*/ 0 h 1405642"/>
                <a:gd name="connsiteX6" fmla="*/ 1235589 w 1986712"/>
                <a:gd name="connsiteY6" fmla="*/ 14279 h 1405642"/>
                <a:gd name="connsiteX7" fmla="*/ 1349281 w 1986712"/>
                <a:gd name="connsiteY7" fmla="*/ 67313 h 14056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86712" h="1405642">
                  <a:moveTo>
                    <a:pt x="1349281" y="67313"/>
                  </a:moveTo>
                  <a:cubicBezTo>
                    <a:pt x="1381359" y="108820"/>
                    <a:pt x="1919271" y="826849"/>
                    <a:pt x="1961569" y="887608"/>
                  </a:cubicBezTo>
                  <a:cubicBezTo>
                    <a:pt x="2003867" y="948367"/>
                    <a:pt x="1981203" y="952072"/>
                    <a:pt x="1975872" y="976391"/>
                  </a:cubicBezTo>
                  <a:cubicBezTo>
                    <a:pt x="1900917" y="1151811"/>
                    <a:pt x="1454296" y="1405642"/>
                    <a:pt x="1028342" y="1405642"/>
                  </a:cubicBezTo>
                  <a:cubicBezTo>
                    <a:pt x="460404" y="1405642"/>
                    <a:pt x="0" y="1090978"/>
                    <a:pt x="0" y="702821"/>
                  </a:cubicBezTo>
                  <a:cubicBezTo>
                    <a:pt x="0" y="314664"/>
                    <a:pt x="460404" y="0"/>
                    <a:pt x="1028342" y="0"/>
                  </a:cubicBezTo>
                  <a:cubicBezTo>
                    <a:pt x="1099335" y="0"/>
                    <a:pt x="1168647" y="4917"/>
                    <a:pt x="1235589" y="14279"/>
                  </a:cubicBezTo>
                  <a:cubicBezTo>
                    <a:pt x="1252265" y="17210"/>
                    <a:pt x="1317203" y="25806"/>
                    <a:pt x="1349281" y="67313"/>
                  </a:cubicBez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74" name="グループ化 73">
            <a:extLst>
              <a:ext uri="{FF2B5EF4-FFF2-40B4-BE49-F238E27FC236}">
                <a16:creationId xmlns:a16="http://schemas.microsoft.com/office/drawing/2014/main" id="{7377FE20-14B5-0874-7163-70D0797BEF28}"/>
              </a:ext>
            </a:extLst>
          </p:cNvPr>
          <p:cNvGrpSpPr/>
          <p:nvPr/>
        </p:nvGrpSpPr>
        <p:grpSpPr>
          <a:xfrm>
            <a:off x="7065059" y="1103813"/>
            <a:ext cx="1668234" cy="2244596"/>
            <a:chOff x="4107726" y="4797956"/>
            <a:chExt cx="1205996" cy="1622658"/>
          </a:xfrm>
        </p:grpSpPr>
        <p:grpSp>
          <p:nvGrpSpPr>
            <p:cNvPr id="54" name="グループ化 53">
              <a:extLst>
                <a:ext uri="{FF2B5EF4-FFF2-40B4-BE49-F238E27FC236}">
                  <a16:creationId xmlns:a16="http://schemas.microsoft.com/office/drawing/2014/main" id="{C55EEA89-B80B-63DD-6CF5-B31CCBFF061C}"/>
                </a:ext>
              </a:extLst>
            </p:cNvPr>
            <p:cNvGrpSpPr/>
            <p:nvPr/>
          </p:nvGrpSpPr>
          <p:grpSpPr>
            <a:xfrm>
              <a:off x="4107726" y="4797956"/>
              <a:ext cx="1205996" cy="1622658"/>
              <a:chOff x="6446690" y="2940460"/>
              <a:chExt cx="1205996" cy="1622658"/>
            </a:xfrm>
          </p:grpSpPr>
          <p:grpSp>
            <p:nvGrpSpPr>
              <p:cNvPr id="55" name="グループ化 54">
                <a:extLst>
                  <a:ext uri="{FF2B5EF4-FFF2-40B4-BE49-F238E27FC236}">
                    <a16:creationId xmlns:a16="http://schemas.microsoft.com/office/drawing/2014/main" id="{798BE481-7C83-56F9-9C95-45DFD1C139DA}"/>
                  </a:ext>
                </a:extLst>
              </p:cNvPr>
              <p:cNvGrpSpPr/>
              <p:nvPr/>
            </p:nvGrpSpPr>
            <p:grpSpPr>
              <a:xfrm>
                <a:off x="6446690" y="2940460"/>
                <a:ext cx="1205996" cy="1622658"/>
                <a:chOff x="6585453" y="2665236"/>
                <a:chExt cx="1205996" cy="1622658"/>
              </a:xfrm>
            </p:grpSpPr>
            <p:sp>
              <p:nvSpPr>
                <p:cNvPr id="66" name="フリーフォーム: 図形 65">
                  <a:extLst>
                    <a:ext uri="{FF2B5EF4-FFF2-40B4-BE49-F238E27FC236}">
                      <a16:creationId xmlns:a16="http://schemas.microsoft.com/office/drawing/2014/main" id="{9EF2E0BA-C41F-B4EB-819C-2810A4D7823F}"/>
                    </a:ext>
                  </a:extLst>
                </p:cNvPr>
                <p:cNvSpPr/>
                <p:nvPr/>
              </p:nvSpPr>
              <p:spPr bwMode="auto">
                <a:xfrm>
                  <a:off x="6585453" y="2683879"/>
                  <a:ext cx="1205996" cy="811741"/>
                </a:xfrm>
                <a:custGeom>
                  <a:avLst/>
                  <a:gdLst>
                    <a:gd name="connsiteX0" fmla="*/ 602998 w 1205996"/>
                    <a:gd name="connsiteY0" fmla="*/ 42167 h 811741"/>
                    <a:gd name="connsiteX1" fmla="*/ 43307 w 1205996"/>
                    <a:gd name="connsiteY1" fmla="*/ 587122 h 811741"/>
                    <a:gd name="connsiteX2" fmla="*/ 54679 w 1205996"/>
                    <a:gd name="connsiteY2" fmla="*/ 696949 h 811741"/>
                    <a:gd name="connsiteX3" fmla="*/ 76700 w 1205996"/>
                    <a:gd name="connsiteY3" fmla="*/ 766022 h 811741"/>
                    <a:gd name="connsiteX4" fmla="*/ 1129297 w 1205996"/>
                    <a:gd name="connsiteY4" fmla="*/ 766022 h 811741"/>
                    <a:gd name="connsiteX5" fmla="*/ 1151318 w 1205996"/>
                    <a:gd name="connsiteY5" fmla="*/ 696949 h 811741"/>
                    <a:gd name="connsiteX6" fmla="*/ 1162689 w 1205996"/>
                    <a:gd name="connsiteY6" fmla="*/ 587122 h 811741"/>
                    <a:gd name="connsiteX7" fmla="*/ 602998 w 1205996"/>
                    <a:gd name="connsiteY7" fmla="*/ 42167 h 811741"/>
                    <a:gd name="connsiteX8" fmla="*/ 602998 w 1205996"/>
                    <a:gd name="connsiteY8" fmla="*/ 0 h 811741"/>
                    <a:gd name="connsiteX9" fmla="*/ 1205996 w 1205996"/>
                    <a:gd name="connsiteY9" fmla="*/ 587122 h 811741"/>
                    <a:gd name="connsiteX10" fmla="*/ 1193745 w 1205996"/>
                    <a:gd name="connsiteY10" fmla="*/ 705448 h 811741"/>
                    <a:gd name="connsiteX11" fmla="*/ 1162518 w 1205996"/>
                    <a:gd name="connsiteY11" fmla="*/ 803398 h 811741"/>
                    <a:gd name="connsiteX12" fmla="*/ 1157495 w 1205996"/>
                    <a:gd name="connsiteY12" fmla="*/ 803398 h 811741"/>
                    <a:gd name="connsiteX13" fmla="*/ 1157495 w 1205996"/>
                    <a:gd name="connsiteY13" fmla="*/ 811741 h 811741"/>
                    <a:gd name="connsiteX14" fmla="*/ 38492 w 1205996"/>
                    <a:gd name="connsiteY14" fmla="*/ 811741 h 811741"/>
                    <a:gd name="connsiteX15" fmla="*/ 38492 w 1205996"/>
                    <a:gd name="connsiteY15" fmla="*/ 787754 h 811741"/>
                    <a:gd name="connsiteX16" fmla="*/ 12251 w 1205996"/>
                    <a:gd name="connsiteY16" fmla="*/ 705448 h 811741"/>
                    <a:gd name="connsiteX17" fmla="*/ 0 w 1205996"/>
                    <a:gd name="connsiteY17" fmla="*/ 587122 h 811741"/>
                    <a:gd name="connsiteX18" fmla="*/ 602998 w 1205996"/>
                    <a:gd name="connsiteY18" fmla="*/ 0 h 8117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1205996" h="811741">
                      <a:moveTo>
                        <a:pt x="602998" y="42167"/>
                      </a:moveTo>
                      <a:cubicBezTo>
                        <a:pt x="293889" y="42167"/>
                        <a:pt x="43307" y="286151"/>
                        <a:pt x="43307" y="587122"/>
                      </a:cubicBezTo>
                      <a:cubicBezTo>
                        <a:pt x="43307" y="624743"/>
                        <a:pt x="47223" y="661474"/>
                        <a:pt x="54679" y="696949"/>
                      </a:cubicBezTo>
                      <a:lnTo>
                        <a:pt x="76700" y="766022"/>
                      </a:lnTo>
                      <a:lnTo>
                        <a:pt x="1129297" y="766022"/>
                      </a:lnTo>
                      <a:lnTo>
                        <a:pt x="1151318" y="696949"/>
                      </a:lnTo>
                      <a:cubicBezTo>
                        <a:pt x="1158774" y="661474"/>
                        <a:pt x="1162689" y="624743"/>
                        <a:pt x="1162689" y="587122"/>
                      </a:cubicBezTo>
                      <a:cubicBezTo>
                        <a:pt x="1162689" y="286151"/>
                        <a:pt x="912107" y="42167"/>
                        <a:pt x="602998" y="42167"/>
                      </a:cubicBezTo>
                      <a:close/>
                      <a:moveTo>
                        <a:pt x="602998" y="0"/>
                      </a:moveTo>
                      <a:cubicBezTo>
                        <a:pt x="936025" y="0"/>
                        <a:pt x="1205996" y="262863"/>
                        <a:pt x="1205996" y="587122"/>
                      </a:cubicBezTo>
                      <a:cubicBezTo>
                        <a:pt x="1205996" y="627654"/>
                        <a:pt x="1201778" y="667227"/>
                        <a:pt x="1193745" y="705448"/>
                      </a:cubicBezTo>
                      <a:lnTo>
                        <a:pt x="1162518" y="803398"/>
                      </a:lnTo>
                      <a:lnTo>
                        <a:pt x="1157495" y="803398"/>
                      </a:lnTo>
                      <a:lnTo>
                        <a:pt x="1157495" y="811741"/>
                      </a:lnTo>
                      <a:lnTo>
                        <a:pt x="38492" y="811741"/>
                      </a:lnTo>
                      <a:lnTo>
                        <a:pt x="38492" y="787754"/>
                      </a:lnTo>
                      <a:lnTo>
                        <a:pt x="12251" y="705448"/>
                      </a:lnTo>
                      <a:cubicBezTo>
                        <a:pt x="4218" y="667227"/>
                        <a:pt x="0" y="627654"/>
                        <a:pt x="0" y="587122"/>
                      </a:cubicBezTo>
                      <a:cubicBezTo>
                        <a:pt x="0" y="262863"/>
                        <a:pt x="269972" y="0"/>
                        <a:pt x="602998" y="0"/>
                      </a:cubicBez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381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7" name="フリーフォーム: 図形 66">
                  <a:extLst>
                    <a:ext uri="{FF2B5EF4-FFF2-40B4-BE49-F238E27FC236}">
                      <a16:creationId xmlns:a16="http://schemas.microsoft.com/office/drawing/2014/main" id="{5C3D3C11-8F56-3B38-C097-7A8B7687BB04}"/>
                    </a:ext>
                  </a:extLst>
                </p:cNvPr>
                <p:cNvSpPr/>
                <p:nvPr/>
              </p:nvSpPr>
              <p:spPr bwMode="auto">
                <a:xfrm>
                  <a:off x="6656761" y="3304079"/>
                  <a:ext cx="1055675" cy="983815"/>
                </a:xfrm>
                <a:custGeom>
                  <a:avLst/>
                  <a:gdLst>
                    <a:gd name="connsiteX0" fmla="*/ 0 w 1055675"/>
                    <a:gd name="connsiteY0" fmla="*/ 0 h 983815"/>
                    <a:gd name="connsiteX1" fmla="*/ 1055675 w 1055675"/>
                    <a:gd name="connsiteY1" fmla="*/ 0 h 983815"/>
                    <a:gd name="connsiteX2" fmla="*/ 864464 w 1055675"/>
                    <a:gd name="connsiteY2" fmla="*/ 876149 h 983815"/>
                    <a:gd name="connsiteX3" fmla="*/ 867300 w 1055675"/>
                    <a:gd name="connsiteY3" fmla="*/ 878461 h 983815"/>
                    <a:gd name="connsiteX4" fmla="*/ 874339 w 1055675"/>
                    <a:gd name="connsiteY4" fmla="*/ 896132 h 983815"/>
                    <a:gd name="connsiteX5" fmla="*/ 527837 w 1055675"/>
                    <a:gd name="connsiteY5" fmla="*/ 983815 h 983815"/>
                    <a:gd name="connsiteX6" fmla="*/ 181335 w 1055675"/>
                    <a:gd name="connsiteY6" fmla="*/ 896132 h 983815"/>
                    <a:gd name="connsiteX7" fmla="*/ 188375 w 1055675"/>
                    <a:gd name="connsiteY7" fmla="*/ 878461 h 983815"/>
                    <a:gd name="connsiteX8" fmla="*/ 191211 w 1055675"/>
                    <a:gd name="connsiteY8" fmla="*/ 876149 h 9838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055675" h="983815">
                      <a:moveTo>
                        <a:pt x="0" y="0"/>
                      </a:moveTo>
                      <a:lnTo>
                        <a:pt x="1055675" y="0"/>
                      </a:lnTo>
                      <a:lnTo>
                        <a:pt x="864464" y="876149"/>
                      </a:lnTo>
                      <a:lnTo>
                        <a:pt x="867300" y="878461"/>
                      </a:lnTo>
                      <a:cubicBezTo>
                        <a:pt x="871915" y="884169"/>
                        <a:pt x="874339" y="890079"/>
                        <a:pt x="874339" y="896132"/>
                      </a:cubicBezTo>
                      <a:cubicBezTo>
                        <a:pt x="874339" y="944558"/>
                        <a:pt x="719205" y="983815"/>
                        <a:pt x="527837" y="983815"/>
                      </a:cubicBezTo>
                      <a:cubicBezTo>
                        <a:pt x="336469" y="983815"/>
                        <a:pt x="181335" y="944558"/>
                        <a:pt x="181335" y="896132"/>
                      </a:cubicBezTo>
                      <a:cubicBezTo>
                        <a:pt x="181335" y="890079"/>
                        <a:pt x="183759" y="884169"/>
                        <a:pt x="188375" y="878461"/>
                      </a:cubicBezTo>
                      <a:lnTo>
                        <a:pt x="191211" y="876149"/>
                      </a:ln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381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8" name="四角形: 角を丸くする 67">
                  <a:extLst>
                    <a:ext uri="{FF2B5EF4-FFF2-40B4-BE49-F238E27FC236}">
                      <a16:creationId xmlns:a16="http://schemas.microsoft.com/office/drawing/2014/main" id="{14D1E6EE-22C5-816F-C7DD-8E41949B2FAC}"/>
                    </a:ext>
                  </a:extLst>
                </p:cNvPr>
                <p:cNvSpPr/>
                <p:nvPr/>
              </p:nvSpPr>
              <p:spPr bwMode="auto">
                <a:xfrm>
                  <a:off x="7025049" y="2665236"/>
                  <a:ext cx="337708" cy="90010"/>
                </a:xfrm>
                <a:prstGeom prst="roundRect">
                  <a:avLst/>
                </a:prstGeom>
                <a:solidFill>
                  <a:srgbClr val="C00000"/>
                </a:solidFill>
                <a:ln w="381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9" name="楕円 68">
                  <a:extLst>
                    <a:ext uri="{FF2B5EF4-FFF2-40B4-BE49-F238E27FC236}">
                      <a16:creationId xmlns:a16="http://schemas.microsoft.com/office/drawing/2014/main" id="{82652B2F-4B92-6DBA-E7A3-A9D9ADB371A5}"/>
                    </a:ext>
                  </a:extLst>
                </p:cNvPr>
                <p:cNvSpPr/>
                <p:nvPr/>
              </p:nvSpPr>
              <p:spPr bwMode="auto">
                <a:xfrm>
                  <a:off x="6656760" y="3209215"/>
                  <a:ext cx="1055676" cy="183136"/>
                </a:xfrm>
                <a:prstGeom prst="ellipse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381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62" name="Freeform 11">
                <a:extLst>
                  <a:ext uri="{FF2B5EF4-FFF2-40B4-BE49-F238E27FC236}">
                    <a16:creationId xmlns:a16="http://schemas.microsoft.com/office/drawing/2014/main" id="{253FFFED-0FBF-8FBA-2650-EFB5F1355E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8250" y="3350864"/>
                <a:ext cx="264517" cy="81148"/>
              </a:xfrm>
              <a:custGeom>
                <a:avLst/>
                <a:gdLst>
                  <a:gd name="T0" fmla="*/ 2147483647 w 590"/>
                  <a:gd name="T1" fmla="*/ 0 h 181"/>
                  <a:gd name="T2" fmla="*/ 0 w 590"/>
                  <a:gd name="T3" fmla="*/ 2147483647 h 181"/>
                  <a:gd name="T4" fmla="*/ 2147483647 w 590"/>
                  <a:gd name="T5" fmla="*/ 2147483647 h 181"/>
                  <a:gd name="T6" fmla="*/ 2147483647 w 590"/>
                  <a:gd name="T7" fmla="*/ 2147483647 h 181"/>
                  <a:gd name="T8" fmla="*/ 2147483647 w 590"/>
                  <a:gd name="T9" fmla="*/ 2147483647 h 181"/>
                  <a:gd name="T10" fmla="*/ 2147483647 w 590"/>
                  <a:gd name="T11" fmla="*/ 2147483647 h 181"/>
                  <a:gd name="T12" fmla="*/ 2147483647 w 590"/>
                  <a:gd name="T13" fmla="*/ 2147483647 h 181"/>
                  <a:gd name="T14" fmla="*/ 2147483647 w 590"/>
                  <a:gd name="T15" fmla="*/ 2147483647 h 181"/>
                  <a:gd name="T16" fmla="*/ 2147483647 w 590"/>
                  <a:gd name="T17" fmla="*/ 2147483647 h 181"/>
                  <a:gd name="T18" fmla="*/ 2147483647 w 590"/>
                  <a:gd name="T19" fmla="*/ 2147483647 h 181"/>
                  <a:gd name="T20" fmla="*/ 2147483647 w 590"/>
                  <a:gd name="T21" fmla="*/ 2147483647 h 181"/>
                  <a:gd name="T22" fmla="*/ 2147483647 w 590"/>
                  <a:gd name="T23" fmla="*/ 2147483647 h 181"/>
                  <a:gd name="T24" fmla="*/ 2147483647 w 590"/>
                  <a:gd name="T25" fmla="*/ 2147483647 h 181"/>
                  <a:gd name="T26" fmla="*/ 2147483647 w 590"/>
                  <a:gd name="T27" fmla="*/ 2147483647 h 181"/>
                  <a:gd name="T28" fmla="*/ 2147483647 w 590"/>
                  <a:gd name="T29" fmla="*/ 2147483647 h 181"/>
                  <a:gd name="T30" fmla="*/ 2147483647 w 590"/>
                  <a:gd name="T31" fmla="*/ 2147483647 h 181"/>
                  <a:gd name="T32" fmla="*/ 2147483647 w 590"/>
                  <a:gd name="T33" fmla="*/ 0 h 181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590" h="181">
                    <a:moveTo>
                      <a:pt x="45" y="0"/>
                    </a:moveTo>
                    <a:lnTo>
                      <a:pt x="0" y="91"/>
                    </a:lnTo>
                    <a:lnTo>
                      <a:pt x="136" y="136"/>
                    </a:lnTo>
                    <a:lnTo>
                      <a:pt x="136" y="181"/>
                    </a:lnTo>
                    <a:lnTo>
                      <a:pt x="272" y="136"/>
                    </a:lnTo>
                    <a:lnTo>
                      <a:pt x="363" y="181"/>
                    </a:lnTo>
                    <a:lnTo>
                      <a:pt x="453" y="136"/>
                    </a:lnTo>
                    <a:lnTo>
                      <a:pt x="499" y="136"/>
                    </a:lnTo>
                    <a:lnTo>
                      <a:pt x="590" y="45"/>
                    </a:lnTo>
                    <a:lnTo>
                      <a:pt x="499" y="91"/>
                    </a:lnTo>
                    <a:lnTo>
                      <a:pt x="453" y="91"/>
                    </a:lnTo>
                    <a:lnTo>
                      <a:pt x="363" y="136"/>
                    </a:lnTo>
                    <a:lnTo>
                      <a:pt x="272" y="91"/>
                    </a:lnTo>
                    <a:lnTo>
                      <a:pt x="181" y="136"/>
                    </a:lnTo>
                    <a:lnTo>
                      <a:pt x="136" y="45"/>
                    </a:lnTo>
                    <a:lnTo>
                      <a:pt x="45" y="45"/>
                    </a:lnTo>
                    <a:lnTo>
                      <a:pt x="45" y="0"/>
                    </a:lnTo>
                    <a:close/>
                  </a:path>
                </a:pathLst>
              </a:custGeom>
              <a:solidFill>
                <a:srgbClr val="333333">
                  <a:alpha val="2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73" name="フリーフォーム: 図形 72">
              <a:extLst>
                <a:ext uri="{FF2B5EF4-FFF2-40B4-BE49-F238E27FC236}">
                  <a16:creationId xmlns:a16="http://schemas.microsoft.com/office/drawing/2014/main" id="{551301B5-1D88-B348-763F-CA3F103C2111}"/>
                </a:ext>
              </a:extLst>
            </p:cNvPr>
            <p:cNvSpPr/>
            <p:nvPr/>
          </p:nvSpPr>
          <p:spPr bwMode="auto">
            <a:xfrm>
              <a:off x="4206102" y="5411785"/>
              <a:ext cx="974386" cy="113286"/>
            </a:xfrm>
            <a:custGeom>
              <a:avLst/>
              <a:gdLst>
                <a:gd name="connsiteX0" fmla="*/ 487193 w 974386"/>
                <a:gd name="connsiteY0" fmla="*/ 0 h 113286"/>
                <a:gd name="connsiteX1" fmla="*/ 973551 w 974386"/>
                <a:gd name="connsiteY1" fmla="*/ 55926 h 113286"/>
                <a:gd name="connsiteX2" fmla="*/ 974386 w 974386"/>
                <a:gd name="connsiteY2" fmla="*/ 56643 h 113286"/>
                <a:gd name="connsiteX3" fmla="*/ 973551 w 974386"/>
                <a:gd name="connsiteY3" fmla="*/ 57361 h 113286"/>
                <a:gd name="connsiteX4" fmla="*/ 487193 w 974386"/>
                <a:gd name="connsiteY4" fmla="*/ 113286 h 113286"/>
                <a:gd name="connsiteX5" fmla="*/ 835 w 974386"/>
                <a:gd name="connsiteY5" fmla="*/ 57361 h 113286"/>
                <a:gd name="connsiteX6" fmla="*/ 0 w 974386"/>
                <a:gd name="connsiteY6" fmla="*/ 56643 h 113286"/>
                <a:gd name="connsiteX7" fmla="*/ 835 w 974386"/>
                <a:gd name="connsiteY7" fmla="*/ 55926 h 113286"/>
                <a:gd name="connsiteX8" fmla="*/ 487193 w 974386"/>
                <a:gd name="connsiteY8" fmla="*/ 0 h 1132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74386" h="113286">
                  <a:moveTo>
                    <a:pt x="487193" y="0"/>
                  </a:moveTo>
                  <a:cubicBezTo>
                    <a:pt x="705831" y="0"/>
                    <a:pt x="893421" y="23061"/>
                    <a:pt x="973551" y="55926"/>
                  </a:cubicBezTo>
                  <a:lnTo>
                    <a:pt x="974386" y="56643"/>
                  </a:lnTo>
                  <a:lnTo>
                    <a:pt x="973551" y="57361"/>
                  </a:lnTo>
                  <a:cubicBezTo>
                    <a:pt x="893421" y="90226"/>
                    <a:pt x="705831" y="113286"/>
                    <a:pt x="487193" y="113286"/>
                  </a:cubicBezTo>
                  <a:cubicBezTo>
                    <a:pt x="268556" y="113286"/>
                    <a:pt x="80966" y="90226"/>
                    <a:pt x="835" y="57361"/>
                  </a:cubicBezTo>
                  <a:lnTo>
                    <a:pt x="0" y="56643"/>
                  </a:lnTo>
                  <a:lnTo>
                    <a:pt x="835" y="55926"/>
                  </a:lnTo>
                  <a:cubicBezTo>
                    <a:pt x="80966" y="23061"/>
                    <a:pt x="268556" y="0"/>
                    <a:pt x="487193" y="0"/>
                  </a:cubicBezTo>
                  <a:close/>
                </a:path>
              </a:pathLst>
            </a:custGeom>
            <a:solidFill>
              <a:srgbClr val="00B0F0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square" anchor="ctr">
              <a:noAutofit/>
            </a:bodyPr>
            <a:lstStyle/>
            <a:p>
              <a:endParaRPr lang="ja-JP" altLang="en-US"/>
            </a:p>
          </p:txBody>
        </p:sp>
      </p:grpSp>
      <p:grpSp>
        <p:nvGrpSpPr>
          <p:cNvPr id="87" name="グループ化 86">
            <a:extLst>
              <a:ext uri="{FF2B5EF4-FFF2-40B4-BE49-F238E27FC236}">
                <a16:creationId xmlns:a16="http://schemas.microsoft.com/office/drawing/2014/main" id="{AB9D3EA7-931B-92DB-E5C6-2B62B392CA99}"/>
              </a:ext>
            </a:extLst>
          </p:cNvPr>
          <p:cNvGrpSpPr/>
          <p:nvPr/>
        </p:nvGrpSpPr>
        <p:grpSpPr>
          <a:xfrm>
            <a:off x="1174683" y="3923776"/>
            <a:ext cx="1574871" cy="2097030"/>
            <a:chOff x="5279323" y="3287428"/>
            <a:chExt cx="955888" cy="1117290"/>
          </a:xfrm>
        </p:grpSpPr>
        <p:grpSp>
          <p:nvGrpSpPr>
            <p:cNvPr id="93" name="グループ化 92">
              <a:extLst>
                <a:ext uri="{FF2B5EF4-FFF2-40B4-BE49-F238E27FC236}">
                  <a16:creationId xmlns:a16="http://schemas.microsoft.com/office/drawing/2014/main" id="{1D53FAA6-9C4D-4AAD-9E4B-0F32EAA9A6E1}"/>
                </a:ext>
              </a:extLst>
            </p:cNvPr>
            <p:cNvGrpSpPr/>
            <p:nvPr/>
          </p:nvGrpSpPr>
          <p:grpSpPr>
            <a:xfrm>
              <a:off x="5279323" y="3351020"/>
              <a:ext cx="955888" cy="1051737"/>
              <a:chOff x="575781" y="2891375"/>
              <a:chExt cx="1111435" cy="1011895"/>
            </a:xfrm>
            <a:solidFill>
              <a:srgbClr val="FF0000">
                <a:alpha val="80000"/>
              </a:srgbClr>
            </a:solidFill>
          </p:grpSpPr>
          <p:sp>
            <p:nvSpPr>
              <p:cNvPr id="101" name="Oval 155">
                <a:extLst>
                  <a:ext uri="{FF2B5EF4-FFF2-40B4-BE49-F238E27FC236}">
                    <a16:creationId xmlns:a16="http://schemas.microsoft.com/office/drawing/2014/main" id="{047C411B-080E-4C85-AED6-250BFAF2DF9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75781" y="2891375"/>
                <a:ext cx="972036" cy="704615"/>
              </a:xfrm>
              <a:prstGeom prst="ellipse">
                <a:avLst/>
              </a:prstGeom>
              <a:solidFill>
                <a:srgbClr val="00B0F0">
                  <a:alpha val="80000"/>
                </a:srgbClr>
              </a:solidFill>
              <a:ln>
                <a:noFill/>
              </a:ln>
              <a:effectLst/>
            </p:spPr>
            <p:txBody>
              <a:bodyPr wrap="none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102" name="Oval 155">
                <a:extLst>
                  <a:ext uri="{FF2B5EF4-FFF2-40B4-BE49-F238E27FC236}">
                    <a16:creationId xmlns:a16="http://schemas.microsoft.com/office/drawing/2014/main" id="{A4D9E904-9ABF-4072-A4DD-D17DAF47FD4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39595" y="3578797"/>
                <a:ext cx="447621" cy="324473"/>
              </a:xfrm>
              <a:prstGeom prst="ellipse">
                <a:avLst/>
              </a:prstGeom>
              <a:solidFill>
                <a:srgbClr val="00B0F0">
                  <a:alpha val="80000"/>
                </a:srgbClr>
              </a:solidFill>
              <a:ln>
                <a:noFill/>
              </a:ln>
              <a:effectLst/>
            </p:spPr>
            <p:txBody>
              <a:bodyPr wrap="none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</p:grpSp>
        <p:grpSp>
          <p:nvGrpSpPr>
            <p:cNvPr id="94" name="グループ化 93">
              <a:extLst>
                <a:ext uri="{FF2B5EF4-FFF2-40B4-BE49-F238E27FC236}">
                  <a16:creationId xmlns:a16="http://schemas.microsoft.com/office/drawing/2014/main" id="{EC1EBC42-DF8F-4ABA-8DC0-7722F0D36F4C}"/>
                </a:ext>
              </a:extLst>
            </p:cNvPr>
            <p:cNvGrpSpPr/>
            <p:nvPr/>
          </p:nvGrpSpPr>
          <p:grpSpPr>
            <a:xfrm>
              <a:off x="5279323" y="3287428"/>
              <a:ext cx="955888" cy="1117290"/>
              <a:chOff x="575781" y="2828305"/>
              <a:chExt cx="1111435" cy="1074965"/>
            </a:xfrm>
          </p:grpSpPr>
          <p:grpSp>
            <p:nvGrpSpPr>
              <p:cNvPr id="95" name="グループ化 94">
                <a:extLst>
                  <a:ext uri="{FF2B5EF4-FFF2-40B4-BE49-F238E27FC236}">
                    <a16:creationId xmlns:a16="http://schemas.microsoft.com/office/drawing/2014/main" id="{34CD72DE-2E89-4ADF-B092-0F0BCD6C442A}"/>
                  </a:ext>
                </a:extLst>
              </p:cNvPr>
              <p:cNvGrpSpPr/>
              <p:nvPr/>
            </p:nvGrpSpPr>
            <p:grpSpPr>
              <a:xfrm>
                <a:off x="575781" y="2828305"/>
                <a:ext cx="972036" cy="767685"/>
                <a:chOff x="471336" y="2290594"/>
                <a:chExt cx="1143000" cy="902708"/>
              </a:xfrm>
            </p:grpSpPr>
            <p:sp>
              <p:nvSpPr>
                <p:cNvPr id="99" name="Oval 155">
                  <a:extLst>
                    <a:ext uri="{FF2B5EF4-FFF2-40B4-BE49-F238E27FC236}">
                      <a16:creationId xmlns:a16="http://schemas.microsoft.com/office/drawing/2014/main" id="{FAA9F8D9-5542-49AB-B0D8-C4660BD7AEA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71336" y="2364757"/>
                  <a:ext cx="1143000" cy="828545"/>
                </a:xfrm>
                <a:prstGeom prst="ellipse">
                  <a:avLst/>
                </a:prstGeom>
                <a:gradFill rotWithShape="1">
                  <a:gsLst>
                    <a:gs pos="40000">
                      <a:schemeClr val="tx1">
                        <a:gamma/>
                        <a:tint val="0"/>
                        <a:invGamma/>
                        <a:alpha val="0"/>
                      </a:schemeClr>
                    </a:gs>
                    <a:gs pos="100000">
                      <a:schemeClr val="tx1">
                        <a:alpha val="30000"/>
                      </a:schemeClr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</p:spPr>
              <p:txBody>
                <a:bodyPr wrap="none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ja-JP" altLang="en-US"/>
                </a:p>
              </p:txBody>
            </p:sp>
            <p:sp>
              <p:nvSpPr>
                <p:cNvPr id="100" name="Oval 155">
                  <a:extLst>
                    <a:ext uri="{FF2B5EF4-FFF2-40B4-BE49-F238E27FC236}">
                      <a16:creationId xmlns:a16="http://schemas.microsoft.com/office/drawing/2014/main" id="{1A8D2E7A-0632-45E2-8617-E38FAC3FDE5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44174" y="2290594"/>
                  <a:ext cx="1030626" cy="744706"/>
                </a:xfrm>
                <a:prstGeom prst="ellipse">
                  <a:avLst/>
                </a:prstGeom>
                <a:gradFill rotWithShape="1">
                  <a:gsLst>
                    <a:gs pos="60000">
                      <a:schemeClr val="tx1">
                        <a:gamma/>
                        <a:tint val="0"/>
                        <a:invGamma/>
                        <a:alpha val="0"/>
                      </a:schemeClr>
                    </a:gs>
                    <a:gs pos="10000">
                      <a:schemeClr val="bg1"/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</p:spPr>
              <p:txBody>
                <a:bodyPr wrap="none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ja-JP" altLang="en-US"/>
                </a:p>
              </p:txBody>
            </p:sp>
          </p:grpSp>
          <p:grpSp>
            <p:nvGrpSpPr>
              <p:cNvPr id="96" name="グループ化 95">
                <a:extLst>
                  <a:ext uri="{FF2B5EF4-FFF2-40B4-BE49-F238E27FC236}">
                    <a16:creationId xmlns:a16="http://schemas.microsoft.com/office/drawing/2014/main" id="{D5F606B0-18F4-4073-BEF5-D5AB7D0C8066}"/>
                  </a:ext>
                </a:extLst>
              </p:cNvPr>
              <p:cNvGrpSpPr/>
              <p:nvPr/>
            </p:nvGrpSpPr>
            <p:grpSpPr>
              <a:xfrm>
                <a:off x="1239595" y="3549753"/>
                <a:ext cx="447621" cy="353517"/>
                <a:chOff x="471336" y="2290594"/>
                <a:chExt cx="1143000" cy="902708"/>
              </a:xfrm>
            </p:grpSpPr>
            <p:sp>
              <p:nvSpPr>
                <p:cNvPr id="97" name="Oval 155">
                  <a:extLst>
                    <a:ext uri="{FF2B5EF4-FFF2-40B4-BE49-F238E27FC236}">
                      <a16:creationId xmlns:a16="http://schemas.microsoft.com/office/drawing/2014/main" id="{0EC1136B-E2BE-48A0-9C30-255AFE3A118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71336" y="2364757"/>
                  <a:ext cx="1143000" cy="828545"/>
                </a:xfrm>
                <a:prstGeom prst="ellipse">
                  <a:avLst/>
                </a:prstGeom>
                <a:gradFill rotWithShape="1">
                  <a:gsLst>
                    <a:gs pos="40000">
                      <a:schemeClr val="tx1">
                        <a:gamma/>
                        <a:tint val="0"/>
                        <a:invGamma/>
                        <a:alpha val="0"/>
                      </a:schemeClr>
                    </a:gs>
                    <a:gs pos="100000">
                      <a:schemeClr val="tx1">
                        <a:alpha val="30000"/>
                      </a:schemeClr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</p:spPr>
              <p:txBody>
                <a:bodyPr wrap="none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ja-JP" altLang="en-US"/>
                </a:p>
              </p:txBody>
            </p:sp>
            <p:sp>
              <p:nvSpPr>
                <p:cNvPr id="98" name="Oval 155">
                  <a:extLst>
                    <a:ext uri="{FF2B5EF4-FFF2-40B4-BE49-F238E27FC236}">
                      <a16:creationId xmlns:a16="http://schemas.microsoft.com/office/drawing/2014/main" id="{14067BEE-00A9-4BCC-9453-ADDECC90B52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44174" y="2290594"/>
                  <a:ext cx="1030626" cy="744706"/>
                </a:xfrm>
                <a:prstGeom prst="ellipse">
                  <a:avLst/>
                </a:prstGeom>
                <a:gradFill rotWithShape="1">
                  <a:gsLst>
                    <a:gs pos="60000">
                      <a:schemeClr val="tx1">
                        <a:gamma/>
                        <a:tint val="0"/>
                        <a:invGamma/>
                        <a:alpha val="0"/>
                      </a:schemeClr>
                    </a:gs>
                    <a:gs pos="10000">
                      <a:schemeClr val="bg1"/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</p:spPr>
              <p:txBody>
                <a:bodyPr wrap="none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ja-JP" altLang="en-US"/>
                </a:p>
              </p:txBody>
            </p:sp>
          </p:grpSp>
        </p:grpSp>
      </p:grpSp>
      <p:grpSp>
        <p:nvGrpSpPr>
          <p:cNvPr id="88" name="グループ化 87">
            <a:extLst>
              <a:ext uri="{FF2B5EF4-FFF2-40B4-BE49-F238E27FC236}">
                <a16:creationId xmlns:a16="http://schemas.microsoft.com/office/drawing/2014/main" id="{832705B5-67FF-9141-CF79-F266B2AB6D7C}"/>
              </a:ext>
            </a:extLst>
          </p:cNvPr>
          <p:cNvGrpSpPr/>
          <p:nvPr/>
        </p:nvGrpSpPr>
        <p:grpSpPr>
          <a:xfrm>
            <a:off x="4108195" y="4517368"/>
            <a:ext cx="1740156" cy="1815402"/>
            <a:chOff x="5244973" y="4925429"/>
            <a:chExt cx="1043999" cy="1089144"/>
          </a:xfrm>
        </p:grpSpPr>
        <p:sp>
          <p:nvSpPr>
            <p:cNvPr id="89" name="涙形 88">
              <a:extLst>
                <a:ext uri="{FF2B5EF4-FFF2-40B4-BE49-F238E27FC236}">
                  <a16:creationId xmlns:a16="http://schemas.microsoft.com/office/drawing/2014/main" id="{BAE8E941-98DE-4421-BE64-8C8FF12D341E}"/>
                </a:ext>
              </a:extLst>
            </p:cNvPr>
            <p:cNvSpPr/>
            <p:nvPr/>
          </p:nvSpPr>
          <p:spPr>
            <a:xfrm rot="18900000">
              <a:off x="5244973" y="4991324"/>
              <a:ext cx="1021287" cy="1021287"/>
            </a:xfrm>
            <a:prstGeom prst="teardrop">
              <a:avLst>
                <a:gd name="adj" fmla="val 121550"/>
              </a:avLst>
            </a:prstGeom>
            <a:solidFill>
              <a:srgbClr val="00B0F0">
                <a:alpha val="80000"/>
              </a:srgbClr>
            </a:solidFill>
            <a:ln>
              <a:noFill/>
            </a:ln>
            <a:effectLst/>
          </p:spPr>
          <p:txBody>
            <a:bodyPr wrap="none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ja-JP" altLang="en-US"/>
            </a:p>
          </p:txBody>
        </p:sp>
        <p:grpSp>
          <p:nvGrpSpPr>
            <p:cNvPr id="90" name="グループ化 89">
              <a:extLst>
                <a:ext uri="{FF2B5EF4-FFF2-40B4-BE49-F238E27FC236}">
                  <a16:creationId xmlns:a16="http://schemas.microsoft.com/office/drawing/2014/main" id="{88030A27-D16F-4174-9B8E-6C0FE081071D}"/>
                </a:ext>
              </a:extLst>
            </p:cNvPr>
            <p:cNvGrpSpPr/>
            <p:nvPr/>
          </p:nvGrpSpPr>
          <p:grpSpPr>
            <a:xfrm>
              <a:off x="5244973" y="4925429"/>
              <a:ext cx="1043999" cy="1089144"/>
              <a:chOff x="517697" y="4923467"/>
              <a:chExt cx="1043999" cy="1089144"/>
            </a:xfrm>
          </p:grpSpPr>
          <p:sp>
            <p:nvSpPr>
              <p:cNvPr id="91" name="涙形 90">
                <a:extLst>
                  <a:ext uri="{FF2B5EF4-FFF2-40B4-BE49-F238E27FC236}">
                    <a16:creationId xmlns:a16="http://schemas.microsoft.com/office/drawing/2014/main" id="{5A63A78C-51EC-42AD-929C-BEAD480311F3}"/>
                  </a:ext>
                </a:extLst>
              </p:cNvPr>
              <p:cNvSpPr/>
              <p:nvPr/>
            </p:nvSpPr>
            <p:spPr>
              <a:xfrm rot="18900000">
                <a:off x="517697" y="4991324"/>
                <a:ext cx="1021287" cy="1021287"/>
              </a:xfrm>
              <a:prstGeom prst="teardrop">
                <a:avLst>
                  <a:gd name="adj" fmla="val 121550"/>
                </a:avLst>
              </a:prstGeom>
              <a:gradFill rotWithShape="1">
                <a:gsLst>
                  <a:gs pos="0">
                    <a:schemeClr val="tx1">
                      <a:gamma/>
                      <a:tint val="0"/>
                      <a:invGamma/>
                      <a:alpha val="0"/>
                    </a:schemeClr>
                  </a:gs>
                  <a:gs pos="100000">
                    <a:schemeClr val="tx1">
                      <a:alpha val="3000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92" name="Oval 155">
                <a:extLst>
                  <a:ext uri="{FF2B5EF4-FFF2-40B4-BE49-F238E27FC236}">
                    <a16:creationId xmlns:a16="http://schemas.microsoft.com/office/drawing/2014/main" id="{EA2E786A-73B3-4B4D-B6B9-CFE91E2B646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93629" y="4923467"/>
                <a:ext cx="768067" cy="740875"/>
              </a:xfrm>
              <a:prstGeom prst="ellipse">
                <a:avLst/>
              </a:prstGeom>
              <a:gradFill rotWithShape="1">
                <a:gsLst>
                  <a:gs pos="60000">
                    <a:schemeClr val="tx1">
                      <a:gamma/>
                      <a:tint val="0"/>
                      <a:invGamma/>
                      <a:alpha val="0"/>
                    </a:schemeClr>
                  </a:gs>
                  <a:gs pos="10000">
                    <a:schemeClr val="bg1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</p:spPr>
            <p:txBody>
              <a:bodyPr wrap="none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</p:grpSp>
      </p:grpSp>
      <p:grpSp>
        <p:nvGrpSpPr>
          <p:cNvPr id="139" name="グループ化 138">
            <a:extLst>
              <a:ext uri="{FF2B5EF4-FFF2-40B4-BE49-F238E27FC236}">
                <a16:creationId xmlns:a16="http://schemas.microsoft.com/office/drawing/2014/main" id="{B312A392-DEC3-233F-0F8E-5D1EBF6A11CC}"/>
              </a:ext>
            </a:extLst>
          </p:cNvPr>
          <p:cNvGrpSpPr/>
          <p:nvPr/>
        </p:nvGrpSpPr>
        <p:grpSpPr>
          <a:xfrm>
            <a:off x="7319819" y="3844362"/>
            <a:ext cx="1418493" cy="2489241"/>
            <a:chOff x="1036535" y="1892067"/>
            <a:chExt cx="1534774" cy="2693297"/>
          </a:xfrm>
        </p:grpSpPr>
        <p:sp>
          <p:nvSpPr>
            <p:cNvPr id="140" name="フリーフォーム: 図形 139">
              <a:extLst>
                <a:ext uri="{FF2B5EF4-FFF2-40B4-BE49-F238E27FC236}">
                  <a16:creationId xmlns:a16="http://schemas.microsoft.com/office/drawing/2014/main" id="{4E9B79D2-A483-4C6E-8D9F-EEF9FDE1C4E7}"/>
                </a:ext>
              </a:extLst>
            </p:cNvPr>
            <p:cNvSpPr/>
            <p:nvPr/>
          </p:nvSpPr>
          <p:spPr bwMode="auto">
            <a:xfrm flipV="1">
              <a:off x="1036535" y="1892067"/>
              <a:ext cx="1534012" cy="2693296"/>
            </a:xfrm>
            <a:custGeom>
              <a:avLst/>
              <a:gdLst>
                <a:gd name="connsiteX0" fmla="*/ 1484762 w 1534012"/>
                <a:gd name="connsiteY0" fmla="*/ 2693296 h 2693296"/>
                <a:gd name="connsiteX1" fmla="*/ 1527897 w 1534012"/>
                <a:gd name="connsiteY1" fmla="*/ 2621648 h 2693296"/>
                <a:gd name="connsiteX2" fmla="*/ 1280356 w 1534012"/>
                <a:gd name="connsiteY2" fmla="*/ 2077419 h 2693296"/>
                <a:gd name="connsiteX3" fmla="*/ 1262466 w 1534012"/>
                <a:gd name="connsiteY3" fmla="*/ 2069421 h 2693296"/>
                <a:gd name="connsiteX4" fmla="*/ 1257880 w 1534012"/>
                <a:gd name="connsiteY4" fmla="*/ 2065071 h 2693296"/>
                <a:gd name="connsiteX5" fmla="*/ 1252862 w 1534012"/>
                <a:gd name="connsiteY5" fmla="*/ 2063645 h 2693296"/>
                <a:gd name="connsiteX6" fmla="*/ 1250451 w 1534012"/>
                <a:gd name="connsiteY6" fmla="*/ 2058370 h 2693296"/>
                <a:gd name="connsiteX7" fmla="*/ 1241242 w 1534012"/>
                <a:gd name="connsiteY7" fmla="*/ 2053999 h 2693296"/>
                <a:gd name="connsiteX8" fmla="*/ 1243760 w 1534012"/>
                <a:gd name="connsiteY8" fmla="*/ 2053199 h 2693296"/>
                <a:gd name="connsiteX9" fmla="*/ 1257880 w 1534012"/>
                <a:gd name="connsiteY9" fmla="*/ 2050348 h 2693296"/>
                <a:gd name="connsiteX10" fmla="*/ 1262466 w 1534012"/>
                <a:gd name="connsiteY10" fmla="*/ 2047257 h 2693296"/>
                <a:gd name="connsiteX11" fmla="*/ 1280356 w 1534012"/>
                <a:gd name="connsiteY11" fmla="*/ 2041573 h 2693296"/>
                <a:gd name="connsiteX12" fmla="*/ 1316879 w 1534012"/>
                <a:gd name="connsiteY12" fmla="*/ 2010711 h 2693296"/>
                <a:gd name="connsiteX13" fmla="*/ 1507688 w 1534012"/>
                <a:gd name="connsiteY13" fmla="*/ 1769863 h 2693296"/>
                <a:gd name="connsiteX14" fmla="*/ 1532918 w 1534012"/>
                <a:gd name="connsiteY14" fmla="*/ 1681221 h 2693296"/>
                <a:gd name="connsiteX15" fmla="*/ 1532676 w 1534012"/>
                <a:gd name="connsiteY15" fmla="*/ 1680461 h 2693296"/>
                <a:gd name="connsiteX16" fmla="*/ 1532118 w 1534012"/>
                <a:gd name="connsiteY16" fmla="*/ 1622912 h 2693296"/>
                <a:gd name="connsiteX17" fmla="*/ 1532917 w 1534012"/>
                <a:gd name="connsiteY17" fmla="*/ 1614018 h 2693296"/>
                <a:gd name="connsiteX18" fmla="*/ 1532675 w 1534012"/>
                <a:gd name="connsiteY18" fmla="*/ 1613368 h 2693296"/>
                <a:gd name="connsiteX19" fmla="*/ 1534012 w 1534012"/>
                <a:gd name="connsiteY19" fmla="*/ 1607698 h 2693296"/>
                <a:gd name="connsiteX20" fmla="*/ 1534012 w 1534012"/>
                <a:gd name="connsiteY20" fmla="*/ 66617 h 2693296"/>
                <a:gd name="connsiteX21" fmla="*/ 1456186 w 1534012"/>
                <a:gd name="connsiteY21" fmla="*/ 0 h 2693296"/>
                <a:gd name="connsiteX22" fmla="*/ 306693 w 1534012"/>
                <a:gd name="connsiteY22" fmla="*/ 0 h 2693296"/>
                <a:gd name="connsiteX23" fmla="*/ 251662 w 1534012"/>
                <a:gd name="connsiteY23" fmla="*/ 19511 h 2693296"/>
                <a:gd name="connsiteX24" fmla="*/ 249934 w 1534012"/>
                <a:gd name="connsiteY24" fmla="*/ 21705 h 2693296"/>
                <a:gd name="connsiteX25" fmla="*/ 225698 w 1534012"/>
                <a:gd name="connsiteY25" fmla="*/ 35481 h 2693296"/>
                <a:gd name="connsiteX26" fmla="*/ 35269 w 1534012"/>
                <a:gd name="connsiteY26" fmla="*/ 198482 h 2693296"/>
                <a:gd name="connsiteX27" fmla="*/ 8818 w 1534012"/>
                <a:gd name="connsiteY27" fmla="*/ 232579 h 2693296"/>
                <a:gd name="connsiteX28" fmla="*/ 7294 w 1534012"/>
                <a:gd name="connsiteY28" fmla="*/ 239281 h 2693296"/>
                <a:gd name="connsiteX29" fmla="*/ 6383 w 1534012"/>
                <a:gd name="connsiteY29" fmla="*/ 240438 h 2693296"/>
                <a:gd name="connsiteX30" fmla="*/ 267 w 1534012"/>
                <a:gd name="connsiteY30" fmla="*/ 266368 h 2693296"/>
                <a:gd name="connsiteX31" fmla="*/ 267 w 1534012"/>
                <a:gd name="connsiteY31" fmla="*/ 270192 h 2693296"/>
                <a:gd name="connsiteX32" fmla="*/ 0 w 1534012"/>
                <a:gd name="connsiteY32" fmla="*/ 271365 h 2693296"/>
                <a:gd name="connsiteX33" fmla="*/ 267 w 1534012"/>
                <a:gd name="connsiteY33" fmla="*/ 272536 h 2693296"/>
                <a:gd name="connsiteX34" fmla="*/ 267 w 1534012"/>
                <a:gd name="connsiteY34" fmla="*/ 1868598 h 2693296"/>
                <a:gd name="connsiteX35" fmla="*/ 995 w 1534012"/>
                <a:gd name="connsiteY35" fmla="*/ 1871684 h 2693296"/>
                <a:gd name="connsiteX36" fmla="*/ 268 w 1534012"/>
                <a:gd name="connsiteY36" fmla="*/ 1875284 h 2693296"/>
                <a:gd name="connsiteX37" fmla="*/ 268 w 1534012"/>
                <a:gd name="connsiteY37" fmla="*/ 1879751 h 2693296"/>
                <a:gd name="connsiteX38" fmla="*/ 268 w 1534012"/>
                <a:gd name="connsiteY38" fmla="*/ 1882490 h 2693296"/>
                <a:gd name="connsiteX39" fmla="*/ 268 w 1534012"/>
                <a:gd name="connsiteY39" fmla="*/ 1978638 h 2693296"/>
                <a:gd name="connsiteX40" fmla="*/ 78094 w 1534012"/>
                <a:gd name="connsiteY40" fmla="*/ 2056464 h 2693296"/>
                <a:gd name="connsiteX41" fmla="*/ 78917 w 1534012"/>
                <a:gd name="connsiteY41" fmla="*/ 2056464 h 2693296"/>
                <a:gd name="connsiteX42" fmla="*/ 78916 w 1534012"/>
                <a:gd name="connsiteY42" fmla="*/ 2056465 h 2693296"/>
                <a:gd name="connsiteX43" fmla="*/ 78094 w 1534012"/>
                <a:gd name="connsiteY43" fmla="*/ 2056465 h 2693296"/>
                <a:gd name="connsiteX44" fmla="*/ 268 w 1534012"/>
                <a:gd name="connsiteY44" fmla="*/ 2165977 h 2693296"/>
                <a:gd name="connsiteX45" fmla="*/ 16937 w 1534012"/>
                <a:gd name="connsiteY45" fmla="*/ 2274461 h 2693296"/>
                <a:gd name="connsiteX46" fmla="*/ 251663 w 1534012"/>
                <a:gd name="connsiteY46" fmla="*/ 2656459 h 2693296"/>
                <a:gd name="connsiteX47" fmla="*/ 306694 w 1534012"/>
                <a:gd name="connsiteY47" fmla="*/ 2688533 h 26932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</a:cxnLst>
              <a:rect l="l" t="t" r="r" b="b"/>
              <a:pathLst>
                <a:path w="1534012" h="2693296">
                  <a:moveTo>
                    <a:pt x="1484762" y="2693296"/>
                  </a:moveTo>
                  <a:cubicBezTo>
                    <a:pt x="1516999" y="2693296"/>
                    <a:pt x="1516082" y="2660953"/>
                    <a:pt x="1527897" y="2621648"/>
                  </a:cubicBezTo>
                  <a:cubicBezTo>
                    <a:pt x="1498592" y="2519795"/>
                    <a:pt x="1324594" y="2169456"/>
                    <a:pt x="1280356" y="2077419"/>
                  </a:cubicBezTo>
                  <a:lnTo>
                    <a:pt x="1262466" y="2069421"/>
                  </a:lnTo>
                  <a:lnTo>
                    <a:pt x="1257880" y="2065071"/>
                  </a:lnTo>
                  <a:lnTo>
                    <a:pt x="1252862" y="2063645"/>
                  </a:lnTo>
                  <a:lnTo>
                    <a:pt x="1250451" y="2058370"/>
                  </a:lnTo>
                  <a:lnTo>
                    <a:pt x="1241242" y="2053999"/>
                  </a:lnTo>
                  <a:lnTo>
                    <a:pt x="1243760" y="2053199"/>
                  </a:lnTo>
                  <a:lnTo>
                    <a:pt x="1257880" y="2050348"/>
                  </a:lnTo>
                  <a:lnTo>
                    <a:pt x="1262466" y="2047257"/>
                  </a:lnTo>
                  <a:lnTo>
                    <a:pt x="1280356" y="2041573"/>
                  </a:lnTo>
                  <a:cubicBezTo>
                    <a:pt x="1294078" y="2034065"/>
                    <a:pt x="1306555" y="2023743"/>
                    <a:pt x="1316879" y="2010711"/>
                  </a:cubicBezTo>
                  <a:lnTo>
                    <a:pt x="1507688" y="1769863"/>
                  </a:lnTo>
                  <a:cubicBezTo>
                    <a:pt x="1528337" y="1743799"/>
                    <a:pt x="1536466" y="1711833"/>
                    <a:pt x="1532918" y="1681221"/>
                  </a:cubicBezTo>
                  <a:cubicBezTo>
                    <a:pt x="1532837" y="1680968"/>
                    <a:pt x="1532757" y="1680714"/>
                    <a:pt x="1532676" y="1680461"/>
                  </a:cubicBezTo>
                  <a:lnTo>
                    <a:pt x="1532118" y="1622912"/>
                  </a:lnTo>
                  <a:lnTo>
                    <a:pt x="1532917" y="1614018"/>
                  </a:lnTo>
                  <a:lnTo>
                    <a:pt x="1532675" y="1613368"/>
                  </a:lnTo>
                  <a:lnTo>
                    <a:pt x="1534012" y="1607698"/>
                  </a:lnTo>
                  <a:lnTo>
                    <a:pt x="1534012" y="66617"/>
                  </a:lnTo>
                  <a:cubicBezTo>
                    <a:pt x="1534012" y="29825"/>
                    <a:pt x="1499168" y="0"/>
                    <a:pt x="1456186" y="0"/>
                  </a:cubicBezTo>
                  <a:lnTo>
                    <a:pt x="306693" y="0"/>
                  </a:lnTo>
                  <a:cubicBezTo>
                    <a:pt x="285202" y="0"/>
                    <a:pt x="265746" y="7456"/>
                    <a:pt x="251662" y="19511"/>
                  </a:cubicBezTo>
                  <a:lnTo>
                    <a:pt x="249934" y="21705"/>
                  </a:lnTo>
                  <a:lnTo>
                    <a:pt x="225698" y="35481"/>
                  </a:lnTo>
                  <a:lnTo>
                    <a:pt x="35269" y="198482"/>
                  </a:lnTo>
                  <a:cubicBezTo>
                    <a:pt x="23513" y="208545"/>
                    <a:pt x="14696" y="220171"/>
                    <a:pt x="8818" y="232579"/>
                  </a:cubicBezTo>
                  <a:lnTo>
                    <a:pt x="7294" y="239281"/>
                  </a:lnTo>
                  <a:lnTo>
                    <a:pt x="6383" y="240438"/>
                  </a:lnTo>
                  <a:cubicBezTo>
                    <a:pt x="2445" y="248407"/>
                    <a:pt x="267" y="257170"/>
                    <a:pt x="267" y="266368"/>
                  </a:cubicBezTo>
                  <a:lnTo>
                    <a:pt x="267" y="270192"/>
                  </a:lnTo>
                  <a:lnTo>
                    <a:pt x="0" y="271365"/>
                  </a:lnTo>
                  <a:lnTo>
                    <a:pt x="267" y="272536"/>
                  </a:lnTo>
                  <a:lnTo>
                    <a:pt x="267" y="1868598"/>
                  </a:lnTo>
                  <a:lnTo>
                    <a:pt x="995" y="1871684"/>
                  </a:lnTo>
                  <a:lnTo>
                    <a:pt x="268" y="1875284"/>
                  </a:lnTo>
                  <a:lnTo>
                    <a:pt x="268" y="1879751"/>
                  </a:lnTo>
                  <a:lnTo>
                    <a:pt x="268" y="1882490"/>
                  </a:lnTo>
                  <a:lnTo>
                    <a:pt x="268" y="1978638"/>
                  </a:lnTo>
                  <a:cubicBezTo>
                    <a:pt x="268" y="2021620"/>
                    <a:pt x="35112" y="2056464"/>
                    <a:pt x="78094" y="2056464"/>
                  </a:cubicBezTo>
                  <a:lnTo>
                    <a:pt x="78917" y="2056464"/>
                  </a:lnTo>
                  <a:lnTo>
                    <a:pt x="78916" y="2056465"/>
                  </a:lnTo>
                  <a:lnTo>
                    <a:pt x="78094" y="2056465"/>
                  </a:lnTo>
                  <a:cubicBezTo>
                    <a:pt x="35112" y="2056465"/>
                    <a:pt x="268" y="2105495"/>
                    <a:pt x="268" y="2165977"/>
                  </a:cubicBezTo>
                  <a:cubicBezTo>
                    <a:pt x="268" y="2194201"/>
                    <a:pt x="-2113" y="2243856"/>
                    <a:pt x="16937" y="2274461"/>
                  </a:cubicBezTo>
                  <a:lnTo>
                    <a:pt x="251663" y="2656459"/>
                  </a:lnTo>
                  <a:cubicBezTo>
                    <a:pt x="265747" y="2676275"/>
                    <a:pt x="285203" y="2688533"/>
                    <a:pt x="306694" y="2688533"/>
                  </a:cubicBezTo>
                  <a:close/>
                </a:path>
              </a:pathLst>
            </a:custGeom>
            <a:solidFill>
              <a:schemeClr val="tx1"/>
            </a:solidFill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1" name="フリーフォーム: 図形 140">
              <a:extLst>
                <a:ext uri="{FF2B5EF4-FFF2-40B4-BE49-F238E27FC236}">
                  <a16:creationId xmlns:a16="http://schemas.microsoft.com/office/drawing/2014/main" id="{6BD5B099-BF82-55AC-F2DA-A47C250DD06F}"/>
                </a:ext>
              </a:extLst>
            </p:cNvPr>
            <p:cNvSpPr/>
            <p:nvPr/>
          </p:nvSpPr>
          <p:spPr bwMode="auto">
            <a:xfrm flipV="1">
              <a:off x="1037469" y="1892068"/>
              <a:ext cx="1527725" cy="636831"/>
            </a:xfrm>
            <a:custGeom>
              <a:avLst/>
              <a:gdLst>
                <a:gd name="connsiteX0" fmla="*/ 77826 w 1533455"/>
                <a:gd name="connsiteY0" fmla="*/ 0 h 449189"/>
                <a:gd name="connsiteX1" fmla="*/ 1227319 w 1533455"/>
                <a:gd name="connsiteY1" fmla="*/ 0 h 449189"/>
                <a:gd name="connsiteX2" fmla="*/ 1233020 w 1533455"/>
                <a:gd name="connsiteY2" fmla="*/ 1151 h 449189"/>
                <a:gd name="connsiteX3" fmla="*/ 1236092 w 1533455"/>
                <a:gd name="connsiteY3" fmla="*/ 914 h 449189"/>
                <a:gd name="connsiteX4" fmla="*/ 1243492 w 1533455"/>
                <a:gd name="connsiteY4" fmla="*/ 3265 h 449189"/>
                <a:gd name="connsiteX5" fmla="*/ 1257612 w 1533455"/>
                <a:gd name="connsiteY5" fmla="*/ 6116 h 449189"/>
                <a:gd name="connsiteX6" fmla="*/ 1262198 w 1533455"/>
                <a:gd name="connsiteY6" fmla="*/ 9207 h 449189"/>
                <a:gd name="connsiteX7" fmla="*/ 1280088 w 1533455"/>
                <a:gd name="connsiteY7" fmla="*/ 14891 h 449189"/>
                <a:gd name="connsiteX8" fmla="*/ 1316611 w 1533455"/>
                <a:gd name="connsiteY8" fmla="*/ 45753 h 449189"/>
                <a:gd name="connsiteX9" fmla="*/ 1507420 w 1533455"/>
                <a:gd name="connsiteY9" fmla="*/ 286601 h 449189"/>
                <a:gd name="connsiteX10" fmla="*/ 1532650 w 1533455"/>
                <a:gd name="connsiteY10" fmla="*/ 375243 h 449189"/>
                <a:gd name="connsiteX11" fmla="*/ 1532408 w 1533455"/>
                <a:gd name="connsiteY11" fmla="*/ 376003 h 449189"/>
                <a:gd name="connsiteX12" fmla="*/ 1532608 w 1533455"/>
                <a:gd name="connsiteY12" fmla="*/ 376994 h 449189"/>
                <a:gd name="connsiteX13" fmla="*/ 1527629 w 1533455"/>
                <a:gd name="connsiteY13" fmla="*/ 401656 h 449189"/>
                <a:gd name="connsiteX14" fmla="*/ 1455919 w 1533455"/>
                <a:gd name="connsiteY14" fmla="*/ 449189 h 449189"/>
                <a:gd name="connsiteX15" fmla="*/ 306426 w 1533455"/>
                <a:gd name="connsiteY15" fmla="*/ 449189 h 449189"/>
                <a:gd name="connsiteX16" fmla="*/ 251395 w 1533455"/>
                <a:gd name="connsiteY16" fmla="*/ 426395 h 449189"/>
                <a:gd name="connsiteX17" fmla="*/ 249667 w 1533455"/>
                <a:gd name="connsiteY17" fmla="*/ 423832 h 449189"/>
                <a:gd name="connsiteX18" fmla="*/ 225431 w 1533455"/>
                <a:gd name="connsiteY18" fmla="*/ 407738 h 449189"/>
                <a:gd name="connsiteX19" fmla="*/ 35002 w 1533455"/>
                <a:gd name="connsiteY19" fmla="*/ 217309 h 449189"/>
                <a:gd name="connsiteX20" fmla="*/ 8551 w 1533455"/>
                <a:gd name="connsiteY20" fmla="*/ 177475 h 449189"/>
                <a:gd name="connsiteX21" fmla="*/ 7027 w 1533455"/>
                <a:gd name="connsiteY21" fmla="*/ 169645 h 449189"/>
                <a:gd name="connsiteX22" fmla="*/ 6116 w 1533455"/>
                <a:gd name="connsiteY22" fmla="*/ 168294 h 449189"/>
                <a:gd name="connsiteX23" fmla="*/ 0 w 1533455"/>
                <a:gd name="connsiteY23" fmla="*/ 138000 h 449189"/>
                <a:gd name="connsiteX24" fmla="*/ 0 w 1533455"/>
                <a:gd name="connsiteY24" fmla="*/ 133533 h 449189"/>
                <a:gd name="connsiteX25" fmla="*/ 0 w 1533455"/>
                <a:gd name="connsiteY25" fmla="*/ 130794 h 449189"/>
                <a:gd name="connsiteX26" fmla="*/ 0 w 1533455"/>
                <a:gd name="connsiteY26" fmla="*/ 77826 h 449189"/>
                <a:gd name="connsiteX27" fmla="*/ 77826 w 1533455"/>
                <a:gd name="connsiteY27" fmla="*/ 0 h 449189"/>
                <a:gd name="connsiteX0" fmla="*/ 77826 w 1533455"/>
                <a:gd name="connsiteY0" fmla="*/ 0 h 449189"/>
                <a:gd name="connsiteX1" fmla="*/ 1227319 w 1533455"/>
                <a:gd name="connsiteY1" fmla="*/ 0 h 449189"/>
                <a:gd name="connsiteX2" fmla="*/ 1233020 w 1533455"/>
                <a:gd name="connsiteY2" fmla="*/ 1151 h 449189"/>
                <a:gd name="connsiteX3" fmla="*/ 1236092 w 1533455"/>
                <a:gd name="connsiteY3" fmla="*/ 914 h 449189"/>
                <a:gd name="connsiteX4" fmla="*/ 1243492 w 1533455"/>
                <a:gd name="connsiteY4" fmla="*/ 3265 h 449189"/>
                <a:gd name="connsiteX5" fmla="*/ 1257612 w 1533455"/>
                <a:gd name="connsiteY5" fmla="*/ 6116 h 449189"/>
                <a:gd name="connsiteX6" fmla="*/ 1262198 w 1533455"/>
                <a:gd name="connsiteY6" fmla="*/ 9207 h 449189"/>
                <a:gd name="connsiteX7" fmla="*/ 1280088 w 1533455"/>
                <a:gd name="connsiteY7" fmla="*/ 14891 h 449189"/>
                <a:gd name="connsiteX8" fmla="*/ 1507420 w 1533455"/>
                <a:gd name="connsiteY8" fmla="*/ 286601 h 449189"/>
                <a:gd name="connsiteX9" fmla="*/ 1532650 w 1533455"/>
                <a:gd name="connsiteY9" fmla="*/ 375243 h 449189"/>
                <a:gd name="connsiteX10" fmla="*/ 1532408 w 1533455"/>
                <a:gd name="connsiteY10" fmla="*/ 376003 h 449189"/>
                <a:gd name="connsiteX11" fmla="*/ 1532608 w 1533455"/>
                <a:gd name="connsiteY11" fmla="*/ 376994 h 449189"/>
                <a:gd name="connsiteX12" fmla="*/ 1527629 w 1533455"/>
                <a:gd name="connsiteY12" fmla="*/ 401656 h 449189"/>
                <a:gd name="connsiteX13" fmla="*/ 1455919 w 1533455"/>
                <a:gd name="connsiteY13" fmla="*/ 449189 h 449189"/>
                <a:gd name="connsiteX14" fmla="*/ 306426 w 1533455"/>
                <a:gd name="connsiteY14" fmla="*/ 449189 h 449189"/>
                <a:gd name="connsiteX15" fmla="*/ 251395 w 1533455"/>
                <a:gd name="connsiteY15" fmla="*/ 426395 h 449189"/>
                <a:gd name="connsiteX16" fmla="*/ 249667 w 1533455"/>
                <a:gd name="connsiteY16" fmla="*/ 423832 h 449189"/>
                <a:gd name="connsiteX17" fmla="*/ 225431 w 1533455"/>
                <a:gd name="connsiteY17" fmla="*/ 407738 h 449189"/>
                <a:gd name="connsiteX18" fmla="*/ 35002 w 1533455"/>
                <a:gd name="connsiteY18" fmla="*/ 217309 h 449189"/>
                <a:gd name="connsiteX19" fmla="*/ 8551 w 1533455"/>
                <a:gd name="connsiteY19" fmla="*/ 177475 h 449189"/>
                <a:gd name="connsiteX20" fmla="*/ 7027 w 1533455"/>
                <a:gd name="connsiteY20" fmla="*/ 169645 h 449189"/>
                <a:gd name="connsiteX21" fmla="*/ 6116 w 1533455"/>
                <a:gd name="connsiteY21" fmla="*/ 168294 h 449189"/>
                <a:gd name="connsiteX22" fmla="*/ 0 w 1533455"/>
                <a:gd name="connsiteY22" fmla="*/ 138000 h 449189"/>
                <a:gd name="connsiteX23" fmla="*/ 0 w 1533455"/>
                <a:gd name="connsiteY23" fmla="*/ 133533 h 449189"/>
                <a:gd name="connsiteX24" fmla="*/ 0 w 1533455"/>
                <a:gd name="connsiteY24" fmla="*/ 130794 h 449189"/>
                <a:gd name="connsiteX25" fmla="*/ 0 w 1533455"/>
                <a:gd name="connsiteY25" fmla="*/ 77826 h 449189"/>
                <a:gd name="connsiteX26" fmla="*/ 77826 w 1533455"/>
                <a:gd name="connsiteY26" fmla="*/ 0 h 449189"/>
                <a:gd name="connsiteX0" fmla="*/ 77826 w 1532650"/>
                <a:gd name="connsiteY0" fmla="*/ 0 h 449189"/>
                <a:gd name="connsiteX1" fmla="*/ 1227319 w 1532650"/>
                <a:gd name="connsiteY1" fmla="*/ 0 h 449189"/>
                <a:gd name="connsiteX2" fmla="*/ 1233020 w 1532650"/>
                <a:gd name="connsiteY2" fmla="*/ 1151 h 449189"/>
                <a:gd name="connsiteX3" fmla="*/ 1236092 w 1532650"/>
                <a:gd name="connsiteY3" fmla="*/ 914 h 449189"/>
                <a:gd name="connsiteX4" fmla="*/ 1243492 w 1532650"/>
                <a:gd name="connsiteY4" fmla="*/ 3265 h 449189"/>
                <a:gd name="connsiteX5" fmla="*/ 1257612 w 1532650"/>
                <a:gd name="connsiteY5" fmla="*/ 6116 h 449189"/>
                <a:gd name="connsiteX6" fmla="*/ 1262198 w 1532650"/>
                <a:gd name="connsiteY6" fmla="*/ 9207 h 449189"/>
                <a:gd name="connsiteX7" fmla="*/ 1280088 w 1532650"/>
                <a:gd name="connsiteY7" fmla="*/ 14891 h 449189"/>
                <a:gd name="connsiteX8" fmla="*/ 1532650 w 1532650"/>
                <a:gd name="connsiteY8" fmla="*/ 375243 h 449189"/>
                <a:gd name="connsiteX9" fmla="*/ 1532408 w 1532650"/>
                <a:gd name="connsiteY9" fmla="*/ 376003 h 449189"/>
                <a:gd name="connsiteX10" fmla="*/ 1532608 w 1532650"/>
                <a:gd name="connsiteY10" fmla="*/ 376994 h 449189"/>
                <a:gd name="connsiteX11" fmla="*/ 1527629 w 1532650"/>
                <a:gd name="connsiteY11" fmla="*/ 401656 h 449189"/>
                <a:gd name="connsiteX12" fmla="*/ 1455919 w 1532650"/>
                <a:gd name="connsiteY12" fmla="*/ 449189 h 449189"/>
                <a:gd name="connsiteX13" fmla="*/ 306426 w 1532650"/>
                <a:gd name="connsiteY13" fmla="*/ 449189 h 449189"/>
                <a:gd name="connsiteX14" fmla="*/ 251395 w 1532650"/>
                <a:gd name="connsiteY14" fmla="*/ 426395 h 449189"/>
                <a:gd name="connsiteX15" fmla="*/ 249667 w 1532650"/>
                <a:gd name="connsiteY15" fmla="*/ 423832 h 449189"/>
                <a:gd name="connsiteX16" fmla="*/ 225431 w 1532650"/>
                <a:gd name="connsiteY16" fmla="*/ 407738 h 449189"/>
                <a:gd name="connsiteX17" fmla="*/ 35002 w 1532650"/>
                <a:gd name="connsiteY17" fmla="*/ 217309 h 449189"/>
                <a:gd name="connsiteX18" fmla="*/ 8551 w 1532650"/>
                <a:gd name="connsiteY18" fmla="*/ 177475 h 449189"/>
                <a:gd name="connsiteX19" fmla="*/ 7027 w 1532650"/>
                <a:gd name="connsiteY19" fmla="*/ 169645 h 449189"/>
                <a:gd name="connsiteX20" fmla="*/ 6116 w 1532650"/>
                <a:gd name="connsiteY20" fmla="*/ 168294 h 449189"/>
                <a:gd name="connsiteX21" fmla="*/ 0 w 1532650"/>
                <a:gd name="connsiteY21" fmla="*/ 138000 h 449189"/>
                <a:gd name="connsiteX22" fmla="*/ 0 w 1532650"/>
                <a:gd name="connsiteY22" fmla="*/ 133533 h 449189"/>
                <a:gd name="connsiteX23" fmla="*/ 0 w 1532650"/>
                <a:gd name="connsiteY23" fmla="*/ 130794 h 449189"/>
                <a:gd name="connsiteX24" fmla="*/ 0 w 1532650"/>
                <a:gd name="connsiteY24" fmla="*/ 77826 h 449189"/>
                <a:gd name="connsiteX25" fmla="*/ 77826 w 1532650"/>
                <a:gd name="connsiteY25" fmla="*/ 0 h 449189"/>
                <a:gd name="connsiteX0" fmla="*/ 77826 w 1534598"/>
                <a:gd name="connsiteY0" fmla="*/ 0 h 449189"/>
                <a:gd name="connsiteX1" fmla="*/ 1227319 w 1534598"/>
                <a:gd name="connsiteY1" fmla="*/ 0 h 449189"/>
                <a:gd name="connsiteX2" fmla="*/ 1233020 w 1534598"/>
                <a:gd name="connsiteY2" fmla="*/ 1151 h 449189"/>
                <a:gd name="connsiteX3" fmla="*/ 1236092 w 1534598"/>
                <a:gd name="connsiteY3" fmla="*/ 914 h 449189"/>
                <a:gd name="connsiteX4" fmla="*/ 1243492 w 1534598"/>
                <a:gd name="connsiteY4" fmla="*/ 3265 h 449189"/>
                <a:gd name="connsiteX5" fmla="*/ 1257612 w 1534598"/>
                <a:gd name="connsiteY5" fmla="*/ 6116 h 449189"/>
                <a:gd name="connsiteX6" fmla="*/ 1262198 w 1534598"/>
                <a:gd name="connsiteY6" fmla="*/ 9207 h 449189"/>
                <a:gd name="connsiteX7" fmla="*/ 1280088 w 1534598"/>
                <a:gd name="connsiteY7" fmla="*/ 14891 h 449189"/>
                <a:gd name="connsiteX8" fmla="*/ 1532650 w 1534598"/>
                <a:gd name="connsiteY8" fmla="*/ 375243 h 449189"/>
                <a:gd name="connsiteX9" fmla="*/ 1532408 w 1534598"/>
                <a:gd name="connsiteY9" fmla="*/ 376003 h 449189"/>
                <a:gd name="connsiteX10" fmla="*/ 1527629 w 1534598"/>
                <a:gd name="connsiteY10" fmla="*/ 401656 h 449189"/>
                <a:gd name="connsiteX11" fmla="*/ 1455919 w 1534598"/>
                <a:gd name="connsiteY11" fmla="*/ 449189 h 449189"/>
                <a:gd name="connsiteX12" fmla="*/ 306426 w 1534598"/>
                <a:gd name="connsiteY12" fmla="*/ 449189 h 449189"/>
                <a:gd name="connsiteX13" fmla="*/ 251395 w 1534598"/>
                <a:gd name="connsiteY13" fmla="*/ 426395 h 449189"/>
                <a:gd name="connsiteX14" fmla="*/ 249667 w 1534598"/>
                <a:gd name="connsiteY14" fmla="*/ 423832 h 449189"/>
                <a:gd name="connsiteX15" fmla="*/ 225431 w 1534598"/>
                <a:gd name="connsiteY15" fmla="*/ 407738 h 449189"/>
                <a:gd name="connsiteX16" fmla="*/ 35002 w 1534598"/>
                <a:gd name="connsiteY16" fmla="*/ 217309 h 449189"/>
                <a:gd name="connsiteX17" fmla="*/ 8551 w 1534598"/>
                <a:gd name="connsiteY17" fmla="*/ 177475 h 449189"/>
                <a:gd name="connsiteX18" fmla="*/ 7027 w 1534598"/>
                <a:gd name="connsiteY18" fmla="*/ 169645 h 449189"/>
                <a:gd name="connsiteX19" fmla="*/ 6116 w 1534598"/>
                <a:gd name="connsiteY19" fmla="*/ 168294 h 449189"/>
                <a:gd name="connsiteX20" fmla="*/ 0 w 1534598"/>
                <a:gd name="connsiteY20" fmla="*/ 138000 h 449189"/>
                <a:gd name="connsiteX21" fmla="*/ 0 w 1534598"/>
                <a:gd name="connsiteY21" fmla="*/ 133533 h 449189"/>
                <a:gd name="connsiteX22" fmla="*/ 0 w 1534598"/>
                <a:gd name="connsiteY22" fmla="*/ 130794 h 449189"/>
                <a:gd name="connsiteX23" fmla="*/ 0 w 1534598"/>
                <a:gd name="connsiteY23" fmla="*/ 77826 h 449189"/>
                <a:gd name="connsiteX24" fmla="*/ 77826 w 1534598"/>
                <a:gd name="connsiteY24" fmla="*/ 0 h 449189"/>
                <a:gd name="connsiteX0" fmla="*/ 77826 w 1552599"/>
                <a:gd name="connsiteY0" fmla="*/ 0 h 449189"/>
                <a:gd name="connsiteX1" fmla="*/ 1227319 w 1552599"/>
                <a:gd name="connsiteY1" fmla="*/ 0 h 449189"/>
                <a:gd name="connsiteX2" fmla="*/ 1233020 w 1552599"/>
                <a:gd name="connsiteY2" fmla="*/ 1151 h 449189"/>
                <a:gd name="connsiteX3" fmla="*/ 1236092 w 1552599"/>
                <a:gd name="connsiteY3" fmla="*/ 914 h 449189"/>
                <a:gd name="connsiteX4" fmla="*/ 1243492 w 1552599"/>
                <a:gd name="connsiteY4" fmla="*/ 3265 h 449189"/>
                <a:gd name="connsiteX5" fmla="*/ 1257612 w 1552599"/>
                <a:gd name="connsiteY5" fmla="*/ 6116 h 449189"/>
                <a:gd name="connsiteX6" fmla="*/ 1262198 w 1552599"/>
                <a:gd name="connsiteY6" fmla="*/ 9207 h 449189"/>
                <a:gd name="connsiteX7" fmla="*/ 1280088 w 1552599"/>
                <a:gd name="connsiteY7" fmla="*/ 14891 h 449189"/>
                <a:gd name="connsiteX8" fmla="*/ 1532650 w 1552599"/>
                <a:gd name="connsiteY8" fmla="*/ 375243 h 449189"/>
                <a:gd name="connsiteX9" fmla="*/ 1527629 w 1552599"/>
                <a:gd name="connsiteY9" fmla="*/ 401656 h 449189"/>
                <a:gd name="connsiteX10" fmla="*/ 1455919 w 1552599"/>
                <a:gd name="connsiteY10" fmla="*/ 449189 h 449189"/>
                <a:gd name="connsiteX11" fmla="*/ 306426 w 1552599"/>
                <a:gd name="connsiteY11" fmla="*/ 449189 h 449189"/>
                <a:gd name="connsiteX12" fmla="*/ 251395 w 1552599"/>
                <a:gd name="connsiteY12" fmla="*/ 426395 h 449189"/>
                <a:gd name="connsiteX13" fmla="*/ 249667 w 1552599"/>
                <a:gd name="connsiteY13" fmla="*/ 423832 h 449189"/>
                <a:gd name="connsiteX14" fmla="*/ 225431 w 1552599"/>
                <a:gd name="connsiteY14" fmla="*/ 407738 h 449189"/>
                <a:gd name="connsiteX15" fmla="*/ 35002 w 1552599"/>
                <a:gd name="connsiteY15" fmla="*/ 217309 h 449189"/>
                <a:gd name="connsiteX16" fmla="*/ 8551 w 1552599"/>
                <a:gd name="connsiteY16" fmla="*/ 177475 h 449189"/>
                <a:gd name="connsiteX17" fmla="*/ 7027 w 1552599"/>
                <a:gd name="connsiteY17" fmla="*/ 169645 h 449189"/>
                <a:gd name="connsiteX18" fmla="*/ 6116 w 1552599"/>
                <a:gd name="connsiteY18" fmla="*/ 168294 h 449189"/>
                <a:gd name="connsiteX19" fmla="*/ 0 w 1552599"/>
                <a:gd name="connsiteY19" fmla="*/ 138000 h 449189"/>
                <a:gd name="connsiteX20" fmla="*/ 0 w 1552599"/>
                <a:gd name="connsiteY20" fmla="*/ 133533 h 449189"/>
                <a:gd name="connsiteX21" fmla="*/ 0 w 1552599"/>
                <a:gd name="connsiteY21" fmla="*/ 130794 h 449189"/>
                <a:gd name="connsiteX22" fmla="*/ 0 w 1552599"/>
                <a:gd name="connsiteY22" fmla="*/ 77826 h 449189"/>
                <a:gd name="connsiteX23" fmla="*/ 77826 w 1552599"/>
                <a:gd name="connsiteY23" fmla="*/ 0 h 449189"/>
                <a:gd name="connsiteX0" fmla="*/ 77826 w 1527629"/>
                <a:gd name="connsiteY0" fmla="*/ 0 h 449189"/>
                <a:gd name="connsiteX1" fmla="*/ 1227319 w 1527629"/>
                <a:gd name="connsiteY1" fmla="*/ 0 h 449189"/>
                <a:gd name="connsiteX2" fmla="*/ 1233020 w 1527629"/>
                <a:gd name="connsiteY2" fmla="*/ 1151 h 449189"/>
                <a:gd name="connsiteX3" fmla="*/ 1236092 w 1527629"/>
                <a:gd name="connsiteY3" fmla="*/ 914 h 449189"/>
                <a:gd name="connsiteX4" fmla="*/ 1243492 w 1527629"/>
                <a:gd name="connsiteY4" fmla="*/ 3265 h 449189"/>
                <a:gd name="connsiteX5" fmla="*/ 1257612 w 1527629"/>
                <a:gd name="connsiteY5" fmla="*/ 6116 h 449189"/>
                <a:gd name="connsiteX6" fmla="*/ 1262198 w 1527629"/>
                <a:gd name="connsiteY6" fmla="*/ 9207 h 449189"/>
                <a:gd name="connsiteX7" fmla="*/ 1280088 w 1527629"/>
                <a:gd name="connsiteY7" fmla="*/ 14891 h 449189"/>
                <a:gd name="connsiteX8" fmla="*/ 1527629 w 1527629"/>
                <a:gd name="connsiteY8" fmla="*/ 401656 h 449189"/>
                <a:gd name="connsiteX9" fmla="*/ 1455919 w 1527629"/>
                <a:gd name="connsiteY9" fmla="*/ 449189 h 449189"/>
                <a:gd name="connsiteX10" fmla="*/ 306426 w 1527629"/>
                <a:gd name="connsiteY10" fmla="*/ 449189 h 449189"/>
                <a:gd name="connsiteX11" fmla="*/ 251395 w 1527629"/>
                <a:gd name="connsiteY11" fmla="*/ 426395 h 449189"/>
                <a:gd name="connsiteX12" fmla="*/ 249667 w 1527629"/>
                <a:gd name="connsiteY12" fmla="*/ 423832 h 449189"/>
                <a:gd name="connsiteX13" fmla="*/ 225431 w 1527629"/>
                <a:gd name="connsiteY13" fmla="*/ 407738 h 449189"/>
                <a:gd name="connsiteX14" fmla="*/ 35002 w 1527629"/>
                <a:gd name="connsiteY14" fmla="*/ 217309 h 449189"/>
                <a:gd name="connsiteX15" fmla="*/ 8551 w 1527629"/>
                <a:gd name="connsiteY15" fmla="*/ 177475 h 449189"/>
                <a:gd name="connsiteX16" fmla="*/ 7027 w 1527629"/>
                <a:gd name="connsiteY16" fmla="*/ 169645 h 449189"/>
                <a:gd name="connsiteX17" fmla="*/ 6116 w 1527629"/>
                <a:gd name="connsiteY17" fmla="*/ 168294 h 449189"/>
                <a:gd name="connsiteX18" fmla="*/ 0 w 1527629"/>
                <a:gd name="connsiteY18" fmla="*/ 138000 h 449189"/>
                <a:gd name="connsiteX19" fmla="*/ 0 w 1527629"/>
                <a:gd name="connsiteY19" fmla="*/ 133533 h 449189"/>
                <a:gd name="connsiteX20" fmla="*/ 0 w 1527629"/>
                <a:gd name="connsiteY20" fmla="*/ 130794 h 449189"/>
                <a:gd name="connsiteX21" fmla="*/ 0 w 1527629"/>
                <a:gd name="connsiteY21" fmla="*/ 77826 h 449189"/>
                <a:gd name="connsiteX22" fmla="*/ 77826 w 1527629"/>
                <a:gd name="connsiteY22" fmla="*/ 0 h 449189"/>
                <a:gd name="connsiteX0" fmla="*/ 77826 w 1527629"/>
                <a:gd name="connsiteY0" fmla="*/ 0 h 452574"/>
                <a:gd name="connsiteX1" fmla="*/ 1227319 w 1527629"/>
                <a:gd name="connsiteY1" fmla="*/ 0 h 452574"/>
                <a:gd name="connsiteX2" fmla="*/ 1233020 w 1527629"/>
                <a:gd name="connsiteY2" fmla="*/ 1151 h 452574"/>
                <a:gd name="connsiteX3" fmla="*/ 1236092 w 1527629"/>
                <a:gd name="connsiteY3" fmla="*/ 914 h 452574"/>
                <a:gd name="connsiteX4" fmla="*/ 1243492 w 1527629"/>
                <a:gd name="connsiteY4" fmla="*/ 3265 h 452574"/>
                <a:gd name="connsiteX5" fmla="*/ 1257612 w 1527629"/>
                <a:gd name="connsiteY5" fmla="*/ 6116 h 452574"/>
                <a:gd name="connsiteX6" fmla="*/ 1262198 w 1527629"/>
                <a:gd name="connsiteY6" fmla="*/ 9207 h 452574"/>
                <a:gd name="connsiteX7" fmla="*/ 1280088 w 1527629"/>
                <a:gd name="connsiteY7" fmla="*/ 14891 h 452574"/>
                <a:gd name="connsiteX8" fmla="*/ 1527629 w 1527629"/>
                <a:gd name="connsiteY8" fmla="*/ 401656 h 452574"/>
                <a:gd name="connsiteX9" fmla="*/ 1484494 w 1527629"/>
                <a:gd name="connsiteY9" fmla="*/ 452574 h 452574"/>
                <a:gd name="connsiteX10" fmla="*/ 306426 w 1527629"/>
                <a:gd name="connsiteY10" fmla="*/ 449189 h 452574"/>
                <a:gd name="connsiteX11" fmla="*/ 251395 w 1527629"/>
                <a:gd name="connsiteY11" fmla="*/ 426395 h 452574"/>
                <a:gd name="connsiteX12" fmla="*/ 249667 w 1527629"/>
                <a:gd name="connsiteY12" fmla="*/ 423832 h 452574"/>
                <a:gd name="connsiteX13" fmla="*/ 225431 w 1527629"/>
                <a:gd name="connsiteY13" fmla="*/ 407738 h 452574"/>
                <a:gd name="connsiteX14" fmla="*/ 35002 w 1527629"/>
                <a:gd name="connsiteY14" fmla="*/ 217309 h 452574"/>
                <a:gd name="connsiteX15" fmla="*/ 8551 w 1527629"/>
                <a:gd name="connsiteY15" fmla="*/ 177475 h 452574"/>
                <a:gd name="connsiteX16" fmla="*/ 7027 w 1527629"/>
                <a:gd name="connsiteY16" fmla="*/ 169645 h 452574"/>
                <a:gd name="connsiteX17" fmla="*/ 6116 w 1527629"/>
                <a:gd name="connsiteY17" fmla="*/ 168294 h 452574"/>
                <a:gd name="connsiteX18" fmla="*/ 0 w 1527629"/>
                <a:gd name="connsiteY18" fmla="*/ 138000 h 452574"/>
                <a:gd name="connsiteX19" fmla="*/ 0 w 1527629"/>
                <a:gd name="connsiteY19" fmla="*/ 133533 h 452574"/>
                <a:gd name="connsiteX20" fmla="*/ 0 w 1527629"/>
                <a:gd name="connsiteY20" fmla="*/ 130794 h 452574"/>
                <a:gd name="connsiteX21" fmla="*/ 0 w 1527629"/>
                <a:gd name="connsiteY21" fmla="*/ 77826 h 452574"/>
                <a:gd name="connsiteX22" fmla="*/ 77826 w 1527629"/>
                <a:gd name="connsiteY22" fmla="*/ 0 h 452574"/>
                <a:gd name="connsiteX0" fmla="*/ 77826 w 1527629"/>
                <a:gd name="connsiteY0" fmla="*/ 0 h 452574"/>
                <a:gd name="connsiteX1" fmla="*/ 1227319 w 1527629"/>
                <a:gd name="connsiteY1" fmla="*/ 0 h 452574"/>
                <a:gd name="connsiteX2" fmla="*/ 1233020 w 1527629"/>
                <a:gd name="connsiteY2" fmla="*/ 1151 h 452574"/>
                <a:gd name="connsiteX3" fmla="*/ 1236092 w 1527629"/>
                <a:gd name="connsiteY3" fmla="*/ 914 h 452574"/>
                <a:gd name="connsiteX4" fmla="*/ 1243492 w 1527629"/>
                <a:gd name="connsiteY4" fmla="*/ 3265 h 452574"/>
                <a:gd name="connsiteX5" fmla="*/ 1257612 w 1527629"/>
                <a:gd name="connsiteY5" fmla="*/ 6116 h 452574"/>
                <a:gd name="connsiteX6" fmla="*/ 1262198 w 1527629"/>
                <a:gd name="connsiteY6" fmla="*/ 9207 h 452574"/>
                <a:gd name="connsiteX7" fmla="*/ 1280088 w 1527629"/>
                <a:gd name="connsiteY7" fmla="*/ 14891 h 452574"/>
                <a:gd name="connsiteX8" fmla="*/ 1527629 w 1527629"/>
                <a:gd name="connsiteY8" fmla="*/ 401656 h 452574"/>
                <a:gd name="connsiteX9" fmla="*/ 1484494 w 1527629"/>
                <a:gd name="connsiteY9" fmla="*/ 452574 h 452574"/>
                <a:gd name="connsiteX10" fmla="*/ 306426 w 1527629"/>
                <a:gd name="connsiteY10" fmla="*/ 449189 h 452574"/>
                <a:gd name="connsiteX11" fmla="*/ 251395 w 1527629"/>
                <a:gd name="connsiteY11" fmla="*/ 426395 h 452574"/>
                <a:gd name="connsiteX12" fmla="*/ 249667 w 1527629"/>
                <a:gd name="connsiteY12" fmla="*/ 423832 h 452574"/>
                <a:gd name="connsiteX13" fmla="*/ 35002 w 1527629"/>
                <a:gd name="connsiteY13" fmla="*/ 217309 h 452574"/>
                <a:gd name="connsiteX14" fmla="*/ 8551 w 1527629"/>
                <a:gd name="connsiteY14" fmla="*/ 177475 h 452574"/>
                <a:gd name="connsiteX15" fmla="*/ 7027 w 1527629"/>
                <a:gd name="connsiteY15" fmla="*/ 169645 h 452574"/>
                <a:gd name="connsiteX16" fmla="*/ 6116 w 1527629"/>
                <a:gd name="connsiteY16" fmla="*/ 168294 h 452574"/>
                <a:gd name="connsiteX17" fmla="*/ 0 w 1527629"/>
                <a:gd name="connsiteY17" fmla="*/ 138000 h 452574"/>
                <a:gd name="connsiteX18" fmla="*/ 0 w 1527629"/>
                <a:gd name="connsiteY18" fmla="*/ 133533 h 452574"/>
                <a:gd name="connsiteX19" fmla="*/ 0 w 1527629"/>
                <a:gd name="connsiteY19" fmla="*/ 130794 h 452574"/>
                <a:gd name="connsiteX20" fmla="*/ 0 w 1527629"/>
                <a:gd name="connsiteY20" fmla="*/ 77826 h 452574"/>
                <a:gd name="connsiteX21" fmla="*/ 77826 w 1527629"/>
                <a:gd name="connsiteY21" fmla="*/ 0 h 452574"/>
                <a:gd name="connsiteX0" fmla="*/ 77826 w 1527629"/>
                <a:gd name="connsiteY0" fmla="*/ 0 h 452574"/>
                <a:gd name="connsiteX1" fmla="*/ 1227319 w 1527629"/>
                <a:gd name="connsiteY1" fmla="*/ 0 h 452574"/>
                <a:gd name="connsiteX2" fmla="*/ 1233020 w 1527629"/>
                <a:gd name="connsiteY2" fmla="*/ 1151 h 452574"/>
                <a:gd name="connsiteX3" fmla="*/ 1236092 w 1527629"/>
                <a:gd name="connsiteY3" fmla="*/ 914 h 452574"/>
                <a:gd name="connsiteX4" fmla="*/ 1243492 w 1527629"/>
                <a:gd name="connsiteY4" fmla="*/ 3265 h 452574"/>
                <a:gd name="connsiteX5" fmla="*/ 1257612 w 1527629"/>
                <a:gd name="connsiteY5" fmla="*/ 6116 h 452574"/>
                <a:gd name="connsiteX6" fmla="*/ 1262198 w 1527629"/>
                <a:gd name="connsiteY6" fmla="*/ 9207 h 452574"/>
                <a:gd name="connsiteX7" fmla="*/ 1280088 w 1527629"/>
                <a:gd name="connsiteY7" fmla="*/ 14891 h 452574"/>
                <a:gd name="connsiteX8" fmla="*/ 1527629 w 1527629"/>
                <a:gd name="connsiteY8" fmla="*/ 401656 h 452574"/>
                <a:gd name="connsiteX9" fmla="*/ 1484494 w 1527629"/>
                <a:gd name="connsiteY9" fmla="*/ 452574 h 452574"/>
                <a:gd name="connsiteX10" fmla="*/ 306426 w 1527629"/>
                <a:gd name="connsiteY10" fmla="*/ 449189 h 452574"/>
                <a:gd name="connsiteX11" fmla="*/ 251395 w 1527629"/>
                <a:gd name="connsiteY11" fmla="*/ 426395 h 452574"/>
                <a:gd name="connsiteX12" fmla="*/ 35002 w 1527629"/>
                <a:gd name="connsiteY12" fmla="*/ 217309 h 452574"/>
                <a:gd name="connsiteX13" fmla="*/ 8551 w 1527629"/>
                <a:gd name="connsiteY13" fmla="*/ 177475 h 452574"/>
                <a:gd name="connsiteX14" fmla="*/ 7027 w 1527629"/>
                <a:gd name="connsiteY14" fmla="*/ 169645 h 452574"/>
                <a:gd name="connsiteX15" fmla="*/ 6116 w 1527629"/>
                <a:gd name="connsiteY15" fmla="*/ 168294 h 452574"/>
                <a:gd name="connsiteX16" fmla="*/ 0 w 1527629"/>
                <a:gd name="connsiteY16" fmla="*/ 138000 h 452574"/>
                <a:gd name="connsiteX17" fmla="*/ 0 w 1527629"/>
                <a:gd name="connsiteY17" fmla="*/ 133533 h 452574"/>
                <a:gd name="connsiteX18" fmla="*/ 0 w 1527629"/>
                <a:gd name="connsiteY18" fmla="*/ 130794 h 452574"/>
                <a:gd name="connsiteX19" fmla="*/ 0 w 1527629"/>
                <a:gd name="connsiteY19" fmla="*/ 77826 h 452574"/>
                <a:gd name="connsiteX20" fmla="*/ 77826 w 1527629"/>
                <a:gd name="connsiteY20" fmla="*/ 0 h 452574"/>
                <a:gd name="connsiteX0" fmla="*/ 77826 w 1527629"/>
                <a:gd name="connsiteY0" fmla="*/ 0 h 452574"/>
                <a:gd name="connsiteX1" fmla="*/ 1227319 w 1527629"/>
                <a:gd name="connsiteY1" fmla="*/ 0 h 452574"/>
                <a:gd name="connsiteX2" fmla="*/ 1233020 w 1527629"/>
                <a:gd name="connsiteY2" fmla="*/ 1151 h 452574"/>
                <a:gd name="connsiteX3" fmla="*/ 1236092 w 1527629"/>
                <a:gd name="connsiteY3" fmla="*/ 914 h 452574"/>
                <a:gd name="connsiteX4" fmla="*/ 1243492 w 1527629"/>
                <a:gd name="connsiteY4" fmla="*/ 3265 h 452574"/>
                <a:gd name="connsiteX5" fmla="*/ 1257612 w 1527629"/>
                <a:gd name="connsiteY5" fmla="*/ 6116 h 452574"/>
                <a:gd name="connsiteX6" fmla="*/ 1262198 w 1527629"/>
                <a:gd name="connsiteY6" fmla="*/ 9207 h 452574"/>
                <a:gd name="connsiteX7" fmla="*/ 1280088 w 1527629"/>
                <a:gd name="connsiteY7" fmla="*/ 14891 h 452574"/>
                <a:gd name="connsiteX8" fmla="*/ 1527629 w 1527629"/>
                <a:gd name="connsiteY8" fmla="*/ 401656 h 452574"/>
                <a:gd name="connsiteX9" fmla="*/ 1484494 w 1527629"/>
                <a:gd name="connsiteY9" fmla="*/ 452574 h 452574"/>
                <a:gd name="connsiteX10" fmla="*/ 306426 w 1527629"/>
                <a:gd name="connsiteY10" fmla="*/ 449189 h 452574"/>
                <a:gd name="connsiteX11" fmla="*/ 251395 w 1527629"/>
                <a:gd name="connsiteY11" fmla="*/ 426395 h 452574"/>
                <a:gd name="connsiteX12" fmla="*/ 35002 w 1527629"/>
                <a:gd name="connsiteY12" fmla="*/ 217309 h 452574"/>
                <a:gd name="connsiteX13" fmla="*/ 33998 w 1527629"/>
                <a:gd name="connsiteY13" fmla="*/ 209850 h 452574"/>
                <a:gd name="connsiteX14" fmla="*/ 8551 w 1527629"/>
                <a:gd name="connsiteY14" fmla="*/ 177475 h 452574"/>
                <a:gd name="connsiteX15" fmla="*/ 7027 w 1527629"/>
                <a:gd name="connsiteY15" fmla="*/ 169645 h 452574"/>
                <a:gd name="connsiteX16" fmla="*/ 6116 w 1527629"/>
                <a:gd name="connsiteY16" fmla="*/ 168294 h 452574"/>
                <a:gd name="connsiteX17" fmla="*/ 0 w 1527629"/>
                <a:gd name="connsiteY17" fmla="*/ 138000 h 452574"/>
                <a:gd name="connsiteX18" fmla="*/ 0 w 1527629"/>
                <a:gd name="connsiteY18" fmla="*/ 133533 h 452574"/>
                <a:gd name="connsiteX19" fmla="*/ 0 w 1527629"/>
                <a:gd name="connsiteY19" fmla="*/ 130794 h 452574"/>
                <a:gd name="connsiteX20" fmla="*/ 0 w 1527629"/>
                <a:gd name="connsiteY20" fmla="*/ 77826 h 452574"/>
                <a:gd name="connsiteX21" fmla="*/ 77826 w 1527629"/>
                <a:gd name="connsiteY21" fmla="*/ 0 h 452574"/>
                <a:gd name="connsiteX0" fmla="*/ 77826 w 1527629"/>
                <a:gd name="connsiteY0" fmla="*/ 0 h 452574"/>
                <a:gd name="connsiteX1" fmla="*/ 1227319 w 1527629"/>
                <a:gd name="connsiteY1" fmla="*/ 0 h 452574"/>
                <a:gd name="connsiteX2" fmla="*/ 1233020 w 1527629"/>
                <a:gd name="connsiteY2" fmla="*/ 1151 h 452574"/>
                <a:gd name="connsiteX3" fmla="*/ 1236092 w 1527629"/>
                <a:gd name="connsiteY3" fmla="*/ 914 h 452574"/>
                <a:gd name="connsiteX4" fmla="*/ 1243492 w 1527629"/>
                <a:gd name="connsiteY4" fmla="*/ 3265 h 452574"/>
                <a:gd name="connsiteX5" fmla="*/ 1257612 w 1527629"/>
                <a:gd name="connsiteY5" fmla="*/ 6116 h 452574"/>
                <a:gd name="connsiteX6" fmla="*/ 1262198 w 1527629"/>
                <a:gd name="connsiteY6" fmla="*/ 9207 h 452574"/>
                <a:gd name="connsiteX7" fmla="*/ 1280088 w 1527629"/>
                <a:gd name="connsiteY7" fmla="*/ 14891 h 452574"/>
                <a:gd name="connsiteX8" fmla="*/ 1527629 w 1527629"/>
                <a:gd name="connsiteY8" fmla="*/ 401656 h 452574"/>
                <a:gd name="connsiteX9" fmla="*/ 1484494 w 1527629"/>
                <a:gd name="connsiteY9" fmla="*/ 452574 h 452574"/>
                <a:gd name="connsiteX10" fmla="*/ 306426 w 1527629"/>
                <a:gd name="connsiteY10" fmla="*/ 449189 h 452574"/>
                <a:gd name="connsiteX11" fmla="*/ 251395 w 1527629"/>
                <a:gd name="connsiteY11" fmla="*/ 426395 h 452574"/>
                <a:gd name="connsiteX12" fmla="*/ 35002 w 1527629"/>
                <a:gd name="connsiteY12" fmla="*/ 217309 h 452574"/>
                <a:gd name="connsiteX13" fmla="*/ 8551 w 1527629"/>
                <a:gd name="connsiteY13" fmla="*/ 177475 h 452574"/>
                <a:gd name="connsiteX14" fmla="*/ 7027 w 1527629"/>
                <a:gd name="connsiteY14" fmla="*/ 169645 h 452574"/>
                <a:gd name="connsiteX15" fmla="*/ 6116 w 1527629"/>
                <a:gd name="connsiteY15" fmla="*/ 168294 h 452574"/>
                <a:gd name="connsiteX16" fmla="*/ 0 w 1527629"/>
                <a:gd name="connsiteY16" fmla="*/ 138000 h 452574"/>
                <a:gd name="connsiteX17" fmla="*/ 0 w 1527629"/>
                <a:gd name="connsiteY17" fmla="*/ 133533 h 452574"/>
                <a:gd name="connsiteX18" fmla="*/ 0 w 1527629"/>
                <a:gd name="connsiteY18" fmla="*/ 130794 h 452574"/>
                <a:gd name="connsiteX19" fmla="*/ 0 w 1527629"/>
                <a:gd name="connsiteY19" fmla="*/ 77826 h 452574"/>
                <a:gd name="connsiteX20" fmla="*/ 77826 w 1527629"/>
                <a:gd name="connsiteY20" fmla="*/ 0 h 452574"/>
                <a:gd name="connsiteX0" fmla="*/ 77826 w 1527629"/>
                <a:gd name="connsiteY0" fmla="*/ 0 h 452574"/>
                <a:gd name="connsiteX1" fmla="*/ 1227319 w 1527629"/>
                <a:gd name="connsiteY1" fmla="*/ 0 h 452574"/>
                <a:gd name="connsiteX2" fmla="*/ 1233020 w 1527629"/>
                <a:gd name="connsiteY2" fmla="*/ 1151 h 452574"/>
                <a:gd name="connsiteX3" fmla="*/ 1236092 w 1527629"/>
                <a:gd name="connsiteY3" fmla="*/ 914 h 452574"/>
                <a:gd name="connsiteX4" fmla="*/ 1243492 w 1527629"/>
                <a:gd name="connsiteY4" fmla="*/ 3265 h 452574"/>
                <a:gd name="connsiteX5" fmla="*/ 1257612 w 1527629"/>
                <a:gd name="connsiteY5" fmla="*/ 6116 h 452574"/>
                <a:gd name="connsiteX6" fmla="*/ 1262198 w 1527629"/>
                <a:gd name="connsiteY6" fmla="*/ 9207 h 452574"/>
                <a:gd name="connsiteX7" fmla="*/ 1280088 w 1527629"/>
                <a:gd name="connsiteY7" fmla="*/ 14891 h 452574"/>
                <a:gd name="connsiteX8" fmla="*/ 1527629 w 1527629"/>
                <a:gd name="connsiteY8" fmla="*/ 401656 h 452574"/>
                <a:gd name="connsiteX9" fmla="*/ 1484494 w 1527629"/>
                <a:gd name="connsiteY9" fmla="*/ 452574 h 452574"/>
                <a:gd name="connsiteX10" fmla="*/ 306426 w 1527629"/>
                <a:gd name="connsiteY10" fmla="*/ 449189 h 452574"/>
                <a:gd name="connsiteX11" fmla="*/ 251395 w 1527629"/>
                <a:gd name="connsiteY11" fmla="*/ 426395 h 452574"/>
                <a:gd name="connsiteX12" fmla="*/ 8551 w 1527629"/>
                <a:gd name="connsiteY12" fmla="*/ 177475 h 452574"/>
                <a:gd name="connsiteX13" fmla="*/ 7027 w 1527629"/>
                <a:gd name="connsiteY13" fmla="*/ 169645 h 452574"/>
                <a:gd name="connsiteX14" fmla="*/ 6116 w 1527629"/>
                <a:gd name="connsiteY14" fmla="*/ 168294 h 452574"/>
                <a:gd name="connsiteX15" fmla="*/ 0 w 1527629"/>
                <a:gd name="connsiteY15" fmla="*/ 138000 h 452574"/>
                <a:gd name="connsiteX16" fmla="*/ 0 w 1527629"/>
                <a:gd name="connsiteY16" fmla="*/ 133533 h 452574"/>
                <a:gd name="connsiteX17" fmla="*/ 0 w 1527629"/>
                <a:gd name="connsiteY17" fmla="*/ 130794 h 452574"/>
                <a:gd name="connsiteX18" fmla="*/ 0 w 1527629"/>
                <a:gd name="connsiteY18" fmla="*/ 77826 h 452574"/>
                <a:gd name="connsiteX19" fmla="*/ 77826 w 1527629"/>
                <a:gd name="connsiteY19" fmla="*/ 0 h 452574"/>
                <a:gd name="connsiteX0" fmla="*/ 77826 w 1527629"/>
                <a:gd name="connsiteY0" fmla="*/ 0 h 452574"/>
                <a:gd name="connsiteX1" fmla="*/ 1227319 w 1527629"/>
                <a:gd name="connsiteY1" fmla="*/ 0 h 452574"/>
                <a:gd name="connsiteX2" fmla="*/ 1233020 w 1527629"/>
                <a:gd name="connsiteY2" fmla="*/ 1151 h 452574"/>
                <a:gd name="connsiteX3" fmla="*/ 1236092 w 1527629"/>
                <a:gd name="connsiteY3" fmla="*/ 914 h 452574"/>
                <a:gd name="connsiteX4" fmla="*/ 1243492 w 1527629"/>
                <a:gd name="connsiteY4" fmla="*/ 3265 h 452574"/>
                <a:gd name="connsiteX5" fmla="*/ 1257612 w 1527629"/>
                <a:gd name="connsiteY5" fmla="*/ 6116 h 452574"/>
                <a:gd name="connsiteX6" fmla="*/ 1262198 w 1527629"/>
                <a:gd name="connsiteY6" fmla="*/ 9207 h 452574"/>
                <a:gd name="connsiteX7" fmla="*/ 1280088 w 1527629"/>
                <a:gd name="connsiteY7" fmla="*/ 14891 h 452574"/>
                <a:gd name="connsiteX8" fmla="*/ 1527629 w 1527629"/>
                <a:gd name="connsiteY8" fmla="*/ 401656 h 452574"/>
                <a:gd name="connsiteX9" fmla="*/ 1484494 w 1527629"/>
                <a:gd name="connsiteY9" fmla="*/ 452574 h 452574"/>
                <a:gd name="connsiteX10" fmla="*/ 306426 w 1527629"/>
                <a:gd name="connsiteY10" fmla="*/ 449189 h 452574"/>
                <a:gd name="connsiteX11" fmla="*/ 251395 w 1527629"/>
                <a:gd name="connsiteY11" fmla="*/ 426395 h 452574"/>
                <a:gd name="connsiteX12" fmla="*/ 8551 w 1527629"/>
                <a:gd name="connsiteY12" fmla="*/ 177475 h 452574"/>
                <a:gd name="connsiteX13" fmla="*/ 7027 w 1527629"/>
                <a:gd name="connsiteY13" fmla="*/ 169645 h 452574"/>
                <a:gd name="connsiteX14" fmla="*/ 0 w 1527629"/>
                <a:gd name="connsiteY14" fmla="*/ 138000 h 452574"/>
                <a:gd name="connsiteX15" fmla="*/ 0 w 1527629"/>
                <a:gd name="connsiteY15" fmla="*/ 133533 h 452574"/>
                <a:gd name="connsiteX16" fmla="*/ 0 w 1527629"/>
                <a:gd name="connsiteY16" fmla="*/ 130794 h 452574"/>
                <a:gd name="connsiteX17" fmla="*/ 0 w 1527629"/>
                <a:gd name="connsiteY17" fmla="*/ 77826 h 452574"/>
                <a:gd name="connsiteX18" fmla="*/ 77826 w 1527629"/>
                <a:gd name="connsiteY18" fmla="*/ 0 h 452574"/>
                <a:gd name="connsiteX0" fmla="*/ 77826 w 1527629"/>
                <a:gd name="connsiteY0" fmla="*/ 0 h 452574"/>
                <a:gd name="connsiteX1" fmla="*/ 1227319 w 1527629"/>
                <a:gd name="connsiteY1" fmla="*/ 0 h 452574"/>
                <a:gd name="connsiteX2" fmla="*/ 1233020 w 1527629"/>
                <a:gd name="connsiteY2" fmla="*/ 1151 h 452574"/>
                <a:gd name="connsiteX3" fmla="*/ 1236092 w 1527629"/>
                <a:gd name="connsiteY3" fmla="*/ 914 h 452574"/>
                <a:gd name="connsiteX4" fmla="*/ 1243492 w 1527629"/>
                <a:gd name="connsiteY4" fmla="*/ 3265 h 452574"/>
                <a:gd name="connsiteX5" fmla="*/ 1257612 w 1527629"/>
                <a:gd name="connsiteY5" fmla="*/ 6116 h 452574"/>
                <a:gd name="connsiteX6" fmla="*/ 1262198 w 1527629"/>
                <a:gd name="connsiteY6" fmla="*/ 9207 h 452574"/>
                <a:gd name="connsiteX7" fmla="*/ 1280088 w 1527629"/>
                <a:gd name="connsiteY7" fmla="*/ 14891 h 452574"/>
                <a:gd name="connsiteX8" fmla="*/ 1527629 w 1527629"/>
                <a:gd name="connsiteY8" fmla="*/ 401656 h 452574"/>
                <a:gd name="connsiteX9" fmla="*/ 1484494 w 1527629"/>
                <a:gd name="connsiteY9" fmla="*/ 452574 h 452574"/>
                <a:gd name="connsiteX10" fmla="*/ 306426 w 1527629"/>
                <a:gd name="connsiteY10" fmla="*/ 449189 h 452574"/>
                <a:gd name="connsiteX11" fmla="*/ 251395 w 1527629"/>
                <a:gd name="connsiteY11" fmla="*/ 426395 h 452574"/>
                <a:gd name="connsiteX12" fmla="*/ 8551 w 1527629"/>
                <a:gd name="connsiteY12" fmla="*/ 177475 h 452574"/>
                <a:gd name="connsiteX13" fmla="*/ 0 w 1527629"/>
                <a:gd name="connsiteY13" fmla="*/ 138000 h 452574"/>
                <a:gd name="connsiteX14" fmla="*/ 0 w 1527629"/>
                <a:gd name="connsiteY14" fmla="*/ 133533 h 452574"/>
                <a:gd name="connsiteX15" fmla="*/ 0 w 1527629"/>
                <a:gd name="connsiteY15" fmla="*/ 130794 h 452574"/>
                <a:gd name="connsiteX16" fmla="*/ 0 w 1527629"/>
                <a:gd name="connsiteY16" fmla="*/ 77826 h 452574"/>
                <a:gd name="connsiteX17" fmla="*/ 77826 w 1527629"/>
                <a:gd name="connsiteY17" fmla="*/ 0 h 452574"/>
                <a:gd name="connsiteX0" fmla="*/ 77826 w 1527629"/>
                <a:gd name="connsiteY0" fmla="*/ 0 h 452574"/>
                <a:gd name="connsiteX1" fmla="*/ 1227319 w 1527629"/>
                <a:gd name="connsiteY1" fmla="*/ 0 h 452574"/>
                <a:gd name="connsiteX2" fmla="*/ 1233020 w 1527629"/>
                <a:gd name="connsiteY2" fmla="*/ 1151 h 452574"/>
                <a:gd name="connsiteX3" fmla="*/ 1236092 w 1527629"/>
                <a:gd name="connsiteY3" fmla="*/ 914 h 452574"/>
                <a:gd name="connsiteX4" fmla="*/ 1243492 w 1527629"/>
                <a:gd name="connsiteY4" fmla="*/ 3265 h 452574"/>
                <a:gd name="connsiteX5" fmla="*/ 1257612 w 1527629"/>
                <a:gd name="connsiteY5" fmla="*/ 6116 h 452574"/>
                <a:gd name="connsiteX6" fmla="*/ 1262198 w 1527629"/>
                <a:gd name="connsiteY6" fmla="*/ 9207 h 452574"/>
                <a:gd name="connsiteX7" fmla="*/ 1280088 w 1527629"/>
                <a:gd name="connsiteY7" fmla="*/ 14891 h 452574"/>
                <a:gd name="connsiteX8" fmla="*/ 1527629 w 1527629"/>
                <a:gd name="connsiteY8" fmla="*/ 401656 h 452574"/>
                <a:gd name="connsiteX9" fmla="*/ 1484494 w 1527629"/>
                <a:gd name="connsiteY9" fmla="*/ 452574 h 452574"/>
                <a:gd name="connsiteX10" fmla="*/ 306426 w 1527629"/>
                <a:gd name="connsiteY10" fmla="*/ 449189 h 452574"/>
                <a:gd name="connsiteX11" fmla="*/ 251395 w 1527629"/>
                <a:gd name="connsiteY11" fmla="*/ 426395 h 452574"/>
                <a:gd name="connsiteX12" fmla="*/ 0 w 1527629"/>
                <a:gd name="connsiteY12" fmla="*/ 138000 h 452574"/>
                <a:gd name="connsiteX13" fmla="*/ 0 w 1527629"/>
                <a:gd name="connsiteY13" fmla="*/ 133533 h 452574"/>
                <a:gd name="connsiteX14" fmla="*/ 0 w 1527629"/>
                <a:gd name="connsiteY14" fmla="*/ 130794 h 452574"/>
                <a:gd name="connsiteX15" fmla="*/ 0 w 1527629"/>
                <a:gd name="connsiteY15" fmla="*/ 77826 h 452574"/>
                <a:gd name="connsiteX16" fmla="*/ 77826 w 1527629"/>
                <a:gd name="connsiteY16" fmla="*/ 0 h 452574"/>
                <a:gd name="connsiteX0" fmla="*/ 77826 w 1527629"/>
                <a:gd name="connsiteY0" fmla="*/ 0 h 452574"/>
                <a:gd name="connsiteX1" fmla="*/ 1227319 w 1527629"/>
                <a:gd name="connsiteY1" fmla="*/ 0 h 452574"/>
                <a:gd name="connsiteX2" fmla="*/ 1233020 w 1527629"/>
                <a:gd name="connsiteY2" fmla="*/ 1151 h 452574"/>
                <a:gd name="connsiteX3" fmla="*/ 1236092 w 1527629"/>
                <a:gd name="connsiteY3" fmla="*/ 914 h 452574"/>
                <a:gd name="connsiteX4" fmla="*/ 1243492 w 1527629"/>
                <a:gd name="connsiteY4" fmla="*/ 3265 h 452574"/>
                <a:gd name="connsiteX5" fmla="*/ 1257612 w 1527629"/>
                <a:gd name="connsiteY5" fmla="*/ 6116 h 452574"/>
                <a:gd name="connsiteX6" fmla="*/ 1262198 w 1527629"/>
                <a:gd name="connsiteY6" fmla="*/ 9207 h 452574"/>
                <a:gd name="connsiteX7" fmla="*/ 1280088 w 1527629"/>
                <a:gd name="connsiteY7" fmla="*/ 14891 h 452574"/>
                <a:gd name="connsiteX8" fmla="*/ 1527629 w 1527629"/>
                <a:gd name="connsiteY8" fmla="*/ 401656 h 452574"/>
                <a:gd name="connsiteX9" fmla="*/ 1484494 w 1527629"/>
                <a:gd name="connsiteY9" fmla="*/ 452574 h 452574"/>
                <a:gd name="connsiteX10" fmla="*/ 306426 w 1527629"/>
                <a:gd name="connsiteY10" fmla="*/ 449189 h 452574"/>
                <a:gd name="connsiteX11" fmla="*/ 251395 w 1527629"/>
                <a:gd name="connsiteY11" fmla="*/ 426395 h 452574"/>
                <a:gd name="connsiteX12" fmla="*/ 0 w 1527629"/>
                <a:gd name="connsiteY12" fmla="*/ 138000 h 452574"/>
                <a:gd name="connsiteX13" fmla="*/ 0 w 1527629"/>
                <a:gd name="connsiteY13" fmla="*/ 133533 h 452574"/>
                <a:gd name="connsiteX14" fmla="*/ 0 w 1527629"/>
                <a:gd name="connsiteY14" fmla="*/ 77826 h 452574"/>
                <a:gd name="connsiteX15" fmla="*/ 77826 w 1527629"/>
                <a:gd name="connsiteY15" fmla="*/ 0 h 452574"/>
                <a:gd name="connsiteX0" fmla="*/ 77826 w 1527629"/>
                <a:gd name="connsiteY0" fmla="*/ 0 h 452574"/>
                <a:gd name="connsiteX1" fmla="*/ 1227319 w 1527629"/>
                <a:gd name="connsiteY1" fmla="*/ 0 h 452574"/>
                <a:gd name="connsiteX2" fmla="*/ 1233020 w 1527629"/>
                <a:gd name="connsiteY2" fmla="*/ 1151 h 452574"/>
                <a:gd name="connsiteX3" fmla="*/ 1236092 w 1527629"/>
                <a:gd name="connsiteY3" fmla="*/ 914 h 452574"/>
                <a:gd name="connsiteX4" fmla="*/ 1243492 w 1527629"/>
                <a:gd name="connsiteY4" fmla="*/ 3265 h 452574"/>
                <a:gd name="connsiteX5" fmla="*/ 1257612 w 1527629"/>
                <a:gd name="connsiteY5" fmla="*/ 6116 h 452574"/>
                <a:gd name="connsiteX6" fmla="*/ 1262198 w 1527629"/>
                <a:gd name="connsiteY6" fmla="*/ 9207 h 452574"/>
                <a:gd name="connsiteX7" fmla="*/ 1280088 w 1527629"/>
                <a:gd name="connsiteY7" fmla="*/ 14891 h 452574"/>
                <a:gd name="connsiteX8" fmla="*/ 1527629 w 1527629"/>
                <a:gd name="connsiteY8" fmla="*/ 401656 h 452574"/>
                <a:gd name="connsiteX9" fmla="*/ 1484494 w 1527629"/>
                <a:gd name="connsiteY9" fmla="*/ 452574 h 452574"/>
                <a:gd name="connsiteX10" fmla="*/ 306426 w 1527629"/>
                <a:gd name="connsiteY10" fmla="*/ 449189 h 452574"/>
                <a:gd name="connsiteX11" fmla="*/ 251395 w 1527629"/>
                <a:gd name="connsiteY11" fmla="*/ 426395 h 452574"/>
                <a:gd name="connsiteX12" fmla="*/ 0 w 1527629"/>
                <a:gd name="connsiteY12" fmla="*/ 138000 h 452574"/>
                <a:gd name="connsiteX13" fmla="*/ 0 w 1527629"/>
                <a:gd name="connsiteY13" fmla="*/ 77826 h 452574"/>
                <a:gd name="connsiteX14" fmla="*/ 77826 w 1527629"/>
                <a:gd name="connsiteY14" fmla="*/ 0 h 452574"/>
                <a:gd name="connsiteX0" fmla="*/ 86292 w 1536095"/>
                <a:gd name="connsiteY0" fmla="*/ 0 h 452574"/>
                <a:gd name="connsiteX1" fmla="*/ 1235785 w 1536095"/>
                <a:gd name="connsiteY1" fmla="*/ 0 h 452574"/>
                <a:gd name="connsiteX2" fmla="*/ 1241486 w 1536095"/>
                <a:gd name="connsiteY2" fmla="*/ 1151 h 452574"/>
                <a:gd name="connsiteX3" fmla="*/ 1244558 w 1536095"/>
                <a:gd name="connsiteY3" fmla="*/ 914 h 452574"/>
                <a:gd name="connsiteX4" fmla="*/ 1251958 w 1536095"/>
                <a:gd name="connsiteY4" fmla="*/ 3265 h 452574"/>
                <a:gd name="connsiteX5" fmla="*/ 1266078 w 1536095"/>
                <a:gd name="connsiteY5" fmla="*/ 6116 h 452574"/>
                <a:gd name="connsiteX6" fmla="*/ 1270664 w 1536095"/>
                <a:gd name="connsiteY6" fmla="*/ 9207 h 452574"/>
                <a:gd name="connsiteX7" fmla="*/ 1288554 w 1536095"/>
                <a:gd name="connsiteY7" fmla="*/ 14891 h 452574"/>
                <a:gd name="connsiteX8" fmla="*/ 1536095 w 1536095"/>
                <a:gd name="connsiteY8" fmla="*/ 401656 h 452574"/>
                <a:gd name="connsiteX9" fmla="*/ 1492960 w 1536095"/>
                <a:gd name="connsiteY9" fmla="*/ 452574 h 452574"/>
                <a:gd name="connsiteX10" fmla="*/ 314892 w 1536095"/>
                <a:gd name="connsiteY10" fmla="*/ 449189 h 452574"/>
                <a:gd name="connsiteX11" fmla="*/ 259861 w 1536095"/>
                <a:gd name="connsiteY11" fmla="*/ 426395 h 452574"/>
                <a:gd name="connsiteX12" fmla="*/ 8466 w 1536095"/>
                <a:gd name="connsiteY12" fmla="*/ 138000 h 452574"/>
                <a:gd name="connsiteX13" fmla="*/ 8466 w 1536095"/>
                <a:gd name="connsiteY13" fmla="*/ 77826 h 452574"/>
                <a:gd name="connsiteX14" fmla="*/ 86292 w 1536095"/>
                <a:gd name="connsiteY14" fmla="*/ 0 h 452574"/>
                <a:gd name="connsiteX0" fmla="*/ 77922 w 1527725"/>
                <a:gd name="connsiteY0" fmla="*/ 0 h 452574"/>
                <a:gd name="connsiteX1" fmla="*/ 1227415 w 1527725"/>
                <a:gd name="connsiteY1" fmla="*/ 0 h 452574"/>
                <a:gd name="connsiteX2" fmla="*/ 1233116 w 1527725"/>
                <a:gd name="connsiteY2" fmla="*/ 1151 h 452574"/>
                <a:gd name="connsiteX3" fmla="*/ 1236188 w 1527725"/>
                <a:gd name="connsiteY3" fmla="*/ 914 h 452574"/>
                <a:gd name="connsiteX4" fmla="*/ 1243588 w 1527725"/>
                <a:gd name="connsiteY4" fmla="*/ 3265 h 452574"/>
                <a:gd name="connsiteX5" fmla="*/ 1257708 w 1527725"/>
                <a:gd name="connsiteY5" fmla="*/ 6116 h 452574"/>
                <a:gd name="connsiteX6" fmla="*/ 1262294 w 1527725"/>
                <a:gd name="connsiteY6" fmla="*/ 9207 h 452574"/>
                <a:gd name="connsiteX7" fmla="*/ 1280184 w 1527725"/>
                <a:gd name="connsiteY7" fmla="*/ 14891 h 452574"/>
                <a:gd name="connsiteX8" fmla="*/ 1527725 w 1527725"/>
                <a:gd name="connsiteY8" fmla="*/ 401656 h 452574"/>
                <a:gd name="connsiteX9" fmla="*/ 1484590 w 1527725"/>
                <a:gd name="connsiteY9" fmla="*/ 452574 h 452574"/>
                <a:gd name="connsiteX10" fmla="*/ 306522 w 1527725"/>
                <a:gd name="connsiteY10" fmla="*/ 449189 h 452574"/>
                <a:gd name="connsiteX11" fmla="*/ 251491 w 1527725"/>
                <a:gd name="connsiteY11" fmla="*/ 426395 h 452574"/>
                <a:gd name="connsiteX12" fmla="*/ 16765 w 1527725"/>
                <a:gd name="connsiteY12" fmla="*/ 154922 h 452574"/>
                <a:gd name="connsiteX13" fmla="*/ 96 w 1527725"/>
                <a:gd name="connsiteY13" fmla="*/ 77826 h 452574"/>
                <a:gd name="connsiteX14" fmla="*/ 77922 w 1527725"/>
                <a:gd name="connsiteY14" fmla="*/ 0 h 4525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527725" h="452574">
                  <a:moveTo>
                    <a:pt x="77922" y="0"/>
                  </a:moveTo>
                  <a:lnTo>
                    <a:pt x="1227415" y="0"/>
                  </a:lnTo>
                  <a:lnTo>
                    <a:pt x="1233116" y="1151"/>
                  </a:lnTo>
                  <a:lnTo>
                    <a:pt x="1236188" y="914"/>
                  </a:lnTo>
                  <a:lnTo>
                    <a:pt x="1243588" y="3265"/>
                  </a:lnTo>
                  <a:lnTo>
                    <a:pt x="1257708" y="6116"/>
                  </a:lnTo>
                  <a:lnTo>
                    <a:pt x="1262294" y="9207"/>
                  </a:lnTo>
                  <a:lnTo>
                    <a:pt x="1280184" y="14891"/>
                  </a:lnTo>
                  <a:cubicBezTo>
                    <a:pt x="1324422" y="80299"/>
                    <a:pt x="1498420" y="329273"/>
                    <a:pt x="1527725" y="401656"/>
                  </a:cubicBezTo>
                  <a:cubicBezTo>
                    <a:pt x="1515910" y="429589"/>
                    <a:pt x="1516827" y="452574"/>
                    <a:pt x="1484590" y="452574"/>
                  </a:cubicBezTo>
                  <a:lnTo>
                    <a:pt x="306522" y="449189"/>
                  </a:lnTo>
                  <a:cubicBezTo>
                    <a:pt x="285031" y="449189"/>
                    <a:pt x="265575" y="440478"/>
                    <a:pt x="251491" y="426395"/>
                  </a:cubicBezTo>
                  <a:lnTo>
                    <a:pt x="16765" y="154922"/>
                  </a:lnTo>
                  <a:cubicBezTo>
                    <a:pt x="-2285" y="133172"/>
                    <a:pt x="96" y="97884"/>
                    <a:pt x="96" y="77826"/>
                  </a:cubicBezTo>
                  <a:cubicBezTo>
                    <a:pt x="96" y="34844"/>
                    <a:pt x="34940" y="0"/>
                    <a:pt x="77922" y="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2" name="フリーフォーム: 図形 141">
              <a:extLst>
                <a:ext uri="{FF2B5EF4-FFF2-40B4-BE49-F238E27FC236}">
                  <a16:creationId xmlns:a16="http://schemas.microsoft.com/office/drawing/2014/main" id="{685BCD8E-CECA-1AFF-1812-41F0EC007546}"/>
                </a:ext>
              </a:extLst>
            </p:cNvPr>
            <p:cNvSpPr/>
            <p:nvPr/>
          </p:nvSpPr>
          <p:spPr bwMode="auto">
            <a:xfrm>
              <a:off x="1037297" y="2650149"/>
              <a:ext cx="1534012" cy="1935215"/>
            </a:xfrm>
            <a:custGeom>
              <a:avLst/>
              <a:gdLst>
                <a:gd name="connsiteX0" fmla="*/ 78093 w 1534012"/>
                <a:gd name="connsiteY0" fmla="*/ 0 h 2260844"/>
                <a:gd name="connsiteX1" fmla="*/ 1227586 w 1534012"/>
                <a:gd name="connsiteY1" fmla="*/ 0 h 2260844"/>
                <a:gd name="connsiteX2" fmla="*/ 1233287 w 1534012"/>
                <a:gd name="connsiteY2" fmla="*/ 1151 h 2260844"/>
                <a:gd name="connsiteX3" fmla="*/ 1236359 w 1534012"/>
                <a:gd name="connsiteY3" fmla="*/ 914 h 2260844"/>
                <a:gd name="connsiteX4" fmla="*/ 1243759 w 1534012"/>
                <a:gd name="connsiteY4" fmla="*/ 3265 h 2260844"/>
                <a:gd name="connsiteX5" fmla="*/ 1257879 w 1534012"/>
                <a:gd name="connsiteY5" fmla="*/ 6116 h 2260844"/>
                <a:gd name="connsiteX6" fmla="*/ 1262465 w 1534012"/>
                <a:gd name="connsiteY6" fmla="*/ 9207 h 2260844"/>
                <a:gd name="connsiteX7" fmla="*/ 1280355 w 1534012"/>
                <a:gd name="connsiteY7" fmla="*/ 14891 h 2260844"/>
                <a:gd name="connsiteX8" fmla="*/ 1316878 w 1534012"/>
                <a:gd name="connsiteY8" fmla="*/ 45753 h 2260844"/>
                <a:gd name="connsiteX9" fmla="*/ 1507687 w 1534012"/>
                <a:gd name="connsiteY9" fmla="*/ 286601 h 2260844"/>
                <a:gd name="connsiteX10" fmla="*/ 1532917 w 1534012"/>
                <a:gd name="connsiteY10" fmla="*/ 375243 h 2260844"/>
                <a:gd name="connsiteX11" fmla="*/ 1532675 w 1534012"/>
                <a:gd name="connsiteY11" fmla="*/ 376003 h 2260844"/>
                <a:gd name="connsiteX12" fmla="*/ 1534012 w 1534012"/>
                <a:gd name="connsiteY12" fmla="*/ 382626 h 2260844"/>
                <a:gd name="connsiteX13" fmla="*/ 1534012 w 1534012"/>
                <a:gd name="connsiteY13" fmla="*/ 2183018 h 2260844"/>
                <a:gd name="connsiteX14" fmla="*/ 1456186 w 1534012"/>
                <a:gd name="connsiteY14" fmla="*/ 2260844 h 2260844"/>
                <a:gd name="connsiteX15" fmla="*/ 306693 w 1534012"/>
                <a:gd name="connsiteY15" fmla="*/ 2260844 h 2260844"/>
                <a:gd name="connsiteX16" fmla="*/ 251662 w 1534012"/>
                <a:gd name="connsiteY16" fmla="*/ 2238050 h 2260844"/>
                <a:gd name="connsiteX17" fmla="*/ 249934 w 1534012"/>
                <a:gd name="connsiteY17" fmla="*/ 2235487 h 2260844"/>
                <a:gd name="connsiteX18" fmla="*/ 225698 w 1534012"/>
                <a:gd name="connsiteY18" fmla="*/ 2219393 h 2260844"/>
                <a:gd name="connsiteX19" fmla="*/ 35269 w 1534012"/>
                <a:gd name="connsiteY19" fmla="*/ 2028964 h 2260844"/>
                <a:gd name="connsiteX20" fmla="*/ 8818 w 1534012"/>
                <a:gd name="connsiteY20" fmla="*/ 1989130 h 2260844"/>
                <a:gd name="connsiteX21" fmla="*/ 7294 w 1534012"/>
                <a:gd name="connsiteY21" fmla="*/ 1981300 h 2260844"/>
                <a:gd name="connsiteX22" fmla="*/ 6383 w 1534012"/>
                <a:gd name="connsiteY22" fmla="*/ 1979949 h 2260844"/>
                <a:gd name="connsiteX23" fmla="*/ 267 w 1534012"/>
                <a:gd name="connsiteY23" fmla="*/ 1949655 h 2260844"/>
                <a:gd name="connsiteX24" fmla="*/ 267 w 1534012"/>
                <a:gd name="connsiteY24" fmla="*/ 1945188 h 2260844"/>
                <a:gd name="connsiteX25" fmla="*/ 0 w 1534012"/>
                <a:gd name="connsiteY25" fmla="*/ 1943818 h 2260844"/>
                <a:gd name="connsiteX26" fmla="*/ 267 w 1534012"/>
                <a:gd name="connsiteY26" fmla="*/ 1942449 h 2260844"/>
                <a:gd name="connsiteX27" fmla="*/ 267 w 1534012"/>
                <a:gd name="connsiteY27" fmla="*/ 77826 h 2260844"/>
                <a:gd name="connsiteX28" fmla="*/ 78093 w 1534012"/>
                <a:gd name="connsiteY28" fmla="*/ 0 h 22608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1534012" h="2260844">
                  <a:moveTo>
                    <a:pt x="78093" y="0"/>
                  </a:moveTo>
                  <a:lnTo>
                    <a:pt x="1227586" y="0"/>
                  </a:lnTo>
                  <a:lnTo>
                    <a:pt x="1233287" y="1151"/>
                  </a:lnTo>
                  <a:lnTo>
                    <a:pt x="1236359" y="914"/>
                  </a:lnTo>
                  <a:lnTo>
                    <a:pt x="1243759" y="3265"/>
                  </a:lnTo>
                  <a:lnTo>
                    <a:pt x="1257879" y="6116"/>
                  </a:lnTo>
                  <a:lnTo>
                    <a:pt x="1262465" y="9207"/>
                  </a:lnTo>
                  <a:lnTo>
                    <a:pt x="1280355" y="14891"/>
                  </a:lnTo>
                  <a:cubicBezTo>
                    <a:pt x="1294077" y="22399"/>
                    <a:pt x="1306554" y="32721"/>
                    <a:pt x="1316878" y="45753"/>
                  </a:cubicBezTo>
                  <a:lnTo>
                    <a:pt x="1507687" y="286601"/>
                  </a:lnTo>
                  <a:cubicBezTo>
                    <a:pt x="1528336" y="312665"/>
                    <a:pt x="1536465" y="344631"/>
                    <a:pt x="1532917" y="375243"/>
                  </a:cubicBezTo>
                  <a:lnTo>
                    <a:pt x="1532675" y="376003"/>
                  </a:lnTo>
                  <a:lnTo>
                    <a:pt x="1534012" y="382626"/>
                  </a:lnTo>
                  <a:lnTo>
                    <a:pt x="1534012" y="2183018"/>
                  </a:lnTo>
                  <a:cubicBezTo>
                    <a:pt x="1534012" y="2226000"/>
                    <a:pt x="1499168" y="2260844"/>
                    <a:pt x="1456186" y="2260844"/>
                  </a:cubicBezTo>
                  <a:lnTo>
                    <a:pt x="306693" y="2260844"/>
                  </a:lnTo>
                  <a:cubicBezTo>
                    <a:pt x="285202" y="2260844"/>
                    <a:pt x="265746" y="2252133"/>
                    <a:pt x="251662" y="2238050"/>
                  </a:cubicBezTo>
                  <a:lnTo>
                    <a:pt x="249934" y="2235487"/>
                  </a:lnTo>
                  <a:lnTo>
                    <a:pt x="225698" y="2219393"/>
                  </a:lnTo>
                  <a:lnTo>
                    <a:pt x="35269" y="2028964"/>
                  </a:lnTo>
                  <a:cubicBezTo>
                    <a:pt x="23513" y="2017208"/>
                    <a:pt x="14696" y="2003626"/>
                    <a:pt x="8818" y="1989130"/>
                  </a:cubicBezTo>
                  <a:lnTo>
                    <a:pt x="7294" y="1981300"/>
                  </a:lnTo>
                  <a:lnTo>
                    <a:pt x="6383" y="1979949"/>
                  </a:lnTo>
                  <a:cubicBezTo>
                    <a:pt x="2445" y="1970638"/>
                    <a:pt x="267" y="1960401"/>
                    <a:pt x="267" y="1949655"/>
                  </a:cubicBezTo>
                  <a:lnTo>
                    <a:pt x="267" y="1945188"/>
                  </a:lnTo>
                  <a:lnTo>
                    <a:pt x="0" y="1943818"/>
                  </a:lnTo>
                  <a:lnTo>
                    <a:pt x="267" y="1942449"/>
                  </a:lnTo>
                  <a:lnTo>
                    <a:pt x="267" y="77826"/>
                  </a:lnTo>
                  <a:cubicBezTo>
                    <a:pt x="267" y="34844"/>
                    <a:pt x="35111" y="0"/>
                    <a:pt x="78093" y="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3" name="フリーフォーム: 図形 142">
              <a:extLst>
                <a:ext uri="{FF2B5EF4-FFF2-40B4-BE49-F238E27FC236}">
                  <a16:creationId xmlns:a16="http://schemas.microsoft.com/office/drawing/2014/main" id="{789764E5-A3B4-201B-26A5-08555EC508BE}"/>
                </a:ext>
              </a:extLst>
            </p:cNvPr>
            <p:cNvSpPr/>
            <p:nvPr/>
          </p:nvSpPr>
          <p:spPr bwMode="auto">
            <a:xfrm>
              <a:off x="1037565" y="2528900"/>
              <a:ext cx="1533455" cy="492369"/>
            </a:xfrm>
            <a:custGeom>
              <a:avLst/>
              <a:gdLst>
                <a:gd name="connsiteX0" fmla="*/ 77826 w 1533745"/>
                <a:gd name="connsiteY0" fmla="*/ 0 h 492369"/>
                <a:gd name="connsiteX1" fmla="*/ 1227319 w 1533745"/>
                <a:gd name="connsiteY1" fmla="*/ 0 h 492369"/>
                <a:gd name="connsiteX2" fmla="*/ 1233020 w 1533745"/>
                <a:gd name="connsiteY2" fmla="*/ 1151 h 492369"/>
                <a:gd name="connsiteX3" fmla="*/ 1236092 w 1533745"/>
                <a:gd name="connsiteY3" fmla="*/ 914 h 492369"/>
                <a:gd name="connsiteX4" fmla="*/ 1243492 w 1533745"/>
                <a:gd name="connsiteY4" fmla="*/ 3265 h 492369"/>
                <a:gd name="connsiteX5" fmla="*/ 1257612 w 1533745"/>
                <a:gd name="connsiteY5" fmla="*/ 6116 h 492369"/>
                <a:gd name="connsiteX6" fmla="*/ 1262198 w 1533745"/>
                <a:gd name="connsiteY6" fmla="*/ 9207 h 492369"/>
                <a:gd name="connsiteX7" fmla="*/ 1280088 w 1533745"/>
                <a:gd name="connsiteY7" fmla="*/ 14891 h 492369"/>
                <a:gd name="connsiteX8" fmla="*/ 1316611 w 1533745"/>
                <a:gd name="connsiteY8" fmla="*/ 45753 h 492369"/>
                <a:gd name="connsiteX9" fmla="*/ 1507420 w 1533745"/>
                <a:gd name="connsiteY9" fmla="*/ 286601 h 492369"/>
                <a:gd name="connsiteX10" fmla="*/ 1532650 w 1533745"/>
                <a:gd name="connsiteY10" fmla="*/ 375243 h 492369"/>
                <a:gd name="connsiteX11" fmla="*/ 1532408 w 1533745"/>
                <a:gd name="connsiteY11" fmla="*/ 376003 h 492369"/>
                <a:gd name="connsiteX12" fmla="*/ 1533745 w 1533745"/>
                <a:gd name="connsiteY12" fmla="*/ 382626 h 492369"/>
                <a:gd name="connsiteX13" fmla="*/ 1533745 w 1533745"/>
                <a:gd name="connsiteY13" fmla="*/ 414543 h 492369"/>
                <a:gd name="connsiteX14" fmla="*/ 1455919 w 1533745"/>
                <a:gd name="connsiteY14" fmla="*/ 492369 h 492369"/>
                <a:gd name="connsiteX15" fmla="*/ 306426 w 1533745"/>
                <a:gd name="connsiteY15" fmla="*/ 492369 h 492369"/>
                <a:gd name="connsiteX16" fmla="*/ 251395 w 1533745"/>
                <a:gd name="connsiteY16" fmla="*/ 469575 h 492369"/>
                <a:gd name="connsiteX17" fmla="*/ 249667 w 1533745"/>
                <a:gd name="connsiteY17" fmla="*/ 467012 h 492369"/>
                <a:gd name="connsiteX18" fmla="*/ 225431 w 1533745"/>
                <a:gd name="connsiteY18" fmla="*/ 450918 h 492369"/>
                <a:gd name="connsiteX19" fmla="*/ 35002 w 1533745"/>
                <a:gd name="connsiteY19" fmla="*/ 260489 h 492369"/>
                <a:gd name="connsiteX20" fmla="*/ 8551 w 1533745"/>
                <a:gd name="connsiteY20" fmla="*/ 220655 h 492369"/>
                <a:gd name="connsiteX21" fmla="*/ 7027 w 1533745"/>
                <a:gd name="connsiteY21" fmla="*/ 212825 h 492369"/>
                <a:gd name="connsiteX22" fmla="*/ 6116 w 1533745"/>
                <a:gd name="connsiteY22" fmla="*/ 211474 h 492369"/>
                <a:gd name="connsiteX23" fmla="*/ 0 w 1533745"/>
                <a:gd name="connsiteY23" fmla="*/ 181180 h 492369"/>
                <a:gd name="connsiteX24" fmla="*/ 0 w 1533745"/>
                <a:gd name="connsiteY24" fmla="*/ 176713 h 492369"/>
                <a:gd name="connsiteX25" fmla="*/ 0 w 1533745"/>
                <a:gd name="connsiteY25" fmla="*/ 173974 h 492369"/>
                <a:gd name="connsiteX26" fmla="*/ 0 w 1533745"/>
                <a:gd name="connsiteY26" fmla="*/ 77826 h 492369"/>
                <a:gd name="connsiteX27" fmla="*/ 77826 w 1533745"/>
                <a:gd name="connsiteY27" fmla="*/ 0 h 492369"/>
                <a:gd name="connsiteX0" fmla="*/ 77826 w 1546650"/>
                <a:gd name="connsiteY0" fmla="*/ 0 h 492369"/>
                <a:gd name="connsiteX1" fmla="*/ 1227319 w 1546650"/>
                <a:gd name="connsiteY1" fmla="*/ 0 h 492369"/>
                <a:gd name="connsiteX2" fmla="*/ 1233020 w 1546650"/>
                <a:gd name="connsiteY2" fmla="*/ 1151 h 492369"/>
                <a:gd name="connsiteX3" fmla="*/ 1236092 w 1546650"/>
                <a:gd name="connsiteY3" fmla="*/ 914 h 492369"/>
                <a:gd name="connsiteX4" fmla="*/ 1243492 w 1546650"/>
                <a:gd name="connsiteY4" fmla="*/ 3265 h 492369"/>
                <a:gd name="connsiteX5" fmla="*/ 1257612 w 1546650"/>
                <a:gd name="connsiteY5" fmla="*/ 6116 h 492369"/>
                <a:gd name="connsiteX6" fmla="*/ 1262198 w 1546650"/>
                <a:gd name="connsiteY6" fmla="*/ 9207 h 492369"/>
                <a:gd name="connsiteX7" fmla="*/ 1280088 w 1546650"/>
                <a:gd name="connsiteY7" fmla="*/ 14891 h 492369"/>
                <a:gd name="connsiteX8" fmla="*/ 1316611 w 1546650"/>
                <a:gd name="connsiteY8" fmla="*/ 45753 h 492369"/>
                <a:gd name="connsiteX9" fmla="*/ 1507420 w 1546650"/>
                <a:gd name="connsiteY9" fmla="*/ 286601 h 492369"/>
                <a:gd name="connsiteX10" fmla="*/ 1532650 w 1546650"/>
                <a:gd name="connsiteY10" fmla="*/ 375243 h 492369"/>
                <a:gd name="connsiteX11" fmla="*/ 1532408 w 1546650"/>
                <a:gd name="connsiteY11" fmla="*/ 376003 h 492369"/>
                <a:gd name="connsiteX12" fmla="*/ 1533745 w 1546650"/>
                <a:gd name="connsiteY12" fmla="*/ 382626 h 492369"/>
                <a:gd name="connsiteX13" fmla="*/ 1533745 w 1546650"/>
                <a:gd name="connsiteY13" fmla="*/ 414543 h 492369"/>
                <a:gd name="connsiteX14" fmla="*/ 1524975 w 1546650"/>
                <a:gd name="connsiteY14" fmla="*/ 492369 h 492369"/>
                <a:gd name="connsiteX15" fmla="*/ 306426 w 1546650"/>
                <a:gd name="connsiteY15" fmla="*/ 492369 h 492369"/>
                <a:gd name="connsiteX16" fmla="*/ 251395 w 1546650"/>
                <a:gd name="connsiteY16" fmla="*/ 469575 h 492369"/>
                <a:gd name="connsiteX17" fmla="*/ 249667 w 1546650"/>
                <a:gd name="connsiteY17" fmla="*/ 467012 h 492369"/>
                <a:gd name="connsiteX18" fmla="*/ 225431 w 1546650"/>
                <a:gd name="connsiteY18" fmla="*/ 450918 h 492369"/>
                <a:gd name="connsiteX19" fmla="*/ 35002 w 1546650"/>
                <a:gd name="connsiteY19" fmla="*/ 260489 h 492369"/>
                <a:gd name="connsiteX20" fmla="*/ 8551 w 1546650"/>
                <a:gd name="connsiteY20" fmla="*/ 220655 h 492369"/>
                <a:gd name="connsiteX21" fmla="*/ 7027 w 1546650"/>
                <a:gd name="connsiteY21" fmla="*/ 212825 h 492369"/>
                <a:gd name="connsiteX22" fmla="*/ 6116 w 1546650"/>
                <a:gd name="connsiteY22" fmla="*/ 211474 h 492369"/>
                <a:gd name="connsiteX23" fmla="*/ 0 w 1546650"/>
                <a:gd name="connsiteY23" fmla="*/ 181180 h 492369"/>
                <a:gd name="connsiteX24" fmla="*/ 0 w 1546650"/>
                <a:gd name="connsiteY24" fmla="*/ 176713 h 492369"/>
                <a:gd name="connsiteX25" fmla="*/ 0 w 1546650"/>
                <a:gd name="connsiteY25" fmla="*/ 173974 h 492369"/>
                <a:gd name="connsiteX26" fmla="*/ 0 w 1546650"/>
                <a:gd name="connsiteY26" fmla="*/ 77826 h 492369"/>
                <a:gd name="connsiteX27" fmla="*/ 77826 w 1546650"/>
                <a:gd name="connsiteY27" fmla="*/ 0 h 492369"/>
                <a:gd name="connsiteX0" fmla="*/ 77826 w 1533745"/>
                <a:gd name="connsiteY0" fmla="*/ 0 h 492369"/>
                <a:gd name="connsiteX1" fmla="*/ 1227319 w 1533745"/>
                <a:gd name="connsiteY1" fmla="*/ 0 h 492369"/>
                <a:gd name="connsiteX2" fmla="*/ 1233020 w 1533745"/>
                <a:gd name="connsiteY2" fmla="*/ 1151 h 492369"/>
                <a:gd name="connsiteX3" fmla="*/ 1236092 w 1533745"/>
                <a:gd name="connsiteY3" fmla="*/ 914 h 492369"/>
                <a:gd name="connsiteX4" fmla="*/ 1243492 w 1533745"/>
                <a:gd name="connsiteY4" fmla="*/ 3265 h 492369"/>
                <a:gd name="connsiteX5" fmla="*/ 1257612 w 1533745"/>
                <a:gd name="connsiteY5" fmla="*/ 6116 h 492369"/>
                <a:gd name="connsiteX6" fmla="*/ 1262198 w 1533745"/>
                <a:gd name="connsiteY6" fmla="*/ 9207 h 492369"/>
                <a:gd name="connsiteX7" fmla="*/ 1280088 w 1533745"/>
                <a:gd name="connsiteY7" fmla="*/ 14891 h 492369"/>
                <a:gd name="connsiteX8" fmla="*/ 1316611 w 1533745"/>
                <a:gd name="connsiteY8" fmla="*/ 45753 h 492369"/>
                <a:gd name="connsiteX9" fmla="*/ 1507420 w 1533745"/>
                <a:gd name="connsiteY9" fmla="*/ 286601 h 492369"/>
                <a:gd name="connsiteX10" fmla="*/ 1532650 w 1533745"/>
                <a:gd name="connsiteY10" fmla="*/ 375243 h 492369"/>
                <a:gd name="connsiteX11" fmla="*/ 1532408 w 1533745"/>
                <a:gd name="connsiteY11" fmla="*/ 376003 h 492369"/>
                <a:gd name="connsiteX12" fmla="*/ 1533745 w 1533745"/>
                <a:gd name="connsiteY12" fmla="*/ 382626 h 492369"/>
                <a:gd name="connsiteX13" fmla="*/ 1533745 w 1533745"/>
                <a:gd name="connsiteY13" fmla="*/ 414543 h 492369"/>
                <a:gd name="connsiteX14" fmla="*/ 306426 w 1533745"/>
                <a:gd name="connsiteY14" fmla="*/ 492369 h 492369"/>
                <a:gd name="connsiteX15" fmla="*/ 251395 w 1533745"/>
                <a:gd name="connsiteY15" fmla="*/ 469575 h 492369"/>
                <a:gd name="connsiteX16" fmla="*/ 249667 w 1533745"/>
                <a:gd name="connsiteY16" fmla="*/ 467012 h 492369"/>
                <a:gd name="connsiteX17" fmla="*/ 225431 w 1533745"/>
                <a:gd name="connsiteY17" fmla="*/ 450918 h 492369"/>
                <a:gd name="connsiteX18" fmla="*/ 35002 w 1533745"/>
                <a:gd name="connsiteY18" fmla="*/ 260489 h 492369"/>
                <a:gd name="connsiteX19" fmla="*/ 8551 w 1533745"/>
                <a:gd name="connsiteY19" fmla="*/ 220655 h 492369"/>
                <a:gd name="connsiteX20" fmla="*/ 7027 w 1533745"/>
                <a:gd name="connsiteY20" fmla="*/ 212825 h 492369"/>
                <a:gd name="connsiteX21" fmla="*/ 6116 w 1533745"/>
                <a:gd name="connsiteY21" fmla="*/ 211474 h 492369"/>
                <a:gd name="connsiteX22" fmla="*/ 0 w 1533745"/>
                <a:gd name="connsiteY22" fmla="*/ 181180 h 492369"/>
                <a:gd name="connsiteX23" fmla="*/ 0 w 1533745"/>
                <a:gd name="connsiteY23" fmla="*/ 176713 h 492369"/>
                <a:gd name="connsiteX24" fmla="*/ 0 w 1533745"/>
                <a:gd name="connsiteY24" fmla="*/ 173974 h 492369"/>
                <a:gd name="connsiteX25" fmla="*/ 0 w 1533745"/>
                <a:gd name="connsiteY25" fmla="*/ 77826 h 492369"/>
                <a:gd name="connsiteX26" fmla="*/ 77826 w 1533745"/>
                <a:gd name="connsiteY26" fmla="*/ 0 h 492369"/>
                <a:gd name="connsiteX0" fmla="*/ 77826 w 1533745"/>
                <a:gd name="connsiteY0" fmla="*/ 0 h 492369"/>
                <a:gd name="connsiteX1" fmla="*/ 1227319 w 1533745"/>
                <a:gd name="connsiteY1" fmla="*/ 0 h 492369"/>
                <a:gd name="connsiteX2" fmla="*/ 1233020 w 1533745"/>
                <a:gd name="connsiteY2" fmla="*/ 1151 h 492369"/>
                <a:gd name="connsiteX3" fmla="*/ 1236092 w 1533745"/>
                <a:gd name="connsiteY3" fmla="*/ 914 h 492369"/>
                <a:gd name="connsiteX4" fmla="*/ 1243492 w 1533745"/>
                <a:gd name="connsiteY4" fmla="*/ 3265 h 492369"/>
                <a:gd name="connsiteX5" fmla="*/ 1257612 w 1533745"/>
                <a:gd name="connsiteY5" fmla="*/ 6116 h 492369"/>
                <a:gd name="connsiteX6" fmla="*/ 1262198 w 1533745"/>
                <a:gd name="connsiteY6" fmla="*/ 9207 h 492369"/>
                <a:gd name="connsiteX7" fmla="*/ 1280088 w 1533745"/>
                <a:gd name="connsiteY7" fmla="*/ 14891 h 492369"/>
                <a:gd name="connsiteX8" fmla="*/ 1316611 w 1533745"/>
                <a:gd name="connsiteY8" fmla="*/ 45753 h 492369"/>
                <a:gd name="connsiteX9" fmla="*/ 1507420 w 1533745"/>
                <a:gd name="connsiteY9" fmla="*/ 286601 h 492369"/>
                <a:gd name="connsiteX10" fmla="*/ 1532650 w 1533745"/>
                <a:gd name="connsiteY10" fmla="*/ 375243 h 492369"/>
                <a:gd name="connsiteX11" fmla="*/ 1532408 w 1533745"/>
                <a:gd name="connsiteY11" fmla="*/ 376003 h 492369"/>
                <a:gd name="connsiteX12" fmla="*/ 1533745 w 1533745"/>
                <a:gd name="connsiteY12" fmla="*/ 382626 h 492369"/>
                <a:gd name="connsiteX13" fmla="*/ 1531364 w 1533745"/>
                <a:gd name="connsiteY13" fmla="*/ 483599 h 492369"/>
                <a:gd name="connsiteX14" fmla="*/ 306426 w 1533745"/>
                <a:gd name="connsiteY14" fmla="*/ 492369 h 492369"/>
                <a:gd name="connsiteX15" fmla="*/ 251395 w 1533745"/>
                <a:gd name="connsiteY15" fmla="*/ 469575 h 492369"/>
                <a:gd name="connsiteX16" fmla="*/ 249667 w 1533745"/>
                <a:gd name="connsiteY16" fmla="*/ 467012 h 492369"/>
                <a:gd name="connsiteX17" fmla="*/ 225431 w 1533745"/>
                <a:gd name="connsiteY17" fmla="*/ 450918 h 492369"/>
                <a:gd name="connsiteX18" fmla="*/ 35002 w 1533745"/>
                <a:gd name="connsiteY18" fmla="*/ 260489 h 492369"/>
                <a:gd name="connsiteX19" fmla="*/ 8551 w 1533745"/>
                <a:gd name="connsiteY19" fmla="*/ 220655 h 492369"/>
                <a:gd name="connsiteX20" fmla="*/ 7027 w 1533745"/>
                <a:gd name="connsiteY20" fmla="*/ 212825 h 492369"/>
                <a:gd name="connsiteX21" fmla="*/ 6116 w 1533745"/>
                <a:gd name="connsiteY21" fmla="*/ 211474 h 492369"/>
                <a:gd name="connsiteX22" fmla="*/ 0 w 1533745"/>
                <a:gd name="connsiteY22" fmla="*/ 181180 h 492369"/>
                <a:gd name="connsiteX23" fmla="*/ 0 w 1533745"/>
                <a:gd name="connsiteY23" fmla="*/ 176713 h 492369"/>
                <a:gd name="connsiteX24" fmla="*/ 0 w 1533745"/>
                <a:gd name="connsiteY24" fmla="*/ 173974 h 492369"/>
                <a:gd name="connsiteX25" fmla="*/ 0 w 1533745"/>
                <a:gd name="connsiteY25" fmla="*/ 77826 h 492369"/>
                <a:gd name="connsiteX26" fmla="*/ 77826 w 1533745"/>
                <a:gd name="connsiteY26" fmla="*/ 0 h 492369"/>
                <a:gd name="connsiteX0" fmla="*/ 77826 w 1533745"/>
                <a:gd name="connsiteY0" fmla="*/ 0 h 492369"/>
                <a:gd name="connsiteX1" fmla="*/ 1227319 w 1533745"/>
                <a:gd name="connsiteY1" fmla="*/ 0 h 492369"/>
                <a:gd name="connsiteX2" fmla="*/ 1233020 w 1533745"/>
                <a:gd name="connsiteY2" fmla="*/ 1151 h 492369"/>
                <a:gd name="connsiteX3" fmla="*/ 1236092 w 1533745"/>
                <a:gd name="connsiteY3" fmla="*/ 914 h 492369"/>
                <a:gd name="connsiteX4" fmla="*/ 1243492 w 1533745"/>
                <a:gd name="connsiteY4" fmla="*/ 3265 h 492369"/>
                <a:gd name="connsiteX5" fmla="*/ 1257612 w 1533745"/>
                <a:gd name="connsiteY5" fmla="*/ 6116 h 492369"/>
                <a:gd name="connsiteX6" fmla="*/ 1262198 w 1533745"/>
                <a:gd name="connsiteY6" fmla="*/ 9207 h 492369"/>
                <a:gd name="connsiteX7" fmla="*/ 1280088 w 1533745"/>
                <a:gd name="connsiteY7" fmla="*/ 14891 h 492369"/>
                <a:gd name="connsiteX8" fmla="*/ 1316611 w 1533745"/>
                <a:gd name="connsiteY8" fmla="*/ 45753 h 492369"/>
                <a:gd name="connsiteX9" fmla="*/ 1507420 w 1533745"/>
                <a:gd name="connsiteY9" fmla="*/ 286601 h 492369"/>
                <a:gd name="connsiteX10" fmla="*/ 1532650 w 1533745"/>
                <a:gd name="connsiteY10" fmla="*/ 375243 h 492369"/>
                <a:gd name="connsiteX11" fmla="*/ 1532408 w 1533745"/>
                <a:gd name="connsiteY11" fmla="*/ 376003 h 492369"/>
                <a:gd name="connsiteX12" fmla="*/ 1533745 w 1533745"/>
                <a:gd name="connsiteY12" fmla="*/ 382626 h 492369"/>
                <a:gd name="connsiteX13" fmla="*/ 1531364 w 1533745"/>
                <a:gd name="connsiteY13" fmla="*/ 483599 h 492369"/>
                <a:gd name="connsiteX14" fmla="*/ 306426 w 1533745"/>
                <a:gd name="connsiteY14" fmla="*/ 492369 h 492369"/>
                <a:gd name="connsiteX15" fmla="*/ 251395 w 1533745"/>
                <a:gd name="connsiteY15" fmla="*/ 469575 h 492369"/>
                <a:gd name="connsiteX16" fmla="*/ 249667 w 1533745"/>
                <a:gd name="connsiteY16" fmla="*/ 467012 h 492369"/>
                <a:gd name="connsiteX17" fmla="*/ 225431 w 1533745"/>
                <a:gd name="connsiteY17" fmla="*/ 450918 h 492369"/>
                <a:gd name="connsiteX18" fmla="*/ 35002 w 1533745"/>
                <a:gd name="connsiteY18" fmla="*/ 260489 h 492369"/>
                <a:gd name="connsiteX19" fmla="*/ 8551 w 1533745"/>
                <a:gd name="connsiteY19" fmla="*/ 220655 h 492369"/>
                <a:gd name="connsiteX20" fmla="*/ 7027 w 1533745"/>
                <a:gd name="connsiteY20" fmla="*/ 212825 h 492369"/>
                <a:gd name="connsiteX21" fmla="*/ 6116 w 1533745"/>
                <a:gd name="connsiteY21" fmla="*/ 211474 h 492369"/>
                <a:gd name="connsiteX22" fmla="*/ 0 w 1533745"/>
                <a:gd name="connsiteY22" fmla="*/ 181180 h 492369"/>
                <a:gd name="connsiteX23" fmla="*/ 0 w 1533745"/>
                <a:gd name="connsiteY23" fmla="*/ 176713 h 492369"/>
                <a:gd name="connsiteX24" fmla="*/ 0 w 1533745"/>
                <a:gd name="connsiteY24" fmla="*/ 173974 h 492369"/>
                <a:gd name="connsiteX25" fmla="*/ 0 w 1533745"/>
                <a:gd name="connsiteY25" fmla="*/ 77826 h 492369"/>
                <a:gd name="connsiteX26" fmla="*/ 77826 w 1533745"/>
                <a:gd name="connsiteY26" fmla="*/ 0 h 492369"/>
                <a:gd name="connsiteX0" fmla="*/ 77826 w 1533455"/>
                <a:gd name="connsiteY0" fmla="*/ 0 h 492369"/>
                <a:gd name="connsiteX1" fmla="*/ 1227319 w 1533455"/>
                <a:gd name="connsiteY1" fmla="*/ 0 h 492369"/>
                <a:gd name="connsiteX2" fmla="*/ 1233020 w 1533455"/>
                <a:gd name="connsiteY2" fmla="*/ 1151 h 492369"/>
                <a:gd name="connsiteX3" fmla="*/ 1236092 w 1533455"/>
                <a:gd name="connsiteY3" fmla="*/ 914 h 492369"/>
                <a:gd name="connsiteX4" fmla="*/ 1243492 w 1533455"/>
                <a:gd name="connsiteY4" fmla="*/ 3265 h 492369"/>
                <a:gd name="connsiteX5" fmla="*/ 1257612 w 1533455"/>
                <a:gd name="connsiteY5" fmla="*/ 6116 h 492369"/>
                <a:gd name="connsiteX6" fmla="*/ 1262198 w 1533455"/>
                <a:gd name="connsiteY6" fmla="*/ 9207 h 492369"/>
                <a:gd name="connsiteX7" fmla="*/ 1280088 w 1533455"/>
                <a:gd name="connsiteY7" fmla="*/ 14891 h 492369"/>
                <a:gd name="connsiteX8" fmla="*/ 1316611 w 1533455"/>
                <a:gd name="connsiteY8" fmla="*/ 45753 h 492369"/>
                <a:gd name="connsiteX9" fmla="*/ 1507420 w 1533455"/>
                <a:gd name="connsiteY9" fmla="*/ 286601 h 492369"/>
                <a:gd name="connsiteX10" fmla="*/ 1532650 w 1533455"/>
                <a:gd name="connsiteY10" fmla="*/ 375243 h 492369"/>
                <a:gd name="connsiteX11" fmla="*/ 1532408 w 1533455"/>
                <a:gd name="connsiteY11" fmla="*/ 376003 h 492369"/>
                <a:gd name="connsiteX12" fmla="*/ 1531364 w 1533455"/>
                <a:gd name="connsiteY12" fmla="*/ 483599 h 492369"/>
                <a:gd name="connsiteX13" fmla="*/ 306426 w 1533455"/>
                <a:gd name="connsiteY13" fmla="*/ 492369 h 492369"/>
                <a:gd name="connsiteX14" fmla="*/ 251395 w 1533455"/>
                <a:gd name="connsiteY14" fmla="*/ 469575 h 492369"/>
                <a:gd name="connsiteX15" fmla="*/ 249667 w 1533455"/>
                <a:gd name="connsiteY15" fmla="*/ 467012 h 492369"/>
                <a:gd name="connsiteX16" fmla="*/ 225431 w 1533455"/>
                <a:gd name="connsiteY16" fmla="*/ 450918 h 492369"/>
                <a:gd name="connsiteX17" fmla="*/ 35002 w 1533455"/>
                <a:gd name="connsiteY17" fmla="*/ 260489 h 492369"/>
                <a:gd name="connsiteX18" fmla="*/ 8551 w 1533455"/>
                <a:gd name="connsiteY18" fmla="*/ 220655 h 492369"/>
                <a:gd name="connsiteX19" fmla="*/ 7027 w 1533455"/>
                <a:gd name="connsiteY19" fmla="*/ 212825 h 492369"/>
                <a:gd name="connsiteX20" fmla="*/ 6116 w 1533455"/>
                <a:gd name="connsiteY20" fmla="*/ 211474 h 492369"/>
                <a:gd name="connsiteX21" fmla="*/ 0 w 1533455"/>
                <a:gd name="connsiteY21" fmla="*/ 181180 h 492369"/>
                <a:gd name="connsiteX22" fmla="*/ 0 w 1533455"/>
                <a:gd name="connsiteY22" fmla="*/ 176713 h 492369"/>
                <a:gd name="connsiteX23" fmla="*/ 0 w 1533455"/>
                <a:gd name="connsiteY23" fmla="*/ 173974 h 492369"/>
                <a:gd name="connsiteX24" fmla="*/ 0 w 1533455"/>
                <a:gd name="connsiteY24" fmla="*/ 77826 h 492369"/>
                <a:gd name="connsiteX25" fmla="*/ 77826 w 1533455"/>
                <a:gd name="connsiteY25" fmla="*/ 0 h 4923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1533455" h="492369">
                  <a:moveTo>
                    <a:pt x="77826" y="0"/>
                  </a:moveTo>
                  <a:lnTo>
                    <a:pt x="1227319" y="0"/>
                  </a:lnTo>
                  <a:lnTo>
                    <a:pt x="1233020" y="1151"/>
                  </a:lnTo>
                  <a:lnTo>
                    <a:pt x="1236092" y="914"/>
                  </a:lnTo>
                  <a:lnTo>
                    <a:pt x="1243492" y="3265"/>
                  </a:lnTo>
                  <a:lnTo>
                    <a:pt x="1257612" y="6116"/>
                  </a:lnTo>
                  <a:lnTo>
                    <a:pt x="1262198" y="9207"/>
                  </a:lnTo>
                  <a:lnTo>
                    <a:pt x="1280088" y="14891"/>
                  </a:lnTo>
                  <a:cubicBezTo>
                    <a:pt x="1293810" y="22399"/>
                    <a:pt x="1306287" y="32721"/>
                    <a:pt x="1316611" y="45753"/>
                  </a:cubicBezTo>
                  <a:lnTo>
                    <a:pt x="1507420" y="286601"/>
                  </a:lnTo>
                  <a:cubicBezTo>
                    <a:pt x="1528069" y="312665"/>
                    <a:pt x="1536198" y="344631"/>
                    <a:pt x="1532650" y="375243"/>
                  </a:cubicBezTo>
                  <a:cubicBezTo>
                    <a:pt x="1532569" y="375496"/>
                    <a:pt x="1532489" y="375750"/>
                    <a:pt x="1532408" y="376003"/>
                  </a:cubicBezTo>
                  <a:lnTo>
                    <a:pt x="1531364" y="483599"/>
                  </a:lnTo>
                  <a:lnTo>
                    <a:pt x="306426" y="492369"/>
                  </a:lnTo>
                  <a:cubicBezTo>
                    <a:pt x="284935" y="492369"/>
                    <a:pt x="265479" y="483658"/>
                    <a:pt x="251395" y="469575"/>
                  </a:cubicBezTo>
                  <a:lnTo>
                    <a:pt x="249667" y="467012"/>
                  </a:lnTo>
                  <a:lnTo>
                    <a:pt x="225431" y="450918"/>
                  </a:lnTo>
                  <a:lnTo>
                    <a:pt x="35002" y="260489"/>
                  </a:lnTo>
                  <a:cubicBezTo>
                    <a:pt x="23246" y="248733"/>
                    <a:pt x="14429" y="235151"/>
                    <a:pt x="8551" y="220655"/>
                  </a:cubicBezTo>
                  <a:lnTo>
                    <a:pt x="7027" y="212825"/>
                  </a:lnTo>
                  <a:lnTo>
                    <a:pt x="6116" y="211474"/>
                  </a:lnTo>
                  <a:cubicBezTo>
                    <a:pt x="2178" y="202163"/>
                    <a:pt x="0" y="191926"/>
                    <a:pt x="0" y="181180"/>
                  </a:cubicBezTo>
                  <a:lnTo>
                    <a:pt x="0" y="176713"/>
                  </a:lnTo>
                  <a:lnTo>
                    <a:pt x="0" y="173974"/>
                  </a:lnTo>
                  <a:lnTo>
                    <a:pt x="0" y="77826"/>
                  </a:lnTo>
                  <a:cubicBezTo>
                    <a:pt x="0" y="34844"/>
                    <a:pt x="34844" y="0"/>
                    <a:pt x="77826" y="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44" name="グループ化 143">
              <a:extLst>
                <a:ext uri="{FF2B5EF4-FFF2-40B4-BE49-F238E27FC236}">
                  <a16:creationId xmlns:a16="http://schemas.microsoft.com/office/drawing/2014/main" id="{D5CAF9C9-356A-9B7B-1563-965A3F13AFDB}"/>
                </a:ext>
              </a:extLst>
            </p:cNvPr>
            <p:cNvGrpSpPr/>
            <p:nvPr/>
          </p:nvGrpSpPr>
          <p:grpSpPr>
            <a:xfrm>
              <a:off x="1152914" y="2609852"/>
              <a:ext cx="1345717" cy="234084"/>
              <a:chOff x="1152914" y="2609851"/>
              <a:chExt cx="1345717" cy="276469"/>
            </a:xfrm>
          </p:grpSpPr>
          <p:sp>
            <p:nvSpPr>
              <p:cNvPr id="152" name="フリーフォーム: 図形 151">
                <a:extLst>
                  <a:ext uri="{FF2B5EF4-FFF2-40B4-BE49-F238E27FC236}">
                    <a16:creationId xmlns:a16="http://schemas.microsoft.com/office/drawing/2014/main" id="{B628FB4E-0834-3AA0-7A21-2702E1A064B0}"/>
                  </a:ext>
                </a:extLst>
              </p:cNvPr>
              <p:cNvSpPr/>
              <p:nvPr/>
            </p:nvSpPr>
            <p:spPr bwMode="auto">
              <a:xfrm>
                <a:off x="1152914" y="2609851"/>
                <a:ext cx="1345717" cy="276469"/>
              </a:xfrm>
              <a:custGeom>
                <a:avLst/>
                <a:gdLst>
                  <a:gd name="connsiteX0" fmla="*/ 0 w 1345717"/>
                  <a:gd name="connsiteY0" fmla="*/ 0 h 276469"/>
                  <a:gd name="connsiteX1" fmla="*/ 1073643 w 1345717"/>
                  <a:gd name="connsiteY1" fmla="*/ 0 h 276469"/>
                  <a:gd name="connsiteX2" fmla="*/ 1079344 w 1345717"/>
                  <a:gd name="connsiteY2" fmla="*/ 1151 h 276469"/>
                  <a:gd name="connsiteX3" fmla="*/ 1082416 w 1345717"/>
                  <a:gd name="connsiteY3" fmla="*/ 914 h 276469"/>
                  <a:gd name="connsiteX4" fmla="*/ 1089816 w 1345717"/>
                  <a:gd name="connsiteY4" fmla="*/ 3265 h 276469"/>
                  <a:gd name="connsiteX5" fmla="*/ 1103936 w 1345717"/>
                  <a:gd name="connsiteY5" fmla="*/ 6116 h 276469"/>
                  <a:gd name="connsiteX6" fmla="*/ 1108522 w 1345717"/>
                  <a:gd name="connsiteY6" fmla="*/ 9207 h 276469"/>
                  <a:gd name="connsiteX7" fmla="*/ 1126412 w 1345717"/>
                  <a:gd name="connsiteY7" fmla="*/ 14891 h 276469"/>
                  <a:gd name="connsiteX8" fmla="*/ 1162935 w 1345717"/>
                  <a:gd name="connsiteY8" fmla="*/ 45753 h 276469"/>
                  <a:gd name="connsiteX9" fmla="*/ 1345717 w 1345717"/>
                  <a:gd name="connsiteY9" fmla="*/ 276469 h 276469"/>
                  <a:gd name="connsiteX10" fmla="*/ 298800 w 1345717"/>
                  <a:gd name="connsiteY10" fmla="*/ 276469 h 276469"/>
                  <a:gd name="connsiteX11" fmla="*/ 243769 w 1345717"/>
                  <a:gd name="connsiteY11" fmla="*/ 253675 h 276469"/>
                  <a:gd name="connsiteX12" fmla="*/ 242041 w 1345717"/>
                  <a:gd name="connsiteY12" fmla="*/ 251112 h 276469"/>
                  <a:gd name="connsiteX13" fmla="*/ 217805 w 1345717"/>
                  <a:gd name="connsiteY13" fmla="*/ 235018 h 276469"/>
                  <a:gd name="connsiteX14" fmla="*/ 27376 w 1345717"/>
                  <a:gd name="connsiteY14" fmla="*/ 44589 h 276469"/>
                  <a:gd name="connsiteX15" fmla="*/ 925 w 1345717"/>
                  <a:gd name="connsiteY15" fmla="*/ 4755 h 2764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345717" h="276469">
                    <a:moveTo>
                      <a:pt x="0" y="0"/>
                    </a:moveTo>
                    <a:lnTo>
                      <a:pt x="1073643" y="0"/>
                    </a:lnTo>
                    <a:lnTo>
                      <a:pt x="1079344" y="1151"/>
                    </a:lnTo>
                    <a:lnTo>
                      <a:pt x="1082416" y="914"/>
                    </a:lnTo>
                    <a:lnTo>
                      <a:pt x="1089816" y="3265"/>
                    </a:lnTo>
                    <a:lnTo>
                      <a:pt x="1103936" y="6116"/>
                    </a:lnTo>
                    <a:lnTo>
                      <a:pt x="1108522" y="9207"/>
                    </a:lnTo>
                    <a:lnTo>
                      <a:pt x="1126412" y="14891"/>
                    </a:lnTo>
                    <a:cubicBezTo>
                      <a:pt x="1140134" y="22399"/>
                      <a:pt x="1152611" y="32721"/>
                      <a:pt x="1162935" y="45753"/>
                    </a:cubicBezTo>
                    <a:lnTo>
                      <a:pt x="1345717" y="276469"/>
                    </a:lnTo>
                    <a:lnTo>
                      <a:pt x="298800" y="276469"/>
                    </a:lnTo>
                    <a:cubicBezTo>
                      <a:pt x="277309" y="276469"/>
                      <a:pt x="257853" y="267758"/>
                      <a:pt x="243769" y="253675"/>
                    </a:cubicBezTo>
                    <a:lnTo>
                      <a:pt x="242041" y="251112"/>
                    </a:lnTo>
                    <a:lnTo>
                      <a:pt x="217805" y="235018"/>
                    </a:lnTo>
                    <a:lnTo>
                      <a:pt x="27376" y="44589"/>
                    </a:lnTo>
                    <a:cubicBezTo>
                      <a:pt x="15620" y="32833"/>
                      <a:pt x="6803" y="19251"/>
                      <a:pt x="925" y="4755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3" name="フリーフォーム: 図形 152">
                <a:extLst>
                  <a:ext uri="{FF2B5EF4-FFF2-40B4-BE49-F238E27FC236}">
                    <a16:creationId xmlns:a16="http://schemas.microsoft.com/office/drawing/2014/main" id="{2C49A178-44AB-2C23-E338-27F894D7B449}"/>
                  </a:ext>
                </a:extLst>
              </p:cNvPr>
              <p:cNvSpPr/>
              <p:nvPr/>
            </p:nvSpPr>
            <p:spPr bwMode="auto">
              <a:xfrm>
                <a:off x="1298113" y="2656854"/>
                <a:ext cx="1079962" cy="229466"/>
              </a:xfrm>
              <a:custGeom>
                <a:avLst/>
                <a:gdLst>
                  <a:gd name="connsiteX0" fmla="*/ 523807 w 1079962"/>
                  <a:gd name="connsiteY0" fmla="*/ 0 h 229466"/>
                  <a:gd name="connsiteX1" fmla="*/ 1079962 w 1079962"/>
                  <a:gd name="connsiteY1" fmla="*/ 157651 h 229466"/>
                  <a:gd name="connsiteX2" fmla="*/ 1036257 w 1079962"/>
                  <a:gd name="connsiteY2" fmla="*/ 219016 h 229466"/>
                  <a:gd name="connsiteX3" fmla="*/ 1011401 w 1079962"/>
                  <a:gd name="connsiteY3" fmla="*/ 229466 h 229466"/>
                  <a:gd name="connsiteX4" fmla="*/ 156776 w 1079962"/>
                  <a:gd name="connsiteY4" fmla="*/ 229466 h 229466"/>
                  <a:gd name="connsiteX5" fmla="*/ 101745 w 1079962"/>
                  <a:gd name="connsiteY5" fmla="*/ 206672 h 229466"/>
                  <a:gd name="connsiteX6" fmla="*/ 100017 w 1079962"/>
                  <a:gd name="connsiteY6" fmla="*/ 204109 h 229466"/>
                  <a:gd name="connsiteX7" fmla="*/ 75781 w 1079962"/>
                  <a:gd name="connsiteY7" fmla="*/ 188015 h 229466"/>
                  <a:gd name="connsiteX8" fmla="*/ 0 w 1079962"/>
                  <a:gd name="connsiteY8" fmla="*/ 112234 h 229466"/>
                  <a:gd name="connsiteX9" fmla="*/ 11357 w 1079962"/>
                  <a:gd name="connsiteY9" fmla="*/ 96286 h 229466"/>
                  <a:gd name="connsiteX10" fmla="*/ 523807 w 1079962"/>
                  <a:gd name="connsiteY10" fmla="*/ 0 h 2294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079962" h="229466">
                    <a:moveTo>
                      <a:pt x="523807" y="0"/>
                    </a:moveTo>
                    <a:cubicBezTo>
                      <a:pt x="830963" y="0"/>
                      <a:pt x="1079962" y="70583"/>
                      <a:pt x="1079962" y="157651"/>
                    </a:cubicBezTo>
                    <a:cubicBezTo>
                      <a:pt x="1079962" y="179418"/>
                      <a:pt x="1064400" y="200155"/>
                      <a:pt x="1036257" y="219016"/>
                    </a:cubicBezTo>
                    <a:lnTo>
                      <a:pt x="1011401" y="229466"/>
                    </a:lnTo>
                    <a:lnTo>
                      <a:pt x="156776" y="229466"/>
                    </a:lnTo>
                    <a:cubicBezTo>
                      <a:pt x="135285" y="229466"/>
                      <a:pt x="115829" y="220755"/>
                      <a:pt x="101745" y="206672"/>
                    </a:cubicBezTo>
                    <a:lnTo>
                      <a:pt x="100017" y="204109"/>
                    </a:lnTo>
                    <a:lnTo>
                      <a:pt x="75781" y="188015"/>
                    </a:lnTo>
                    <a:lnTo>
                      <a:pt x="0" y="112234"/>
                    </a:lnTo>
                    <a:lnTo>
                      <a:pt x="11357" y="96286"/>
                    </a:lnTo>
                    <a:cubicBezTo>
                      <a:pt x="95786" y="39703"/>
                      <a:pt x="293440" y="0"/>
                      <a:pt x="523807" y="0"/>
                    </a:cubicBezTo>
                    <a:close/>
                  </a:path>
                </a:pathLst>
              </a:custGeom>
              <a:solidFill>
                <a:schemeClr val="bg2">
                  <a:lumMod val="75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45" name="平行四辺形 144">
              <a:extLst>
                <a:ext uri="{FF2B5EF4-FFF2-40B4-BE49-F238E27FC236}">
                  <a16:creationId xmlns:a16="http://schemas.microsoft.com/office/drawing/2014/main" id="{E2E84ED7-1B69-BBA8-4154-4AA2C10C059D}"/>
                </a:ext>
              </a:extLst>
            </p:cNvPr>
            <p:cNvSpPr/>
            <p:nvPr/>
          </p:nvSpPr>
          <p:spPr bwMode="auto">
            <a:xfrm flipH="1">
              <a:off x="1432643" y="2846622"/>
              <a:ext cx="1087380" cy="87323"/>
            </a:xfrm>
            <a:prstGeom prst="parallelogram">
              <a:avLst>
                <a:gd name="adj" fmla="val 22275"/>
              </a:avLst>
            </a:prstGeom>
            <a:solidFill>
              <a:schemeClr val="bg2">
                <a:lumMod val="60000"/>
                <a:lumOff val="4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6" name="平行四辺形 145">
              <a:extLst>
                <a:ext uri="{FF2B5EF4-FFF2-40B4-BE49-F238E27FC236}">
                  <a16:creationId xmlns:a16="http://schemas.microsoft.com/office/drawing/2014/main" id="{9FD960AA-B5A2-1DE8-E4A2-149D8C0320AB}"/>
                </a:ext>
              </a:extLst>
            </p:cNvPr>
            <p:cNvSpPr/>
            <p:nvPr/>
          </p:nvSpPr>
          <p:spPr bwMode="auto">
            <a:xfrm flipH="1">
              <a:off x="1485030" y="2865672"/>
              <a:ext cx="234992" cy="48186"/>
            </a:xfrm>
            <a:prstGeom prst="parallelogram">
              <a:avLst>
                <a:gd name="adj" fmla="val 30455"/>
              </a:avLst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7" name="フリーフォーム: 図形 146">
              <a:extLst>
                <a:ext uri="{FF2B5EF4-FFF2-40B4-BE49-F238E27FC236}">
                  <a16:creationId xmlns:a16="http://schemas.microsoft.com/office/drawing/2014/main" id="{76FBF0F0-B384-E2FB-643F-20623CC31CA1}"/>
                </a:ext>
              </a:extLst>
            </p:cNvPr>
            <p:cNvSpPr/>
            <p:nvPr/>
          </p:nvSpPr>
          <p:spPr bwMode="auto">
            <a:xfrm flipH="1">
              <a:off x="1813641" y="2865672"/>
              <a:ext cx="192586" cy="48186"/>
            </a:xfrm>
            <a:custGeom>
              <a:avLst/>
              <a:gdLst>
                <a:gd name="connsiteX0" fmla="*/ 222961 w 487280"/>
                <a:gd name="connsiteY0" fmla="*/ 76200 h 121920"/>
                <a:gd name="connsiteX1" fmla="*/ 13924 w 487280"/>
                <a:gd name="connsiteY1" fmla="*/ 76200 h 121920"/>
                <a:gd name="connsiteX2" fmla="*/ 0 w 487280"/>
                <a:gd name="connsiteY2" fmla="*/ 121920 h 121920"/>
                <a:gd name="connsiteX3" fmla="*/ 209037 w 487280"/>
                <a:gd name="connsiteY3" fmla="*/ 121920 h 121920"/>
                <a:gd name="connsiteX4" fmla="*/ 463467 w 487280"/>
                <a:gd name="connsiteY4" fmla="*/ 76200 h 121920"/>
                <a:gd name="connsiteX5" fmla="*/ 254430 w 487280"/>
                <a:gd name="connsiteY5" fmla="*/ 76200 h 121920"/>
                <a:gd name="connsiteX6" fmla="*/ 240506 w 487280"/>
                <a:gd name="connsiteY6" fmla="*/ 121920 h 121920"/>
                <a:gd name="connsiteX7" fmla="*/ 449543 w 487280"/>
                <a:gd name="connsiteY7" fmla="*/ 121920 h 121920"/>
                <a:gd name="connsiteX8" fmla="*/ 246774 w 487280"/>
                <a:gd name="connsiteY8" fmla="*/ 0 h 121920"/>
                <a:gd name="connsiteX9" fmla="*/ 37737 w 487280"/>
                <a:gd name="connsiteY9" fmla="*/ 0 h 121920"/>
                <a:gd name="connsiteX10" fmla="*/ 23813 w 487280"/>
                <a:gd name="connsiteY10" fmla="*/ 45720 h 121920"/>
                <a:gd name="connsiteX11" fmla="*/ 232850 w 487280"/>
                <a:gd name="connsiteY11" fmla="*/ 45720 h 121920"/>
                <a:gd name="connsiteX12" fmla="*/ 487280 w 487280"/>
                <a:gd name="connsiteY12" fmla="*/ 0 h 121920"/>
                <a:gd name="connsiteX13" fmla="*/ 278243 w 487280"/>
                <a:gd name="connsiteY13" fmla="*/ 0 h 121920"/>
                <a:gd name="connsiteX14" fmla="*/ 264319 w 487280"/>
                <a:gd name="connsiteY14" fmla="*/ 45720 h 121920"/>
                <a:gd name="connsiteX15" fmla="*/ 473356 w 487280"/>
                <a:gd name="connsiteY15" fmla="*/ 45720 h 1219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87280" h="121920">
                  <a:moveTo>
                    <a:pt x="222961" y="76200"/>
                  </a:moveTo>
                  <a:lnTo>
                    <a:pt x="13924" y="76200"/>
                  </a:lnTo>
                  <a:lnTo>
                    <a:pt x="0" y="121920"/>
                  </a:lnTo>
                  <a:lnTo>
                    <a:pt x="209037" y="121920"/>
                  </a:lnTo>
                  <a:close/>
                  <a:moveTo>
                    <a:pt x="463467" y="76200"/>
                  </a:moveTo>
                  <a:lnTo>
                    <a:pt x="254430" y="76200"/>
                  </a:lnTo>
                  <a:lnTo>
                    <a:pt x="240506" y="121920"/>
                  </a:lnTo>
                  <a:lnTo>
                    <a:pt x="449543" y="121920"/>
                  </a:lnTo>
                  <a:close/>
                  <a:moveTo>
                    <a:pt x="246774" y="0"/>
                  </a:moveTo>
                  <a:lnTo>
                    <a:pt x="37737" y="0"/>
                  </a:lnTo>
                  <a:lnTo>
                    <a:pt x="23813" y="45720"/>
                  </a:lnTo>
                  <a:lnTo>
                    <a:pt x="232850" y="45720"/>
                  </a:lnTo>
                  <a:close/>
                  <a:moveTo>
                    <a:pt x="487280" y="0"/>
                  </a:moveTo>
                  <a:lnTo>
                    <a:pt x="278243" y="0"/>
                  </a:lnTo>
                  <a:lnTo>
                    <a:pt x="264319" y="45720"/>
                  </a:lnTo>
                  <a:lnTo>
                    <a:pt x="473356" y="45720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8" name="フリーフォーム: 図形 147">
              <a:extLst>
                <a:ext uri="{FF2B5EF4-FFF2-40B4-BE49-F238E27FC236}">
                  <a16:creationId xmlns:a16="http://schemas.microsoft.com/office/drawing/2014/main" id="{0A22792A-0CE1-9079-6745-9DAE0AE8C210}"/>
                </a:ext>
              </a:extLst>
            </p:cNvPr>
            <p:cNvSpPr/>
            <p:nvPr/>
          </p:nvSpPr>
          <p:spPr bwMode="auto">
            <a:xfrm flipH="1">
              <a:off x="2032716" y="2865672"/>
              <a:ext cx="192586" cy="48186"/>
            </a:xfrm>
            <a:custGeom>
              <a:avLst/>
              <a:gdLst>
                <a:gd name="connsiteX0" fmla="*/ 222961 w 487280"/>
                <a:gd name="connsiteY0" fmla="*/ 76200 h 121920"/>
                <a:gd name="connsiteX1" fmla="*/ 13924 w 487280"/>
                <a:gd name="connsiteY1" fmla="*/ 76200 h 121920"/>
                <a:gd name="connsiteX2" fmla="*/ 0 w 487280"/>
                <a:gd name="connsiteY2" fmla="*/ 121920 h 121920"/>
                <a:gd name="connsiteX3" fmla="*/ 209037 w 487280"/>
                <a:gd name="connsiteY3" fmla="*/ 121920 h 121920"/>
                <a:gd name="connsiteX4" fmla="*/ 463467 w 487280"/>
                <a:gd name="connsiteY4" fmla="*/ 76200 h 121920"/>
                <a:gd name="connsiteX5" fmla="*/ 254430 w 487280"/>
                <a:gd name="connsiteY5" fmla="*/ 76200 h 121920"/>
                <a:gd name="connsiteX6" fmla="*/ 240506 w 487280"/>
                <a:gd name="connsiteY6" fmla="*/ 121920 h 121920"/>
                <a:gd name="connsiteX7" fmla="*/ 449543 w 487280"/>
                <a:gd name="connsiteY7" fmla="*/ 121920 h 121920"/>
                <a:gd name="connsiteX8" fmla="*/ 246774 w 487280"/>
                <a:gd name="connsiteY8" fmla="*/ 0 h 121920"/>
                <a:gd name="connsiteX9" fmla="*/ 37737 w 487280"/>
                <a:gd name="connsiteY9" fmla="*/ 0 h 121920"/>
                <a:gd name="connsiteX10" fmla="*/ 23813 w 487280"/>
                <a:gd name="connsiteY10" fmla="*/ 45720 h 121920"/>
                <a:gd name="connsiteX11" fmla="*/ 232850 w 487280"/>
                <a:gd name="connsiteY11" fmla="*/ 45720 h 121920"/>
                <a:gd name="connsiteX12" fmla="*/ 487280 w 487280"/>
                <a:gd name="connsiteY12" fmla="*/ 0 h 121920"/>
                <a:gd name="connsiteX13" fmla="*/ 278243 w 487280"/>
                <a:gd name="connsiteY13" fmla="*/ 0 h 121920"/>
                <a:gd name="connsiteX14" fmla="*/ 264319 w 487280"/>
                <a:gd name="connsiteY14" fmla="*/ 45720 h 121920"/>
                <a:gd name="connsiteX15" fmla="*/ 473356 w 487280"/>
                <a:gd name="connsiteY15" fmla="*/ 45720 h 1219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87280" h="121920">
                  <a:moveTo>
                    <a:pt x="222961" y="76200"/>
                  </a:moveTo>
                  <a:lnTo>
                    <a:pt x="13924" y="76200"/>
                  </a:lnTo>
                  <a:lnTo>
                    <a:pt x="0" y="121920"/>
                  </a:lnTo>
                  <a:lnTo>
                    <a:pt x="209037" y="121920"/>
                  </a:lnTo>
                  <a:close/>
                  <a:moveTo>
                    <a:pt x="463467" y="76200"/>
                  </a:moveTo>
                  <a:lnTo>
                    <a:pt x="254430" y="76200"/>
                  </a:lnTo>
                  <a:lnTo>
                    <a:pt x="240506" y="121920"/>
                  </a:lnTo>
                  <a:lnTo>
                    <a:pt x="449543" y="121920"/>
                  </a:lnTo>
                  <a:close/>
                  <a:moveTo>
                    <a:pt x="246774" y="0"/>
                  </a:moveTo>
                  <a:lnTo>
                    <a:pt x="37737" y="0"/>
                  </a:lnTo>
                  <a:lnTo>
                    <a:pt x="23813" y="45720"/>
                  </a:lnTo>
                  <a:lnTo>
                    <a:pt x="232850" y="45720"/>
                  </a:lnTo>
                  <a:close/>
                  <a:moveTo>
                    <a:pt x="487280" y="0"/>
                  </a:moveTo>
                  <a:lnTo>
                    <a:pt x="278243" y="0"/>
                  </a:lnTo>
                  <a:lnTo>
                    <a:pt x="264319" y="45720"/>
                  </a:lnTo>
                  <a:lnTo>
                    <a:pt x="473356" y="45720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9" name="フリーフォーム: 図形 148">
              <a:extLst>
                <a:ext uri="{FF2B5EF4-FFF2-40B4-BE49-F238E27FC236}">
                  <a16:creationId xmlns:a16="http://schemas.microsoft.com/office/drawing/2014/main" id="{F6AB28A2-3004-DE48-45E3-F162BAD06B55}"/>
                </a:ext>
              </a:extLst>
            </p:cNvPr>
            <p:cNvSpPr/>
            <p:nvPr/>
          </p:nvSpPr>
          <p:spPr bwMode="auto">
            <a:xfrm flipH="1">
              <a:off x="2263697" y="2865672"/>
              <a:ext cx="192586" cy="48186"/>
            </a:xfrm>
            <a:custGeom>
              <a:avLst/>
              <a:gdLst>
                <a:gd name="connsiteX0" fmla="*/ 222961 w 487280"/>
                <a:gd name="connsiteY0" fmla="*/ 76200 h 121920"/>
                <a:gd name="connsiteX1" fmla="*/ 13924 w 487280"/>
                <a:gd name="connsiteY1" fmla="*/ 76200 h 121920"/>
                <a:gd name="connsiteX2" fmla="*/ 0 w 487280"/>
                <a:gd name="connsiteY2" fmla="*/ 121920 h 121920"/>
                <a:gd name="connsiteX3" fmla="*/ 209037 w 487280"/>
                <a:gd name="connsiteY3" fmla="*/ 121920 h 121920"/>
                <a:gd name="connsiteX4" fmla="*/ 463467 w 487280"/>
                <a:gd name="connsiteY4" fmla="*/ 76200 h 121920"/>
                <a:gd name="connsiteX5" fmla="*/ 254430 w 487280"/>
                <a:gd name="connsiteY5" fmla="*/ 76200 h 121920"/>
                <a:gd name="connsiteX6" fmla="*/ 240506 w 487280"/>
                <a:gd name="connsiteY6" fmla="*/ 121920 h 121920"/>
                <a:gd name="connsiteX7" fmla="*/ 449543 w 487280"/>
                <a:gd name="connsiteY7" fmla="*/ 121920 h 121920"/>
                <a:gd name="connsiteX8" fmla="*/ 246774 w 487280"/>
                <a:gd name="connsiteY8" fmla="*/ 0 h 121920"/>
                <a:gd name="connsiteX9" fmla="*/ 37737 w 487280"/>
                <a:gd name="connsiteY9" fmla="*/ 0 h 121920"/>
                <a:gd name="connsiteX10" fmla="*/ 23813 w 487280"/>
                <a:gd name="connsiteY10" fmla="*/ 45720 h 121920"/>
                <a:gd name="connsiteX11" fmla="*/ 232850 w 487280"/>
                <a:gd name="connsiteY11" fmla="*/ 45720 h 121920"/>
                <a:gd name="connsiteX12" fmla="*/ 487280 w 487280"/>
                <a:gd name="connsiteY12" fmla="*/ 0 h 121920"/>
                <a:gd name="connsiteX13" fmla="*/ 278243 w 487280"/>
                <a:gd name="connsiteY13" fmla="*/ 0 h 121920"/>
                <a:gd name="connsiteX14" fmla="*/ 264319 w 487280"/>
                <a:gd name="connsiteY14" fmla="*/ 45720 h 121920"/>
                <a:gd name="connsiteX15" fmla="*/ 473356 w 487280"/>
                <a:gd name="connsiteY15" fmla="*/ 45720 h 1219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87280" h="121920">
                  <a:moveTo>
                    <a:pt x="222961" y="76200"/>
                  </a:moveTo>
                  <a:lnTo>
                    <a:pt x="13924" y="76200"/>
                  </a:lnTo>
                  <a:lnTo>
                    <a:pt x="0" y="121920"/>
                  </a:lnTo>
                  <a:lnTo>
                    <a:pt x="209037" y="121920"/>
                  </a:lnTo>
                  <a:close/>
                  <a:moveTo>
                    <a:pt x="463467" y="76200"/>
                  </a:moveTo>
                  <a:lnTo>
                    <a:pt x="254430" y="76200"/>
                  </a:lnTo>
                  <a:lnTo>
                    <a:pt x="240506" y="121920"/>
                  </a:lnTo>
                  <a:lnTo>
                    <a:pt x="449543" y="121920"/>
                  </a:lnTo>
                  <a:close/>
                  <a:moveTo>
                    <a:pt x="246774" y="0"/>
                  </a:moveTo>
                  <a:lnTo>
                    <a:pt x="37737" y="0"/>
                  </a:lnTo>
                  <a:lnTo>
                    <a:pt x="23813" y="45720"/>
                  </a:lnTo>
                  <a:lnTo>
                    <a:pt x="232850" y="45720"/>
                  </a:lnTo>
                  <a:close/>
                  <a:moveTo>
                    <a:pt x="487280" y="0"/>
                  </a:moveTo>
                  <a:lnTo>
                    <a:pt x="278243" y="0"/>
                  </a:lnTo>
                  <a:lnTo>
                    <a:pt x="264319" y="45720"/>
                  </a:lnTo>
                  <a:lnTo>
                    <a:pt x="473356" y="45720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0" name="フリーフォーム: 図形 149">
              <a:extLst>
                <a:ext uri="{FF2B5EF4-FFF2-40B4-BE49-F238E27FC236}">
                  <a16:creationId xmlns:a16="http://schemas.microsoft.com/office/drawing/2014/main" id="{C3B5061B-4F9D-7AE2-DAC9-403015FBD7CA}"/>
                </a:ext>
              </a:extLst>
            </p:cNvPr>
            <p:cNvSpPr/>
            <p:nvPr/>
          </p:nvSpPr>
          <p:spPr bwMode="auto">
            <a:xfrm flipV="1">
              <a:off x="1089856" y="1968310"/>
              <a:ext cx="1446175" cy="562958"/>
            </a:xfrm>
            <a:custGeom>
              <a:avLst/>
              <a:gdLst>
                <a:gd name="connsiteX0" fmla="*/ 1473717 w 1473717"/>
                <a:gd name="connsiteY0" fmla="*/ 560587 h 560587"/>
                <a:gd name="connsiteX1" fmla="*/ 1458102 w 1473717"/>
                <a:gd name="connsiteY1" fmla="*/ 516330 h 560587"/>
                <a:gd name="connsiteX2" fmla="*/ 1227797 w 1473717"/>
                <a:gd name="connsiteY2" fmla="*/ 20954 h 560587"/>
                <a:gd name="connsiteX3" fmla="*/ 1209907 w 1473717"/>
                <a:gd name="connsiteY3" fmla="*/ 12956 h 560587"/>
                <a:gd name="connsiteX4" fmla="*/ 1205321 w 1473717"/>
                <a:gd name="connsiteY4" fmla="*/ 8606 h 560587"/>
                <a:gd name="connsiteX5" fmla="*/ 1191201 w 1473717"/>
                <a:gd name="connsiteY5" fmla="*/ 4594 h 560587"/>
                <a:gd name="connsiteX6" fmla="*/ 1183801 w 1473717"/>
                <a:gd name="connsiteY6" fmla="*/ 1286 h 560587"/>
                <a:gd name="connsiteX7" fmla="*/ 1180729 w 1473717"/>
                <a:gd name="connsiteY7" fmla="*/ 1620 h 560587"/>
                <a:gd name="connsiteX8" fmla="*/ 1175028 w 1473717"/>
                <a:gd name="connsiteY8" fmla="*/ 0 h 560587"/>
                <a:gd name="connsiteX9" fmla="*/ 25535 w 1473717"/>
                <a:gd name="connsiteY9" fmla="*/ 0 h 560587"/>
                <a:gd name="connsiteX10" fmla="*/ 3998 w 1473717"/>
                <a:gd name="connsiteY10" fmla="*/ 6119 h 560587"/>
                <a:gd name="connsiteX11" fmla="*/ 96 w 1473717"/>
                <a:gd name="connsiteY11" fmla="*/ 33311 h 560587"/>
                <a:gd name="connsiteX12" fmla="*/ 16765 w 1473717"/>
                <a:gd name="connsiteY12" fmla="*/ 141796 h 560587"/>
                <a:gd name="connsiteX13" fmla="*/ 251491 w 1473717"/>
                <a:gd name="connsiteY13" fmla="*/ 523794 h 560587"/>
                <a:gd name="connsiteX14" fmla="*/ 306522 w 1473717"/>
                <a:gd name="connsiteY14" fmla="*/ 555868 h 5605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473717" h="560587">
                  <a:moveTo>
                    <a:pt x="1473717" y="560587"/>
                  </a:moveTo>
                  <a:lnTo>
                    <a:pt x="1458102" y="516330"/>
                  </a:lnTo>
                  <a:cubicBezTo>
                    <a:pt x="1404561" y="379782"/>
                    <a:pt x="1266505" y="101487"/>
                    <a:pt x="1227797" y="20954"/>
                  </a:cubicBezTo>
                  <a:lnTo>
                    <a:pt x="1209907" y="12956"/>
                  </a:lnTo>
                  <a:lnTo>
                    <a:pt x="1205321" y="8606"/>
                  </a:lnTo>
                  <a:lnTo>
                    <a:pt x="1191201" y="4594"/>
                  </a:lnTo>
                  <a:lnTo>
                    <a:pt x="1183801" y="1286"/>
                  </a:lnTo>
                  <a:lnTo>
                    <a:pt x="1180729" y="1620"/>
                  </a:lnTo>
                  <a:lnTo>
                    <a:pt x="1175028" y="0"/>
                  </a:lnTo>
                  <a:lnTo>
                    <a:pt x="25535" y="0"/>
                  </a:lnTo>
                  <a:lnTo>
                    <a:pt x="3998" y="6119"/>
                  </a:lnTo>
                  <a:lnTo>
                    <a:pt x="96" y="33311"/>
                  </a:lnTo>
                  <a:cubicBezTo>
                    <a:pt x="96" y="61536"/>
                    <a:pt x="-2285" y="111191"/>
                    <a:pt x="16765" y="141796"/>
                  </a:cubicBezTo>
                  <a:lnTo>
                    <a:pt x="251491" y="523794"/>
                  </a:lnTo>
                  <a:cubicBezTo>
                    <a:pt x="265575" y="543610"/>
                    <a:pt x="285031" y="555868"/>
                    <a:pt x="306522" y="555868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1" name="フリーフォーム: 図形 150">
              <a:extLst>
                <a:ext uri="{FF2B5EF4-FFF2-40B4-BE49-F238E27FC236}">
                  <a16:creationId xmlns:a16="http://schemas.microsoft.com/office/drawing/2014/main" id="{7AC9E4DF-AA1E-B87C-4D71-656FD1094C40}"/>
                </a:ext>
              </a:extLst>
            </p:cNvPr>
            <p:cNvSpPr/>
            <p:nvPr/>
          </p:nvSpPr>
          <p:spPr bwMode="auto">
            <a:xfrm>
              <a:off x="1064116" y="2839987"/>
              <a:ext cx="237634" cy="1718877"/>
            </a:xfrm>
            <a:custGeom>
              <a:avLst/>
              <a:gdLst>
                <a:gd name="connsiteX0" fmla="*/ 267 w 272562"/>
                <a:gd name="connsiteY0" fmla="*/ 0 h 1718877"/>
                <a:gd name="connsiteX1" fmla="*/ 272562 w 272562"/>
                <a:gd name="connsiteY1" fmla="*/ 233076 h 1718877"/>
                <a:gd name="connsiteX2" fmla="*/ 272562 w 272562"/>
                <a:gd name="connsiteY2" fmla="*/ 1718877 h 1718877"/>
                <a:gd name="connsiteX3" fmla="*/ 251662 w 272562"/>
                <a:gd name="connsiteY3" fmla="*/ 1706816 h 1718877"/>
                <a:gd name="connsiteX4" fmla="*/ 249934 w 272562"/>
                <a:gd name="connsiteY4" fmla="*/ 1704622 h 1718877"/>
                <a:gd name="connsiteX5" fmla="*/ 225698 w 272562"/>
                <a:gd name="connsiteY5" fmla="*/ 1690846 h 1718877"/>
                <a:gd name="connsiteX6" fmla="*/ 35269 w 272562"/>
                <a:gd name="connsiteY6" fmla="*/ 1527845 h 1718877"/>
                <a:gd name="connsiteX7" fmla="*/ 8818 w 272562"/>
                <a:gd name="connsiteY7" fmla="*/ 1493748 h 1718877"/>
                <a:gd name="connsiteX8" fmla="*/ 7294 w 272562"/>
                <a:gd name="connsiteY8" fmla="*/ 1487046 h 1718877"/>
                <a:gd name="connsiteX9" fmla="*/ 6383 w 272562"/>
                <a:gd name="connsiteY9" fmla="*/ 1485889 h 1718877"/>
                <a:gd name="connsiteX10" fmla="*/ 267 w 272562"/>
                <a:gd name="connsiteY10" fmla="*/ 1459959 h 1718877"/>
                <a:gd name="connsiteX11" fmla="*/ 267 w 272562"/>
                <a:gd name="connsiteY11" fmla="*/ 1456135 h 1718877"/>
                <a:gd name="connsiteX12" fmla="*/ 0 w 272562"/>
                <a:gd name="connsiteY12" fmla="*/ 1454962 h 1718877"/>
                <a:gd name="connsiteX13" fmla="*/ 267 w 272562"/>
                <a:gd name="connsiteY13" fmla="*/ 1453791 h 17188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72562" h="1718877">
                  <a:moveTo>
                    <a:pt x="267" y="0"/>
                  </a:moveTo>
                  <a:lnTo>
                    <a:pt x="272562" y="233076"/>
                  </a:lnTo>
                  <a:lnTo>
                    <a:pt x="272562" y="1718877"/>
                  </a:lnTo>
                  <a:lnTo>
                    <a:pt x="251662" y="1706816"/>
                  </a:lnTo>
                  <a:lnTo>
                    <a:pt x="249934" y="1704622"/>
                  </a:lnTo>
                  <a:lnTo>
                    <a:pt x="225698" y="1690846"/>
                  </a:lnTo>
                  <a:lnTo>
                    <a:pt x="35269" y="1527845"/>
                  </a:lnTo>
                  <a:cubicBezTo>
                    <a:pt x="23513" y="1517782"/>
                    <a:pt x="14696" y="1506156"/>
                    <a:pt x="8818" y="1493748"/>
                  </a:cubicBezTo>
                  <a:lnTo>
                    <a:pt x="7294" y="1487046"/>
                  </a:lnTo>
                  <a:lnTo>
                    <a:pt x="6383" y="1485889"/>
                  </a:lnTo>
                  <a:cubicBezTo>
                    <a:pt x="2445" y="1477920"/>
                    <a:pt x="267" y="1469157"/>
                    <a:pt x="267" y="1459959"/>
                  </a:cubicBezTo>
                  <a:lnTo>
                    <a:pt x="267" y="1456135"/>
                  </a:lnTo>
                  <a:lnTo>
                    <a:pt x="0" y="1454962"/>
                  </a:lnTo>
                  <a:lnTo>
                    <a:pt x="267" y="1453791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3133137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AD3BFF38-B0F4-42E7-BBB1-F6C7A7D8F479}"/>
              </a:ext>
            </a:extLst>
          </p:cNvPr>
          <p:cNvSpPr txBox="1"/>
          <p:nvPr/>
        </p:nvSpPr>
        <p:spPr>
          <a:xfrm>
            <a:off x="276046" y="232912"/>
            <a:ext cx="387798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水、節水に関するイラスト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4509E057-3300-6FCF-F3FF-D22C2185772A}"/>
              </a:ext>
            </a:extLst>
          </p:cNvPr>
          <p:cNvGrpSpPr/>
          <p:nvPr/>
        </p:nvGrpSpPr>
        <p:grpSpPr>
          <a:xfrm>
            <a:off x="929089" y="3918770"/>
            <a:ext cx="2095811" cy="2313215"/>
            <a:chOff x="2123514" y="3935411"/>
            <a:chExt cx="1104900" cy="1209677"/>
          </a:xfrm>
        </p:grpSpPr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FC44337E-34DC-20D5-CCD4-1D07E2E0D76A}"/>
                </a:ext>
              </a:extLst>
            </p:cNvPr>
            <p:cNvGrpSpPr/>
            <p:nvPr/>
          </p:nvGrpSpPr>
          <p:grpSpPr>
            <a:xfrm>
              <a:off x="2123514" y="3935411"/>
              <a:ext cx="1104900" cy="1209677"/>
              <a:chOff x="698500" y="3975098"/>
              <a:chExt cx="1104900" cy="1209677"/>
            </a:xfrm>
          </p:grpSpPr>
          <p:sp>
            <p:nvSpPr>
              <p:cNvPr id="11" name="円/楕円 291">
                <a:extLst>
                  <a:ext uri="{FF2B5EF4-FFF2-40B4-BE49-F238E27FC236}">
                    <a16:creationId xmlns:a16="http://schemas.microsoft.com/office/drawing/2014/main" id="{4C97C3A8-99F7-379A-FC4F-926275E71EA5}"/>
                  </a:ext>
                </a:extLst>
              </p:cNvPr>
              <p:cNvSpPr/>
              <p:nvPr/>
            </p:nvSpPr>
            <p:spPr>
              <a:xfrm>
                <a:off x="1147050" y="4073769"/>
                <a:ext cx="207800" cy="207800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" name="角丸四角形 292">
                <a:extLst>
                  <a:ext uri="{FF2B5EF4-FFF2-40B4-BE49-F238E27FC236}">
                    <a16:creationId xmlns:a16="http://schemas.microsoft.com/office/drawing/2014/main" id="{46ABB93B-4E66-0F0E-942A-FEF57F1465D4}"/>
                  </a:ext>
                </a:extLst>
              </p:cNvPr>
              <p:cNvSpPr/>
              <p:nvPr/>
            </p:nvSpPr>
            <p:spPr>
              <a:xfrm>
                <a:off x="1154276" y="4810125"/>
                <a:ext cx="193348" cy="374650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7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" name="円/楕円 293">
                <a:extLst>
                  <a:ext uri="{FF2B5EF4-FFF2-40B4-BE49-F238E27FC236}">
                    <a16:creationId xmlns:a16="http://schemas.microsoft.com/office/drawing/2014/main" id="{44E6F5B1-BCA3-EDEE-5304-CACADB26E5A8}"/>
                  </a:ext>
                </a:extLst>
              </p:cNvPr>
              <p:cNvSpPr/>
              <p:nvPr/>
            </p:nvSpPr>
            <p:spPr>
              <a:xfrm>
                <a:off x="758358" y="4383129"/>
                <a:ext cx="985186" cy="607603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" name="角丸四角形 294">
                <a:extLst>
                  <a:ext uri="{FF2B5EF4-FFF2-40B4-BE49-F238E27FC236}">
                    <a16:creationId xmlns:a16="http://schemas.microsoft.com/office/drawing/2014/main" id="{25CB9EB0-4E31-A15A-8F8A-99BCB4A99097}"/>
                  </a:ext>
                </a:extLst>
              </p:cNvPr>
              <p:cNvSpPr/>
              <p:nvPr/>
            </p:nvSpPr>
            <p:spPr>
              <a:xfrm>
                <a:off x="698500" y="4419600"/>
                <a:ext cx="1104900" cy="323850"/>
              </a:xfrm>
              <a:prstGeom prst="roundRect">
                <a:avLst>
                  <a:gd name="adj" fmla="val 32063"/>
                </a:avLst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" name="角丸四角形 295">
                <a:extLst>
                  <a:ext uri="{FF2B5EF4-FFF2-40B4-BE49-F238E27FC236}">
                    <a16:creationId xmlns:a16="http://schemas.microsoft.com/office/drawing/2014/main" id="{BCA259F6-BB30-2220-F5D9-ED109934FB3C}"/>
                  </a:ext>
                </a:extLst>
              </p:cNvPr>
              <p:cNvSpPr/>
              <p:nvPr/>
            </p:nvSpPr>
            <p:spPr>
              <a:xfrm>
                <a:off x="698500" y="4286250"/>
                <a:ext cx="1104900" cy="377432"/>
              </a:xfrm>
              <a:prstGeom prst="roundRect">
                <a:avLst>
                  <a:gd name="adj" fmla="val 23612"/>
                </a:avLst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" name="角丸四角形 296">
                <a:extLst>
                  <a:ext uri="{FF2B5EF4-FFF2-40B4-BE49-F238E27FC236}">
                    <a16:creationId xmlns:a16="http://schemas.microsoft.com/office/drawing/2014/main" id="{242ABE47-8C9D-3F19-AE94-E29497F391C6}"/>
                  </a:ext>
                </a:extLst>
              </p:cNvPr>
              <p:cNvSpPr/>
              <p:nvPr/>
            </p:nvSpPr>
            <p:spPr>
              <a:xfrm>
                <a:off x="784225" y="4340225"/>
                <a:ext cx="933450" cy="200025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7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" name="片側の 2 つの角を丸めた四角形 297">
                <a:extLst>
                  <a:ext uri="{FF2B5EF4-FFF2-40B4-BE49-F238E27FC236}">
                    <a16:creationId xmlns:a16="http://schemas.microsoft.com/office/drawing/2014/main" id="{68437583-5EFD-B16B-25FF-489D6D52B73A}"/>
                  </a:ext>
                </a:extLst>
              </p:cNvPr>
              <p:cNvSpPr/>
              <p:nvPr/>
            </p:nvSpPr>
            <p:spPr>
              <a:xfrm>
                <a:off x="1170782" y="4112021"/>
                <a:ext cx="160338" cy="227013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chemeClr val="bg1">
                  <a:lumMod val="6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8" name="グループ化 27">
                <a:extLst>
                  <a:ext uri="{FF2B5EF4-FFF2-40B4-BE49-F238E27FC236}">
                    <a16:creationId xmlns:a16="http://schemas.microsoft.com/office/drawing/2014/main" id="{3E7D67DA-9174-A988-0269-FE4E8F761C8D}"/>
                  </a:ext>
                </a:extLst>
              </p:cNvPr>
              <p:cNvGrpSpPr/>
              <p:nvPr/>
            </p:nvGrpSpPr>
            <p:grpSpPr>
              <a:xfrm>
                <a:off x="1139826" y="3975098"/>
                <a:ext cx="222250" cy="161926"/>
                <a:chOff x="1122397" y="4013201"/>
                <a:chExt cx="257107" cy="187323"/>
              </a:xfrm>
              <a:solidFill>
                <a:schemeClr val="bg1">
                  <a:lumMod val="65000"/>
                </a:schemeClr>
              </a:solidFill>
            </p:grpSpPr>
            <p:sp>
              <p:nvSpPr>
                <p:cNvPr id="29" name="片側の 2 つの角を丸めた四角形 299">
                  <a:extLst>
                    <a:ext uri="{FF2B5EF4-FFF2-40B4-BE49-F238E27FC236}">
                      <a16:creationId xmlns:a16="http://schemas.microsoft.com/office/drawing/2014/main" id="{DD783EE5-443C-C97A-DDB0-98A1272F1470}"/>
                    </a:ext>
                  </a:extLst>
                </p:cNvPr>
                <p:cNvSpPr/>
                <p:nvPr/>
              </p:nvSpPr>
              <p:spPr>
                <a:xfrm>
                  <a:off x="1208882" y="4060822"/>
                  <a:ext cx="84138" cy="88903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" name="片側の 2 つの角を丸めた四角形 300">
                  <a:extLst>
                    <a:ext uri="{FF2B5EF4-FFF2-40B4-BE49-F238E27FC236}">
                      <a16:creationId xmlns:a16="http://schemas.microsoft.com/office/drawing/2014/main" id="{A07800B7-D915-EBAB-CDBC-AEB8E5927034}"/>
                    </a:ext>
                  </a:extLst>
                </p:cNvPr>
                <p:cNvSpPr/>
                <p:nvPr/>
              </p:nvSpPr>
              <p:spPr>
                <a:xfrm>
                  <a:off x="1122397" y="4025105"/>
                  <a:ext cx="257107" cy="75407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" name="片側の 2 つの角を丸めた四角形 301">
                  <a:extLst>
                    <a:ext uri="{FF2B5EF4-FFF2-40B4-BE49-F238E27FC236}">
                      <a16:creationId xmlns:a16="http://schemas.microsoft.com/office/drawing/2014/main" id="{92381DB4-94BF-F1B5-EEA2-8B953F4A119F}"/>
                    </a:ext>
                  </a:extLst>
                </p:cNvPr>
                <p:cNvSpPr/>
                <p:nvPr/>
              </p:nvSpPr>
              <p:spPr>
                <a:xfrm>
                  <a:off x="1209286" y="4013201"/>
                  <a:ext cx="83329" cy="92868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" name="片側の 2 つの角を丸めた四角形 302">
                  <a:extLst>
                    <a:ext uri="{FF2B5EF4-FFF2-40B4-BE49-F238E27FC236}">
                      <a16:creationId xmlns:a16="http://schemas.microsoft.com/office/drawing/2014/main" id="{BA6E23FC-9D3B-9F49-F138-0DCE57A0F77C}"/>
                    </a:ext>
                  </a:extLst>
                </p:cNvPr>
                <p:cNvSpPr/>
                <p:nvPr/>
              </p:nvSpPr>
              <p:spPr>
                <a:xfrm>
                  <a:off x="1177927" y="4139403"/>
                  <a:ext cx="146048" cy="61121"/>
                </a:xfrm>
                <a:prstGeom prst="round2SameRect">
                  <a:avLst>
                    <a:gd name="adj1" fmla="val 22641"/>
                    <a:gd name="adj2" fmla="val 25471"/>
                  </a:avLst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" name="片側の 2 つの角を丸めた四角形 303">
                  <a:extLst>
                    <a:ext uri="{FF2B5EF4-FFF2-40B4-BE49-F238E27FC236}">
                      <a16:creationId xmlns:a16="http://schemas.microsoft.com/office/drawing/2014/main" id="{4C542CC9-33F0-07C4-73B7-CDC8AB31FD22}"/>
                    </a:ext>
                  </a:extLst>
                </p:cNvPr>
                <p:cNvSpPr/>
                <p:nvPr/>
              </p:nvSpPr>
              <p:spPr>
                <a:xfrm>
                  <a:off x="1219598" y="4139403"/>
                  <a:ext cx="62704" cy="61121"/>
                </a:xfrm>
                <a:prstGeom prst="round2SameRect">
                  <a:avLst>
                    <a:gd name="adj1" fmla="val 22641"/>
                    <a:gd name="adj2" fmla="val 25471"/>
                  </a:avLst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5" name="正方形/長方形 28">
              <a:extLst>
                <a:ext uri="{FF2B5EF4-FFF2-40B4-BE49-F238E27FC236}">
                  <a16:creationId xmlns:a16="http://schemas.microsoft.com/office/drawing/2014/main" id="{5F24E3CF-EFF8-A1C5-2EF4-41AAAD0C1019}"/>
                </a:ext>
              </a:extLst>
            </p:cNvPr>
            <p:cNvSpPr/>
            <p:nvPr/>
          </p:nvSpPr>
          <p:spPr>
            <a:xfrm>
              <a:off x="2634450" y="4340226"/>
              <a:ext cx="83027" cy="160338"/>
            </a:xfrm>
            <a:custGeom>
              <a:avLst/>
              <a:gdLst>
                <a:gd name="connsiteX0" fmla="*/ 0 w 157488"/>
                <a:gd name="connsiteY0" fmla="*/ 0 h 306606"/>
                <a:gd name="connsiteX1" fmla="*/ 157488 w 157488"/>
                <a:gd name="connsiteY1" fmla="*/ 0 h 306606"/>
                <a:gd name="connsiteX2" fmla="*/ 157488 w 157488"/>
                <a:gd name="connsiteY2" fmla="*/ 306606 h 306606"/>
                <a:gd name="connsiteX3" fmla="*/ 0 w 157488"/>
                <a:gd name="connsiteY3" fmla="*/ 306606 h 306606"/>
                <a:gd name="connsiteX4" fmla="*/ 0 w 157488"/>
                <a:gd name="connsiteY4" fmla="*/ 0 h 306606"/>
                <a:gd name="connsiteX0" fmla="*/ 0 w 157488"/>
                <a:gd name="connsiteY0" fmla="*/ 0 h 355393"/>
                <a:gd name="connsiteX1" fmla="*/ 157488 w 157488"/>
                <a:gd name="connsiteY1" fmla="*/ 0 h 355393"/>
                <a:gd name="connsiteX2" fmla="*/ 157488 w 157488"/>
                <a:gd name="connsiteY2" fmla="*/ 306606 h 355393"/>
                <a:gd name="connsiteX3" fmla="*/ 79725 w 157488"/>
                <a:gd name="connsiteY3" fmla="*/ 355391 h 355393"/>
                <a:gd name="connsiteX4" fmla="*/ 0 w 157488"/>
                <a:gd name="connsiteY4" fmla="*/ 306606 h 355393"/>
                <a:gd name="connsiteX5" fmla="*/ 0 w 157488"/>
                <a:gd name="connsiteY5" fmla="*/ 0 h 355393"/>
                <a:gd name="connsiteX0" fmla="*/ 79725 w 171165"/>
                <a:gd name="connsiteY0" fmla="*/ 355391 h 446831"/>
                <a:gd name="connsiteX1" fmla="*/ 0 w 171165"/>
                <a:gd name="connsiteY1" fmla="*/ 306606 h 446831"/>
                <a:gd name="connsiteX2" fmla="*/ 0 w 171165"/>
                <a:gd name="connsiteY2" fmla="*/ 0 h 446831"/>
                <a:gd name="connsiteX3" fmla="*/ 157488 w 171165"/>
                <a:gd name="connsiteY3" fmla="*/ 0 h 446831"/>
                <a:gd name="connsiteX4" fmla="*/ 157488 w 171165"/>
                <a:gd name="connsiteY4" fmla="*/ 306606 h 446831"/>
                <a:gd name="connsiteX5" fmla="*/ 171165 w 171165"/>
                <a:gd name="connsiteY5" fmla="*/ 446831 h 446831"/>
                <a:gd name="connsiteX0" fmla="*/ 0 w 171165"/>
                <a:gd name="connsiteY0" fmla="*/ 306606 h 446831"/>
                <a:gd name="connsiteX1" fmla="*/ 0 w 171165"/>
                <a:gd name="connsiteY1" fmla="*/ 0 h 446831"/>
                <a:gd name="connsiteX2" fmla="*/ 157488 w 171165"/>
                <a:gd name="connsiteY2" fmla="*/ 0 h 446831"/>
                <a:gd name="connsiteX3" fmla="*/ 157488 w 171165"/>
                <a:gd name="connsiteY3" fmla="*/ 306606 h 446831"/>
                <a:gd name="connsiteX4" fmla="*/ 171165 w 171165"/>
                <a:gd name="connsiteY4" fmla="*/ 446831 h 446831"/>
                <a:gd name="connsiteX0" fmla="*/ 0 w 157488"/>
                <a:gd name="connsiteY0" fmla="*/ 306606 h 306606"/>
                <a:gd name="connsiteX1" fmla="*/ 0 w 157488"/>
                <a:gd name="connsiteY1" fmla="*/ 0 h 306606"/>
                <a:gd name="connsiteX2" fmla="*/ 157488 w 157488"/>
                <a:gd name="connsiteY2" fmla="*/ 0 h 306606"/>
                <a:gd name="connsiteX3" fmla="*/ 157488 w 157488"/>
                <a:gd name="connsiteY3" fmla="*/ 306606 h 3066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7488" h="306606">
                  <a:moveTo>
                    <a:pt x="0" y="306606"/>
                  </a:moveTo>
                  <a:lnTo>
                    <a:pt x="0" y="0"/>
                  </a:lnTo>
                  <a:lnTo>
                    <a:pt x="157488" y="0"/>
                  </a:lnTo>
                  <a:lnTo>
                    <a:pt x="157488" y="306606"/>
                  </a:lnTo>
                </a:path>
              </a:pathLst>
            </a:custGeom>
            <a:solidFill>
              <a:srgbClr val="00B0F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" name="涙形 5">
              <a:extLst>
                <a:ext uri="{FF2B5EF4-FFF2-40B4-BE49-F238E27FC236}">
                  <a16:creationId xmlns:a16="http://schemas.microsoft.com/office/drawing/2014/main" id="{AF81D734-9E69-5642-D0E6-734C0B49AF3C}"/>
                </a:ext>
              </a:extLst>
            </p:cNvPr>
            <p:cNvSpPr/>
            <p:nvPr/>
          </p:nvSpPr>
          <p:spPr>
            <a:xfrm rot="11700000">
              <a:off x="2962640" y="4331833"/>
              <a:ext cx="71950" cy="71950"/>
            </a:xfrm>
            <a:prstGeom prst="teardrop">
              <a:avLst>
                <a:gd name="adj" fmla="val 132692"/>
              </a:avLst>
            </a:prstGeom>
            <a:solidFill>
              <a:srgbClr val="00B0F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7" name="涙形 6">
              <a:extLst>
                <a:ext uri="{FF2B5EF4-FFF2-40B4-BE49-F238E27FC236}">
                  <a16:creationId xmlns:a16="http://schemas.microsoft.com/office/drawing/2014/main" id="{646EAA00-FBBF-1949-1AFA-6DFC9F58E9DC}"/>
                </a:ext>
              </a:extLst>
            </p:cNvPr>
            <p:cNvSpPr/>
            <p:nvPr/>
          </p:nvSpPr>
          <p:spPr>
            <a:xfrm rot="10800000">
              <a:off x="2860778" y="4196838"/>
              <a:ext cx="71950" cy="71950"/>
            </a:xfrm>
            <a:prstGeom prst="teardrop">
              <a:avLst>
                <a:gd name="adj" fmla="val 132692"/>
              </a:avLst>
            </a:prstGeom>
            <a:solidFill>
              <a:srgbClr val="00B0F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8" name="涙形 7">
              <a:extLst>
                <a:ext uri="{FF2B5EF4-FFF2-40B4-BE49-F238E27FC236}">
                  <a16:creationId xmlns:a16="http://schemas.microsoft.com/office/drawing/2014/main" id="{2853153B-EE36-2095-C77F-E302D2BAE686}"/>
                </a:ext>
              </a:extLst>
            </p:cNvPr>
            <p:cNvSpPr/>
            <p:nvPr/>
          </p:nvSpPr>
          <p:spPr>
            <a:xfrm rot="5400000">
              <a:off x="2420431" y="4331833"/>
              <a:ext cx="71950" cy="71950"/>
            </a:xfrm>
            <a:prstGeom prst="teardrop">
              <a:avLst>
                <a:gd name="adj" fmla="val 132692"/>
              </a:avLst>
            </a:prstGeom>
            <a:solidFill>
              <a:srgbClr val="00B0F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9" name="涙形 8">
              <a:extLst>
                <a:ext uri="{FF2B5EF4-FFF2-40B4-BE49-F238E27FC236}">
                  <a16:creationId xmlns:a16="http://schemas.microsoft.com/office/drawing/2014/main" id="{397489E4-A6D3-054B-4AB5-7080DF6A283B}"/>
                </a:ext>
              </a:extLst>
            </p:cNvPr>
            <p:cNvSpPr/>
            <p:nvPr/>
          </p:nvSpPr>
          <p:spPr>
            <a:xfrm rot="5400000">
              <a:off x="2398912" y="4139746"/>
              <a:ext cx="71950" cy="71950"/>
            </a:xfrm>
            <a:prstGeom prst="teardrop">
              <a:avLst>
                <a:gd name="adj" fmla="val 132692"/>
              </a:avLst>
            </a:prstGeom>
            <a:solidFill>
              <a:srgbClr val="00B0F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0" name="片側の 2 つの角を丸めた四角形 290">
              <a:extLst>
                <a:ext uri="{FF2B5EF4-FFF2-40B4-BE49-F238E27FC236}">
                  <a16:creationId xmlns:a16="http://schemas.microsoft.com/office/drawing/2014/main" id="{AEC4F181-2510-DACA-0BA4-C47FA260A01D}"/>
                </a:ext>
              </a:extLst>
            </p:cNvPr>
            <p:cNvSpPr/>
            <p:nvPr/>
          </p:nvSpPr>
          <p:spPr>
            <a:xfrm>
              <a:off x="2620039" y="4117181"/>
              <a:ext cx="111851" cy="227013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bg1">
                <a:lumMod val="6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3" name="グループ化 42">
            <a:extLst>
              <a:ext uri="{FF2B5EF4-FFF2-40B4-BE49-F238E27FC236}">
                <a16:creationId xmlns:a16="http://schemas.microsoft.com/office/drawing/2014/main" id="{14824892-9B21-59C1-D320-752921AA6DB0}"/>
              </a:ext>
            </a:extLst>
          </p:cNvPr>
          <p:cNvGrpSpPr/>
          <p:nvPr/>
        </p:nvGrpSpPr>
        <p:grpSpPr>
          <a:xfrm>
            <a:off x="929089" y="1090384"/>
            <a:ext cx="2095811" cy="2313215"/>
            <a:chOff x="3746683" y="1520830"/>
            <a:chExt cx="2050837" cy="2245316"/>
          </a:xfrm>
        </p:grpSpPr>
        <p:grpSp>
          <p:nvGrpSpPr>
            <p:cNvPr id="44" name="グループ化 43">
              <a:extLst>
                <a:ext uri="{FF2B5EF4-FFF2-40B4-BE49-F238E27FC236}">
                  <a16:creationId xmlns:a16="http://schemas.microsoft.com/office/drawing/2014/main" id="{6E006FCD-B6E6-ED88-CB89-DDDCB58F9AC1}"/>
                </a:ext>
              </a:extLst>
            </p:cNvPr>
            <p:cNvGrpSpPr/>
            <p:nvPr/>
          </p:nvGrpSpPr>
          <p:grpSpPr>
            <a:xfrm>
              <a:off x="3746683" y="1520830"/>
              <a:ext cx="2050837" cy="2245316"/>
              <a:chOff x="2123514" y="3935411"/>
              <a:chExt cx="1104900" cy="1209677"/>
            </a:xfrm>
          </p:grpSpPr>
          <p:grpSp>
            <p:nvGrpSpPr>
              <p:cNvPr id="54" name="グループ化 53">
                <a:extLst>
                  <a:ext uri="{FF2B5EF4-FFF2-40B4-BE49-F238E27FC236}">
                    <a16:creationId xmlns:a16="http://schemas.microsoft.com/office/drawing/2014/main" id="{2BF6902B-6A6A-4D99-0CA0-03D2FDAED814}"/>
                  </a:ext>
                </a:extLst>
              </p:cNvPr>
              <p:cNvGrpSpPr/>
              <p:nvPr/>
            </p:nvGrpSpPr>
            <p:grpSpPr>
              <a:xfrm>
                <a:off x="2123514" y="3935411"/>
                <a:ext cx="1104900" cy="1209677"/>
                <a:chOff x="698500" y="3975098"/>
                <a:chExt cx="1104900" cy="1209677"/>
              </a:xfrm>
            </p:grpSpPr>
            <p:sp>
              <p:nvSpPr>
                <p:cNvPr id="56" name="円/楕円 291">
                  <a:extLst>
                    <a:ext uri="{FF2B5EF4-FFF2-40B4-BE49-F238E27FC236}">
                      <a16:creationId xmlns:a16="http://schemas.microsoft.com/office/drawing/2014/main" id="{E81BABC3-56E4-41C3-08E5-7EC73CCEDD4B}"/>
                    </a:ext>
                  </a:extLst>
                </p:cNvPr>
                <p:cNvSpPr/>
                <p:nvPr/>
              </p:nvSpPr>
              <p:spPr>
                <a:xfrm>
                  <a:off x="1147050" y="4073769"/>
                  <a:ext cx="207800" cy="207800"/>
                </a:xfrm>
                <a:prstGeom prst="ellipse">
                  <a:avLst/>
                </a:prstGeom>
                <a:solidFill>
                  <a:schemeClr val="bg1">
                    <a:lumMod val="65000"/>
                  </a:schemeClr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" name="角丸四角形 292">
                  <a:extLst>
                    <a:ext uri="{FF2B5EF4-FFF2-40B4-BE49-F238E27FC236}">
                      <a16:creationId xmlns:a16="http://schemas.microsoft.com/office/drawing/2014/main" id="{8CA0FADA-3B12-2279-7ED1-490EEC5E697D}"/>
                    </a:ext>
                  </a:extLst>
                </p:cNvPr>
                <p:cNvSpPr/>
                <p:nvPr/>
              </p:nvSpPr>
              <p:spPr>
                <a:xfrm>
                  <a:off x="1154276" y="4810125"/>
                  <a:ext cx="193348" cy="374650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75000"/>
                  </a:schemeClr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" name="円/楕円 293">
                  <a:extLst>
                    <a:ext uri="{FF2B5EF4-FFF2-40B4-BE49-F238E27FC236}">
                      <a16:creationId xmlns:a16="http://schemas.microsoft.com/office/drawing/2014/main" id="{5EFCD426-D4BF-90FE-CB57-388392A9F782}"/>
                    </a:ext>
                  </a:extLst>
                </p:cNvPr>
                <p:cNvSpPr/>
                <p:nvPr/>
              </p:nvSpPr>
              <p:spPr>
                <a:xfrm>
                  <a:off x="758358" y="4383129"/>
                  <a:ext cx="985186" cy="607603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9" name="角丸四角形 294">
                  <a:extLst>
                    <a:ext uri="{FF2B5EF4-FFF2-40B4-BE49-F238E27FC236}">
                      <a16:creationId xmlns:a16="http://schemas.microsoft.com/office/drawing/2014/main" id="{1BCF401E-2D9E-7B87-81D4-5D1F89882208}"/>
                    </a:ext>
                  </a:extLst>
                </p:cNvPr>
                <p:cNvSpPr/>
                <p:nvPr/>
              </p:nvSpPr>
              <p:spPr>
                <a:xfrm>
                  <a:off x="698500" y="4419600"/>
                  <a:ext cx="1104900" cy="323850"/>
                </a:xfrm>
                <a:prstGeom prst="roundRect">
                  <a:avLst>
                    <a:gd name="adj" fmla="val 35232"/>
                  </a:avLst>
                </a:prstGeom>
                <a:solidFill>
                  <a:schemeClr val="bg1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0" name="角丸四角形 295">
                  <a:extLst>
                    <a:ext uri="{FF2B5EF4-FFF2-40B4-BE49-F238E27FC236}">
                      <a16:creationId xmlns:a16="http://schemas.microsoft.com/office/drawing/2014/main" id="{C3CDC784-9765-763F-B77C-FE6253D3555A}"/>
                    </a:ext>
                  </a:extLst>
                </p:cNvPr>
                <p:cNvSpPr/>
                <p:nvPr/>
              </p:nvSpPr>
              <p:spPr>
                <a:xfrm>
                  <a:off x="698500" y="4286250"/>
                  <a:ext cx="1104900" cy="377432"/>
                </a:xfrm>
                <a:prstGeom prst="roundRect">
                  <a:avLst>
                    <a:gd name="adj" fmla="val 23612"/>
                  </a:avLst>
                </a:prstGeom>
                <a:solidFill>
                  <a:schemeClr val="bg1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1" name="角丸四角形 296">
                  <a:extLst>
                    <a:ext uri="{FF2B5EF4-FFF2-40B4-BE49-F238E27FC236}">
                      <a16:creationId xmlns:a16="http://schemas.microsoft.com/office/drawing/2014/main" id="{5AB6C4F7-B6FD-BC6F-0DC3-9B79D70EC229}"/>
                    </a:ext>
                  </a:extLst>
                </p:cNvPr>
                <p:cNvSpPr/>
                <p:nvPr/>
              </p:nvSpPr>
              <p:spPr>
                <a:xfrm>
                  <a:off x="784225" y="4340225"/>
                  <a:ext cx="933450" cy="200025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75000"/>
                  </a:schemeClr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2" name="片側の 2 つの角を丸めた四角形 297">
                  <a:extLst>
                    <a:ext uri="{FF2B5EF4-FFF2-40B4-BE49-F238E27FC236}">
                      <a16:creationId xmlns:a16="http://schemas.microsoft.com/office/drawing/2014/main" id="{FBB5943E-6984-8186-00C5-55A5D8269A5C}"/>
                    </a:ext>
                  </a:extLst>
                </p:cNvPr>
                <p:cNvSpPr/>
                <p:nvPr/>
              </p:nvSpPr>
              <p:spPr>
                <a:xfrm>
                  <a:off x="1170782" y="4112021"/>
                  <a:ext cx="160338" cy="227013"/>
                </a:xfrm>
                <a:prstGeom prst="round2SameRect">
                  <a:avLst>
                    <a:gd name="adj1" fmla="val 50000"/>
                    <a:gd name="adj2" fmla="val 50000"/>
                  </a:avLst>
                </a:prstGeom>
                <a:solidFill>
                  <a:schemeClr val="bg1">
                    <a:lumMod val="65000"/>
                  </a:schemeClr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63" name="グループ化 62">
                  <a:extLst>
                    <a:ext uri="{FF2B5EF4-FFF2-40B4-BE49-F238E27FC236}">
                      <a16:creationId xmlns:a16="http://schemas.microsoft.com/office/drawing/2014/main" id="{50775564-FB80-41A2-8F76-B59F3AB7AE11}"/>
                    </a:ext>
                  </a:extLst>
                </p:cNvPr>
                <p:cNvGrpSpPr/>
                <p:nvPr/>
              </p:nvGrpSpPr>
              <p:grpSpPr>
                <a:xfrm>
                  <a:off x="1139826" y="3975098"/>
                  <a:ext cx="222250" cy="161926"/>
                  <a:chOff x="1122397" y="4013201"/>
                  <a:chExt cx="257107" cy="187323"/>
                </a:xfrm>
                <a:solidFill>
                  <a:schemeClr val="bg1">
                    <a:lumMod val="65000"/>
                  </a:schemeClr>
                </a:solidFill>
              </p:grpSpPr>
              <p:sp>
                <p:nvSpPr>
                  <p:cNvPr id="64" name="片側の 2 つの角を丸めた四角形 299">
                    <a:extLst>
                      <a:ext uri="{FF2B5EF4-FFF2-40B4-BE49-F238E27FC236}">
                        <a16:creationId xmlns:a16="http://schemas.microsoft.com/office/drawing/2014/main" id="{5684E92A-5CB4-0F70-BF3F-A8E584FCF9AB}"/>
                      </a:ext>
                    </a:extLst>
                  </p:cNvPr>
                  <p:cNvSpPr/>
                  <p:nvPr/>
                </p:nvSpPr>
                <p:spPr>
                  <a:xfrm>
                    <a:off x="1208882" y="4060822"/>
                    <a:ext cx="84138" cy="88903"/>
                  </a:xfrm>
                  <a:prstGeom prst="round2SameRect">
                    <a:avLst>
                      <a:gd name="adj1" fmla="val 0"/>
                      <a:gd name="adj2" fmla="val 0"/>
                    </a:avLst>
                  </a:prstGeom>
                  <a:grpFill/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5" name="片側の 2 つの角を丸めた四角形 300">
                    <a:extLst>
                      <a:ext uri="{FF2B5EF4-FFF2-40B4-BE49-F238E27FC236}">
                        <a16:creationId xmlns:a16="http://schemas.microsoft.com/office/drawing/2014/main" id="{4A6FD734-5A76-048F-ABF7-FD337612DA95}"/>
                      </a:ext>
                    </a:extLst>
                  </p:cNvPr>
                  <p:cNvSpPr/>
                  <p:nvPr/>
                </p:nvSpPr>
                <p:spPr>
                  <a:xfrm>
                    <a:off x="1122397" y="4025105"/>
                    <a:ext cx="257107" cy="75407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grpFill/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6" name="片側の 2 つの角を丸めた四角形 301">
                    <a:extLst>
                      <a:ext uri="{FF2B5EF4-FFF2-40B4-BE49-F238E27FC236}">
                        <a16:creationId xmlns:a16="http://schemas.microsoft.com/office/drawing/2014/main" id="{140A77FA-AF61-C609-ED73-149C02CC9406}"/>
                      </a:ext>
                    </a:extLst>
                  </p:cNvPr>
                  <p:cNvSpPr/>
                  <p:nvPr/>
                </p:nvSpPr>
                <p:spPr>
                  <a:xfrm>
                    <a:off x="1209286" y="4013201"/>
                    <a:ext cx="83329" cy="92868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grpFill/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7" name="片側の 2 つの角を丸めた四角形 302">
                    <a:extLst>
                      <a:ext uri="{FF2B5EF4-FFF2-40B4-BE49-F238E27FC236}">
                        <a16:creationId xmlns:a16="http://schemas.microsoft.com/office/drawing/2014/main" id="{7FFDFEAE-3E45-5204-445C-E2F8040A52B6}"/>
                      </a:ext>
                    </a:extLst>
                  </p:cNvPr>
                  <p:cNvSpPr/>
                  <p:nvPr/>
                </p:nvSpPr>
                <p:spPr>
                  <a:xfrm>
                    <a:off x="1177927" y="4139403"/>
                    <a:ext cx="146048" cy="61121"/>
                  </a:xfrm>
                  <a:prstGeom prst="round2SameRect">
                    <a:avLst>
                      <a:gd name="adj1" fmla="val 22641"/>
                      <a:gd name="adj2" fmla="val 25471"/>
                    </a:avLst>
                  </a:prstGeom>
                  <a:grpFill/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8" name="片側の 2 つの角を丸めた四角形 303">
                    <a:extLst>
                      <a:ext uri="{FF2B5EF4-FFF2-40B4-BE49-F238E27FC236}">
                        <a16:creationId xmlns:a16="http://schemas.microsoft.com/office/drawing/2014/main" id="{445DF93B-C81B-ECA1-5E06-DCB9C83D7EBD}"/>
                      </a:ext>
                    </a:extLst>
                  </p:cNvPr>
                  <p:cNvSpPr/>
                  <p:nvPr/>
                </p:nvSpPr>
                <p:spPr>
                  <a:xfrm>
                    <a:off x="1219598" y="4139403"/>
                    <a:ext cx="62704" cy="61121"/>
                  </a:xfrm>
                  <a:prstGeom prst="round2SameRect">
                    <a:avLst>
                      <a:gd name="adj1" fmla="val 22641"/>
                      <a:gd name="adj2" fmla="val 25471"/>
                    </a:avLst>
                  </a:prstGeom>
                  <a:grpFill/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sp>
            <p:nvSpPr>
              <p:cNvPr id="55" name="片側の 2 つの角を丸めた四角形 290">
                <a:extLst>
                  <a:ext uri="{FF2B5EF4-FFF2-40B4-BE49-F238E27FC236}">
                    <a16:creationId xmlns:a16="http://schemas.microsoft.com/office/drawing/2014/main" id="{561ECE74-4CF2-20DD-311D-54FAF8C5AEDB}"/>
                  </a:ext>
                </a:extLst>
              </p:cNvPr>
              <p:cNvSpPr/>
              <p:nvPr/>
            </p:nvSpPr>
            <p:spPr>
              <a:xfrm>
                <a:off x="2620039" y="4117181"/>
                <a:ext cx="111851" cy="227013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bg1">
                  <a:lumMod val="6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5" name="グループ化 44">
              <a:extLst>
                <a:ext uri="{FF2B5EF4-FFF2-40B4-BE49-F238E27FC236}">
                  <a16:creationId xmlns:a16="http://schemas.microsoft.com/office/drawing/2014/main" id="{F7A518B9-980E-1FF9-2E9A-1B311D70A7A2}"/>
                </a:ext>
              </a:extLst>
            </p:cNvPr>
            <p:cNvGrpSpPr/>
            <p:nvPr/>
          </p:nvGrpSpPr>
          <p:grpSpPr>
            <a:xfrm>
              <a:off x="4046625" y="2131001"/>
              <a:ext cx="1450951" cy="438824"/>
              <a:chOff x="3792427" y="3055506"/>
              <a:chExt cx="1450951" cy="438824"/>
            </a:xfrm>
            <a:solidFill>
              <a:schemeClr val="bg1"/>
            </a:solidFill>
          </p:grpSpPr>
          <p:sp>
            <p:nvSpPr>
              <p:cNvPr id="46" name="フリーフォーム: 図形 45">
                <a:extLst>
                  <a:ext uri="{FF2B5EF4-FFF2-40B4-BE49-F238E27FC236}">
                    <a16:creationId xmlns:a16="http://schemas.microsoft.com/office/drawing/2014/main" id="{B7020B9F-80D3-AC6E-8974-A71177A98E10}"/>
                  </a:ext>
                </a:extLst>
              </p:cNvPr>
              <p:cNvSpPr/>
              <p:nvPr/>
            </p:nvSpPr>
            <p:spPr bwMode="auto">
              <a:xfrm>
                <a:off x="3792427" y="3104340"/>
                <a:ext cx="870196" cy="389989"/>
              </a:xfrm>
              <a:custGeom>
                <a:avLst/>
                <a:gdLst>
                  <a:gd name="connsiteX0" fmla="*/ 390370 w 870196"/>
                  <a:gd name="connsiteY0" fmla="*/ 9 h 389989"/>
                  <a:gd name="connsiteX1" fmla="*/ 470202 w 870196"/>
                  <a:gd name="connsiteY1" fmla="*/ 59153 h 389989"/>
                  <a:gd name="connsiteX2" fmla="*/ 608567 w 870196"/>
                  <a:gd name="connsiteY2" fmla="*/ 2819 h 389989"/>
                  <a:gd name="connsiteX3" fmla="*/ 689278 w 870196"/>
                  <a:gd name="connsiteY3" fmla="*/ 132565 h 389989"/>
                  <a:gd name="connsiteX4" fmla="*/ 827081 w 870196"/>
                  <a:gd name="connsiteY4" fmla="*/ 294278 h 389989"/>
                  <a:gd name="connsiteX5" fmla="*/ 870168 w 870196"/>
                  <a:gd name="connsiteY5" fmla="*/ 369922 h 389989"/>
                  <a:gd name="connsiteX6" fmla="*/ 866667 w 870196"/>
                  <a:gd name="connsiteY6" fmla="*/ 389989 h 389989"/>
                  <a:gd name="connsiteX7" fmla="*/ 0 w 870196"/>
                  <a:gd name="connsiteY7" fmla="*/ 389989 h 389989"/>
                  <a:gd name="connsiteX8" fmla="*/ 3713 w 870196"/>
                  <a:gd name="connsiteY8" fmla="*/ 363567 h 389989"/>
                  <a:gd name="connsiteX9" fmla="*/ 54588 w 870196"/>
                  <a:gd name="connsiteY9" fmla="*/ 281600 h 389989"/>
                  <a:gd name="connsiteX10" fmla="*/ 108848 w 870196"/>
                  <a:gd name="connsiteY10" fmla="*/ 142690 h 389989"/>
                  <a:gd name="connsiteX11" fmla="*/ 264511 w 870196"/>
                  <a:gd name="connsiteY11" fmla="*/ 83546 h 389989"/>
                  <a:gd name="connsiteX12" fmla="*/ 352427 w 870196"/>
                  <a:gd name="connsiteY12" fmla="*/ 6617 h 389989"/>
                  <a:gd name="connsiteX13" fmla="*/ 390370 w 870196"/>
                  <a:gd name="connsiteY13" fmla="*/ 9 h 3899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870196" h="389989">
                    <a:moveTo>
                      <a:pt x="390370" y="9"/>
                    </a:moveTo>
                    <a:cubicBezTo>
                      <a:pt x="426671" y="514"/>
                      <a:pt x="456854" y="21825"/>
                      <a:pt x="470202" y="59153"/>
                    </a:cubicBezTo>
                    <a:cubicBezTo>
                      <a:pt x="510864" y="14791"/>
                      <a:pt x="563542" y="-6655"/>
                      <a:pt x="608567" y="2819"/>
                    </a:cubicBezTo>
                    <a:cubicBezTo>
                      <a:pt x="661623" y="13985"/>
                      <a:pt x="693834" y="65755"/>
                      <a:pt x="689278" y="132565"/>
                    </a:cubicBezTo>
                    <a:cubicBezTo>
                      <a:pt x="778036" y="117898"/>
                      <a:pt x="840204" y="190839"/>
                      <a:pt x="827081" y="294278"/>
                    </a:cubicBezTo>
                    <a:cubicBezTo>
                      <a:pt x="855199" y="305039"/>
                      <a:pt x="870947" y="334504"/>
                      <a:pt x="870168" y="369922"/>
                    </a:cubicBezTo>
                    <a:lnTo>
                      <a:pt x="866667" y="389989"/>
                    </a:lnTo>
                    <a:lnTo>
                      <a:pt x="0" y="389989"/>
                    </a:lnTo>
                    <a:lnTo>
                      <a:pt x="3713" y="363567"/>
                    </a:lnTo>
                    <a:cubicBezTo>
                      <a:pt x="12893" y="332403"/>
                      <a:pt x="30984" y="303244"/>
                      <a:pt x="54588" y="281600"/>
                    </a:cubicBezTo>
                    <a:cubicBezTo>
                      <a:pt x="55056" y="233497"/>
                      <a:pt x="75047" y="182331"/>
                      <a:pt x="108848" y="142690"/>
                    </a:cubicBezTo>
                    <a:cubicBezTo>
                      <a:pt x="153782" y="89989"/>
                      <a:pt x="215305" y="66613"/>
                      <a:pt x="264511" y="83546"/>
                    </a:cubicBezTo>
                    <a:cubicBezTo>
                      <a:pt x="285978" y="46852"/>
                      <a:pt x="318040" y="18810"/>
                      <a:pt x="352427" y="6617"/>
                    </a:cubicBezTo>
                    <a:cubicBezTo>
                      <a:pt x="365490" y="1984"/>
                      <a:pt x="378270" y="-159"/>
                      <a:pt x="390370" y="9"/>
                    </a:cubicBezTo>
                    <a:close/>
                  </a:path>
                </a:pathLst>
              </a:cu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7" name="フリーフォーム: 図形 46">
                <a:extLst>
                  <a:ext uri="{FF2B5EF4-FFF2-40B4-BE49-F238E27FC236}">
                    <a16:creationId xmlns:a16="http://schemas.microsoft.com/office/drawing/2014/main" id="{9813CD05-86DD-BE9D-72E5-4EE05A425FFB}"/>
                  </a:ext>
                </a:extLst>
              </p:cNvPr>
              <p:cNvSpPr/>
              <p:nvPr/>
            </p:nvSpPr>
            <p:spPr bwMode="auto">
              <a:xfrm flipH="1">
                <a:off x="4403107" y="3055506"/>
                <a:ext cx="840271" cy="438824"/>
              </a:xfrm>
              <a:custGeom>
                <a:avLst/>
                <a:gdLst>
                  <a:gd name="connsiteX0" fmla="*/ 390370 w 870196"/>
                  <a:gd name="connsiteY0" fmla="*/ 9 h 389989"/>
                  <a:gd name="connsiteX1" fmla="*/ 470202 w 870196"/>
                  <a:gd name="connsiteY1" fmla="*/ 59153 h 389989"/>
                  <a:gd name="connsiteX2" fmla="*/ 608567 w 870196"/>
                  <a:gd name="connsiteY2" fmla="*/ 2819 h 389989"/>
                  <a:gd name="connsiteX3" fmla="*/ 689278 w 870196"/>
                  <a:gd name="connsiteY3" fmla="*/ 132565 h 389989"/>
                  <a:gd name="connsiteX4" fmla="*/ 827081 w 870196"/>
                  <a:gd name="connsiteY4" fmla="*/ 294278 h 389989"/>
                  <a:gd name="connsiteX5" fmla="*/ 870168 w 870196"/>
                  <a:gd name="connsiteY5" fmla="*/ 369922 h 389989"/>
                  <a:gd name="connsiteX6" fmla="*/ 866667 w 870196"/>
                  <a:gd name="connsiteY6" fmla="*/ 389989 h 389989"/>
                  <a:gd name="connsiteX7" fmla="*/ 0 w 870196"/>
                  <a:gd name="connsiteY7" fmla="*/ 389989 h 389989"/>
                  <a:gd name="connsiteX8" fmla="*/ 3713 w 870196"/>
                  <a:gd name="connsiteY8" fmla="*/ 363567 h 389989"/>
                  <a:gd name="connsiteX9" fmla="*/ 54588 w 870196"/>
                  <a:gd name="connsiteY9" fmla="*/ 281600 h 389989"/>
                  <a:gd name="connsiteX10" fmla="*/ 108848 w 870196"/>
                  <a:gd name="connsiteY10" fmla="*/ 142690 h 389989"/>
                  <a:gd name="connsiteX11" fmla="*/ 264511 w 870196"/>
                  <a:gd name="connsiteY11" fmla="*/ 83546 h 389989"/>
                  <a:gd name="connsiteX12" fmla="*/ 352427 w 870196"/>
                  <a:gd name="connsiteY12" fmla="*/ 6617 h 389989"/>
                  <a:gd name="connsiteX13" fmla="*/ 390370 w 870196"/>
                  <a:gd name="connsiteY13" fmla="*/ 9 h 3899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870196" h="389989">
                    <a:moveTo>
                      <a:pt x="390370" y="9"/>
                    </a:moveTo>
                    <a:cubicBezTo>
                      <a:pt x="426671" y="514"/>
                      <a:pt x="456854" y="21825"/>
                      <a:pt x="470202" y="59153"/>
                    </a:cubicBezTo>
                    <a:cubicBezTo>
                      <a:pt x="510864" y="14791"/>
                      <a:pt x="563542" y="-6655"/>
                      <a:pt x="608567" y="2819"/>
                    </a:cubicBezTo>
                    <a:cubicBezTo>
                      <a:pt x="661623" y="13985"/>
                      <a:pt x="693834" y="65755"/>
                      <a:pt x="689278" y="132565"/>
                    </a:cubicBezTo>
                    <a:cubicBezTo>
                      <a:pt x="778036" y="117898"/>
                      <a:pt x="840204" y="190839"/>
                      <a:pt x="827081" y="294278"/>
                    </a:cubicBezTo>
                    <a:cubicBezTo>
                      <a:pt x="855199" y="305039"/>
                      <a:pt x="870947" y="334504"/>
                      <a:pt x="870168" y="369922"/>
                    </a:cubicBezTo>
                    <a:lnTo>
                      <a:pt x="866667" y="389989"/>
                    </a:lnTo>
                    <a:lnTo>
                      <a:pt x="0" y="389989"/>
                    </a:lnTo>
                    <a:lnTo>
                      <a:pt x="3713" y="363567"/>
                    </a:lnTo>
                    <a:cubicBezTo>
                      <a:pt x="12893" y="332403"/>
                      <a:pt x="30984" y="303244"/>
                      <a:pt x="54588" y="281600"/>
                    </a:cubicBezTo>
                    <a:cubicBezTo>
                      <a:pt x="55056" y="233497"/>
                      <a:pt x="75047" y="182331"/>
                      <a:pt x="108848" y="142690"/>
                    </a:cubicBezTo>
                    <a:cubicBezTo>
                      <a:pt x="153782" y="89989"/>
                      <a:pt x="215305" y="66613"/>
                      <a:pt x="264511" y="83546"/>
                    </a:cubicBezTo>
                    <a:cubicBezTo>
                      <a:pt x="285978" y="46852"/>
                      <a:pt x="318040" y="18810"/>
                      <a:pt x="352427" y="6617"/>
                    </a:cubicBezTo>
                    <a:cubicBezTo>
                      <a:pt x="365490" y="1984"/>
                      <a:pt x="378270" y="-159"/>
                      <a:pt x="390370" y="9"/>
                    </a:cubicBezTo>
                    <a:close/>
                  </a:path>
                </a:pathLst>
              </a:cu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2" name="フリーフォーム: 図形 51">
                <a:extLst>
                  <a:ext uri="{FF2B5EF4-FFF2-40B4-BE49-F238E27FC236}">
                    <a16:creationId xmlns:a16="http://schemas.microsoft.com/office/drawing/2014/main" id="{1D40D51A-C7BC-08AB-DC06-B33761ACBC87}"/>
                  </a:ext>
                </a:extLst>
              </p:cNvPr>
              <p:cNvSpPr/>
              <p:nvPr/>
            </p:nvSpPr>
            <p:spPr bwMode="auto">
              <a:xfrm>
                <a:off x="3967296" y="3158971"/>
                <a:ext cx="711392" cy="335358"/>
              </a:xfrm>
              <a:custGeom>
                <a:avLst/>
                <a:gdLst>
                  <a:gd name="connsiteX0" fmla="*/ 636725 w 807912"/>
                  <a:gd name="connsiteY0" fmla="*/ 606 h 380858"/>
                  <a:gd name="connsiteX1" fmla="*/ 665098 w 807912"/>
                  <a:gd name="connsiteY1" fmla="*/ 10294 h 380858"/>
                  <a:gd name="connsiteX2" fmla="*/ 718636 w 807912"/>
                  <a:gd name="connsiteY2" fmla="*/ 101917 h 380858"/>
                  <a:gd name="connsiteX3" fmla="*/ 718927 w 807912"/>
                  <a:gd name="connsiteY3" fmla="*/ 102080 h 380858"/>
                  <a:gd name="connsiteX4" fmla="*/ 741565 w 807912"/>
                  <a:gd name="connsiteY4" fmla="*/ 114772 h 380858"/>
                  <a:gd name="connsiteX5" fmla="*/ 787343 w 807912"/>
                  <a:gd name="connsiteY5" fmla="*/ 190839 h 380858"/>
                  <a:gd name="connsiteX6" fmla="*/ 784268 w 807912"/>
                  <a:gd name="connsiteY6" fmla="*/ 287262 h 380858"/>
                  <a:gd name="connsiteX7" fmla="*/ 807912 w 807912"/>
                  <a:gd name="connsiteY7" fmla="*/ 357475 h 380858"/>
                  <a:gd name="connsiteX8" fmla="*/ 807555 w 807912"/>
                  <a:gd name="connsiteY8" fmla="*/ 380858 h 380858"/>
                  <a:gd name="connsiteX9" fmla="*/ 1756 w 807912"/>
                  <a:gd name="connsiteY9" fmla="*/ 380858 h 380858"/>
                  <a:gd name="connsiteX10" fmla="*/ 0 w 807912"/>
                  <a:gd name="connsiteY10" fmla="*/ 366846 h 380858"/>
                  <a:gd name="connsiteX11" fmla="*/ 72533 w 807912"/>
                  <a:gd name="connsiteY11" fmla="*/ 269392 h 380858"/>
                  <a:gd name="connsiteX12" fmla="*/ 73226 w 807912"/>
                  <a:gd name="connsiteY12" fmla="*/ 266823 h 380858"/>
                  <a:gd name="connsiteX13" fmla="*/ 105536 w 807912"/>
                  <a:gd name="connsiteY13" fmla="*/ 126876 h 380858"/>
                  <a:gd name="connsiteX14" fmla="*/ 262716 w 807912"/>
                  <a:gd name="connsiteY14" fmla="*/ 94903 h 380858"/>
                  <a:gd name="connsiteX15" fmla="*/ 262751 w 807912"/>
                  <a:gd name="connsiteY15" fmla="*/ 94850 h 380858"/>
                  <a:gd name="connsiteX16" fmla="*/ 294010 w 807912"/>
                  <a:gd name="connsiteY16" fmla="*/ 46763 h 380858"/>
                  <a:gd name="connsiteX17" fmla="*/ 421190 w 807912"/>
                  <a:gd name="connsiteY17" fmla="*/ 61712 h 380858"/>
                  <a:gd name="connsiteX18" fmla="*/ 421755 w 807912"/>
                  <a:gd name="connsiteY18" fmla="*/ 60808 h 380858"/>
                  <a:gd name="connsiteX19" fmla="*/ 446580 w 807912"/>
                  <a:gd name="connsiteY19" fmla="*/ 21037 h 380858"/>
                  <a:gd name="connsiteX20" fmla="*/ 482941 w 807912"/>
                  <a:gd name="connsiteY20" fmla="*/ 1106 h 380858"/>
                  <a:gd name="connsiteX21" fmla="*/ 525494 w 807912"/>
                  <a:gd name="connsiteY21" fmla="*/ 8337 h 380858"/>
                  <a:gd name="connsiteX22" fmla="*/ 558538 w 807912"/>
                  <a:gd name="connsiteY22" fmla="*/ 42849 h 380858"/>
                  <a:gd name="connsiteX23" fmla="*/ 559524 w 807912"/>
                  <a:gd name="connsiteY23" fmla="*/ 43879 h 380858"/>
                  <a:gd name="connsiteX24" fmla="*/ 636725 w 807912"/>
                  <a:gd name="connsiteY24" fmla="*/ 606 h 3808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807912" h="380858">
                    <a:moveTo>
                      <a:pt x="636725" y="606"/>
                    </a:moveTo>
                    <a:cubicBezTo>
                      <a:pt x="646323" y="1711"/>
                      <a:pt x="655900" y="4903"/>
                      <a:pt x="665098" y="10294"/>
                    </a:cubicBezTo>
                    <a:cubicBezTo>
                      <a:pt x="693133" y="26721"/>
                      <a:pt x="713235" y="61112"/>
                      <a:pt x="718636" y="101917"/>
                    </a:cubicBezTo>
                    <a:lnTo>
                      <a:pt x="718927" y="102080"/>
                    </a:lnTo>
                    <a:lnTo>
                      <a:pt x="741565" y="114772"/>
                    </a:lnTo>
                    <a:cubicBezTo>
                      <a:pt x="762984" y="131278"/>
                      <a:pt x="779467" y="158211"/>
                      <a:pt x="787343" y="190839"/>
                    </a:cubicBezTo>
                    <a:cubicBezTo>
                      <a:pt x="794975" y="222418"/>
                      <a:pt x="793888" y="256715"/>
                      <a:pt x="784268" y="287262"/>
                    </a:cubicBezTo>
                    <a:cubicBezTo>
                      <a:pt x="796091" y="308208"/>
                      <a:pt x="804070" y="332258"/>
                      <a:pt x="807912" y="357475"/>
                    </a:cubicBezTo>
                    <a:lnTo>
                      <a:pt x="807555" y="380858"/>
                    </a:lnTo>
                    <a:lnTo>
                      <a:pt x="1756" y="380858"/>
                    </a:lnTo>
                    <a:lnTo>
                      <a:pt x="0" y="366846"/>
                    </a:lnTo>
                    <a:cubicBezTo>
                      <a:pt x="4575" y="315184"/>
                      <a:pt x="34691" y="274717"/>
                      <a:pt x="72533" y="269392"/>
                    </a:cubicBezTo>
                    <a:cubicBezTo>
                      <a:pt x="72758" y="268529"/>
                      <a:pt x="73001" y="267685"/>
                      <a:pt x="73226" y="266823"/>
                    </a:cubicBezTo>
                    <a:cubicBezTo>
                      <a:pt x="68145" y="215948"/>
                      <a:pt x="79996" y="164642"/>
                      <a:pt x="105536" y="126876"/>
                    </a:cubicBezTo>
                    <a:cubicBezTo>
                      <a:pt x="145891" y="67225"/>
                      <a:pt x="211317" y="53930"/>
                      <a:pt x="262716" y="94903"/>
                    </a:cubicBezTo>
                    <a:lnTo>
                      <a:pt x="262751" y="94850"/>
                    </a:lnTo>
                    <a:lnTo>
                      <a:pt x="294010" y="46763"/>
                    </a:lnTo>
                    <a:cubicBezTo>
                      <a:pt x="331820" y="11120"/>
                      <a:pt x="385439" y="13754"/>
                      <a:pt x="421190" y="61712"/>
                    </a:cubicBezTo>
                    <a:lnTo>
                      <a:pt x="421755" y="60808"/>
                    </a:lnTo>
                    <a:lnTo>
                      <a:pt x="446580" y="21037"/>
                    </a:lnTo>
                    <a:cubicBezTo>
                      <a:pt x="457185" y="10627"/>
                      <a:pt x="469617" y="3675"/>
                      <a:pt x="482941" y="1106"/>
                    </a:cubicBezTo>
                    <a:cubicBezTo>
                      <a:pt x="497605" y="-1726"/>
                      <a:pt x="512260" y="946"/>
                      <a:pt x="525494" y="8337"/>
                    </a:cubicBezTo>
                    <a:lnTo>
                      <a:pt x="558538" y="42849"/>
                    </a:lnTo>
                    <a:lnTo>
                      <a:pt x="559524" y="43879"/>
                    </a:lnTo>
                    <a:cubicBezTo>
                      <a:pt x="578961" y="12741"/>
                      <a:pt x="607933" y="-2712"/>
                      <a:pt x="636725" y="606"/>
                    </a:cubicBezTo>
                    <a:close/>
                  </a:path>
                </a:pathLst>
              </a:cu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3" name="フリーフォーム: 図形 52">
                <a:extLst>
                  <a:ext uri="{FF2B5EF4-FFF2-40B4-BE49-F238E27FC236}">
                    <a16:creationId xmlns:a16="http://schemas.microsoft.com/office/drawing/2014/main" id="{3F489E6A-FE90-8430-297F-481351DE0F22}"/>
                  </a:ext>
                </a:extLst>
              </p:cNvPr>
              <p:cNvSpPr/>
              <p:nvPr/>
            </p:nvSpPr>
            <p:spPr bwMode="auto">
              <a:xfrm>
                <a:off x="4403106" y="3220731"/>
                <a:ext cx="580381" cy="273598"/>
              </a:xfrm>
              <a:custGeom>
                <a:avLst/>
                <a:gdLst>
                  <a:gd name="connsiteX0" fmla="*/ 636725 w 807912"/>
                  <a:gd name="connsiteY0" fmla="*/ 606 h 380858"/>
                  <a:gd name="connsiteX1" fmla="*/ 665098 w 807912"/>
                  <a:gd name="connsiteY1" fmla="*/ 10294 h 380858"/>
                  <a:gd name="connsiteX2" fmla="*/ 718636 w 807912"/>
                  <a:gd name="connsiteY2" fmla="*/ 101917 h 380858"/>
                  <a:gd name="connsiteX3" fmla="*/ 718927 w 807912"/>
                  <a:gd name="connsiteY3" fmla="*/ 102080 h 380858"/>
                  <a:gd name="connsiteX4" fmla="*/ 741565 w 807912"/>
                  <a:gd name="connsiteY4" fmla="*/ 114772 h 380858"/>
                  <a:gd name="connsiteX5" fmla="*/ 787343 w 807912"/>
                  <a:gd name="connsiteY5" fmla="*/ 190839 h 380858"/>
                  <a:gd name="connsiteX6" fmla="*/ 784268 w 807912"/>
                  <a:gd name="connsiteY6" fmla="*/ 287262 h 380858"/>
                  <a:gd name="connsiteX7" fmla="*/ 807912 w 807912"/>
                  <a:gd name="connsiteY7" fmla="*/ 357475 h 380858"/>
                  <a:gd name="connsiteX8" fmla="*/ 807555 w 807912"/>
                  <a:gd name="connsiteY8" fmla="*/ 380858 h 380858"/>
                  <a:gd name="connsiteX9" fmla="*/ 1756 w 807912"/>
                  <a:gd name="connsiteY9" fmla="*/ 380858 h 380858"/>
                  <a:gd name="connsiteX10" fmla="*/ 0 w 807912"/>
                  <a:gd name="connsiteY10" fmla="*/ 366846 h 380858"/>
                  <a:gd name="connsiteX11" fmla="*/ 72533 w 807912"/>
                  <a:gd name="connsiteY11" fmla="*/ 269392 h 380858"/>
                  <a:gd name="connsiteX12" fmla="*/ 73226 w 807912"/>
                  <a:gd name="connsiteY12" fmla="*/ 266823 h 380858"/>
                  <a:gd name="connsiteX13" fmla="*/ 105536 w 807912"/>
                  <a:gd name="connsiteY13" fmla="*/ 126876 h 380858"/>
                  <a:gd name="connsiteX14" fmla="*/ 262716 w 807912"/>
                  <a:gd name="connsiteY14" fmla="*/ 94903 h 380858"/>
                  <a:gd name="connsiteX15" fmla="*/ 262751 w 807912"/>
                  <a:gd name="connsiteY15" fmla="*/ 94850 h 380858"/>
                  <a:gd name="connsiteX16" fmla="*/ 294010 w 807912"/>
                  <a:gd name="connsiteY16" fmla="*/ 46763 h 380858"/>
                  <a:gd name="connsiteX17" fmla="*/ 421190 w 807912"/>
                  <a:gd name="connsiteY17" fmla="*/ 61712 h 380858"/>
                  <a:gd name="connsiteX18" fmla="*/ 421755 w 807912"/>
                  <a:gd name="connsiteY18" fmla="*/ 60808 h 380858"/>
                  <a:gd name="connsiteX19" fmla="*/ 446580 w 807912"/>
                  <a:gd name="connsiteY19" fmla="*/ 21037 h 380858"/>
                  <a:gd name="connsiteX20" fmla="*/ 482941 w 807912"/>
                  <a:gd name="connsiteY20" fmla="*/ 1106 h 380858"/>
                  <a:gd name="connsiteX21" fmla="*/ 525494 w 807912"/>
                  <a:gd name="connsiteY21" fmla="*/ 8337 h 380858"/>
                  <a:gd name="connsiteX22" fmla="*/ 558538 w 807912"/>
                  <a:gd name="connsiteY22" fmla="*/ 42849 h 380858"/>
                  <a:gd name="connsiteX23" fmla="*/ 559524 w 807912"/>
                  <a:gd name="connsiteY23" fmla="*/ 43879 h 380858"/>
                  <a:gd name="connsiteX24" fmla="*/ 636725 w 807912"/>
                  <a:gd name="connsiteY24" fmla="*/ 606 h 3808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807912" h="380858">
                    <a:moveTo>
                      <a:pt x="636725" y="606"/>
                    </a:moveTo>
                    <a:cubicBezTo>
                      <a:pt x="646323" y="1711"/>
                      <a:pt x="655900" y="4903"/>
                      <a:pt x="665098" y="10294"/>
                    </a:cubicBezTo>
                    <a:cubicBezTo>
                      <a:pt x="693133" y="26721"/>
                      <a:pt x="713235" y="61112"/>
                      <a:pt x="718636" y="101917"/>
                    </a:cubicBezTo>
                    <a:lnTo>
                      <a:pt x="718927" y="102080"/>
                    </a:lnTo>
                    <a:lnTo>
                      <a:pt x="741565" y="114772"/>
                    </a:lnTo>
                    <a:cubicBezTo>
                      <a:pt x="762984" y="131278"/>
                      <a:pt x="779467" y="158211"/>
                      <a:pt x="787343" y="190839"/>
                    </a:cubicBezTo>
                    <a:cubicBezTo>
                      <a:pt x="794975" y="222418"/>
                      <a:pt x="793888" y="256715"/>
                      <a:pt x="784268" y="287262"/>
                    </a:cubicBezTo>
                    <a:cubicBezTo>
                      <a:pt x="796091" y="308208"/>
                      <a:pt x="804070" y="332258"/>
                      <a:pt x="807912" y="357475"/>
                    </a:cubicBezTo>
                    <a:lnTo>
                      <a:pt x="807555" y="380858"/>
                    </a:lnTo>
                    <a:lnTo>
                      <a:pt x="1756" y="380858"/>
                    </a:lnTo>
                    <a:lnTo>
                      <a:pt x="0" y="366846"/>
                    </a:lnTo>
                    <a:cubicBezTo>
                      <a:pt x="4575" y="315184"/>
                      <a:pt x="34691" y="274717"/>
                      <a:pt x="72533" y="269392"/>
                    </a:cubicBezTo>
                    <a:cubicBezTo>
                      <a:pt x="72758" y="268529"/>
                      <a:pt x="73001" y="267685"/>
                      <a:pt x="73226" y="266823"/>
                    </a:cubicBezTo>
                    <a:cubicBezTo>
                      <a:pt x="68145" y="215948"/>
                      <a:pt x="79996" y="164642"/>
                      <a:pt x="105536" y="126876"/>
                    </a:cubicBezTo>
                    <a:cubicBezTo>
                      <a:pt x="145891" y="67225"/>
                      <a:pt x="211317" y="53930"/>
                      <a:pt x="262716" y="94903"/>
                    </a:cubicBezTo>
                    <a:lnTo>
                      <a:pt x="262751" y="94850"/>
                    </a:lnTo>
                    <a:lnTo>
                      <a:pt x="294010" y="46763"/>
                    </a:lnTo>
                    <a:cubicBezTo>
                      <a:pt x="331820" y="11120"/>
                      <a:pt x="385439" y="13754"/>
                      <a:pt x="421190" y="61712"/>
                    </a:cubicBezTo>
                    <a:lnTo>
                      <a:pt x="421755" y="60808"/>
                    </a:lnTo>
                    <a:lnTo>
                      <a:pt x="446580" y="21037"/>
                    </a:lnTo>
                    <a:cubicBezTo>
                      <a:pt x="457185" y="10627"/>
                      <a:pt x="469617" y="3675"/>
                      <a:pt x="482941" y="1106"/>
                    </a:cubicBezTo>
                    <a:cubicBezTo>
                      <a:pt x="497605" y="-1726"/>
                      <a:pt x="512260" y="946"/>
                      <a:pt x="525494" y="8337"/>
                    </a:cubicBezTo>
                    <a:lnTo>
                      <a:pt x="558538" y="42849"/>
                    </a:lnTo>
                    <a:lnTo>
                      <a:pt x="559524" y="43879"/>
                    </a:lnTo>
                    <a:cubicBezTo>
                      <a:pt x="578961" y="12741"/>
                      <a:pt x="607933" y="-2712"/>
                      <a:pt x="636725" y="606"/>
                    </a:cubicBezTo>
                    <a:close/>
                  </a:path>
                </a:pathLst>
              </a:cu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</p:grpSp>
      <p:grpSp>
        <p:nvGrpSpPr>
          <p:cNvPr id="151" name="グループ化 150">
            <a:extLst>
              <a:ext uri="{FF2B5EF4-FFF2-40B4-BE49-F238E27FC236}">
                <a16:creationId xmlns:a16="http://schemas.microsoft.com/office/drawing/2014/main" id="{81CAE047-2663-C2EB-D070-19FA4F013B8E}"/>
              </a:ext>
            </a:extLst>
          </p:cNvPr>
          <p:cNvGrpSpPr/>
          <p:nvPr/>
        </p:nvGrpSpPr>
        <p:grpSpPr>
          <a:xfrm>
            <a:off x="6859906" y="4337906"/>
            <a:ext cx="2121921" cy="1624573"/>
            <a:chOff x="4258645" y="1436735"/>
            <a:chExt cx="2121921" cy="1624573"/>
          </a:xfrm>
        </p:grpSpPr>
        <p:grpSp>
          <p:nvGrpSpPr>
            <p:cNvPr id="88" name="グループ化 87">
              <a:extLst>
                <a:ext uri="{FF2B5EF4-FFF2-40B4-BE49-F238E27FC236}">
                  <a16:creationId xmlns:a16="http://schemas.microsoft.com/office/drawing/2014/main" id="{FB16110A-C4B9-48B3-A057-C8535CF6A8BE}"/>
                </a:ext>
              </a:extLst>
            </p:cNvPr>
            <p:cNvGrpSpPr/>
            <p:nvPr/>
          </p:nvGrpSpPr>
          <p:grpSpPr>
            <a:xfrm flipH="1">
              <a:off x="5316803" y="2259482"/>
              <a:ext cx="834195" cy="461214"/>
              <a:chOff x="8413023" y="1199191"/>
              <a:chExt cx="7072472" cy="3910261"/>
            </a:xfrm>
          </p:grpSpPr>
          <p:sp>
            <p:nvSpPr>
              <p:cNvPr id="126" name="楕円 125">
                <a:extLst>
                  <a:ext uri="{FF2B5EF4-FFF2-40B4-BE49-F238E27FC236}">
                    <a16:creationId xmlns:a16="http://schemas.microsoft.com/office/drawing/2014/main" id="{70E86C1F-701B-4623-B456-356787E8D21C}"/>
                  </a:ext>
                </a:extLst>
              </p:cNvPr>
              <p:cNvSpPr/>
              <p:nvPr/>
            </p:nvSpPr>
            <p:spPr>
              <a:xfrm>
                <a:off x="12393044" y="1805651"/>
                <a:ext cx="1530350" cy="1041091"/>
              </a:xfrm>
              <a:prstGeom prst="ellipse">
                <a:avLst/>
              </a:prstGeom>
              <a:solidFill>
                <a:srgbClr val="FF3300"/>
              </a:solidFill>
              <a:ln w="12700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  <p:sp>
            <p:nvSpPr>
              <p:cNvPr id="127" name="楕円 126">
                <a:extLst>
                  <a:ext uri="{FF2B5EF4-FFF2-40B4-BE49-F238E27FC236}">
                    <a16:creationId xmlns:a16="http://schemas.microsoft.com/office/drawing/2014/main" id="{E22CD831-E1F5-4A26-B4FE-65CF1F021A0E}"/>
                  </a:ext>
                </a:extLst>
              </p:cNvPr>
              <p:cNvSpPr/>
              <p:nvPr/>
            </p:nvSpPr>
            <p:spPr>
              <a:xfrm>
                <a:off x="12393044" y="3268691"/>
                <a:ext cx="1530350" cy="1041091"/>
              </a:xfrm>
              <a:prstGeom prst="ellipse">
                <a:avLst/>
              </a:prstGeom>
              <a:solidFill>
                <a:srgbClr val="FF3300"/>
              </a:solidFill>
              <a:ln w="12700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  <p:sp>
            <p:nvSpPr>
              <p:cNvPr id="128" name="フリーフォーム: 図形 127">
                <a:extLst>
                  <a:ext uri="{FF2B5EF4-FFF2-40B4-BE49-F238E27FC236}">
                    <a16:creationId xmlns:a16="http://schemas.microsoft.com/office/drawing/2014/main" id="{9035A0FB-7270-4954-AC42-D5F095DA692E}"/>
                  </a:ext>
                </a:extLst>
              </p:cNvPr>
              <p:cNvSpPr/>
              <p:nvPr/>
            </p:nvSpPr>
            <p:spPr>
              <a:xfrm>
                <a:off x="12887486" y="1805652"/>
                <a:ext cx="1035908" cy="942167"/>
              </a:xfrm>
              <a:custGeom>
                <a:avLst/>
                <a:gdLst>
                  <a:gd name="connsiteX0" fmla="*/ 270733 w 1035908"/>
                  <a:gd name="connsiteY0" fmla="*/ 0 h 942167"/>
                  <a:gd name="connsiteX1" fmla="*/ 1035908 w 1035908"/>
                  <a:gd name="connsiteY1" fmla="*/ 520546 h 942167"/>
                  <a:gd name="connsiteX2" fmla="*/ 811793 w 1035908"/>
                  <a:gd name="connsiteY2" fmla="*/ 888628 h 942167"/>
                  <a:gd name="connsiteX3" fmla="*/ 716407 w 1035908"/>
                  <a:gd name="connsiteY3" fmla="*/ 942167 h 942167"/>
                  <a:gd name="connsiteX4" fmla="*/ 771080 w 1035908"/>
                  <a:gd name="connsiteY4" fmla="*/ 865093 h 942167"/>
                  <a:gd name="connsiteX5" fmla="*/ 832708 w 1035908"/>
                  <a:gd name="connsiteY5" fmla="*/ 631517 h 942167"/>
                  <a:gd name="connsiteX6" fmla="*/ 48483 w 1035908"/>
                  <a:gd name="connsiteY6" fmla="*/ 31443 h 942167"/>
                  <a:gd name="connsiteX7" fmla="*/ 0 w 1035908"/>
                  <a:gd name="connsiteY7" fmla="*/ 35183 h 942167"/>
                  <a:gd name="connsiteX8" fmla="*/ 116524 w 1035908"/>
                  <a:gd name="connsiteY8" fmla="*/ 10576 h 942167"/>
                  <a:gd name="connsiteX9" fmla="*/ 270733 w 1035908"/>
                  <a:gd name="connsiteY9" fmla="*/ 0 h 9421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35908" h="942167">
                    <a:moveTo>
                      <a:pt x="270733" y="0"/>
                    </a:moveTo>
                    <a:cubicBezTo>
                      <a:pt x="693327" y="0"/>
                      <a:pt x="1035908" y="233056"/>
                      <a:pt x="1035908" y="520546"/>
                    </a:cubicBezTo>
                    <a:cubicBezTo>
                      <a:pt x="1035908" y="664291"/>
                      <a:pt x="950263" y="794427"/>
                      <a:pt x="811793" y="888628"/>
                    </a:cubicBezTo>
                    <a:lnTo>
                      <a:pt x="716407" y="942167"/>
                    </a:lnTo>
                    <a:lnTo>
                      <a:pt x="771080" y="865093"/>
                    </a:lnTo>
                    <a:cubicBezTo>
                      <a:pt x="810764" y="793301"/>
                      <a:pt x="832708" y="714370"/>
                      <a:pt x="832708" y="631517"/>
                    </a:cubicBezTo>
                    <a:cubicBezTo>
                      <a:pt x="832708" y="300105"/>
                      <a:pt x="481599" y="31443"/>
                      <a:pt x="48483" y="31443"/>
                    </a:cubicBezTo>
                    <a:lnTo>
                      <a:pt x="0" y="35183"/>
                    </a:lnTo>
                    <a:lnTo>
                      <a:pt x="116524" y="10576"/>
                    </a:lnTo>
                    <a:cubicBezTo>
                      <a:pt x="166335" y="3641"/>
                      <a:pt x="217909" y="0"/>
                      <a:pt x="270733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12700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  <p:sp>
            <p:nvSpPr>
              <p:cNvPr id="129" name="フリーフォーム: 図形 128">
                <a:extLst>
                  <a:ext uri="{FF2B5EF4-FFF2-40B4-BE49-F238E27FC236}">
                    <a16:creationId xmlns:a16="http://schemas.microsoft.com/office/drawing/2014/main" id="{1EC424B9-0C48-4FF1-B214-56017D055A0F}"/>
                  </a:ext>
                </a:extLst>
              </p:cNvPr>
              <p:cNvSpPr/>
              <p:nvPr/>
            </p:nvSpPr>
            <p:spPr>
              <a:xfrm>
                <a:off x="13027120" y="3331159"/>
                <a:ext cx="896274" cy="978624"/>
              </a:xfrm>
              <a:custGeom>
                <a:avLst/>
                <a:gdLst>
                  <a:gd name="connsiteX0" fmla="*/ 487330 w 896274"/>
                  <a:gd name="connsiteY0" fmla="*/ 0 h 978624"/>
                  <a:gd name="connsiteX1" fmla="*/ 558915 w 896274"/>
                  <a:gd name="connsiteY1" fmla="*/ 26433 h 978624"/>
                  <a:gd name="connsiteX2" fmla="*/ 896274 w 896274"/>
                  <a:gd name="connsiteY2" fmla="*/ 458078 h 978624"/>
                  <a:gd name="connsiteX3" fmla="*/ 131099 w 896274"/>
                  <a:gd name="connsiteY3" fmla="*/ 978624 h 978624"/>
                  <a:gd name="connsiteX4" fmla="*/ 0 w 896274"/>
                  <a:gd name="connsiteY4" fmla="*/ 969633 h 978624"/>
                  <a:gd name="connsiteX5" fmla="*/ 41498 w 896274"/>
                  <a:gd name="connsiteY5" fmla="*/ 966432 h 978624"/>
                  <a:gd name="connsiteX6" fmla="*/ 667674 w 896274"/>
                  <a:gd name="connsiteY6" fmla="*/ 378549 h 978624"/>
                  <a:gd name="connsiteX7" fmla="*/ 533741 w 896274"/>
                  <a:gd name="connsiteY7" fmla="*/ 43042 h 978624"/>
                  <a:gd name="connsiteX8" fmla="*/ 487330 w 896274"/>
                  <a:gd name="connsiteY8" fmla="*/ 0 h 9786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96274" h="978624">
                    <a:moveTo>
                      <a:pt x="487330" y="0"/>
                    </a:moveTo>
                    <a:lnTo>
                      <a:pt x="558915" y="26433"/>
                    </a:lnTo>
                    <a:cubicBezTo>
                      <a:pt x="762454" y="119979"/>
                      <a:pt x="896274" y="278397"/>
                      <a:pt x="896274" y="458078"/>
                    </a:cubicBezTo>
                    <a:cubicBezTo>
                      <a:pt x="896274" y="745568"/>
                      <a:pt x="553693" y="978624"/>
                      <a:pt x="131099" y="978624"/>
                    </a:cubicBezTo>
                    <a:lnTo>
                      <a:pt x="0" y="969633"/>
                    </a:lnTo>
                    <a:lnTo>
                      <a:pt x="41498" y="966432"/>
                    </a:lnTo>
                    <a:cubicBezTo>
                      <a:pt x="398856" y="910477"/>
                      <a:pt x="667674" y="668535"/>
                      <a:pt x="667674" y="378549"/>
                    </a:cubicBezTo>
                    <a:cubicBezTo>
                      <a:pt x="667674" y="254270"/>
                      <a:pt x="618300" y="138814"/>
                      <a:pt x="533741" y="43042"/>
                    </a:cubicBezTo>
                    <a:lnTo>
                      <a:pt x="487330" y="0"/>
                    </a:lnTo>
                    <a:close/>
                  </a:path>
                </a:pathLst>
              </a:custGeom>
              <a:solidFill>
                <a:srgbClr val="000000"/>
              </a:solidFill>
              <a:ln w="12700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  <p:sp>
            <p:nvSpPr>
              <p:cNvPr id="130" name="楕円 129">
                <a:extLst>
                  <a:ext uri="{FF2B5EF4-FFF2-40B4-BE49-F238E27FC236}">
                    <a16:creationId xmlns:a16="http://schemas.microsoft.com/office/drawing/2014/main" id="{9E3DCCA6-E56D-45C9-B18D-680F49453FDD}"/>
                  </a:ext>
                </a:extLst>
              </p:cNvPr>
              <p:cNvSpPr/>
              <p:nvPr/>
            </p:nvSpPr>
            <p:spPr>
              <a:xfrm rot="1800000">
                <a:off x="10171253" y="4321296"/>
                <a:ext cx="1298039" cy="588414"/>
              </a:xfrm>
              <a:prstGeom prst="ellipse">
                <a:avLst/>
              </a:prstGeom>
              <a:solidFill>
                <a:srgbClr val="FF3300"/>
              </a:solidFill>
              <a:ln w="12700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  <p:sp>
            <p:nvSpPr>
              <p:cNvPr id="131" name="楕円 130">
                <a:extLst>
                  <a:ext uri="{FF2B5EF4-FFF2-40B4-BE49-F238E27FC236}">
                    <a16:creationId xmlns:a16="http://schemas.microsoft.com/office/drawing/2014/main" id="{36A69854-BF6C-4EA7-BC34-43A49843646C}"/>
                  </a:ext>
                </a:extLst>
              </p:cNvPr>
              <p:cNvSpPr/>
              <p:nvPr/>
            </p:nvSpPr>
            <p:spPr>
              <a:xfrm>
                <a:off x="10159884" y="1199191"/>
                <a:ext cx="2233158" cy="1360408"/>
              </a:xfrm>
              <a:prstGeom prst="ellipse">
                <a:avLst/>
              </a:prstGeom>
              <a:solidFill>
                <a:srgbClr val="FF3300"/>
              </a:solidFill>
              <a:ln w="12700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  <p:sp>
            <p:nvSpPr>
              <p:cNvPr id="132" name="フリーフォーム: 図形 131">
                <a:extLst>
                  <a:ext uri="{FF2B5EF4-FFF2-40B4-BE49-F238E27FC236}">
                    <a16:creationId xmlns:a16="http://schemas.microsoft.com/office/drawing/2014/main" id="{DF779808-3306-4502-B39E-8E8E3D132837}"/>
                  </a:ext>
                </a:extLst>
              </p:cNvPr>
              <p:cNvSpPr/>
              <p:nvPr/>
            </p:nvSpPr>
            <p:spPr>
              <a:xfrm>
                <a:off x="8413023" y="1637222"/>
                <a:ext cx="7072471" cy="2838450"/>
              </a:xfrm>
              <a:custGeom>
                <a:avLst/>
                <a:gdLst>
                  <a:gd name="connsiteX0" fmla="*/ 2962904 w 7072471"/>
                  <a:gd name="connsiteY0" fmla="*/ 0 h 2838450"/>
                  <a:gd name="connsiteX1" fmla="*/ 5165636 w 7072471"/>
                  <a:gd name="connsiteY1" fmla="*/ 876778 h 2838450"/>
                  <a:gd name="connsiteX2" fmla="*/ 5243424 w 7072471"/>
                  <a:gd name="connsiteY2" fmla="*/ 1081278 h 2838450"/>
                  <a:gd name="connsiteX3" fmla="*/ 5313077 w 7072471"/>
                  <a:gd name="connsiteY3" fmla="*/ 1088896 h 2838450"/>
                  <a:gd name="connsiteX4" fmla="*/ 5684197 w 7072471"/>
                  <a:gd name="connsiteY4" fmla="*/ 1011857 h 2838450"/>
                  <a:gd name="connsiteX5" fmla="*/ 5792111 w 7072471"/>
                  <a:gd name="connsiteY5" fmla="*/ 950102 h 2838450"/>
                  <a:gd name="connsiteX6" fmla="*/ 5803925 w 7072471"/>
                  <a:gd name="connsiteY6" fmla="*/ 934522 h 2838450"/>
                  <a:gd name="connsiteX7" fmla="*/ 6431121 w 7072471"/>
                  <a:gd name="connsiteY7" fmla="*/ 657225 h 2838450"/>
                  <a:gd name="connsiteX8" fmla="*/ 7072471 w 7072471"/>
                  <a:gd name="connsiteY8" fmla="*/ 1425575 h 2838450"/>
                  <a:gd name="connsiteX9" fmla="*/ 6431121 w 7072471"/>
                  <a:gd name="connsiteY9" fmla="*/ 2181225 h 2838450"/>
                  <a:gd name="connsiteX10" fmla="*/ 5884613 w 7072471"/>
                  <a:gd name="connsiteY10" fmla="*/ 1983271 h 2838450"/>
                  <a:gd name="connsiteX11" fmla="*/ 5864125 w 7072471"/>
                  <a:gd name="connsiteY11" fmla="*/ 1963125 h 2838450"/>
                  <a:gd name="connsiteX12" fmla="*/ 5796438 w 7072471"/>
                  <a:gd name="connsiteY12" fmla="*/ 1908297 h 2838450"/>
                  <a:gd name="connsiteX13" fmla="*/ 5313077 w 7072471"/>
                  <a:gd name="connsiteY13" fmla="*/ 1767026 h 2838450"/>
                  <a:gd name="connsiteX14" fmla="*/ 5246364 w 7072471"/>
                  <a:gd name="connsiteY14" fmla="*/ 1774323 h 2838450"/>
                  <a:gd name="connsiteX15" fmla="*/ 5182206 w 7072471"/>
                  <a:gd name="connsiteY15" fmla="*/ 1949802 h 2838450"/>
                  <a:gd name="connsiteX16" fmla="*/ 2962904 w 7072471"/>
                  <a:gd name="connsiteY16" fmla="*/ 2838450 h 2838450"/>
                  <a:gd name="connsiteX17" fmla="*/ 133206 w 7072471"/>
                  <a:gd name="connsiteY17" fmla="*/ 1841259 h 2838450"/>
                  <a:gd name="connsiteX18" fmla="*/ 75451 w 7072471"/>
                  <a:gd name="connsiteY18" fmla="*/ 1733667 h 2838450"/>
                  <a:gd name="connsiteX19" fmla="*/ 91774 w 7072471"/>
                  <a:gd name="connsiteY19" fmla="*/ 1727972 h 2838450"/>
                  <a:gd name="connsiteX20" fmla="*/ 296058 w 7072471"/>
                  <a:gd name="connsiteY20" fmla="*/ 1507849 h 2838450"/>
                  <a:gd name="connsiteX21" fmla="*/ 72854 w 7072471"/>
                  <a:gd name="connsiteY21" fmla="*/ 1599174 h 2838450"/>
                  <a:gd name="connsiteX22" fmla="*/ 29500 w 7072471"/>
                  <a:gd name="connsiteY22" fmla="*/ 1608908 h 2838450"/>
                  <a:gd name="connsiteX23" fmla="*/ 15297 w 7072471"/>
                  <a:gd name="connsiteY23" fmla="*/ 1564333 h 2838450"/>
                  <a:gd name="connsiteX24" fmla="*/ 0 w 7072471"/>
                  <a:gd name="connsiteY24" fmla="*/ 1419225 h 2838450"/>
                  <a:gd name="connsiteX25" fmla="*/ 2962904 w 7072471"/>
                  <a:gd name="connsiteY25" fmla="*/ 0 h 28384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7072471" h="2838450">
                    <a:moveTo>
                      <a:pt x="2962904" y="0"/>
                    </a:moveTo>
                    <a:cubicBezTo>
                      <a:pt x="4190180" y="0"/>
                      <a:pt x="4891620" y="364070"/>
                      <a:pt x="5165636" y="876778"/>
                    </a:cubicBezTo>
                    <a:lnTo>
                      <a:pt x="5243424" y="1081278"/>
                    </a:lnTo>
                    <a:lnTo>
                      <a:pt x="5313077" y="1088896"/>
                    </a:lnTo>
                    <a:cubicBezTo>
                      <a:pt x="5440526" y="1092746"/>
                      <a:pt x="5567876" y="1066605"/>
                      <a:pt x="5684197" y="1011857"/>
                    </a:cubicBezTo>
                    <a:lnTo>
                      <a:pt x="5792111" y="950102"/>
                    </a:lnTo>
                    <a:lnTo>
                      <a:pt x="5803925" y="934522"/>
                    </a:lnTo>
                    <a:cubicBezTo>
                      <a:pt x="5953005" y="765170"/>
                      <a:pt x="6178617" y="657225"/>
                      <a:pt x="6431121" y="657225"/>
                    </a:cubicBezTo>
                    <a:cubicBezTo>
                      <a:pt x="6880018" y="657225"/>
                      <a:pt x="7072471" y="1004734"/>
                      <a:pt x="7072471" y="1425575"/>
                    </a:cubicBezTo>
                    <a:cubicBezTo>
                      <a:pt x="7072471" y="1846416"/>
                      <a:pt x="6880018" y="2181225"/>
                      <a:pt x="6431121" y="2181225"/>
                    </a:cubicBezTo>
                    <a:cubicBezTo>
                      <a:pt x="6220701" y="2181225"/>
                      <a:pt x="6028956" y="2106263"/>
                      <a:pt x="5884613" y="1983271"/>
                    </a:cubicBezTo>
                    <a:lnTo>
                      <a:pt x="5864125" y="1963125"/>
                    </a:lnTo>
                    <a:lnTo>
                      <a:pt x="5796438" y="1908297"/>
                    </a:lnTo>
                    <a:cubicBezTo>
                      <a:pt x="5652764" y="1810077"/>
                      <a:pt x="5483009" y="1761893"/>
                      <a:pt x="5313077" y="1767026"/>
                    </a:cubicBezTo>
                    <a:lnTo>
                      <a:pt x="5246364" y="1774323"/>
                    </a:lnTo>
                    <a:lnTo>
                      <a:pt x="5182206" y="1949802"/>
                    </a:lnTo>
                    <a:cubicBezTo>
                      <a:pt x="4920619" y="2472918"/>
                      <a:pt x="4215748" y="2838450"/>
                      <a:pt x="2962904" y="2838450"/>
                    </a:cubicBezTo>
                    <a:cubicBezTo>
                      <a:pt x="1633356" y="2838450"/>
                      <a:pt x="508344" y="2418981"/>
                      <a:pt x="133206" y="1841259"/>
                    </a:cubicBezTo>
                    <a:lnTo>
                      <a:pt x="75451" y="1733667"/>
                    </a:lnTo>
                    <a:lnTo>
                      <a:pt x="91774" y="1727972"/>
                    </a:lnTo>
                    <a:cubicBezTo>
                      <a:pt x="220825" y="1674031"/>
                      <a:pt x="302303" y="1592766"/>
                      <a:pt x="296058" y="1507849"/>
                    </a:cubicBezTo>
                    <a:cubicBezTo>
                      <a:pt x="232075" y="1544978"/>
                      <a:pt x="156095" y="1575862"/>
                      <a:pt x="72854" y="1599174"/>
                    </a:cubicBezTo>
                    <a:lnTo>
                      <a:pt x="29500" y="1608908"/>
                    </a:lnTo>
                    <a:lnTo>
                      <a:pt x="15297" y="1564333"/>
                    </a:lnTo>
                    <a:cubicBezTo>
                      <a:pt x="5182" y="1516622"/>
                      <a:pt x="0" y="1468214"/>
                      <a:pt x="0" y="1419225"/>
                    </a:cubicBezTo>
                    <a:cubicBezTo>
                      <a:pt x="0" y="635409"/>
                      <a:pt x="1326537" y="0"/>
                      <a:pt x="2962904" y="0"/>
                    </a:cubicBezTo>
                    <a:close/>
                  </a:path>
                </a:pathLst>
              </a:custGeom>
              <a:solidFill>
                <a:srgbClr val="FF3300"/>
              </a:solidFill>
              <a:ln w="12700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  <p:sp>
            <p:nvSpPr>
              <p:cNvPr id="133" name="楕円 7">
                <a:extLst>
                  <a:ext uri="{FF2B5EF4-FFF2-40B4-BE49-F238E27FC236}">
                    <a16:creationId xmlns:a16="http://schemas.microsoft.com/office/drawing/2014/main" id="{6D042874-6700-448D-A7CF-7C201C01739F}"/>
                  </a:ext>
                </a:extLst>
              </p:cNvPr>
              <p:cNvSpPr/>
              <p:nvPr/>
            </p:nvSpPr>
            <p:spPr>
              <a:xfrm>
                <a:off x="14031344" y="2301169"/>
                <a:ext cx="1454150" cy="1524000"/>
              </a:xfrm>
              <a:custGeom>
                <a:avLst/>
                <a:gdLst>
                  <a:gd name="connsiteX0" fmla="*/ 0 w 1625600"/>
                  <a:gd name="connsiteY0" fmla="*/ 762000 h 1524000"/>
                  <a:gd name="connsiteX1" fmla="*/ 812800 w 1625600"/>
                  <a:gd name="connsiteY1" fmla="*/ 0 h 1524000"/>
                  <a:gd name="connsiteX2" fmla="*/ 1625600 w 1625600"/>
                  <a:gd name="connsiteY2" fmla="*/ 762000 h 1524000"/>
                  <a:gd name="connsiteX3" fmla="*/ 812800 w 1625600"/>
                  <a:gd name="connsiteY3" fmla="*/ 1524000 h 1524000"/>
                  <a:gd name="connsiteX4" fmla="*/ 0 w 1625600"/>
                  <a:gd name="connsiteY4" fmla="*/ 762000 h 1524000"/>
                  <a:gd name="connsiteX0" fmla="*/ 0 w 1625600"/>
                  <a:gd name="connsiteY0" fmla="*/ 762000 h 1524000"/>
                  <a:gd name="connsiteX1" fmla="*/ 812800 w 1625600"/>
                  <a:gd name="connsiteY1" fmla="*/ 0 h 1524000"/>
                  <a:gd name="connsiteX2" fmla="*/ 1625600 w 1625600"/>
                  <a:gd name="connsiteY2" fmla="*/ 762000 h 1524000"/>
                  <a:gd name="connsiteX3" fmla="*/ 812800 w 1625600"/>
                  <a:gd name="connsiteY3" fmla="*/ 1524000 h 1524000"/>
                  <a:gd name="connsiteX4" fmla="*/ 0 w 1625600"/>
                  <a:gd name="connsiteY4" fmla="*/ 762000 h 1524000"/>
                  <a:gd name="connsiteX0" fmla="*/ 0 w 1625600"/>
                  <a:gd name="connsiteY0" fmla="*/ 762000 h 1524000"/>
                  <a:gd name="connsiteX1" fmla="*/ 812800 w 1625600"/>
                  <a:gd name="connsiteY1" fmla="*/ 0 h 1524000"/>
                  <a:gd name="connsiteX2" fmla="*/ 1625600 w 1625600"/>
                  <a:gd name="connsiteY2" fmla="*/ 762000 h 1524000"/>
                  <a:gd name="connsiteX3" fmla="*/ 812800 w 1625600"/>
                  <a:gd name="connsiteY3" fmla="*/ 1524000 h 1524000"/>
                  <a:gd name="connsiteX4" fmla="*/ 0 w 1625600"/>
                  <a:gd name="connsiteY4" fmla="*/ 762000 h 1524000"/>
                  <a:gd name="connsiteX0" fmla="*/ 0 w 1625600"/>
                  <a:gd name="connsiteY0" fmla="*/ 762000 h 1524000"/>
                  <a:gd name="connsiteX1" fmla="*/ 812800 w 1625600"/>
                  <a:gd name="connsiteY1" fmla="*/ 0 h 1524000"/>
                  <a:gd name="connsiteX2" fmla="*/ 1625600 w 1625600"/>
                  <a:gd name="connsiteY2" fmla="*/ 762000 h 1524000"/>
                  <a:gd name="connsiteX3" fmla="*/ 812800 w 1625600"/>
                  <a:gd name="connsiteY3" fmla="*/ 1524000 h 1524000"/>
                  <a:gd name="connsiteX4" fmla="*/ 0 w 1625600"/>
                  <a:gd name="connsiteY4" fmla="*/ 762000 h 1524000"/>
                  <a:gd name="connsiteX0" fmla="*/ 0 w 1454150"/>
                  <a:gd name="connsiteY0" fmla="*/ 762000 h 1524000"/>
                  <a:gd name="connsiteX1" fmla="*/ 812800 w 1454150"/>
                  <a:gd name="connsiteY1" fmla="*/ 0 h 1524000"/>
                  <a:gd name="connsiteX2" fmla="*/ 1454150 w 1454150"/>
                  <a:gd name="connsiteY2" fmla="*/ 768350 h 1524000"/>
                  <a:gd name="connsiteX3" fmla="*/ 812800 w 1454150"/>
                  <a:gd name="connsiteY3" fmla="*/ 1524000 h 1524000"/>
                  <a:gd name="connsiteX4" fmla="*/ 0 w 1454150"/>
                  <a:gd name="connsiteY4" fmla="*/ 762000 h 1524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54150" h="1524000">
                    <a:moveTo>
                      <a:pt x="0" y="762000"/>
                    </a:moveTo>
                    <a:cubicBezTo>
                      <a:pt x="0" y="341159"/>
                      <a:pt x="363903" y="0"/>
                      <a:pt x="812800" y="0"/>
                    </a:cubicBezTo>
                    <a:cubicBezTo>
                      <a:pt x="1261697" y="0"/>
                      <a:pt x="1454150" y="347509"/>
                      <a:pt x="1454150" y="768350"/>
                    </a:cubicBezTo>
                    <a:cubicBezTo>
                      <a:pt x="1454150" y="1189191"/>
                      <a:pt x="1261697" y="1524000"/>
                      <a:pt x="812800" y="1524000"/>
                    </a:cubicBezTo>
                    <a:cubicBezTo>
                      <a:pt x="363903" y="1524000"/>
                      <a:pt x="0" y="1182841"/>
                      <a:pt x="0" y="762000"/>
                    </a:cubicBezTo>
                    <a:close/>
                  </a:path>
                </a:pathLst>
              </a:custGeom>
              <a:noFill/>
              <a:ln w="12700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  <p:sp>
            <p:nvSpPr>
              <p:cNvPr id="134" name="フリーフォーム: 図形 133">
                <a:extLst>
                  <a:ext uri="{FF2B5EF4-FFF2-40B4-BE49-F238E27FC236}">
                    <a16:creationId xmlns:a16="http://schemas.microsoft.com/office/drawing/2014/main" id="{724C3365-8250-4D16-A595-263991723BAF}"/>
                  </a:ext>
                </a:extLst>
              </p:cNvPr>
              <p:cNvSpPr/>
              <p:nvPr/>
            </p:nvSpPr>
            <p:spPr>
              <a:xfrm>
                <a:off x="9416788" y="1906621"/>
                <a:ext cx="851546" cy="2264205"/>
              </a:xfrm>
              <a:custGeom>
                <a:avLst/>
                <a:gdLst>
                  <a:gd name="connsiteX0" fmla="*/ 227126 w 851546"/>
                  <a:gd name="connsiteY0" fmla="*/ 0 h 2264205"/>
                  <a:gd name="connsiteX1" fmla="*/ 274858 w 851546"/>
                  <a:gd name="connsiteY1" fmla="*/ 29928 h 2264205"/>
                  <a:gd name="connsiteX2" fmla="*/ 851546 w 851546"/>
                  <a:gd name="connsiteY2" fmla="*/ 1108489 h 2264205"/>
                  <a:gd name="connsiteX3" fmla="*/ 274858 w 851546"/>
                  <a:gd name="connsiteY3" fmla="*/ 2174413 h 2264205"/>
                  <a:gd name="connsiteX4" fmla="*/ 128157 w 851546"/>
                  <a:gd name="connsiteY4" fmla="*/ 2264205 h 2264205"/>
                  <a:gd name="connsiteX5" fmla="*/ 74457 w 851546"/>
                  <a:gd name="connsiteY5" fmla="*/ 2244970 h 2264205"/>
                  <a:gd name="connsiteX6" fmla="*/ 0 w 851546"/>
                  <a:gd name="connsiteY6" fmla="*/ 2212556 h 2264205"/>
                  <a:gd name="connsiteX7" fmla="*/ 35655 w 851546"/>
                  <a:gd name="connsiteY7" fmla="*/ 2195805 h 2264205"/>
                  <a:gd name="connsiteX8" fmla="*/ 743096 w 851546"/>
                  <a:gd name="connsiteY8" fmla="*/ 1107679 h 2264205"/>
                  <a:gd name="connsiteX9" fmla="*/ 187775 w 851546"/>
                  <a:gd name="connsiteY9" fmla="*/ 98222 h 2264205"/>
                  <a:gd name="connsiteX10" fmla="*/ 100830 w 851546"/>
                  <a:gd name="connsiteY10" fmla="*/ 45238 h 2264205"/>
                  <a:gd name="connsiteX11" fmla="*/ 227126 w 851546"/>
                  <a:gd name="connsiteY11" fmla="*/ 0 h 22642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851546" h="2264205">
                    <a:moveTo>
                      <a:pt x="227126" y="0"/>
                    </a:moveTo>
                    <a:lnTo>
                      <a:pt x="274858" y="29928"/>
                    </a:lnTo>
                    <a:cubicBezTo>
                      <a:pt x="669410" y="307498"/>
                      <a:pt x="851546" y="689752"/>
                      <a:pt x="851546" y="1108489"/>
                    </a:cubicBezTo>
                    <a:cubicBezTo>
                      <a:pt x="851546" y="1527226"/>
                      <a:pt x="669410" y="1903161"/>
                      <a:pt x="274858" y="2174413"/>
                    </a:cubicBezTo>
                    <a:lnTo>
                      <a:pt x="128157" y="2264205"/>
                    </a:lnTo>
                    <a:lnTo>
                      <a:pt x="74457" y="2244970"/>
                    </a:lnTo>
                    <a:lnTo>
                      <a:pt x="0" y="2212556"/>
                    </a:lnTo>
                    <a:lnTo>
                      <a:pt x="35655" y="2195805"/>
                    </a:lnTo>
                    <a:cubicBezTo>
                      <a:pt x="521121" y="1938773"/>
                      <a:pt x="743096" y="1548576"/>
                      <a:pt x="743096" y="1107679"/>
                    </a:cubicBezTo>
                    <a:cubicBezTo>
                      <a:pt x="743096" y="715771"/>
                      <a:pt x="567709" y="358008"/>
                      <a:pt x="187775" y="98222"/>
                    </a:cubicBezTo>
                    <a:lnTo>
                      <a:pt x="100830" y="45238"/>
                    </a:lnTo>
                    <a:lnTo>
                      <a:pt x="227126" y="0"/>
                    </a:lnTo>
                    <a:close/>
                  </a:path>
                </a:pathLst>
              </a:custGeom>
              <a:solidFill>
                <a:srgbClr val="000000"/>
              </a:solidFill>
              <a:ln w="12700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  <p:sp>
            <p:nvSpPr>
              <p:cNvPr id="135" name="フリーフォーム: 図形 134">
                <a:extLst>
                  <a:ext uri="{FF2B5EF4-FFF2-40B4-BE49-F238E27FC236}">
                    <a16:creationId xmlns:a16="http://schemas.microsoft.com/office/drawing/2014/main" id="{CE4FC0F4-44AD-48FF-80EA-5FA79F7D2731}"/>
                  </a:ext>
                </a:extLst>
              </p:cNvPr>
              <p:cNvSpPr/>
              <p:nvPr/>
            </p:nvSpPr>
            <p:spPr>
              <a:xfrm>
                <a:off x="9076575" y="2063589"/>
                <a:ext cx="723426" cy="1939976"/>
              </a:xfrm>
              <a:custGeom>
                <a:avLst/>
                <a:gdLst>
                  <a:gd name="connsiteX0" fmla="*/ 183989 w 723426"/>
                  <a:gd name="connsiteY0" fmla="*/ 0 h 1939976"/>
                  <a:gd name="connsiteX1" fmla="*/ 209439 w 723426"/>
                  <a:gd name="connsiteY1" fmla="*/ 15509 h 1939976"/>
                  <a:gd name="connsiteX2" fmla="*/ 723426 w 723426"/>
                  <a:gd name="connsiteY2" fmla="*/ 949830 h 1939976"/>
                  <a:gd name="connsiteX3" fmla="*/ 209439 w 723426"/>
                  <a:gd name="connsiteY3" fmla="*/ 1873204 h 1939976"/>
                  <a:gd name="connsiteX4" fmla="*/ 97199 w 723426"/>
                  <a:gd name="connsiteY4" fmla="*/ 1939976 h 1939976"/>
                  <a:gd name="connsiteX5" fmla="*/ 13031 w 723426"/>
                  <a:gd name="connsiteY5" fmla="*/ 1895617 h 1939976"/>
                  <a:gd name="connsiteX6" fmla="*/ 0 w 723426"/>
                  <a:gd name="connsiteY6" fmla="*/ 1887270 h 1939976"/>
                  <a:gd name="connsiteX7" fmla="*/ 120508 w 723426"/>
                  <a:gd name="connsiteY7" fmla="*/ 1816908 h 1939976"/>
                  <a:gd name="connsiteX8" fmla="*/ 612639 w 723426"/>
                  <a:gd name="connsiteY8" fmla="*/ 949170 h 1939976"/>
                  <a:gd name="connsiteX9" fmla="*/ 120508 w 723426"/>
                  <a:gd name="connsiteY9" fmla="*/ 71146 h 1939976"/>
                  <a:gd name="connsiteX10" fmla="*/ 87010 w 723426"/>
                  <a:gd name="connsiteY10" fmla="*/ 51110 h 1939976"/>
                  <a:gd name="connsiteX11" fmla="*/ 183989 w 723426"/>
                  <a:gd name="connsiteY11" fmla="*/ 0 h 1939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723426" h="1939976">
                    <a:moveTo>
                      <a:pt x="183989" y="0"/>
                    </a:moveTo>
                    <a:lnTo>
                      <a:pt x="209439" y="15509"/>
                    </a:lnTo>
                    <a:cubicBezTo>
                      <a:pt x="561093" y="255959"/>
                      <a:pt x="723426" y="587093"/>
                      <a:pt x="723426" y="949830"/>
                    </a:cubicBezTo>
                    <a:cubicBezTo>
                      <a:pt x="723426" y="1312568"/>
                      <a:pt x="561093" y="1638228"/>
                      <a:pt x="209439" y="1873204"/>
                    </a:cubicBezTo>
                    <a:lnTo>
                      <a:pt x="97199" y="1939976"/>
                    </a:lnTo>
                    <a:lnTo>
                      <a:pt x="13031" y="1895617"/>
                    </a:lnTo>
                    <a:lnTo>
                      <a:pt x="0" y="1887270"/>
                    </a:lnTo>
                    <a:lnTo>
                      <a:pt x="120508" y="1816908"/>
                    </a:lnTo>
                    <a:cubicBezTo>
                      <a:pt x="457209" y="1596090"/>
                      <a:pt x="612639" y="1290052"/>
                      <a:pt x="612639" y="949170"/>
                    </a:cubicBezTo>
                    <a:cubicBezTo>
                      <a:pt x="612639" y="608289"/>
                      <a:pt x="457209" y="297107"/>
                      <a:pt x="120508" y="71146"/>
                    </a:cubicBezTo>
                    <a:lnTo>
                      <a:pt x="87010" y="51110"/>
                    </a:lnTo>
                    <a:lnTo>
                      <a:pt x="183989" y="0"/>
                    </a:lnTo>
                    <a:close/>
                  </a:path>
                </a:pathLst>
              </a:custGeom>
              <a:solidFill>
                <a:srgbClr val="000000"/>
              </a:solidFill>
              <a:ln w="12700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  <p:sp>
            <p:nvSpPr>
              <p:cNvPr id="136" name="フリーフォーム: 図形 135">
                <a:extLst>
                  <a:ext uri="{FF2B5EF4-FFF2-40B4-BE49-F238E27FC236}">
                    <a16:creationId xmlns:a16="http://schemas.microsoft.com/office/drawing/2014/main" id="{C7D3DD93-05BE-4961-BD3F-E2527DBB5995}"/>
                  </a:ext>
                </a:extLst>
              </p:cNvPr>
              <p:cNvSpPr/>
              <p:nvPr/>
            </p:nvSpPr>
            <p:spPr>
              <a:xfrm>
                <a:off x="9173774" y="1951858"/>
                <a:ext cx="986110" cy="2167318"/>
              </a:xfrm>
              <a:custGeom>
                <a:avLst/>
                <a:gdLst>
                  <a:gd name="connsiteX0" fmla="*/ 343844 w 986110"/>
                  <a:gd name="connsiteY0" fmla="*/ 0 h 2167318"/>
                  <a:gd name="connsiteX1" fmla="*/ 430789 w 986110"/>
                  <a:gd name="connsiteY1" fmla="*/ 52984 h 2167318"/>
                  <a:gd name="connsiteX2" fmla="*/ 986110 w 986110"/>
                  <a:gd name="connsiteY2" fmla="*/ 1062441 h 2167318"/>
                  <a:gd name="connsiteX3" fmla="*/ 278669 w 986110"/>
                  <a:gd name="connsiteY3" fmla="*/ 2150567 h 2167318"/>
                  <a:gd name="connsiteX4" fmla="*/ 243014 w 986110"/>
                  <a:gd name="connsiteY4" fmla="*/ 2167318 h 2167318"/>
                  <a:gd name="connsiteX5" fmla="*/ 107063 w 986110"/>
                  <a:gd name="connsiteY5" fmla="*/ 2108132 h 2167318"/>
                  <a:gd name="connsiteX6" fmla="*/ 0 w 986110"/>
                  <a:gd name="connsiteY6" fmla="*/ 2051707 h 2167318"/>
                  <a:gd name="connsiteX7" fmla="*/ 112240 w 986110"/>
                  <a:gd name="connsiteY7" fmla="*/ 1984935 h 2167318"/>
                  <a:gd name="connsiteX8" fmla="*/ 626227 w 986110"/>
                  <a:gd name="connsiteY8" fmla="*/ 1061561 h 2167318"/>
                  <a:gd name="connsiteX9" fmla="*/ 112240 w 986110"/>
                  <a:gd name="connsiteY9" fmla="*/ 127240 h 2167318"/>
                  <a:gd name="connsiteX10" fmla="*/ 86790 w 986110"/>
                  <a:gd name="connsiteY10" fmla="*/ 111731 h 2167318"/>
                  <a:gd name="connsiteX11" fmla="*/ 107063 w 986110"/>
                  <a:gd name="connsiteY11" fmla="*/ 101046 h 2167318"/>
                  <a:gd name="connsiteX12" fmla="*/ 317471 w 986110"/>
                  <a:gd name="connsiteY12" fmla="*/ 9446 h 2167318"/>
                  <a:gd name="connsiteX13" fmla="*/ 343844 w 986110"/>
                  <a:gd name="connsiteY13" fmla="*/ 0 h 21673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986110" h="2167318">
                    <a:moveTo>
                      <a:pt x="343844" y="0"/>
                    </a:moveTo>
                    <a:lnTo>
                      <a:pt x="430789" y="52984"/>
                    </a:lnTo>
                    <a:cubicBezTo>
                      <a:pt x="810723" y="312770"/>
                      <a:pt x="986110" y="670533"/>
                      <a:pt x="986110" y="1062441"/>
                    </a:cubicBezTo>
                    <a:cubicBezTo>
                      <a:pt x="986110" y="1503338"/>
                      <a:pt x="764135" y="1893535"/>
                      <a:pt x="278669" y="2150567"/>
                    </a:cubicBezTo>
                    <a:lnTo>
                      <a:pt x="243014" y="2167318"/>
                    </a:lnTo>
                    <a:lnTo>
                      <a:pt x="107063" y="2108132"/>
                    </a:lnTo>
                    <a:lnTo>
                      <a:pt x="0" y="2051707"/>
                    </a:lnTo>
                    <a:lnTo>
                      <a:pt x="112240" y="1984935"/>
                    </a:lnTo>
                    <a:cubicBezTo>
                      <a:pt x="463894" y="1749959"/>
                      <a:pt x="626227" y="1424299"/>
                      <a:pt x="626227" y="1061561"/>
                    </a:cubicBezTo>
                    <a:cubicBezTo>
                      <a:pt x="626227" y="698824"/>
                      <a:pt x="463894" y="367690"/>
                      <a:pt x="112240" y="127240"/>
                    </a:cubicBezTo>
                    <a:lnTo>
                      <a:pt x="86790" y="111731"/>
                    </a:lnTo>
                    <a:lnTo>
                      <a:pt x="107063" y="101046"/>
                    </a:lnTo>
                    <a:cubicBezTo>
                      <a:pt x="174086" y="68942"/>
                      <a:pt x="244305" y="38369"/>
                      <a:pt x="317471" y="9446"/>
                    </a:cubicBezTo>
                    <a:lnTo>
                      <a:pt x="343844" y="0"/>
                    </a:lnTo>
                    <a:close/>
                  </a:path>
                </a:pathLst>
              </a:custGeom>
              <a:solidFill>
                <a:srgbClr val="FFFFFF"/>
              </a:solidFill>
              <a:ln w="12700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  <p:grpSp>
            <p:nvGrpSpPr>
              <p:cNvPr id="137" name="グループ化 136">
                <a:extLst>
                  <a:ext uri="{FF2B5EF4-FFF2-40B4-BE49-F238E27FC236}">
                    <a16:creationId xmlns:a16="http://schemas.microsoft.com/office/drawing/2014/main" id="{D4C817A0-74D5-4F70-87AF-4D2DD96FF90B}"/>
                  </a:ext>
                </a:extLst>
              </p:cNvPr>
              <p:cNvGrpSpPr/>
              <p:nvPr/>
            </p:nvGrpSpPr>
            <p:grpSpPr>
              <a:xfrm>
                <a:off x="13598273" y="2566646"/>
                <a:ext cx="628767" cy="993112"/>
                <a:chOff x="6736079" y="2993174"/>
                <a:chExt cx="628767" cy="993112"/>
              </a:xfrm>
            </p:grpSpPr>
            <p:sp>
              <p:nvSpPr>
                <p:cNvPr id="148" name="フリーフォーム: 図形 147">
                  <a:extLst>
                    <a:ext uri="{FF2B5EF4-FFF2-40B4-BE49-F238E27FC236}">
                      <a16:creationId xmlns:a16="http://schemas.microsoft.com/office/drawing/2014/main" id="{E21B427C-75D9-4D73-A829-8E382D487E5E}"/>
                    </a:ext>
                  </a:extLst>
                </p:cNvPr>
                <p:cNvSpPr/>
                <p:nvPr/>
              </p:nvSpPr>
              <p:spPr>
                <a:xfrm>
                  <a:off x="7166083" y="2993174"/>
                  <a:ext cx="198763" cy="993112"/>
                </a:xfrm>
                <a:custGeom>
                  <a:avLst/>
                  <a:gdLst>
                    <a:gd name="connsiteX0" fmla="*/ 194240 w 198763"/>
                    <a:gd name="connsiteY0" fmla="*/ 0 h 993112"/>
                    <a:gd name="connsiteX1" fmla="*/ 176657 w 198763"/>
                    <a:gd name="connsiteY1" fmla="*/ 52524 h 993112"/>
                    <a:gd name="connsiteX2" fmla="*/ 116039 w 198763"/>
                    <a:gd name="connsiteY2" fmla="*/ 489801 h 993112"/>
                    <a:gd name="connsiteX3" fmla="*/ 176657 w 198763"/>
                    <a:gd name="connsiteY3" fmla="*/ 927078 h 993112"/>
                    <a:gd name="connsiteX4" fmla="*/ 198763 w 198763"/>
                    <a:gd name="connsiteY4" fmla="*/ 993112 h 993112"/>
                    <a:gd name="connsiteX5" fmla="*/ 181184 w 198763"/>
                    <a:gd name="connsiteY5" fmla="*/ 978873 h 993112"/>
                    <a:gd name="connsiteX6" fmla="*/ 68943 w 198763"/>
                    <a:gd name="connsiteY6" fmla="*/ 914641 h 993112"/>
                    <a:gd name="connsiteX7" fmla="*/ 50445 w 198763"/>
                    <a:gd name="connsiteY7" fmla="*/ 907656 h 993112"/>
                    <a:gd name="connsiteX8" fmla="*/ 26892 w 198763"/>
                    <a:gd name="connsiteY8" fmla="*/ 801297 h 993112"/>
                    <a:gd name="connsiteX9" fmla="*/ 0 w 198763"/>
                    <a:gd name="connsiteY9" fmla="*/ 489800 h 993112"/>
                    <a:gd name="connsiteX10" fmla="*/ 26892 w 198763"/>
                    <a:gd name="connsiteY10" fmla="*/ 178303 h 993112"/>
                    <a:gd name="connsiteX11" fmla="*/ 46098 w 198763"/>
                    <a:gd name="connsiteY11" fmla="*/ 91577 h 993112"/>
                    <a:gd name="connsiteX12" fmla="*/ 68943 w 198763"/>
                    <a:gd name="connsiteY12" fmla="*/ 82433 h 993112"/>
                    <a:gd name="connsiteX13" fmla="*/ 176857 w 198763"/>
                    <a:gd name="connsiteY13" fmla="*/ 20678 h 993112"/>
                    <a:gd name="connsiteX14" fmla="*/ 188671 w 198763"/>
                    <a:gd name="connsiteY14" fmla="*/ 5098 h 993112"/>
                    <a:gd name="connsiteX15" fmla="*/ 194240 w 198763"/>
                    <a:gd name="connsiteY15" fmla="*/ 0 h 9931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198763" h="993112">
                      <a:moveTo>
                        <a:pt x="194240" y="0"/>
                      </a:moveTo>
                      <a:lnTo>
                        <a:pt x="176657" y="52524"/>
                      </a:lnTo>
                      <a:cubicBezTo>
                        <a:pt x="136852" y="192699"/>
                        <a:pt x="116039" y="340023"/>
                        <a:pt x="116039" y="489801"/>
                      </a:cubicBezTo>
                      <a:cubicBezTo>
                        <a:pt x="116039" y="639580"/>
                        <a:pt x="136852" y="786904"/>
                        <a:pt x="176657" y="927078"/>
                      </a:cubicBezTo>
                      <a:lnTo>
                        <a:pt x="198763" y="993112"/>
                      </a:lnTo>
                      <a:lnTo>
                        <a:pt x="181184" y="978873"/>
                      </a:lnTo>
                      <a:cubicBezTo>
                        <a:pt x="145266" y="954318"/>
                        <a:pt x="107717" y="932890"/>
                        <a:pt x="68943" y="914641"/>
                      </a:cubicBezTo>
                      <a:lnTo>
                        <a:pt x="50445" y="907656"/>
                      </a:lnTo>
                      <a:lnTo>
                        <a:pt x="26892" y="801297"/>
                      </a:lnTo>
                      <a:cubicBezTo>
                        <a:pt x="9223" y="700629"/>
                        <a:pt x="0" y="596100"/>
                        <a:pt x="0" y="489800"/>
                      </a:cubicBezTo>
                      <a:cubicBezTo>
                        <a:pt x="0" y="383501"/>
                        <a:pt x="9223" y="278971"/>
                        <a:pt x="26892" y="178303"/>
                      </a:cubicBezTo>
                      <a:lnTo>
                        <a:pt x="46098" y="91577"/>
                      </a:lnTo>
                      <a:lnTo>
                        <a:pt x="68943" y="82433"/>
                      </a:lnTo>
                      <a:lnTo>
                        <a:pt x="176857" y="20678"/>
                      </a:lnTo>
                      <a:lnTo>
                        <a:pt x="188671" y="5098"/>
                      </a:lnTo>
                      <a:lnTo>
                        <a:pt x="194240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12700" cap="flat" cmpd="sng" algn="ctr">
                  <a:solidFill>
                    <a:srgbClr val="000000"/>
                  </a:solidFill>
                  <a:prstDash val="solid"/>
                </a:ln>
                <a:effectLst/>
              </p:spPr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9" name="フリーフォーム: 図形 148">
                  <a:extLst>
                    <a:ext uri="{FF2B5EF4-FFF2-40B4-BE49-F238E27FC236}">
                      <a16:creationId xmlns:a16="http://schemas.microsoft.com/office/drawing/2014/main" id="{0288FDFB-A372-4CC6-9C65-C3D3216BF14E}"/>
                    </a:ext>
                  </a:extLst>
                </p:cNvPr>
                <p:cNvSpPr/>
                <p:nvPr/>
              </p:nvSpPr>
              <p:spPr>
                <a:xfrm>
                  <a:off x="6736079" y="3134654"/>
                  <a:ext cx="135348" cy="710086"/>
                </a:xfrm>
                <a:custGeom>
                  <a:avLst/>
                  <a:gdLst>
                    <a:gd name="connsiteX0" fmla="*/ 54228 w 135348"/>
                    <a:gd name="connsiteY0" fmla="*/ 0 h 710086"/>
                    <a:gd name="connsiteX1" fmla="*/ 58174 w 135348"/>
                    <a:gd name="connsiteY1" fmla="*/ 10374 h 710086"/>
                    <a:gd name="connsiteX2" fmla="*/ 127827 w 135348"/>
                    <a:gd name="connsiteY2" fmla="*/ 17992 h 710086"/>
                    <a:gd name="connsiteX3" fmla="*/ 131539 w 135348"/>
                    <a:gd name="connsiteY3" fmla="*/ 17887 h 710086"/>
                    <a:gd name="connsiteX4" fmla="*/ 106303 w 135348"/>
                    <a:gd name="connsiteY4" fmla="*/ 135333 h 710086"/>
                    <a:gd name="connsiteX5" fmla="*/ 91441 w 135348"/>
                    <a:gd name="connsiteY5" fmla="*/ 348321 h 710086"/>
                    <a:gd name="connsiteX6" fmla="*/ 106303 w 135348"/>
                    <a:gd name="connsiteY6" fmla="*/ 561309 h 710086"/>
                    <a:gd name="connsiteX7" fmla="*/ 135348 w 135348"/>
                    <a:gd name="connsiteY7" fmla="*/ 696483 h 710086"/>
                    <a:gd name="connsiteX8" fmla="*/ 127827 w 135348"/>
                    <a:gd name="connsiteY8" fmla="*/ 696122 h 710086"/>
                    <a:gd name="connsiteX9" fmla="*/ 61114 w 135348"/>
                    <a:gd name="connsiteY9" fmla="*/ 703419 h 710086"/>
                    <a:gd name="connsiteX10" fmla="*/ 58676 w 135348"/>
                    <a:gd name="connsiteY10" fmla="*/ 710086 h 710086"/>
                    <a:gd name="connsiteX11" fmla="*/ 42959 w 135348"/>
                    <a:gd name="connsiteY11" fmla="*/ 662590 h 710086"/>
                    <a:gd name="connsiteX12" fmla="*/ 0 w 135348"/>
                    <a:gd name="connsiteY12" fmla="*/ 348321 h 710086"/>
                    <a:gd name="connsiteX13" fmla="*/ 42959 w 135348"/>
                    <a:gd name="connsiteY13" fmla="*/ 34052 h 710086"/>
                    <a:gd name="connsiteX14" fmla="*/ 54228 w 135348"/>
                    <a:gd name="connsiteY14" fmla="*/ 0 h 7100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35348" h="710086">
                      <a:moveTo>
                        <a:pt x="54228" y="0"/>
                      </a:moveTo>
                      <a:lnTo>
                        <a:pt x="58174" y="10374"/>
                      </a:lnTo>
                      <a:lnTo>
                        <a:pt x="127827" y="17992"/>
                      </a:lnTo>
                      <a:lnTo>
                        <a:pt x="131539" y="17887"/>
                      </a:lnTo>
                      <a:lnTo>
                        <a:pt x="106303" y="135333"/>
                      </a:lnTo>
                      <a:cubicBezTo>
                        <a:pt x="96559" y="204130"/>
                        <a:pt x="91441" y="275362"/>
                        <a:pt x="91441" y="348321"/>
                      </a:cubicBezTo>
                      <a:cubicBezTo>
                        <a:pt x="91441" y="421280"/>
                        <a:pt x="96559" y="492512"/>
                        <a:pt x="106303" y="561309"/>
                      </a:cubicBezTo>
                      <a:lnTo>
                        <a:pt x="135348" y="696483"/>
                      </a:lnTo>
                      <a:lnTo>
                        <a:pt x="127827" y="696122"/>
                      </a:lnTo>
                      <a:lnTo>
                        <a:pt x="61114" y="703419"/>
                      </a:lnTo>
                      <a:lnTo>
                        <a:pt x="58676" y="710086"/>
                      </a:lnTo>
                      <a:lnTo>
                        <a:pt x="42959" y="662590"/>
                      </a:lnTo>
                      <a:cubicBezTo>
                        <a:pt x="15040" y="563313"/>
                        <a:pt x="0" y="457760"/>
                        <a:pt x="0" y="348321"/>
                      </a:cubicBezTo>
                      <a:cubicBezTo>
                        <a:pt x="0" y="238883"/>
                        <a:pt x="15040" y="133329"/>
                        <a:pt x="42959" y="34052"/>
                      </a:cubicBezTo>
                      <a:lnTo>
                        <a:pt x="54228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12700" cap="flat" cmpd="sng" algn="ctr">
                  <a:solidFill>
                    <a:srgbClr val="000000"/>
                  </a:solidFill>
                  <a:prstDash val="solid"/>
                </a:ln>
                <a:effectLst/>
              </p:spPr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50" name="フリーフォーム: 図形 149">
                  <a:extLst>
                    <a:ext uri="{FF2B5EF4-FFF2-40B4-BE49-F238E27FC236}">
                      <a16:creationId xmlns:a16="http://schemas.microsoft.com/office/drawing/2014/main" id="{30664EC9-66F0-423B-B6C5-DCF132C988C1}"/>
                    </a:ext>
                  </a:extLst>
                </p:cNvPr>
                <p:cNvSpPr/>
                <p:nvPr/>
              </p:nvSpPr>
              <p:spPr>
                <a:xfrm>
                  <a:off x="6827520" y="3084752"/>
                  <a:ext cx="389008" cy="816079"/>
                </a:xfrm>
                <a:custGeom>
                  <a:avLst/>
                  <a:gdLst>
                    <a:gd name="connsiteX0" fmla="*/ 384661 w 389008"/>
                    <a:gd name="connsiteY0" fmla="*/ 0 h 816079"/>
                    <a:gd name="connsiteX1" fmla="*/ 365455 w 389008"/>
                    <a:gd name="connsiteY1" fmla="*/ 86726 h 816079"/>
                    <a:gd name="connsiteX2" fmla="*/ 338563 w 389008"/>
                    <a:gd name="connsiteY2" fmla="*/ 398223 h 816079"/>
                    <a:gd name="connsiteX3" fmla="*/ 365455 w 389008"/>
                    <a:gd name="connsiteY3" fmla="*/ 709720 h 816079"/>
                    <a:gd name="connsiteX4" fmla="*/ 389008 w 389008"/>
                    <a:gd name="connsiteY4" fmla="*/ 816079 h 816079"/>
                    <a:gd name="connsiteX5" fmla="*/ 287913 w 389008"/>
                    <a:gd name="connsiteY5" fmla="*/ 777903 h 816079"/>
                    <a:gd name="connsiteX6" fmla="*/ 163397 w 389008"/>
                    <a:gd name="connsiteY6" fmla="*/ 752121 h 816079"/>
                    <a:gd name="connsiteX7" fmla="*/ 43907 w 389008"/>
                    <a:gd name="connsiteY7" fmla="*/ 746386 h 816079"/>
                    <a:gd name="connsiteX8" fmla="*/ 14862 w 389008"/>
                    <a:gd name="connsiteY8" fmla="*/ 611212 h 816079"/>
                    <a:gd name="connsiteX9" fmla="*/ 0 w 389008"/>
                    <a:gd name="connsiteY9" fmla="*/ 398224 h 816079"/>
                    <a:gd name="connsiteX10" fmla="*/ 14862 w 389008"/>
                    <a:gd name="connsiteY10" fmla="*/ 185236 h 816079"/>
                    <a:gd name="connsiteX11" fmla="*/ 40098 w 389008"/>
                    <a:gd name="connsiteY11" fmla="*/ 67790 h 816079"/>
                    <a:gd name="connsiteX12" fmla="*/ 131783 w 389008"/>
                    <a:gd name="connsiteY12" fmla="*/ 65181 h 816079"/>
                    <a:gd name="connsiteX13" fmla="*/ 318368 w 389008"/>
                    <a:gd name="connsiteY13" fmla="*/ 26532 h 816079"/>
                    <a:gd name="connsiteX14" fmla="*/ 384661 w 389008"/>
                    <a:gd name="connsiteY14" fmla="*/ 0 h 8160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389008" h="816079">
                      <a:moveTo>
                        <a:pt x="384661" y="0"/>
                      </a:moveTo>
                      <a:lnTo>
                        <a:pt x="365455" y="86726"/>
                      </a:lnTo>
                      <a:cubicBezTo>
                        <a:pt x="347786" y="187394"/>
                        <a:pt x="338563" y="291924"/>
                        <a:pt x="338563" y="398223"/>
                      </a:cubicBezTo>
                      <a:cubicBezTo>
                        <a:pt x="338563" y="504523"/>
                        <a:pt x="347786" y="609052"/>
                        <a:pt x="365455" y="709720"/>
                      </a:cubicBezTo>
                      <a:lnTo>
                        <a:pt x="389008" y="816079"/>
                      </a:lnTo>
                      <a:lnTo>
                        <a:pt x="287913" y="777903"/>
                      </a:lnTo>
                      <a:cubicBezTo>
                        <a:pt x="247094" y="766062"/>
                        <a:pt x="205453" y="757451"/>
                        <a:pt x="163397" y="752121"/>
                      </a:cubicBezTo>
                      <a:lnTo>
                        <a:pt x="43907" y="746386"/>
                      </a:lnTo>
                      <a:lnTo>
                        <a:pt x="14862" y="611212"/>
                      </a:lnTo>
                      <a:cubicBezTo>
                        <a:pt x="5118" y="542415"/>
                        <a:pt x="0" y="471183"/>
                        <a:pt x="0" y="398224"/>
                      </a:cubicBezTo>
                      <a:cubicBezTo>
                        <a:pt x="0" y="325265"/>
                        <a:pt x="5118" y="254033"/>
                        <a:pt x="14862" y="185236"/>
                      </a:cubicBezTo>
                      <a:lnTo>
                        <a:pt x="40098" y="67790"/>
                      </a:lnTo>
                      <a:lnTo>
                        <a:pt x="131783" y="65181"/>
                      </a:lnTo>
                      <a:cubicBezTo>
                        <a:pt x="195142" y="59651"/>
                        <a:pt x="257792" y="46711"/>
                        <a:pt x="318368" y="26532"/>
                      </a:cubicBezTo>
                      <a:lnTo>
                        <a:pt x="384661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12700" cap="flat" cmpd="sng" algn="ctr">
                  <a:solidFill>
                    <a:srgbClr val="000000"/>
                  </a:solidFill>
                  <a:prstDash val="solid"/>
                </a:ln>
                <a:effectLst/>
              </p:spPr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38" name="フリーフォーム: 図形 137">
                <a:extLst>
                  <a:ext uri="{FF2B5EF4-FFF2-40B4-BE49-F238E27FC236}">
                    <a16:creationId xmlns:a16="http://schemas.microsoft.com/office/drawing/2014/main" id="{88130A7F-9471-4DE6-A81F-08108442FBC2}"/>
                  </a:ext>
                </a:extLst>
              </p:cNvPr>
              <p:cNvSpPr/>
              <p:nvPr/>
            </p:nvSpPr>
            <p:spPr>
              <a:xfrm>
                <a:off x="14524414" y="2301169"/>
                <a:ext cx="961081" cy="1524000"/>
              </a:xfrm>
              <a:custGeom>
                <a:avLst/>
                <a:gdLst>
                  <a:gd name="connsiteX0" fmla="*/ 319731 w 961081"/>
                  <a:gd name="connsiteY0" fmla="*/ 0 h 1524000"/>
                  <a:gd name="connsiteX1" fmla="*/ 961081 w 961081"/>
                  <a:gd name="connsiteY1" fmla="*/ 768350 h 1524000"/>
                  <a:gd name="connsiteX2" fmla="*/ 319731 w 961081"/>
                  <a:gd name="connsiteY2" fmla="*/ 1524000 h 1524000"/>
                  <a:gd name="connsiteX3" fmla="*/ 3353 w 961081"/>
                  <a:gd name="connsiteY3" fmla="*/ 1464118 h 1524000"/>
                  <a:gd name="connsiteX4" fmla="*/ 0 w 961081"/>
                  <a:gd name="connsiteY4" fmla="*/ 1462412 h 1524000"/>
                  <a:gd name="connsiteX5" fmla="*/ 88161 w 961081"/>
                  <a:gd name="connsiteY5" fmla="*/ 1470397 h 1524000"/>
                  <a:gd name="connsiteX6" fmla="*/ 710256 w 961081"/>
                  <a:gd name="connsiteY6" fmla="*/ 767903 h 1524000"/>
                  <a:gd name="connsiteX7" fmla="*/ 88161 w 961081"/>
                  <a:gd name="connsiteY7" fmla="*/ 53603 h 1524000"/>
                  <a:gd name="connsiteX8" fmla="*/ 0 w 961081"/>
                  <a:gd name="connsiteY8" fmla="*/ 61589 h 1524000"/>
                  <a:gd name="connsiteX9" fmla="*/ 3353 w 961081"/>
                  <a:gd name="connsiteY9" fmla="*/ 59882 h 1524000"/>
                  <a:gd name="connsiteX10" fmla="*/ 319731 w 961081"/>
                  <a:gd name="connsiteY10" fmla="*/ 0 h 1524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61081" h="1524000">
                    <a:moveTo>
                      <a:pt x="319731" y="0"/>
                    </a:moveTo>
                    <a:cubicBezTo>
                      <a:pt x="768628" y="0"/>
                      <a:pt x="961081" y="347509"/>
                      <a:pt x="961081" y="768350"/>
                    </a:cubicBezTo>
                    <a:cubicBezTo>
                      <a:pt x="961081" y="1189191"/>
                      <a:pt x="768628" y="1524000"/>
                      <a:pt x="319731" y="1524000"/>
                    </a:cubicBezTo>
                    <a:cubicBezTo>
                      <a:pt x="207507" y="1524000"/>
                      <a:pt x="100595" y="1502678"/>
                      <a:pt x="3353" y="1464118"/>
                    </a:cubicBezTo>
                    <a:lnTo>
                      <a:pt x="0" y="1462412"/>
                    </a:lnTo>
                    <a:lnTo>
                      <a:pt x="88161" y="1470397"/>
                    </a:lnTo>
                    <a:cubicBezTo>
                      <a:pt x="523581" y="1470397"/>
                      <a:pt x="710256" y="1159140"/>
                      <a:pt x="710256" y="767903"/>
                    </a:cubicBezTo>
                    <a:cubicBezTo>
                      <a:pt x="710256" y="376667"/>
                      <a:pt x="523581" y="53603"/>
                      <a:pt x="88161" y="53603"/>
                    </a:cubicBezTo>
                    <a:lnTo>
                      <a:pt x="0" y="61589"/>
                    </a:lnTo>
                    <a:lnTo>
                      <a:pt x="3353" y="59882"/>
                    </a:lnTo>
                    <a:cubicBezTo>
                      <a:pt x="100595" y="21323"/>
                      <a:pt x="207507" y="0"/>
                      <a:pt x="319731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12700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  <p:sp>
            <p:nvSpPr>
              <p:cNvPr id="139" name="フリーフォーム: 図形 138">
                <a:extLst>
                  <a:ext uri="{FF2B5EF4-FFF2-40B4-BE49-F238E27FC236}">
                    <a16:creationId xmlns:a16="http://schemas.microsoft.com/office/drawing/2014/main" id="{8CD06FC8-D376-4EE2-BDA0-6D548EF2DF50}"/>
                  </a:ext>
                </a:extLst>
              </p:cNvPr>
              <p:cNvSpPr/>
              <p:nvPr/>
            </p:nvSpPr>
            <p:spPr>
              <a:xfrm>
                <a:off x="10264568" y="1199192"/>
                <a:ext cx="2023793" cy="394021"/>
              </a:xfrm>
              <a:custGeom>
                <a:avLst/>
                <a:gdLst>
                  <a:gd name="connsiteX0" fmla="*/ 1011896 w 2023793"/>
                  <a:gd name="connsiteY0" fmla="*/ 0 h 394021"/>
                  <a:gd name="connsiteX1" fmla="*/ 1993710 w 2023793"/>
                  <a:gd name="connsiteY1" fmla="*/ 355979 h 394021"/>
                  <a:gd name="connsiteX2" fmla="*/ 2023793 w 2023793"/>
                  <a:gd name="connsiteY2" fmla="*/ 394021 h 394021"/>
                  <a:gd name="connsiteX3" fmla="*/ 1981043 w 2023793"/>
                  <a:gd name="connsiteY3" fmla="*/ 370677 h 394021"/>
                  <a:gd name="connsiteX4" fmla="*/ 1011896 w 2023793"/>
                  <a:gd name="connsiteY4" fmla="*/ 171450 h 394021"/>
                  <a:gd name="connsiteX5" fmla="*/ 42749 w 2023793"/>
                  <a:gd name="connsiteY5" fmla="*/ 370677 h 394021"/>
                  <a:gd name="connsiteX6" fmla="*/ 0 w 2023793"/>
                  <a:gd name="connsiteY6" fmla="*/ 394021 h 394021"/>
                  <a:gd name="connsiteX7" fmla="*/ 30082 w 2023793"/>
                  <a:gd name="connsiteY7" fmla="*/ 355979 h 394021"/>
                  <a:gd name="connsiteX8" fmla="*/ 1011896 w 2023793"/>
                  <a:gd name="connsiteY8" fmla="*/ 0 h 3940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023793" h="394021">
                    <a:moveTo>
                      <a:pt x="1011896" y="0"/>
                    </a:moveTo>
                    <a:cubicBezTo>
                      <a:pt x="1435857" y="0"/>
                      <a:pt x="1804630" y="143942"/>
                      <a:pt x="1993710" y="355979"/>
                    </a:cubicBezTo>
                    <a:lnTo>
                      <a:pt x="2023793" y="394021"/>
                    </a:lnTo>
                    <a:lnTo>
                      <a:pt x="1981043" y="370677"/>
                    </a:lnTo>
                    <a:cubicBezTo>
                      <a:pt x="1733017" y="247585"/>
                      <a:pt x="1390372" y="171450"/>
                      <a:pt x="1011896" y="171450"/>
                    </a:cubicBezTo>
                    <a:cubicBezTo>
                      <a:pt x="633421" y="171450"/>
                      <a:pt x="290775" y="247585"/>
                      <a:pt x="42749" y="370677"/>
                    </a:cubicBezTo>
                    <a:lnTo>
                      <a:pt x="0" y="394021"/>
                    </a:lnTo>
                    <a:lnTo>
                      <a:pt x="30082" y="355979"/>
                    </a:lnTo>
                    <a:cubicBezTo>
                      <a:pt x="219163" y="143942"/>
                      <a:pt x="587936" y="0"/>
                      <a:pt x="1011896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12700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  <p:sp>
            <p:nvSpPr>
              <p:cNvPr id="140" name="フリーフォーム: 図形 139">
                <a:extLst>
                  <a:ext uri="{FF2B5EF4-FFF2-40B4-BE49-F238E27FC236}">
                    <a16:creationId xmlns:a16="http://schemas.microsoft.com/office/drawing/2014/main" id="{55A4EF8E-4337-4A7D-BBD6-60C2121BF57A}"/>
                  </a:ext>
                </a:extLst>
              </p:cNvPr>
              <p:cNvSpPr/>
              <p:nvPr/>
            </p:nvSpPr>
            <p:spPr>
              <a:xfrm rot="1800000">
                <a:off x="11023625" y="4617733"/>
                <a:ext cx="373915" cy="491719"/>
              </a:xfrm>
              <a:custGeom>
                <a:avLst/>
                <a:gdLst>
                  <a:gd name="connsiteX0" fmla="*/ 135355 w 373915"/>
                  <a:gd name="connsiteY0" fmla="*/ 0 h 491719"/>
                  <a:gd name="connsiteX1" fmla="*/ 183822 w 373915"/>
                  <a:gd name="connsiteY1" fmla="*/ 18127 h 491719"/>
                  <a:gd name="connsiteX2" fmla="*/ 373915 w 373915"/>
                  <a:gd name="connsiteY2" fmla="*/ 226163 h 491719"/>
                  <a:gd name="connsiteX3" fmla="*/ 87769 w 373915"/>
                  <a:gd name="connsiteY3" fmla="*/ 470125 h 491719"/>
                  <a:gd name="connsiteX4" fmla="*/ 0 w 373915"/>
                  <a:gd name="connsiteY4" fmla="*/ 491719 h 491719"/>
                  <a:gd name="connsiteX5" fmla="*/ 65888 w 373915"/>
                  <a:gd name="connsiteY5" fmla="*/ 432612 h 491719"/>
                  <a:gd name="connsiteX6" fmla="*/ 176731 w 373915"/>
                  <a:gd name="connsiteY6" fmla="*/ 164030 h 491719"/>
                  <a:gd name="connsiteX7" fmla="*/ 163545 w 373915"/>
                  <a:gd name="connsiteY7" fmla="*/ 67217 h 491719"/>
                  <a:gd name="connsiteX8" fmla="*/ 135355 w 373915"/>
                  <a:gd name="connsiteY8" fmla="*/ 0 h 4917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73915" h="491719">
                    <a:moveTo>
                      <a:pt x="135355" y="0"/>
                    </a:moveTo>
                    <a:lnTo>
                      <a:pt x="183822" y="18127"/>
                    </a:lnTo>
                    <a:cubicBezTo>
                      <a:pt x="301271" y="71368"/>
                      <a:pt x="373915" y="144920"/>
                      <a:pt x="373915" y="226163"/>
                    </a:cubicBezTo>
                    <a:cubicBezTo>
                      <a:pt x="373915" y="327717"/>
                      <a:pt x="260409" y="417253"/>
                      <a:pt x="87769" y="470125"/>
                    </a:cubicBezTo>
                    <a:lnTo>
                      <a:pt x="0" y="491719"/>
                    </a:lnTo>
                    <a:lnTo>
                      <a:pt x="65888" y="432612"/>
                    </a:lnTo>
                    <a:cubicBezTo>
                      <a:pt x="135868" y="355944"/>
                      <a:pt x="176731" y="263519"/>
                      <a:pt x="176731" y="164030"/>
                    </a:cubicBezTo>
                    <a:cubicBezTo>
                      <a:pt x="176731" y="130867"/>
                      <a:pt x="172190" y="98488"/>
                      <a:pt x="163545" y="67217"/>
                    </a:cubicBezTo>
                    <a:lnTo>
                      <a:pt x="135355" y="0"/>
                    </a:lnTo>
                    <a:close/>
                  </a:path>
                </a:pathLst>
              </a:custGeom>
              <a:solidFill>
                <a:srgbClr val="000000"/>
              </a:solidFill>
              <a:ln w="12700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  <p:sp>
            <p:nvSpPr>
              <p:cNvPr id="141" name="楕円 140">
                <a:extLst>
                  <a:ext uri="{FF2B5EF4-FFF2-40B4-BE49-F238E27FC236}">
                    <a16:creationId xmlns:a16="http://schemas.microsoft.com/office/drawing/2014/main" id="{A9DEDFC2-BCF3-4ECA-B84D-0C3DD168B225}"/>
                  </a:ext>
                </a:extLst>
              </p:cNvPr>
              <p:cNvSpPr/>
              <p:nvPr/>
            </p:nvSpPr>
            <p:spPr>
              <a:xfrm>
                <a:off x="8918613" y="2276735"/>
                <a:ext cx="439131" cy="439131"/>
              </a:xfrm>
              <a:prstGeom prst="ellipse">
                <a:avLst/>
              </a:prstGeom>
              <a:solidFill>
                <a:srgbClr val="000000"/>
              </a:solidFill>
              <a:ln w="12700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  <p:sp>
            <p:nvSpPr>
              <p:cNvPr id="142" name="楕円 141">
                <a:extLst>
                  <a:ext uri="{FF2B5EF4-FFF2-40B4-BE49-F238E27FC236}">
                    <a16:creationId xmlns:a16="http://schemas.microsoft.com/office/drawing/2014/main" id="{3C5926BC-65E6-4C30-9202-ABF251340F21}"/>
                  </a:ext>
                </a:extLst>
              </p:cNvPr>
              <p:cNvSpPr/>
              <p:nvPr/>
            </p:nvSpPr>
            <p:spPr>
              <a:xfrm>
                <a:off x="9139917" y="2362783"/>
                <a:ext cx="112639" cy="112639"/>
              </a:xfrm>
              <a:prstGeom prst="ellipse">
                <a:avLst/>
              </a:prstGeom>
              <a:solidFill>
                <a:srgbClr val="FFFFFF"/>
              </a:solidFill>
              <a:ln w="12700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  <p:sp>
            <p:nvSpPr>
              <p:cNvPr id="143" name="フリーフォーム: 図形 142">
                <a:extLst>
                  <a:ext uri="{FF2B5EF4-FFF2-40B4-BE49-F238E27FC236}">
                    <a16:creationId xmlns:a16="http://schemas.microsoft.com/office/drawing/2014/main" id="{6B4A436A-0EBD-4C35-A6C9-FC73804EB969}"/>
                  </a:ext>
                </a:extLst>
              </p:cNvPr>
              <p:cNvSpPr/>
              <p:nvPr/>
            </p:nvSpPr>
            <p:spPr>
              <a:xfrm rot="5400000">
                <a:off x="10305544" y="2215114"/>
                <a:ext cx="2838450" cy="1682669"/>
              </a:xfrm>
              <a:custGeom>
                <a:avLst/>
                <a:gdLst>
                  <a:gd name="connsiteX0" fmla="*/ 0 w 2838450"/>
                  <a:gd name="connsiteY0" fmla="*/ 1190177 h 1682669"/>
                  <a:gd name="connsiteX1" fmla="*/ 64898 w 2838450"/>
                  <a:gd name="connsiteY1" fmla="*/ 366777 h 1682669"/>
                  <a:gd name="connsiteX2" fmla="*/ 75110 w 2838450"/>
                  <a:gd name="connsiteY2" fmla="*/ 315666 h 1682669"/>
                  <a:gd name="connsiteX3" fmla="*/ 104554 w 2838450"/>
                  <a:gd name="connsiteY3" fmla="*/ 315099 h 1682669"/>
                  <a:gd name="connsiteX4" fmla="*/ 1619907 w 2838450"/>
                  <a:gd name="connsiteY4" fmla="*/ 159603 h 1682669"/>
                  <a:gd name="connsiteX5" fmla="*/ 2720904 w 2838450"/>
                  <a:gd name="connsiteY5" fmla="*/ 122649 h 1682669"/>
                  <a:gd name="connsiteX6" fmla="*/ 2724516 w 2838450"/>
                  <a:gd name="connsiteY6" fmla="*/ 121273 h 1682669"/>
                  <a:gd name="connsiteX7" fmla="*/ 2737707 w 2838450"/>
                  <a:gd name="connsiteY7" fmla="*/ 172980 h 1682669"/>
                  <a:gd name="connsiteX8" fmla="*/ 2838450 w 2838450"/>
                  <a:gd name="connsiteY8" fmla="*/ 1190177 h 1682669"/>
                  <a:gd name="connsiteX9" fmla="*/ 2831123 w 2838450"/>
                  <a:gd name="connsiteY9" fmla="*/ 1493117 h 1682669"/>
                  <a:gd name="connsiteX10" fmla="*/ 2823413 w 2838450"/>
                  <a:gd name="connsiteY10" fmla="*/ 1598580 h 1682669"/>
                  <a:gd name="connsiteX11" fmla="*/ 2756419 w 2838450"/>
                  <a:gd name="connsiteY11" fmla="*/ 1574090 h 1682669"/>
                  <a:gd name="connsiteX12" fmla="*/ 1619907 w 2838450"/>
                  <a:gd name="connsiteY12" fmla="*/ 1523068 h 1682669"/>
                  <a:gd name="connsiteX13" fmla="*/ 104555 w 2838450"/>
                  <a:gd name="connsiteY13" fmla="*/ 1367572 h 1682669"/>
                  <a:gd name="connsiteX14" fmla="*/ 4244 w 2838450"/>
                  <a:gd name="connsiteY14" fmla="*/ 1365641 h 1682669"/>
                  <a:gd name="connsiteX15" fmla="*/ 0 w 2838450"/>
                  <a:gd name="connsiteY15" fmla="*/ 1190177 h 16826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838450" h="1682669">
                    <a:moveTo>
                      <a:pt x="0" y="1190177"/>
                    </a:moveTo>
                    <a:cubicBezTo>
                      <a:pt x="0" y="883358"/>
                      <a:pt x="22755" y="609404"/>
                      <a:pt x="64898" y="366777"/>
                    </a:cubicBezTo>
                    <a:lnTo>
                      <a:pt x="75110" y="315666"/>
                    </a:lnTo>
                    <a:lnTo>
                      <a:pt x="104554" y="315099"/>
                    </a:lnTo>
                    <a:cubicBezTo>
                      <a:pt x="609672" y="263267"/>
                      <a:pt x="1114790" y="-255055"/>
                      <a:pt x="1619907" y="159603"/>
                    </a:cubicBezTo>
                    <a:cubicBezTo>
                      <a:pt x="1986906" y="460877"/>
                      <a:pt x="2353904" y="269638"/>
                      <a:pt x="2720904" y="122649"/>
                    </a:cubicBezTo>
                    <a:lnTo>
                      <a:pt x="2724516" y="121273"/>
                    </a:lnTo>
                    <a:lnTo>
                      <a:pt x="2737707" y="172980"/>
                    </a:lnTo>
                    <a:cubicBezTo>
                      <a:pt x="2802754" y="460662"/>
                      <a:pt x="2838450" y="798663"/>
                      <a:pt x="2838450" y="1190177"/>
                    </a:cubicBezTo>
                    <a:cubicBezTo>
                      <a:pt x="2838450" y="1292450"/>
                      <a:pt x="2835968" y="1393512"/>
                      <a:pt x="2831123" y="1493117"/>
                    </a:cubicBezTo>
                    <a:lnTo>
                      <a:pt x="2823413" y="1598580"/>
                    </a:lnTo>
                    <a:lnTo>
                      <a:pt x="2756419" y="1574090"/>
                    </a:lnTo>
                    <a:cubicBezTo>
                      <a:pt x="2377582" y="1425883"/>
                      <a:pt x="1998744" y="1212075"/>
                      <a:pt x="1619907" y="1523068"/>
                    </a:cubicBezTo>
                    <a:cubicBezTo>
                      <a:pt x="1114789" y="1937725"/>
                      <a:pt x="609672" y="1419404"/>
                      <a:pt x="104555" y="1367572"/>
                    </a:cubicBezTo>
                    <a:lnTo>
                      <a:pt x="4244" y="1365641"/>
                    </a:lnTo>
                    <a:lnTo>
                      <a:pt x="0" y="1190177"/>
                    </a:lnTo>
                    <a:close/>
                  </a:path>
                </a:pathLst>
              </a:custGeom>
              <a:solidFill>
                <a:srgbClr val="FFFFFF"/>
              </a:solidFill>
              <a:ln w="12700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  <p:sp>
            <p:nvSpPr>
              <p:cNvPr id="144" name="フリーフォーム: 図形 143">
                <a:extLst>
                  <a:ext uri="{FF2B5EF4-FFF2-40B4-BE49-F238E27FC236}">
                    <a16:creationId xmlns:a16="http://schemas.microsoft.com/office/drawing/2014/main" id="{DF4E36A8-2B05-43E8-9B5B-5965C12BD876}"/>
                  </a:ext>
                </a:extLst>
              </p:cNvPr>
              <p:cNvSpPr/>
              <p:nvPr/>
            </p:nvSpPr>
            <p:spPr>
              <a:xfrm rot="5400000">
                <a:off x="11128585" y="2830648"/>
                <a:ext cx="2649406" cy="412777"/>
              </a:xfrm>
              <a:custGeom>
                <a:avLst/>
                <a:gdLst>
                  <a:gd name="connsiteX0" fmla="*/ 0 w 2649406"/>
                  <a:gd name="connsiteY0" fmla="*/ 409239 h 412777"/>
                  <a:gd name="connsiteX1" fmla="*/ 19105 w 2649406"/>
                  <a:gd name="connsiteY1" fmla="*/ 313621 h 412777"/>
                  <a:gd name="connsiteX2" fmla="*/ 29443 w 2649406"/>
                  <a:gd name="connsiteY2" fmla="*/ 313422 h 412777"/>
                  <a:gd name="connsiteX3" fmla="*/ 29485 w 2649406"/>
                  <a:gd name="connsiteY3" fmla="*/ 313415 h 412777"/>
                  <a:gd name="connsiteX4" fmla="*/ 124154 w 2649406"/>
                  <a:gd name="connsiteY4" fmla="*/ 298577 h 412777"/>
                  <a:gd name="connsiteX5" fmla="*/ 144263 w 2649406"/>
                  <a:gd name="connsiteY5" fmla="*/ 293540 h 412777"/>
                  <a:gd name="connsiteX6" fmla="*/ 155723 w 2649406"/>
                  <a:gd name="connsiteY6" fmla="*/ 291555 h 412777"/>
                  <a:gd name="connsiteX7" fmla="*/ 178997 w 2649406"/>
                  <a:gd name="connsiteY7" fmla="*/ 284839 h 412777"/>
                  <a:gd name="connsiteX8" fmla="*/ 218864 w 2649406"/>
                  <a:gd name="connsiteY8" fmla="*/ 274851 h 412777"/>
                  <a:gd name="connsiteX9" fmla="*/ 244458 w 2649406"/>
                  <a:gd name="connsiteY9" fmla="*/ 265946 h 412777"/>
                  <a:gd name="connsiteX10" fmla="*/ 282002 w 2649406"/>
                  <a:gd name="connsiteY10" fmla="*/ 255111 h 412777"/>
                  <a:gd name="connsiteX11" fmla="*/ 534561 w 2649406"/>
                  <a:gd name="connsiteY11" fmla="*/ 157926 h 412777"/>
                  <a:gd name="connsiteX12" fmla="*/ 608850 w 2649406"/>
                  <a:gd name="connsiteY12" fmla="*/ 127910 h 412777"/>
                  <a:gd name="connsiteX13" fmla="*/ 787065 w 2649406"/>
                  <a:gd name="connsiteY13" fmla="*/ 60761 h 412777"/>
                  <a:gd name="connsiteX14" fmla="*/ 787120 w 2649406"/>
                  <a:gd name="connsiteY14" fmla="*/ 60740 h 412777"/>
                  <a:gd name="connsiteX15" fmla="*/ 899424 w 2649406"/>
                  <a:gd name="connsiteY15" fmla="*/ 28330 h 412777"/>
                  <a:gd name="connsiteX16" fmla="*/ 932692 w 2649406"/>
                  <a:gd name="connsiteY16" fmla="*/ 20955 h 412777"/>
                  <a:gd name="connsiteX17" fmla="*/ 1017032 w 2649406"/>
                  <a:gd name="connsiteY17" fmla="*/ 6351 h 412777"/>
                  <a:gd name="connsiteX18" fmla="*/ 1051403 w 2649406"/>
                  <a:gd name="connsiteY18" fmla="*/ 2204 h 412777"/>
                  <a:gd name="connsiteX19" fmla="*/ 1165958 w 2649406"/>
                  <a:gd name="connsiteY19" fmla="*/ 0 h 412777"/>
                  <a:gd name="connsiteX20" fmla="*/ 1278963 w 2649406"/>
                  <a:gd name="connsiteY20" fmla="*/ 19568 h 412777"/>
                  <a:gd name="connsiteX21" fmla="*/ 1355332 w 2649406"/>
                  <a:gd name="connsiteY21" fmla="*/ 43414 h 412777"/>
                  <a:gd name="connsiteX22" fmla="*/ 1355377 w 2649406"/>
                  <a:gd name="connsiteY22" fmla="*/ 43429 h 412777"/>
                  <a:gd name="connsiteX23" fmla="*/ 1355422 w 2649406"/>
                  <a:gd name="connsiteY23" fmla="*/ 43450 h 412777"/>
                  <a:gd name="connsiteX24" fmla="*/ 1439213 w 2649406"/>
                  <a:gd name="connsiteY24" fmla="*/ 85333 h 412777"/>
                  <a:gd name="connsiteX25" fmla="*/ 1460315 w 2649406"/>
                  <a:gd name="connsiteY25" fmla="*/ 98021 h 412777"/>
                  <a:gd name="connsiteX26" fmla="*/ 1544749 w 2649406"/>
                  <a:gd name="connsiteY26" fmla="*/ 157891 h 412777"/>
                  <a:gd name="connsiteX27" fmla="*/ 1544796 w 2649406"/>
                  <a:gd name="connsiteY27" fmla="*/ 157926 h 412777"/>
                  <a:gd name="connsiteX28" fmla="*/ 2555029 w 2649406"/>
                  <a:gd name="connsiteY28" fmla="*/ 157926 h 412777"/>
                  <a:gd name="connsiteX29" fmla="*/ 2627424 w 2649406"/>
                  <a:gd name="connsiteY29" fmla="*/ 128675 h 412777"/>
                  <a:gd name="connsiteX30" fmla="*/ 2649406 w 2649406"/>
                  <a:gd name="connsiteY30" fmla="*/ 214846 h 412777"/>
                  <a:gd name="connsiteX31" fmla="*/ 2645794 w 2649406"/>
                  <a:gd name="connsiteY31" fmla="*/ 216222 h 412777"/>
                  <a:gd name="connsiteX32" fmla="*/ 1544797 w 2649406"/>
                  <a:gd name="connsiteY32" fmla="*/ 253176 h 412777"/>
                  <a:gd name="connsiteX33" fmla="*/ 29444 w 2649406"/>
                  <a:gd name="connsiteY33" fmla="*/ 408672 h 412777"/>
                  <a:gd name="connsiteX34" fmla="*/ 0 w 2649406"/>
                  <a:gd name="connsiteY34" fmla="*/ 409239 h 4127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2649406" h="412777">
                    <a:moveTo>
                      <a:pt x="0" y="409239"/>
                    </a:moveTo>
                    <a:lnTo>
                      <a:pt x="19105" y="313621"/>
                    </a:lnTo>
                    <a:lnTo>
                      <a:pt x="29443" y="313422"/>
                    </a:lnTo>
                    <a:lnTo>
                      <a:pt x="29485" y="313415"/>
                    </a:lnTo>
                    <a:lnTo>
                      <a:pt x="124154" y="298577"/>
                    </a:lnTo>
                    <a:lnTo>
                      <a:pt x="144263" y="293540"/>
                    </a:lnTo>
                    <a:lnTo>
                      <a:pt x="155723" y="291555"/>
                    </a:lnTo>
                    <a:lnTo>
                      <a:pt x="178997" y="284839"/>
                    </a:lnTo>
                    <a:lnTo>
                      <a:pt x="218864" y="274851"/>
                    </a:lnTo>
                    <a:lnTo>
                      <a:pt x="244458" y="265946"/>
                    </a:lnTo>
                    <a:lnTo>
                      <a:pt x="282002" y="255111"/>
                    </a:lnTo>
                    <a:cubicBezTo>
                      <a:pt x="366188" y="227035"/>
                      <a:pt x="450375" y="192481"/>
                      <a:pt x="534561" y="157926"/>
                    </a:cubicBezTo>
                    <a:lnTo>
                      <a:pt x="608850" y="127910"/>
                    </a:lnTo>
                    <a:lnTo>
                      <a:pt x="787065" y="60761"/>
                    </a:lnTo>
                    <a:lnTo>
                      <a:pt x="787120" y="60740"/>
                    </a:lnTo>
                    <a:lnTo>
                      <a:pt x="899424" y="28330"/>
                    </a:lnTo>
                    <a:lnTo>
                      <a:pt x="932692" y="20955"/>
                    </a:lnTo>
                    <a:lnTo>
                      <a:pt x="1017032" y="6351"/>
                    </a:lnTo>
                    <a:lnTo>
                      <a:pt x="1051403" y="2204"/>
                    </a:lnTo>
                    <a:lnTo>
                      <a:pt x="1165958" y="0"/>
                    </a:lnTo>
                    <a:lnTo>
                      <a:pt x="1278963" y="19568"/>
                    </a:lnTo>
                    <a:lnTo>
                      <a:pt x="1355332" y="43414"/>
                    </a:lnTo>
                    <a:lnTo>
                      <a:pt x="1355377" y="43429"/>
                    </a:lnTo>
                    <a:lnTo>
                      <a:pt x="1355422" y="43450"/>
                    </a:lnTo>
                    <a:lnTo>
                      <a:pt x="1439213" y="85333"/>
                    </a:lnTo>
                    <a:lnTo>
                      <a:pt x="1460315" y="98021"/>
                    </a:lnTo>
                    <a:lnTo>
                      <a:pt x="1544749" y="157891"/>
                    </a:lnTo>
                    <a:lnTo>
                      <a:pt x="1544796" y="157926"/>
                    </a:lnTo>
                    <a:cubicBezTo>
                      <a:pt x="1881540" y="434364"/>
                      <a:pt x="2218284" y="296145"/>
                      <a:pt x="2555029" y="157926"/>
                    </a:cubicBezTo>
                    <a:lnTo>
                      <a:pt x="2627424" y="128675"/>
                    </a:lnTo>
                    <a:lnTo>
                      <a:pt x="2649406" y="214846"/>
                    </a:lnTo>
                    <a:lnTo>
                      <a:pt x="2645794" y="216222"/>
                    </a:lnTo>
                    <a:cubicBezTo>
                      <a:pt x="2278794" y="363211"/>
                      <a:pt x="1911796" y="554450"/>
                      <a:pt x="1544797" y="253176"/>
                    </a:cubicBezTo>
                    <a:cubicBezTo>
                      <a:pt x="1039680" y="-161482"/>
                      <a:pt x="534562" y="356840"/>
                      <a:pt x="29444" y="408672"/>
                    </a:cubicBezTo>
                    <a:lnTo>
                      <a:pt x="0" y="409239"/>
                    </a:lnTo>
                    <a:close/>
                  </a:path>
                </a:pathLst>
              </a:custGeom>
              <a:solidFill>
                <a:srgbClr val="000000"/>
              </a:solidFill>
              <a:ln w="12700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  <p:sp>
            <p:nvSpPr>
              <p:cNvPr id="145" name="フリーフォーム: 図形 144">
                <a:extLst>
                  <a:ext uri="{FF2B5EF4-FFF2-40B4-BE49-F238E27FC236}">
                    <a16:creationId xmlns:a16="http://schemas.microsoft.com/office/drawing/2014/main" id="{2E3C960A-3784-4633-A6EE-DB2D565E6592}"/>
                  </a:ext>
                </a:extLst>
              </p:cNvPr>
              <p:cNvSpPr/>
              <p:nvPr/>
            </p:nvSpPr>
            <p:spPr>
              <a:xfrm rot="5400000">
                <a:off x="9676548" y="2846047"/>
                <a:ext cx="2828225" cy="414453"/>
              </a:xfrm>
              <a:custGeom>
                <a:avLst/>
                <a:gdLst>
                  <a:gd name="connsiteX0" fmla="*/ 0 w 2828225"/>
                  <a:gd name="connsiteY0" fmla="*/ 2131 h 414453"/>
                  <a:gd name="connsiteX1" fmla="*/ 102616 w 2828225"/>
                  <a:gd name="connsiteY1" fmla="*/ 4106 h 414453"/>
                  <a:gd name="connsiteX2" fmla="*/ 1617968 w 2828225"/>
                  <a:gd name="connsiteY2" fmla="*/ 159602 h 414453"/>
                  <a:gd name="connsiteX3" fmla="*/ 2596632 w 2828225"/>
                  <a:gd name="connsiteY3" fmla="*/ 146657 h 414453"/>
                  <a:gd name="connsiteX4" fmla="*/ 2828225 w 2828225"/>
                  <a:gd name="connsiteY4" fmla="*/ 238020 h 414453"/>
                  <a:gd name="connsiteX5" fmla="*/ 2821555 w 2828225"/>
                  <a:gd name="connsiteY5" fmla="*/ 329255 h 414453"/>
                  <a:gd name="connsiteX6" fmla="*/ 2628201 w 2828225"/>
                  <a:gd name="connsiteY6" fmla="*/ 254852 h 414453"/>
                  <a:gd name="connsiteX7" fmla="*/ 1617967 w 2828225"/>
                  <a:gd name="connsiteY7" fmla="*/ 254852 h 414453"/>
                  <a:gd name="connsiteX8" fmla="*/ 102615 w 2828225"/>
                  <a:gd name="connsiteY8" fmla="*/ 99356 h 414453"/>
                  <a:gd name="connsiteX9" fmla="*/ 2305 w 2828225"/>
                  <a:gd name="connsiteY9" fmla="*/ 97426 h 4144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828225" h="414453">
                    <a:moveTo>
                      <a:pt x="0" y="2131"/>
                    </a:moveTo>
                    <a:lnTo>
                      <a:pt x="102616" y="4106"/>
                    </a:lnTo>
                    <a:cubicBezTo>
                      <a:pt x="607733" y="55938"/>
                      <a:pt x="1112851" y="574259"/>
                      <a:pt x="1617968" y="159602"/>
                    </a:cubicBezTo>
                    <a:cubicBezTo>
                      <a:pt x="1944189" y="-108197"/>
                      <a:pt x="2270411" y="13150"/>
                      <a:pt x="2596632" y="146657"/>
                    </a:cubicBezTo>
                    <a:lnTo>
                      <a:pt x="2828225" y="238020"/>
                    </a:lnTo>
                    <a:lnTo>
                      <a:pt x="2821555" y="329255"/>
                    </a:lnTo>
                    <a:lnTo>
                      <a:pt x="2628201" y="254852"/>
                    </a:lnTo>
                    <a:cubicBezTo>
                      <a:pt x="2291457" y="116633"/>
                      <a:pt x="1954712" y="-21586"/>
                      <a:pt x="1617967" y="254852"/>
                    </a:cubicBezTo>
                    <a:cubicBezTo>
                      <a:pt x="1112849" y="669509"/>
                      <a:pt x="607732" y="151188"/>
                      <a:pt x="102615" y="99356"/>
                    </a:cubicBezTo>
                    <a:lnTo>
                      <a:pt x="2305" y="97426"/>
                    </a:lnTo>
                    <a:close/>
                  </a:path>
                </a:pathLst>
              </a:custGeom>
              <a:solidFill>
                <a:srgbClr val="000000"/>
              </a:solidFill>
              <a:ln w="12700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  <p:sp>
            <p:nvSpPr>
              <p:cNvPr id="146" name="フリーフォーム: 図形 145">
                <a:extLst>
                  <a:ext uri="{FF2B5EF4-FFF2-40B4-BE49-F238E27FC236}">
                    <a16:creationId xmlns:a16="http://schemas.microsoft.com/office/drawing/2014/main" id="{6FFEB62D-E6E1-4B12-A056-100FC665879C}"/>
                  </a:ext>
                </a:extLst>
              </p:cNvPr>
              <p:cNvSpPr/>
              <p:nvPr/>
            </p:nvSpPr>
            <p:spPr>
              <a:xfrm>
                <a:off x="10488290" y="2777355"/>
                <a:ext cx="1326904" cy="1041091"/>
              </a:xfrm>
              <a:custGeom>
                <a:avLst/>
                <a:gdLst>
                  <a:gd name="connsiteX0" fmla="*/ 679953 w 1326904"/>
                  <a:gd name="connsiteY0" fmla="*/ 0 h 1041091"/>
                  <a:gd name="connsiteX1" fmla="*/ 1326904 w 1326904"/>
                  <a:gd name="connsiteY1" fmla="*/ 524884 h 1041091"/>
                  <a:gd name="connsiteX2" fmla="*/ 679953 w 1326904"/>
                  <a:gd name="connsiteY2" fmla="*/ 1041091 h 1041091"/>
                  <a:gd name="connsiteX3" fmla="*/ 80 w 1326904"/>
                  <a:gd name="connsiteY3" fmla="*/ 752987 h 1041091"/>
                  <a:gd name="connsiteX4" fmla="*/ 1 w 1326904"/>
                  <a:gd name="connsiteY4" fmla="*/ 752896 h 1041091"/>
                  <a:gd name="connsiteX5" fmla="*/ 374403 w 1326904"/>
                  <a:gd name="connsiteY5" fmla="*/ 520546 h 1041091"/>
                  <a:gd name="connsiteX6" fmla="*/ 0 w 1326904"/>
                  <a:gd name="connsiteY6" fmla="*/ 288196 h 1041091"/>
                  <a:gd name="connsiteX7" fmla="*/ 80 w 1326904"/>
                  <a:gd name="connsiteY7" fmla="*/ 288105 h 1041091"/>
                  <a:gd name="connsiteX8" fmla="*/ 679953 w 1326904"/>
                  <a:gd name="connsiteY8" fmla="*/ 0 h 1041091"/>
                  <a:gd name="connsiteX0" fmla="*/ 374403 w 1326904"/>
                  <a:gd name="connsiteY0" fmla="*/ 520546 h 1041091"/>
                  <a:gd name="connsiteX1" fmla="*/ 0 w 1326904"/>
                  <a:gd name="connsiteY1" fmla="*/ 288196 h 1041091"/>
                  <a:gd name="connsiteX2" fmla="*/ 80 w 1326904"/>
                  <a:gd name="connsiteY2" fmla="*/ 288105 h 1041091"/>
                  <a:gd name="connsiteX3" fmla="*/ 679953 w 1326904"/>
                  <a:gd name="connsiteY3" fmla="*/ 0 h 1041091"/>
                  <a:gd name="connsiteX4" fmla="*/ 1326904 w 1326904"/>
                  <a:gd name="connsiteY4" fmla="*/ 524884 h 1041091"/>
                  <a:gd name="connsiteX5" fmla="*/ 679953 w 1326904"/>
                  <a:gd name="connsiteY5" fmla="*/ 1041091 h 1041091"/>
                  <a:gd name="connsiteX6" fmla="*/ 80 w 1326904"/>
                  <a:gd name="connsiteY6" fmla="*/ 752987 h 1041091"/>
                  <a:gd name="connsiteX7" fmla="*/ 1 w 1326904"/>
                  <a:gd name="connsiteY7" fmla="*/ 752896 h 1041091"/>
                  <a:gd name="connsiteX8" fmla="*/ 465843 w 1326904"/>
                  <a:gd name="connsiteY8" fmla="*/ 611986 h 1041091"/>
                  <a:gd name="connsiteX0" fmla="*/ 374403 w 1326904"/>
                  <a:gd name="connsiteY0" fmla="*/ 520546 h 1041091"/>
                  <a:gd name="connsiteX1" fmla="*/ 0 w 1326904"/>
                  <a:gd name="connsiteY1" fmla="*/ 288196 h 1041091"/>
                  <a:gd name="connsiteX2" fmla="*/ 80 w 1326904"/>
                  <a:gd name="connsiteY2" fmla="*/ 288105 h 1041091"/>
                  <a:gd name="connsiteX3" fmla="*/ 679953 w 1326904"/>
                  <a:gd name="connsiteY3" fmla="*/ 0 h 1041091"/>
                  <a:gd name="connsiteX4" fmla="*/ 1326904 w 1326904"/>
                  <a:gd name="connsiteY4" fmla="*/ 524884 h 1041091"/>
                  <a:gd name="connsiteX5" fmla="*/ 679953 w 1326904"/>
                  <a:gd name="connsiteY5" fmla="*/ 1041091 h 1041091"/>
                  <a:gd name="connsiteX6" fmla="*/ 80 w 1326904"/>
                  <a:gd name="connsiteY6" fmla="*/ 752987 h 1041091"/>
                  <a:gd name="connsiteX7" fmla="*/ 1 w 1326904"/>
                  <a:gd name="connsiteY7" fmla="*/ 752896 h 1041091"/>
                  <a:gd name="connsiteX0" fmla="*/ 0 w 1326904"/>
                  <a:gd name="connsiteY0" fmla="*/ 288196 h 1041091"/>
                  <a:gd name="connsiteX1" fmla="*/ 80 w 1326904"/>
                  <a:gd name="connsiteY1" fmla="*/ 288105 h 1041091"/>
                  <a:gd name="connsiteX2" fmla="*/ 679953 w 1326904"/>
                  <a:gd name="connsiteY2" fmla="*/ 0 h 1041091"/>
                  <a:gd name="connsiteX3" fmla="*/ 1326904 w 1326904"/>
                  <a:gd name="connsiteY3" fmla="*/ 524884 h 1041091"/>
                  <a:gd name="connsiteX4" fmla="*/ 679953 w 1326904"/>
                  <a:gd name="connsiteY4" fmla="*/ 1041091 h 1041091"/>
                  <a:gd name="connsiteX5" fmla="*/ 80 w 1326904"/>
                  <a:gd name="connsiteY5" fmla="*/ 752987 h 1041091"/>
                  <a:gd name="connsiteX6" fmla="*/ 1 w 1326904"/>
                  <a:gd name="connsiteY6" fmla="*/ 752896 h 10410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26904" h="1041091">
                    <a:moveTo>
                      <a:pt x="0" y="288196"/>
                    </a:moveTo>
                    <a:cubicBezTo>
                      <a:pt x="27" y="288166"/>
                      <a:pt x="53" y="288135"/>
                      <a:pt x="80" y="288105"/>
                    </a:cubicBezTo>
                    <a:cubicBezTo>
                      <a:pt x="147422" y="143127"/>
                      <a:pt x="396942" y="0"/>
                      <a:pt x="679953" y="0"/>
                    </a:cubicBezTo>
                    <a:cubicBezTo>
                      <a:pt x="1132770" y="0"/>
                      <a:pt x="1326904" y="237394"/>
                      <a:pt x="1326904" y="524884"/>
                    </a:cubicBezTo>
                    <a:cubicBezTo>
                      <a:pt x="1326904" y="812373"/>
                      <a:pt x="1132770" y="1041091"/>
                      <a:pt x="679953" y="1041091"/>
                    </a:cubicBezTo>
                    <a:cubicBezTo>
                      <a:pt x="396942" y="1041091"/>
                      <a:pt x="147422" y="897964"/>
                      <a:pt x="80" y="752987"/>
                    </a:cubicBezTo>
                    <a:lnTo>
                      <a:pt x="1" y="752896"/>
                    </a:lnTo>
                  </a:path>
                </a:pathLst>
              </a:custGeom>
              <a:solidFill>
                <a:srgbClr val="FF3300"/>
              </a:solidFill>
              <a:ln w="12700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  <p:sp>
            <p:nvSpPr>
              <p:cNvPr id="147" name="フリーフォーム: 図形 146">
                <a:extLst>
                  <a:ext uri="{FF2B5EF4-FFF2-40B4-BE49-F238E27FC236}">
                    <a16:creationId xmlns:a16="http://schemas.microsoft.com/office/drawing/2014/main" id="{B4C3685F-3DD8-4DDF-A800-9745DFCA0E0A}"/>
                  </a:ext>
                </a:extLst>
              </p:cNvPr>
              <p:cNvSpPr/>
              <p:nvPr/>
            </p:nvSpPr>
            <p:spPr>
              <a:xfrm>
                <a:off x="11053678" y="2777355"/>
                <a:ext cx="761517" cy="1041091"/>
              </a:xfrm>
              <a:custGeom>
                <a:avLst/>
                <a:gdLst>
                  <a:gd name="connsiteX0" fmla="*/ 114566 w 761517"/>
                  <a:gd name="connsiteY0" fmla="*/ 0 h 1041091"/>
                  <a:gd name="connsiteX1" fmla="*/ 761517 w 761517"/>
                  <a:gd name="connsiteY1" fmla="*/ 524884 h 1041091"/>
                  <a:gd name="connsiteX2" fmla="*/ 114566 w 761517"/>
                  <a:gd name="connsiteY2" fmla="*/ 1041091 h 1041091"/>
                  <a:gd name="connsiteX3" fmla="*/ 30736 w 761517"/>
                  <a:gd name="connsiteY3" fmla="*/ 1036938 h 1041091"/>
                  <a:gd name="connsiteX4" fmla="*/ 1414 w 761517"/>
                  <a:gd name="connsiteY4" fmla="*/ 1032655 h 1041091"/>
                  <a:gd name="connsiteX5" fmla="*/ 31073 w 761517"/>
                  <a:gd name="connsiteY5" fmla="*/ 1030702 h 1041091"/>
                  <a:gd name="connsiteX6" fmla="*/ 520217 w 761517"/>
                  <a:gd name="connsiteY6" fmla="*/ 524884 h 1041091"/>
                  <a:gd name="connsiteX7" fmla="*/ 31073 w 761517"/>
                  <a:gd name="connsiteY7" fmla="*/ 10762 h 1041091"/>
                  <a:gd name="connsiteX8" fmla="*/ 0 w 761517"/>
                  <a:gd name="connsiteY8" fmla="*/ 8643 h 1041091"/>
                  <a:gd name="connsiteX9" fmla="*/ 30736 w 761517"/>
                  <a:gd name="connsiteY9" fmla="*/ 4153 h 1041091"/>
                  <a:gd name="connsiteX10" fmla="*/ 114566 w 761517"/>
                  <a:gd name="connsiteY10" fmla="*/ 0 h 10410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761517" h="1041091">
                    <a:moveTo>
                      <a:pt x="114566" y="0"/>
                    </a:moveTo>
                    <a:cubicBezTo>
                      <a:pt x="567383" y="0"/>
                      <a:pt x="761517" y="237394"/>
                      <a:pt x="761517" y="524884"/>
                    </a:cubicBezTo>
                    <a:cubicBezTo>
                      <a:pt x="761517" y="812373"/>
                      <a:pt x="567383" y="1041091"/>
                      <a:pt x="114566" y="1041091"/>
                    </a:cubicBezTo>
                    <a:cubicBezTo>
                      <a:pt x="86265" y="1041091"/>
                      <a:pt x="58299" y="1039660"/>
                      <a:pt x="30736" y="1036938"/>
                    </a:cubicBezTo>
                    <a:lnTo>
                      <a:pt x="1414" y="1032655"/>
                    </a:lnTo>
                    <a:lnTo>
                      <a:pt x="31073" y="1030702"/>
                    </a:lnTo>
                    <a:cubicBezTo>
                      <a:pt x="371583" y="982993"/>
                      <a:pt x="520217" y="776437"/>
                      <a:pt x="520217" y="524884"/>
                    </a:cubicBezTo>
                    <a:cubicBezTo>
                      <a:pt x="520217" y="273330"/>
                      <a:pt x="371583" y="60131"/>
                      <a:pt x="31073" y="10762"/>
                    </a:cubicBezTo>
                    <a:lnTo>
                      <a:pt x="0" y="8643"/>
                    </a:lnTo>
                    <a:lnTo>
                      <a:pt x="30736" y="4153"/>
                    </a:lnTo>
                    <a:cubicBezTo>
                      <a:pt x="58299" y="1431"/>
                      <a:pt x="86265" y="0"/>
                      <a:pt x="114566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12700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89" name="グループ化 88">
              <a:extLst>
                <a:ext uri="{FF2B5EF4-FFF2-40B4-BE49-F238E27FC236}">
                  <a16:creationId xmlns:a16="http://schemas.microsoft.com/office/drawing/2014/main" id="{B1E27BCA-6812-42F2-B0C6-3256D275C599}"/>
                </a:ext>
              </a:extLst>
            </p:cNvPr>
            <p:cNvGrpSpPr/>
            <p:nvPr/>
          </p:nvGrpSpPr>
          <p:grpSpPr>
            <a:xfrm>
              <a:off x="4434339" y="1651852"/>
              <a:ext cx="834195" cy="461214"/>
              <a:chOff x="8413023" y="1199191"/>
              <a:chExt cx="7072472" cy="3910261"/>
            </a:xfrm>
          </p:grpSpPr>
          <p:sp>
            <p:nvSpPr>
              <p:cNvPr id="101" name="楕円 100">
                <a:extLst>
                  <a:ext uri="{FF2B5EF4-FFF2-40B4-BE49-F238E27FC236}">
                    <a16:creationId xmlns:a16="http://schemas.microsoft.com/office/drawing/2014/main" id="{04E30374-A902-4AE3-8834-6D2F42025783}"/>
                  </a:ext>
                </a:extLst>
              </p:cNvPr>
              <p:cNvSpPr/>
              <p:nvPr/>
            </p:nvSpPr>
            <p:spPr>
              <a:xfrm>
                <a:off x="12393044" y="1805651"/>
                <a:ext cx="1530350" cy="1041091"/>
              </a:xfrm>
              <a:prstGeom prst="ellipse">
                <a:avLst/>
              </a:prstGeom>
              <a:solidFill>
                <a:srgbClr val="FF3300"/>
              </a:solidFill>
              <a:ln w="12700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  <p:sp>
            <p:nvSpPr>
              <p:cNvPr id="102" name="楕円 101">
                <a:extLst>
                  <a:ext uri="{FF2B5EF4-FFF2-40B4-BE49-F238E27FC236}">
                    <a16:creationId xmlns:a16="http://schemas.microsoft.com/office/drawing/2014/main" id="{8A29659E-C1A0-4719-8C68-9214FB299090}"/>
                  </a:ext>
                </a:extLst>
              </p:cNvPr>
              <p:cNvSpPr/>
              <p:nvPr/>
            </p:nvSpPr>
            <p:spPr>
              <a:xfrm>
                <a:off x="12393044" y="3268691"/>
                <a:ext cx="1530350" cy="1041091"/>
              </a:xfrm>
              <a:prstGeom prst="ellipse">
                <a:avLst/>
              </a:prstGeom>
              <a:solidFill>
                <a:srgbClr val="FF3300"/>
              </a:solidFill>
              <a:ln w="12700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  <p:sp>
            <p:nvSpPr>
              <p:cNvPr id="103" name="フリーフォーム: 図形 102">
                <a:extLst>
                  <a:ext uri="{FF2B5EF4-FFF2-40B4-BE49-F238E27FC236}">
                    <a16:creationId xmlns:a16="http://schemas.microsoft.com/office/drawing/2014/main" id="{D48B73D6-B655-4B42-950C-D672F8F5272D}"/>
                  </a:ext>
                </a:extLst>
              </p:cNvPr>
              <p:cNvSpPr/>
              <p:nvPr/>
            </p:nvSpPr>
            <p:spPr>
              <a:xfrm>
                <a:off x="12887486" y="1805652"/>
                <a:ext cx="1035908" cy="942167"/>
              </a:xfrm>
              <a:custGeom>
                <a:avLst/>
                <a:gdLst>
                  <a:gd name="connsiteX0" fmla="*/ 270733 w 1035908"/>
                  <a:gd name="connsiteY0" fmla="*/ 0 h 942167"/>
                  <a:gd name="connsiteX1" fmla="*/ 1035908 w 1035908"/>
                  <a:gd name="connsiteY1" fmla="*/ 520546 h 942167"/>
                  <a:gd name="connsiteX2" fmla="*/ 811793 w 1035908"/>
                  <a:gd name="connsiteY2" fmla="*/ 888628 h 942167"/>
                  <a:gd name="connsiteX3" fmla="*/ 716407 w 1035908"/>
                  <a:gd name="connsiteY3" fmla="*/ 942167 h 942167"/>
                  <a:gd name="connsiteX4" fmla="*/ 771080 w 1035908"/>
                  <a:gd name="connsiteY4" fmla="*/ 865093 h 942167"/>
                  <a:gd name="connsiteX5" fmla="*/ 832708 w 1035908"/>
                  <a:gd name="connsiteY5" fmla="*/ 631517 h 942167"/>
                  <a:gd name="connsiteX6" fmla="*/ 48483 w 1035908"/>
                  <a:gd name="connsiteY6" fmla="*/ 31443 h 942167"/>
                  <a:gd name="connsiteX7" fmla="*/ 0 w 1035908"/>
                  <a:gd name="connsiteY7" fmla="*/ 35183 h 942167"/>
                  <a:gd name="connsiteX8" fmla="*/ 116524 w 1035908"/>
                  <a:gd name="connsiteY8" fmla="*/ 10576 h 942167"/>
                  <a:gd name="connsiteX9" fmla="*/ 270733 w 1035908"/>
                  <a:gd name="connsiteY9" fmla="*/ 0 h 9421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35908" h="942167">
                    <a:moveTo>
                      <a:pt x="270733" y="0"/>
                    </a:moveTo>
                    <a:cubicBezTo>
                      <a:pt x="693327" y="0"/>
                      <a:pt x="1035908" y="233056"/>
                      <a:pt x="1035908" y="520546"/>
                    </a:cubicBezTo>
                    <a:cubicBezTo>
                      <a:pt x="1035908" y="664291"/>
                      <a:pt x="950263" y="794427"/>
                      <a:pt x="811793" y="888628"/>
                    </a:cubicBezTo>
                    <a:lnTo>
                      <a:pt x="716407" y="942167"/>
                    </a:lnTo>
                    <a:lnTo>
                      <a:pt x="771080" y="865093"/>
                    </a:lnTo>
                    <a:cubicBezTo>
                      <a:pt x="810764" y="793301"/>
                      <a:pt x="832708" y="714370"/>
                      <a:pt x="832708" y="631517"/>
                    </a:cubicBezTo>
                    <a:cubicBezTo>
                      <a:pt x="832708" y="300105"/>
                      <a:pt x="481599" y="31443"/>
                      <a:pt x="48483" y="31443"/>
                    </a:cubicBezTo>
                    <a:lnTo>
                      <a:pt x="0" y="35183"/>
                    </a:lnTo>
                    <a:lnTo>
                      <a:pt x="116524" y="10576"/>
                    </a:lnTo>
                    <a:cubicBezTo>
                      <a:pt x="166335" y="3641"/>
                      <a:pt x="217909" y="0"/>
                      <a:pt x="270733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12700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  <p:sp>
            <p:nvSpPr>
              <p:cNvPr id="104" name="フリーフォーム: 図形 103">
                <a:extLst>
                  <a:ext uri="{FF2B5EF4-FFF2-40B4-BE49-F238E27FC236}">
                    <a16:creationId xmlns:a16="http://schemas.microsoft.com/office/drawing/2014/main" id="{563DDDA5-C098-445A-AFAC-99495DD6B3FE}"/>
                  </a:ext>
                </a:extLst>
              </p:cNvPr>
              <p:cNvSpPr/>
              <p:nvPr/>
            </p:nvSpPr>
            <p:spPr>
              <a:xfrm>
                <a:off x="13027120" y="3331159"/>
                <a:ext cx="896274" cy="978624"/>
              </a:xfrm>
              <a:custGeom>
                <a:avLst/>
                <a:gdLst>
                  <a:gd name="connsiteX0" fmla="*/ 487330 w 896274"/>
                  <a:gd name="connsiteY0" fmla="*/ 0 h 978624"/>
                  <a:gd name="connsiteX1" fmla="*/ 558915 w 896274"/>
                  <a:gd name="connsiteY1" fmla="*/ 26433 h 978624"/>
                  <a:gd name="connsiteX2" fmla="*/ 896274 w 896274"/>
                  <a:gd name="connsiteY2" fmla="*/ 458078 h 978624"/>
                  <a:gd name="connsiteX3" fmla="*/ 131099 w 896274"/>
                  <a:gd name="connsiteY3" fmla="*/ 978624 h 978624"/>
                  <a:gd name="connsiteX4" fmla="*/ 0 w 896274"/>
                  <a:gd name="connsiteY4" fmla="*/ 969633 h 978624"/>
                  <a:gd name="connsiteX5" fmla="*/ 41498 w 896274"/>
                  <a:gd name="connsiteY5" fmla="*/ 966432 h 978624"/>
                  <a:gd name="connsiteX6" fmla="*/ 667674 w 896274"/>
                  <a:gd name="connsiteY6" fmla="*/ 378549 h 978624"/>
                  <a:gd name="connsiteX7" fmla="*/ 533741 w 896274"/>
                  <a:gd name="connsiteY7" fmla="*/ 43042 h 978624"/>
                  <a:gd name="connsiteX8" fmla="*/ 487330 w 896274"/>
                  <a:gd name="connsiteY8" fmla="*/ 0 h 9786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96274" h="978624">
                    <a:moveTo>
                      <a:pt x="487330" y="0"/>
                    </a:moveTo>
                    <a:lnTo>
                      <a:pt x="558915" y="26433"/>
                    </a:lnTo>
                    <a:cubicBezTo>
                      <a:pt x="762454" y="119979"/>
                      <a:pt x="896274" y="278397"/>
                      <a:pt x="896274" y="458078"/>
                    </a:cubicBezTo>
                    <a:cubicBezTo>
                      <a:pt x="896274" y="745568"/>
                      <a:pt x="553693" y="978624"/>
                      <a:pt x="131099" y="978624"/>
                    </a:cubicBezTo>
                    <a:lnTo>
                      <a:pt x="0" y="969633"/>
                    </a:lnTo>
                    <a:lnTo>
                      <a:pt x="41498" y="966432"/>
                    </a:lnTo>
                    <a:cubicBezTo>
                      <a:pt x="398856" y="910477"/>
                      <a:pt x="667674" y="668535"/>
                      <a:pt x="667674" y="378549"/>
                    </a:cubicBezTo>
                    <a:cubicBezTo>
                      <a:pt x="667674" y="254270"/>
                      <a:pt x="618300" y="138814"/>
                      <a:pt x="533741" y="43042"/>
                    </a:cubicBezTo>
                    <a:lnTo>
                      <a:pt x="487330" y="0"/>
                    </a:lnTo>
                    <a:close/>
                  </a:path>
                </a:pathLst>
              </a:custGeom>
              <a:solidFill>
                <a:srgbClr val="000000"/>
              </a:solidFill>
              <a:ln w="12700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  <p:sp>
            <p:nvSpPr>
              <p:cNvPr id="105" name="楕円 104">
                <a:extLst>
                  <a:ext uri="{FF2B5EF4-FFF2-40B4-BE49-F238E27FC236}">
                    <a16:creationId xmlns:a16="http://schemas.microsoft.com/office/drawing/2014/main" id="{12926CE4-DD25-4C97-80DA-98EB321F13F9}"/>
                  </a:ext>
                </a:extLst>
              </p:cNvPr>
              <p:cNvSpPr/>
              <p:nvPr/>
            </p:nvSpPr>
            <p:spPr>
              <a:xfrm rot="1800000">
                <a:off x="10171253" y="4321296"/>
                <a:ext cx="1298039" cy="588414"/>
              </a:xfrm>
              <a:prstGeom prst="ellipse">
                <a:avLst/>
              </a:prstGeom>
              <a:solidFill>
                <a:srgbClr val="FF3300"/>
              </a:solidFill>
              <a:ln w="12700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  <p:sp>
            <p:nvSpPr>
              <p:cNvPr id="106" name="楕円 105">
                <a:extLst>
                  <a:ext uri="{FF2B5EF4-FFF2-40B4-BE49-F238E27FC236}">
                    <a16:creationId xmlns:a16="http://schemas.microsoft.com/office/drawing/2014/main" id="{3E964D33-F9F5-41EA-B056-B04FD942F998}"/>
                  </a:ext>
                </a:extLst>
              </p:cNvPr>
              <p:cNvSpPr/>
              <p:nvPr/>
            </p:nvSpPr>
            <p:spPr>
              <a:xfrm>
                <a:off x="10159884" y="1199191"/>
                <a:ext cx="2233158" cy="1360408"/>
              </a:xfrm>
              <a:prstGeom prst="ellipse">
                <a:avLst/>
              </a:prstGeom>
              <a:solidFill>
                <a:srgbClr val="FF3300"/>
              </a:solidFill>
              <a:ln w="12700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  <p:sp>
            <p:nvSpPr>
              <p:cNvPr id="107" name="フリーフォーム: 図形 106">
                <a:extLst>
                  <a:ext uri="{FF2B5EF4-FFF2-40B4-BE49-F238E27FC236}">
                    <a16:creationId xmlns:a16="http://schemas.microsoft.com/office/drawing/2014/main" id="{199C3690-D9A7-4418-B7AE-412630047FAE}"/>
                  </a:ext>
                </a:extLst>
              </p:cNvPr>
              <p:cNvSpPr/>
              <p:nvPr/>
            </p:nvSpPr>
            <p:spPr>
              <a:xfrm>
                <a:off x="8413023" y="1637222"/>
                <a:ext cx="7072471" cy="2838450"/>
              </a:xfrm>
              <a:custGeom>
                <a:avLst/>
                <a:gdLst>
                  <a:gd name="connsiteX0" fmla="*/ 2962904 w 7072471"/>
                  <a:gd name="connsiteY0" fmla="*/ 0 h 2838450"/>
                  <a:gd name="connsiteX1" fmla="*/ 5165636 w 7072471"/>
                  <a:gd name="connsiteY1" fmla="*/ 876778 h 2838450"/>
                  <a:gd name="connsiteX2" fmla="*/ 5243424 w 7072471"/>
                  <a:gd name="connsiteY2" fmla="*/ 1081278 h 2838450"/>
                  <a:gd name="connsiteX3" fmla="*/ 5313077 w 7072471"/>
                  <a:gd name="connsiteY3" fmla="*/ 1088896 h 2838450"/>
                  <a:gd name="connsiteX4" fmla="*/ 5684197 w 7072471"/>
                  <a:gd name="connsiteY4" fmla="*/ 1011857 h 2838450"/>
                  <a:gd name="connsiteX5" fmla="*/ 5792111 w 7072471"/>
                  <a:gd name="connsiteY5" fmla="*/ 950102 h 2838450"/>
                  <a:gd name="connsiteX6" fmla="*/ 5803925 w 7072471"/>
                  <a:gd name="connsiteY6" fmla="*/ 934522 h 2838450"/>
                  <a:gd name="connsiteX7" fmla="*/ 6431121 w 7072471"/>
                  <a:gd name="connsiteY7" fmla="*/ 657225 h 2838450"/>
                  <a:gd name="connsiteX8" fmla="*/ 7072471 w 7072471"/>
                  <a:gd name="connsiteY8" fmla="*/ 1425575 h 2838450"/>
                  <a:gd name="connsiteX9" fmla="*/ 6431121 w 7072471"/>
                  <a:gd name="connsiteY9" fmla="*/ 2181225 h 2838450"/>
                  <a:gd name="connsiteX10" fmla="*/ 5884613 w 7072471"/>
                  <a:gd name="connsiteY10" fmla="*/ 1983271 h 2838450"/>
                  <a:gd name="connsiteX11" fmla="*/ 5864125 w 7072471"/>
                  <a:gd name="connsiteY11" fmla="*/ 1963125 h 2838450"/>
                  <a:gd name="connsiteX12" fmla="*/ 5796438 w 7072471"/>
                  <a:gd name="connsiteY12" fmla="*/ 1908297 h 2838450"/>
                  <a:gd name="connsiteX13" fmla="*/ 5313077 w 7072471"/>
                  <a:gd name="connsiteY13" fmla="*/ 1767026 h 2838450"/>
                  <a:gd name="connsiteX14" fmla="*/ 5246364 w 7072471"/>
                  <a:gd name="connsiteY14" fmla="*/ 1774323 h 2838450"/>
                  <a:gd name="connsiteX15" fmla="*/ 5182206 w 7072471"/>
                  <a:gd name="connsiteY15" fmla="*/ 1949802 h 2838450"/>
                  <a:gd name="connsiteX16" fmla="*/ 2962904 w 7072471"/>
                  <a:gd name="connsiteY16" fmla="*/ 2838450 h 2838450"/>
                  <a:gd name="connsiteX17" fmla="*/ 133206 w 7072471"/>
                  <a:gd name="connsiteY17" fmla="*/ 1841259 h 2838450"/>
                  <a:gd name="connsiteX18" fmla="*/ 75451 w 7072471"/>
                  <a:gd name="connsiteY18" fmla="*/ 1733667 h 2838450"/>
                  <a:gd name="connsiteX19" fmla="*/ 91774 w 7072471"/>
                  <a:gd name="connsiteY19" fmla="*/ 1727972 h 2838450"/>
                  <a:gd name="connsiteX20" fmla="*/ 296058 w 7072471"/>
                  <a:gd name="connsiteY20" fmla="*/ 1507849 h 2838450"/>
                  <a:gd name="connsiteX21" fmla="*/ 72854 w 7072471"/>
                  <a:gd name="connsiteY21" fmla="*/ 1599174 h 2838450"/>
                  <a:gd name="connsiteX22" fmla="*/ 29500 w 7072471"/>
                  <a:gd name="connsiteY22" fmla="*/ 1608908 h 2838450"/>
                  <a:gd name="connsiteX23" fmla="*/ 15297 w 7072471"/>
                  <a:gd name="connsiteY23" fmla="*/ 1564333 h 2838450"/>
                  <a:gd name="connsiteX24" fmla="*/ 0 w 7072471"/>
                  <a:gd name="connsiteY24" fmla="*/ 1419225 h 2838450"/>
                  <a:gd name="connsiteX25" fmla="*/ 2962904 w 7072471"/>
                  <a:gd name="connsiteY25" fmla="*/ 0 h 28384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7072471" h="2838450">
                    <a:moveTo>
                      <a:pt x="2962904" y="0"/>
                    </a:moveTo>
                    <a:cubicBezTo>
                      <a:pt x="4190180" y="0"/>
                      <a:pt x="4891620" y="364070"/>
                      <a:pt x="5165636" y="876778"/>
                    </a:cubicBezTo>
                    <a:lnTo>
                      <a:pt x="5243424" y="1081278"/>
                    </a:lnTo>
                    <a:lnTo>
                      <a:pt x="5313077" y="1088896"/>
                    </a:lnTo>
                    <a:cubicBezTo>
                      <a:pt x="5440526" y="1092746"/>
                      <a:pt x="5567876" y="1066605"/>
                      <a:pt x="5684197" y="1011857"/>
                    </a:cubicBezTo>
                    <a:lnTo>
                      <a:pt x="5792111" y="950102"/>
                    </a:lnTo>
                    <a:lnTo>
                      <a:pt x="5803925" y="934522"/>
                    </a:lnTo>
                    <a:cubicBezTo>
                      <a:pt x="5953005" y="765170"/>
                      <a:pt x="6178617" y="657225"/>
                      <a:pt x="6431121" y="657225"/>
                    </a:cubicBezTo>
                    <a:cubicBezTo>
                      <a:pt x="6880018" y="657225"/>
                      <a:pt x="7072471" y="1004734"/>
                      <a:pt x="7072471" y="1425575"/>
                    </a:cubicBezTo>
                    <a:cubicBezTo>
                      <a:pt x="7072471" y="1846416"/>
                      <a:pt x="6880018" y="2181225"/>
                      <a:pt x="6431121" y="2181225"/>
                    </a:cubicBezTo>
                    <a:cubicBezTo>
                      <a:pt x="6220701" y="2181225"/>
                      <a:pt x="6028956" y="2106263"/>
                      <a:pt x="5884613" y="1983271"/>
                    </a:cubicBezTo>
                    <a:lnTo>
                      <a:pt x="5864125" y="1963125"/>
                    </a:lnTo>
                    <a:lnTo>
                      <a:pt x="5796438" y="1908297"/>
                    </a:lnTo>
                    <a:cubicBezTo>
                      <a:pt x="5652764" y="1810077"/>
                      <a:pt x="5483009" y="1761893"/>
                      <a:pt x="5313077" y="1767026"/>
                    </a:cubicBezTo>
                    <a:lnTo>
                      <a:pt x="5246364" y="1774323"/>
                    </a:lnTo>
                    <a:lnTo>
                      <a:pt x="5182206" y="1949802"/>
                    </a:lnTo>
                    <a:cubicBezTo>
                      <a:pt x="4920619" y="2472918"/>
                      <a:pt x="4215748" y="2838450"/>
                      <a:pt x="2962904" y="2838450"/>
                    </a:cubicBezTo>
                    <a:cubicBezTo>
                      <a:pt x="1633356" y="2838450"/>
                      <a:pt x="508344" y="2418981"/>
                      <a:pt x="133206" y="1841259"/>
                    </a:cubicBezTo>
                    <a:lnTo>
                      <a:pt x="75451" y="1733667"/>
                    </a:lnTo>
                    <a:lnTo>
                      <a:pt x="91774" y="1727972"/>
                    </a:lnTo>
                    <a:cubicBezTo>
                      <a:pt x="220825" y="1674031"/>
                      <a:pt x="302303" y="1592766"/>
                      <a:pt x="296058" y="1507849"/>
                    </a:cubicBezTo>
                    <a:cubicBezTo>
                      <a:pt x="232075" y="1544978"/>
                      <a:pt x="156095" y="1575862"/>
                      <a:pt x="72854" y="1599174"/>
                    </a:cubicBezTo>
                    <a:lnTo>
                      <a:pt x="29500" y="1608908"/>
                    </a:lnTo>
                    <a:lnTo>
                      <a:pt x="15297" y="1564333"/>
                    </a:lnTo>
                    <a:cubicBezTo>
                      <a:pt x="5182" y="1516622"/>
                      <a:pt x="0" y="1468214"/>
                      <a:pt x="0" y="1419225"/>
                    </a:cubicBezTo>
                    <a:cubicBezTo>
                      <a:pt x="0" y="635409"/>
                      <a:pt x="1326537" y="0"/>
                      <a:pt x="2962904" y="0"/>
                    </a:cubicBezTo>
                    <a:close/>
                  </a:path>
                </a:pathLst>
              </a:custGeom>
              <a:solidFill>
                <a:srgbClr val="FF3300"/>
              </a:solidFill>
              <a:ln w="12700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  <p:sp>
            <p:nvSpPr>
              <p:cNvPr id="108" name="楕円 7">
                <a:extLst>
                  <a:ext uri="{FF2B5EF4-FFF2-40B4-BE49-F238E27FC236}">
                    <a16:creationId xmlns:a16="http://schemas.microsoft.com/office/drawing/2014/main" id="{20FA14A6-51DF-4CB8-B4C6-D71D0A4917FD}"/>
                  </a:ext>
                </a:extLst>
              </p:cNvPr>
              <p:cNvSpPr/>
              <p:nvPr/>
            </p:nvSpPr>
            <p:spPr>
              <a:xfrm>
                <a:off x="14031344" y="2301169"/>
                <a:ext cx="1454150" cy="1524000"/>
              </a:xfrm>
              <a:custGeom>
                <a:avLst/>
                <a:gdLst>
                  <a:gd name="connsiteX0" fmla="*/ 0 w 1625600"/>
                  <a:gd name="connsiteY0" fmla="*/ 762000 h 1524000"/>
                  <a:gd name="connsiteX1" fmla="*/ 812800 w 1625600"/>
                  <a:gd name="connsiteY1" fmla="*/ 0 h 1524000"/>
                  <a:gd name="connsiteX2" fmla="*/ 1625600 w 1625600"/>
                  <a:gd name="connsiteY2" fmla="*/ 762000 h 1524000"/>
                  <a:gd name="connsiteX3" fmla="*/ 812800 w 1625600"/>
                  <a:gd name="connsiteY3" fmla="*/ 1524000 h 1524000"/>
                  <a:gd name="connsiteX4" fmla="*/ 0 w 1625600"/>
                  <a:gd name="connsiteY4" fmla="*/ 762000 h 1524000"/>
                  <a:gd name="connsiteX0" fmla="*/ 0 w 1625600"/>
                  <a:gd name="connsiteY0" fmla="*/ 762000 h 1524000"/>
                  <a:gd name="connsiteX1" fmla="*/ 812800 w 1625600"/>
                  <a:gd name="connsiteY1" fmla="*/ 0 h 1524000"/>
                  <a:gd name="connsiteX2" fmla="*/ 1625600 w 1625600"/>
                  <a:gd name="connsiteY2" fmla="*/ 762000 h 1524000"/>
                  <a:gd name="connsiteX3" fmla="*/ 812800 w 1625600"/>
                  <a:gd name="connsiteY3" fmla="*/ 1524000 h 1524000"/>
                  <a:gd name="connsiteX4" fmla="*/ 0 w 1625600"/>
                  <a:gd name="connsiteY4" fmla="*/ 762000 h 1524000"/>
                  <a:gd name="connsiteX0" fmla="*/ 0 w 1625600"/>
                  <a:gd name="connsiteY0" fmla="*/ 762000 h 1524000"/>
                  <a:gd name="connsiteX1" fmla="*/ 812800 w 1625600"/>
                  <a:gd name="connsiteY1" fmla="*/ 0 h 1524000"/>
                  <a:gd name="connsiteX2" fmla="*/ 1625600 w 1625600"/>
                  <a:gd name="connsiteY2" fmla="*/ 762000 h 1524000"/>
                  <a:gd name="connsiteX3" fmla="*/ 812800 w 1625600"/>
                  <a:gd name="connsiteY3" fmla="*/ 1524000 h 1524000"/>
                  <a:gd name="connsiteX4" fmla="*/ 0 w 1625600"/>
                  <a:gd name="connsiteY4" fmla="*/ 762000 h 1524000"/>
                  <a:gd name="connsiteX0" fmla="*/ 0 w 1625600"/>
                  <a:gd name="connsiteY0" fmla="*/ 762000 h 1524000"/>
                  <a:gd name="connsiteX1" fmla="*/ 812800 w 1625600"/>
                  <a:gd name="connsiteY1" fmla="*/ 0 h 1524000"/>
                  <a:gd name="connsiteX2" fmla="*/ 1625600 w 1625600"/>
                  <a:gd name="connsiteY2" fmla="*/ 762000 h 1524000"/>
                  <a:gd name="connsiteX3" fmla="*/ 812800 w 1625600"/>
                  <a:gd name="connsiteY3" fmla="*/ 1524000 h 1524000"/>
                  <a:gd name="connsiteX4" fmla="*/ 0 w 1625600"/>
                  <a:gd name="connsiteY4" fmla="*/ 762000 h 1524000"/>
                  <a:gd name="connsiteX0" fmla="*/ 0 w 1454150"/>
                  <a:gd name="connsiteY0" fmla="*/ 762000 h 1524000"/>
                  <a:gd name="connsiteX1" fmla="*/ 812800 w 1454150"/>
                  <a:gd name="connsiteY1" fmla="*/ 0 h 1524000"/>
                  <a:gd name="connsiteX2" fmla="*/ 1454150 w 1454150"/>
                  <a:gd name="connsiteY2" fmla="*/ 768350 h 1524000"/>
                  <a:gd name="connsiteX3" fmla="*/ 812800 w 1454150"/>
                  <a:gd name="connsiteY3" fmla="*/ 1524000 h 1524000"/>
                  <a:gd name="connsiteX4" fmla="*/ 0 w 1454150"/>
                  <a:gd name="connsiteY4" fmla="*/ 762000 h 1524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54150" h="1524000">
                    <a:moveTo>
                      <a:pt x="0" y="762000"/>
                    </a:moveTo>
                    <a:cubicBezTo>
                      <a:pt x="0" y="341159"/>
                      <a:pt x="363903" y="0"/>
                      <a:pt x="812800" y="0"/>
                    </a:cubicBezTo>
                    <a:cubicBezTo>
                      <a:pt x="1261697" y="0"/>
                      <a:pt x="1454150" y="347509"/>
                      <a:pt x="1454150" y="768350"/>
                    </a:cubicBezTo>
                    <a:cubicBezTo>
                      <a:pt x="1454150" y="1189191"/>
                      <a:pt x="1261697" y="1524000"/>
                      <a:pt x="812800" y="1524000"/>
                    </a:cubicBezTo>
                    <a:cubicBezTo>
                      <a:pt x="363903" y="1524000"/>
                      <a:pt x="0" y="1182841"/>
                      <a:pt x="0" y="762000"/>
                    </a:cubicBezTo>
                    <a:close/>
                  </a:path>
                </a:pathLst>
              </a:custGeom>
              <a:noFill/>
              <a:ln w="12700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  <p:sp>
            <p:nvSpPr>
              <p:cNvPr id="109" name="フリーフォーム: 図形 108">
                <a:extLst>
                  <a:ext uri="{FF2B5EF4-FFF2-40B4-BE49-F238E27FC236}">
                    <a16:creationId xmlns:a16="http://schemas.microsoft.com/office/drawing/2014/main" id="{84FDC49E-61EB-44CB-B6CE-5EFDC38B5559}"/>
                  </a:ext>
                </a:extLst>
              </p:cNvPr>
              <p:cNvSpPr/>
              <p:nvPr/>
            </p:nvSpPr>
            <p:spPr>
              <a:xfrm>
                <a:off x="9416788" y="1906621"/>
                <a:ext cx="851546" cy="2264205"/>
              </a:xfrm>
              <a:custGeom>
                <a:avLst/>
                <a:gdLst>
                  <a:gd name="connsiteX0" fmla="*/ 227126 w 851546"/>
                  <a:gd name="connsiteY0" fmla="*/ 0 h 2264205"/>
                  <a:gd name="connsiteX1" fmla="*/ 274858 w 851546"/>
                  <a:gd name="connsiteY1" fmla="*/ 29928 h 2264205"/>
                  <a:gd name="connsiteX2" fmla="*/ 851546 w 851546"/>
                  <a:gd name="connsiteY2" fmla="*/ 1108489 h 2264205"/>
                  <a:gd name="connsiteX3" fmla="*/ 274858 w 851546"/>
                  <a:gd name="connsiteY3" fmla="*/ 2174413 h 2264205"/>
                  <a:gd name="connsiteX4" fmla="*/ 128157 w 851546"/>
                  <a:gd name="connsiteY4" fmla="*/ 2264205 h 2264205"/>
                  <a:gd name="connsiteX5" fmla="*/ 74457 w 851546"/>
                  <a:gd name="connsiteY5" fmla="*/ 2244970 h 2264205"/>
                  <a:gd name="connsiteX6" fmla="*/ 0 w 851546"/>
                  <a:gd name="connsiteY6" fmla="*/ 2212556 h 2264205"/>
                  <a:gd name="connsiteX7" fmla="*/ 35655 w 851546"/>
                  <a:gd name="connsiteY7" fmla="*/ 2195805 h 2264205"/>
                  <a:gd name="connsiteX8" fmla="*/ 743096 w 851546"/>
                  <a:gd name="connsiteY8" fmla="*/ 1107679 h 2264205"/>
                  <a:gd name="connsiteX9" fmla="*/ 187775 w 851546"/>
                  <a:gd name="connsiteY9" fmla="*/ 98222 h 2264205"/>
                  <a:gd name="connsiteX10" fmla="*/ 100830 w 851546"/>
                  <a:gd name="connsiteY10" fmla="*/ 45238 h 2264205"/>
                  <a:gd name="connsiteX11" fmla="*/ 227126 w 851546"/>
                  <a:gd name="connsiteY11" fmla="*/ 0 h 22642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851546" h="2264205">
                    <a:moveTo>
                      <a:pt x="227126" y="0"/>
                    </a:moveTo>
                    <a:lnTo>
                      <a:pt x="274858" y="29928"/>
                    </a:lnTo>
                    <a:cubicBezTo>
                      <a:pt x="669410" y="307498"/>
                      <a:pt x="851546" y="689752"/>
                      <a:pt x="851546" y="1108489"/>
                    </a:cubicBezTo>
                    <a:cubicBezTo>
                      <a:pt x="851546" y="1527226"/>
                      <a:pt x="669410" y="1903161"/>
                      <a:pt x="274858" y="2174413"/>
                    </a:cubicBezTo>
                    <a:lnTo>
                      <a:pt x="128157" y="2264205"/>
                    </a:lnTo>
                    <a:lnTo>
                      <a:pt x="74457" y="2244970"/>
                    </a:lnTo>
                    <a:lnTo>
                      <a:pt x="0" y="2212556"/>
                    </a:lnTo>
                    <a:lnTo>
                      <a:pt x="35655" y="2195805"/>
                    </a:lnTo>
                    <a:cubicBezTo>
                      <a:pt x="521121" y="1938773"/>
                      <a:pt x="743096" y="1548576"/>
                      <a:pt x="743096" y="1107679"/>
                    </a:cubicBezTo>
                    <a:cubicBezTo>
                      <a:pt x="743096" y="715771"/>
                      <a:pt x="567709" y="358008"/>
                      <a:pt x="187775" y="98222"/>
                    </a:cubicBezTo>
                    <a:lnTo>
                      <a:pt x="100830" y="45238"/>
                    </a:lnTo>
                    <a:lnTo>
                      <a:pt x="227126" y="0"/>
                    </a:lnTo>
                    <a:close/>
                  </a:path>
                </a:pathLst>
              </a:custGeom>
              <a:solidFill>
                <a:srgbClr val="000000"/>
              </a:solidFill>
              <a:ln w="12700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  <p:sp>
            <p:nvSpPr>
              <p:cNvPr id="110" name="フリーフォーム: 図形 109">
                <a:extLst>
                  <a:ext uri="{FF2B5EF4-FFF2-40B4-BE49-F238E27FC236}">
                    <a16:creationId xmlns:a16="http://schemas.microsoft.com/office/drawing/2014/main" id="{5B47F33E-9B23-49F5-9FD6-B832C1061629}"/>
                  </a:ext>
                </a:extLst>
              </p:cNvPr>
              <p:cNvSpPr/>
              <p:nvPr/>
            </p:nvSpPr>
            <p:spPr>
              <a:xfrm>
                <a:off x="9076575" y="2063589"/>
                <a:ext cx="723426" cy="1939976"/>
              </a:xfrm>
              <a:custGeom>
                <a:avLst/>
                <a:gdLst>
                  <a:gd name="connsiteX0" fmla="*/ 183989 w 723426"/>
                  <a:gd name="connsiteY0" fmla="*/ 0 h 1939976"/>
                  <a:gd name="connsiteX1" fmla="*/ 209439 w 723426"/>
                  <a:gd name="connsiteY1" fmla="*/ 15509 h 1939976"/>
                  <a:gd name="connsiteX2" fmla="*/ 723426 w 723426"/>
                  <a:gd name="connsiteY2" fmla="*/ 949830 h 1939976"/>
                  <a:gd name="connsiteX3" fmla="*/ 209439 w 723426"/>
                  <a:gd name="connsiteY3" fmla="*/ 1873204 h 1939976"/>
                  <a:gd name="connsiteX4" fmla="*/ 97199 w 723426"/>
                  <a:gd name="connsiteY4" fmla="*/ 1939976 h 1939976"/>
                  <a:gd name="connsiteX5" fmla="*/ 13031 w 723426"/>
                  <a:gd name="connsiteY5" fmla="*/ 1895617 h 1939976"/>
                  <a:gd name="connsiteX6" fmla="*/ 0 w 723426"/>
                  <a:gd name="connsiteY6" fmla="*/ 1887270 h 1939976"/>
                  <a:gd name="connsiteX7" fmla="*/ 120508 w 723426"/>
                  <a:gd name="connsiteY7" fmla="*/ 1816908 h 1939976"/>
                  <a:gd name="connsiteX8" fmla="*/ 612639 w 723426"/>
                  <a:gd name="connsiteY8" fmla="*/ 949170 h 1939976"/>
                  <a:gd name="connsiteX9" fmla="*/ 120508 w 723426"/>
                  <a:gd name="connsiteY9" fmla="*/ 71146 h 1939976"/>
                  <a:gd name="connsiteX10" fmla="*/ 87010 w 723426"/>
                  <a:gd name="connsiteY10" fmla="*/ 51110 h 1939976"/>
                  <a:gd name="connsiteX11" fmla="*/ 183989 w 723426"/>
                  <a:gd name="connsiteY11" fmla="*/ 0 h 1939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723426" h="1939976">
                    <a:moveTo>
                      <a:pt x="183989" y="0"/>
                    </a:moveTo>
                    <a:lnTo>
                      <a:pt x="209439" y="15509"/>
                    </a:lnTo>
                    <a:cubicBezTo>
                      <a:pt x="561093" y="255959"/>
                      <a:pt x="723426" y="587093"/>
                      <a:pt x="723426" y="949830"/>
                    </a:cubicBezTo>
                    <a:cubicBezTo>
                      <a:pt x="723426" y="1312568"/>
                      <a:pt x="561093" y="1638228"/>
                      <a:pt x="209439" y="1873204"/>
                    </a:cubicBezTo>
                    <a:lnTo>
                      <a:pt x="97199" y="1939976"/>
                    </a:lnTo>
                    <a:lnTo>
                      <a:pt x="13031" y="1895617"/>
                    </a:lnTo>
                    <a:lnTo>
                      <a:pt x="0" y="1887270"/>
                    </a:lnTo>
                    <a:lnTo>
                      <a:pt x="120508" y="1816908"/>
                    </a:lnTo>
                    <a:cubicBezTo>
                      <a:pt x="457209" y="1596090"/>
                      <a:pt x="612639" y="1290052"/>
                      <a:pt x="612639" y="949170"/>
                    </a:cubicBezTo>
                    <a:cubicBezTo>
                      <a:pt x="612639" y="608289"/>
                      <a:pt x="457209" y="297107"/>
                      <a:pt x="120508" y="71146"/>
                    </a:cubicBezTo>
                    <a:lnTo>
                      <a:pt x="87010" y="51110"/>
                    </a:lnTo>
                    <a:lnTo>
                      <a:pt x="183989" y="0"/>
                    </a:lnTo>
                    <a:close/>
                  </a:path>
                </a:pathLst>
              </a:custGeom>
              <a:solidFill>
                <a:srgbClr val="000000"/>
              </a:solidFill>
              <a:ln w="12700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  <p:sp>
            <p:nvSpPr>
              <p:cNvPr id="111" name="フリーフォーム: 図形 110">
                <a:extLst>
                  <a:ext uri="{FF2B5EF4-FFF2-40B4-BE49-F238E27FC236}">
                    <a16:creationId xmlns:a16="http://schemas.microsoft.com/office/drawing/2014/main" id="{7918DC5F-600B-4499-8D5F-5D03B90E5029}"/>
                  </a:ext>
                </a:extLst>
              </p:cNvPr>
              <p:cNvSpPr/>
              <p:nvPr/>
            </p:nvSpPr>
            <p:spPr>
              <a:xfrm>
                <a:off x="9173774" y="1951858"/>
                <a:ext cx="986110" cy="2167318"/>
              </a:xfrm>
              <a:custGeom>
                <a:avLst/>
                <a:gdLst>
                  <a:gd name="connsiteX0" fmla="*/ 343844 w 986110"/>
                  <a:gd name="connsiteY0" fmla="*/ 0 h 2167318"/>
                  <a:gd name="connsiteX1" fmla="*/ 430789 w 986110"/>
                  <a:gd name="connsiteY1" fmla="*/ 52984 h 2167318"/>
                  <a:gd name="connsiteX2" fmla="*/ 986110 w 986110"/>
                  <a:gd name="connsiteY2" fmla="*/ 1062441 h 2167318"/>
                  <a:gd name="connsiteX3" fmla="*/ 278669 w 986110"/>
                  <a:gd name="connsiteY3" fmla="*/ 2150567 h 2167318"/>
                  <a:gd name="connsiteX4" fmla="*/ 243014 w 986110"/>
                  <a:gd name="connsiteY4" fmla="*/ 2167318 h 2167318"/>
                  <a:gd name="connsiteX5" fmla="*/ 107063 w 986110"/>
                  <a:gd name="connsiteY5" fmla="*/ 2108132 h 2167318"/>
                  <a:gd name="connsiteX6" fmla="*/ 0 w 986110"/>
                  <a:gd name="connsiteY6" fmla="*/ 2051707 h 2167318"/>
                  <a:gd name="connsiteX7" fmla="*/ 112240 w 986110"/>
                  <a:gd name="connsiteY7" fmla="*/ 1984935 h 2167318"/>
                  <a:gd name="connsiteX8" fmla="*/ 626227 w 986110"/>
                  <a:gd name="connsiteY8" fmla="*/ 1061561 h 2167318"/>
                  <a:gd name="connsiteX9" fmla="*/ 112240 w 986110"/>
                  <a:gd name="connsiteY9" fmla="*/ 127240 h 2167318"/>
                  <a:gd name="connsiteX10" fmla="*/ 86790 w 986110"/>
                  <a:gd name="connsiteY10" fmla="*/ 111731 h 2167318"/>
                  <a:gd name="connsiteX11" fmla="*/ 107063 w 986110"/>
                  <a:gd name="connsiteY11" fmla="*/ 101046 h 2167318"/>
                  <a:gd name="connsiteX12" fmla="*/ 317471 w 986110"/>
                  <a:gd name="connsiteY12" fmla="*/ 9446 h 2167318"/>
                  <a:gd name="connsiteX13" fmla="*/ 343844 w 986110"/>
                  <a:gd name="connsiteY13" fmla="*/ 0 h 21673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986110" h="2167318">
                    <a:moveTo>
                      <a:pt x="343844" y="0"/>
                    </a:moveTo>
                    <a:lnTo>
                      <a:pt x="430789" y="52984"/>
                    </a:lnTo>
                    <a:cubicBezTo>
                      <a:pt x="810723" y="312770"/>
                      <a:pt x="986110" y="670533"/>
                      <a:pt x="986110" y="1062441"/>
                    </a:cubicBezTo>
                    <a:cubicBezTo>
                      <a:pt x="986110" y="1503338"/>
                      <a:pt x="764135" y="1893535"/>
                      <a:pt x="278669" y="2150567"/>
                    </a:cubicBezTo>
                    <a:lnTo>
                      <a:pt x="243014" y="2167318"/>
                    </a:lnTo>
                    <a:lnTo>
                      <a:pt x="107063" y="2108132"/>
                    </a:lnTo>
                    <a:lnTo>
                      <a:pt x="0" y="2051707"/>
                    </a:lnTo>
                    <a:lnTo>
                      <a:pt x="112240" y="1984935"/>
                    </a:lnTo>
                    <a:cubicBezTo>
                      <a:pt x="463894" y="1749959"/>
                      <a:pt x="626227" y="1424299"/>
                      <a:pt x="626227" y="1061561"/>
                    </a:cubicBezTo>
                    <a:cubicBezTo>
                      <a:pt x="626227" y="698824"/>
                      <a:pt x="463894" y="367690"/>
                      <a:pt x="112240" y="127240"/>
                    </a:cubicBezTo>
                    <a:lnTo>
                      <a:pt x="86790" y="111731"/>
                    </a:lnTo>
                    <a:lnTo>
                      <a:pt x="107063" y="101046"/>
                    </a:lnTo>
                    <a:cubicBezTo>
                      <a:pt x="174086" y="68942"/>
                      <a:pt x="244305" y="38369"/>
                      <a:pt x="317471" y="9446"/>
                    </a:cubicBezTo>
                    <a:lnTo>
                      <a:pt x="343844" y="0"/>
                    </a:lnTo>
                    <a:close/>
                  </a:path>
                </a:pathLst>
              </a:custGeom>
              <a:solidFill>
                <a:srgbClr val="FFFFFF"/>
              </a:solidFill>
              <a:ln w="12700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  <p:grpSp>
            <p:nvGrpSpPr>
              <p:cNvPr id="112" name="グループ化 111">
                <a:extLst>
                  <a:ext uri="{FF2B5EF4-FFF2-40B4-BE49-F238E27FC236}">
                    <a16:creationId xmlns:a16="http://schemas.microsoft.com/office/drawing/2014/main" id="{52FBEF14-C0C0-4043-B4D4-68216F24E0D7}"/>
                  </a:ext>
                </a:extLst>
              </p:cNvPr>
              <p:cNvGrpSpPr/>
              <p:nvPr/>
            </p:nvGrpSpPr>
            <p:grpSpPr>
              <a:xfrm>
                <a:off x="13598273" y="2566646"/>
                <a:ext cx="628767" cy="993112"/>
                <a:chOff x="6736079" y="2993174"/>
                <a:chExt cx="628767" cy="993112"/>
              </a:xfrm>
            </p:grpSpPr>
            <p:sp>
              <p:nvSpPr>
                <p:cNvPr id="123" name="フリーフォーム: 図形 122">
                  <a:extLst>
                    <a:ext uri="{FF2B5EF4-FFF2-40B4-BE49-F238E27FC236}">
                      <a16:creationId xmlns:a16="http://schemas.microsoft.com/office/drawing/2014/main" id="{81A988B7-0EEE-4A02-A50D-AFAA6EFBA610}"/>
                    </a:ext>
                  </a:extLst>
                </p:cNvPr>
                <p:cNvSpPr/>
                <p:nvPr/>
              </p:nvSpPr>
              <p:spPr>
                <a:xfrm>
                  <a:off x="7166083" y="2993174"/>
                  <a:ext cx="198763" cy="993112"/>
                </a:xfrm>
                <a:custGeom>
                  <a:avLst/>
                  <a:gdLst>
                    <a:gd name="connsiteX0" fmla="*/ 194240 w 198763"/>
                    <a:gd name="connsiteY0" fmla="*/ 0 h 993112"/>
                    <a:gd name="connsiteX1" fmla="*/ 176657 w 198763"/>
                    <a:gd name="connsiteY1" fmla="*/ 52524 h 993112"/>
                    <a:gd name="connsiteX2" fmla="*/ 116039 w 198763"/>
                    <a:gd name="connsiteY2" fmla="*/ 489801 h 993112"/>
                    <a:gd name="connsiteX3" fmla="*/ 176657 w 198763"/>
                    <a:gd name="connsiteY3" fmla="*/ 927078 h 993112"/>
                    <a:gd name="connsiteX4" fmla="*/ 198763 w 198763"/>
                    <a:gd name="connsiteY4" fmla="*/ 993112 h 993112"/>
                    <a:gd name="connsiteX5" fmla="*/ 181184 w 198763"/>
                    <a:gd name="connsiteY5" fmla="*/ 978873 h 993112"/>
                    <a:gd name="connsiteX6" fmla="*/ 68943 w 198763"/>
                    <a:gd name="connsiteY6" fmla="*/ 914641 h 993112"/>
                    <a:gd name="connsiteX7" fmla="*/ 50445 w 198763"/>
                    <a:gd name="connsiteY7" fmla="*/ 907656 h 993112"/>
                    <a:gd name="connsiteX8" fmla="*/ 26892 w 198763"/>
                    <a:gd name="connsiteY8" fmla="*/ 801297 h 993112"/>
                    <a:gd name="connsiteX9" fmla="*/ 0 w 198763"/>
                    <a:gd name="connsiteY9" fmla="*/ 489800 h 993112"/>
                    <a:gd name="connsiteX10" fmla="*/ 26892 w 198763"/>
                    <a:gd name="connsiteY10" fmla="*/ 178303 h 993112"/>
                    <a:gd name="connsiteX11" fmla="*/ 46098 w 198763"/>
                    <a:gd name="connsiteY11" fmla="*/ 91577 h 993112"/>
                    <a:gd name="connsiteX12" fmla="*/ 68943 w 198763"/>
                    <a:gd name="connsiteY12" fmla="*/ 82433 h 993112"/>
                    <a:gd name="connsiteX13" fmla="*/ 176857 w 198763"/>
                    <a:gd name="connsiteY13" fmla="*/ 20678 h 993112"/>
                    <a:gd name="connsiteX14" fmla="*/ 188671 w 198763"/>
                    <a:gd name="connsiteY14" fmla="*/ 5098 h 993112"/>
                    <a:gd name="connsiteX15" fmla="*/ 194240 w 198763"/>
                    <a:gd name="connsiteY15" fmla="*/ 0 h 9931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198763" h="993112">
                      <a:moveTo>
                        <a:pt x="194240" y="0"/>
                      </a:moveTo>
                      <a:lnTo>
                        <a:pt x="176657" y="52524"/>
                      </a:lnTo>
                      <a:cubicBezTo>
                        <a:pt x="136852" y="192699"/>
                        <a:pt x="116039" y="340023"/>
                        <a:pt x="116039" y="489801"/>
                      </a:cubicBezTo>
                      <a:cubicBezTo>
                        <a:pt x="116039" y="639580"/>
                        <a:pt x="136852" y="786904"/>
                        <a:pt x="176657" y="927078"/>
                      </a:cubicBezTo>
                      <a:lnTo>
                        <a:pt x="198763" y="993112"/>
                      </a:lnTo>
                      <a:lnTo>
                        <a:pt x="181184" y="978873"/>
                      </a:lnTo>
                      <a:cubicBezTo>
                        <a:pt x="145266" y="954318"/>
                        <a:pt x="107717" y="932890"/>
                        <a:pt x="68943" y="914641"/>
                      </a:cubicBezTo>
                      <a:lnTo>
                        <a:pt x="50445" y="907656"/>
                      </a:lnTo>
                      <a:lnTo>
                        <a:pt x="26892" y="801297"/>
                      </a:lnTo>
                      <a:cubicBezTo>
                        <a:pt x="9223" y="700629"/>
                        <a:pt x="0" y="596100"/>
                        <a:pt x="0" y="489800"/>
                      </a:cubicBezTo>
                      <a:cubicBezTo>
                        <a:pt x="0" y="383501"/>
                        <a:pt x="9223" y="278971"/>
                        <a:pt x="26892" y="178303"/>
                      </a:cubicBezTo>
                      <a:lnTo>
                        <a:pt x="46098" y="91577"/>
                      </a:lnTo>
                      <a:lnTo>
                        <a:pt x="68943" y="82433"/>
                      </a:lnTo>
                      <a:lnTo>
                        <a:pt x="176857" y="20678"/>
                      </a:lnTo>
                      <a:lnTo>
                        <a:pt x="188671" y="5098"/>
                      </a:lnTo>
                      <a:lnTo>
                        <a:pt x="194240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12700" cap="flat" cmpd="sng" algn="ctr">
                  <a:solidFill>
                    <a:srgbClr val="000000"/>
                  </a:solidFill>
                  <a:prstDash val="solid"/>
                </a:ln>
                <a:effectLst/>
              </p:spPr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4" name="フリーフォーム: 図形 123">
                  <a:extLst>
                    <a:ext uri="{FF2B5EF4-FFF2-40B4-BE49-F238E27FC236}">
                      <a16:creationId xmlns:a16="http://schemas.microsoft.com/office/drawing/2014/main" id="{D398058F-9A12-4EA1-A0B0-21CE3C91F4B6}"/>
                    </a:ext>
                  </a:extLst>
                </p:cNvPr>
                <p:cNvSpPr/>
                <p:nvPr/>
              </p:nvSpPr>
              <p:spPr>
                <a:xfrm>
                  <a:off x="6736079" y="3134654"/>
                  <a:ext cx="135348" cy="710086"/>
                </a:xfrm>
                <a:custGeom>
                  <a:avLst/>
                  <a:gdLst>
                    <a:gd name="connsiteX0" fmla="*/ 54228 w 135348"/>
                    <a:gd name="connsiteY0" fmla="*/ 0 h 710086"/>
                    <a:gd name="connsiteX1" fmla="*/ 58174 w 135348"/>
                    <a:gd name="connsiteY1" fmla="*/ 10374 h 710086"/>
                    <a:gd name="connsiteX2" fmla="*/ 127827 w 135348"/>
                    <a:gd name="connsiteY2" fmla="*/ 17992 h 710086"/>
                    <a:gd name="connsiteX3" fmla="*/ 131539 w 135348"/>
                    <a:gd name="connsiteY3" fmla="*/ 17887 h 710086"/>
                    <a:gd name="connsiteX4" fmla="*/ 106303 w 135348"/>
                    <a:gd name="connsiteY4" fmla="*/ 135333 h 710086"/>
                    <a:gd name="connsiteX5" fmla="*/ 91441 w 135348"/>
                    <a:gd name="connsiteY5" fmla="*/ 348321 h 710086"/>
                    <a:gd name="connsiteX6" fmla="*/ 106303 w 135348"/>
                    <a:gd name="connsiteY6" fmla="*/ 561309 h 710086"/>
                    <a:gd name="connsiteX7" fmla="*/ 135348 w 135348"/>
                    <a:gd name="connsiteY7" fmla="*/ 696483 h 710086"/>
                    <a:gd name="connsiteX8" fmla="*/ 127827 w 135348"/>
                    <a:gd name="connsiteY8" fmla="*/ 696122 h 710086"/>
                    <a:gd name="connsiteX9" fmla="*/ 61114 w 135348"/>
                    <a:gd name="connsiteY9" fmla="*/ 703419 h 710086"/>
                    <a:gd name="connsiteX10" fmla="*/ 58676 w 135348"/>
                    <a:gd name="connsiteY10" fmla="*/ 710086 h 710086"/>
                    <a:gd name="connsiteX11" fmla="*/ 42959 w 135348"/>
                    <a:gd name="connsiteY11" fmla="*/ 662590 h 710086"/>
                    <a:gd name="connsiteX12" fmla="*/ 0 w 135348"/>
                    <a:gd name="connsiteY12" fmla="*/ 348321 h 710086"/>
                    <a:gd name="connsiteX13" fmla="*/ 42959 w 135348"/>
                    <a:gd name="connsiteY13" fmla="*/ 34052 h 710086"/>
                    <a:gd name="connsiteX14" fmla="*/ 54228 w 135348"/>
                    <a:gd name="connsiteY14" fmla="*/ 0 h 7100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35348" h="710086">
                      <a:moveTo>
                        <a:pt x="54228" y="0"/>
                      </a:moveTo>
                      <a:lnTo>
                        <a:pt x="58174" y="10374"/>
                      </a:lnTo>
                      <a:lnTo>
                        <a:pt x="127827" y="17992"/>
                      </a:lnTo>
                      <a:lnTo>
                        <a:pt x="131539" y="17887"/>
                      </a:lnTo>
                      <a:lnTo>
                        <a:pt x="106303" y="135333"/>
                      </a:lnTo>
                      <a:cubicBezTo>
                        <a:pt x="96559" y="204130"/>
                        <a:pt x="91441" y="275362"/>
                        <a:pt x="91441" y="348321"/>
                      </a:cubicBezTo>
                      <a:cubicBezTo>
                        <a:pt x="91441" y="421280"/>
                        <a:pt x="96559" y="492512"/>
                        <a:pt x="106303" y="561309"/>
                      </a:cubicBezTo>
                      <a:lnTo>
                        <a:pt x="135348" y="696483"/>
                      </a:lnTo>
                      <a:lnTo>
                        <a:pt x="127827" y="696122"/>
                      </a:lnTo>
                      <a:lnTo>
                        <a:pt x="61114" y="703419"/>
                      </a:lnTo>
                      <a:lnTo>
                        <a:pt x="58676" y="710086"/>
                      </a:lnTo>
                      <a:lnTo>
                        <a:pt x="42959" y="662590"/>
                      </a:lnTo>
                      <a:cubicBezTo>
                        <a:pt x="15040" y="563313"/>
                        <a:pt x="0" y="457760"/>
                        <a:pt x="0" y="348321"/>
                      </a:cubicBezTo>
                      <a:cubicBezTo>
                        <a:pt x="0" y="238883"/>
                        <a:pt x="15040" y="133329"/>
                        <a:pt x="42959" y="34052"/>
                      </a:cubicBezTo>
                      <a:lnTo>
                        <a:pt x="54228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12700" cap="flat" cmpd="sng" algn="ctr">
                  <a:solidFill>
                    <a:srgbClr val="000000"/>
                  </a:solidFill>
                  <a:prstDash val="solid"/>
                </a:ln>
                <a:effectLst/>
              </p:spPr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5" name="フリーフォーム: 図形 124">
                  <a:extLst>
                    <a:ext uri="{FF2B5EF4-FFF2-40B4-BE49-F238E27FC236}">
                      <a16:creationId xmlns:a16="http://schemas.microsoft.com/office/drawing/2014/main" id="{2057C419-22F7-439B-990E-AD9EB80B5258}"/>
                    </a:ext>
                  </a:extLst>
                </p:cNvPr>
                <p:cNvSpPr/>
                <p:nvPr/>
              </p:nvSpPr>
              <p:spPr>
                <a:xfrm>
                  <a:off x="6827520" y="3084752"/>
                  <a:ext cx="389008" cy="816079"/>
                </a:xfrm>
                <a:custGeom>
                  <a:avLst/>
                  <a:gdLst>
                    <a:gd name="connsiteX0" fmla="*/ 384661 w 389008"/>
                    <a:gd name="connsiteY0" fmla="*/ 0 h 816079"/>
                    <a:gd name="connsiteX1" fmla="*/ 365455 w 389008"/>
                    <a:gd name="connsiteY1" fmla="*/ 86726 h 816079"/>
                    <a:gd name="connsiteX2" fmla="*/ 338563 w 389008"/>
                    <a:gd name="connsiteY2" fmla="*/ 398223 h 816079"/>
                    <a:gd name="connsiteX3" fmla="*/ 365455 w 389008"/>
                    <a:gd name="connsiteY3" fmla="*/ 709720 h 816079"/>
                    <a:gd name="connsiteX4" fmla="*/ 389008 w 389008"/>
                    <a:gd name="connsiteY4" fmla="*/ 816079 h 816079"/>
                    <a:gd name="connsiteX5" fmla="*/ 287913 w 389008"/>
                    <a:gd name="connsiteY5" fmla="*/ 777903 h 816079"/>
                    <a:gd name="connsiteX6" fmla="*/ 163397 w 389008"/>
                    <a:gd name="connsiteY6" fmla="*/ 752121 h 816079"/>
                    <a:gd name="connsiteX7" fmla="*/ 43907 w 389008"/>
                    <a:gd name="connsiteY7" fmla="*/ 746386 h 816079"/>
                    <a:gd name="connsiteX8" fmla="*/ 14862 w 389008"/>
                    <a:gd name="connsiteY8" fmla="*/ 611212 h 816079"/>
                    <a:gd name="connsiteX9" fmla="*/ 0 w 389008"/>
                    <a:gd name="connsiteY9" fmla="*/ 398224 h 816079"/>
                    <a:gd name="connsiteX10" fmla="*/ 14862 w 389008"/>
                    <a:gd name="connsiteY10" fmla="*/ 185236 h 816079"/>
                    <a:gd name="connsiteX11" fmla="*/ 40098 w 389008"/>
                    <a:gd name="connsiteY11" fmla="*/ 67790 h 816079"/>
                    <a:gd name="connsiteX12" fmla="*/ 131783 w 389008"/>
                    <a:gd name="connsiteY12" fmla="*/ 65181 h 816079"/>
                    <a:gd name="connsiteX13" fmla="*/ 318368 w 389008"/>
                    <a:gd name="connsiteY13" fmla="*/ 26532 h 816079"/>
                    <a:gd name="connsiteX14" fmla="*/ 384661 w 389008"/>
                    <a:gd name="connsiteY14" fmla="*/ 0 h 8160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389008" h="816079">
                      <a:moveTo>
                        <a:pt x="384661" y="0"/>
                      </a:moveTo>
                      <a:lnTo>
                        <a:pt x="365455" y="86726"/>
                      </a:lnTo>
                      <a:cubicBezTo>
                        <a:pt x="347786" y="187394"/>
                        <a:pt x="338563" y="291924"/>
                        <a:pt x="338563" y="398223"/>
                      </a:cubicBezTo>
                      <a:cubicBezTo>
                        <a:pt x="338563" y="504523"/>
                        <a:pt x="347786" y="609052"/>
                        <a:pt x="365455" y="709720"/>
                      </a:cubicBezTo>
                      <a:lnTo>
                        <a:pt x="389008" y="816079"/>
                      </a:lnTo>
                      <a:lnTo>
                        <a:pt x="287913" y="777903"/>
                      </a:lnTo>
                      <a:cubicBezTo>
                        <a:pt x="247094" y="766062"/>
                        <a:pt x="205453" y="757451"/>
                        <a:pt x="163397" y="752121"/>
                      </a:cubicBezTo>
                      <a:lnTo>
                        <a:pt x="43907" y="746386"/>
                      </a:lnTo>
                      <a:lnTo>
                        <a:pt x="14862" y="611212"/>
                      </a:lnTo>
                      <a:cubicBezTo>
                        <a:pt x="5118" y="542415"/>
                        <a:pt x="0" y="471183"/>
                        <a:pt x="0" y="398224"/>
                      </a:cubicBezTo>
                      <a:cubicBezTo>
                        <a:pt x="0" y="325265"/>
                        <a:pt x="5118" y="254033"/>
                        <a:pt x="14862" y="185236"/>
                      </a:cubicBezTo>
                      <a:lnTo>
                        <a:pt x="40098" y="67790"/>
                      </a:lnTo>
                      <a:lnTo>
                        <a:pt x="131783" y="65181"/>
                      </a:lnTo>
                      <a:cubicBezTo>
                        <a:pt x="195142" y="59651"/>
                        <a:pt x="257792" y="46711"/>
                        <a:pt x="318368" y="26532"/>
                      </a:cubicBezTo>
                      <a:lnTo>
                        <a:pt x="384661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12700" cap="flat" cmpd="sng" algn="ctr">
                  <a:solidFill>
                    <a:srgbClr val="000000"/>
                  </a:solidFill>
                  <a:prstDash val="solid"/>
                </a:ln>
                <a:effectLst/>
              </p:spPr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13" name="フリーフォーム: 図形 112">
                <a:extLst>
                  <a:ext uri="{FF2B5EF4-FFF2-40B4-BE49-F238E27FC236}">
                    <a16:creationId xmlns:a16="http://schemas.microsoft.com/office/drawing/2014/main" id="{FAE3EA73-BBD1-4009-89A6-3054ED666057}"/>
                  </a:ext>
                </a:extLst>
              </p:cNvPr>
              <p:cNvSpPr/>
              <p:nvPr/>
            </p:nvSpPr>
            <p:spPr>
              <a:xfrm>
                <a:off x="14524414" y="2301169"/>
                <a:ext cx="961081" cy="1524000"/>
              </a:xfrm>
              <a:custGeom>
                <a:avLst/>
                <a:gdLst>
                  <a:gd name="connsiteX0" fmla="*/ 319731 w 961081"/>
                  <a:gd name="connsiteY0" fmla="*/ 0 h 1524000"/>
                  <a:gd name="connsiteX1" fmla="*/ 961081 w 961081"/>
                  <a:gd name="connsiteY1" fmla="*/ 768350 h 1524000"/>
                  <a:gd name="connsiteX2" fmla="*/ 319731 w 961081"/>
                  <a:gd name="connsiteY2" fmla="*/ 1524000 h 1524000"/>
                  <a:gd name="connsiteX3" fmla="*/ 3353 w 961081"/>
                  <a:gd name="connsiteY3" fmla="*/ 1464118 h 1524000"/>
                  <a:gd name="connsiteX4" fmla="*/ 0 w 961081"/>
                  <a:gd name="connsiteY4" fmla="*/ 1462412 h 1524000"/>
                  <a:gd name="connsiteX5" fmla="*/ 88161 w 961081"/>
                  <a:gd name="connsiteY5" fmla="*/ 1470397 h 1524000"/>
                  <a:gd name="connsiteX6" fmla="*/ 710256 w 961081"/>
                  <a:gd name="connsiteY6" fmla="*/ 767903 h 1524000"/>
                  <a:gd name="connsiteX7" fmla="*/ 88161 w 961081"/>
                  <a:gd name="connsiteY7" fmla="*/ 53603 h 1524000"/>
                  <a:gd name="connsiteX8" fmla="*/ 0 w 961081"/>
                  <a:gd name="connsiteY8" fmla="*/ 61589 h 1524000"/>
                  <a:gd name="connsiteX9" fmla="*/ 3353 w 961081"/>
                  <a:gd name="connsiteY9" fmla="*/ 59882 h 1524000"/>
                  <a:gd name="connsiteX10" fmla="*/ 319731 w 961081"/>
                  <a:gd name="connsiteY10" fmla="*/ 0 h 1524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61081" h="1524000">
                    <a:moveTo>
                      <a:pt x="319731" y="0"/>
                    </a:moveTo>
                    <a:cubicBezTo>
                      <a:pt x="768628" y="0"/>
                      <a:pt x="961081" y="347509"/>
                      <a:pt x="961081" y="768350"/>
                    </a:cubicBezTo>
                    <a:cubicBezTo>
                      <a:pt x="961081" y="1189191"/>
                      <a:pt x="768628" y="1524000"/>
                      <a:pt x="319731" y="1524000"/>
                    </a:cubicBezTo>
                    <a:cubicBezTo>
                      <a:pt x="207507" y="1524000"/>
                      <a:pt x="100595" y="1502678"/>
                      <a:pt x="3353" y="1464118"/>
                    </a:cubicBezTo>
                    <a:lnTo>
                      <a:pt x="0" y="1462412"/>
                    </a:lnTo>
                    <a:lnTo>
                      <a:pt x="88161" y="1470397"/>
                    </a:lnTo>
                    <a:cubicBezTo>
                      <a:pt x="523581" y="1470397"/>
                      <a:pt x="710256" y="1159140"/>
                      <a:pt x="710256" y="767903"/>
                    </a:cubicBezTo>
                    <a:cubicBezTo>
                      <a:pt x="710256" y="376667"/>
                      <a:pt x="523581" y="53603"/>
                      <a:pt x="88161" y="53603"/>
                    </a:cubicBezTo>
                    <a:lnTo>
                      <a:pt x="0" y="61589"/>
                    </a:lnTo>
                    <a:lnTo>
                      <a:pt x="3353" y="59882"/>
                    </a:lnTo>
                    <a:cubicBezTo>
                      <a:pt x="100595" y="21323"/>
                      <a:pt x="207507" y="0"/>
                      <a:pt x="319731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12700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  <p:sp>
            <p:nvSpPr>
              <p:cNvPr id="114" name="フリーフォーム: 図形 113">
                <a:extLst>
                  <a:ext uri="{FF2B5EF4-FFF2-40B4-BE49-F238E27FC236}">
                    <a16:creationId xmlns:a16="http://schemas.microsoft.com/office/drawing/2014/main" id="{4E74600D-C902-455D-9A8A-2D2507657C0E}"/>
                  </a:ext>
                </a:extLst>
              </p:cNvPr>
              <p:cNvSpPr/>
              <p:nvPr/>
            </p:nvSpPr>
            <p:spPr>
              <a:xfrm>
                <a:off x="10264568" y="1199192"/>
                <a:ext cx="2023793" cy="394021"/>
              </a:xfrm>
              <a:custGeom>
                <a:avLst/>
                <a:gdLst>
                  <a:gd name="connsiteX0" fmla="*/ 1011896 w 2023793"/>
                  <a:gd name="connsiteY0" fmla="*/ 0 h 394021"/>
                  <a:gd name="connsiteX1" fmla="*/ 1993710 w 2023793"/>
                  <a:gd name="connsiteY1" fmla="*/ 355979 h 394021"/>
                  <a:gd name="connsiteX2" fmla="*/ 2023793 w 2023793"/>
                  <a:gd name="connsiteY2" fmla="*/ 394021 h 394021"/>
                  <a:gd name="connsiteX3" fmla="*/ 1981043 w 2023793"/>
                  <a:gd name="connsiteY3" fmla="*/ 370677 h 394021"/>
                  <a:gd name="connsiteX4" fmla="*/ 1011896 w 2023793"/>
                  <a:gd name="connsiteY4" fmla="*/ 171450 h 394021"/>
                  <a:gd name="connsiteX5" fmla="*/ 42749 w 2023793"/>
                  <a:gd name="connsiteY5" fmla="*/ 370677 h 394021"/>
                  <a:gd name="connsiteX6" fmla="*/ 0 w 2023793"/>
                  <a:gd name="connsiteY6" fmla="*/ 394021 h 394021"/>
                  <a:gd name="connsiteX7" fmla="*/ 30082 w 2023793"/>
                  <a:gd name="connsiteY7" fmla="*/ 355979 h 394021"/>
                  <a:gd name="connsiteX8" fmla="*/ 1011896 w 2023793"/>
                  <a:gd name="connsiteY8" fmla="*/ 0 h 3940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023793" h="394021">
                    <a:moveTo>
                      <a:pt x="1011896" y="0"/>
                    </a:moveTo>
                    <a:cubicBezTo>
                      <a:pt x="1435857" y="0"/>
                      <a:pt x="1804630" y="143942"/>
                      <a:pt x="1993710" y="355979"/>
                    </a:cubicBezTo>
                    <a:lnTo>
                      <a:pt x="2023793" y="394021"/>
                    </a:lnTo>
                    <a:lnTo>
                      <a:pt x="1981043" y="370677"/>
                    </a:lnTo>
                    <a:cubicBezTo>
                      <a:pt x="1733017" y="247585"/>
                      <a:pt x="1390372" y="171450"/>
                      <a:pt x="1011896" y="171450"/>
                    </a:cubicBezTo>
                    <a:cubicBezTo>
                      <a:pt x="633421" y="171450"/>
                      <a:pt x="290775" y="247585"/>
                      <a:pt x="42749" y="370677"/>
                    </a:cubicBezTo>
                    <a:lnTo>
                      <a:pt x="0" y="394021"/>
                    </a:lnTo>
                    <a:lnTo>
                      <a:pt x="30082" y="355979"/>
                    </a:lnTo>
                    <a:cubicBezTo>
                      <a:pt x="219163" y="143942"/>
                      <a:pt x="587936" y="0"/>
                      <a:pt x="1011896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12700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  <p:sp>
            <p:nvSpPr>
              <p:cNvPr id="115" name="フリーフォーム: 図形 114">
                <a:extLst>
                  <a:ext uri="{FF2B5EF4-FFF2-40B4-BE49-F238E27FC236}">
                    <a16:creationId xmlns:a16="http://schemas.microsoft.com/office/drawing/2014/main" id="{445848C8-195C-4AB1-B980-CDB2760EF6E6}"/>
                  </a:ext>
                </a:extLst>
              </p:cNvPr>
              <p:cNvSpPr/>
              <p:nvPr/>
            </p:nvSpPr>
            <p:spPr>
              <a:xfrm rot="1800000">
                <a:off x="11023625" y="4617733"/>
                <a:ext cx="373915" cy="491719"/>
              </a:xfrm>
              <a:custGeom>
                <a:avLst/>
                <a:gdLst>
                  <a:gd name="connsiteX0" fmla="*/ 135355 w 373915"/>
                  <a:gd name="connsiteY0" fmla="*/ 0 h 491719"/>
                  <a:gd name="connsiteX1" fmla="*/ 183822 w 373915"/>
                  <a:gd name="connsiteY1" fmla="*/ 18127 h 491719"/>
                  <a:gd name="connsiteX2" fmla="*/ 373915 w 373915"/>
                  <a:gd name="connsiteY2" fmla="*/ 226163 h 491719"/>
                  <a:gd name="connsiteX3" fmla="*/ 87769 w 373915"/>
                  <a:gd name="connsiteY3" fmla="*/ 470125 h 491719"/>
                  <a:gd name="connsiteX4" fmla="*/ 0 w 373915"/>
                  <a:gd name="connsiteY4" fmla="*/ 491719 h 491719"/>
                  <a:gd name="connsiteX5" fmla="*/ 65888 w 373915"/>
                  <a:gd name="connsiteY5" fmla="*/ 432612 h 491719"/>
                  <a:gd name="connsiteX6" fmla="*/ 176731 w 373915"/>
                  <a:gd name="connsiteY6" fmla="*/ 164030 h 491719"/>
                  <a:gd name="connsiteX7" fmla="*/ 163545 w 373915"/>
                  <a:gd name="connsiteY7" fmla="*/ 67217 h 491719"/>
                  <a:gd name="connsiteX8" fmla="*/ 135355 w 373915"/>
                  <a:gd name="connsiteY8" fmla="*/ 0 h 4917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73915" h="491719">
                    <a:moveTo>
                      <a:pt x="135355" y="0"/>
                    </a:moveTo>
                    <a:lnTo>
                      <a:pt x="183822" y="18127"/>
                    </a:lnTo>
                    <a:cubicBezTo>
                      <a:pt x="301271" y="71368"/>
                      <a:pt x="373915" y="144920"/>
                      <a:pt x="373915" y="226163"/>
                    </a:cubicBezTo>
                    <a:cubicBezTo>
                      <a:pt x="373915" y="327717"/>
                      <a:pt x="260409" y="417253"/>
                      <a:pt x="87769" y="470125"/>
                    </a:cubicBezTo>
                    <a:lnTo>
                      <a:pt x="0" y="491719"/>
                    </a:lnTo>
                    <a:lnTo>
                      <a:pt x="65888" y="432612"/>
                    </a:lnTo>
                    <a:cubicBezTo>
                      <a:pt x="135868" y="355944"/>
                      <a:pt x="176731" y="263519"/>
                      <a:pt x="176731" y="164030"/>
                    </a:cubicBezTo>
                    <a:cubicBezTo>
                      <a:pt x="176731" y="130867"/>
                      <a:pt x="172190" y="98488"/>
                      <a:pt x="163545" y="67217"/>
                    </a:cubicBezTo>
                    <a:lnTo>
                      <a:pt x="135355" y="0"/>
                    </a:lnTo>
                    <a:close/>
                  </a:path>
                </a:pathLst>
              </a:custGeom>
              <a:solidFill>
                <a:srgbClr val="000000"/>
              </a:solidFill>
              <a:ln w="12700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  <p:sp>
            <p:nvSpPr>
              <p:cNvPr id="116" name="楕円 115">
                <a:extLst>
                  <a:ext uri="{FF2B5EF4-FFF2-40B4-BE49-F238E27FC236}">
                    <a16:creationId xmlns:a16="http://schemas.microsoft.com/office/drawing/2014/main" id="{9E14DFC6-29D7-4D5E-AFBF-1545728F6A23}"/>
                  </a:ext>
                </a:extLst>
              </p:cNvPr>
              <p:cNvSpPr/>
              <p:nvPr/>
            </p:nvSpPr>
            <p:spPr>
              <a:xfrm>
                <a:off x="8918613" y="2276735"/>
                <a:ext cx="439131" cy="439131"/>
              </a:xfrm>
              <a:prstGeom prst="ellipse">
                <a:avLst/>
              </a:prstGeom>
              <a:solidFill>
                <a:srgbClr val="000000"/>
              </a:solidFill>
              <a:ln w="12700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  <p:sp>
            <p:nvSpPr>
              <p:cNvPr id="117" name="楕円 116">
                <a:extLst>
                  <a:ext uri="{FF2B5EF4-FFF2-40B4-BE49-F238E27FC236}">
                    <a16:creationId xmlns:a16="http://schemas.microsoft.com/office/drawing/2014/main" id="{AC3C682E-CE1D-455A-8ED8-30AC08534703}"/>
                  </a:ext>
                </a:extLst>
              </p:cNvPr>
              <p:cNvSpPr/>
              <p:nvPr/>
            </p:nvSpPr>
            <p:spPr>
              <a:xfrm>
                <a:off x="9139917" y="2362783"/>
                <a:ext cx="112639" cy="112639"/>
              </a:xfrm>
              <a:prstGeom prst="ellipse">
                <a:avLst/>
              </a:prstGeom>
              <a:solidFill>
                <a:srgbClr val="FFFFFF"/>
              </a:solidFill>
              <a:ln w="12700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  <p:sp>
            <p:nvSpPr>
              <p:cNvPr id="118" name="フリーフォーム: 図形 117">
                <a:extLst>
                  <a:ext uri="{FF2B5EF4-FFF2-40B4-BE49-F238E27FC236}">
                    <a16:creationId xmlns:a16="http://schemas.microsoft.com/office/drawing/2014/main" id="{84E379E8-9C50-4977-800F-071A24A6C4E6}"/>
                  </a:ext>
                </a:extLst>
              </p:cNvPr>
              <p:cNvSpPr/>
              <p:nvPr/>
            </p:nvSpPr>
            <p:spPr>
              <a:xfrm rot="5400000">
                <a:off x="10305544" y="2215114"/>
                <a:ext cx="2838450" cy="1682669"/>
              </a:xfrm>
              <a:custGeom>
                <a:avLst/>
                <a:gdLst>
                  <a:gd name="connsiteX0" fmla="*/ 0 w 2838450"/>
                  <a:gd name="connsiteY0" fmla="*/ 1190177 h 1682669"/>
                  <a:gd name="connsiteX1" fmla="*/ 64898 w 2838450"/>
                  <a:gd name="connsiteY1" fmla="*/ 366777 h 1682669"/>
                  <a:gd name="connsiteX2" fmla="*/ 75110 w 2838450"/>
                  <a:gd name="connsiteY2" fmla="*/ 315666 h 1682669"/>
                  <a:gd name="connsiteX3" fmla="*/ 104554 w 2838450"/>
                  <a:gd name="connsiteY3" fmla="*/ 315099 h 1682669"/>
                  <a:gd name="connsiteX4" fmla="*/ 1619907 w 2838450"/>
                  <a:gd name="connsiteY4" fmla="*/ 159603 h 1682669"/>
                  <a:gd name="connsiteX5" fmla="*/ 2720904 w 2838450"/>
                  <a:gd name="connsiteY5" fmla="*/ 122649 h 1682669"/>
                  <a:gd name="connsiteX6" fmla="*/ 2724516 w 2838450"/>
                  <a:gd name="connsiteY6" fmla="*/ 121273 h 1682669"/>
                  <a:gd name="connsiteX7" fmla="*/ 2737707 w 2838450"/>
                  <a:gd name="connsiteY7" fmla="*/ 172980 h 1682669"/>
                  <a:gd name="connsiteX8" fmla="*/ 2838450 w 2838450"/>
                  <a:gd name="connsiteY8" fmla="*/ 1190177 h 1682669"/>
                  <a:gd name="connsiteX9" fmla="*/ 2831123 w 2838450"/>
                  <a:gd name="connsiteY9" fmla="*/ 1493117 h 1682669"/>
                  <a:gd name="connsiteX10" fmla="*/ 2823413 w 2838450"/>
                  <a:gd name="connsiteY10" fmla="*/ 1598580 h 1682669"/>
                  <a:gd name="connsiteX11" fmla="*/ 2756419 w 2838450"/>
                  <a:gd name="connsiteY11" fmla="*/ 1574090 h 1682669"/>
                  <a:gd name="connsiteX12" fmla="*/ 1619907 w 2838450"/>
                  <a:gd name="connsiteY12" fmla="*/ 1523068 h 1682669"/>
                  <a:gd name="connsiteX13" fmla="*/ 104555 w 2838450"/>
                  <a:gd name="connsiteY13" fmla="*/ 1367572 h 1682669"/>
                  <a:gd name="connsiteX14" fmla="*/ 4244 w 2838450"/>
                  <a:gd name="connsiteY14" fmla="*/ 1365641 h 1682669"/>
                  <a:gd name="connsiteX15" fmla="*/ 0 w 2838450"/>
                  <a:gd name="connsiteY15" fmla="*/ 1190177 h 16826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838450" h="1682669">
                    <a:moveTo>
                      <a:pt x="0" y="1190177"/>
                    </a:moveTo>
                    <a:cubicBezTo>
                      <a:pt x="0" y="883358"/>
                      <a:pt x="22755" y="609404"/>
                      <a:pt x="64898" y="366777"/>
                    </a:cubicBezTo>
                    <a:lnTo>
                      <a:pt x="75110" y="315666"/>
                    </a:lnTo>
                    <a:lnTo>
                      <a:pt x="104554" y="315099"/>
                    </a:lnTo>
                    <a:cubicBezTo>
                      <a:pt x="609672" y="263267"/>
                      <a:pt x="1114790" y="-255055"/>
                      <a:pt x="1619907" y="159603"/>
                    </a:cubicBezTo>
                    <a:cubicBezTo>
                      <a:pt x="1986906" y="460877"/>
                      <a:pt x="2353904" y="269638"/>
                      <a:pt x="2720904" y="122649"/>
                    </a:cubicBezTo>
                    <a:lnTo>
                      <a:pt x="2724516" y="121273"/>
                    </a:lnTo>
                    <a:lnTo>
                      <a:pt x="2737707" y="172980"/>
                    </a:lnTo>
                    <a:cubicBezTo>
                      <a:pt x="2802754" y="460662"/>
                      <a:pt x="2838450" y="798663"/>
                      <a:pt x="2838450" y="1190177"/>
                    </a:cubicBezTo>
                    <a:cubicBezTo>
                      <a:pt x="2838450" y="1292450"/>
                      <a:pt x="2835968" y="1393512"/>
                      <a:pt x="2831123" y="1493117"/>
                    </a:cubicBezTo>
                    <a:lnTo>
                      <a:pt x="2823413" y="1598580"/>
                    </a:lnTo>
                    <a:lnTo>
                      <a:pt x="2756419" y="1574090"/>
                    </a:lnTo>
                    <a:cubicBezTo>
                      <a:pt x="2377582" y="1425883"/>
                      <a:pt x="1998744" y="1212075"/>
                      <a:pt x="1619907" y="1523068"/>
                    </a:cubicBezTo>
                    <a:cubicBezTo>
                      <a:pt x="1114789" y="1937725"/>
                      <a:pt x="609672" y="1419404"/>
                      <a:pt x="104555" y="1367572"/>
                    </a:cubicBezTo>
                    <a:lnTo>
                      <a:pt x="4244" y="1365641"/>
                    </a:lnTo>
                    <a:lnTo>
                      <a:pt x="0" y="1190177"/>
                    </a:lnTo>
                    <a:close/>
                  </a:path>
                </a:pathLst>
              </a:custGeom>
              <a:solidFill>
                <a:srgbClr val="FFFFFF"/>
              </a:solidFill>
              <a:ln w="12700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  <p:sp>
            <p:nvSpPr>
              <p:cNvPr id="119" name="フリーフォーム: 図形 118">
                <a:extLst>
                  <a:ext uri="{FF2B5EF4-FFF2-40B4-BE49-F238E27FC236}">
                    <a16:creationId xmlns:a16="http://schemas.microsoft.com/office/drawing/2014/main" id="{8473C40C-7A1E-4854-B623-CED2489354D5}"/>
                  </a:ext>
                </a:extLst>
              </p:cNvPr>
              <p:cNvSpPr/>
              <p:nvPr/>
            </p:nvSpPr>
            <p:spPr>
              <a:xfrm rot="5400000">
                <a:off x="11128585" y="2830648"/>
                <a:ext cx="2649406" cy="412777"/>
              </a:xfrm>
              <a:custGeom>
                <a:avLst/>
                <a:gdLst>
                  <a:gd name="connsiteX0" fmla="*/ 0 w 2649406"/>
                  <a:gd name="connsiteY0" fmla="*/ 409239 h 412777"/>
                  <a:gd name="connsiteX1" fmla="*/ 19105 w 2649406"/>
                  <a:gd name="connsiteY1" fmla="*/ 313621 h 412777"/>
                  <a:gd name="connsiteX2" fmla="*/ 29443 w 2649406"/>
                  <a:gd name="connsiteY2" fmla="*/ 313422 h 412777"/>
                  <a:gd name="connsiteX3" fmla="*/ 29485 w 2649406"/>
                  <a:gd name="connsiteY3" fmla="*/ 313415 h 412777"/>
                  <a:gd name="connsiteX4" fmla="*/ 124154 w 2649406"/>
                  <a:gd name="connsiteY4" fmla="*/ 298577 h 412777"/>
                  <a:gd name="connsiteX5" fmla="*/ 144263 w 2649406"/>
                  <a:gd name="connsiteY5" fmla="*/ 293540 h 412777"/>
                  <a:gd name="connsiteX6" fmla="*/ 155723 w 2649406"/>
                  <a:gd name="connsiteY6" fmla="*/ 291555 h 412777"/>
                  <a:gd name="connsiteX7" fmla="*/ 178997 w 2649406"/>
                  <a:gd name="connsiteY7" fmla="*/ 284839 h 412777"/>
                  <a:gd name="connsiteX8" fmla="*/ 218864 w 2649406"/>
                  <a:gd name="connsiteY8" fmla="*/ 274851 h 412777"/>
                  <a:gd name="connsiteX9" fmla="*/ 244458 w 2649406"/>
                  <a:gd name="connsiteY9" fmla="*/ 265946 h 412777"/>
                  <a:gd name="connsiteX10" fmla="*/ 282002 w 2649406"/>
                  <a:gd name="connsiteY10" fmla="*/ 255111 h 412777"/>
                  <a:gd name="connsiteX11" fmla="*/ 534561 w 2649406"/>
                  <a:gd name="connsiteY11" fmla="*/ 157926 h 412777"/>
                  <a:gd name="connsiteX12" fmla="*/ 608850 w 2649406"/>
                  <a:gd name="connsiteY12" fmla="*/ 127910 h 412777"/>
                  <a:gd name="connsiteX13" fmla="*/ 787065 w 2649406"/>
                  <a:gd name="connsiteY13" fmla="*/ 60761 h 412777"/>
                  <a:gd name="connsiteX14" fmla="*/ 787120 w 2649406"/>
                  <a:gd name="connsiteY14" fmla="*/ 60740 h 412777"/>
                  <a:gd name="connsiteX15" fmla="*/ 899424 w 2649406"/>
                  <a:gd name="connsiteY15" fmla="*/ 28330 h 412777"/>
                  <a:gd name="connsiteX16" fmla="*/ 932692 w 2649406"/>
                  <a:gd name="connsiteY16" fmla="*/ 20955 h 412777"/>
                  <a:gd name="connsiteX17" fmla="*/ 1017032 w 2649406"/>
                  <a:gd name="connsiteY17" fmla="*/ 6351 h 412777"/>
                  <a:gd name="connsiteX18" fmla="*/ 1051403 w 2649406"/>
                  <a:gd name="connsiteY18" fmla="*/ 2204 h 412777"/>
                  <a:gd name="connsiteX19" fmla="*/ 1165958 w 2649406"/>
                  <a:gd name="connsiteY19" fmla="*/ 0 h 412777"/>
                  <a:gd name="connsiteX20" fmla="*/ 1278963 w 2649406"/>
                  <a:gd name="connsiteY20" fmla="*/ 19568 h 412777"/>
                  <a:gd name="connsiteX21" fmla="*/ 1355332 w 2649406"/>
                  <a:gd name="connsiteY21" fmla="*/ 43414 h 412777"/>
                  <a:gd name="connsiteX22" fmla="*/ 1355377 w 2649406"/>
                  <a:gd name="connsiteY22" fmla="*/ 43429 h 412777"/>
                  <a:gd name="connsiteX23" fmla="*/ 1355422 w 2649406"/>
                  <a:gd name="connsiteY23" fmla="*/ 43450 h 412777"/>
                  <a:gd name="connsiteX24" fmla="*/ 1439213 w 2649406"/>
                  <a:gd name="connsiteY24" fmla="*/ 85333 h 412777"/>
                  <a:gd name="connsiteX25" fmla="*/ 1460315 w 2649406"/>
                  <a:gd name="connsiteY25" fmla="*/ 98021 h 412777"/>
                  <a:gd name="connsiteX26" fmla="*/ 1544749 w 2649406"/>
                  <a:gd name="connsiteY26" fmla="*/ 157891 h 412777"/>
                  <a:gd name="connsiteX27" fmla="*/ 1544796 w 2649406"/>
                  <a:gd name="connsiteY27" fmla="*/ 157926 h 412777"/>
                  <a:gd name="connsiteX28" fmla="*/ 2555029 w 2649406"/>
                  <a:gd name="connsiteY28" fmla="*/ 157926 h 412777"/>
                  <a:gd name="connsiteX29" fmla="*/ 2627424 w 2649406"/>
                  <a:gd name="connsiteY29" fmla="*/ 128675 h 412777"/>
                  <a:gd name="connsiteX30" fmla="*/ 2649406 w 2649406"/>
                  <a:gd name="connsiteY30" fmla="*/ 214846 h 412777"/>
                  <a:gd name="connsiteX31" fmla="*/ 2645794 w 2649406"/>
                  <a:gd name="connsiteY31" fmla="*/ 216222 h 412777"/>
                  <a:gd name="connsiteX32" fmla="*/ 1544797 w 2649406"/>
                  <a:gd name="connsiteY32" fmla="*/ 253176 h 412777"/>
                  <a:gd name="connsiteX33" fmla="*/ 29444 w 2649406"/>
                  <a:gd name="connsiteY33" fmla="*/ 408672 h 412777"/>
                  <a:gd name="connsiteX34" fmla="*/ 0 w 2649406"/>
                  <a:gd name="connsiteY34" fmla="*/ 409239 h 4127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2649406" h="412777">
                    <a:moveTo>
                      <a:pt x="0" y="409239"/>
                    </a:moveTo>
                    <a:lnTo>
                      <a:pt x="19105" y="313621"/>
                    </a:lnTo>
                    <a:lnTo>
                      <a:pt x="29443" y="313422"/>
                    </a:lnTo>
                    <a:lnTo>
                      <a:pt x="29485" y="313415"/>
                    </a:lnTo>
                    <a:lnTo>
                      <a:pt x="124154" y="298577"/>
                    </a:lnTo>
                    <a:lnTo>
                      <a:pt x="144263" y="293540"/>
                    </a:lnTo>
                    <a:lnTo>
                      <a:pt x="155723" y="291555"/>
                    </a:lnTo>
                    <a:lnTo>
                      <a:pt x="178997" y="284839"/>
                    </a:lnTo>
                    <a:lnTo>
                      <a:pt x="218864" y="274851"/>
                    </a:lnTo>
                    <a:lnTo>
                      <a:pt x="244458" y="265946"/>
                    </a:lnTo>
                    <a:lnTo>
                      <a:pt x="282002" y="255111"/>
                    </a:lnTo>
                    <a:cubicBezTo>
                      <a:pt x="366188" y="227035"/>
                      <a:pt x="450375" y="192481"/>
                      <a:pt x="534561" y="157926"/>
                    </a:cubicBezTo>
                    <a:lnTo>
                      <a:pt x="608850" y="127910"/>
                    </a:lnTo>
                    <a:lnTo>
                      <a:pt x="787065" y="60761"/>
                    </a:lnTo>
                    <a:lnTo>
                      <a:pt x="787120" y="60740"/>
                    </a:lnTo>
                    <a:lnTo>
                      <a:pt x="899424" y="28330"/>
                    </a:lnTo>
                    <a:lnTo>
                      <a:pt x="932692" y="20955"/>
                    </a:lnTo>
                    <a:lnTo>
                      <a:pt x="1017032" y="6351"/>
                    </a:lnTo>
                    <a:lnTo>
                      <a:pt x="1051403" y="2204"/>
                    </a:lnTo>
                    <a:lnTo>
                      <a:pt x="1165958" y="0"/>
                    </a:lnTo>
                    <a:lnTo>
                      <a:pt x="1278963" y="19568"/>
                    </a:lnTo>
                    <a:lnTo>
                      <a:pt x="1355332" y="43414"/>
                    </a:lnTo>
                    <a:lnTo>
                      <a:pt x="1355377" y="43429"/>
                    </a:lnTo>
                    <a:lnTo>
                      <a:pt x="1355422" y="43450"/>
                    </a:lnTo>
                    <a:lnTo>
                      <a:pt x="1439213" y="85333"/>
                    </a:lnTo>
                    <a:lnTo>
                      <a:pt x="1460315" y="98021"/>
                    </a:lnTo>
                    <a:lnTo>
                      <a:pt x="1544749" y="157891"/>
                    </a:lnTo>
                    <a:lnTo>
                      <a:pt x="1544796" y="157926"/>
                    </a:lnTo>
                    <a:cubicBezTo>
                      <a:pt x="1881540" y="434364"/>
                      <a:pt x="2218284" y="296145"/>
                      <a:pt x="2555029" y="157926"/>
                    </a:cubicBezTo>
                    <a:lnTo>
                      <a:pt x="2627424" y="128675"/>
                    </a:lnTo>
                    <a:lnTo>
                      <a:pt x="2649406" y="214846"/>
                    </a:lnTo>
                    <a:lnTo>
                      <a:pt x="2645794" y="216222"/>
                    </a:lnTo>
                    <a:cubicBezTo>
                      <a:pt x="2278794" y="363211"/>
                      <a:pt x="1911796" y="554450"/>
                      <a:pt x="1544797" y="253176"/>
                    </a:cubicBezTo>
                    <a:cubicBezTo>
                      <a:pt x="1039680" y="-161482"/>
                      <a:pt x="534562" y="356840"/>
                      <a:pt x="29444" y="408672"/>
                    </a:cubicBezTo>
                    <a:lnTo>
                      <a:pt x="0" y="409239"/>
                    </a:lnTo>
                    <a:close/>
                  </a:path>
                </a:pathLst>
              </a:custGeom>
              <a:solidFill>
                <a:srgbClr val="000000"/>
              </a:solidFill>
              <a:ln w="12700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  <p:sp>
            <p:nvSpPr>
              <p:cNvPr id="120" name="フリーフォーム: 図形 119">
                <a:extLst>
                  <a:ext uri="{FF2B5EF4-FFF2-40B4-BE49-F238E27FC236}">
                    <a16:creationId xmlns:a16="http://schemas.microsoft.com/office/drawing/2014/main" id="{CF04E822-94A7-4155-B6BD-E6A41877EF64}"/>
                  </a:ext>
                </a:extLst>
              </p:cNvPr>
              <p:cNvSpPr/>
              <p:nvPr/>
            </p:nvSpPr>
            <p:spPr>
              <a:xfrm rot="5400000">
                <a:off x="9676548" y="2846047"/>
                <a:ext cx="2828225" cy="414453"/>
              </a:xfrm>
              <a:custGeom>
                <a:avLst/>
                <a:gdLst>
                  <a:gd name="connsiteX0" fmla="*/ 0 w 2828225"/>
                  <a:gd name="connsiteY0" fmla="*/ 2131 h 414453"/>
                  <a:gd name="connsiteX1" fmla="*/ 102616 w 2828225"/>
                  <a:gd name="connsiteY1" fmla="*/ 4106 h 414453"/>
                  <a:gd name="connsiteX2" fmla="*/ 1617968 w 2828225"/>
                  <a:gd name="connsiteY2" fmla="*/ 159602 h 414453"/>
                  <a:gd name="connsiteX3" fmla="*/ 2596632 w 2828225"/>
                  <a:gd name="connsiteY3" fmla="*/ 146657 h 414453"/>
                  <a:gd name="connsiteX4" fmla="*/ 2828225 w 2828225"/>
                  <a:gd name="connsiteY4" fmla="*/ 238020 h 414453"/>
                  <a:gd name="connsiteX5" fmla="*/ 2821555 w 2828225"/>
                  <a:gd name="connsiteY5" fmla="*/ 329255 h 414453"/>
                  <a:gd name="connsiteX6" fmla="*/ 2628201 w 2828225"/>
                  <a:gd name="connsiteY6" fmla="*/ 254852 h 414453"/>
                  <a:gd name="connsiteX7" fmla="*/ 1617967 w 2828225"/>
                  <a:gd name="connsiteY7" fmla="*/ 254852 h 414453"/>
                  <a:gd name="connsiteX8" fmla="*/ 102615 w 2828225"/>
                  <a:gd name="connsiteY8" fmla="*/ 99356 h 414453"/>
                  <a:gd name="connsiteX9" fmla="*/ 2305 w 2828225"/>
                  <a:gd name="connsiteY9" fmla="*/ 97426 h 4144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828225" h="414453">
                    <a:moveTo>
                      <a:pt x="0" y="2131"/>
                    </a:moveTo>
                    <a:lnTo>
                      <a:pt x="102616" y="4106"/>
                    </a:lnTo>
                    <a:cubicBezTo>
                      <a:pt x="607733" y="55938"/>
                      <a:pt x="1112851" y="574259"/>
                      <a:pt x="1617968" y="159602"/>
                    </a:cubicBezTo>
                    <a:cubicBezTo>
                      <a:pt x="1944189" y="-108197"/>
                      <a:pt x="2270411" y="13150"/>
                      <a:pt x="2596632" y="146657"/>
                    </a:cubicBezTo>
                    <a:lnTo>
                      <a:pt x="2828225" y="238020"/>
                    </a:lnTo>
                    <a:lnTo>
                      <a:pt x="2821555" y="329255"/>
                    </a:lnTo>
                    <a:lnTo>
                      <a:pt x="2628201" y="254852"/>
                    </a:lnTo>
                    <a:cubicBezTo>
                      <a:pt x="2291457" y="116633"/>
                      <a:pt x="1954712" y="-21586"/>
                      <a:pt x="1617967" y="254852"/>
                    </a:cubicBezTo>
                    <a:cubicBezTo>
                      <a:pt x="1112849" y="669509"/>
                      <a:pt x="607732" y="151188"/>
                      <a:pt x="102615" y="99356"/>
                    </a:cubicBezTo>
                    <a:lnTo>
                      <a:pt x="2305" y="97426"/>
                    </a:lnTo>
                    <a:close/>
                  </a:path>
                </a:pathLst>
              </a:custGeom>
              <a:solidFill>
                <a:srgbClr val="000000"/>
              </a:solidFill>
              <a:ln w="12700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  <p:sp>
            <p:nvSpPr>
              <p:cNvPr id="121" name="フリーフォーム: 図形 120">
                <a:extLst>
                  <a:ext uri="{FF2B5EF4-FFF2-40B4-BE49-F238E27FC236}">
                    <a16:creationId xmlns:a16="http://schemas.microsoft.com/office/drawing/2014/main" id="{D790FE33-0756-4C54-9AC5-164B715AC654}"/>
                  </a:ext>
                </a:extLst>
              </p:cNvPr>
              <p:cNvSpPr/>
              <p:nvPr/>
            </p:nvSpPr>
            <p:spPr>
              <a:xfrm>
                <a:off x="10488290" y="2777355"/>
                <a:ext cx="1326904" cy="1041091"/>
              </a:xfrm>
              <a:custGeom>
                <a:avLst/>
                <a:gdLst>
                  <a:gd name="connsiteX0" fmla="*/ 679953 w 1326904"/>
                  <a:gd name="connsiteY0" fmla="*/ 0 h 1041091"/>
                  <a:gd name="connsiteX1" fmla="*/ 1326904 w 1326904"/>
                  <a:gd name="connsiteY1" fmla="*/ 524884 h 1041091"/>
                  <a:gd name="connsiteX2" fmla="*/ 679953 w 1326904"/>
                  <a:gd name="connsiteY2" fmla="*/ 1041091 h 1041091"/>
                  <a:gd name="connsiteX3" fmla="*/ 80 w 1326904"/>
                  <a:gd name="connsiteY3" fmla="*/ 752987 h 1041091"/>
                  <a:gd name="connsiteX4" fmla="*/ 1 w 1326904"/>
                  <a:gd name="connsiteY4" fmla="*/ 752896 h 1041091"/>
                  <a:gd name="connsiteX5" fmla="*/ 374403 w 1326904"/>
                  <a:gd name="connsiteY5" fmla="*/ 520546 h 1041091"/>
                  <a:gd name="connsiteX6" fmla="*/ 0 w 1326904"/>
                  <a:gd name="connsiteY6" fmla="*/ 288196 h 1041091"/>
                  <a:gd name="connsiteX7" fmla="*/ 80 w 1326904"/>
                  <a:gd name="connsiteY7" fmla="*/ 288105 h 1041091"/>
                  <a:gd name="connsiteX8" fmla="*/ 679953 w 1326904"/>
                  <a:gd name="connsiteY8" fmla="*/ 0 h 1041091"/>
                  <a:gd name="connsiteX0" fmla="*/ 374403 w 1326904"/>
                  <a:gd name="connsiteY0" fmla="*/ 520546 h 1041091"/>
                  <a:gd name="connsiteX1" fmla="*/ 0 w 1326904"/>
                  <a:gd name="connsiteY1" fmla="*/ 288196 h 1041091"/>
                  <a:gd name="connsiteX2" fmla="*/ 80 w 1326904"/>
                  <a:gd name="connsiteY2" fmla="*/ 288105 h 1041091"/>
                  <a:gd name="connsiteX3" fmla="*/ 679953 w 1326904"/>
                  <a:gd name="connsiteY3" fmla="*/ 0 h 1041091"/>
                  <a:gd name="connsiteX4" fmla="*/ 1326904 w 1326904"/>
                  <a:gd name="connsiteY4" fmla="*/ 524884 h 1041091"/>
                  <a:gd name="connsiteX5" fmla="*/ 679953 w 1326904"/>
                  <a:gd name="connsiteY5" fmla="*/ 1041091 h 1041091"/>
                  <a:gd name="connsiteX6" fmla="*/ 80 w 1326904"/>
                  <a:gd name="connsiteY6" fmla="*/ 752987 h 1041091"/>
                  <a:gd name="connsiteX7" fmla="*/ 1 w 1326904"/>
                  <a:gd name="connsiteY7" fmla="*/ 752896 h 1041091"/>
                  <a:gd name="connsiteX8" fmla="*/ 465843 w 1326904"/>
                  <a:gd name="connsiteY8" fmla="*/ 611986 h 1041091"/>
                  <a:gd name="connsiteX0" fmla="*/ 374403 w 1326904"/>
                  <a:gd name="connsiteY0" fmla="*/ 520546 h 1041091"/>
                  <a:gd name="connsiteX1" fmla="*/ 0 w 1326904"/>
                  <a:gd name="connsiteY1" fmla="*/ 288196 h 1041091"/>
                  <a:gd name="connsiteX2" fmla="*/ 80 w 1326904"/>
                  <a:gd name="connsiteY2" fmla="*/ 288105 h 1041091"/>
                  <a:gd name="connsiteX3" fmla="*/ 679953 w 1326904"/>
                  <a:gd name="connsiteY3" fmla="*/ 0 h 1041091"/>
                  <a:gd name="connsiteX4" fmla="*/ 1326904 w 1326904"/>
                  <a:gd name="connsiteY4" fmla="*/ 524884 h 1041091"/>
                  <a:gd name="connsiteX5" fmla="*/ 679953 w 1326904"/>
                  <a:gd name="connsiteY5" fmla="*/ 1041091 h 1041091"/>
                  <a:gd name="connsiteX6" fmla="*/ 80 w 1326904"/>
                  <a:gd name="connsiteY6" fmla="*/ 752987 h 1041091"/>
                  <a:gd name="connsiteX7" fmla="*/ 1 w 1326904"/>
                  <a:gd name="connsiteY7" fmla="*/ 752896 h 1041091"/>
                  <a:gd name="connsiteX0" fmla="*/ 0 w 1326904"/>
                  <a:gd name="connsiteY0" fmla="*/ 288196 h 1041091"/>
                  <a:gd name="connsiteX1" fmla="*/ 80 w 1326904"/>
                  <a:gd name="connsiteY1" fmla="*/ 288105 h 1041091"/>
                  <a:gd name="connsiteX2" fmla="*/ 679953 w 1326904"/>
                  <a:gd name="connsiteY2" fmla="*/ 0 h 1041091"/>
                  <a:gd name="connsiteX3" fmla="*/ 1326904 w 1326904"/>
                  <a:gd name="connsiteY3" fmla="*/ 524884 h 1041091"/>
                  <a:gd name="connsiteX4" fmla="*/ 679953 w 1326904"/>
                  <a:gd name="connsiteY4" fmla="*/ 1041091 h 1041091"/>
                  <a:gd name="connsiteX5" fmla="*/ 80 w 1326904"/>
                  <a:gd name="connsiteY5" fmla="*/ 752987 h 1041091"/>
                  <a:gd name="connsiteX6" fmla="*/ 1 w 1326904"/>
                  <a:gd name="connsiteY6" fmla="*/ 752896 h 10410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26904" h="1041091">
                    <a:moveTo>
                      <a:pt x="0" y="288196"/>
                    </a:moveTo>
                    <a:cubicBezTo>
                      <a:pt x="27" y="288166"/>
                      <a:pt x="53" y="288135"/>
                      <a:pt x="80" y="288105"/>
                    </a:cubicBezTo>
                    <a:cubicBezTo>
                      <a:pt x="147422" y="143127"/>
                      <a:pt x="396942" y="0"/>
                      <a:pt x="679953" y="0"/>
                    </a:cubicBezTo>
                    <a:cubicBezTo>
                      <a:pt x="1132770" y="0"/>
                      <a:pt x="1326904" y="237394"/>
                      <a:pt x="1326904" y="524884"/>
                    </a:cubicBezTo>
                    <a:cubicBezTo>
                      <a:pt x="1326904" y="812373"/>
                      <a:pt x="1132770" y="1041091"/>
                      <a:pt x="679953" y="1041091"/>
                    </a:cubicBezTo>
                    <a:cubicBezTo>
                      <a:pt x="396942" y="1041091"/>
                      <a:pt x="147422" y="897964"/>
                      <a:pt x="80" y="752987"/>
                    </a:cubicBezTo>
                    <a:lnTo>
                      <a:pt x="1" y="752896"/>
                    </a:lnTo>
                  </a:path>
                </a:pathLst>
              </a:custGeom>
              <a:solidFill>
                <a:srgbClr val="FF3300"/>
              </a:solidFill>
              <a:ln w="12700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  <p:sp>
            <p:nvSpPr>
              <p:cNvPr id="122" name="フリーフォーム: 図形 121">
                <a:extLst>
                  <a:ext uri="{FF2B5EF4-FFF2-40B4-BE49-F238E27FC236}">
                    <a16:creationId xmlns:a16="http://schemas.microsoft.com/office/drawing/2014/main" id="{AB926CD7-2961-4C0F-BA41-5D088C9637AF}"/>
                  </a:ext>
                </a:extLst>
              </p:cNvPr>
              <p:cNvSpPr/>
              <p:nvPr/>
            </p:nvSpPr>
            <p:spPr>
              <a:xfrm>
                <a:off x="11053678" y="2777355"/>
                <a:ext cx="761517" cy="1041091"/>
              </a:xfrm>
              <a:custGeom>
                <a:avLst/>
                <a:gdLst>
                  <a:gd name="connsiteX0" fmla="*/ 114566 w 761517"/>
                  <a:gd name="connsiteY0" fmla="*/ 0 h 1041091"/>
                  <a:gd name="connsiteX1" fmla="*/ 761517 w 761517"/>
                  <a:gd name="connsiteY1" fmla="*/ 524884 h 1041091"/>
                  <a:gd name="connsiteX2" fmla="*/ 114566 w 761517"/>
                  <a:gd name="connsiteY2" fmla="*/ 1041091 h 1041091"/>
                  <a:gd name="connsiteX3" fmla="*/ 30736 w 761517"/>
                  <a:gd name="connsiteY3" fmla="*/ 1036938 h 1041091"/>
                  <a:gd name="connsiteX4" fmla="*/ 1414 w 761517"/>
                  <a:gd name="connsiteY4" fmla="*/ 1032655 h 1041091"/>
                  <a:gd name="connsiteX5" fmla="*/ 31073 w 761517"/>
                  <a:gd name="connsiteY5" fmla="*/ 1030702 h 1041091"/>
                  <a:gd name="connsiteX6" fmla="*/ 520217 w 761517"/>
                  <a:gd name="connsiteY6" fmla="*/ 524884 h 1041091"/>
                  <a:gd name="connsiteX7" fmla="*/ 31073 w 761517"/>
                  <a:gd name="connsiteY7" fmla="*/ 10762 h 1041091"/>
                  <a:gd name="connsiteX8" fmla="*/ 0 w 761517"/>
                  <a:gd name="connsiteY8" fmla="*/ 8643 h 1041091"/>
                  <a:gd name="connsiteX9" fmla="*/ 30736 w 761517"/>
                  <a:gd name="connsiteY9" fmla="*/ 4153 h 1041091"/>
                  <a:gd name="connsiteX10" fmla="*/ 114566 w 761517"/>
                  <a:gd name="connsiteY10" fmla="*/ 0 h 10410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761517" h="1041091">
                    <a:moveTo>
                      <a:pt x="114566" y="0"/>
                    </a:moveTo>
                    <a:cubicBezTo>
                      <a:pt x="567383" y="0"/>
                      <a:pt x="761517" y="237394"/>
                      <a:pt x="761517" y="524884"/>
                    </a:cubicBezTo>
                    <a:cubicBezTo>
                      <a:pt x="761517" y="812373"/>
                      <a:pt x="567383" y="1041091"/>
                      <a:pt x="114566" y="1041091"/>
                    </a:cubicBezTo>
                    <a:cubicBezTo>
                      <a:pt x="86265" y="1041091"/>
                      <a:pt x="58299" y="1039660"/>
                      <a:pt x="30736" y="1036938"/>
                    </a:cubicBezTo>
                    <a:lnTo>
                      <a:pt x="1414" y="1032655"/>
                    </a:lnTo>
                    <a:lnTo>
                      <a:pt x="31073" y="1030702"/>
                    </a:lnTo>
                    <a:cubicBezTo>
                      <a:pt x="371583" y="982993"/>
                      <a:pt x="520217" y="776437"/>
                      <a:pt x="520217" y="524884"/>
                    </a:cubicBezTo>
                    <a:cubicBezTo>
                      <a:pt x="520217" y="273330"/>
                      <a:pt x="371583" y="60131"/>
                      <a:pt x="31073" y="10762"/>
                    </a:cubicBezTo>
                    <a:lnTo>
                      <a:pt x="0" y="8643"/>
                    </a:lnTo>
                    <a:lnTo>
                      <a:pt x="30736" y="4153"/>
                    </a:lnTo>
                    <a:cubicBezTo>
                      <a:pt x="58299" y="1431"/>
                      <a:pt x="86265" y="0"/>
                      <a:pt x="114566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12700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90" name="グループ化 89">
              <a:extLst>
                <a:ext uri="{FF2B5EF4-FFF2-40B4-BE49-F238E27FC236}">
                  <a16:creationId xmlns:a16="http://schemas.microsoft.com/office/drawing/2014/main" id="{B1D35F49-A56F-40C1-884D-DF494D1BB46E}"/>
                </a:ext>
              </a:extLst>
            </p:cNvPr>
            <p:cNvGrpSpPr/>
            <p:nvPr/>
          </p:nvGrpSpPr>
          <p:grpSpPr>
            <a:xfrm>
              <a:off x="4305950" y="2187751"/>
              <a:ext cx="414246" cy="674077"/>
              <a:chOff x="2333624" y="774792"/>
              <a:chExt cx="762111" cy="1240137"/>
            </a:xfrm>
          </p:grpSpPr>
          <p:sp>
            <p:nvSpPr>
              <p:cNvPr id="97" name="フリーフォーム: 図形 96">
                <a:extLst>
                  <a:ext uri="{FF2B5EF4-FFF2-40B4-BE49-F238E27FC236}">
                    <a16:creationId xmlns:a16="http://schemas.microsoft.com/office/drawing/2014/main" id="{A8F0AAE1-2616-40A7-B35E-88DDBBA17509}"/>
                  </a:ext>
                </a:extLst>
              </p:cNvPr>
              <p:cNvSpPr/>
              <p:nvPr/>
            </p:nvSpPr>
            <p:spPr bwMode="auto">
              <a:xfrm rot="5400000">
                <a:off x="2191949" y="1344503"/>
                <a:ext cx="1106205" cy="234644"/>
              </a:xfrm>
              <a:custGeom>
                <a:avLst/>
                <a:gdLst>
                  <a:gd name="connsiteX0" fmla="*/ 4257 w 1510367"/>
                  <a:gd name="connsiteY0" fmla="*/ 282933 h 340674"/>
                  <a:gd name="connsiteX1" fmla="*/ 244775 w 1510367"/>
                  <a:gd name="connsiteY1" fmla="*/ 42523 h 340674"/>
                  <a:gd name="connsiteX2" fmla="*/ 542394 w 1510367"/>
                  <a:gd name="connsiteY2" fmla="*/ 16839 h 340674"/>
                  <a:gd name="connsiteX3" fmla="*/ 542841 w 1510367"/>
                  <a:gd name="connsiteY3" fmla="*/ 17274 h 340674"/>
                  <a:gd name="connsiteX4" fmla="*/ 558171 w 1510367"/>
                  <a:gd name="connsiteY4" fmla="*/ 20360 h 340674"/>
                  <a:gd name="connsiteX5" fmla="*/ 924400 w 1510367"/>
                  <a:gd name="connsiteY5" fmla="*/ 44936 h 340674"/>
                  <a:gd name="connsiteX6" fmla="*/ 1510367 w 1510367"/>
                  <a:gd name="connsiteY6" fmla="*/ 44936 h 340674"/>
                  <a:gd name="connsiteX7" fmla="*/ 1510367 w 1510367"/>
                  <a:gd name="connsiteY7" fmla="*/ 296594 h 340674"/>
                  <a:gd name="connsiteX8" fmla="*/ 924400 w 1510367"/>
                  <a:gd name="connsiteY8" fmla="*/ 296594 h 340674"/>
                  <a:gd name="connsiteX9" fmla="*/ 484925 w 1510367"/>
                  <a:gd name="connsiteY9" fmla="*/ 257273 h 340674"/>
                  <a:gd name="connsiteX10" fmla="*/ 417569 w 1510367"/>
                  <a:gd name="connsiteY10" fmla="*/ 261792 h 340674"/>
                  <a:gd name="connsiteX11" fmla="*/ 343983 w 1510367"/>
                  <a:gd name="connsiteY11" fmla="*/ 298151 h 340674"/>
                  <a:gd name="connsiteX12" fmla="*/ 4257 w 1510367"/>
                  <a:gd name="connsiteY12" fmla="*/ 282933 h 3406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510367" h="340674">
                    <a:moveTo>
                      <a:pt x="4257" y="282933"/>
                    </a:moveTo>
                    <a:cubicBezTo>
                      <a:pt x="-23139" y="212343"/>
                      <a:pt x="84544" y="104708"/>
                      <a:pt x="244775" y="42523"/>
                    </a:cubicBezTo>
                    <a:cubicBezTo>
                      <a:pt x="364947" y="-4116"/>
                      <a:pt x="480547" y="-11942"/>
                      <a:pt x="542394" y="16839"/>
                    </a:cubicBezTo>
                    <a:lnTo>
                      <a:pt x="542841" y="17274"/>
                    </a:lnTo>
                    <a:lnTo>
                      <a:pt x="558171" y="20360"/>
                    </a:lnTo>
                    <a:cubicBezTo>
                      <a:pt x="680247" y="55859"/>
                      <a:pt x="802324" y="132317"/>
                      <a:pt x="924400" y="44936"/>
                    </a:cubicBezTo>
                    <a:cubicBezTo>
                      <a:pt x="1119722" y="-94874"/>
                      <a:pt x="1315045" y="184746"/>
                      <a:pt x="1510367" y="44936"/>
                    </a:cubicBezTo>
                    <a:lnTo>
                      <a:pt x="1510367" y="296594"/>
                    </a:lnTo>
                    <a:cubicBezTo>
                      <a:pt x="1315045" y="436404"/>
                      <a:pt x="1119722" y="156784"/>
                      <a:pt x="924400" y="296594"/>
                    </a:cubicBezTo>
                    <a:cubicBezTo>
                      <a:pt x="777909" y="401452"/>
                      <a:pt x="631417" y="270380"/>
                      <a:pt x="484925" y="257273"/>
                    </a:cubicBezTo>
                    <a:lnTo>
                      <a:pt x="417569" y="261792"/>
                    </a:lnTo>
                    <a:lnTo>
                      <a:pt x="343983" y="298151"/>
                    </a:lnTo>
                    <a:cubicBezTo>
                      <a:pt x="183753" y="360336"/>
                      <a:pt x="31652" y="353522"/>
                      <a:pt x="4257" y="282933"/>
                    </a:cubicBezTo>
                    <a:close/>
                  </a:path>
                </a:pathLst>
              </a:custGeom>
              <a:solidFill>
                <a:srgbClr val="00B05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8" name="フリーフォーム: 図形 97">
                <a:extLst>
                  <a:ext uri="{FF2B5EF4-FFF2-40B4-BE49-F238E27FC236}">
                    <a16:creationId xmlns:a16="http://schemas.microsoft.com/office/drawing/2014/main" id="{869B098D-21A2-4FA6-8762-A05C91230EE9}"/>
                  </a:ext>
                </a:extLst>
              </p:cNvPr>
              <p:cNvSpPr/>
              <p:nvPr/>
            </p:nvSpPr>
            <p:spPr bwMode="auto">
              <a:xfrm rot="5400000">
                <a:off x="2024971" y="1277538"/>
                <a:ext cx="1240135" cy="234644"/>
              </a:xfrm>
              <a:custGeom>
                <a:avLst/>
                <a:gdLst>
                  <a:gd name="connsiteX0" fmla="*/ 4257 w 1510367"/>
                  <a:gd name="connsiteY0" fmla="*/ 282933 h 340674"/>
                  <a:gd name="connsiteX1" fmla="*/ 244775 w 1510367"/>
                  <a:gd name="connsiteY1" fmla="*/ 42523 h 340674"/>
                  <a:gd name="connsiteX2" fmla="*/ 542394 w 1510367"/>
                  <a:gd name="connsiteY2" fmla="*/ 16839 h 340674"/>
                  <a:gd name="connsiteX3" fmla="*/ 542841 w 1510367"/>
                  <a:gd name="connsiteY3" fmla="*/ 17274 h 340674"/>
                  <a:gd name="connsiteX4" fmla="*/ 558171 w 1510367"/>
                  <a:gd name="connsiteY4" fmla="*/ 20360 h 340674"/>
                  <a:gd name="connsiteX5" fmla="*/ 924400 w 1510367"/>
                  <a:gd name="connsiteY5" fmla="*/ 44936 h 340674"/>
                  <a:gd name="connsiteX6" fmla="*/ 1510367 w 1510367"/>
                  <a:gd name="connsiteY6" fmla="*/ 44936 h 340674"/>
                  <a:gd name="connsiteX7" fmla="*/ 1510367 w 1510367"/>
                  <a:gd name="connsiteY7" fmla="*/ 296594 h 340674"/>
                  <a:gd name="connsiteX8" fmla="*/ 924400 w 1510367"/>
                  <a:gd name="connsiteY8" fmla="*/ 296594 h 340674"/>
                  <a:gd name="connsiteX9" fmla="*/ 484925 w 1510367"/>
                  <a:gd name="connsiteY9" fmla="*/ 257273 h 340674"/>
                  <a:gd name="connsiteX10" fmla="*/ 417569 w 1510367"/>
                  <a:gd name="connsiteY10" fmla="*/ 261792 h 340674"/>
                  <a:gd name="connsiteX11" fmla="*/ 343983 w 1510367"/>
                  <a:gd name="connsiteY11" fmla="*/ 298151 h 340674"/>
                  <a:gd name="connsiteX12" fmla="*/ 4257 w 1510367"/>
                  <a:gd name="connsiteY12" fmla="*/ 282933 h 3406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510367" h="340674">
                    <a:moveTo>
                      <a:pt x="4257" y="282933"/>
                    </a:moveTo>
                    <a:cubicBezTo>
                      <a:pt x="-23139" y="212343"/>
                      <a:pt x="84544" y="104708"/>
                      <a:pt x="244775" y="42523"/>
                    </a:cubicBezTo>
                    <a:cubicBezTo>
                      <a:pt x="364947" y="-4116"/>
                      <a:pt x="480547" y="-11942"/>
                      <a:pt x="542394" y="16839"/>
                    </a:cubicBezTo>
                    <a:lnTo>
                      <a:pt x="542841" y="17274"/>
                    </a:lnTo>
                    <a:lnTo>
                      <a:pt x="558171" y="20360"/>
                    </a:lnTo>
                    <a:cubicBezTo>
                      <a:pt x="680247" y="55859"/>
                      <a:pt x="802324" y="132317"/>
                      <a:pt x="924400" y="44936"/>
                    </a:cubicBezTo>
                    <a:cubicBezTo>
                      <a:pt x="1119722" y="-94874"/>
                      <a:pt x="1315045" y="184746"/>
                      <a:pt x="1510367" y="44936"/>
                    </a:cubicBezTo>
                    <a:lnTo>
                      <a:pt x="1510367" y="296594"/>
                    </a:lnTo>
                    <a:cubicBezTo>
                      <a:pt x="1315045" y="436404"/>
                      <a:pt x="1119722" y="156784"/>
                      <a:pt x="924400" y="296594"/>
                    </a:cubicBezTo>
                    <a:cubicBezTo>
                      <a:pt x="777909" y="401452"/>
                      <a:pt x="631417" y="270380"/>
                      <a:pt x="484925" y="257273"/>
                    </a:cubicBezTo>
                    <a:lnTo>
                      <a:pt x="417569" y="261792"/>
                    </a:lnTo>
                    <a:lnTo>
                      <a:pt x="343983" y="298151"/>
                    </a:lnTo>
                    <a:cubicBezTo>
                      <a:pt x="183753" y="360336"/>
                      <a:pt x="31652" y="353522"/>
                      <a:pt x="4257" y="282933"/>
                    </a:cubicBezTo>
                    <a:close/>
                  </a:path>
                </a:pathLst>
              </a:custGeom>
              <a:solidFill>
                <a:srgbClr val="92D05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9" name="フリーフォーム: 図形 98">
                <a:extLst>
                  <a:ext uri="{FF2B5EF4-FFF2-40B4-BE49-F238E27FC236}">
                    <a16:creationId xmlns:a16="http://schemas.microsoft.com/office/drawing/2014/main" id="{2C3C67E0-3CCB-4DEA-A329-0FDFCDACBA07}"/>
                  </a:ext>
                </a:extLst>
              </p:cNvPr>
              <p:cNvSpPr/>
              <p:nvPr/>
            </p:nvSpPr>
            <p:spPr bwMode="auto">
              <a:xfrm rot="5400000">
                <a:off x="2437981" y="1357175"/>
                <a:ext cx="1106205" cy="209303"/>
              </a:xfrm>
              <a:custGeom>
                <a:avLst/>
                <a:gdLst>
                  <a:gd name="connsiteX0" fmla="*/ 4257 w 1510367"/>
                  <a:gd name="connsiteY0" fmla="*/ 282933 h 340674"/>
                  <a:gd name="connsiteX1" fmla="*/ 244775 w 1510367"/>
                  <a:gd name="connsiteY1" fmla="*/ 42523 h 340674"/>
                  <a:gd name="connsiteX2" fmla="*/ 542394 w 1510367"/>
                  <a:gd name="connsiteY2" fmla="*/ 16839 h 340674"/>
                  <a:gd name="connsiteX3" fmla="*/ 542841 w 1510367"/>
                  <a:gd name="connsiteY3" fmla="*/ 17274 h 340674"/>
                  <a:gd name="connsiteX4" fmla="*/ 558171 w 1510367"/>
                  <a:gd name="connsiteY4" fmla="*/ 20360 h 340674"/>
                  <a:gd name="connsiteX5" fmla="*/ 924400 w 1510367"/>
                  <a:gd name="connsiteY5" fmla="*/ 44936 h 340674"/>
                  <a:gd name="connsiteX6" fmla="*/ 1510367 w 1510367"/>
                  <a:gd name="connsiteY6" fmla="*/ 44936 h 340674"/>
                  <a:gd name="connsiteX7" fmla="*/ 1510367 w 1510367"/>
                  <a:gd name="connsiteY7" fmla="*/ 296594 h 340674"/>
                  <a:gd name="connsiteX8" fmla="*/ 924400 w 1510367"/>
                  <a:gd name="connsiteY8" fmla="*/ 296594 h 340674"/>
                  <a:gd name="connsiteX9" fmla="*/ 484925 w 1510367"/>
                  <a:gd name="connsiteY9" fmla="*/ 257273 h 340674"/>
                  <a:gd name="connsiteX10" fmla="*/ 417569 w 1510367"/>
                  <a:gd name="connsiteY10" fmla="*/ 261792 h 340674"/>
                  <a:gd name="connsiteX11" fmla="*/ 343983 w 1510367"/>
                  <a:gd name="connsiteY11" fmla="*/ 298151 h 340674"/>
                  <a:gd name="connsiteX12" fmla="*/ 4257 w 1510367"/>
                  <a:gd name="connsiteY12" fmla="*/ 282933 h 3406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510367" h="340674">
                    <a:moveTo>
                      <a:pt x="4257" y="282933"/>
                    </a:moveTo>
                    <a:cubicBezTo>
                      <a:pt x="-23139" y="212343"/>
                      <a:pt x="84544" y="104708"/>
                      <a:pt x="244775" y="42523"/>
                    </a:cubicBezTo>
                    <a:cubicBezTo>
                      <a:pt x="364947" y="-4116"/>
                      <a:pt x="480547" y="-11942"/>
                      <a:pt x="542394" y="16839"/>
                    </a:cubicBezTo>
                    <a:lnTo>
                      <a:pt x="542841" y="17274"/>
                    </a:lnTo>
                    <a:lnTo>
                      <a:pt x="558171" y="20360"/>
                    </a:lnTo>
                    <a:cubicBezTo>
                      <a:pt x="680247" y="55859"/>
                      <a:pt x="802324" y="132317"/>
                      <a:pt x="924400" y="44936"/>
                    </a:cubicBezTo>
                    <a:cubicBezTo>
                      <a:pt x="1119722" y="-94874"/>
                      <a:pt x="1315045" y="184746"/>
                      <a:pt x="1510367" y="44936"/>
                    </a:cubicBezTo>
                    <a:lnTo>
                      <a:pt x="1510367" y="296594"/>
                    </a:lnTo>
                    <a:cubicBezTo>
                      <a:pt x="1315045" y="436404"/>
                      <a:pt x="1119722" y="156784"/>
                      <a:pt x="924400" y="296594"/>
                    </a:cubicBezTo>
                    <a:cubicBezTo>
                      <a:pt x="777909" y="401452"/>
                      <a:pt x="631417" y="270380"/>
                      <a:pt x="484925" y="257273"/>
                    </a:cubicBezTo>
                    <a:lnTo>
                      <a:pt x="417569" y="261792"/>
                    </a:lnTo>
                    <a:lnTo>
                      <a:pt x="343983" y="298151"/>
                    </a:lnTo>
                    <a:cubicBezTo>
                      <a:pt x="183753" y="360336"/>
                      <a:pt x="31652" y="353522"/>
                      <a:pt x="4257" y="282933"/>
                    </a:cubicBezTo>
                    <a:close/>
                  </a:path>
                </a:pathLst>
              </a:custGeom>
              <a:solidFill>
                <a:srgbClr val="92D05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00" name="フリーフォーム: 図形 99">
                <a:extLst>
                  <a:ext uri="{FF2B5EF4-FFF2-40B4-BE49-F238E27FC236}">
                    <a16:creationId xmlns:a16="http://schemas.microsoft.com/office/drawing/2014/main" id="{619D117C-B2FC-47D2-83D4-9206C813C279}"/>
                  </a:ext>
                </a:extLst>
              </p:cNvPr>
              <p:cNvSpPr/>
              <p:nvPr/>
            </p:nvSpPr>
            <p:spPr bwMode="auto">
              <a:xfrm rot="5400000">
                <a:off x="1996654" y="1520687"/>
                <a:ext cx="831212" cy="157272"/>
              </a:xfrm>
              <a:custGeom>
                <a:avLst/>
                <a:gdLst>
                  <a:gd name="connsiteX0" fmla="*/ 4257 w 1510367"/>
                  <a:gd name="connsiteY0" fmla="*/ 282933 h 340674"/>
                  <a:gd name="connsiteX1" fmla="*/ 244775 w 1510367"/>
                  <a:gd name="connsiteY1" fmla="*/ 42523 h 340674"/>
                  <a:gd name="connsiteX2" fmla="*/ 542394 w 1510367"/>
                  <a:gd name="connsiteY2" fmla="*/ 16839 h 340674"/>
                  <a:gd name="connsiteX3" fmla="*/ 542841 w 1510367"/>
                  <a:gd name="connsiteY3" fmla="*/ 17274 h 340674"/>
                  <a:gd name="connsiteX4" fmla="*/ 558171 w 1510367"/>
                  <a:gd name="connsiteY4" fmla="*/ 20360 h 340674"/>
                  <a:gd name="connsiteX5" fmla="*/ 924400 w 1510367"/>
                  <a:gd name="connsiteY5" fmla="*/ 44936 h 340674"/>
                  <a:gd name="connsiteX6" fmla="*/ 1510367 w 1510367"/>
                  <a:gd name="connsiteY6" fmla="*/ 44936 h 340674"/>
                  <a:gd name="connsiteX7" fmla="*/ 1510367 w 1510367"/>
                  <a:gd name="connsiteY7" fmla="*/ 296594 h 340674"/>
                  <a:gd name="connsiteX8" fmla="*/ 924400 w 1510367"/>
                  <a:gd name="connsiteY8" fmla="*/ 296594 h 340674"/>
                  <a:gd name="connsiteX9" fmla="*/ 484925 w 1510367"/>
                  <a:gd name="connsiteY9" fmla="*/ 257273 h 340674"/>
                  <a:gd name="connsiteX10" fmla="*/ 417569 w 1510367"/>
                  <a:gd name="connsiteY10" fmla="*/ 261792 h 340674"/>
                  <a:gd name="connsiteX11" fmla="*/ 343983 w 1510367"/>
                  <a:gd name="connsiteY11" fmla="*/ 298151 h 340674"/>
                  <a:gd name="connsiteX12" fmla="*/ 4257 w 1510367"/>
                  <a:gd name="connsiteY12" fmla="*/ 282933 h 3406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510367" h="340674">
                    <a:moveTo>
                      <a:pt x="4257" y="282933"/>
                    </a:moveTo>
                    <a:cubicBezTo>
                      <a:pt x="-23139" y="212343"/>
                      <a:pt x="84544" y="104708"/>
                      <a:pt x="244775" y="42523"/>
                    </a:cubicBezTo>
                    <a:cubicBezTo>
                      <a:pt x="364947" y="-4116"/>
                      <a:pt x="480547" y="-11942"/>
                      <a:pt x="542394" y="16839"/>
                    </a:cubicBezTo>
                    <a:lnTo>
                      <a:pt x="542841" y="17274"/>
                    </a:lnTo>
                    <a:lnTo>
                      <a:pt x="558171" y="20360"/>
                    </a:lnTo>
                    <a:cubicBezTo>
                      <a:pt x="680247" y="55859"/>
                      <a:pt x="802324" y="132317"/>
                      <a:pt x="924400" y="44936"/>
                    </a:cubicBezTo>
                    <a:cubicBezTo>
                      <a:pt x="1119722" y="-94874"/>
                      <a:pt x="1315045" y="184746"/>
                      <a:pt x="1510367" y="44936"/>
                    </a:cubicBezTo>
                    <a:lnTo>
                      <a:pt x="1510367" y="296594"/>
                    </a:lnTo>
                    <a:cubicBezTo>
                      <a:pt x="1315045" y="436404"/>
                      <a:pt x="1119722" y="156784"/>
                      <a:pt x="924400" y="296594"/>
                    </a:cubicBezTo>
                    <a:cubicBezTo>
                      <a:pt x="777909" y="401452"/>
                      <a:pt x="631417" y="270380"/>
                      <a:pt x="484925" y="257273"/>
                    </a:cubicBezTo>
                    <a:lnTo>
                      <a:pt x="417569" y="261792"/>
                    </a:lnTo>
                    <a:lnTo>
                      <a:pt x="343983" y="298151"/>
                    </a:lnTo>
                    <a:cubicBezTo>
                      <a:pt x="183753" y="360336"/>
                      <a:pt x="31652" y="353522"/>
                      <a:pt x="4257" y="282933"/>
                    </a:cubicBezTo>
                    <a:close/>
                  </a:path>
                </a:pathLst>
              </a:custGeom>
              <a:solidFill>
                <a:srgbClr val="92D05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91" name="フリーフォーム: 図形 90">
              <a:extLst>
                <a:ext uri="{FF2B5EF4-FFF2-40B4-BE49-F238E27FC236}">
                  <a16:creationId xmlns:a16="http://schemas.microsoft.com/office/drawing/2014/main" id="{B588539A-7D7A-4254-8DBA-C0EC01DDF250}"/>
                </a:ext>
              </a:extLst>
            </p:cNvPr>
            <p:cNvSpPr/>
            <p:nvPr/>
          </p:nvSpPr>
          <p:spPr bwMode="auto">
            <a:xfrm>
              <a:off x="4258645" y="2754658"/>
              <a:ext cx="2113412" cy="184909"/>
            </a:xfrm>
            <a:custGeom>
              <a:avLst/>
              <a:gdLst>
                <a:gd name="connsiteX0" fmla="*/ 253153 w 2700301"/>
                <a:gd name="connsiteY0" fmla="*/ 622 h 308573"/>
                <a:gd name="connsiteX1" fmla="*/ 1350151 w 2700301"/>
                <a:gd name="connsiteY1" fmla="*/ 59160 h 308573"/>
                <a:gd name="connsiteX2" fmla="*/ 2700301 w 2700301"/>
                <a:gd name="connsiteY2" fmla="*/ 59160 h 308573"/>
                <a:gd name="connsiteX3" fmla="*/ 2700301 w 2700301"/>
                <a:gd name="connsiteY3" fmla="*/ 308573 h 308573"/>
                <a:gd name="connsiteX4" fmla="*/ 0 w 2700301"/>
                <a:gd name="connsiteY4" fmla="*/ 308573 h 308573"/>
                <a:gd name="connsiteX5" fmla="*/ 0 w 2700301"/>
                <a:gd name="connsiteY5" fmla="*/ 59160 h 308573"/>
                <a:gd name="connsiteX6" fmla="*/ 253153 w 2700301"/>
                <a:gd name="connsiteY6" fmla="*/ 622 h 3085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700301" h="308573">
                  <a:moveTo>
                    <a:pt x="253153" y="622"/>
                  </a:moveTo>
                  <a:cubicBezTo>
                    <a:pt x="618819" y="-13688"/>
                    <a:pt x="984485" y="225667"/>
                    <a:pt x="1350151" y="59160"/>
                  </a:cubicBezTo>
                  <a:cubicBezTo>
                    <a:pt x="1800201" y="-145773"/>
                    <a:pt x="2250251" y="264092"/>
                    <a:pt x="2700301" y="59160"/>
                  </a:cubicBezTo>
                  <a:lnTo>
                    <a:pt x="2700301" y="308573"/>
                  </a:lnTo>
                  <a:lnTo>
                    <a:pt x="0" y="308573"/>
                  </a:lnTo>
                  <a:lnTo>
                    <a:pt x="0" y="59160"/>
                  </a:lnTo>
                  <a:cubicBezTo>
                    <a:pt x="84385" y="20735"/>
                    <a:pt x="168769" y="3924"/>
                    <a:pt x="253153" y="622"/>
                  </a:cubicBezTo>
                  <a:close/>
                </a:path>
              </a:pathLst>
            </a:custGeom>
            <a:pattFill prst="pct80">
              <a:fgClr>
                <a:srgbClr val="FFCC66"/>
              </a:fgClr>
              <a:bgClr>
                <a:srgbClr val="FFFFFF"/>
              </a:bgClr>
            </a:patt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92" name="グループ化 91">
              <a:extLst>
                <a:ext uri="{FF2B5EF4-FFF2-40B4-BE49-F238E27FC236}">
                  <a16:creationId xmlns:a16="http://schemas.microsoft.com/office/drawing/2014/main" id="{B707CF7B-D187-4DD1-93BD-77E5DF084574}"/>
                </a:ext>
              </a:extLst>
            </p:cNvPr>
            <p:cNvGrpSpPr/>
            <p:nvPr/>
          </p:nvGrpSpPr>
          <p:grpSpPr>
            <a:xfrm>
              <a:off x="4265029" y="1436735"/>
              <a:ext cx="2115537" cy="1624573"/>
              <a:chOff x="1082569" y="3564015"/>
              <a:chExt cx="2385265" cy="1665186"/>
            </a:xfrm>
          </p:grpSpPr>
          <p:sp>
            <p:nvSpPr>
              <p:cNvPr id="95" name="正方形/長方形 94">
                <a:extLst>
                  <a:ext uri="{FF2B5EF4-FFF2-40B4-BE49-F238E27FC236}">
                    <a16:creationId xmlns:a16="http://schemas.microsoft.com/office/drawing/2014/main" id="{77C7D2DA-263B-444F-870A-82A897CF1D7A}"/>
                  </a:ext>
                </a:extLst>
              </p:cNvPr>
              <p:cNvSpPr/>
              <p:nvPr/>
            </p:nvSpPr>
            <p:spPr bwMode="auto">
              <a:xfrm>
                <a:off x="1082569" y="5049181"/>
                <a:ext cx="2385265" cy="180020"/>
              </a:xfrm>
              <a:prstGeom prst="rect">
                <a:avLst/>
              </a:prstGeom>
              <a:solidFill>
                <a:srgbClr val="000000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6" name="正方形/長方形 95">
                <a:extLst>
                  <a:ext uri="{FF2B5EF4-FFF2-40B4-BE49-F238E27FC236}">
                    <a16:creationId xmlns:a16="http://schemas.microsoft.com/office/drawing/2014/main" id="{81103CF3-FA81-442B-9F8D-E27916A21D3E}"/>
                  </a:ext>
                </a:extLst>
              </p:cNvPr>
              <p:cNvSpPr/>
              <p:nvPr/>
            </p:nvSpPr>
            <p:spPr bwMode="auto">
              <a:xfrm>
                <a:off x="1082569" y="3564015"/>
                <a:ext cx="2385265" cy="90010"/>
              </a:xfrm>
              <a:prstGeom prst="rect">
                <a:avLst/>
              </a:prstGeom>
              <a:solidFill>
                <a:srgbClr val="000000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93" name="正方形/長方形 92">
              <a:extLst>
                <a:ext uri="{FF2B5EF4-FFF2-40B4-BE49-F238E27FC236}">
                  <a16:creationId xmlns:a16="http://schemas.microsoft.com/office/drawing/2014/main" id="{612453C0-A166-4775-875F-DFCF3EA206FF}"/>
                </a:ext>
              </a:extLst>
            </p:cNvPr>
            <p:cNvSpPr/>
            <p:nvPr/>
          </p:nvSpPr>
          <p:spPr bwMode="auto">
            <a:xfrm>
              <a:off x="4265029" y="1524550"/>
              <a:ext cx="2115537" cy="1361127"/>
            </a:xfrm>
            <a:prstGeom prst="rect">
              <a:avLst/>
            </a:prstGeom>
            <a:solidFill>
              <a:srgbClr val="00B0F0">
                <a:alpha val="20000"/>
              </a:srgbClr>
            </a:solidFill>
            <a:ln w="12700">
              <a:solidFill>
                <a:srgbClr val="00B0F0"/>
              </a:solidFill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94" name="フリーフォーム: 図形 93">
              <a:extLst>
                <a:ext uri="{FF2B5EF4-FFF2-40B4-BE49-F238E27FC236}">
                  <a16:creationId xmlns:a16="http://schemas.microsoft.com/office/drawing/2014/main" id="{88923C37-F889-4F5A-9699-819CA850CB9F}"/>
                </a:ext>
              </a:extLst>
            </p:cNvPr>
            <p:cNvSpPr/>
            <p:nvPr/>
          </p:nvSpPr>
          <p:spPr bwMode="auto">
            <a:xfrm rot="2700000">
              <a:off x="6046799" y="1606253"/>
              <a:ext cx="384218" cy="115347"/>
            </a:xfrm>
            <a:custGeom>
              <a:avLst/>
              <a:gdLst>
                <a:gd name="connsiteX0" fmla="*/ 52060 w 490421"/>
                <a:gd name="connsiteY0" fmla="*/ 93347 h 147230"/>
                <a:gd name="connsiteX1" fmla="*/ 438361 w 490421"/>
                <a:gd name="connsiteY1" fmla="*/ 93347 h 147230"/>
                <a:gd name="connsiteX2" fmla="*/ 490421 w 490421"/>
                <a:gd name="connsiteY2" fmla="*/ 147230 h 147230"/>
                <a:gd name="connsiteX3" fmla="*/ 0 w 490421"/>
                <a:gd name="connsiteY3" fmla="*/ 147230 h 147230"/>
                <a:gd name="connsiteX4" fmla="*/ 142013 w 490421"/>
                <a:gd name="connsiteY4" fmla="*/ 0 h 147230"/>
                <a:gd name="connsiteX5" fmla="*/ 361879 w 490421"/>
                <a:gd name="connsiteY5" fmla="*/ 0 h 147230"/>
                <a:gd name="connsiteX6" fmla="*/ 414651 w 490421"/>
                <a:gd name="connsiteY6" fmla="*/ 54620 h 147230"/>
                <a:gd name="connsiteX7" fmla="*/ 89241 w 490421"/>
                <a:gd name="connsiteY7" fmla="*/ 54620 h 147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90421" h="147230">
                  <a:moveTo>
                    <a:pt x="52060" y="93347"/>
                  </a:moveTo>
                  <a:lnTo>
                    <a:pt x="438361" y="93347"/>
                  </a:lnTo>
                  <a:lnTo>
                    <a:pt x="490421" y="147230"/>
                  </a:lnTo>
                  <a:lnTo>
                    <a:pt x="0" y="147230"/>
                  </a:lnTo>
                  <a:close/>
                  <a:moveTo>
                    <a:pt x="142013" y="0"/>
                  </a:moveTo>
                  <a:lnTo>
                    <a:pt x="361879" y="0"/>
                  </a:lnTo>
                  <a:lnTo>
                    <a:pt x="414651" y="54620"/>
                  </a:lnTo>
                  <a:lnTo>
                    <a:pt x="89241" y="5462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152" name="グループ化 151">
            <a:extLst>
              <a:ext uri="{FF2B5EF4-FFF2-40B4-BE49-F238E27FC236}">
                <a16:creationId xmlns:a16="http://schemas.microsoft.com/office/drawing/2014/main" id="{0FA5BEAC-6135-43C2-8FB3-F217156544DF}"/>
              </a:ext>
            </a:extLst>
          </p:cNvPr>
          <p:cNvGrpSpPr/>
          <p:nvPr/>
        </p:nvGrpSpPr>
        <p:grpSpPr>
          <a:xfrm>
            <a:off x="3766598" y="1032962"/>
            <a:ext cx="2386888" cy="2403432"/>
            <a:chOff x="3786076" y="117430"/>
            <a:chExt cx="2506798" cy="2524172"/>
          </a:xfrm>
        </p:grpSpPr>
        <p:grpSp>
          <p:nvGrpSpPr>
            <p:cNvPr id="177" name="グループ化 176">
              <a:extLst>
                <a:ext uri="{FF2B5EF4-FFF2-40B4-BE49-F238E27FC236}">
                  <a16:creationId xmlns:a16="http://schemas.microsoft.com/office/drawing/2014/main" id="{F2D36884-CF3E-44AC-A6C7-1E4011CEB154}"/>
                </a:ext>
              </a:extLst>
            </p:cNvPr>
            <p:cNvGrpSpPr/>
            <p:nvPr/>
          </p:nvGrpSpPr>
          <p:grpSpPr>
            <a:xfrm>
              <a:off x="3786076" y="117430"/>
              <a:ext cx="2506798" cy="2524172"/>
              <a:chOff x="-4901376" y="-607734"/>
              <a:chExt cx="2506798" cy="2524172"/>
            </a:xfrm>
          </p:grpSpPr>
          <p:sp>
            <p:nvSpPr>
              <p:cNvPr id="182" name="月 181">
                <a:extLst>
                  <a:ext uri="{FF2B5EF4-FFF2-40B4-BE49-F238E27FC236}">
                    <a16:creationId xmlns:a16="http://schemas.microsoft.com/office/drawing/2014/main" id="{D79F2458-8FCB-48E9-806B-09BFC9C60280}"/>
                  </a:ext>
                </a:extLst>
              </p:cNvPr>
              <p:cNvSpPr/>
              <p:nvPr/>
            </p:nvSpPr>
            <p:spPr bwMode="auto">
              <a:xfrm rot="20700000">
                <a:off x="-2915992" y="543180"/>
                <a:ext cx="227960" cy="432537"/>
              </a:xfrm>
              <a:prstGeom prst="moon">
                <a:avLst>
                  <a:gd name="adj" fmla="val 87500"/>
                </a:avLst>
              </a:prstGeom>
              <a:solidFill>
                <a:schemeClr val="tx1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ja-JP" altLang="en-US"/>
              </a:p>
            </p:txBody>
          </p:sp>
          <p:sp>
            <p:nvSpPr>
              <p:cNvPr id="183" name="月 182">
                <a:extLst>
                  <a:ext uri="{FF2B5EF4-FFF2-40B4-BE49-F238E27FC236}">
                    <a16:creationId xmlns:a16="http://schemas.microsoft.com/office/drawing/2014/main" id="{740362D2-D89A-4376-8D2F-5533FD1B14C2}"/>
                  </a:ext>
                </a:extLst>
              </p:cNvPr>
              <p:cNvSpPr/>
              <p:nvPr/>
            </p:nvSpPr>
            <p:spPr bwMode="auto">
              <a:xfrm rot="20700000">
                <a:off x="-2820742" y="451105"/>
                <a:ext cx="227960" cy="432537"/>
              </a:xfrm>
              <a:prstGeom prst="moon">
                <a:avLst>
                  <a:gd name="adj" fmla="val 87500"/>
                </a:avLst>
              </a:prstGeom>
              <a:solidFill>
                <a:schemeClr val="tx1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ja-JP" altLang="en-US"/>
              </a:p>
            </p:txBody>
          </p:sp>
          <p:sp>
            <p:nvSpPr>
              <p:cNvPr id="184" name="フリーフォーム: 図形 183">
                <a:extLst>
                  <a:ext uri="{FF2B5EF4-FFF2-40B4-BE49-F238E27FC236}">
                    <a16:creationId xmlns:a16="http://schemas.microsoft.com/office/drawing/2014/main" id="{A60F2D83-195D-4470-AADD-8B34F593F033}"/>
                  </a:ext>
                </a:extLst>
              </p:cNvPr>
              <p:cNvSpPr/>
              <p:nvPr/>
            </p:nvSpPr>
            <p:spPr bwMode="auto">
              <a:xfrm rot="21103514">
                <a:off x="-3421296" y="-520495"/>
                <a:ext cx="1026718" cy="1377506"/>
              </a:xfrm>
              <a:custGeom>
                <a:avLst/>
                <a:gdLst>
                  <a:gd name="connsiteX0" fmla="*/ 487824 w 967729"/>
                  <a:gd name="connsiteY0" fmla="*/ 13993 h 1377506"/>
                  <a:gd name="connsiteX1" fmla="*/ 967729 w 967729"/>
                  <a:gd name="connsiteY1" fmla="*/ 688753 h 1377506"/>
                  <a:gd name="connsiteX2" fmla="*/ 366694 w 967729"/>
                  <a:gd name="connsiteY2" fmla="*/ 1377506 h 1377506"/>
                  <a:gd name="connsiteX3" fmla="*/ 30650 w 967729"/>
                  <a:gd name="connsiteY3" fmla="*/ 1259878 h 1377506"/>
                  <a:gd name="connsiteX4" fmla="*/ 0 w 967729"/>
                  <a:gd name="connsiteY4" fmla="*/ 1230899 h 1377506"/>
                  <a:gd name="connsiteX5" fmla="*/ 5927 w 967729"/>
                  <a:gd name="connsiteY5" fmla="*/ 1223831 h 1377506"/>
                  <a:gd name="connsiteX6" fmla="*/ 181966 w 967729"/>
                  <a:gd name="connsiteY6" fmla="*/ 609479 h 1377506"/>
                  <a:gd name="connsiteX7" fmla="*/ 79318 w 967729"/>
                  <a:gd name="connsiteY7" fmla="*/ 123712 h 1377506"/>
                  <a:gd name="connsiteX8" fmla="*/ 64004 w 967729"/>
                  <a:gd name="connsiteY8" fmla="*/ 96882 h 1377506"/>
                  <a:gd name="connsiteX9" fmla="*/ 132744 w 967729"/>
                  <a:gd name="connsiteY9" fmla="*/ 54126 h 1377506"/>
                  <a:gd name="connsiteX10" fmla="*/ 366694 w 967729"/>
                  <a:gd name="connsiteY10" fmla="*/ 0 h 1377506"/>
                  <a:gd name="connsiteX11" fmla="*/ 487824 w 967729"/>
                  <a:gd name="connsiteY11" fmla="*/ 13993 h 13775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967729" h="1377506">
                    <a:moveTo>
                      <a:pt x="487824" y="13993"/>
                    </a:moveTo>
                    <a:cubicBezTo>
                      <a:pt x="761705" y="78217"/>
                      <a:pt x="967729" y="355914"/>
                      <a:pt x="967729" y="688753"/>
                    </a:cubicBezTo>
                    <a:cubicBezTo>
                      <a:pt x="967729" y="1069141"/>
                      <a:pt x="698636" y="1377506"/>
                      <a:pt x="366694" y="1377506"/>
                    </a:cubicBezTo>
                    <a:cubicBezTo>
                      <a:pt x="242216" y="1377506"/>
                      <a:pt x="126576" y="1334142"/>
                      <a:pt x="30650" y="1259878"/>
                    </a:cubicBezTo>
                    <a:lnTo>
                      <a:pt x="0" y="1230899"/>
                    </a:lnTo>
                    <a:lnTo>
                      <a:pt x="5927" y="1223831"/>
                    </a:lnTo>
                    <a:cubicBezTo>
                      <a:pt x="114692" y="1066604"/>
                      <a:pt x="181966" y="849398"/>
                      <a:pt x="181966" y="609479"/>
                    </a:cubicBezTo>
                    <a:cubicBezTo>
                      <a:pt x="181966" y="429540"/>
                      <a:pt x="144125" y="262377"/>
                      <a:pt x="79318" y="123712"/>
                    </a:cubicBezTo>
                    <a:lnTo>
                      <a:pt x="64004" y="96882"/>
                    </a:lnTo>
                    <a:lnTo>
                      <a:pt x="132744" y="54126"/>
                    </a:lnTo>
                    <a:cubicBezTo>
                      <a:pt x="204651" y="19273"/>
                      <a:pt x="283709" y="0"/>
                      <a:pt x="366694" y="0"/>
                    </a:cubicBezTo>
                    <a:cubicBezTo>
                      <a:pt x="408187" y="0"/>
                      <a:pt x="448698" y="4818"/>
                      <a:pt x="487824" y="13993"/>
                    </a:cubicBezTo>
                    <a:close/>
                  </a:path>
                </a:pathLst>
              </a:custGeom>
              <a:solidFill>
                <a:schemeClr val="tx1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ja-JP" altLang="en-US"/>
              </a:p>
            </p:txBody>
          </p:sp>
          <p:grpSp>
            <p:nvGrpSpPr>
              <p:cNvPr id="185" name="グループ化 184">
                <a:extLst>
                  <a:ext uri="{FF2B5EF4-FFF2-40B4-BE49-F238E27FC236}">
                    <a16:creationId xmlns:a16="http://schemas.microsoft.com/office/drawing/2014/main" id="{A9F7C2A1-FFD6-4DAF-9F84-FB8DB14ECDF7}"/>
                  </a:ext>
                </a:extLst>
              </p:cNvPr>
              <p:cNvGrpSpPr/>
              <p:nvPr/>
            </p:nvGrpSpPr>
            <p:grpSpPr>
              <a:xfrm>
                <a:off x="-4901376" y="-453850"/>
                <a:ext cx="2296127" cy="2370288"/>
                <a:chOff x="-4901376" y="-453850"/>
                <a:chExt cx="2296127" cy="2370288"/>
              </a:xfrm>
            </p:grpSpPr>
            <p:sp>
              <p:nvSpPr>
                <p:cNvPr id="194" name="フリーフォーム: 図形 193">
                  <a:extLst>
                    <a:ext uri="{FF2B5EF4-FFF2-40B4-BE49-F238E27FC236}">
                      <a16:creationId xmlns:a16="http://schemas.microsoft.com/office/drawing/2014/main" id="{81733794-6671-4AF8-A1A4-F2BC83689547}"/>
                    </a:ext>
                  </a:extLst>
                </p:cNvPr>
                <p:cNvSpPr/>
                <p:nvPr/>
              </p:nvSpPr>
              <p:spPr bwMode="auto">
                <a:xfrm>
                  <a:off x="-4901376" y="-237333"/>
                  <a:ext cx="1654536" cy="1408662"/>
                </a:xfrm>
                <a:custGeom>
                  <a:avLst/>
                  <a:gdLst>
                    <a:gd name="connsiteX0" fmla="*/ 1574562 w 1654536"/>
                    <a:gd name="connsiteY0" fmla="*/ 1164798 h 1408662"/>
                    <a:gd name="connsiteX1" fmla="*/ 1572147 w 1654536"/>
                    <a:gd name="connsiteY1" fmla="*/ 1169248 h 1408662"/>
                    <a:gd name="connsiteX2" fmla="*/ 1569687 w 1654536"/>
                    <a:gd name="connsiteY2" fmla="*/ 1172229 h 1408662"/>
                    <a:gd name="connsiteX3" fmla="*/ 1654536 w 1654536"/>
                    <a:gd name="connsiteY3" fmla="*/ 1014658 h 1408662"/>
                    <a:gd name="connsiteX4" fmla="*/ 1651389 w 1654536"/>
                    <a:gd name="connsiteY4" fmla="*/ 1023255 h 1408662"/>
                    <a:gd name="connsiteX5" fmla="*/ 1649259 w 1654536"/>
                    <a:gd name="connsiteY5" fmla="*/ 1027180 h 1408662"/>
                    <a:gd name="connsiteX6" fmla="*/ 349880 w 1654536"/>
                    <a:gd name="connsiteY6" fmla="*/ 0 h 1408662"/>
                    <a:gd name="connsiteX7" fmla="*/ 491714 w 1654536"/>
                    <a:gd name="connsiteY7" fmla="*/ 200195 h 1408662"/>
                    <a:gd name="connsiteX8" fmla="*/ 425544 w 1654536"/>
                    <a:gd name="connsiteY8" fmla="*/ 254791 h 1408662"/>
                    <a:gd name="connsiteX9" fmla="*/ 245807 w 1654536"/>
                    <a:gd name="connsiteY9" fmla="*/ 688713 h 1408662"/>
                    <a:gd name="connsiteX10" fmla="*/ 425544 w 1654536"/>
                    <a:gd name="connsiteY10" fmla="*/ 1122635 h 1408662"/>
                    <a:gd name="connsiteX11" fmla="*/ 516218 w 1654536"/>
                    <a:gd name="connsiteY11" fmla="*/ 1197448 h 1408662"/>
                    <a:gd name="connsiteX12" fmla="*/ 392319 w 1654536"/>
                    <a:gd name="connsiteY12" fmla="*/ 1408662 h 1408662"/>
                    <a:gd name="connsiteX13" fmla="*/ 378930 w 1654536"/>
                    <a:gd name="connsiteY13" fmla="*/ 1401395 h 1408662"/>
                    <a:gd name="connsiteX14" fmla="*/ 0 w 1654536"/>
                    <a:gd name="connsiteY14" fmla="*/ 688713 h 1408662"/>
                    <a:gd name="connsiteX15" fmla="*/ 251732 w 1654536"/>
                    <a:gd name="connsiteY15" fmla="*/ 80980 h 14086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1654536" h="1408662">
                      <a:moveTo>
                        <a:pt x="1574562" y="1164798"/>
                      </a:moveTo>
                      <a:lnTo>
                        <a:pt x="1572147" y="1169248"/>
                      </a:lnTo>
                      <a:lnTo>
                        <a:pt x="1569687" y="1172229"/>
                      </a:lnTo>
                      <a:close/>
                      <a:moveTo>
                        <a:pt x="1654536" y="1014658"/>
                      </a:moveTo>
                      <a:lnTo>
                        <a:pt x="1651389" y="1023255"/>
                      </a:lnTo>
                      <a:lnTo>
                        <a:pt x="1649259" y="1027180"/>
                      </a:lnTo>
                      <a:close/>
                      <a:moveTo>
                        <a:pt x="349880" y="0"/>
                      </a:moveTo>
                      <a:lnTo>
                        <a:pt x="491714" y="200195"/>
                      </a:lnTo>
                      <a:lnTo>
                        <a:pt x="425544" y="254791"/>
                      </a:lnTo>
                      <a:cubicBezTo>
                        <a:pt x="314493" y="365842"/>
                        <a:pt x="245807" y="519256"/>
                        <a:pt x="245807" y="688713"/>
                      </a:cubicBezTo>
                      <a:cubicBezTo>
                        <a:pt x="245807" y="858170"/>
                        <a:pt x="314493" y="1011585"/>
                        <a:pt x="425544" y="1122635"/>
                      </a:cubicBezTo>
                      <a:lnTo>
                        <a:pt x="516218" y="1197448"/>
                      </a:lnTo>
                      <a:lnTo>
                        <a:pt x="392319" y="1408662"/>
                      </a:lnTo>
                      <a:lnTo>
                        <a:pt x="378930" y="1401395"/>
                      </a:lnTo>
                      <a:cubicBezTo>
                        <a:pt x="150311" y="1246943"/>
                        <a:pt x="0" y="985381"/>
                        <a:pt x="0" y="688713"/>
                      </a:cubicBezTo>
                      <a:cubicBezTo>
                        <a:pt x="0" y="451379"/>
                        <a:pt x="96199" y="236512"/>
                        <a:pt x="251732" y="80980"/>
                      </a:cubicBezTo>
                      <a:close/>
                    </a:path>
                  </a:pathLst>
                </a:custGeom>
                <a:solidFill>
                  <a:srgbClr val="FFCC66"/>
                </a:solidFill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ja-JP" altLang="en-US"/>
                </a:p>
              </p:txBody>
            </p:sp>
            <p:sp>
              <p:nvSpPr>
                <p:cNvPr id="195" name="フリーフォーム: 図形 194">
                  <a:extLst>
                    <a:ext uri="{FF2B5EF4-FFF2-40B4-BE49-F238E27FC236}">
                      <a16:creationId xmlns:a16="http://schemas.microsoft.com/office/drawing/2014/main" id="{A84C709B-3B6C-4A9D-AC59-149CB965CC88}"/>
                    </a:ext>
                  </a:extLst>
                </p:cNvPr>
                <p:cNvSpPr/>
                <p:nvPr/>
              </p:nvSpPr>
              <p:spPr bwMode="auto">
                <a:xfrm>
                  <a:off x="-3798162" y="728840"/>
                  <a:ext cx="898703" cy="782279"/>
                </a:xfrm>
                <a:custGeom>
                  <a:avLst/>
                  <a:gdLst>
                    <a:gd name="connsiteX0" fmla="*/ 340718 w 898703"/>
                    <a:gd name="connsiteY0" fmla="*/ 0 h 782279"/>
                    <a:gd name="connsiteX1" fmla="*/ 556890 w 898703"/>
                    <a:gd name="connsiteY1" fmla="*/ 0 h 782279"/>
                    <a:gd name="connsiteX2" fmla="*/ 599873 w 898703"/>
                    <a:gd name="connsiteY2" fmla="*/ 171929 h 782279"/>
                    <a:gd name="connsiteX3" fmla="*/ 796976 w 898703"/>
                    <a:gd name="connsiteY3" fmla="*/ 171929 h 782279"/>
                    <a:gd name="connsiteX4" fmla="*/ 898703 w 898703"/>
                    <a:gd name="connsiteY4" fmla="*/ 273656 h 782279"/>
                    <a:gd name="connsiteX5" fmla="*/ 898703 w 898703"/>
                    <a:gd name="connsiteY5" fmla="*/ 680552 h 782279"/>
                    <a:gd name="connsiteX6" fmla="*/ 796976 w 898703"/>
                    <a:gd name="connsiteY6" fmla="*/ 782279 h 782279"/>
                    <a:gd name="connsiteX7" fmla="*/ 101727 w 898703"/>
                    <a:gd name="connsiteY7" fmla="*/ 782279 h 782279"/>
                    <a:gd name="connsiteX8" fmla="*/ 0 w 898703"/>
                    <a:gd name="connsiteY8" fmla="*/ 680552 h 782279"/>
                    <a:gd name="connsiteX9" fmla="*/ 0 w 898703"/>
                    <a:gd name="connsiteY9" fmla="*/ 273656 h 782279"/>
                    <a:gd name="connsiteX10" fmla="*/ 101727 w 898703"/>
                    <a:gd name="connsiteY10" fmla="*/ 171929 h 782279"/>
                    <a:gd name="connsiteX11" fmla="*/ 297736 w 898703"/>
                    <a:gd name="connsiteY11" fmla="*/ 171929 h 7822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898703" h="782279">
                      <a:moveTo>
                        <a:pt x="340718" y="0"/>
                      </a:moveTo>
                      <a:lnTo>
                        <a:pt x="556890" y="0"/>
                      </a:lnTo>
                      <a:lnTo>
                        <a:pt x="599873" y="171929"/>
                      </a:lnTo>
                      <a:lnTo>
                        <a:pt x="796976" y="171929"/>
                      </a:lnTo>
                      <a:cubicBezTo>
                        <a:pt x="853158" y="171929"/>
                        <a:pt x="898703" y="217474"/>
                        <a:pt x="898703" y="273656"/>
                      </a:cubicBezTo>
                      <a:lnTo>
                        <a:pt x="898703" y="680552"/>
                      </a:lnTo>
                      <a:cubicBezTo>
                        <a:pt x="898703" y="736734"/>
                        <a:pt x="853158" y="782279"/>
                        <a:pt x="796976" y="782279"/>
                      </a:cubicBezTo>
                      <a:lnTo>
                        <a:pt x="101727" y="782279"/>
                      </a:lnTo>
                      <a:cubicBezTo>
                        <a:pt x="45545" y="782279"/>
                        <a:pt x="0" y="736734"/>
                        <a:pt x="0" y="680552"/>
                      </a:cubicBezTo>
                      <a:lnTo>
                        <a:pt x="0" y="273656"/>
                      </a:lnTo>
                      <a:cubicBezTo>
                        <a:pt x="0" y="217474"/>
                        <a:pt x="45545" y="171929"/>
                        <a:pt x="101727" y="171929"/>
                      </a:cubicBezTo>
                      <a:lnTo>
                        <a:pt x="297736" y="171929"/>
                      </a:lnTo>
                      <a:close/>
                    </a:path>
                  </a:pathLst>
                </a:custGeom>
                <a:solidFill>
                  <a:srgbClr val="FFCC66"/>
                </a:solidFill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96" name="グループ化 195">
                  <a:extLst>
                    <a:ext uri="{FF2B5EF4-FFF2-40B4-BE49-F238E27FC236}">
                      <a16:creationId xmlns:a16="http://schemas.microsoft.com/office/drawing/2014/main" id="{3310EB6F-154E-49C0-AA2E-59A53B752BA9}"/>
                    </a:ext>
                  </a:extLst>
                </p:cNvPr>
                <p:cNvGrpSpPr/>
                <p:nvPr/>
              </p:nvGrpSpPr>
              <p:grpSpPr>
                <a:xfrm>
                  <a:off x="-4591915" y="-453850"/>
                  <a:ext cx="1986666" cy="1215136"/>
                  <a:chOff x="6171754" y="2007547"/>
                  <a:chExt cx="1986666" cy="1215136"/>
                </a:xfrm>
              </p:grpSpPr>
              <p:sp>
                <p:nvSpPr>
                  <p:cNvPr id="198" name="フリーフォーム: 図形 197">
                    <a:extLst>
                      <a:ext uri="{FF2B5EF4-FFF2-40B4-BE49-F238E27FC236}">
                        <a16:creationId xmlns:a16="http://schemas.microsoft.com/office/drawing/2014/main" id="{3119C4C6-F84C-4CDA-A3DA-B17967FBBC4B}"/>
                      </a:ext>
                    </a:extLst>
                  </p:cNvPr>
                  <p:cNvSpPr/>
                  <p:nvPr/>
                </p:nvSpPr>
                <p:spPr bwMode="auto">
                  <a:xfrm flipH="1">
                    <a:off x="6705518" y="2361876"/>
                    <a:ext cx="454232" cy="479379"/>
                  </a:xfrm>
                  <a:custGeom>
                    <a:avLst/>
                    <a:gdLst>
                      <a:gd name="connsiteX0" fmla="*/ 452419 w 454232"/>
                      <a:gd name="connsiteY0" fmla="*/ 118358 h 479379"/>
                      <a:gd name="connsiteX1" fmla="*/ 210952 w 454232"/>
                      <a:gd name="connsiteY1" fmla="*/ 226595 h 479379"/>
                      <a:gd name="connsiteX2" fmla="*/ 118673 w 454232"/>
                      <a:gd name="connsiteY2" fmla="*/ 474600 h 479379"/>
                      <a:gd name="connsiteX3" fmla="*/ 191727 w 454232"/>
                      <a:gd name="connsiteY3" fmla="*/ 471649 h 479379"/>
                      <a:gd name="connsiteX4" fmla="*/ 264308 w 454232"/>
                      <a:gd name="connsiteY4" fmla="*/ 276583 h 479379"/>
                      <a:gd name="connsiteX5" fmla="*/ 454232 w 454232"/>
                      <a:gd name="connsiteY5" fmla="*/ 191450 h 479379"/>
                      <a:gd name="connsiteX6" fmla="*/ 452419 w 454232"/>
                      <a:gd name="connsiteY6" fmla="*/ 118358 h 479379"/>
                      <a:gd name="connsiteX7" fmla="*/ 449484 w 454232"/>
                      <a:gd name="connsiteY7" fmla="*/ 0 h 479379"/>
                      <a:gd name="connsiteX8" fmla="*/ 124552 w 454232"/>
                      <a:gd name="connsiteY8" fmla="*/ 145650 h 479379"/>
                      <a:gd name="connsiteX9" fmla="*/ 376 w 454232"/>
                      <a:gd name="connsiteY9" fmla="*/ 479379 h 479379"/>
                      <a:gd name="connsiteX10" fmla="*/ 98682 w 454232"/>
                      <a:gd name="connsiteY10" fmla="*/ 475408 h 479379"/>
                      <a:gd name="connsiteX11" fmla="*/ 196351 w 454232"/>
                      <a:gd name="connsiteY11" fmla="*/ 212916 h 479379"/>
                      <a:gd name="connsiteX12" fmla="*/ 451923 w 454232"/>
                      <a:gd name="connsiteY12" fmla="*/ 98357 h 4793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454232" h="479379">
                        <a:moveTo>
                          <a:pt x="452419" y="118358"/>
                        </a:moveTo>
                        <a:cubicBezTo>
                          <a:pt x="360681" y="120634"/>
                          <a:pt x="273692" y="159626"/>
                          <a:pt x="210952" y="226595"/>
                        </a:cubicBezTo>
                        <a:cubicBezTo>
                          <a:pt x="148212" y="293564"/>
                          <a:pt x="114968" y="382908"/>
                          <a:pt x="118673" y="474600"/>
                        </a:cubicBezTo>
                        <a:lnTo>
                          <a:pt x="191727" y="471649"/>
                        </a:lnTo>
                        <a:cubicBezTo>
                          <a:pt x="188813" y="399529"/>
                          <a:pt x="214960" y="329257"/>
                          <a:pt x="264308" y="276583"/>
                        </a:cubicBezTo>
                        <a:cubicBezTo>
                          <a:pt x="313656" y="223909"/>
                          <a:pt x="382076" y="193240"/>
                          <a:pt x="454232" y="191450"/>
                        </a:cubicBezTo>
                        <a:cubicBezTo>
                          <a:pt x="453628" y="167086"/>
                          <a:pt x="453023" y="142722"/>
                          <a:pt x="452419" y="118358"/>
                        </a:cubicBezTo>
                        <a:close/>
                        <a:moveTo>
                          <a:pt x="449484" y="0"/>
                        </a:moveTo>
                        <a:cubicBezTo>
                          <a:pt x="326035" y="3063"/>
                          <a:pt x="208979" y="55533"/>
                          <a:pt x="124552" y="145650"/>
                        </a:cubicBezTo>
                        <a:cubicBezTo>
                          <a:pt x="40125" y="235767"/>
                          <a:pt x="-4609" y="355993"/>
                          <a:pt x="376" y="479379"/>
                        </a:cubicBezTo>
                        <a:lnTo>
                          <a:pt x="98682" y="475408"/>
                        </a:lnTo>
                        <a:cubicBezTo>
                          <a:pt x="94761" y="378360"/>
                          <a:pt x="129946" y="283797"/>
                          <a:pt x="196351" y="212916"/>
                        </a:cubicBezTo>
                        <a:cubicBezTo>
                          <a:pt x="262756" y="142036"/>
                          <a:pt x="354826" y="100766"/>
                          <a:pt x="451923" y="98357"/>
                        </a:cubicBezTo>
                        <a:close/>
                      </a:path>
                    </a:pathLst>
                  </a:custGeom>
                  <a:solidFill>
                    <a:srgbClr val="00B0F0"/>
                  </a:solidFill>
                  <a:ln w="571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99" name="フリーフォーム: 図形 198">
                    <a:extLst>
                      <a:ext uri="{FF2B5EF4-FFF2-40B4-BE49-F238E27FC236}">
                        <a16:creationId xmlns:a16="http://schemas.microsoft.com/office/drawing/2014/main" id="{A7A3ACAC-6C3F-495A-A0C9-C09A008C8B75}"/>
                      </a:ext>
                    </a:extLst>
                  </p:cNvPr>
                  <p:cNvSpPr/>
                  <p:nvPr/>
                </p:nvSpPr>
                <p:spPr bwMode="auto">
                  <a:xfrm rot="2700000">
                    <a:off x="6875777" y="1940040"/>
                    <a:ext cx="1215136" cy="1350150"/>
                  </a:xfrm>
                  <a:custGeom>
                    <a:avLst/>
                    <a:gdLst>
                      <a:gd name="connsiteX0" fmla="*/ 607568 w 1215136"/>
                      <a:gd name="connsiteY0" fmla="*/ 0 h 1350150"/>
                      <a:gd name="connsiteX1" fmla="*/ 1215136 w 1215136"/>
                      <a:gd name="connsiteY1" fmla="*/ 675075 h 1350150"/>
                      <a:gd name="connsiteX2" fmla="*/ 607568 w 1215136"/>
                      <a:gd name="connsiteY2" fmla="*/ 1350150 h 1350150"/>
                      <a:gd name="connsiteX3" fmla="*/ 371075 w 1215136"/>
                      <a:gd name="connsiteY3" fmla="*/ 1297099 h 1350150"/>
                      <a:gd name="connsiteX4" fmla="*/ 317160 w 1215136"/>
                      <a:gd name="connsiteY4" fmla="*/ 1264584 h 1350150"/>
                      <a:gd name="connsiteX5" fmla="*/ 633717 w 1215136"/>
                      <a:gd name="connsiteY5" fmla="*/ 880766 h 1350150"/>
                      <a:gd name="connsiteX6" fmla="*/ 14202 w 1215136"/>
                      <a:gd name="connsiteY6" fmla="*/ 817778 h 1350150"/>
                      <a:gd name="connsiteX7" fmla="*/ 12344 w 1215136"/>
                      <a:gd name="connsiteY7" fmla="*/ 811126 h 1350150"/>
                      <a:gd name="connsiteX8" fmla="*/ 0 w 1215136"/>
                      <a:gd name="connsiteY8" fmla="*/ 675075 h 1350150"/>
                      <a:gd name="connsiteX9" fmla="*/ 607568 w 1215136"/>
                      <a:gd name="connsiteY9" fmla="*/ 0 h 13501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1215136" h="1350150">
                        <a:moveTo>
                          <a:pt x="607568" y="0"/>
                        </a:moveTo>
                        <a:cubicBezTo>
                          <a:pt x="943119" y="0"/>
                          <a:pt x="1215136" y="302241"/>
                          <a:pt x="1215136" y="675075"/>
                        </a:cubicBezTo>
                        <a:cubicBezTo>
                          <a:pt x="1215136" y="1047909"/>
                          <a:pt x="943119" y="1350150"/>
                          <a:pt x="607568" y="1350150"/>
                        </a:cubicBezTo>
                        <a:cubicBezTo>
                          <a:pt x="523681" y="1350150"/>
                          <a:pt x="443764" y="1331260"/>
                          <a:pt x="371075" y="1297099"/>
                        </a:cubicBezTo>
                        <a:lnTo>
                          <a:pt x="317160" y="1264584"/>
                        </a:lnTo>
                        <a:lnTo>
                          <a:pt x="633717" y="880766"/>
                        </a:lnTo>
                        <a:lnTo>
                          <a:pt x="14202" y="817778"/>
                        </a:lnTo>
                        <a:lnTo>
                          <a:pt x="12344" y="811126"/>
                        </a:lnTo>
                        <a:cubicBezTo>
                          <a:pt x="4251" y="767181"/>
                          <a:pt x="0" y="721679"/>
                          <a:pt x="0" y="675075"/>
                        </a:cubicBezTo>
                        <a:cubicBezTo>
                          <a:pt x="0" y="302241"/>
                          <a:pt x="272017" y="0"/>
                          <a:pt x="607568" y="0"/>
                        </a:cubicBezTo>
                        <a:close/>
                      </a:path>
                    </a:pathLst>
                  </a:custGeom>
                  <a:solidFill>
                    <a:srgbClr val="FFCC66"/>
                  </a:solidFill>
                  <a:ln w="571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lang="ja-JP" altLang="en-US"/>
                  </a:p>
                </p:txBody>
              </p:sp>
              <p:grpSp>
                <p:nvGrpSpPr>
                  <p:cNvPr id="200" name="グループ化 199">
                    <a:extLst>
                      <a:ext uri="{FF2B5EF4-FFF2-40B4-BE49-F238E27FC236}">
                        <a16:creationId xmlns:a16="http://schemas.microsoft.com/office/drawing/2014/main" id="{B47438F5-9822-4E85-977F-76FE1F0C5363}"/>
                      </a:ext>
                    </a:extLst>
                  </p:cNvPr>
                  <p:cNvGrpSpPr/>
                  <p:nvPr/>
                </p:nvGrpSpPr>
                <p:grpSpPr>
                  <a:xfrm rot="6240840">
                    <a:off x="6125376" y="2079521"/>
                    <a:ext cx="677822" cy="585065"/>
                    <a:chOff x="4873199" y="3203974"/>
                    <a:chExt cx="677822" cy="585065"/>
                  </a:xfrm>
                  <a:solidFill>
                    <a:srgbClr val="FFD04B"/>
                  </a:solidFill>
                </p:grpSpPr>
                <p:sp>
                  <p:nvSpPr>
                    <p:cNvPr id="201" name="四角形: 角を丸くする 200">
                      <a:extLst>
                        <a:ext uri="{FF2B5EF4-FFF2-40B4-BE49-F238E27FC236}">
                          <a16:creationId xmlns:a16="http://schemas.microsoft.com/office/drawing/2014/main" id="{991E13C3-E9DF-44B3-8793-7916E1200C65}"/>
                        </a:ext>
                      </a:extLst>
                    </p:cNvPr>
                    <p:cNvSpPr/>
                    <p:nvPr/>
                  </p:nvSpPr>
                  <p:spPr bwMode="auto">
                    <a:xfrm rot="18911750">
                      <a:off x="5148459" y="3334443"/>
                      <a:ext cx="402562" cy="165162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571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02" name="台形 201">
                      <a:extLst>
                        <a:ext uri="{FF2B5EF4-FFF2-40B4-BE49-F238E27FC236}">
                          <a16:creationId xmlns:a16="http://schemas.microsoft.com/office/drawing/2014/main" id="{DBDA2810-A43F-4242-99E9-9636C8C7166E}"/>
                        </a:ext>
                      </a:extLst>
                    </p:cNvPr>
                    <p:cNvSpPr/>
                    <p:nvPr/>
                  </p:nvSpPr>
                  <p:spPr bwMode="auto">
                    <a:xfrm rot="10800000">
                      <a:off x="4900556" y="3203974"/>
                      <a:ext cx="536960" cy="585065"/>
                    </a:xfrm>
                    <a:prstGeom prst="trapezoid">
                      <a:avLst>
                        <a:gd name="adj" fmla="val 20735"/>
                      </a:avLst>
                    </a:prstGeom>
                    <a:solidFill>
                      <a:schemeClr val="bg1"/>
                    </a:solidFill>
                    <a:ln w="571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endParaRPr kumimoji="1" lang="ja-JP" altLang="en-US" dirty="0"/>
                    </a:p>
                  </p:txBody>
                </p:sp>
                <p:sp>
                  <p:nvSpPr>
                    <p:cNvPr id="203" name="四角形: 角を丸くする 202">
                      <a:extLst>
                        <a:ext uri="{FF2B5EF4-FFF2-40B4-BE49-F238E27FC236}">
                          <a16:creationId xmlns:a16="http://schemas.microsoft.com/office/drawing/2014/main" id="{313B5593-A6F5-4F77-AC5A-C4774B999AF4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873199" y="3281238"/>
                      <a:ext cx="259821" cy="111896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571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04" name="四角形: 角を丸くする 203">
                      <a:extLst>
                        <a:ext uri="{FF2B5EF4-FFF2-40B4-BE49-F238E27FC236}">
                          <a16:creationId xmlns:a16="http://schemas.microsoft.com/office/drawing/2014/main" id="{5D71A1D4-2031-4B5E-86FC-6E1F605A5C90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873199" y="3392231"/>
                      <a:ext cx="259821" cy="111896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571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05" name="四角形: 角を丸くする 204">
                      <a:extLst>
                        <a:ext uri="{FF2B5EF4-FFF2-40B4-BE49-F238E27FC236}">
                          <a16:creationId xmlns:a16="http://schemas.microsoft.com/office/drawing/2014/main" id="{28A16017-441C-4F05-8125-8B595F167AFE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873199" y="3504150"/>
                      <a:ext cx="259821" cy="111896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571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06" name="四角形: 角を丸くする 205">
                      <a:extLst>
                        <a:ext uri="{FF2B5EF4-FFF2-40B4-BE49-F238E27FC236}">
                          <a16:creationId xmlns:a16="http://schemas.microsoft.com/office/drawing/2014/main" id="{0CC23CB8-5ED2-4418-BB13-BBFB97EFA6BA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910794" y="3615120"/>
                      <a:ext cx="227701" cy="101926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571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  <p:sp>
              <p:nvSpPr>
                <p:cNvPr id="197" name="フリーフォーム: 図形 196">
                  <a:extLst>
                    <a:ext uri="{FF2B5EF4-FFF2-40B4-BE49-F238E27FC236}">
                      <a16:creationId xmlns:a16="http://schemas.microsoft.com/office/drawing/2014/main" id="{323DCE19-C8F1-41E2-A5B8-CFE79E602238}"/>
                    </a:ext>
                  </a:extLst>
                </p:cNvPr>
                <p:cNvSpPr/>
                <p:nvPr/>
              </p:nvSpPr>
              <p:spPr bwMode="auto">
                <a:xfrm>
                  <a:off x="-4583276" y="882131"/>
                  <a:ext cx="1891879" cy="1034307"/>
                </a:xfrm>
                <a:custGeom>
                  <a:avLst/>
                  <a:gdLst>
                    <a:gd name="connsiteX0" fmla="*/ 890435 w 1891879"/>
                    <a:gd name="connsiteY0" fmla="*/ 0 h 1034307"/>
                    <a:gd name="connsiteX1" fmla="*/ 908504 w 1891879"/>
                    <a:gd name="connsiteY1" fmla="*/ 58210 h 1034307"/>
                    <a:gd name="connsiteX2" fmla="*/ 1247673 w 1891879"/>
                    <a:gd name="connsiteY2" fmla="*/ 283026 h 1034307"/>
                    <a:gd name="connsiteX3" fmla="*/ 1586842 w 1891879"/>
                    <a:gd name="connsiteY3" fmla="*/ 58210 h 1034307"/>
                    <a:gd name="connsiteX4" fmla="*/ 1604485 w 1891879"/>
                    <a:gd name="connsiteY4" fmla="*/ 1375 h 1034307"/>
                    <a:gd name="connsiteX5" fmla="*/ 1645118 w 1891879"/>
                    <a:gd name="connsiteY5" fmla="*/ 5471 h 1034307"/>
                    <a:gd name="connsiteX6" fmla="*/ 1891879 w 1891879"/>
                    <a:gd name="connsiteY6" fmla="*/ 308236 h 1034307"/>
                    <a:gd name="connsiteX7" fmla="*/ 1891879 w 1891879"/>
                    <a:gd name="connsiteY7" fmla="*/ 1034307 h 1034307"/>
                    <a:gd name="connsiteX8" fmla="*/ 586734 w 1891879"/>
                    <a:gd name="connsiteY8" fmla="*/ 1034307 h 1034307"/>
                    <a:gd name="connsiteX9" fmla="*/ 586734 w 1891879"/>
                    <a:gd name="connsiteY9" fmla="*/ 484430 h 1034307"/>
                    <a:gd name="connsiteX10" fmla="*/ 488582 w 1891879"/>
                    <a:gd name="connsiteY10" fmla="*/ 489875 h 1034307"/>
                    <a:gd name="connsiteX11" fmla="*/ 46055 w 1891879"/>
                    <a:gd name="connsiteY11" fmla="*/ 351988 h 1034307"/>
                    <a:gd name="connsiteX12" fmla="*/ 0 w 1891879"/>
                    <a:gd name="connsiteY12" fmla="*/ 318077 h 1034307"/>
                    <a:gd name="connsiteX13" fmla="*/ 210243 w 1891879"/>
                    <a:gd name="connsiteY13" fmla="*/ 8103 h 1034307"/>
                    <a:gd name="connsiteX14" fmla="*/ 220258 w 1891879"/>
                    <a:gd name="connsiteY14" fmla="*/ 16765 h 1034307"/>
                    <a:gd name="connsiteX15" fmla="*/ 592951 w 1891879"/>
                    <a:gd name="connsiteY15" fmla="*/ 109838 h 1034307"/>
                    <a:gd name="connsiteX16" fmla="*/ 678001 w 1891879"/>
                    <a:gd name="connsiteY16" fmla="*/ 89091 h 1034307"/>
                    <a:gd name="connsiteX17" fmla="*/ 722989 w 1891879"/>
                    <a:gd name="connsiteY17" fmla="*/ 51972 h 1034307"/>
                    <a:gd name="connsiteX18" fmla="*/ 803878 w 1891879"/>
                    <a:gd name="connsiteY18" fmla="*/ 13086 h 10343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1891879" h="1034307">
                      <a:moveTo>
                        <a:pt x="890435" y="0"/>
                      </a:moveTo>
                      <a:lnTo>
                        <a:pt x="908504" y="58210"/>
                      </a:lnTo>
                      <a:cubicBezTo>
                        <a:pt x="964384" y="190325"/>
                        <a:pt x="1095203" y="283026"/>
                        <a:pt x="1247673" y="283026"/>
                      </a:cubicBezTo>
                      <a:cubicBezTo>
                        <a:pt x="1400144" y="283026"/>
                        <a:pt x="1530962" y="190325"/>
                        <a:pt x="1586842" y="58210"/>
                      </a:cubicBezTo>
                      <a:lnTo>
                        <a:pt x="1604485" y="1375"/>
                      </a:lnTo>
                      <a:lnTo>
                        <a:pt x="1645118" y="5471"/>
                      </a:lnTo>
                      <a:cubicBezTo>
                        <a:pt x="1785944" y="34288"/>
                        <a:pt x="1891879" y="158891"/>
                        <a:pt x="1891879" y="308236"/>
                      </a:cubicBezTo>
                      <a:lnTo>
                        <a:pt x="1891879" y="1034307"/>
                      </a:lnTo>
                      <a:lnTo>
                        <a:pt x="586734" y="1034307"/>
                      </a:lnTo>
                      <a:lnTo>
                        <a:pt x="586734" y="484430"/>
                      </a:lnTo>
                      <a:lnTo>
                        <a:pt x="488582" y="489875"/>
                      </a:lnTo>
                      <a:cubicBezTo>
                        <a:pt x="330758" y="484251"/>
                        <a:pt x="177848" y="436062"/>
                        <a:pt x="46055" y="351988"/>
                      </a:cubicBezTo>
                      <a:lnTo>
                        <a:pt x="0" y="318077"/>
                      </a:lnTo>
                      <a:lnTo>
                        <a:pt x="210243" y="8103"/>
                      </a:lnTo>
                      <a:lnTo>
                        <a:pt x="220258" y="16765"/>
                      </a:lnTo>
                      <a:cubicBezTo>
                        <a:pt x="325868" y="94505"/>
                        <a:pt x="459707" y="129491"/>
                        <a:pt x="592951" y="109838"/>
                      </a:cubicBezTo>
                      <a:lnTo>
                        <a:pt x="678001" y="89091"/>
                      </a:lnTo>
                      <a:lnTo>
                        <a:pt x="722989" y="51972"/>
                      </a:lnTo>
                      <a:cubicBezTo>
                        <a:pt x="747651" y="35311"/>
                        <a:pt x="774847" y="22116"/>
                        <a:pt x="803878" y="1308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86" name="フリーフォーム: 図形 185">
                <a:extLst>
                  <a:ext uri="{FF2B5EF4-FFF2-40B4-BE49-F238E27FC236}">
                    <a16:creationId xmlns:a16="http://schemas.microsoft.com/office/drawing/2014/main" id="{82378736-6E72-42BE-9FA1-56295404EB16}"/>
                  </a:ext>
                </a:extLst>
              </p:cNvPr>
              <p:cNvSpPr/>
              <p:nvPr/>
            </p:nvSpPr>
            <p:spPr bwMode="auto">
              <a:xfrm rot="19088772">
                <a:off x="-3004944" y="423521"/>
                <a:ext cx="411464" cy="249366"/>
              </a:xfrm>
              <a:custGeom>
                <a:avLst/>
                <a:gdLst>
                  <a:gd name="connsiteX0" fmla="*/ 412072 w 482772"/>
                  <a:gd name="connsiteY0" fmla="*/ 7285 h 298835"/>
                  <a:gd name="connsiteX1" fmla="*/ 482772 w 482772"/>
                  <a:gd name="connsiteY1" fmla="*/ 128049 h 298835"/>
                  <a:gd name="connsiteX2" fmla="*/ 241386 w 482772"/>
                  <a:gd name="connsiteY2" fmla="*/ 298835 h 298835"/>
                  <a:gd name="connsiteX3" fmla="*/ 0 w 482772"/>
                  <a:gd name="connsiteY3" fmla="*/ 128049 h 298835"/>
                  <a:gd name="connsiteX4" fmla="*/ 70700 w 482772"/>
                  <a:gd name="connsiteY4" fmla="*/ 7285 h 298835"/>
                  <a:gd name="connsiteX5" fmla="*/ 83180 w 482772"/>
                  <a:gd name="connsiteY5" fmla="*/ 0 h 298835"/>
                  <a:gd name="connsiteX6" fmla="*/ 157745 w 482772"/>
                  <a:gd name="connsiteY6" fmla="*/ 35569 h 298835"/>
                  <a:gd name="connsiteX7" fmla="*/ 251703 w 482772"/>
                  <a:gd name="connsiteY7" fmla="*/ 48990 h 298835"/>
                  <a:gd name="connsiteX8" fmla="*/ 386664 w 482772"/>
                  <a:gd name="connsiteY8" fmla="*/ 19822 h 298835"/>
                  <a:gd name="connsiteX9" fmla="*/ 409909 w 482772"/>
                  <a:gd name="connsiteY9" fmla="*/ 6253 h 298835"/>
                  <a:gd name="connsiteX0" fmla="*/ 412072 w 482772"/>
                  <a:gd name="connsiteY0" fmla="*/ 7285 h 298835"/>
                  <a:gd name="connsiteX1" fmla="*/ 482772 w 482772"/>
                  <a:gd name="connsiteY1" fmla="*/ 128049 h 298835"/>
                  <a:gd name="connsiteX2" fmla="*/ 241386 w 482772"/>
                  <a:gd name="connsiteY2" fmla="*/ 298835 h 298835"/>
                  <a:gd name="connsiteX3" fmla="*/ 0 w 482772"/>
                  <a:gd name="connsiteY3" fmla="*/ 128049 h 298835"/>
                  <a:gd name="connsiteX4" fmla="*/ 70700 w 482772"/>
                  <a:gd name="connsiteY4" fmla="*/ 7285 h 298835"/>
                  <a:gd name="connsiteX5" fmla="*/ 83180 w 482772"/>
                  <a:gd name="connsiteY5" fmla="*/ 0 h 298835"/>
                  <a:gd name="connsiteX6" fmla="*/ 157745 w 482772"/>
                  <a:gd name="connsiteY6" fmla="*/ 35569 h 298835"/>
                  <a:gd name="connsiteX7" fmla="*/ 386664 w 482772"/>
                  <a:gd name="connsiteY7" fmla="*/ 19822 h 298835"/>
                  <a:gd name="connsiteX8" fmla="*/ 409909 w 482772"/>
                  <a:gd name="connsiteY8" fmla="*/ 6253 h 298835"/>
                  <a:gd name="connsiteX9" fmla="*/ 412072 w 482772"/>
                  <a:gd name="connsiteY9" fmla="*/ 7285 h 298835"/>
                  <a:gd name="connsiteX0" fmla="*/ 157745 w 482772"/>
                  <a:gd name="connsiteY0" fmla="*/ 35569 h 298835"/>
                  <a:gd name="connsiteX1" fmla="*/ 386664 w 482772"/>
                  <a:gd name="connsiteY1" fmla="*/ 19822 h 298835"/>
                  <a:gd name="connsiteX2" fmla="*/ 409909 w 482772"/>
                  <a:gd name="connsiteY2" fmla="*/ 6253 h 298835"/>
                  <a:gd name="connsiteX3" fmla="*/ 412072 w 482772"/>
                  <a:gd name="connsiteY3" fmla="*/ 7285 h 298835"/>
                  <a:gd name="connsiteX4" fmla="*/ 482772 w 482772"/>
                  <a:gd name="connsiteY4" fmla="*/ 128049 h 298835"/>
                  <a:gd name="connsiteX5" fmla="*/ 241386 w 482772"/>
                  <a:gd name="connsiteY5" fmla="*/ 298835 h 298835"/>
                  <a:gd name="connsiteX6" fmla="*/ 0 w 482772"/>
                  <a:gd name="connsiteY6" fmla="*/ 128049 h 298835"/>
                  <a:gd name="connsiteX7" fmla="*/ 70700 w 482772"/>
                  <a:gd name="connsiteY7" fmla="*/ 7285 h 298835"/>
                  <a:gd name="connsiteX8" fmla="*/ 83180 w 482772"/>
                  <a:gd name="connsiteY8" fmla="*/ 0 h 298835"/>
                  <a:gd name="connsiteX9" fmla="*/ 249185 w 482772"/>
                  <a:gd name="connsiteY9" fmla="*/ 127009 h 298835"/>
                  <a:gd name="connsiteX0" fmla="*/ 157745 w 482772"/>
                  <a:gd name="connsiteY0" fmla="*/ 35569 h 298835"/>
                  <a:gd name="connsiteX1" fmla="*/ 386664 w 482772"/>
                  <a:gd name="connsiteY1" fmla="*/ 19822 h 298835"/>
                  <a:gd name="connsiteX2" fmla="*/ 409909 w 482772"/>
                  <a:gd name="connsiteY2" fmla="*/ 6253 h 298835"/>
                  <a:gd name="connsiteX3" fmla="*/ 412072 w 482772"/>
                  <a:gd name="connsiteY3" fmla="*/ 7285 h 298835"/>
                  <a:gd name="connsiteX4" fmla="*/ 482772 w 482772"/>
                  <a:gd name="connsiteY4" fmla="*/ 128049 h 298835"/>
                  <a:gd name="connsiteX5" fmla="*/ 241386 w 482772"/>
                  <a:gd name="connsiteY5" fmla="*/ 298835 h 298835"/>
                  <a:gd name="connsiteX6" fmla="*/ 0 w 482772"/>
                  <a:gd name="connsiteY6" fmla="*/ 128049 h 298835"/>
                  <a:gd name="connsiteX7" fmla="*/ 70700 w 482772"/>
                  <a:gd name="connsiteY7" fmla="*/ 7285 h 298835"/>
                  <a:gd name="connsiteX8" fmla="*/ 83180 w 482772"/>
                  <a:gd name="connsiteY8" fmla="*/ 0 h 298835"/>
                  <a:gd name="connsiteX0" fmla="*/ 386664 w 482772"/>
                  <a:gd name="connsiteY0" fmla="*/ 19822 h 298835"/>
                  <a:gd name="connsiteX1" fmla="*/ 409909 w 482772"/>
                  <a:gd name="connsiteY1" fmla="*/ 6253 h 298835"/>
                  <a:gd name="connsiteX2" fmla="*/ 412072 w 482772"/>
                  <a:gd name="connsiteY2" fmla="*/ 7285 h 298835"/>
                  <a:gd name="connsiteX3" fmla="*/ 482772 w 482772"/>
                  <a:gd name="connsiteY3" fmla="*/ 128049 h 298835"/>
                  <a:gd name="connsiteX4" fmla="*/ 241386 w 482772"/>
                  <a:gd name="connsiteY4" fmla="*/ 298835 h 298835"/>
                  <a:gd name="connsiteX5" fmla="*/ 0 w 482772"/>
                  <a:gd name="connsiteY5" fmla="*/ 128049 h 298835"/>
                  <a:gd name="connsiteX6" fmla="*/ 70700 w 482772"/>
                  <a:gd name="connsiteY6" fmla="*/ 7285 h 298835"/>
                  <a:gd name="connsiteX7" fmla="*/ 83180 w 482772"/>
                  <a:gd name="connsiteY7" fmla="*/ 0 h 298835"/>
                  <a:gd name="connsiteX0" fmla="*/ 386664 w 482772"/>
                  <a:gd name="connsiteY0" fmla="*/ 13569 h 292582"/>
                  <a:gd name="connsiteX1" fmla="*/ 409909 w 482772"/>
                  <a:gd name="connsiteY1" fmla="*/ 0 h 292582"/>
                  <a:gd name="connsiteX2" fmla="*/ 412072 w 482772"/>
                  <a:gd name="connsiteY2" fmla="*/ 1032 h 292582"/>
                  <a:gd name="connsiteX3" fmla="*/ 482772 w 482772"/>
                  <a:gd name="connsiteY3" fmla="*/ 121796 h 292582"/>
                  <a:gd name="connsiteX4" fmla="*/ 241386 w 482772"/>
                  <a:gd name="connsiteY4" fmla="*/ 292582 h 292582"/>
                  <a:gd name="connsiteX5" fmla="*/ 0 w 482772"/>
                  <a:gd name="connsiteY5" fmla="*/ 121796 h 292582"/>
                  <a:gd name="connsiteX6" fmla="*/ 70700 w 482772"/>
                  <a:gd name="connsiteY6" fmla="*/ 1032 h 292582"/>
                  <a:gd name="connsiteX0" fmla="*/ 409909 w 482772"/>
                  <a:gd name="connsiteY0" fmla="*/ 0 h 292582"/>
                  <a:gd name="connsiteX1" fmla="*/ 412072 w 482772"/>
                  <a:gd name="connsiteY1" fmla="*/ 1032 h 292582"/>
                  <a:gd name="connsiteX2" fmla="*/ 482772 w 482772"/>
                  <a:gd name="connsiteY2" fmla="*/ 121796 h 292582"/>
                  <a:gd name="connsiteX3" fmla="*/ 241386 w 482772"/>
                  <a:gd name="connsiteY3" fmla="*/ 292582 h 292582"/>
                  <a:gd name="connsiteX4" fmla="*/ 0 w 482772"/>
                  <a:gd name="connsiteY4" fmla="*/ 121796 h 292582"/>
                  <a:gd name="connsiteX5" fmla="*/ 70700 w 482772"/>
                  <a:gd name="connsiteY5" fmla="*/ 1032 h 2925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82772" h="292582">
                    <a:moveTo>
                      <a:pt x="409909" y="0"/>
                    </a:moveTo>
                    <a:lnTo>
                      <a:pt x="412072" y="1032"/>
                    </a:lnTo>
                    <a:cubicBezTo>
                      <a:pt x="455754" y="31938"/>
                      <a:pt x="482772" y="74634"/>
                      <a:pt x="482772" y="121796"/>
                    </a:cubicBezTo>
                    <a:cubicBezTo>
                      <a:pt x="482772" y="216119"/>
                      <a:pt x="374700" y="292582"/>
                      <a:pt x="241386" y="292582"/>
                    </a:cubicBezTo>
                    <a:cubicBezTo>
                      <a:pt x="108072" y="292582"/>
                      <a:pt x="0" y="216119"/>
                      <a:pt x="0" y="121796"/>
                    </a:cubicBezTo>
                    <a:cubicBezTo>
                      <a:pt x="0" y="74635"/>
                      <a:pt x="27018" y="31938"/>
                      <a:pt x="70700" y="1032"/>
                    </a:cubicBezTo>
                  </a:path>
                </a:pathLst>
              </a:custGeom>
              <a:solidFill>
                <a:srgbClr val="FFCC66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ja-JP" altLang="en-US"/>
              </a:p>
            </p:txBody>
          </p:sp>
          <p:sp>
            <p:nvSpPr>
              <p:cNvPr id="187" name="正方形/長方形 186">
                <a:extLst>
                  <a:ext uri="{FF2B5EF4-FFF2-40B4-BE49-F238E27FC236}">
                    <a16:creationId xmlns:a16="http://schemas.microsoft.com/office/drawing/2014/main" id="{5C2E3378-DDF7-4433-B9A6-8DAC58A7C4E2}"/>
                  </a:ext>
                </a:extLst>
              </p:cNvPr>
              <p:cNvSpPr/>
              <p:nvPr/>
            </p:nvSpPr>
            <p:spPr bwMode="auto">
              <a:xfrm>
                <a:off x="-2891681" y="1664195"/>
                <a:ext cx="252243" cy="252243"/>
              </a:xfrm>
              <a:prstGeom prst="rect">
                <a:avLst/>
              </a:prstGeom>
              <a:solidFill>
                <a:srgbClr val="FFCC66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ja-JP" altLang="en-US"/>
              </a:p>
            </p:txBody>
          </p:sp>
          <p:sp>
            <p:nvSpPr>
              <p:cNvPr id="188" name="台形 58">
                <a:extLst>
                  <a:ext uri="{FF2B5EF4-FFF2-40B4-BE49-F238E27FC236}">
                    <a16:creationId xmlns:a16="http://schemas.microsoft.com/office/drawing/2014/main" id="{3E546B37-3505-46E6-94D1-8E2FE47865D4}"/>
                  </a:ext>
                </a:extLst>
              </p:cNvPr>
              <p:cNvSpPr/>
              <p:nvPr/>
            </p:nvSpPr>
            <p:spPr bwMode="auto">
              <a:xfrm rot="21276376">
                <a:off x="-2988376" y="1140070"/>
                <a:ext cx="381744" cy="663551"/>
              </a:xfrm>
              <a:custGeom>
                <a:avLst/>
                <a:gdLst>
                  <a:gd name="connsiteX0" fmla="*/ 0 w 381744"/>
                  <a:gd name="connsiteY0" fmla="*/ 663551 h 663551"/>
                  <a:gd name="connsiteX1" fmla="*/ 60877 w 381744"/>
                  <a:gd name="connsiteY1" fmla="*/ 0 h 663551"/>
                  <a:gd name="connsiteX2" fmla="*/ 320867 w 381744"/>
                  <a:gd name="connsiteY2" fmla="*/ 0 h 663551"/>
                  <a:gd name="connsiteX3" fmla="*/ 381744 w 381744"/>
                  <a:gd name="connsiteY3" fmla="*/ 663551 h 663551"/>
                  <a:gd name="connsiteX4" fmla="*/ 0 w 381744"/>
                  <a:gd name="connsiteY4" fmla="*/ 663551 h 663551"/>
                  <a:gd name="connsiteX0" fmla="*/ 0 w 381744"/>
                  <a:gd name="connsiteY0" fmla="*/ 904738 h 904738"/>
                  <a:gd name="connsiteX1" fmla="*/ 60877 w 381744"/>
                  <a:gd name="connsiteY1" fmla="*/ 241187 h 904738"/>
                  <a:gd name="connsiteX2" fmla="*/ 187896 w 381744"/>
                  <a:gd name="connsiteY2" fmla="*/ 0 h 904738"/>
                  <a:gd name="connsiteX3" fmla="*/ 320867 w 381744"/>
                  <a:gd name="connsiteY3" fmla="*/ 241187 h 904738"/>
                  <a:gd name="connsiteX4" fmla="*/ 381744 w 381744"/>
                  <a:gd name="connsiteY4" fmla="*/ 904738 h 904738"/>
                  <a:gd name="connsiteX5" fmla="*/ 0 w 381744"/>
                  <a:gd name="connsiteY5" fmla="*/ 904738 h 904738"/>
                  <a:gd name="connsiteX0" fmla="*/ 187896 w 381744"/>
                  <a:gd name="connsiteY0" fmla="*/ 0 h 904738"/>
                  <a:gd name="connsiteX1" fmla="*/ 320867 w 381744"/>
                  <a:gd name="connsiteY1" fmla="*/ 241187 h 904738"/>
                  <a:gd name="connsiteX2" fmla="*/ 381744 w 381744"/>
                  <a:gd name="connsiteY2" fmla="*/ 904738 h 904738"/>
                  <a:gd name="connsiteX3" fmla="*/ 0 w 381744"/>
                  <a:gd name="connsiteY3" fmla="*/ 904738 h 904738"/>
                  <a:gd name="connsiteX4" fmla="*/ 60877 w 381744"/>
                  <a:gd name="connsiteY4" fmla="*/ 241187 h 904738"/>
                  <a:gd name="connsiteX5" fmla="*/ 279336 w 381744"/>
                  <a:gd name="connsiteY5" fmla="*/ 91440 h 904738"/>
                  <a:gd name="connsiteX0" fmla="*/ 187896 w 381744"/>
                  <a:gd name="connsiteY0" fmla="*/ 0 h 904738"/>
                  <a:gd name="connsiteX1" fmla="*/ 320867 w 381744"/>
                  <a:gd name="connsiteY1" fmla="*/ 241187 h 904738"/>
                  <a:gd name="connsiteX2" fmla="*/ 381744 w 381744"/>
                  <a:gd name="connsiteY2" fmla="*/ 904738 h 904738"/>
                  <a:gd name="connsiteX3" fmla="*/ 0 w 381744"/>
                  <a:gd name="connsiteY3" fmla="*/ 904738 h 904738"/>
                  <a:gd name="connsiteX4" fmla="*/ 60877 w 381744"/>
                  <a:gd name="connsiteY4" fmla="*/ 241187 h 904738"/>
                  <a:gd name="connsiteX0" fmla="*/ 320867 w 381744"/>
                  <a:gd name="connsiteY0" fmla="*/ 0 h 663551"/>
                  <a:gd name="connsiteX1" fmla="*/ 381744 w 381744"/>
                  <a:gd name="connsiteY1" fmla="*/ 663551 h 663551"/>
                  <a:gd name="connsiteX2" fmla="*/ 0 w 381744"/>
                  <a:gd name="connsiteY2" fmla="*/ 663551 h 663551"/>
                  <a:gd name="connsiteX3" fmla="*/ 60877 w 381744"/>
                  <a:gd name="connsiteY3" fmla="*/ 0 h 663551"/>
                  <a:gd name="connsiteX0" fmla="*/ 320867 w 381744"/>
                  <a:gd name="connsiteY0" fmla="*/ 0 h 663551"/>
                  <a:gd name="connsiteX1" fmla="*/ 381744 w 381744"/>
                  <a:gd name="connsiteY1" fmla="*/ 663551 h 663551"/>
                  <a:gd name="connsiteX2" fmla="*/ 0 w 381744"/>
                  <a:gd name="connsiteY2" fmla="*/ 663551 h 663551"/>
                  <a:gd name="connsiteX3" fmla="*/ 32226 w 381744"/>
                  <a:gd name="connsiteY3" fmla="*/ 303450 h 6635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81744" h="663551">
                    <a:moveTo>
                      <a:pt x="320867" y="0"/>
                    </a:moveTo>
                    <a:lnTo>
                      <a:pt x="381744" y="663551"/>
                    </a:lnTo>
                    <a:lnTo>
                      <a:pt x="0" y="663551"/>
                    </a:lnTo>
                    <a:lnTo>
                      <a:pt x="32226" y="303450"/>
                    </a:lnTo>
                  </a:path>
                </a:pathLst>
              </a:custGeom>
              <a:solidFill>
                <a:srgbClr val="00B0F0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ja-JP" altLang="en-US"/>
              </a:p>
            </p:txBody>
          </p:sp>
          <p:sp>
            <p:nvSpPr>
              <p:cNvPr id="189" name="月 188">
                <a:extLst>
                  <a:ext uri="{FF2B5EF4-FFF2-40B4-BE49-F238E27FC236}">
                    <a16:creationId xmlns:a16="http://schemas.microsoft.com/office/drawing/2014/main" id="{3C43CCE1-5B58-4553-9A61-A3FE299EA1F2}"/>
                  </a:ext>
                </a:extLst>
              </p:cNvPr>
              <p:cNvSpPr/>
              <p:nvPr/>
            </p:nvSpPr>
            <p:spPr bwMode="auto">
              <a:xfrm rot="8100000">
                <a:off x="-3148968" y="-607734"/>
                <a:ext cx="184846" cy="350732"/>
              </a:xfrm>
              <a:prstGeom prst="moon">
                <a:avLst>
                  <a:gd name="adj" fmla="val 87500"/>
                </a:avLst>
              </a:prstGeom>
              <a:solidFill>
                <a:schemeClr val="tx1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ja-JP" altLang="en-US"/>
              </a:p>
            </p:txBody>
          </p:sp>
          <p:sp>
            <p:nvSpPr>
              <p:cNvPr id="190" name="月 189">
                <a:extLst>
                  <a:ext uri="{FF2B5EF4-FFF2-40B4-BE49-F238E27FC236}">
                    <a16:creationId xmlns:a16="http://schemas.microsoft.com/office/drawing/2014/main" id="{99DD312F-FB57-49B6-B491-BE706AA4F258}"/>
                  </a:ext>
                </a:extLst>
              </p:cNvPr>
              <p:cNvSpPr/>
              <p:nvPr/>
            </p:nvSpPr>
            <p:spPr bwMode="auto">
              <a:xfrm rot="14076314">
                <a:off x="-2828232" y="79686"/>
                <a:ext cx="117602" cy="515293"/>
              </a:xfrm>
              <a:prstGeom prst="moon">
                <a:avLst>
                  <a:gd name="adj" fmla="val 87500"/>
                </a:avLst>
              </a:prstGeom>
              <a:solidFill>
                <a:schemeClr val="tx1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ja-JP" altLang="en-US"/>
              </a:p>
            </p:txBody>
          </p:sp>
          <p:sp>
            <p:nvSpPr>
              <p:cNvPr id="191" name="月 190">
                <a:extLst>
                  <a:ext uri="{FF2B5EF4-FFF2-40B4-BE49-F238E27FC236}">
                    <a16:creationId xmlns:a16="http://schemas.microsoft.com/office/drawing/2014/main" id="{E5D7865D-2465-46BB-B357-66C8A8F3A04E}"/>
                  </a:ext>
                </a:extLst>
              </p:cNvPr>
              <p:cNvSpPr/>
              <p:nvPr/>
            </p:nvSpPr>
            <p:spPr bwMode="auto">
              <a:xfrm rot="9597324">
                <a:off x="-2965870" y="-480442"/>
                <a:ext cx="227960" cy="432537"/>
              </a:xfrm>
              <a:prstGeom prst="moon">
                <a:avLst>
                  <a:gd name="adj" fmla="val 87500"/>
                </a:avLst>
              </a:prstGeom>
              <a:solidFill>
                <a:schemeClr val="tx1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ja-JP" altLang="en-US"/>
              </a:p>
            </p:txBody>
          </p:sp>
          <p:sp>
            <p:nvSpPr>
              <p:cNvPr id="192" name="月 191">
                <a:extLst>
                  <a:ext uri="{FF2B5EF4-FFF2-40B4-BE49-F238E27FC236}">
                    <a16:creationId xmlns:a16="http://schemas.microsoft.com/office/drawing/2014/main" id="{58C31772-BA02-4E63-A05A-D8C7226F0074}"/>
                  </a:ext>
                </a:extLst>
              </p:cNvPr>
              <p:cNvSpPr/>
              <p:nvPr/>
            </p:nvSpPr>
            <p:spPr bwMode="auto">
              <a:xfrm rot="9597324">
                <a:off x="-2810294" y="-347092"/>
                <a:ext cx="227960" cy="432537"/>
              </a:xfrm>
              <a:prstGeom prst="moon">
                <a:avLst>
                  <a:gd name="adj" fmla="val 87500"/>
                </a:avLst>
              </a:prstGeom>
              <a:solidFill>
                <a:schemeClr val="tx1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ja-JP" altLang="en-US"/>
              </a:p>
            </p:txBody>
          </p:sp>
          <p:sp>
            <p:nvSpPr>
              <p:cNvPr id="193" name="フリーフォーム: 図形 192">
                <a:extLst>
                  <a:ext uri="{FF2B5EF4-FFF2-40B4-BE49-F238E27FC236}">
                    <a16:creationId xmlns:a16="http://schemas.microsoft.com/office/drawing/2014/main" id="{C1A57AD0-1126-41B7-8AA0-54994F7DB6ED}"/>
                  </a:ext>
                </a:extLst>
              </p:cNvPr>
              <p:cNvSpPr/>
              <p:nvPr/>
            </p:nvSpPr>
            <p:spPr bwMode="auto">
              <a:xfrm rot="9000000">
                <a:off x="-3648800" y="-146649"/>
                <a:ext cx="201110" cy="184857"/>
              </a:xfrm>
              <a:custGeom>
                <a:avLst/>
                <a:gdLst>
                  <a:gd name="connsiteX0" fmla="*/ 412072 w 482772"/>
                  <a:gd name="connsiteY0" fmla="*/ 7285 h 298835"/>
                  <a:gd name="connsiteX1" fmla="*/ 482772 w 482772"/>
                  <a:gd name="connsiteY1" fmla="*/ 128049 h 298835"/>
                  <a:gd name="connsiteX2" fmla="*/ 241386 w 482772"/>
                  <a:gd name="connsiteY2" fmla="*/ 298835 h 298835"/>
                  <a:gd name="connsiteX3" fmla="*/ 0 w 482772"/>
                  <a:gd name="connsiteY3" fmla="*/ 128049 h 298835"/>
                  <a:gd name="connsiteX4" fmla="*/ 70700 w 482772"/>
                  <a:gd name="connsiteY4" fmla="*/ 7285 h 298835"/>
                  <a:gd name="connsiteX5" fmla="*/ 83180 w 482772"/>
                  <a:gd name="connsiteY5" fmla="*/ 0 h 298835"/>
                  <a:gd name="connsiteX6" fmla="*/ 157745 w 482772"/>
                  <a:gd name="connsiteY6" fmla="*/ 35569 h 298835"/>
                  <a:gd name="connsiteX7" fmla="*/ 251703 w 482772"/>
                  <a:gd name="connsiteY7" fmla="*/ 48990 h 298835"/>
                  <a:gd name="connsiteX8" fmla="*/ 386664 w 482772"/>
                  <a:gd name="connsiteY8" fmla="*/ 19822 h 298835"/>
                  <a:gd name="connsiteX9" fmla="*/ 409909 w 482772"/>
                  <a:gd name="connsiteY9" fmla="*/ 6253 h 298835"/>
                  <a:gd name="connsiteX0" fmla="*/ 412072 w 482772"/>
                  <a:gd name="connsiteY0" fmla="*/ 7285 h 298835"/>
                  <a:gd name="connsiteX1" fmla="*/ 482772 w 482772"/>
                  <a:gd name="connsiteY1" fmla="*/ 128049 h 298835"/>
                  <a:gd name="connsiteX2" fmla="*/ 241386 w 482772"/>
                  <a:gd name="connsiteY2" fmla="*/ 298835 h 298835"/>
                  <a:gd name="connsiteX3" fmla="*/ 0 w 482772"/>
                  <a:gd name="connsiteY3" fmla="*/ 128049 h 298835"/>
                  <a:gd name="connsiteX4" fmla="*/ 70700 w 482772"/>
                  <a:gd name="connsiteY4" fmla="*/ 7285 h 298835"/>
                  <a:gd name="connsiteX5" fmla="*/ 83180 w 482772"/>
                  <a:gd name="connsiteY5" fmla="*/ 0 h 298835"/>
                  <a:gd name="connsiteX6" fmla="*/ 157745 w 482772"/>
                  <a:gd name="connsiteY6" fmla="*/ 35569 h 298835"/>
                  <a:gd name="connsiteX7" fmla="*/ 386664 w 482772"/>
                  <a:gd name="connsiteY7" fmla="*/ 19822 h 298835"/>
                  <a:gd name="connsiteX8" fmla="*/ 409909 w 482772"/>
                  <a:gd name="connsiteY8" fmla="*/ 6253 h 298835"/>
                  <a:gd name="connsiteX9" fmla="*/ 412072 w 482772"/>
                  <a:gd name="connsiteY9" fmla="*/ 7285 h 298835"/>
                  <a:gd name="connsiteX0" fmla="*/ 157745 w 482772"/>
                  <a:gd name="connsiteY0" fmla="*/ 35569 h 298835"/>
                  <a:gd name="connsiteX1" fmla="*/ 386664 w 482772"/>
                  <a:gd name="connsiteY1" fmla="*/ 19822 h 298835"/>
                  <a:gd name="connsiteX2" fmla="*/ 409909 w 482772"/>
                  <a:gd name="connsiteY2" fmla="*/ 6253 h 298835"/>
                  <a:gd name="connsiteX3" fmla="*/ 412072 w 482772"/>
                  <a:gd name="connsiteY3" fmla="*/ 7285 h 298835"/>
                  <a:gd name="connsiteX4" fmla="*/ 482772 w 482772"/>
                  <a:gd name="connsiteY4" fmla="*/ 128049 h 298835"/>
                  <a:gd name="connsiteX5" fmla="*/ 241386 w 482772"/>
                  <a:gd name="connsiteY5" fmla="*/ 298835 h 298835"/>
                  <a:gd name="connsiteX6" fmla="*/ 0 w 482772"/>
                  <a:gd name="connsiteY6" fmla="*/ 128049 h 298835"/>
                  <a:gd name="connsiteX7" fmla="*/ 70700 w 482772"/>
                  <a:gd name="connsiteY7" fmla="*/ 7285 h 298835"/>
                  <a:gd name="connsiteX8" fmla="*/ 83180 w 482772"/>
                  <a:gd name="connsiteY8" fmla="*/ 0 h 298835"/>
                  <a:gd name="connsiteX9" fmla="*/ 249185 w 482772"/>
                  <a:gd name="connsiteY9" fmla="*/ 127009 h 298835"/>
                  <a:gd name="connsiteX0" fmla="*/ 157745 w 482772"/>
                  <a:gd name="connsiteY0" fmla="*/ 35569 h 298835"/>
                  <a:gd name="connsiteX1" fmla="*/ 386664 w 482772"/>
                  <a:gd name="connsiteY1" fmla="*/ 19822 h 298835"/>
                  <a:gd name="connsiteX2" fmla="*/ 409909 w 482772"/>
                  <a:gd name="connsiteY2" fmla="*/ 6253 h 298835"/>
                  <a:gd name="connsiteX3" fmla="*/ 412072 w 482772"/>
                  <a:gd name="connsiteY3" fmla="*/ 7285 h 298835"/>
                  <a:gd name="connsiteX4" fmla="*/ 482772 w 482772"/>
                  <a:gd name="connsiteY4" fmla="*/ 128049 h 298835"/>
                  <a:gd name="connsiteX5" fmla="*/ 241386 w 482772"/>
                  <a:gd name="connsiteY5" fmla="*/ 298835 h 298835"/>
                  <a:gd name="connsiteX6" fmla="*/ 0 w 482772"/>
                  <a:gd name="connsiteY6" fmla="*/ 128049 h 298835"/>
                  <a:gd name="connsiteX7" fmla="*/ 70700 w 482772"/>
                  <a:gd name="connsiteY7" fmla="*/ 7285 h 298835"/>
                  <a:gd name="connsiteX8" fmla="*/ 83180 w 482772"/>
                  <a:gd name="connsiteY8" fmla="*/ 0 h 298835"/>
                  <a:gd name="connsiteX0" fmla="*/ 386664 w 482772"/>
                  <a:gd name="connsiteY0" fmla="*/ 19822 h 298835"/>
                  <a:gd name="connsiteX1" fmla="*/ 409909 w 482772"/>
                  <a:gd name="connsiteY1" fmla="*/ 6253 h 298835"/>
                  <a:gd name="connsiteX2" fmla="*/ 412072 w 482772"/>
                  <a:gd name="connsiteY2" fmla="*/ 7285 h 298835"/>
                  <a:gd name="connsiteX3" fmla="*/ 482772 w 482772"/>
                  <a:gd name="connsiteY3" fmla="*/ 128049 h 298835"/>
                  <a:gd name="connsiteX4" fmla="*/ 241386 w 482772"/>
                  <a:gd name="connsiteY4" fmla="*/ 298835 h 298835"/>
                  <a:gd name="connsiteX5" fmla="*/ 0 w 482772"/>
                  <a:gd name="connsiteY5" fmla="*/ 128049 h 298835"/>
                  <a:gd name="connsiteX6" fmla="*/ 70700 w 482772"/>
                  <a:gd name="connsiteY6" fmla="*/ 7285 h 298835"/>
                  <a:gd name="connsiteX7" fmla="*/ 83180 w 482772"/>
                  <a:gd name="connsiteY7" fmla="*/ 0 h 298835"/>
                  <a:gd name="connsiteX0" fmla="*/ 386664 w 482772"/>
                  <a:gd name="connsiteY0" fmla="*/ 13569 h 292582"/>
                  <a:gd name="connsiteX1" fmla="*/ 409909 w 482772"/>
                  <a:gd name="connsiteY1" fmla="*/ 0 h 292582"/>
                  <a:gd name="connsiteX2" fmla="*/ 412072 w 482772"/>
                  <a:gd name="connsiteY2" fmla="*/ 1032 h 292582"/>
                  <a:gd name="connsiteX3" fmla="*/ 482772 w 482772"/>
                  <a:gd name="connsiteY3" fmla="*/ 121796 h 292582"/>
                  <a:gd name="connsiteX4" fmla="*/ 241386 w 482772"/>
                  <a:gd name="connsiteY4" fmla="*/ 292582 h 292582"/>
                  <a:gd name="connsiteX5" fmla="*/ 0 w 482772"/>
                  <a:gd name="connsiteY5" fmla="*/ 121796 h 292582"/>
                  <a:gd name="connsiteX6" fmla="*/ 70700 w 482772"/>
                  <a:gd name="connsiteY6" fmla="*/ 1032 h 292582"/>
                  <a:gd name="connsiteX0" fmla="*/ 409909 w 482772"/>
                  <a:gd name="connsiteY0" fmla="*/ 0 h 292582"/>
                  <a:gd name="connsiteX1" fmla="*/ 412072 w 482772"/>
                  <a:gd name="connsiteY1" fmla="*/ 1032 h 292582"/>
                  <a:gd name="connsiteX2" fmla="*/ 482772 w 482772"/>
                  <a:gd name="connsiteY2" fmla="*/ 121796 h 292582"/>
                  <a:gd name="connsiteX3" fmla="*/ 241386 w 482772"/>
                  <a:gd name="connsiteY3" fmla="*/ 292582 h 292582"/>
                  <a:gd name="connsiteX4" fmla="*/ 0 w 482772"/>
                  <a:gd name="connsiteY4" fmla="*/ 121796 h 292582"/>
                  <a:gd name="connsiteX5" fmla="*/ 70700 w 482772"/>
                  <a:gd name="connsiteY5" fmla="*/ 1032 h 2925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82772" h="292582">
                    <a:moveTo>
                      <a:pt x="409909" y="0"/>
                    </a:moveTo>
                    <a:lnTo>
                      <a:pt x="412072" y="1032"/>
                    </a:lnTo>
                    <a:cubicBezTo>
                      <a:pt x="455754" y="31938"/>
                      <a:pt x="482772" y="74634"/>
                      <a:pt x="482772" y="121796"/>
                    </a:cubicBezTo>
                    <a:cubicBezTo>
                      <a:pt x="482772" y="216119"/>
                      <a:pt x="374700" y="292582"/>
                      <a:pt x="241386" y="292582"/>
                    </a:cubicBezTo>
                    <a:cubicBezTo>
                      <a:pt x="108072" y="292582"/>
                      <a:pt x="0" y="216119"/>
                      <a:pt x="0" y="121796"/>
                    </a:cubicBezTo>
                    <a:cubicBezTo>
                      <a:pt x="0" y="74635"/>
                      <a:pt x="27018" y="31938"/>
                      <a:pt x="70700" y="1032"/>
                    </a:cubicBezTo>
                  </a:path>
                </a:pathLst>
              </a:custGeom>
              <a:solidFill>
                <a:srgbClr val="FFCC66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ja-JP" altLang="en-US"/>
              </a:p>
            </p:txBody>
          </p:sp>
        </p:grpSp>
        <p:sp>
          <p:nvSpPr>
            <p:cNvPr id="178" name="楕円 177">
              <a:extLst>
                <a:ext uri="{FF2B5EF4-FFF2-40B4-BE49-F238E27FC236}">
                  <a16:creationId xmlns:a16="http://schemas.microsoft.com/office/drawing/2014/main" id="{E3E15FE8-CA2E-4CEA-901C-2F797C00E230}"/>
                </a:ext>
              </a:extLst>
            </p:cNvPr>
            <p:cNvSpPr/>
            <p:nvPr/>
          </p:nvSpPr>
          <p:spPr bwMode="auto">
            <a:xfrm>
              <a:off x="5135372" y="234040"/>
              <a:ext cx="288979" cy="288979"/>
            </a:xfrm>
            <a:prstGeom prst="ellipse">
              <a:avLst/>
            </a:prstGeom>
            <a:solidFill>
              <a:schemeClr val="bg1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ja-JP" altLang="en-US"/>
            </a:p>
          </p:txBody>
        </p:sp>
        <p:sp>
          <p:nvSpPr>
            <p:cNvPr id="179" name="楕円 178">
              <a:extLst>
                <a:ext uri="{FF2B5EF4-FFF2-40B4-BE49-F238E27FC236}">
                  <a16:creationId xmlns:a16="http://schemas.microsoft.com/office/drawing/2014/main" id="{EB4814BC-2411-4736-8650-97A55BF41F02}"/>
                </a:ext>
              </a:extLst>
            </p:cNvPr>
            <p:cNvSpPr/>
            <p:nvPr/>
          </p:nvSpPr>
          <p:spPr bwMode="auto">
            <a:xfrm>
              <a:off x="5394452" y="569320"/>
              <a:ext cx="288979" cy="288979"/>
            </a:xfrm>
            <a:prstGeom prst="ellipse">
              <a:avLst/>
            </a:prstGeom>
            <a:solidFill>
              <a:schemeClr val="bg1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ja-JP" altLang="en-US"/>
            </a:p>
          </p:txBody>
        </p:sp>
        <p:sp>
          <p:nvSpPr>
            <p:cNvPr id="180" name="楕円 179">
              <a:extLst>
                <a:ext uri="{FF2B5EF4-FFF2-40B4-BE49-F238E27FC236}">
                  <a16:creationId xmlns:a16="http://schemas.microsoft.com/office/drawing/2014/main" id="{B1DA300F-CAB8-4AF4-B12A-191B0108C79C}"/>
                </a:ext>
              </a:extLst>
            </p:cNvPr>
            <p:cNvSpPr/>
            <p:nvPr/>
          </p:nvSpPr>
          <p:spPr bwMode="auto">
            <a:xfrm>
              <a:off x="5164600" y="348985"/>
              <a:ext cx="113620" cy="107964"/>
            </a:xfrm>
            <a:prstGeom prst="ellipse">
              <a:avLst/>
            </a:prstGeom>
            <a:solidFill>
              <a:schemeClr val="tx1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ja-JP" altLang="en-US"/>
            </a:p>
          </p:txBody>
        </p:sp>
        <p:sp>
          <p:nvSpPr>
            <p:cNvPr id="181" name="楕円 180">
              <a:extLst>
                <a:ext uri="{FF2B5EF4-FFF2-40B4-BE49-F238E27FC236}">
                  <a16:creationId xmlns:a16="http://schemas.microsoft.com/office/drawing/2014/main" id="{E284BC86-A853-4682-AF55-CE4C0E6277C1}"/>
                </a:ext>
              </a:extLst>
            </p:cNvPr>
            <p:cNvSpPr/>
            <p:nvPr/>
          </p:nvSpPr>
          <p:spPr bwMode="auto">
            <a:xfrm>
              <a:off x="5423680" y="684265"/>
              <a:ext cx="113620" cy="107964"/>
            </a:xfrm>
            <a:prstGeom prst="ellipse">
              <a:avLst/>
            </a:prstGeom>
            <a:solidFill>
              <a:schemeClr val="tx1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ja-JP" altLang="en-US"/>
            </a:p>
          </p:txBody>
        </p:sp>
      </p:grpSp>
      <p:grpSp>
        <p:nvGrpSpPr>
          <p:cNvPr id="153" name="グループ化 152">
            <a:extLst>
              <a:ext uri="{FF2B5EF4-FFF2-40B4-BE49-F238E27FC236}">
                <a16:creationId xmlns:a16="http://schemas.microsoft.com/office/drawing/2014/main" id="{58174E3C-4FC1-4551-9889-BF318BDCE29E}"/>
              </a:ext>
            </a:extLst>
          </p:cNvPr>
          <p:cNvGrpSpPr/>
          <p:nvPr/>
        </p:nvGrpSpPr>
        <p:grpSpPr>
          <a:xfrm>
            <a:off x="6598810" y="1173677"/>
            <a:ext cx="2512291" cy="2270973"/>
            <a:chOff x="9891019" y="3292026"/>
            <a:chExt cx="2638499" cy="2385058"/>
          </a:xfrm>
        </p:grpSpPr>
        <p:sp>
          <p:nvSpPr>
            <p:cNvPr id="154" name="フリーフォーム: 図形 153">
              <a:extLst>
                <a:ext uri="{FF2B5EF4-FFF2-40B4-BE49-F238E27FC236}">
                  <a16:creationId xmlns:a16="http://schemas.microsoft.com/office/drawing/2014/main" id="{E2B4A762-A122-42FF-AEF6-00222A2CAF0F}"/>
                </a:ext>
              </a:extLst>
            </p:cNvPr>
            <p:cNvSpPr/>
            <p:nvPr/>
          </p:nvSpPr>
          <p:spPr bwMode="auto">
            <a:xfrm>
              <a:off x="10103131" y="4300118"/>
              <a:ext cx="880065" cy="1087592"/>
            </a:xfrm>
            <a:custGeom>
              <a:avLst/>
              <a:gdLst>
                <a:gd name="connsiteX0" fmla="*/ 862480 w 880065"/>
                <a:gd name="connsiteY0" fmla="*/ 0 h 1087592"/>
                <a:gd name="connsiteX1" fmla="*/ 880065 w 880065"/>
                <a:gd name="connsiteY1" fmla="*/ 75152 h 1087592"/>
                <a:gd name="connsiteX2" fmla="*/ 77183 w 880065"/>
                <a:gd name="connsiteY2" fmla="*/ 1087591 h 1087592"/>
                <a:gd name="connsiteX3" fmla="*/ 0 w 880065"/>
                <a:gd name="connsiteY3" fmla="*/ 1087592 h 1087592"/>
                <a:gd name="connsiteX4" fmla="*/ 862480 w 880065"/>
                <a:gd name="connsiteY4" fmla="*/ 0 h 10875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80065" h="1087592">
                  <a:moveTo>
                    <a:pt x="862480" y="0"/>
                  </a:moveTo>
                  <a:lnTo>
                    <a:pt x="880065" y="75152"/>
                  </a:lnTo>
                  <a:cubicBezTo>
                    <a:pt x="409775" y="185197"/>
                    <a:pt x="77183" y="604598"/>
                    <a:pt x="77183" y="1087591"/>
                  </a:cubicBezTo>
                  <a:lnTo>
                    <a:pt x="0" y="1087592"/>
                  </a:lnTo>
                  <a:cubicBezTo>
                    <a:pt x="0" y="568746"/>
                    <a:pt x="357280" y="118214"/>
                    <a:pt x="862480" y="0"/>
                  </a:cubicBezTo>
                  <a:close/>
                </a:path>
              </a:pathLst>
            </a:custGeom>
            <a:solidFill>
              <a:srgbClr val="00B0F0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ja-JP" altLang="en-US"/>
            </a:p>
          </p:txBody>
        </p:sp>
        <p:sp>
          <p:nvSpPr>
            <p:cNvPr id="155" name="台形 154">
              <a:extLst>
                <a:ext uri="{FF2B5EF4-FFF2-40B4-BE49-F238E27FC236}">
                  <a16:creationId xmlns:a16="http://schemas.microsoft.com/office/drawing/2014/main" id="{B96BE8F4-F5D4-46D1-B898-0C7EA153A27C}"/>
                </a:ext>
              </a:extLst>
            </p:cNvPr>
            <p:cNvSpPr/>
            <p:nvPr/>
          </p:nvSpPr>
          <p:spPr bwMode="auto">
            <a:xfrm rot="19800000">
              <a:off x="11269493" y="4558599"/>
              <a:ext cx="371360" cy="418978"/>
            </a:xfrm>
            <a:prstGeom prst="trapezoid">
              <a:avLst>
                <a:gd name="adj" fmla="val 16456"/>
              </a:avLst>
            </a:prstGeom>
            <a:solidFill>
              <a:srgbClr val="FFCC66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ja-JP" altLang="en-US"/>
            </a:p>
          </p:txBody>
        </p:sp>
        <p:sp>
          <p:nvSpPr>
            <p:cNvPr id="156" name="楕円 155">
              <a:extLst>
                <a:ext uri="{FF2B5EF4-FFF2-40B4-BE49-F238E27FC236}">
                  <a16:creationId xmlns:a16="http://schemas.microsoft.com/office/drawing/2014/main" id="{C4CDD1C6-4D4D-4104-B2E4-DB3C59BB3AED}"/>
                </a:ext>
              </a:extLst>
            </p:cNvPr>
            <p:cNvSpPr/>
            <p:nvPr/>
          </p:nvSpPr>
          <p:spPr bwMode="auto">
            <a:xfrm>
              <a:off x="9997028" y="5295518"/>
              <a:ext cx="271511" cy="271511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ja-JP" altLang="en-US"/>
            </a:p>
          </p:txBody>
        </p:sp>
        <p:sp>
          <p:nvSpPr>
            <p:cNvPr id="157" name="フリーフォーム: 図形 156">
              <a:extLst>
                <a:ext uri="{FF2B5EF4-FFF2-40B4-BE49-F238E27FC236}">
                  <a16:creationId xmlns:a16="http://schemas.microsoft.com/office/drawing/2014/main" id="{9610DECA-50D2-4378-AE13-2BCF57CA66D0}"/>
                </a:ext>
              </a:extLst>
            </p:cNvPr>
            <p:cNvSpPr/>
            <p:nvPr/>
          </p:nvSpPr>
          <p:spPr bwMode="auto">
            <a:xfrm>
              <a:off x="9942227" y="5184805"/>
              <a:ext cx="145456" cy="221426"/>
            </a:xfrm>
            <a:custGeom>
              <a:avLst/>
              <a:gdLst>
                <a:gd name="connsiteX0" fmla="*/ 67393 w 165943"/>
                <a:gd name="connsiteY0" fmla="*/ 0 h 155899"/>
                <a:gd name="connsiteX1" fmla="*/ 165943 w 165943"/>
                <a:gd name="connsiteY1" fmla="*/ 0 h 155899"/>
                <a:gd name="connsiteX2" fmla="*/ 143191 w 165943"/>
                <a:gd name="connsiteY2" fmla="*/ 34822 h 155899"/>
                <a:gd name="connsiteX3" fmla="*/ 120867 w 165943"/>
                <a:gd name="connsiteY3" fmla="*/ 96257 h 155899"/>
                <a:gd name="connsiteX4" fmla="*/ 113880 w 165943"/>
                <a:gd name="connsiteY4" fmla="*/ 155899 h 155899"/>
                <a:gd name="connsiteX5" fmla="*/ 0 w 165943"/>
                <a:gd name="connsiteY5" fmla="*/ 155899 h 155899"/>
                <a:gd name="connsiteX6" fmla="*/ 4005 w 165943"/>
                <a:gd name="connsiteY6" fmla="*/ 116169 h 155899"/>
                <a:gd name="connsiteX7" fmla="*/ 66032 w 165943"/>
                <a:gd name="connsiteY7" fmla="*/ 1123 h 1558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65943" h="155899">
                  <a:moveTo>
                    <a:pt x="67393" y="0"/>
                  </a:moveTo>
                  <a:lnTo>
                    <a:pt x="165943" y="0"/>
                  </a:lnTo>
                  <a:lnTo>
                    <a:pt x="143191" y="34822"/>
                  </a:lnTo>
                  <a:cubicBezTo>
                    <a:pt x="133445" y="54313"/>
                    <a:pt x="125938" y="74924"/>
                    <a:pt x="120867" y="96257"/>
                  </a:cubicBezTo>
                  <a:lnTo>
                    <a:pt x="113880" y="155899"/>
                  </a:lnTo>
                  <a:lnTo>
                    <a:pt x="0" y="155899"/>
                  </a:lnTo>
                  <a:lnTo>
                    <a:pt x="4005" y="116169"/>
                  </a:lnTo>
                  <a:cubicBezTo>
                    <a:pt x="13099" y="71729"/>
                    <a:pt x="35147" y="32008"/>
                    <a:pt x="66032" y="1123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ja-JP" altLang="en-US"/>
            </a:p>
          </p:txBody>
        </p:sp>
        <p:sp>
          <p:nvSpPr>
            <p:cNvPr id="158" name="四角形: 上の 2 つの角を丸める 157">
              <a:extLst>
                <a:ext uri="{FF2B5EF4-FFF2-40B4-BE49-F238E27FC236}">
                  <a16:creationId xmlns:a16="http://schemas.microsoft.com/office/drawing/2014/main" id="{BE1AB2AC-F15C-4890-B6EF-1F804CD24F9B}"/>
                </a:ext>
              </a:extLst>
            </p:cNvPr>
            <p:cNvSpPr/>
            <p:nvPr/>
          </p:nvSpPr>
          <p:spPr bwMode="auto">
            <a:xfrm>
              <a:off x="9891019" y="5400535"/>
              <a:ext cx="1215135" cy="155899"/>
            </a:xfrm>
            <a:prstGeom prst="round2SameRect">
              <a:avLst>
                <a:gd name="adj1" fmla="val 21702"/>
                <a:gd name="adj2" fmla="val 0"/>
              </a:avLst>
            </a:prstGeom>
            <a:solidFill>
              <a:schemeClr val="bg1">
                <a:lumMod val="85000"/>
              </a:schemeClr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ja-JP" altLang="en-US"/>
            </a:p>
          </p:txBody>
        </p:sp>
        <p:sp>
          <p:nvSpPr>
            <p:cNvPr id="159" name="四角形: 上の 2 つの角を丸める 284">
              <a:extLst>
                <a:ext uri="{FF2B5EF4-FFF2-40B4-BE49-F238E27FC236}">
                  <a16:creationId xmlns:a16="http://schemas.microsoft.com/office/drawing/2014/main" id="{353500BB-A04B-4D2D-B539-8D614FF74FF2}"/>
                </a:ext>
              </a:extLst>
            </p:cNvPr>
            <p:cNvSpPr/>
            <p:nvPr/>
          </p:nvSpPr>
          <p:spPr bwMode="auto">
            <a:xfrm>
              <a:off x="9891019" y="5521185"/>
              <a:ext cx="1215135" cy="155899"/>
            </a:xfrm>
            <a:custGeom>
              <a:avLst/>
              <a:gdLst>
                <a:gd name="connsiteX0" fmla="*/ 0 w 1215135"/>
                <a:gd name="connsiteY0" fmla="*/ 0 h 155899"/>
                <a:gd name="connsiteX1" fmla="*/ 1215135 w 1215135"/>
                <a:gd name="connsiteY1" fmla="*/ 0 h 155899"/>
                <a:gd name="connsiteX2" fmla="*/ 1215135 w 1215135"/>
                <a:gd name="connsiteY2" fmla="*/ 0 h 155899"/>
                <a:gd name="connsiteX3" fmla="*/ 1215135 w 1215135"/>
                <a:gd name="connsiteY3" fmla="*/ 155899 h 155899"/>
                <a:gd name="connsiteX4" fmla="*/ 1215135 w 1215135"/>
                <a:gd name="connsiteY4" fmla="*/ 155899 h 155899"/>
                <a:gd name="connsiteX5" fmla="*/ 0 w 1215135"/>
                <a:gd name="connsiteY5" fmla="*/ 155899 h 155899"/>
                <a:gd name="connsiteX6" fmla="*/ 0 w 1215135"/>
                <a:gd name="connsiteY6" fmla="*/ 155899 h 155899"/>
                <a:gd name="connsiteX7" fmla="*/ 0 w 1215135"/>
                <a:gd name="connsiteY7" fmla="*/ 0 h 155899"/>
                <a:gd name="connsiteX8" fmla="*/ 0 w 1215135"/>
                <a:gd name="connsiteY8" fmla="*/ 0 h 155899"/>
                <a:gd name="connsiteX0" fmla="*/ 0 w 1215135"/>
                <a:gd name="connsiteY0" fmla="*/ 0 h 450810"/>
                <a:gd name="connsiteX1" fmla="*/ 1215135 w 1215135"/>
                <a:gd name="connsiteY1" fmla="*/ 0 h 450810"/>
                <a:gd name="connsiteX2" fmla="*/ 1215135 w 1215135"/>
                <a:gd name="connsiteY2" fmla="*/ 0 h 450810"/>
                <a:gd name="connsiteX3" fmla="*/ 1215135 w 1215135"/>
                <a:gd name="connsiteY3" fmla="*/ 155899 h 450810"/>
                <a:gd name="connsiteX4" fmla="*/ 1215135 w 1215135"/>
                <a:gd name="connsiteY4" fmla="*/ 155899 h 450810"/>
                <a:gd name="connsiteX5" fmla="*/ 658067 w 1215135"/>
                <a:gd name="connsiteY5" fmla="*/ 450810 h 450810"/>
                <a:gd name="connsiteX6" fmla="*/ 0 w 1215135"/>
                <a:gd name="connsiteY6" fmla="*/ 155899 h 450810"/>
                <a:gd name="connsiteX7" fmla="*/ 0 w 1215135"/>
                <a:gd name="connsiteY7" fmla="*/ 155899 h 450810"/>
                <a:gd name="connsiteX8" fmla="*/ 0 w 1215135"/>
                <a:gd name="connsiteY8" fmla="*/ 0 h 450810"/>
                <a:gd name="connsiteX9" fmla="*/ 0 w 1215135"/>
                <a:gd name="connsiteY9" fmla="*/ 0 h 450810"/>
                <a:gd name="connsiteX0" fmla="*/ 658067 w 1215135"/>
                <a:gd name="connsiteY0" fmla="*/ 450810 h 542250"/>
                <a:gd name="connsiteX1" fmla="*/ 0 w 1215135"/>
                <a:gd name="connsiteY1" fmla="*/ 155899 h 542250"/>
                <a:gd name="connsiteX2" fmla="*/ 0 w 1215135"/>
                <a:gd name="connsiteY2" fmla="*/ 155899 h 542250"/>
                <a:gd name="connsiteX3" fmla="*/ 0 w 1215135"/>
                <a:gd name="connsiteY3" fmla="*/ 0 h 542250"/>
                <a:gd name="connsiteX4" fmla="*/ 0 w 1215135"/>
                <a:gd name="connsiteY4" fmla="*/ 0 h 542250"/>
                <a:gd name="connsiteX5" fmla="*/ 1215135 w 1215135"/>
                <a:gd name="connsiteY5" fmla="*/ 0 h 542250"/>
                <a:gd name="connsiteX6" fmla="*/ 1215135 w 1215135"/>
                <a:gd name="connsiteY6" fmla="*/ 0 h 542250"/>
                <a:gd name="connsiteX7" fmla="*/ 1215135 w 1215135"/>
                <a:gd name="connsiteY7" fmla="*/ 155899 h 542250"/>
                <a:gd name="connsiteX8" fmla="*/ 1215135 w 1215135"/>
                <a:gd name="connsiteY8" fmla="*/ 155899 h 542250"/>
                <a:gd name="connsiteX9" fmla="*/ 749507 w 1215135"/>
                <a:gd name="connsiteY9" fmla="*/ 542250 h 542250"/>
                <a:gd name="connsiteX0" fmla="*/ 0 w 1215135"/>
                <a:gd name="connsiteY0" fmla="*/ 155899 h 542250"/>
                <a:gd name="connsiteX1" fmla="*/ 0 w 1215135"/>
                <a:gd name="connsiteY1" fmla="*/ 155899 h 542250"/>
                <a:gd name="connsiteX2" fmla="*/ 0 w 1215135"/>
                <a:gd name="connsiteY2" fmla="*/ 0 h 542250"/>
                <a:gd name="connsiteX3" fmla="*/ 0 w 1215135"/>
                <a:gd name="connsiteY3" fmla="*/ 0 h 542250"/>
                <a:gd name="connsiteX4" fmla="*/ 1215135 w 1215135"/>
                <a:gd name="connsiteY4" fmla="*/ 0 h 542250"/>
                <a:gd name="connsiteX5" fmla="*/ 1215135 w 1215135"/>
                <a:gd name="connsiteY5" fmla="*/ 0 h 542250"/>
                <a:gd name="connsiteX6" fmla="*/ 1215135 w 1215135"/>
                <a:gd name="connsiteY6" fmla="*/ 155899 h 542250"/>
                <a:gd name="connsiteX7" fmla="*/ 1215135 w 1215135"/>
                <a:gd name="connsiteY7" fmla="*/ 155899 h 542250"/>
                <a:gd name="connsiteX8" fmla="*/ 749507 w 1215135"/>
                <a:gd name="connsiteY8" fmla="*/ 542250 h 542250"/>
                <a:gd name="connsiteX0" fmla="*/ 0 w 1215135"/>
                <a:gd name="connsiteY0" fmla="*/ 155899 h 155899"/>
                <a:gd name="connsiteX1" fmla="*/ 0 w 1215135"/>
                <a:gd name="connsiteY1" fmla="*/ 155899 h 155899"/>
                <a:gd name="connsiteX2" fmla="*/ 0 w 1215135"/>
                <a:gd name="connsiteY2" fmla="*/ 0 h 155899"/>
                <a:gd name="connsiteX3" fmla="*/ 0 w 1215135"/>
                <a:gd name="connsiteY3" fmla="*/ 0 h 155899"/>
                <a:gd name="connsiteX4" fmla="*/ 1215135 w 1215135"/>
                <a:gd name="connsiteY4" fmla="*/ 0 h 155899"/>
                <a:gd name="connsiteX5" fmla="*/ 1215135 w 1215135"/>
                <a:gd name="connsiteY5" fmla="*/ 0 h 155899"/>
                <a:gd name="connsiteX6" fmla="*/ 1215135 w 1215135"/>
                <a:gd name="connsiteY6" fmla="*/ 155899 h 155899"/>
                <a:gd name="connsiteX7" fmla="*/ 1215135 w 1215135"/>
                <a:gd name="connsiteY7" fmla="*/ 155899 h 1558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215135" h="155899">
                  <a:moveTo>
                    <a:pt x="0" y="155899"/>
                  </a:moveTo>
                  <a:lnTo>
                    <a:pt x="0" y="155899"/>
                  </a:lnTo>
                  <a:lnTo>
                    <a:pt x="0" y="0"/>
                  </a:lnTo>
                  <a:lnTo>
                    <a:pt x="0" y="0"/>
                  </a:lnTo>
                  <a:lnTo>
                    <a:pt x="1215135" y="0"/>
                  </a:lnTo>
                  <a:lnTo>
                    <a:pt x="1215135" y="0"/>
                  </a:lnTo>
                  <a:lnTo>
                    <a:pt x="1215135" y="155899"/>
                  </a:lnTo>
                  <a:lnTo>
                    <a:pt x="1215135" y="155899"/>
                  </a:lnTo>
                </a:path>
              </a:pathLst>
            </a:custGeom>
            <a:solidFill>
              <a:srgbClr val="FFFF99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ja-JP" altLang="en-US"/>
            </a:p>
          </p:txBody>
        </p:sp>
        <p:sp>
          <p:nvSpPr>
            <p:cNvPr id="160" name="フリーフォーム: 図形 159">
              <a:extLst>
                <a:ext uri="{FF2B5EF4-FFF2-40B4-BE49-F238E27FC236}">
                  <a16:creationId xmlns:a16="http://schemas.microsoft.com/office/drawing/2014/main" id="{EE6F2DD9-83A8-40B7-B66B-4C3DAA377058}"/>
                </a:ext>
              </a:extLst>
            </p:cNvPr>
            <p:cNvSpPr/>
            <p:nvPr/>
          </p:nvSpPr>
          <p:spPr bwMode="auto">
            <a:xfrm>
              <a:off x="11221855" y="4734926"/>
              <a:ext cx="1307663" cy="925922"/>
            </a:xfrm>
            <a:custGeom>
              <a:avLst/>
              <a:gdLst>
                <a:gd name="connsiteX0" fmla="*/ 598390 w 1307663"/>
                <a:gd name="connsiteY0" fmla="*/ 857 h 925922"/>
                <a:gd name="connsiteX1" fmla="*/ 872452 w 1307663"/>
                <a:gd name="connsiteY1" fmla="*/ 172114 h 925922"/>
                <a:gd name="connsiteX2" fmla="*/ 1307663 w 1307663"/>
                <a:gd name="connsiteY2" fmla="*/ 925922 h 925922"/>
                <a:gd name="connsiteX3" fmla="*/ 205939 w 1307663"/>
                <a:gd name="connsiteY3" fmla="*/ 925922 h 925922"/>
                <a:gd name="connsiteX4" fmla="*/ 46159 w 1307663"/>
                <a:gd name="connsiteY4" fmla="*/ 649174 h 925922"/>
                <a:gd name="connsiteX5" fmla="*/ 172113 w 1307663"/>
                <a:gd name="connsiteY5" fmla="*/ 179107 h 925922"/>
                <a:gd name="connsiteX6" fmla="*/ 402384 w 1307663"/>
                <a:gd name="connsiteY6" fmla="*/ 46160 h 925922"/>
                <a:gd name="connsiteX7" fmla="*/ 598390 w 1307663"/>
                <a:gd name="connsiteY7" fmla="*/ 857 h 9259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307663" h="925922">
                  <a:moveTo>
                    <a:pt x="598390" y="857"/>
                  </a:moveTo>
                  <a:cubicBezTo>
                    <a:pt x="708580" y="8645"/>
                    <a:pt x="813062" y="69247"/>
                    <a:pt x="872452" y="172114"/>
                  </a:cubicBezTo>
                  <a:lnTo>
                    <a:pt x="1307663" y="925922"/>
                  </a:lnTo>
                  <a:lnTo>
                    <a:pt x="205939" y="925922"/>
                  </a:lnTo>
                  <a:lnTo>
                    <a:pt x="46159" y="649174"/>
                  </a:lnTo>
                  <a:cubicBezTo>
                    <a:pt x="-48865" y="484587"/>
                    <a:pt x="7527" y="274131"/>
                    <a:pt x="172113" y="179107"/>
                  </a:cubicBezTo>
                  <a:lnTo>
                    <a:pt x="402384" y="46160"/>
                  </a:lnTo>
                  <a:cubicBezTo>
                    <a:pt x="464104" y="10526"/>
                    <a:pt x="532275" y="-3816"/>
                    <a:pt x="598390" y="857"/>
                  </a:cubicBezTo>
                  <a:close/>
                </a:path>
              </a:pathLst>
            </a:custGeom>
            <a:solidFill>
              <a:srgbClr val="00B0F0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ja-JP" altLang="en-US"/>
            </a:p>
          </p:txBody>
        </p:sp>
        <p:sp>
          <p:nvSpPr>
            <p:cNvPr id="161" name="台形 288">
              <a:extLst>
                <a:ext uri="{FF2B5EF4-FFF2-40B4-BE49-F238E27FC236}">
                  <a16:creationId xmlns:a16="http://schemas.microsoft.com/office/drawing/2014/main" id="{3A1C757D-0877-4DF9-8556-97961AD62BCE}"/>
                </a:ext>
              </a:extLst>
            </p:cNvPr>
            <p:cNvSpPr/>
            <p:nvPr/>
          </p:nvSpPr>
          <p:spPr bwMode="auto">
            <a:xfrm>
              <a:off x="11455173" y="5023592"/>
              <a:ext cx="438811" cy="653492"/>
            </a:xfrm>
            <a:custGeom>
              <a:avLst/>
              <a:gdLst>
                <a:gd name="connsiteX0" fmla="*/ 0 w 438811"/>
                <a:gd name="connsiteY0" fmla="*/ 653492 h 653492"/>
                <a:gd name="connsiteX1" fmla="*/ 52556 w 438811"/>
                <a:gd name="connsiteY1" fmla="*/ 0 h 653492"/>
                <a:gd name="connsiteX2" fmla="*/ 386255 w 438811"/>
                <a:gd name="connsiteY2" fmla="*/ 0 h 653492"/>
                <a:gd name="connsiteX3" fmla="*/ 438811 w 438811"/>
                <a:gd name="connsiteY3" fmla="*/ 653492 h 653492"/>
                <a:gd name="connsiteX4" fmla="*/ 0 w 438811"/>
                <a:gd name="connsiteY4" fmla="*/ 653492 h 653492"/>
                <a:gd name="connsiteX0" fmla="*/ 0 w 438811"/>
                <a:gd name="connsiteY0" fmla="*/ 784589 h 784589"/>
                <a:gd name="connsiteX1" fmla="*/ 52556 w 438811"/>
                <a:gd name="connsiteY1" fmla="*/ 131097 h 784589"/>
                <a:gd name="connsiteX2" fmla="*/ 217863 w 438811"/>
                <a:gd name="connsiteY2" fmla="*/ 0 h 784589"/>
                <a:gd name="connsiteX3" fmla="*/ 386255 w 438811"/>
                <a:gd name="connsiteY3" fmla="*/ 131097 h 784589"/>
                <a:gd name="connsiteX4" fmla="*/ 438811 w 438811"/>
                <a:gd name="connsiteY4" fmla="*/ 784589 h 784589"/>
                <a:gd name="connsiteX5" fmla="*/ 0 w 438811"/>
                <a:gd name="connsiteY5" fmla="*/ 784589 h 784589"/>
                <a:gd name="connsiteX0" fmla="*/ 217863 w 438811"/>
                <a:gd name="connsiteY0" fmla="*/ 0 h 784589"/>
                <a:gd name="connsiteX1" fmla="*/ 386255 w 438811"/>
                <a:gd name="connsiteY1" fmla="*/ 131097 h 784589"/>
                <a:gd name="connsiteX2" fmla="*/ 438811 w 438811"/>
                <a:gd name="connsiteY2" fmla="*/ 784589 h 784589"/>
                <a:gd name="connsiteX3" fmla="*/ 0 w 438811"/>
                <a:gd name="connsiteY3" fmla="*/ 784589 h 784589"/>
                <a:gd name="connsiteX4" fmla="*/ 52556 w 438811"/>
                <a:gd name="connsiteY4" fmla="*/ 131097 h 784589"/>
                <a:gd name="connsiteX5" fmla="*/ 309303 w 438811"/>
                <a:gd name="connsiteY5" fmla="*/ 91440 h 784589"/>
                <a:gd name="connsiteX0" fmla="*/ 386255 w 438811"/>
                <a:gd name="connsiteY0" fmla="*/ 71687 h 725179"/>
                <a:gd name="connsiteX1" fmla="*/ 438811 w 438811"/>
                <a:gd name="connsiteY1" fmla="*/ 725179 h 725179"/>
                <a:gd name="connsiteX2" fmla="*/ 0 w 438811"/>
                <a:gd name="connsiteY2" fmla="*/ 725179 h 725179"/>
                <a:gd name="connsiteX3" fmla="*/ 52556 w 438811"/>
                <a:gd name="connsiteY3" fmla="*/ 71687 h 725179"/>
                <a:gd name="connsiteX4" fmla="*/ 309303 w 438811"/>
                <a:gd name="connsiteY4" fmla="*/ 32030 h 725179"/>
                <a:gd name="connsiteX0" fmla="*/ 386255 w 438811"/>
                <a:gd name="connsiteY0" fmla="*/ 0 h 653492"/>
                <a:gd name="connsiteX1" fmla="*/ 438811 w 438811"/>
                <a:gd name="connsiteY1" fmla="*/ 653492 h 653492"/>
                <a:gd name="connsiteX2" fmla="*/ 0 w 438811"/>
                <a:gd name="connsiteY2" fmla="*/ 653492 h 653492"/>
                <a:gd name="connsiteX3" fmla="*/ 52556 w 438811"/>
                <a:gd name="connsiteY3" fmla="*/ 0 h 6534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38811" h="653492">
                  <a:moveTo>
                    <a:pt x="386255" y="0"/>
                  </a:moveTo>
                  <a:lnTo>
                    <a:pt x="438811" y="653492"/>
                  </a:lnTo>
                  <a:lnTo>
                    <a:pt x="0" y="653492"/>
                  </a:lnTo>
                  <a:lnTo>
                    <a:pt x="52556" y="0"/>
                  </a:lnTo>
                </a:path>
              </a:pathLst>
            </a:custGeom>
            <a:solidFill>
              <a:srgbClr val="00B0F0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ja-JP" altLang="en-US"/>
            </a:p>
          </p:txBody>
        </p:sp>
        <p:grpSp>
          <p:nvGrpSpPr>
            <p:cNvPr id="162" name="グループ化 161">
              <a:extLst>
                <a:ext uri="{FF2B5EF4-FFF2-40B4-BE49-F238E27FC236}">
                  <a16:creationId xmlns:a16="http://schemas.microsoft.com/office/drawing/2014/main" id="{15E4FC1C-2330-485F-A0E6-E7D0B065EA43}"/>
                </a:ext>
              </a:extLst>
            </p:cNvPr>
            <p:cNvGrpSpPr/>
            <p:nvPr/>
          </p:nvGrpSpPr>
          <p:grpSpPr>
            <a:xfrm rot="18613860">
              <a:off x="10291086" y="3280711"/>
              <a:ext cx="1560821" cy="1583451"/>
              <a:chOff x="-3955399" y="-607734"/>
              <a:chExt cx="1560821" cy="1583451"/>
            </a:xfrm>
          </p:grpSpPr>
          <p:sp>
            <p:nvSpPr>
              <p:cNvPr id="167" name="月 166">
                <a:extLst>
                  <a:ext uri="{FF2B5EF4-FFF2-40B4-BE49-F238E27FC236}">
                    <a16:creationId xmlns:a16="http://schemas.microsoft.com/office/drawing/2014/main" id="{59DF7CA8-A593-4A03-89F3-117F2173240F}"/>
                  </a:ext>
                </a:extLst>
              </p:cNvPr>
              <p:cNvSpPr/>
              <p:nvPr/>
            </p:nvSpPr>
            <p:spPr bwMode="auto">
              <a:xfrm rot="20700000">
                <a:off x="-2915992" y="543180"/>
                <a:ext cx="227960" cy="432537"/>
              </a:xfrm>
              <a:prstGeom prst="moon">
                <a:avLst>
                  <a:gd name="adj" fmla="val 87500"/>
                </a:avLst>
              </a:prstGeom>
              <a:solidFill>
                <a:schemeClr val="tx1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ja-JP" altLang="en-US"/>
              </a:p>
            </p:txBody>
          </p:sp>
          <p:sp>
            <p:nvSpPr>
              <p:cNvPr id="168" name="月 167">
                <a:extLst>
                  <a:ext uri="{FF2B5EF4-FFF2-40B4-BE49-F238E27FC236}">
                    <a16:creationId xmlns:a16="http://schemas.microsoft.com/office/drawing/2014/main" id="{D1266CE7-87FB-4D7C-B143-6F6C554D7CF2}"/>
                  </a:ext>
                </a:extLst>
              </p:cNvPr>
              <p:cNvSpPr/>
              <p:nvPr/>
            </p:nvSpPr>
            <p:spPr bwMode="auto">
              <a:xfrm rot="20700000">
                <a:off x="-2820742" y="451105"/>
                <a:ext cx="227960" cy="432537"/>
              </a:xfrm>
              <a:prstGeom prst="moon">
                <a:avLst>
                  <a:gd name="adj" fmla="val 87500"/>
                </a:avLst>
              </a:prstGeom>
              <a:solidFill>
                <a:schemeClr val="tx1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ja-JP" altLang="en-US"/>
              </a:p>
            </p:txBody>
          </p:sp>
          <p:sp>
            <p:nvSpPr>
              <p:cNvPr id="169" name="フリーフォーム: 図形 168">
                <a:extLst>
                  <a:ext uri="{FF2B5EF4-FFF2-40B4-BE49-F238E27FC236}">
                    <a16:creationId xmlns:a16="http://schemas.microsoft.com/office/drawing/2014/main" id="{868256A3-177B-4563-8A48-4BC57F99D239}"/>
                  </a:ext>
                </a:extLst>
              </p:cNvPr>
              <p:cNvSpPr/>
              <p:nvPr/>
            </p:nvSpPr>
            <p:spPr bwMode="auto">
              <a:xfrm rot="21103514">
                <a:off x="-3421296" y="-520495"/>
                <a:ext cx="1026718" cy="1377506"/>
              </a:xfrm>
              <a:custGeom>
                <a:avLst/>
                <a:gdLst>
                  <a:gd name="connsiteX0" fmla="*/ 487824 w 967729"/>
                  <a:gd name="connsiteY0" fmla="*/ 13993 h 1377506"/>
                  <a:gd name="connsiteX1" fmla="*/ 967729 w 967729"/>
                  <a:gd name="connsiteY1" fmla="*/ 688753 h 1377506"/>
                  <a:gd name="connsiteX2" fmla="*/ 366694 w 967729"/>
                  <a:gd name="connsiteY2" fmla="*/ 1377506 h 1377506"/>
                  <a:gd name="connsiteX3" fmla="*/ 30650 w 967729"/>
                  <a:gd name="connsiteY3" fmla="*/ 1259878 h 1377506"/>
                  <a:gd name="connsiteX4" fmla="*/ 0 w 967729"/>
                  <a:gd name="connsiteY4" fmla="*/ 1230899 h 1377506"/>
                  <a:gd name="connsiteX5" fmla="*/ 5927 w 967729"/>
                  <a:gd name="connsiteY5" fmla="*/ 1223831 h 1377506"/>
                  <a:gd name="connsiteX6" fmla="*/ 181966 w 967729"/>
                  <a:gd name="connsiteY6" fmla="*/ 609479 h 1377506"/>
                  <a:gd name="connsiteX7" fmla="*/ 79318 w 967729"/>
                  <a:gd name="connsiteY7" fmla="*/ 123712 h 1377506"/>
                  <a:gd name="connsiteX8" fmla="*/ 64004 w 967729"/>
                  <a:gd name="connsiteY8" fmla="*/ 96882 h 1377506"/>
                  <a:gd name="connsiteX9" fmla="*/ 132744 w 967729"/>
                  <a:gd name="connsiteY9" fmla="*/ 54126 h 1377506"/>
                  <a:gd name="connsiteX10" fmla="*/ 366694 w 967729"/>
                  <a:gd name="connsiteY10" fmla="*/ 0 h 1377506"/>
                  <a:gd name="connsiteX11" fmla="*/ 487824 w 967729"/>
                  <a:gd name="connsiteY11" fmla="*/ 13993 h 13775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967729" h="1377506">
                    <a:moveTo>
                      <a:pt x="487824" y="13993"/>
                    </a:moveTo>
                    <a:cubicBezTo>
                      <a:pt x="761705" y="78217"/>
                      <a:pt x="967729" y="355914"/>
                      <a:pt x="967729" y="688753"/>
                    </a:cubicBezTo>
                    <a:cubicBezTo>
                      <a:pt x="967729" y="1069141"/>
                      <a:pt x="698636" y="1377506"/>
                      <a:pt x="366694" y="1377506"/>
                    </a:cubicBezTo>
                    <a:cubicBezTo>
                      <a:pt x="242216" y="1377506"/>
                      <a:pt x="126576" y="1334142"/>
                      <a:pt x="30650" y="1259878"/>
                    </a:cubicBezTo>
                    <a:lnTo>
                      <a:pt x="0" y="1230899"/>
                    </a:lnTo>
                    <a:lnTo>
                      <a:pt x="5927" y="1223831"/>
                    </a:lnTo>
                    <a:cubicBezTo>
                      <a:pt x="114692" y="1066604"/>
                      <a:pt x="181966" y="849398"/>
                      <a:pt x="181966" y="609479"/>
                    </a:cubicBezTo>
                    <a:cubicBezTo>
                      <a:pt x="181966" y="429540"/>
                      <a:pt x="144125" y="262377"/>
                      <a:pt x="79318" y="123712"/>
                    </a:cubicBezTo>
                    <a:lnTo>
                      <a:pt x="64004" y="96882"/>
                    </a:lnTo>
                    <a:lnTo>
                      <a:pt x="132744" y="54126"/>
                    </a:lnTo>
                    <a:cubicBezTo>
                      <a:pt x="204651" y="19273"/>
                      <a:pt x="283709" y="0"/>
                      <a:pt x="366694" y="0"/>
                    </a:cubicBezTo>
                    <a:cubicBezTo>
                      <a:pt x="408187" y="0"/>
                      <a:pt x="448698" y="4818"/>
                      <a:pt x="487824" y="13993"/>
                    </a:cubicBezTo>
                    <a:close/>
                  </a:path>
                </a:pathLst>
              </a:custGeom>
              <a:solidFill>
                <a:schemeClr val="tx1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ja-JP" altLang="en-US"/>
              </a:p>
            </p:txBody>
          </p:sp>
          <p:sp>
            <p:nvSpPr>
              <p:cNvPr id="170" name="フリーフォーム: 図形 169">
                <a:extLst>
                  <a:ext uri="{FF2B5EF4-FFF2-40B4-BE49-F238E27FC236}">
                    <a16:creationId xmlns:a16="http://schemas.microsoft.com/office/drawing/2014/main" id="{C27C07C3-30F7-40F2-8914-61C9877BE876}"/>
                  </a:ext>
                </a:extLst>
              </p:cNvPr>
              <p:cNvSpPr/>
              <p:nvPr/>
            </p:nvSpPr>
            <p:spPr bwMode="auto">
              <a:xfrm rot="2700000">
                <a:off x="-3887892" y="-521357"/>
                <a:ext cx="1215136" cy="1350150"/>
              </a:xfrm>
              <a:custGeom>
                <a:avLst/>
                <a:gdLst>
                  <a:gd name="connsiteX0" fmla="*/ 607568 w 1215136"/>
                  <a:gd name="connsiteY0" fmla="*/ 0 h 1350150"/>
                  <a:gd name="connsiteX1" fmla="*/ 1215136 w 1215136"/>
                  <a:gd name="connsiteY1" fmla="*/ 675075 h 1350150"/>
                  <a:gd name="connsiteX2" fmla="*/ 607568 w 1215136"/>
                  <a:gd name="connsiteY2" fmla="*/ 1350150 h 1350150"/>
                  <a:gd name="connsiteX3" fmla="*/ 371075 w 1215136"/>
                  <a:gd name="connsiteY3" fmla="*/ 1297099 h 1350150"/>
                  <a:gd name="connsiteX4" fmla="*/ 317160 w 1215136"/>
                  <a:gd name="connsiteY4" fmla="*/ 1264584 h 1350150"/>
                  <a:gd name="connsiteX5" fmla="*/ 633717 w 1215136"/>
                  <a:gd name="connsiteY5" fmla="*/ 880766 h 1350150"/>
                  <a:gd name="connsiteX6" fmla="*/ 14202 w 1215136"/>
                  <a:gd name="connsiteY6" fmla="*/ 817778 h 1350150"/>
                  <a:gd name="connsiteX7" fmla="*/ 12344 w 1215136"/>
                  <a:gd name="connsiteY7" fmla="*/ 811126 h 1350150"/>
                  <a:gd name="connsiteX8" fmla="*/ 0 w 1215136"/>
                  <a:gd name="connsiteY8" fmla="*/ 675075 h 1350150"/>
                  <a:gd name="connsiteX9" fmla="*/ 607568 w 1215136"/>
                  <a:gd name="connsiteY9" fmla="*/ 0 h 1350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215136" h="1350150">
                    <a:moveTo>
                      <a:pt x="607568" y="0"/>
                    </a:moveTo>
                    <a:cubicBezTo>
                      <a:pt x="943119" y="0"/>
                      <a:pt x="1215136" y="302241"/>
                      <a:pt x="1215136" y="675075"/>
                    </a:cubicBezTo>
                    <a:cubicBezTo>
                      <a:pt x="1215136" y="1047909"/>
                      <a:pt x="943119" y="1350150"/>
                      <a:pt x="607568" y="1350150"/>
                    </a:cubicBezTo>
                    <a:cubicBezTo>
                      <a:pt x="523681" y="1350150"/>
                      <a:pt x="443764" y="1331260"/>
                      <a:pt x="371075" y="1297099"/>
                    </a:cubicBezTo>
                    <a:lnTo>
                      <a:pt x="317160" y="1264584"/>
                    </a:lnTo>
                    <a:lnTo>
                      <a:pt x="633717" y="880766"/>
                    </a:lnTo>
                    <a:lnTo>
                      <a:pt x="14202" y="817778"/>
                    </a:lnTo>
                    <a:lnTo>
                      <a:pt x="12344" y="811126"/>
                    </a:lnTo>
                    <a:cubicBezTo>
                      <a:pt x="4251" y="767181"/>
                      <a:pt x="0" y="721679"/>
                      <a:pt x="0" y="675075"/>
                    </a:cubicBezTo>
                    <a:cubicBezTo>
                      <a:pt x="0" y="302241"/>
                      <a:pt x="272017" y="0"/>
                      <a:pt x="607568" y="0"/>
                    </a:cubicBezTo>
                    <a:close/>
                  </a:path>
                </a:pathLst>
              </a:custGeom>
              <a:solidFill>
                <a:srgbClr val="FFCC66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ja-JP" altLang="en-US"/>
              </a:p>
            </p:txBody>
          </p:sp>
          <p:sp>
            <p:nvSpPr>
              <p:cNvPr id="171" name="フリーフォーム: 図形 170">
                <a:extLst>
                  <a:ext uri="{FF2B5EF4-FFF2-40B4-BE49-F238E27FC236}">
                    <a16:creationId xmlns:a16="http://schemas.microsoft.com/office/drawing/2014/main" id="{90D73E4C-8D4B-4FEE-ADDA-6982E72A3429}"/>
                  </a:ext>
                </a:extLst>
              </p:cNvPr>
              <p:cNvSpPr/>
              <p:nvPr/>
            </p:nvSpPr>
            <p:spPr bwMode="auto">
              <a:xfrm rot="19088772">
                <a:off x="-3004944" y="423521"/>
                <a:ext cx="411464" cy="249366"/>
              </a:xfrm>
              <a:custGeom>
                <a:avLst/>
                <a:gdLst>
                  <a:gd name="connsiteX0" fmla="*/ 412072 w 482772"/>
                  <a:gd name="connsiteY0" fmla="*/ 7285 h 298835"/>
                  <a:gd name="connsiteX1" fmla="*/ 482772 w 482772"/>
                  <a:gd name="connsiteY1" fmla="*/ 128049 h 298835"/>
                  <a:gd name="connsiteX2" fmla="*/ 241386 w 482772"/>
                  <a:gd name="connsiteY2" fmla="*/ 298835 h 298835"/>
                  <a:gd name="connsiteX3" fmla="*/ 0 w 482772"/>
                  <a:gd name="connsiteY3" fmla="*/ 128049 h 298835"/>
                  <a:gd name="connsiteX4" fmla="*/ 70700 w 482772"/>
                  <a:gd name="connsiteY4" fmla="*/ 7285 h 298835"/>
                  <a:gd name="connsiteX5" fmla="*/ 83180 w 482772"/>
                  <a:gd name="connsiteY5" fmla="*/ 0 h 298835"/>
                  <a:gd name="connsiteX6" fmla="*/ 157745 w 482772"/>
                  <a:gd name="connsiteY6" fmla="*/ 35569 h 298835"/>
                  <a:gd name="connsiteX7" fmla="*/ 251703 w 482772"/>
                  <a:gd name="connsiteY7" fmla="*/ 48990 h 298835"/>
                  <a:gd name="connsiteX8" fmla="*/ 386664 w 482772"/>
                  <a:gd name="connsiteY8" fmla="*/ 19822 h 298835"/>
                  <a:gd name="connsiteX9" fmla="*/ 409909 w 482772"/>
                  <a:gd name="connsiteY9" fmla="*/ 6253 h 298835"/>
                  <a:gd name="connsiteX0" fmla="*/ 412072 w 482772"/>
                  <a:gd name="connsiteY0" fmla="*/ 7285 h 298835"/>
                  <a:gd name="connsiteX1" fmla="*/ 482772 w 482772"/>
                  <a:gd name="connsiteY1" fmla="*/ 128049 h 298835"/>
                  <a:gd name="connsiteX2" fmla="*/ 241386 w 482772"/>
                  <a:gd name="connsiteY2" fmla="*/ 298835 h 298835"/>
                  <a:gd name="connsiteX3" fmla="*/ 0 w 482772"/>
                  <a:gd name="connsiteY3" fmla="*/ 128049 h 298835"/>
                  <a:gd name="connsiteX4" fmla="*/ 70700 w 482772"/>
                  <a:gd name="connsiteY4" fmla="*/ 7285 h 298835"/>
                  <a:gd name="connsiteX5" fmla="*/ 83180 w 482772"/>
                  <a:gd name="connsiteY5" fmla="*/ 0 h 298835"/>
                  <a:gd name="connsiteX6" fmla="*/ 157745 w 482772"/>
                  <a:gd name="connsiteY6" fmla="*/ 35569 h 298835"/>
                  <a:gd name="connsiteX7" fmla="*/ 386664 w 482772"/>
                  <a:gd name="connsiteY7" fmla="*/ 19822 h 298835"/>
                  <a:gd name="connsiteX8" fmla="*/ 409909 w 482772"/>
                  <a:gd name="connsiteY8" fmla="*/ 6253 h 298835"/>
                  <a:gd name="connsiteX9" fmla="*/ 412072 w 482772"/>
                  <a:gd name="connsiteY9" fmla="*/ 7285 h 298835"/>
                  <a:gd name="connsiteX0" fmla="*/ 157745 w 482772"/>
                  <a:gd name="connsiteY0" fmla="*/ 35569 h 298835"/>
                  <a:gd name="connsiteX1" fmla="*/ 386664 w 482772"/>
                  <a:gd name="connsiteY1" fmla="*/ 19822 h 298835"/>
                  <a:gd name="connsiteX2" fmla="*/ 409909 w 482772"/>
                  <a:gd name="connsiteY2" fmla="*/ 6253 h 298835"/>
                  <a:gd name="connsiteX3" fmla="*/ 412072 w 482772"/>
                  <a:gd name="connsiteY3" fmla="*/ 7285 h 298835"/>
                  <a:gd name="connsiteX4" fmla="*/ 482772 w 482772"/>
                  <a:gd name="connsiteY4" fmla="*/ 128049 h 298835"/>
                  <a:gd name="connsiteX5" fmla="*/ 241386 w 482772"/>
                  <a:gd name="connsiteY5" fmla="*/ 298835 h 298835"/>
                  <a:gd name="connsiteX6" fmla="*/ 0 w 482772"/>
                  <a:gd name="connsiteY6" fmla="*/ 128049 h 298835"/>
                  <a:gd name="connsiteX7" fmla="*/ 70700 w 482772"/>
                  <a:gd name="connsiteY7" fmla="*/ 7285 h 298835"/>
                  <a:gd name="connsiteX8" fmla="*/ 83180 w 482772"/>
                  <a:gd name="connsiteY8" fmla="*/ 0 h 298835"/>
                  <a:gd name="connsiteX9" fmla="*/ 249185 w 482772"/>
                  <a:gd name="connsiteY9" fmla="*/ 127009 h 298835"/>
                  <a:gd name="connsiteX0" fmla="*/ 157745 w 482772"/>
                  <a:gd name="connsiteY0" fmla="*/ 35569 h 298835"/>
                  <a:gd name="connsiteX1" fmla="*/ 386664 w 482772"/>
                  <a:gd name="connsiteY1" fmla="*/ 19822 h 298835"/>
                  <a:gd name="connsiteX2" fmla="*/ 409909 w 482772"/>
                  <a:gd name="connsiteY2" fmla="*/ 6253 h 298835"/>
                  <a:gd name="connsiteX3" fmla="*/ 412072 w 482772"/>
                  <a:gd name="connsiteY3" fmla="*/ 7285 h 298835"/>
                  <a:gd name="connsiteX4" fmla="*/ 482772 w 482772"/>
                  <a:gd name="connsiteY4" fmla="*/ 128049 h 298835"/>
                  <a:gd name="connsiteX5" fmla="*/ 241386 w 482772"/>
                  <a:gd name="connsiteY5" fmla="*/ 298835 h 298835"/>
                  <a:gd name="connsiteX6" fmla="*/ 0 w 482772"/>
                  <a:gd name="connsiteY6" fmla="*/ 128049 h 298835"/>
                  <a:gd name="connsiteX7" fmla="*/ 70700 w 482772"/>
                  <a:gd name="connsiteY7" fmla="*/ 7285 h 298835"/>
                  <a:gd name="connsiteX8" fmla="*/ 83180 w 482772"/>
                  <a:gd name="connsiteY8" fmla="*/ 0 h 298835"/>
                  <a:gd name="connsiteX0" fmla="*/ 386664 w 482772"/>
                  <a:gd name="connsiteY0" fmla="*/ 19822 h 298835"/>
                  <a:gd name="connsiteX1" fmla="*/ 409909 w 482772"/>
                  <a:gd name="connsiteY1" fmla="*/ 6253 h 298835"/>
                  <a:gd name="connsiteX2" fmla="*/ 412072 w 482772"/>
                  <a:gd name="connsiteY2" fmla="*/ 7285 h 298835"/>
                  <a:gd name="connsiteX3" fmla="*/ 482772 w 482772"/>
                  <a:gd name="connsiteY3" fmla="*/ 128049 h 298835"/>
                  <a:gd name="connsiteX4" fmla="*/ 241386 w 482772"/>
                  <a:gd name="connsiteY4" fmla="*/ 298835 h 298835"/>
                  <a:gd name="connsiteX5" fmla="*/ 0 w 482772"/>
                  <a:gd name="connsiteY5" fmla="*/ 128049 h 298835"/>
                  <a:gd name="connsiteX6" fmla="*/ 70700 w 482772"/>
                  <a:gd name="connsiteY6" fmla="*/ 7285 h 298835"/>
                  <a:gd name="connsiteX7" fmla="*/ 83180 w 482772"/>
                  <a:gd name="connsiteY7" fmla="*/ 0 h 298835"/>
                  <a:gd name="connsiteX0" fmla="*/ 386664 w 482772"/>
                  <a:gd name="connsiteY0" fmla="*/ 13569 h 292582"/>
                  <a:gd name="connsiteX1" fmla="*/ 409909 w 482772"/>
                  <a:gd name="connsiteY1" fmla="*/ 0 h 292582"/>
                  <a:gd name="connsiteX2" fmla="*/ 412072 w 482772"/>
                  <a:gd name="connsiteY2" fmla="*/ 1032 h 292582"/>
                  <a:gd name="connsiteX3" fmla="*/ 482772 w 482772"/>
                  <a:gd name="connsiteY3" fmla="*/ 121796 h 292582"/>
                  <a:gd name="connsiteX4" fmla="*/ 241386 w 482772"/>
                  <a:gd name="connsiteY4" fmla="*/ 292582 h 292582"/>
                  <a:gd name="connsiteX5" fmla="*/ 0 w 482772"/>
                  <a:gd name="connsiteY5" fmla="*/ 121796 h 292582"/>
                  <a:gd name="connsiteX6" fmla="*/ 70700 w 482772"/>
                  <a:gd name="connsiteY6" fmla="*/ 1032 h 292582"/>
                  <a:gd name="connsiteX0" fmla="*/ 409909 w 482772"/>
                  <a:gd name="connsiteY0" fmla="*/ 0 h 292582"/>
                  <a:gd name="connsiteX1" fmla="*/ 412072 w 482772"/>
                  <a:gd name="connsiteY1" fmla="*/ 1032 h 292582"/>
                  <a:gd name="connsiteX2" fmla="*/ 482772 w 482772"/>
                  <a:gd name="connsiteY2" fmla="*/ 121796 h 292582"/>
                  <a:gd name="connsiteX3" fmla="*/ 241386 w 482772"/>
                  <a:gd name="connsiteY3" fmla="*/ 292582 h 292582"/>
                  <a:gd name="connsiteX4" fmla="*/ 0 w 482772"/>
                  <a:gd name="connsiteY4" fmla="*/ 121796 h 292582"/>
                  <a:gd name="connsiteX5" fmla="*/ 70700 w 482772"/>
                  <a:gd name="connsiteY5" fmla="*/ 1032 h 2925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82772" h="292582">
                    <a:moveTo>
                      <a:pt x="409909" y="0"/>
                    </a:moveTo>
                    <a:lnTo>
                      <a:pt x="412072" y="1032"/>
                    </a:lnTo>
                    <a:cubicBezTo>
                      <a:pt x="455754" y="31938"/>
                      <a:pt x="482772" y="74634"/>
                      <a:pt x="482772" y="121796"/>
                    </a:cubicBezTo>
                    <a:cubicBezTo>
                      <a:pt x="482772" y="216119"/>
                      <a:pt x="374700" y="292582"/>
                      <a:pt x="241386" y="292582"/>
                    </a:cubicBezTo>
                    <a:cubicBezTo>
                      <a:pt x="108072" y="292582"/>
                      <a:pt x="0" y="216119"/>
                      <a:pt x="0" y="121796"/>
                    </a:cubicBezTo>
                    <a:cubicBezTo>
                      <a:pt x="0" y="74635"/>
                      <a:pt x="27018" y="31938"/>
                      <a:pt x="70700" y="1032"/>
                    </a:cubicBezTo>
                  </a:path>
                </a:pathLst>
              </a:custGeom>
              <a:solidFill>
                <a:srgbClr val="FFCC66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ja-JP" altLang="en-US"/>
              </a:p>
            </p:txBody>
          </p:sp>
          <p:sp>
            <p:nvSpPr>
              <p:cNvPr id="172" name="月 171">
                <a:extLst>
                  <a:ext uri="{FF2B5EF4-FFF2-40B4-BE49-F238E27FC236}">
                    <a16:creationId xmlns:a16="http://schemas.microsoft.com/office/drawing/2014/main" id="{1C7698E5-B118-4765-8B75-57F3C2D9A367}"/>
                  </a:ext>
                </a:extLst>
              </p:cNvPr>
              <p:cNvSpPr/>
              <p:nvPr/>
            </p:nvSpPr>
            <p:spPr bwMode="auto">
              <a:xfrm rot="8100000">
                <a:off x="-3148968" y="-607734"/>
                <a:ext cx="184846" cy="350732"/>
              </a:xfrm>
              <a:prstGeom prst="moon">
                <a:avLst>
                  <a:gd name="adj" fmla="val 87500"/>
                </a:avLst>
              </a:prstGeom>
              <a:solidFill>
                <a:schemeClr val="tx1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ja-JP" altLang="en-US"/>
              </a:p>
            </p:txBody>
          </p:sp>
          <p:sp>
            <p:nvSpPr>
              <p:cNvPr id="173" name="月 172">
                <a:extLst>
                  <a:ext uri="{FF2B5EF4-FFF2-40B4-BE49-F238E27FC236}">
                    <a16:creationId xmlns:a16="http://schemas.microsoft.com/office/drawing/2014/main" id="{7168AFA5-66D9-4F58-B7B4-02B4B5C51481}"/>
                  </a:ext>
                </a:extLst>
              </p:cNvPr>
              <p:cNvSpPr/>
              <p:nvPr/>
            </p:nvSpPr>
            <p:spPr bwMode="auto">
              <a:xfrm rot="14076314">
                <a:off x="-2828232" y="79686"/>
                <a:ext cx="117602" cy="515293"/>
              </a:xfrm>
              <a:prstGeom prst="moon">
                <a:avLst>
                  <a:gd name="adj" fmla="val 87500"/>
                </a:avLst>
              </a:prstGeom>
              <a:solidFill>
                <a:schemeClr val="tx1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ja-JP" altLang="en-US"/>
              </a:p>
            </p:txBody>
          </p:sp>
          <p:sp>
            <p:nvSpPr>
              <p:cNvPr id="174" name="月 173">
                <a:extLst>
                  <a:ext uri="{FF2B5EF4-FFF2-40B4-BE49-F238E27FC236}">
                    <a16:creationId xmlns:a16="http://schemas.microsoft.com/office/drawing/2014/main" id="{F5855001-064C-4B17-8FAE-8B49E25E1EBD}"/>
                  </a:ext>
                </a:extLst>
              </p:cNvPr>
              <p:cNvSpPr/>
              <p:nvPr/>
            </p:nvSpPr>
            <p:spPr bwMode="auto">
              <a:xfrm rot="9597324">
                <a:off x="-2965870" y="-480442"/>
                <a:ext cx="227960" cy="432537"/>
              </a:xfrm>
              <a:prstGeom prst="moon">
                <a:avLst>
                  <a:gd name="adj" fmla="val 87500"/>
                </a:avLst>
              </a:prstGeom>
              <a:solidFill>
                <a:schemeClr val="tx1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ja-JP" altLang="en-US"/>
              </a:p>
            </p:txBody>
          </p:sp>
          <p:sp>
            <p:nvSpPr>
              <p:cNvPr id="175" name="月 174">
                <a:extLst>
                  <a:ext uri="{FF2B5EF4-FFF2-40B4-BE49-F238E27FC236}">
                    <a16:creationId xmlns:a16="http://schemas.microsoft.com/office/drawing/2014/main" id="{7D11B5CE-30AF-40ED-989F-F450A9AB95B3}"/>
                  </a:ext>
                </a:extLst>
              </p:cNvPr>
              <p:cNvSpPr/>
              <p:nvPr/>
            </p:nvSpPr>
            <p:spPr bwMode="auto">
              <a:xfrm rot="9597324">
                <a:off x="-2810294" y="-347092"/>
                <a:ext cx="227960" cy="432537"/>
              </a:xfrm>
              <a:prstGeom prst="moon">
                <a:avLst>
                  <a:gd name="adj" fmla="val 87500"/>
                </a:avLst>
              </a:prstGeom>
              <a:solidFill>
                <a:schemeClr val="tx1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ja-JP" altLang="en-US"/>
              </a:p>
            </p:txBody>
          </p:sp>
          <p:sp>
            <p:nvSpPr>
              <p:cNvPr id="176" name="フリーフォーム: 図形 175">
                <a:extLst>
                  <a:ext uri="{FF2B5EF4-FFF2-40B4-BE49-F238E27FC236}">
                    <a16:creationId xmlns:a16="http://schemas.microsoft.com/office/drawing/2014/main" id="{02610B3E-DAF1-4163-8E0B-FA7928FD1275}"/>
                  </a:ext>
                </a:extLst>
              </p:cNvPr>
              <p:cNvSpPr/>
              <p:nvPr/>
            </p:nvSpPr>
            <p:spPr bwMode="auto">
              <a:xfrm rot="9000000">
                <a:off x="-3657090" y="-121935"/>
                <a:ext cx="201110" cy="184857"/>
              </a:xfrm>
              <a:custGeom>
                <a:avLst/>
                <a:gdLst>
                  <a:gd name="connsiteX0" fmla="*/ 412072 w 482772"/>
                  <a:gd name="connsiteY0" fmla="*/ 7285 h 298835"/>
                  <a:gd name="connsiteX1" fmla="*/ 482772 w 482772"/>
                  <a:gd name="connsiteY1" fmla="*/ 128049 h 298835"/>
                  <a:gd name="connsiteX2" fmla="*/ 241386 w 482772"/>
                  <a:gd name="connsiteY2" fmla="*/ 298835 h 298835"/>
                  <a:gd name="connsiteX3" fmla="*/ 0 w 482772"/>
                  <a:gd name="connsiteY3" fmla="*/ 128049 h 298835"/>
                  <a:gd name="connsiteX4" fmla="*/ 70700 w 482772"/>
                  <a:gd name="connsiteY4" fmla="*/ 7285 h 298835"/>
                  <a:gd name="connsiteX5" fmla="*/ 83180 w 482772"/>
                  <a:gd name="connsiteY5" fmla="*/ 0 h 298835"/>
                  <a:gd name="connsiteX6" fmla="*/ 157745 w 482772"/>
                  <a:gd name="connsiteY6" fmla="*/ 35569 h 298835"/>
                  <a:gd name="connsiteX7" fmla="*/ 251703 w 482772"/>
                  <a:gd name="connsiteY7" fmla="*/ 48990 h 298835"/>
                  <a:gd name="connsiteX8" fmla="*/ 386664 w 482772"/>
                  <a:gd name="connsiteY8" fmla="*/ 19822 h 298835"/>
                  <a:gd name="connsiteX9" fmla="*/ 409909 w 482772"/>
                  <a:gd name="connsiteY9" fmla="*/ 6253 h 298835"/>
                  <a:gd name="connsiteX0" fmla="*/ 412072 w 482772"/>
                  <a:gd name="connsiteY0" fmla="*/ 7285 h 298835"/>
                  <a:gd name="connsiteX1" fmla="*/ 482772 w 482772"/>
                  <a:gd name="connsiteY1" fmla="*/ 128049 h 298835"/>
                  <a:gd name="connsiteX2" fmla="*/ 241386 w 482772"/>
                  <a:gd name="connsiteY2" fmla="*/ 298835 h 298835"/>
                  <a:gd name="connsiteX3" fmla="*/ 0 w 482772"/>
                  <a:gd name="connsiteY3" fmla="*/ 128049 h 298835"/>
                  <a:gd name="connsiteX4" fmla="*/ 70700 w 482772"/>
                  <a:gd name="connsiteY4" fmla="*/ 7285 h 298835"/>
                  <a:gd name="connsiteX5" fmla="*/ 83180 w 482772"/>
                  <a:gd name="connsiteY5" fmla="*/ 0 h 298835"/>
                  <a:gd name="connsiteX6" fmla="*/ 157745 w 482772"/>
                  <a:gd name="connsiteY6" fmla="*/ 35569 h 298835"/>
                  <a:gd name="connsiteX7" fmla="*/ 386664 w 482772"/>
                  <a:gd name="connsiteY7" fmla="*/ 19822 h 298835"/>
                  <a:gd name="connsiteX8" fmla="*/ 409909 w 482772"/>
                  <a:gd name="connsiteY8" fmla="*/ 6253 h 298835"/>
                  <a:gd name="connsiteX9" fmla="*/ 412072 w 482772"/>
                  <a:gd name="connsiteY9" fmla="*/ 7285 h 298835"/>
                  <a:gd name="connsiteX0" fmla="*/ 157745 w 482772"/>
                  <a:gd name="connsiteY0" fmla="*/ 35569 h 298835"/>
                  <a:gd name="connsiteX1" fmla="*/ 386664 w 482772"/>
                  <a:gd name="connsiteY1" fmla="*/ 19822 h 298835"/>
                  <a:gd name="connsiteX2" fmla="*/ 409909 w 482772"/>
                  <a:gd name="connsiteY2" fmla="*/ 6253 h 298835"/>
                  <a:gd name="connsiteX3" fmla="*/ 412072 w 482772"/>
                  <a:gd name="connsiteY3" fmla="*/ 7285 h 298835"/>
                  <a:gd name="connsiteX4" fmla="*/ 482772 w 482772"/>
                  <a:gd name="connsiteY4" fmla="*/ 128049 h 298835"/>
                  <a:gd name="connsiteX5" fmla="*/ 241386 w 482772"/>
                  <a:gd name="connsiteY5" fmla="*/ 298835 h 298835"/>
                  <a:gd name="connsiteX6" fmla="*/ 0 w 482772"/>
                  <a:gd name="connsiteY6" fmla="*/ 128049 h 298835"/>
                  <a:gd name="connsiteX7" fmla="*/ 70700 w 482772"/>
                  <a:gd name="connsiteY7" fmla="*/ 7285 h 298835"/>
                  <a:gd name="connsiteX8" fmla="*/ 83180 w 482772"/>
                  <a:gd name="connsiteY8" fmla="*/ 0 h 298835"/>
                  <a:gd name="connsiteX9" fmla="*/ 249185 w 482772"/>
                  <a:gd name="connsiteY9" fmla="*/ 127009 h 298835"/>
                  <a:gd name="connsiteX0" fmla="*/ 157745 w 482772"/>
                  <a:gd name="connsiteY0" fmla="*/ 35569 h 298835"/>
                  <a:gd name="connsiteX1" fmla="*/ 386664 w 482772"/>
                  <a:gd name="connsiteY1" fmla="*/ 19822 h 298835"/>
                  <a:gd name="connsiteX2" fmla="*/ 409909 w 482772"/>
                  <a:gd name="connsiteY2" fmla="*/ 6253 h 298835"/>
                  <a:gd name="connsiteX3" fmla="*/ 412072 w 482772"/>
                  <a:gd name="connsiteY3" fmla="*/ 7285 h 298835"/>
                  <a:gd name="connsiteX4" fmla="*/ 482772 w 482772"/>
                  <a:gd name="connsiteY4" fmla="*/ 128049 h 298835"/>
                  <a:gd name="connsiteX5" fmla="*/ 241386 w 482772"/>
                  <a:gd name="connsiteY5" fmla="*/ 298835 h 298835"/>
                  <a:gd name="connsiteX6" fmla="*/ 0 w 482772"/>
                  <a:gd name="connsiteY6" fmla="*/ 128049 h 298835"/>
                  <a:gd name="connsiteX7" fmla="*/ 70700 w 482772"/>
                  <a:gd name="connsiteY7" fmla="*/ 7285 h 298835"/>
                  <a:gd name="connsiteX8" fmla="*/ 83180 w 482772"/>
                  <a:gd name="connsiteY8" fmla="*/ 0 h 298835"/>
                  <a:gd name="connsiteX0" fmla="*/ 386664 w 482772"/>
                  <a:gd name="connsiteY0" fmla="*/ 19822 h 298835"/>
                  <a:gd name="connsiteX1" fmla="*/ 409909 w 482772"/>
                  <a:gd name="connsiteY1" fmla="*/ 6253 h 298835"/>
                  <a:gd name="connsiteX2" fmla="*/ 412072 w 482772"/>
                  <a:gd name="connsiteY2" fmla="*/ 7285 h 298835"/>
                  <a:gd name="connsiteX3" fmla="*/ 482772 w 482772"/>
                  <a:gd name="connsiteY3" fmla="*/ 128049 h 298835"/>
                  <a:gd name="connsiteX4" fmla="*/ 241386 w 482772"/>
                  <a:gd name="connsiteY4" fmla="*/ 298835 h 298835"/>
                  <a:gd name="connsiteX5" fmla="*/ 0 w 482772"/>
                  <a:gd name="connsiteY5" fmla="*/ 128049 h 298835"/>
                  <a:gd name="connsiteX6" fmla="*/ 70700 w 482772"/>
                  <a:gd name="connsiteY6" fmla="*/ 7285 h 298835"/>
                  <a:gd name="connsiteX7" fmla="*/ 83180 w 482772"/>
                  <a:gd name="connsiteY7" fmla="*/ 0 h 298835"/>
                  <a:gd name="connsiteX0" fmla="*/ 386664 w 482772"/>
                  <a:gd name="connsiteY0" fmla="*/ 13569 h 292582"/>
                  <a:gd name="connsiteX1" fmla="*/ 409909 w 482772"/>
                  <a:gd name="connsiteY1" fmla="*/ 0 h 292582"/>
                  <a:gd name="connsiteX2" fmla="*/ 412072 w 482772"/>
                  <a:gd name="connsiteY2" fmla="*/ 1032 h 292582"/>
                  <a:gd name="connsiteX3" fmla="*/ 482772 w 482772"/>
                  <a:gd name="connsiteY3" fmla="*/ 121796 h 292582"/>
                  <a:gd name="connsiteX4" fmla="*/ 241386 w 482772"/>
                  <a:gd name="connsiteY4" fmla="*/ 292582 h 292582"/>
                  <a:gd name="connsiteX5" fmla="*/ 0 w 482772"/>
                  <a:gd name="connsiteY5" fmla="*/ 121796 h 292582"/>
                  <a:gd name="connsiteX6" fmla="*/ 70700 w 482772"/>
                  <a:gd name="connsiteY6" fmla="*/ 1032 h 292582"/>
                  <a:gd name="connsiteX0" fmla="*/ 409909 w 482772"/>
                  <a:gd name="connsiteY0" fmla="*/ 0 h 292582"/>
                  <a:gd name="connsiteX1" fmla="*/ 412072 w 482772"/>
                  <a:gd name="connsiteY1" fmla="*/ 1032 h 292582"/>
                  <a:gd name="connsiteX2" fmla="*/ 482772 w 482772"/>
                  <a:gd name="connsiteY2" fmla="*/ 121796 h 292582"/>
                  <a:gd name="connsiteX3" fmla="*/ 241386 w 482772"/>
                  <a:gd name="connsiteY3" fmla="*/ 292582 h 292582"/>
                  <a:gd name="connsiteX4" fmla="*/ 0 w 482772"/>
                  <a:gd name="connsiteY4" fmla="*/ 121796 h 292582"/>
                  <a:gd name="connsiteX5" fmla="*/ 70700 w 482772"/>
                  <a:gd name="connsiteY5" fmla="*/ 1032 h 2925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82772" h="292582">
                    <a:moveTo>
                      <a:pt x="409909" y="0"/>
                    </a:moveTo>
                    <a:lnTo>
                      <a:pt x="412072" y="1032"/>
                    </a:lnTo>
                    <a:cubicBezTo>
                      <a:pt x="455754" y="31938"/>
                      <a:pt x="482772" y="74634"/>
                      <a:pt x="482772" y="121796"/>
                    </a:cubicBezTo>
                    <a:cubicBezTo>
                      <a:pt x="482772" y="216119"/>
                      <a:pt x="374700" y="292582"/>
                      <a:pt x="241386" y="292582"/>
                    </a:cubicBezTo>
                    <a:cubicBezTo>
                      <a:pt x="108072" y="292582"/>
                      <a:pt x="0" y="216119"/>
                      <a:pt x="0" y="121796"/>
                    </a:cubicBezTo>
                    <a:cubicBezTo>
                      <a:pt x="0" y="74635"/>
                      <a:pt x="27018" y="31938"/>
                      <a:pt x="70700" y="1032"/>
                    </a:cubicBezTo>
                  </a:path>
                </a:pathLst>
              </a:custGeom>
              <a:solidFill>
                <a:srgbClr val="FFCC66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ja-JP" altLang="en-US" dirty="0"/>
              </a:p>
            </p:txBody>
          </p:sp>
        </p:grpSp>
        <p:sp>
          <p:nvSpPr>
            <p:cNvPr id="163" name="楕円 162">
              <a:extLst>
                <a:ext uri="{FF2B5EF4-FFF2-40B4-BE49-F238E27FC236}">
                  <a16:creationId xmlns:a16="http://schemas.microsoft.com/office/drawing/2014/main" id="{D3C2E9BF-BDB7-458C-8B5C-6F1CC32FF109}"/>
                </a:ext>
              </a:extLst>
            </p:cNvPr>
            <p:cNvSpPr/>
            <p:nvPr/>
          </p:nvSpPr>
          <p:spPr bwMode="auto">
            <a:xfrm>
              <a:off x="10379691" y="3778513"/>
              <a:ext cx="288979" cy="288979"/>
            </a:xfrm>
            <a:prstGeom prst="ellipse">
              <a:avLst/>
            </a:prstGeom>
            <a:solidFill>
              <a:schemeClr val="bg1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ja-JP" altLang="en-US"/>
            </a:p>
          </p:txBody>
        </p:sp>
        <p:sp>
          <p:nvSpPr>
            <p:cNvPr id="164" name="楕円 163">
              <a:extLst>
                <a:ext uri="{FF2B5EF4-FFF2-40B4-BE49-F238E27FC236}">
                  <a16:creationId xmlns:a16="http://schemas.microsoft.com/office/drawing/2014/main" id="{F2E124BE-3DFC-43D9-B7AF-D4C6EF4B6C4E}"/>
                </a:ext>
              </a:extLst>
            </p:cNvPr>
            <p:cNvSpPr/>
            <p:nvPr/>
          </p:nvSpPr>
          <p:spPr bwMode="auto">
            <a:xfrm>
              <a:off x="10439632" y="3916476"/>
              <a:ext cx="113620" cy="107964"/>
            </a:xfrm>
            <a:prstGeom prst="ellipse">
              <a:avLst/>
            </a:prstGeom>
            <a:solidFill>
              <a:schemeClr val="tx1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ja-JP" altLang="en-US" dirty="0"/>
            </a:p>
          </p:txBody>
        </p:sp>
        <p:sp>
          <p:nvSpPr>
            <p:cNvPr id="165" name="楕円 164">
              <a:extLst>
                <a:ext uri="{FF2B5EF4-FFF2-40B4-BE49-F238E27FC236}">
                  <a16:creationId xmlns:a16="http://schemas.microsoft.com/office/drawing/2014/main" id="{735A9667-B92A-4701-87FD-2D1CAE2C3EA0}"/>
                </a:ext>
              </a:extLst>
            </p:cNvPr>
            <p:cNvSpPr/>
            <p:nvPr/>
          </p:nvSpPr>
          <p:spPr bwMode="auto">
            <a:xfrm>
              <a:off x="10836891" y="3778513"/>
              <a:ext cx="288979" cy="288979"/>
            </a:xfrm>
            <a:prstGeom prst="ellipse">
              <a:avLst/>
            </a:prstGeom>
            <a:solidFill>
              <a:schemeClr val="bg1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ja-JP" altLang="en-US"/>
            </a:p>
          </p:txBody>
        </p:sp>
        <p:sp>
          <p:nvSpPr>
            <p:cNvPr id="166" name="楕円 165">
              <a:extLst>
                <a:ext uri="{FF2B5EF4-FFF2-40B4-BE49-F238E27FC236}">
                  <a16:creationId xmlns:a16="http://schemas.microsoft.com/office/drawing/2014/main" id="{479FC06C-8C6C-4695-A09A-45FE2DF884FF}"/>
                </a:ext>
              </a:extLst>
            </p:cNvPr>
            <p:cNvSpPr/>
            <p:nvPr/>
          </p:nvSpPr>
          <p:spPr bwMode="auto">
            <a:xfrm>
              <a:off x="10896832" y="3916476"/>
              <a:ext cx="113620" cy="107964"/>
            </a:xfrm>
            <a:prstGeom prst="ellipse">
              <a:avLst/>
            </a:prstGeom>
            <a:solidFill>
              <a:schemeClr val="tx1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ja-JP" altLang="en-US" dirty="0"/>
            </a:p>
          </p:txBody>
        </p:sp>
      </p:grpSp>
      <p:grpSp>
        <p:nvGrpSpPr>
          <p:cNvPr id="207" name="グループ化 206">
            <a:extLst>
              <a:ext uri="{FF2B5EF4-FFF2-40B4-BE49-F238E27FC236}">
                <a16:creationId xmlns:a16="http://schemas.microsoft.com/office/drawing/2014/main" id="{E4D2203D-DC86-D327-0ED9-88CF8CC1BC33}"/>
              </a:ext>
            </a:extLst>
          </p:cNvPr>
          <p:cNvGrpSpPr/>
          <p:nvPr/>
        </p:nvGrpSpPr>
        <p:grpSpPr>
          <a:xfrm>
            <a:off x="3775890" y="4080949"/>
            <a:ext cx="2508720" cy="2188101"/>
            <a:chOff x="-445616" y="3415459"/>
            <a:chExt cx="2873562" cy="2506316"/>
          </a:xfrm>
        </p:grpSpPr>
        <p:grpSp>
          <p:nvGrpSpPr>
            <p:cNvPr id="208" name="グループ化 207">
              <a:extLst>
                <a:ext uri="{FF2B5EF4-FFF2-40B4-BE49-F238E27FC236}">
                  <a16:creationId xmlns:a16="http://schemas.microsoft.com/office/drawing/2014/main" id="{487AA959-C40C-6395-A6A6-7708E0D512D2}"/>
                </a:ext>
              </a:extLst>
            </p:cNvPr>
            <p:cNvGrpSpPr/>
            <p:nvPr/>
          </p:nvGrpSpPr>
          <p:grpSpPr>
            <a:xfrm rot="19800000">
              <a:off x="-71881" y="3415459"/>
              <a:ext cx="2243887" cy="1927535"/>
              <a:chOff x="453578" y="1046885"/>
              <a:chExt cx="2243887" cy="1927535"/>
            </a:xfrm>
          </p:grpSpPr>
          <p:sp>
            <p:nvSpPr>
              <p:cNvPr id="213" name="フリーフォーム: 図形 212">
                <a:extLst>
                  <a:ext uri="{FF2B5EF4-FFF2-40B4-BE49-F238E27FC236}">
                    <a16:creationId xmlns:a16="http://schemas.microsoft.com/office/drawing/2014/main" id="{B86C212C-E2D9-5F40-B672-7E5CECBD35D3}"/>
                  </a:ext>
                </a:extLst>
              </p:cNvPr>
              <p:cNvSpPr/>
              <p:nvPr/>
            </p:nvSpPr>
            <p:spPr bwMode="auto">
              <a:xfrm rot="5400000">
                <a:off x="1618600" y="1369746"/>
                <a:ext cx="1252346" cy="905385"/>
              </a:xfrm>
              <a:custGeom>
                <a:avLst/>
                <a:gdLst>
                  <a:gd name="connsiteX0" fmla="*/ 103576 w 1252346"/>
                  <a:gd name="connsiteY0" fmla="*/ 796190 h 905385"/>
                  <a:gd name="connsiteX1" fmla="*/ 1148770 w 1252346"/>
                  <a:gd name="connsiteY1" fmla="*/ 796190 h 905385"/>
                  <a:gd name="connsiteX2" fmla="*/ 1148770 w 1252346"/>
                  <a:gd name="connsiteY2" fmla="*/ 452693 h 905385"/>
                  <a:gd name="connsiteX3" fmla="*/ 805273 w 1252346"/>
                  <a:gd name="connsiteY3" fmla="*/ 109196 h 905385"/>
                  <a:gd name="connsiteX4" fmla="*/ 447073 w 1252346"/>
                  <a:gd name="connsiteY4" fmla="*/ 109196 h 905385"/>
                  <a:gd name="connsiteX5" fmla="*/ 103576 w 1252346"/>
                  <a:gd name="connsiteY5" fmla="*/ 452693 h 905385"/>
                  <a:gd name="connsiteX6" fmla="*/ 0 w 1252346"/>
                  <a:gd name="connsiteY6" fmla="*/ 905385 h 905385"/>
                  <a:gd name="connsiteX7" fmla="*/ 0 w 1252346"/>
                  <a:gd name="connsiteY7" fmla="*/ 452693 h 905385"/>
                  <a:gd name="connsiteX8" fmla="*/ 452693 w 1252346"/>
                  <a:gd name="connsiteY8" fmla="*/ 0 h 905385"/>
                  <a:gd name="connsiteX9" fmla="*/ 799653 w 1252346"/>
                  <a:gd name="connsiteY9" fmla="*/ 0 h 905385"/>
                  <a:gd name="connsiteX10" fmla="*/ 1252346 w 1252346"/>
                  <a:gd name="connsiteY10" fmla="*/ 452693 h 905385"/>
                  <a:gd name="connsiteX11" fmla="*/ 1252345 w 1252346"/>
                  <a:gd name="connsiteY11" fmla="*/ 905385 h 9053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252346" h="905385">
                    <a:moveTo>
                      <a:pt x="103576" y="796190"/>
                    </a:moveTo>
                    <a:lnTo>
                      <a:pt x="1148770" y="796190"/>
                    </a:lnTo>
                    <a:lnTo>
                      <a:pt x="1148770" y="452693"/>
                    </a:lnTo>
                    <a:cubicBezTo>
                      <a:pt x="1148770" y="262985"/>
                      <a:pt x="994981" y="109196"/>
                      <a:pt x="805273" y="109196"/>
                    </a:cubicBezTo>
                    <a:lnTo>
                      <a:pt x="447073" y="109196"/>
                    </a:lnTo>
                    <a:cubicBezTo>
                      <a:pt x="257365" y="109196"/>
                      <a:pt x="103576" y="262985"/>
                      <a:pt x="103576" y="452693"/>
                    </a:cubicBezTo>
                    <a:close/>
                    <a:moveTo>
                      <a:pt x="0" y="905385"/>
                    </a:moveTo>
                    <a:lnTo>
                      <a:pt x="0" y="452693"/>
                    </a:lnTo>
                    <a:cubicBezTo>
                      <a:pt x="0" y="202678"/>
                      <a:pt x="202678" y="0"/>
                      <a:pt x="452693" y="0"/>
                    </a:cubicBezTo>
                    <a:lnTo>
                      <a:pt x="799653" y="0"/>
                    </a:lnTo>
                    <a:cubicBezTo>
                      <a:pt x="1049668" y="0"/>
                      <a:pt x="1252346" y="202678"/>
                      <a:pt x="1252346" y="452693"/>
                    </a:cubicBezTo>
                    <a:cubicBezTo>
                      <a:pt x="1252346" y="603590"/>
                      <a:pt x="1252345" y="754488"/>
                      <a:pt x="1252345" y="905385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4" name="四角形: 上の 2 つの角を丸める 213">
                <a:extLst>
                  <a:ext uri="{FF2B5EF4-FFF2-40B4-BE49-F238E27FC236}">
                    <a16:creationId xmlns:a16="http://schemas.microsoft.com/office/drawing/2014/main" id="{999808C5-6E28-C938-E583-4DB52FE80929}"/>
                  </a:ext>
                </a:extLst>
              </p:cNvPr>
              <p:cNvSpPr/>
              <p:nvPr/>
            </p:nvSpPr>
            <p:spPr bwMode="auto">
              <a:xfrm>
                <a:off x="1130946" y="1046885"/>
                <a:ext cx="739776" cy="120068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5" name="直角三角形 214">
                <a:extLst>
                  <a:ext uri="{FF2B5EF4-FFF2-40B4-BE49-F238E27FC236}">
                    <a16:creationId xmlns:a16="http://schemas.microsoft.com/office/drawing/2014/main" id="{5A0DBD42-58C5-23BD-1862-64AF72255EF2}"/>
                  </a:ext>
                </a:extLst>
              </p:cNvPr>
              <p:cNvSpPr/>
              <p:nvPr/>
            </p:nvSpPr>
            <p:spPr bwMode="auto">
              <a:xfrm rot="5400000" flipV="1">
                <a:off x="288707" y="1351416"/>
                <a:ext cx="802295" cy="472553"/>
              </a:xfrm>
              <a:prstGeom prst="rtTriangle">
                <a:avLst/>
              </a:pr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6" name="四角形: 角を丸くする 215">
                <a:extLst>
                  <a:ext uri="{FF2B5EF4-FFF2-40B4-BE49-F238E27FC236}">
                    <a16:creationId xmlns:a16="http://schemas.microsoft.com/office/drawing/2014/main" id="{D849EB02-4CF2-C57D-4729-0C44A809D766}"/>
                  </a:ext>
                </a:extLst>
              </p:cNvPr>
              <p:cNvSpPr/>
              <p:nvPr/>
            </p:nvSpPr>
            <p:spPr bwMode="auto">
              <a:xfrm>
                <a:off x="679112" y="2815360"/>
                <a:ext cx="1640872" cy="159060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7" name="台形 216">
                <a:extLst>
                  <a:ext uri="{FF2B5EF4-FFF2-40B4-BE49-F238E27FC236}">
                    <a16:creationId xmlns:a16="http://schemas.microsoft.com/office/drawing/2014/main" id="{DE492AEC-F33C-82F6-3A1C-DF2EC33B13B1}"/>
                  </a:ext>
                </a:extLst>
              </p:cNvPr>
              <p:cNvSpPr/>
              <p:nvPr/>
            </p:nvSpPr>
            <p:spPr bwMode="auto">
              <a:xfrm>
                <a:off x="677525" y="1178750"/>
                <a:ext cx="1644046" cy="1716140"/>
              </a:xfrm>
              <a:prstGeom prst="trapezoid">
                <a:avLst>
                  <a:gd name="adj" fmla="val 14884"/>
                </a:avLst>
              </a:prstGeom>
              <a:solidFill>
                <a:schemeClr val="bg1">
                  <a:lumMod val="8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8" name="四角形: 角を丸くする 217">
                <a:extLst>
                  <a:ext uri="{FF2B5EF4-FFF2-40B4-BE49-F238E27FC236}">
                    <a16:creationId xmlns:a16="http://schemas.microsoft.com/office/drawing/2014/main" id="{C4D334F0-6BF3-970D-9790-C8128F4B5D93}"/>
                  </a:ext>
                </a:extLst>
              </p:cNvPr>
              <p:cNvSpPr/>
              <p:nvPr/>
            </p:nvSpPr>
            <p:spPr bwMode="auto">
              <a:xfrm>
                <a:off x="1342031" y="1783343"/>
                <a:ext cx="315035" cy="990110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9" name="四角形: 角を丸くする 218">
                <a:extLst>
                  <a:ext uri="{FF2B5EF4-FFF2-40B4-BE49-F238E27FC236}">
                    <a16:creationId xmlns:a16="http://schemas.microsoft.com/office/drawing/2014/main" id="{D0A457B5-E681-1532-268E-6C5B02271E6B}"/>
                  </a:ext>
                </a:extLst>
              </p:cNvPr>
              <p:cNvSpPr/>
              <p:nvPr/>
            </p:nvSpPr>
            <p:spPr bwMode="auto">
              <a:xfrm>
                <a:off x="1410157" y="1865241"/>
                <a:ext cx="178784" cy="826314"/>
              </a:xfrm>
              <a:prstGeom prst="roundRect">
                <a:avLst>
                  <a:gd name="adj" fmla="val 50000"/>
                </a:avLst>
              </a:prstGeom>
              <a:solidFill>
                <a:srgbClr val="00B0F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0" name="四角形: 上の 2 つの角を丸める 219">
                <a:extLst>
                  <a:ext uri="{FF2B5EF4-FFF2-40B4-BE49-F238E27FC236}">
                    <a16:creationId xmlns:a16="http://schemas.microsoft.com/office/drawing/2014/main" id="{10348A5F-9A97-D497-A9F8-06FD66BDF7AF}"/>
                  </a:ext>
                </a:extLst>
              </p:cNvPr>
              <p:cNvSpPr/>
              <p:nvPr/>
            </p:nvSpPr>
            <p:spPr bwMode="auto">
              <a:xfrm>
                <a:off x="921396" y="1099220"/>
                <a:ext cx="1158875" cy="85248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09" name="四角形: 角を丸くする 208">
              <a:extLst>
                <a:ext uri="{FF2B5EF4-FFF2-40B4-BE49-F238E27FC236}">
                  <a16:creationId xmlns:a16="http://schemas.microsoft.com/office/drawing/2014/main" id="{88FEB469-8D4C-81E9-8FB9-053911649418}"/>
                </a:ext>
              </a:extLst>
            </p:cNvPr>
            <p:cNvSpPr/>
            <p:nvPr/>
          </p:nvSpPr>
          <p:spPr bwMode="auto">
            <a:xfrm>
              <a:off x="672751" y="5741755"/>
              <a:ext cx="1755195" cy="180020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10" name="グループ化 209">
              <a:extLst>
                <a:ext uri="{FF2B5EF4-FFF2-40B4-BE49-F238E27FC236}">
                  <a16:creationId xmlns:a16="http://schemas.microsoft.com/office/drawing/2014/main" id="{C9731938-378E-9A9D-C6A8-A7F9025F2E0E}"/>
                </a:ext>
              </a:extLst>
            </p:cNvPr>
            <p:cNvGrpSpPr/>
            <p:nvPr/>
          </p:nvGrpSpPr>
          <p:grpSpPr>
            <a:xfrm rot="6300000">
              <a:off x="-490514" y="4368449"/>
              <a:ext cx="266402" cy="176606"/>
              <a:chOff x="3067283" y="2076806"/>
              <a:chExt cx="498570" cy="330517"/>
            </a:xfrm>
          </p:grpSpPr>
          <p:sp>
            <p:nvSpPr>
              <p:cNvPr id="211" name="楕円 245">
                <a:extLst>
                  <a:ext uri="{FF2B5EF4-FFF2-40B4-BE49-F238E27FC236}">
                    <a16:creationId xmlns:a16="http://schemas.microsoft.com/office/drawing/2014/main" id="{576C40A1-BA03-F9A3-D3AD-6D7EAE7ADCB5}"/>
                  </a:ext>
                </a:extLst>
              </p:cNvPr>
              <p:cNvSpPr/>
              <p:nvPr/>
            </p:nvSpPr>
            <p:spPr bwMode="auto">
              <a:xfrm rot="4500000" flipH="1">
                <a:off x="3151309" y="1992780"/>
                <a:ext cx="330517" cy="498570"/>
              </a:xfrm>
              <a:custGeom>
                <a:avLst/>
                <a:gdLst>
                  <a:gd name="connsiteX0" fmla="*/ 0 w 1845205"/>
                  <a:gd name="connsiteY0" fmla="*/ 922603 h 1845205"/>
                  <a:gd name="connsiteX1" fmla="*/ 922603 w 1845205"/>
                  <a:gd name="connsiteY1" fmla="*/ 0 h 1845205"/>
                  <a:gd name="connsiteX2" fmla="*/ 1845206 w 1845205"/>
                  <a:gd name="connsiteY2" fmla="*/ 922603 h 1845205"/>
                  <a:gd name="connsiteX3" fmla="*/ 922603 w 1845205"/>
                  <a:gd name="connsiteY3" fmla="*/ 1845206 h 1845205"/>
                  <a:gd name="connsiteX4" fmla="*/ 0 w 1845205"/>
                  <a:gd name="connsiteY4" fmla="*/ 922603 h 1845205"/>
                  <a:gd name="connsiteX0" fmla="*/ 0 w 1845206"/>
                  <a:gd name="connsiteY0" fmla="*/ 922603 h 1845206"/>
                  <a:gd name="connsiteX1" fmla="*/ 922603 w 1845206"/>
                  <a:gd name="connsiteY1" fmla="*/ 0 h 1845206"/>
                  <a:gd name="connsiteX2" fmla="*/ 1845206 w 1845206"/>
                  <a:gd name="connsiteY2" fmla="*/ 922603 h 1845206"/>
                  <a:gd name="connsiteX3" fmla="*/ 922603 w 1845206"/>
                  <a:gd name="connsiteY3" fmla="*/ 1845206 h 1845206"/>
                  <a:gd name="connsiteX4" fmla="*/ 0 w 1845206"/>
                  <a:gd name="connsiteY4" fmla="*/ 922603 h 1845206"/>
                  <a:gd name="connsiteX0" fmla="*/ 0 w 1845206"/>
                  <a:gd name="connsiteY0" fmla="*/ 922603 h 1845206"/>
                  <a:gd name="connsiteX1" fmla="*/ 922603 w 1845206"/>
                  <a:gd name="connsiteY1" fmla="*/ 0 h 1845206"/>
                  <a:gd name="connsiteX2" fmla="*/ 1845206 w 1845206"/>
                  <a:gd name="connsiteY2" fmla="*/ 922603 h 1845206"/>
                  <a:gd name="connsiteX3" fmla="*/ 922603 w 1845206"/>
                  <a:gd name="connsiteY3" fmla="*/ 1845206 h 1845206"/>
                  <a:gd name="connsiteX4" fmla="*/ 0 w 1845206"/>
                  <a:gd name="connsiteY4" fmla="*/ 922603 h 1845206"/>
                  <a:gd name="connsiteX0" fmla="*/ 0 w 1845206"/>
                  <a:gd name="connsiteY0" fmla="*/ 922603 h 2440518"/>
                  <a:gd name="connsiteX1" fmla="*/ 922603 w 1845206"/>
                  <a:gd name="connsiteY1" fmla="*/ 0 h 2440518"/>
                  <a:gd name="connsiteX2" fmla="*/ 1845206 w 1845206"/>
                  <a:gd name="connsiteY2" fmla="*/ 922603 h 2440518"/>
                  <a:gd name="connsiteX3" fmla="*/ 936891 w 1845206"/>
                  <a:gd name="connsiteY3" fmla="*/ 2440518 h 2440518"/>
                  <a:gd name="connsiteX4" fmla="*/ 0 w 1845206"/>
                  <a:gd name="connsiteY4" fmla="*/ 922603 h 2440518"/>
                  <a:gd name="connsiteX0" fmla="*/ 0 w 1845206"/>
                  <a:gd name="connsiteY0" fmla="*/ 922603 h 2440518"/>
                  <a:gd name="connsiteX1" fmla="*/ 922603 w 1845206"/>
                  <a:gd name="connsiteY1" fmla="*/ 0 h 2440518"/>
                  <a:gd name="connsiteX2" fmla="*/ 1845206 w 1845206"/>
                  <a:gd name="connsiteY2" fmla="*/ 922603 h 2440518"/>
                  <a:gd name="connsiteX3" fmla="*/ 936891 w 1845206"/>
                  <a:gd name="connsiteY3" fmla="*/ 2440518 h 2440518"/>
                  <a:gd name="connsiteX4" fmla="*/ 0 w 1845206"/>
                  <a:gd name="connsiteY4" fmla="*/ 922603 h 2440518"/>
                  <a:gd name="connsiteX0" fmla="*/ 0 w 1845206"/>
                  <a:gd name="connsiteY0" fmla="*/ 922603 h 2440518"/>
                  <a:gd name="connsiteX1" fmla="*/ 922603 w 1845206"/>
                  <a:gd name="connsiteY1" fmla="*/ 0 h 2440518"/>
                  <a:gd name="connsiteX2" fmla="*/ 1845206 w 1845206"/>
                  <a:gd name="connsiteY2" fmla="*/ 922603 h 2440518"/>
                  <a:gd name="connsiteX3" fmla="*/ 936891 w 1845206"/>
                  <a:gd name="connsiteY3" fmla="*/ 2440518 h 2440518"/>
                  <a:gd name="connsiteX4" fmla="*/ 0 w 1845206"/>
                  <a:gd name="connsiteY4" fmla="*/ 922603 h 2440518"/>
                  <a:gd name="connsiteX0" fmla="*/ 0 w 1845206"/>
                  <a:gd name="connsiteY0" fmla="*/ 922603 h 2783418"/>
                  <a:gd name="connsiteX1" fmla="*/ 922603 w 1845206"/>
                  <a:gd name="connsiteY1" fmla="*/ 0 h 2783418"/>
                  <a:gd name="connsiteX2" fmla="*/ 1845206 w 1845206"/>
                  <a:gd name="connsiteY2" fmla="*/ 922603 h 2783418"/>
                  <a:gd name="connsiteX3" fmla="*/ 951178 w 1845206"/>
                  <a:gd name="connsiteY3" fmla="*/ 2783418 h 2783418"/>
                  <a:gd name="connsiteX4" fmla="*/ 0 w 1845206"/>
                  <a:gd name="connsiteY4" fmla="*/ 922603 h 27834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45206" h="2783418">
                    <a:moveTo>
                      <a:pt x="0" y="922603"/>
                    </a:moveTo>
                    <a:cubicBezTo>
                      <a:pt x="0" y="413063"/>
                      <a:pt x="413063" y="0"/>
                      <a:pt x="922603" y="0"/>
                    </a:cubicBezTo>
                    <a:cubicBezTo>
                      <a:pt x="1432143" y="0"/>
                      <a:pt x="1845206" y="413063"/>
                      <a:pt x="1845206" y="922603"/>
                    </a:cubicBezTo>
                    <a:cubicBezTo>
                      <a:pt x="1845206" y="1432143"/>
                      <a:pt x="1346418" y="2421468"/>
                      <a:pt x="951178" y="2783418"/>
                    </a:cubicBezTo>
                    <a:cubicBezTo>
                      <a:pt x="546413" y="2411943"/>
                      <a:pt x="0" y="1432143"/>
                      <a:pt x="0" y="922603"/>
                    </a:cubicBezTo>
                    <a:close/>
                  </a:path>
                </a:pathLst>
              </a:custGeom>
              <a:solidFill>
                <a:srgbClr val="00B0F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2" name="楕円 211">
                <a:extLst>
                  <a:ext uri="{FF2B5EF4-FFF2-40B4-BE49-F238E27FC236}">
                    <a16:creationId xmlns:a16="http://schemas.microsoft.com/office/drawing/2014/main" id="{14479609-1005-2225-5689-4C08BBF94D65}"/>
                  </a:ext>
                </a:extLst>
              </p:cNvPr>
              <p:cNvSpPr/>
              <p:nvPr/>
            </p:nvSpPr>
            <p:spPr bwMode="auto">
              <a:xfrm>
                <a:off x="3350914" y="2089965"/>
                <a:ext cx="106893" cy="106893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2468101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1937741C-FFC4-BEDD-DF27-6023158937B3}"/>
              </a:ext>
            </a:extLst>
          </p:cNvPr>
          <p:cNvSpPr/>
          <p:nvPr/>
        </p:nvSpPr>
        <p:spPr>
          <a:xfrm>
            <a:off x="0" y="6674533"/>
            <a:ext cx="3057247" cy="18346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367ED4F2-1879-95D7-BC5C-BE3B08D5763A}"/>
              </a:ext>
            </a:extLst>
          </p:cNvPr>
          <p:cNvSpPr/>
          <p:nvPr/>
        </p:nvSpPr>
        <p:spPr>
          <a:xfrm>
            <a:off x="66581" y="69743"/>
            <a:ext cx="9758906" cy="3398076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59E05E6B-183B-EAB6-F143-6104F8241CEB}"/>
              </a:ext>
            </a:extLst>
          </p:cNvPr>
          <p:cNvSpPr txBox="1"/>
          <p:nvPr/>
        </p:nvSpPr>
        <p:spPr>
          <a:xfrm>
            <a:off x="481617" y="413665"/>
            <a:ext cx="8942764" cy="2704726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57150">
                  <a:noFill/>
                </a:ln>
                <a:solidFill>
                  <a:schemeClr val="bg1"/>
                </a:solidFill>
              </a:rPr>
              <a:t>節水</a:t>
            </a:r>
            <a:endParaRPr lang="en-US" altLang="ja-JP" sz="5400" dirty="0">
              <a:ln w="57150">
                <a:noFill/>
              </a:ln>
              <a:solidFill>
                <a:schemeClr val="bg1"/>
              </a:solidFill>
            </a:endParaRPr>
          </a:p>
        </p:txBody>
      </p:sp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6C9E7D57-BBD7-03EB-DE3E-C4FFC58FF4D4}"/>
              </a:ext>
            </a:extLst>
          </p:cNvPr>
          <p:cNvGrpSpPr/>
          <p:nvPr/>
        </p:nvGrpSpPr>
        <p:grpSpPr>
          <a:xfrm>
            <a:off x="1075857" y="3677956"/>
            <a:ext cx="1935588" cy="2042470"/>
            <a:chOff x="-1472564" y="4974423"/>
            <a:chExt cx="1935588" cy="2042470"/>
          </a:xfrm>
        </p:grpSpPr>
        <p:sp>
          <p:nvSpPr>
            <p:cNvPr id="7" name="楕円 6">
              <a:extLst>
                <a:ext uri="{FF2B5EF4-FFF2-40B4-BE49-F238E27FC236}">
                  <a16:creationId xmlns:a16="http://schemas.microsoft.com/office/drawing/2014/main" id="{84DDE6D9-058F-DDD8-7590-4366CB5836F0}"/>
                </a:ext>
              </a:extLst>
            </p:cNvPr>
            <p:cNvSpPr/>
            <p:nvPr/>
          </p:nvSpPr>
          <p:spPr bwMode="auto">
            <a:xfrm>
              <a:off x="-1472564" y="5017321"/>
              <a:ext cx="1935588" cy="1935588"/>
            </a:xfrm>
            <a:prstGeom prst="ellipse">
              <a:avLst/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8" name="グループ化 7">
              <a:extLst>
                <a:ext uri="{FF2B5EF4-FFF2-40B4-BE49-F238E27FC236}">
                  <a16:creationId xmlns:a16="http://schemas.microsoft.com/office/drawing/2014/main" id="{76D8313C-5D00-723A-193D-2C1F368F7761}"/>
                </a:ext>
              </a:extLst>
            </p:cNvPr>
            <p:cNvGrpSpPr/>
            <p:nvPr/>
          </p:nvGrpSpPr>
          <p:grpSpPr>
            <a:xfrm>
              <a:off x="-1469071" y="4974423"/>
              <a:ext cx="1803859" cy="2042470"/>
              <a:chOff x="-962780" y="3779590"/>
              <a:chExt cx="1490602" cy="1687776"/>
            </a:xfrm>
          </p:grpSpPr>
          <p:grpSp>
            <p:nvGrpSpPr>
              <p:cNvPr id="9" name="グループ化 8">
                <a:extLst>
                  <a:ext uri="{FF2B5EF4-FFF2-40B4-BE49-F238E27FC236}">
                    <a16:creationId xmlns:a16="http://schemas.microsoft.com/office/drawing/2014/main" id="{4E27A093-8F14-7369-B1F7-ECF1A267F559}"/>
                  </a:ext>
                </a:extLst>
              </p:cNvPr>
              <p:cNvGrpSpPr/>
              <p:nvPr/>
            </p:nvGrpSpPr>
            <p:grpSpPr>
              <a:xfrm>
                <a:off x="-962780" y="4236037"/>
                <a:ext cx="1490602" cy="1071482"/>
                <a:chOff x="6823431" y="1472957"/>
                <a:chExt cx="2260666" cy="1625022"/>
              </a:xfrm>
            </p:grpSpPr>
            <p:sp>
              <p:nvSpPr>
                <p:cNvPr id="13" name="片側の 2 つの角を丸めた四角形 6">
                  <a:extLst>
                    <a:ext uri="{FF2B5EF4-FFF2-40B4-BE49-F238E27FC236}">
                      <a16:creationId xmlns:a16="http://schemas.microsoft.com/office/drawing/2014/main" id="{F2ADF8C9-7492-FE7C-641F-D5BA803BD0D4}"/>
                    </a:ext>
                  </a:extLst>
                </p:cNvPr>
                <p:cNvSpPr/>
                <p:nvPr/>
              </p:nvSpPr>
              <p:spPr>
                <a:xfrm rot="18000000" flipH="1">
                  <a:off x="7173585" y="1465052"/>
                  <a:ext cx="1104380" cy="1481556"/>
                </a:xfrm>
                <a:custGeom>
                  <a:avLst/>
                  <a:gdLst>
                    <a:gd name="connsiteX0" fmla="*/ 0 w 1463858"/>
                    <a:gd name="connsiteY0" fmla="*/ 1115443 h 1963806"/>
                    <a:gd name="connsiteX1" fmla="*/ 44636 w 1463858"/>
                    <a:gd name="connsiteY1" fmla="*/ 1007680 h 1963806"/>
                    <a:gd name="connsiteX2" fmla="*/ 502629 w 1463858"/>
                    <a:gd name="connsiteY2" fmla="*/ 549687 h 1963806"/>
                    <a:gd name="connsiteX3" fmla="*/ 536020 w 1463858"/>
                    <a:gd name="connsiteY3" fmla="*/ 463919 h 1963806"/>
                    <a:gd name="connsiteX4" fmla="*/ 999939 w 1463858"/>
                    <a:gd name="connsiteY4" fmla="*/ 0 h 1963806"/>
                    <a:gd name="connsiteX5" fmla="*/ 1463858 w 1463858"/>
                    <a:gd name="connsiteY5" fmla="*/ 463919 h 1963806"/>
                    <a:gd name="connsiteX6" fmla="*/ 1463858 w 1463858"/>
                    <a:gd name="connsiteY6" fmla="*/ 674616 h 1963806"/>
                    <a:gd name="connsiteX7" fmla="*/ 1463858 w 1463858"/>
                    <a:gd name="connsiteY7" fmla="*/ 960708 h 1963806"/>
                    <a:gd name="connsiteX8" fmla="*/ 1463858 w 1463858"/>
                    <a:gd name="connsiteY8" fmla="*/ 1485910 h 1963806"/>
                    <a:gd name="connsiteX9" fmla="*/ 1373848 w 1463858"/>
                    <a:gd name="connsiteY9" fmla="*/ 1575920 h 1963806"/>
                    <a:gd name="connsiteX10" fmla="*/ 1283838 w 1463858"/>
                    <a:gd name="connsiteY10" fmla="*/ 1485910 h 1963806"/>
                    <a:gd name="connsiteX11" fmla="*/ 1283838 w 1463858"/>
                    <a:gd name="connsiteY11" fmla="*/ 960708 h 1963806"/>
                    <a:gd name="connsiteX12" fmla="*/ 1244851 w 1463858"/>
                    <a:gd name="connsiteY12" fmla="*/ 960708 h 1963806"/>
                    <a:gd name="connsiteX13" fmla="*/ 1244851 w 1463858"/>
                    <a:gd name="connsiteY13" fmla="*/ 1704902 h 1963806"/>
                    <a:gd name="connsiteX14" fmla="*/ 1141011 w 1463858"/>
                    <a:gd name="connsiteY14" fmla="*/ 1808742 h 1963806"/>
                    <a:gd name="connsiteX15" fmla="*/ 1037171 w 1463858"/>
                    <a:gd name="connsiteY15" fmla="*/ 1704902 h 1963806"/>
                    <a:gd name="connsiteX16" fmla="*/ 1037171 w 1463858"/>
                    <a:gd name="connsiteY16" fmla="*/ 960708 h 1963806"/>
                    <a:gd name="connsiteX17" fmla="*/ 992514 w 1463858"/>
                    <a:gd name="connsiteY17" fmla="*/ 960708 h 1963806"/>
                    <a:gd name="connsiteX18" fmla="*/ 992514 w 1463858"/>
                    <a:gd name="connsiteY18" fmla="*/ 1859966 h 1963806"/>
                    <a:gd name="connsiteX19" fmla="*/ 888674 w 1463858"/>
                    <a:gd name="connsiteY19" fmla="*/ 1963806 h 1963806"/>
                    <a:gd name="connsiteX20" fmla="*/ 784834 w 1463858"/>
                    <a:gd name="connsiteY20" fmla="*/ 1859966 h 1963806"/>
                    <a:gd name="connsiteX21" fmla="*/ 784834 w 1463858"/>
                    <a:gd name="connsiteY21" fmla="*/ 960708 h 1963806"/>
                    <a:gd name="connsiteX22" fmla="*/ 743700 w 1463858"/>
                    <a:gd name="connsiteY22" fmla="*/ 960708 h 1963806"/>
                    <a:gd name="connsiteX23" fmla="*/ 743700 w 1463858"/>
                    <a:gd name="connsiteY23" fmla="*/ 1659000 h 1963806"/>
                    <a:gd name="connsiteX24" fmla="*/ 639860 w 1463858"/>
                    <a:gd name="connsiteY24" fmla="*/ 1762840 h 1963806"/>
                    <a:gd name="connsiteX25" fmla="*/ 536020 w 1463858"/>
                    <a:gd name="connsiteY25" fmla="*/ 1659000 h 1963806"/>
                    <a:gd name="connsiteX26" fmla="*/ 536020 w 1463858"/>
                    <a:gd name="connsiteY26" fmla="*/ 960708 h 1963806"/>
                    <a:gd name="connsiteX27" fmla="*/ 536020 w 1463858"/>
                    <a:gd name="connsiteY27" fmla="*/ 947349 h 1963806"/>
                    <a:gd name="connsiteX28" fmla="*/ 260162 w 1463858"/>
                    <a:gd name="connsiteY28" fmla="*/ 1223206 h 1963806"/>
                    <a:gd name="connsiteX29" fmla="*/ 44636 w 1463858"/>
                    <a:gd name="connsiteY29" fmla="*/ 1223206 h 1963806"/>
                    <a:gd name="connsiteX30" fmla="*/ 0 w 1463858"/>
                    <a:gd name="connsiteY30" fmla="*/ 1115443 h 19638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</a:cxnLst>
                  <a:rect l="l" t="t" r="r" b="b"/>
                  <a:pathLst>
                    <a:path w="1463858" h="1963806">
                      <a:moveTo>
                        <a:pt x="0" y="1115443"/>
                      </a:moveTo>
                      <a:cubicBezTo>
                        <a:pt x="0" y="1076440"/>
                        <a:pt x="14879" y="1037437"/>
                        <a:pt x="44636" y="1007680"/>
                      </a:cubicBezTo>
                      <a:lnTo>
                        <a:pt x="502629" y="549687"/>
                      </a:lnTo>
                      <a:lnTo>
                        <a:pt x="536020" y="463919"/>
                      </a:lnTo>
                      <a:cubicBezTo>
                        <a:pt x="536020" y="207704"/>
                        <a:pt x="743724" y="0"/>
                        <a:pt x="999939" y="0"/>
                      </a:cubicBezTo>
                      <a:cubicBezTo>
                        <a:pt x="1256154" y="0"/>
                        <a:pt x="1463858" y="207704"/>
                        <a:pt x="1463858" y="463919"/>
                      </a:cubicBezTo>
                      <a:lnTo>
                        <a:pt x="1463858" y="674616"/>
                      </a:lnTo>
                      <a:lnTo>
                        <a:pt x="1463858" y="960708"/>
                      </a:lnTo>
                      <a:lnTo>
                        <a:pt x="1463858" y="1485910"/>
                      </a:lnTo>
                      <a:cubicBezTo>
                        <a:pt x="1463858" y="1535621"/>
                        <a:pt x="1423559" y="1575920"/>
                        <a:pt x="1373848" y="1575920"/>
                      </a:cubicBezTo>
                      <a:cubicBezTo>
                        <a:pt x="1324137" y="1575920"/>
                        <a:pt x="1283838" y="1535621"/>
                        <a:pt x="1283838" y="1485910"/>
                      </a:cubicBezTo>
                      <a:lnTo>
                        <a:pt x="1283838" y="960708"/>
                      </a:lnTo>
                      <a:lnTo>
                        <a:pt x="1244851" y="960708"/>
                      </a:lnTo>
                      <a:lnTo>
                        <a:pt x="1244851" y="1704902"/>
                      </a:lnTo>
                      <a:cubicBezTo>
                        <a:pt x="1244851" y="1762251"/>
                        <a:pt x="1198360" y="1808742"/>
                        <a:pt x="1141011" y="1808742"/>
                      </a:cubicBezTo>
                      <a:cubicBezTo>
                        <a:pt x="1083662" y="1808742"/>
                        <a:pt x="1037171" y="1762251"/>
                        <a:pt x="1037171" y="1704902"/>
                      </a:cubicBezTo>
                      <a:lnTo>
                        <a:pt x="1037171" y="960708"/>
                      </a:lnTo>
                      <a:lnTo>
                        <a:pt x="992514" y="960708"/>
                      </a:lnTo>
                      <a:lnTo>
                        <a:pt x="992514" y="1859966"/>
                      </a:lnTo>
                      <a:cubicBezTo>
                        <a:pt x="992514" y="1917315"/>
                        <a:pt x="946023" y="1963806"/>
                        <a:pt x="888674" y="1963806"/>
                      </a:cubicBezTo>
                      <a:cubicBezTo>
                        <a:pt x="831325" y="1963806"/>
                        <a:pt x="784834" y="1917315"/>
                        <a:pt x="784834" y="1859966"/>
                      </a:cubicBezTo>
                      <a:lnTo>
                        <a:pt x="784834" y="960708"/>
                      </a:lnTo>
                      <a:lnTo>
                        <a:pt x="743700" y="960708"/>
                      </a:lnTo>
                      <a:lnTo>
                        <a:pt x="743700" y="1659000"/>
                      </a:lnTo>
                      <a:cubicBezTo>
                        <a:pt x="743700" y="1716349"/>
                        <a:pt x="697209" y="1762840"/>
                        <a:pt x="639860" y="1762840"/>
                      </a:cubicBezTo>
                      <a:cubicBezTo>
                        <a:pt x="582511" y="1762840"/>
                        <a:pt x="536020" y="1716349"/>
                        <a:pt x="536020" y="1659000"/>
                      </a:cubicBezTo>
                      <a:lnTo>
                        <a:pt x="536020" y="960708"/>
                      </a:lnTo>
                      <a:lnTo>
                        <a:pt x="536020" y="947349"/>
                      </a:lnTo>
                      <a:lnTo>
                        <a:pt x="260162" y="1223206"/>
                      </a:lnTo>
                      <a:cubicBezTo>
                        <a:pt x="200647" y="1282722"/>
                        <a:pt x="104152" y="1282722"/>
                        <a:pt x="44636" y="1223206"/>
                      </a:cubicBezTo>
                      <a:cubicBezTo>
                        <a:pt x="14879" y="1193448"/>
                        <a:pt x="0" y="1154445"/>
                        <a:pt x="0" y="1115443"/>
                      </a:cubicBezTo>
                      <a:close/>
                    </a:path>
                  </a:pathLst>
                </a:custGeom>
                <a:solidFill>
                  <a:srgbClr val="FFCC66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" name="二等辺三角形 9">
                  <a:extLst>
                    <a:ext uri="{FF2B5EF4-FFF2-40B4-BE49-F238E27FC236}">
                      <a16:creationId xmlns:a16="http://schemas.microsoft.com/office/drawing/2014/main" id="{BC71A8D1-CEE3-5CE3-2392-FF21F93695D1}"/>
                    </a:ext>
                  </a:extLst>
                </p:cNvPr>
                <p:cNvSpPr/>
                <p:nvPr/>
              </p:nvSpPr>
              <p:spPr>
                <a:xfrm rot="18000000">
                  <a:off x="8597075" y="2252208"/>
                  <a:ext cx="228600" cy="338230"/>
                </a:xfrm>
                <a:custGeom>
                  <a:avLst/>
                  <a:gdLst>
                    <a:gd name="connsiteX0" fmla="*/ 114300 w 228600"/>
                    <a:gd name="connsiteY0" fmla="*/ 0 h 338230"/>
                    <a:gd name="connsiteX1" fmla="*/ 210723 w 228600"/>
                    <a:gd name="connsiteY1" fmla="*/ 166246 h 338230"/>
                    <a:gd name="connsiteX2" fmla="*/ 220282 w 228600"/>
                    <a:gd name="connsiteY2" fmla="*/ 182727 h 338230"/>
                    <a:gd name="connsiteX3" fmla="*/ 222580 w 228600"/>
                    <a:gd name="connsiteY3" fmla="*/ 186690 h 338230"/>
                    <a:gd name="connsiteX4" fmla="*/ 221082 w 228600"/>
                    <a:gd name="connsiteY4" fmla="*/ 186690 h 338230"/>
                    <a:gd name="connsiteX5" fmla="*/ 228600 w 228600"/>
                    <a:gd name="connsiteY5" fmla="*/ 223930 h 338230"/>
                    <a:gd name="connsiteX6" fmla="*/ 114300 w 228600"/>
                    <a:gd name="connsiteY6" fmla="*/ 338230 h 338230"/>
                    <a:gd name="connsiteX7" fmla="*/ 0 w 228600"/>
                    <a:gd name="connsiteY7" fmla="*/ 223930 h 338230"/>
                    <a:gd name="connsiteX8" fmla="*/ 7519 w 228600"/>
                    <a:gd name="connsiteY8" fmla="*/ 186690 h 338230"/>
                    <a:gd name="connsiteX9" fmla="*/ 6020 w 228600"/>
                    <a:gd name="connsiteY9" fmla="*/ 186690 h 338230"/>
                    <a:gd name="connsiteX10" fmla="*/ 17878 w 228600"/>
                    <a:gd name="connsiteY10" fmla="*/ 166246 h 338230"/>
                    <a:gd name="connsiteX11" fmla="*/ 114300 w 228600"/>
                    <a:gd name="connsiteY11" fmla="*/ 0 h 338230"/>
                    <a:gd name="connsiteX0" fmla="*/ 114300 w 228600"/>
                    <a:gd name="connsiteY0" fmla="*/ 0 h 338230"/>
                    <a:gd name="connsiteX1" fmla="*/ 210723 w 228600"/>
                    <a:gd name="connsiteY1" fmla="*/ 166246 h 338230"/>
                    <a:gd name="connsiteX2" fmla="*/ 220282 w 228600"/>
                    <a:gd name="connsiteY2" fmla="*/ 182727 h 338230"/>
                    <a:gd name="connsiteX3" fmla="*/ 222580 w 228600"/>
                    <a:gd name="connsiteY3" fmla="*/ 186690 h 338230"/>
                    <a:gd name="connsiteX4" fmla="*/ 228600 w 228600"/>
                    <a:gd name="connsiteY4" fmla="*/ 223930 h 338230"/>
                    <a:gd name="connsiteX5" fmla="*/ 114300 w 228600"/>
                    <a:gd name="connsiteY5" fmla="*/ 338230 h 338230"/>
                    <a:gd name="connsiteX6" fmla="*/ 0 w 228600"/>
                    <a:gd name="connsiteY6" fmla="*/ 223930 h 338230"/>
                    <a:gd name="connsiteX7" fmla="*/ 7519 w 228600"/>
                    <a:gd name="connsiteY7" fmla="*/ 186690 h 338230"/>
                    <a:gd name="connsiteX8" fmla="*/ 6020 w 228600"/>
                    <a:gd name="connsiteY8" fmla="*/ 186690 h 338230"/>
                    <a:gd name="connsiteX9" fmla="*/ 17878 w 228600"/>
                    <a:gd name="connsiteY9" fmla="*/ 166246 h 338230"/>
                    <a:gd name="connsiteX10" fmla="*/ 114300 w 228600"/>
                    <a:gd name="connsiteY10" fmla="*/ 0 h 338230"/>
                    <a:gd name="connsiteX0" fmla="*/ 114300 w 228600"/>
                    <a:gd name="connsiteY0" fmla="*/ 0 h 338230"/>
                    <a:gd name="connsiteX1" fmla="*/ 210723 w 228600"/>
                    <a:gd name="connsiteY1" fmla="*/ 166246 h 338230"/>
                    <a:gd name="connsiteX2" fmla="*/ 220282 w 228600"/>
                    <a:gd name="connsiteY2" fmla="*/ 182727 h 338230"/>
                    <a:gd name="connsiteX3" fmla="*/ 228600 w 228600"/>
                    <a:gd name="connsiteY3" fmla="*/ 223930 h 338230"/>
                    <a:gd name="connsiteX4" fmla="*/ 114300 w 228600"/>
                    <a:gd name="connsiteY4" fmla="*/ 338230 h 338230"/>
                    <a:gd name="connsiteX5" fmla="*/ 0 w 228600"/>
                    <a:gd name="connsiteY5" fmla="*/ 223930 h 338230"/>
                    <a:gd name="connsiteX6" fmla="*/ 7519 w 228600"/>
                    <a:gd name="connsiteY6" fmla="*/ 186690 h 338230"/>
                    <a:gd name="connsiteX7" fmla="*/ 6020 w 228600"/>
                    <a:gd name="connsiteY7" fmla="*/ 186690 h 338230"/>
                    <a:gd name="connsiteX8" fmla="*/ 17878 w 228600"/>
                    <a:gd name="connsiteY8" fmla="*/ 166246 h 338230"/>
                    <a:gd name="connsiteX9" fmla="*/ 114300 w 228600"/>
                    <a:gd name="connsiteY9" fmla="*/ 0 h 338230"/>
                    <a:gd name="connsiteX0" fmla="*/ 114300 w 228600"/>
                    <a:gd name="connsiteY0" fmla="*/ 0 h 338230"/>
                    <a:gd name="connsiteX1" fmla="*/ 210723 w 228600"/>
                    <a:gd name="connsiteY1" fmla="*/ 166246 h 338230"/>
                    <a:gd name="connsiteX2" fmla="*/ 220282 w 228600"/>
                    <a:gd name="connsiteY2" fmla="*/ 182727 h 338230"/>
                    <a:gd name="connsiteX3" fmla="*/ 228600 w 228600"/>
                    <a:gd name="connsiteY3" fmla="*/ 223930 h 338230"/>
                    <a:gd name="connsiteX4" fmla="*/ 114300 w 228600"/>
                    <a:gd name="connsiteY4" fmla="*/ 338230 h 338230"/>
                    <a:gd name="connsiteX5" fmla="*/ 0 w 228600"/>
                    <a:gd name="connsiteY5" fmla="*/ 223930 h 338230"/>
                    <a:gd name="connsiteX6" fmla="*/ 7519 w 228600"/>
                    <a:gd name="connsiteY6" fmla="*/ 186690 h 338230"/>
                    <a:gd name="connsiteX7" fmla="*/ 17878 w 228600"/>
                    <a:gd name="connsiteY7" fmla="*/ 166246 h 338230"/>
                    <a:gd name="connsiteX8" fmla="*/ 114300 w 228600"/>
                    <a:gd name="connsiteY8" fmla="*/ 0 h 3382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28600" h="338230">
                      <a:moveTo>
                        <a:pt x="114300" y="0"/>
                      </a:moveTo>
                      <a:lnTo>
                        <a:pt x="210723" y="166246"/>
                      </a:lnTo>
                      <a:cubicBezTo>
                        <a:pt x="215683" y="170713"/>
                        <a:pt x="218520" y="176484"/>
                        <a:pt x="220282" y="182727"/>
                      </a:cubicBezTo>
                      <a:lnTo>
                        <a:pt x="228600" y="223930"/>
                      </a:lnTo>
                      <a:cubicBezTo>
                        <a:pt x="228600" y="287056"/>
                        <a:pt x="177426" y="338230"/>
                        <a:pt x="114300" y="338230"/>
                      </a:cubicBezTo>
                      <a:cubicBezTo>
                        <a:pt x="51174" y="338230"/>
                        <a:pt x="0" y="287056"/>
                        <a:pt x="0" y="223930"/>
                      </a:cubicBezTo>
                      <a:lnTo>
                        <a:pt x="7519" y="186690"/>
                      </a:lnTo>
                      <a:lnTo>
                        <a:pt x="17878" y="166246"/>
                      </a:lnTo>
                      <a:lnTo>
                        <a:pt x="114300" y="0"/>
                      </a:lnTo>
                      <a:close/>
                    </a:path>
                  </a:pathLst>
                </a:custGeom>
                <a:solidFill>
                  <a:srgbClr val="00B0F0"/>
                </a:solidFill>
                <a:ln w="381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5" name="二等辺三角形 9">
                  <a:extLst>
                    <a:ext uri="{FF2B5EF4-FFF2-40B4-BE49-F238E27FC236}">
                      <a16:creationId xmlns:a16="http://schemas.microsoft.com/office/drawing/2014/main" id="{B1CC889C-1DD6-E322-DE97-D287A7C2EE6A}"/>
                    </a:ext>
                  </a:extLst>
                </p:cNvPr>
                <p:cNvSpPr/>
                <p:nvPr/>
              </p:nvSpPr>
              <p:spPr>
                <a:xfrm rot="15300000">
                  <a:off x="8790011" y="1943229"/>
                  <a:ext cx="228600" cy="338230"/>
                </a:xfrm>
                <a:custGeom>
                  <a:avLst/>
                  <a:gdLst>
                    <a:gd name="connsiteX0" fmla="*/ 114300 w 228600"/>
                    <a:gd name="connsiteY0" fmla="*/ 0 h 338230"/>
                    <a:gd name="connsiteX1" fmla="*/ 210723 w 228600"/>
                    <a:gd name="connsiteY1" fmla="*/ 166246 h 338230"/>
                    <a:gd name="connsiteX2" fmla="*/ 220282 w 228600"/>
                    <a:gd name="connsiteY2" fmla="*/ 182727 h 338230"/>
                    <a:gd name="connsiteX3" fmla="*/ 222580 w 228600"/>
                    <a:gd name="connsiteY3" fmla="*/ 186690 h 338230"/>
                    <a:gd name="connsiteX4" fmla="*/ 221082 w 228600"/>
                    <a:gd name="connsiteY4" fmla="*/ 186690 h 338230"/>
                    <a:gd name="connsiteX5" fmla="*/ 228600 w 228600"/>
                    <a:gd name="connsiteY5" fmla="*/ 223930 h 338230"/>
                    <a:gd name="connsiteX6" fmla="*/ 114300 w 228600"/>
                    <a:gd name="connsiteY6" fmla="*/ 338230 h 338230"/>
                    <a:gd name="connsiteX7" fmla="*/ 0 w 228600"/>
                    <a:gd name="connsiteY7" fmla="*/ 223930 h 338230"/>
                    <a:gd name="connsiteX8" fmla="*/ 7519 w 228600"/>
                    <a:gd name="connsiteY8" fmla="*/ 186690 h 338230"/>
                    <a:gd name="connsiteX9" fmla="*/ 6020 w 228600"/>
                    <a:gd name="connsiteY9" fmla="*/ 186690 h 338230"/>
                    <a:gd name="connsiteX10" fmla="*/ 17878 w 228600"/>
                    <a:gd name="connsiteY10" fmla="*/ 166246 h 338230"/>
                    <a:gd name="connsiteX11" fmla="*/ 114300 w 228600"/>
                    <a:gd name="connsiteY11" fmla="*/ 0 h 338230"/>
                    <a:gd name="connsiteX0" fmla="*/ 114300 w 228600"/>
                    <a:gd name="connsiteY0" fmla="*/ 0 h 338230"/>
                    <a:gd name="connsiteX1" fmla="*/ 210723 w 228600"/>
                    <a:gd name="connsiteY1" fmla="*/ 166246 h 338230"/>
                    <a:gd name="connsiteX2" fmla="*/ 220282 w 228600"/>
                    <a:gd name="connsiteY2" fmla="*/ 182727 h 338230"/>
                    <a:gd name="connsiteX3" fmla="*/ 222580 w 228600"/>
                    <a:gd name="connsiteY3" fmla="*/ 186690 h 338230"/>
                    <a:gd name="connsiteX4" fmla="*/ 228600 w 228600"/>
                    <a:gd name="connsiteY4" fmla="*/ 223930 h 338230"/>
                    <a:gd name="connsiteX5" fmla="*/ 114300 w 228600"/>
                    <a:gd name="connsiteY5" fmla="*/ 338230 h 338230"/>
                    <a:gd name="connsiteX6" fmla="*/ 0 w 228600"/>
                    <a:gd name="connsiteY6" fmla="*/ 223930 h 338230"/>
                    <a:gd name="connsiteX7" fmla="*/ 7519 w 228600"/>
                    <a:gd name="connsiteY7" fmla="*/ 186690 h 338230"/>
                    <a:gd name="connsiteX8" fmla="*/ 6020 w 228600"/>
                    <a:gd name="connsiteY8" fmla="*/ 186690 h 338230"/>
                    <a:gd name="connsiteX9" fmla="*/ 17878 w 228600"/>
                    <a:gd name="connsiteY9" fmla="*/ 166246 h 338230"/>
                    <a:gd name="connsiteX10" fmla="*/ 114300 w 228600"/>
                    <a:gd name="connsiteY10" fmla="*/ 0 h 338230"/>
                    <a:gd name="connsiteX0" fmla="*/ 114300 w 228600"/>
                    <a:gd name="connsiteY0" fmla="*/ 0 h 338230"/>
                    <a:gd name="connsiteX1" fmla="*/ 210723 w 228600"/>
                    <a:gd name="connsiteY1" fmla="*/ 166246 h 338230"/>
                    <a:gd name="connsiteX2" fmla="*/ 220282 w 228600"/>
                    <a:gd name="connsiteY2" fmla="*/ 182727 h 338230"/>
                    <a:gd name="connsiteX3" fmla="*/ 228600 w 228600"/>
                    <a:gd name="connsiteY3" fmla="*/ 223930 h 338230"/>
                    <a:gd name="connsiteX4" fmla="*/ 114300 w 228600"/>
                    <a:gd name="connsiteY4" fmla="*/ 338230 h 338230"/>
                    <a:gd name="connsiteX5" fmla="*/ 0 w 228600"/>
                    <a:gd name="connsiteY5" fmla="*/ 223930 h 338230"/>
                    <a:gd name="connsiteX6" fmla="*/ 7519 w 228600"/>
                    <a:gd name="connsiteY6" fmla="*/ 186690 h 338230"/>
                    <a:gd name="connsiteX7" fmla="*/ 6020 w 228600"/>
                    <a:gd name="connsiteY7" fmla="*/ 186690 h 338230"/>
                    <a:gd name="connsiteX8" fmla="*/ 17878 w 228600"/>
                    <a:gd name="connsiteY8" fmla="*/ 166246 h 338230"/>
                    <a:gd name="connsiteX9" fmla="*/ 114300 w 228600"/>
                    <a:gd name="connsiteY9" fmla="*/ 0 h 338230"/>
                    <a:gd name="connsiteX0" fmla="*/ 114300 w 228600"/>
                    <a:gd name="connsiteY0" fmla="*/ 0 h 338230"/>
                    <a:gd name="connsiteX1" fmla="*/ 210723 w 228600"/>
                    <a:gd name="connsiteY1" fmla="*/ 166246 h 338230"/>
                    <a:gd name="connsiteX2" fmla="*/ 220282 w 228600"/>
                    <a:gd name="connsiteY2" fmla="*/ 182727 h 338230"/>
                    <a:gd name="connsiteX3" fmla="*/ 228600 w 228600"/>
                    <a:gd name="connsiteY3" fmla="*/ 223930 h 338230"/>
                    <a:gd name="connsiteX4" fmla="*/ 114300 w 228600"/>
                    <a:gd name="connsiteY4" fmla="*/ 338230 h 338230"/>
                    <a:gd name="connsiteX5" fmla="*/ 0 w 228600"/>
                    <a:gd name="connsiteY5" fmla="*/ 223930 h 338230"/>
                    <a:gd name="connsiteX6" fmla="*/ 7519 w 228600"/>
                    <a:gd name="connsiteY6" fmla="*/ 186690 h 338230"/>
                    <a:gd name="connsiteX7" fmla="*/ 17878 w 228600"/>
                    <a:gd name="connsiteY7" fmla="*/ 166246 h 338230"/>
                    <a:gd name="connsiteX8" fmla="*/ 114300 w 228600"/>
                    <a:gd name="connsiteY8" fmla="*/ 0 h 3382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28600" h="338230">
                      <a:moveTo>
                        <a:pt x="114300" y="0"/>
                      </a:moveTo>
                      <a:lnTo>
                        <a:pt x="210723" y="166246"/>
                      </a:lnTo>
                      <a:cubicBezTo>
                        <a:pt x="215683" y="170713"/>
                        <a:pt x="218520" y="176484"/>
                        <a:pt x="220282" y="182727"/>
                      </a:cubicBezTo>
                      <a:lnTo>
                        <a:pt x="228600" y="223930"/>
                      </a:lnTo>
                      <a:cubicBezTo>
                        <a:pt x="228600" y="287056"/>
                        <a:pt x="177426" y="338230"/>
                        <a:pt x="114300" y="338230"/>
                      </a:cubicBezTo>
                      <a:cubicBezTo>
                        <a:pt x="51174" y="338230"/>
                        <a:pt x="0" y="287056"/>
                        <a:pt x="0" y="223930"/>
                      </a:cubicBezTo>
                      <a:lnTo>
                        <a:pt x="7519" y="186690"/>
                      </a:lnTo>
                      <a:lnTo>
                        <a:pt x="17878" y="166246"/>
                      </a:lnTo>
                      <a:lnTo>
                        <a:pt x="114300" y="0"/>
                      </a:lnTo>
                      <a:close/>
                    </a:path>
                  </a:pathLst>
                </a:custGeom>
                <a:solidFill>
                  <a:srgbClr val="00B0F0"/>
                </a:solidFill>
                <a:ln w="381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" name="二等辺三角形 9">
                  <a:extLst>
                    <a:ext uri="{FF2B5EF4-FFF2-40B4-BE49-F238E27FC236}">
                      <a16:creationId xmlns:a16="http://schemas.microsoft.com/office/drawing/2014/main" id="{00AA0B1F-3B74-5544-BCA7-F98BE3F517AA}"/>
                    </a:ext>
                  </a:extLst>
                </p:cNvPr>
                <p:cNvSpPr/>
                <p:nvPr/>
              </p:nvSpPr>
              <p:spPr>
                <a:xfrm rot="17520268" flipH="1">
                  <a:off x="8800682" y="2715977"/>
                  <a:ext cx="228600" cy="338230"/>
                </a:xfrm>
                <a:custGeom>
                  <a:avLst/>
                  <a:gdLst>
                    <a:gd name="connsiteX0" fmla="*/ 114300 w 228600"/>
                    <a:gd name="connsiteY0" fmla="*/ 0 h 338230"/>
                    <a:gd name="connsiteX1" fmla="*/ 210723 w 228600"/>
                    <a:gd name="connsiteY1" fmla="*/ 166246 h 338230"/>
                    <a:gd name="connsiteX2" fmla="*/ 220282 w 228600"/>
                    <a:gd name="connsiteY2" fmla="*/ 182727 h 338230"/>
                    <a:gd name="connsiteX3" fmla="*/ 222580 w 228600"/>
                    <a:gd name="connsiteY3" fmla="*/ 186690 h 338230"/>
                    <a:gd name="connsiteX4" fmla="*/ 221082 w 228600"/>
                    <a:gd name="connsiteY4" fmla="*/ 186690 h 338230"/>
                    <a:gd name="connsiteX5" fmla="*/ 228600 w 228600"/>
                    <a:gd name="connsiteY5" fmla="*/ 223930 h 338230"/>
                    <a:gd name="connsiteX6" fmla="*/ 114300 w 228600"/>
                    <a:gd name="connsiteY6" fmla="*/ 338230 h 338230"/>
                    <a:gd name="connsiteX7" fmla="*/ 0 w 228600"/>
                    <a:gd name="connsiteY7" fmla="*/ 223930 h 338230"/>
                    <a:gd name="connsiteX8" fmla="*/ 7519 w 228600"/>
                    <a:gd name="connsiteY8" fmla="*/ 186690 h 338230"/>
                    <a:gd name="connsiteX9" fmla="*/ 6020 w 228600"/>
                    <a:gd name="connsiteY9" fmla="*/ 186690 h 338230"/>
                    <a:gd name="connsiteX10" fmla="*/ 17878 w 228600"/>
                    <a:gd name="connsiteY10" fmla="*/ 166246 h 338230"/>
                    <a:gd name="connsiteX11" fmla="*/ 114300 w 228600"/>
                    <a:gd name="connsiteY11" fmla="*/ 0 h 338230"/>
                    <a:gd name="connsiteX0" fmla="*/ 114300 w 228600"/>
                    <a:gd name="connsiteY0" fmla="*/ 0 h 338230"/>
                    <a:gd name="connsiteX1" fmla="*/ 210723 w 228600"/>
                    <a:gd name="connsiteY1" fmla="*/ 166246 h 338230"/>
                    <a:gd name="connsiteX2" fmla="*/ 220282 w 228600"/>
                    <a:gd name="connsiteY2" fmla="*/ 182727 h 338230"/>
                    <a:gd name="connsiteX3" fmla="*/ 222580 w 228600"/>
                    <a:gd name="connsiteY3" fmla="*/ 186690 h 338230"/>
                    <a:gd name="connsiteX4" fmla="*/ 228600 w 228600"/>
                    <a:gd name="connsiteY4" fmla="*/ 223930 h 338230"/>
                    <a:gd name="connsiteX5" fmla="*/ 114300 w 228600"/>
                    <a:gd name="connsiteY5" fmla="*/ 338230 h 338230"/>
                    <a:gd name="connsiteX6" fmla="*/ 0 w 228600"/>
                    <a:gd name="connsiteY6" fmla="*/ 223930 h 338230"/>
                    <a:gd name="connsiteX7" fmla="*/ 7519 w 228600"/>
                    <a:gd name="connsiteY7" fmla="*/ 186690 h 338230"/>
                    <a:gd name="connsiteX8" fmla="*/ 6020 w 228600"/>
                    <a:gd name="connsiteY8" fmla="*/ 186690 h 338230"/>
                    <a:gd name="connsiteX9" fmla="*/ 17878 w 228600"/>
                    <a:gd name="connsiteY9" fmla="*/ 166246 h 338230"/>
                    <a:gd name="connsiteX10" fmla="*/ 114300 w 228600"/>
                    <a:gd name="connsiteY10" fmla="*/ 0 h 338230"/>
                    <a:gd name="connsiteX0" fmla="*/ 114300 w 228600"/>
                    <a:gd name="connsiteY0" fmla="*/ 0 h 338230"/>
                    <a:gd name="connsiteX1" fmla="*/ 210723 w 228600"/>
                    <a:gd name="connsiteY1" fmla="*/ 166246 h 338230"/>
                    <a:gd name="connsiteX2" fmla="*/ 220282 w 228600"/>
                    <a:gd name="connsiteY2" fmla="*/ 182727 h 338230"/>
                    <a:gd name="connsiteX3" fmla="*/ 228600 w 228600"/>
                    <a:gd name="connsiteY3" fmla="*/ 223930 h 338230"/>
                    <a:gd name="connsiteX4" fmla="*/ 114300 w 228600"/>
                    <a:gd name="connsiteY4" fmla="*/ 338230 h 338230"/>
                    <a:gd name="connsiteX5" fmla="*/ 0 w 228600"/>
                    <a:gd name="connsiteY5" fmla="*/ 223930 h 338230"/>
                    <a:gd name="connsiteX6" fmla="*/ 7519 w 228600"/>
                    <a:gd name="connsiteY6" fmla="*/ 186690 h 338230"/>
                    <a:gd name="connsiteX7" fmla="*/ 6020 w 228600"/>
                    <a:gd name="connsiteY7" fmla="*/ 186690 h 338230"/>
                    <a:gd name="connsiteX8" fmla="*/ 17878 w 228600"/>
                    <a:gd name="connsiteY8" fmla="*/ 166246 h 338230"/>
                    <a:gd name="connsiteX9" fmla="*/ 114300 w 228600"/>
                    <a:gd name="connsiteY9" fmla="*/ 0 h 338230"/>
                    <a:gd name="connsiteX0" fmla="*/ 114300 w 228600"/>
                    <a:gd name="connsiteY0" fmla="*/ 0 h 338230"/>
                    <a:gd name="connsiteX1" fmla="*/ 210723 w 228600"/>
                    <a:gd name="connsiteY1" fmla="*/ 166246 h 338230"/>
                    <a:gd name="connsiteX2" fmla="*/ 220282 w 228600"/>
                    <a:gd name="connsiteY2" fmla="*/ 182727 h 338230"/>
                    <a:gd name="connsiteX3" fmla="*/ 228600 w 228600"/>
                    <a:gd name="connsiteY3" fmla="*/ 223930 h 338230"/>
                    <a:gd name="connsiteX4" fmla="*/ 114300 w 228600"/>
                    <a:gd name="connsiteY4" fmla="*/ 338230 h 338230"/>
                    <a:gd name="connsiteX5" fmla="*/ 0 w 228600"/>
                    <a:gd name="connsiteY5" fmla="*/ 223930 h 338230"/>
                    <a:gd name="connsiteX6" fmla="*/ 7519 w 228600"/>
                    <a:gd name="connsiteY6" fmla="*/ 186690 h 338230"/>
                    <a:gd name="connsiteX7" fmla="*/ 17878 w 228600"/>
                    <a:gd name="connsiteY7" fmla="*/ 166246 h 338230"/>
                    <a:gd name="connsiteX8" fmla="*/ 114300 w 228600"/>
                    <a:gd name="connsiteY8" fmla="*/ 0 h 3382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28600" h="338230">
                      <a:moveTo>
                        <a:pt x="114300" y="0"/>
                      </a:moveTo>
                      <a:lnTo>
                        <a:pt x="210723" y="166246"/>
                      </a:lnTo>
                      <a:cubicBezTo>
                        <a:pt x="215683" y="170713"/>
                        <a:pt x="218520" y="176484"/>
                        <a:pt x="220282" y="182727"/>
                      </a:cubicBezTo>
                      <a:lnTo>
                        <a:pt x="228600" y="223930"/>
                      </a:lnTo>
                      <a:cubicBezTo>
                        <a:pt x="228600" y="287056"/>
                        <a:pt x="177426" y="338230"/>
                        <a:pt x="114300" y="338230"/>
                      </a:cubicBezTo>
                      <a:cubicBezTo>
                        <a:pt x="51174" y="338230"/>
                        <a:pt x="0" y="287056"/>
                        <a:pt x="0" y="223930"/>
                      </a:cubicBezTo>
                      <a:lnTo>
                        <a:pt x="7519" y="186690"/>
                      </a:lnTo>
                      <a:lnTo>
                        <a:pt x="17878" y="166246"/>
                      </a:lnTo>
                      <a:lnTo>
                        <a:pt x="114300" y="0"/>
                      </a:lnTo>
                      <a:close/>
                    </a:path>
                  </a:pathLst>
                </a:custGeom>
                <a:solidFill>
                  <a:srgbClr val="00B0F0"/>
                </a:solidFill>
                <a:ln w="381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7" name="二等辺三角形 9">
                  <a:extLst>
                    <a:ext uri="{FF2B5EF4-FFF2-40B4-BE49-F238E27FC236}">
                      <a16:creationId xmlns:a16="http://schemas.microsoft.com/office/drawing/2014/main" id="{764EF2BA-35AB-CF52-76CB-5F350427536A}"/>
                    </a:ext>
                  </a:extLst>
                </p:cNvPr>
                <p:cNvSpPr/>
                <p:nvPr/>
              </p:nvSpPr>
              <p:spPr>
                <a:xfrm rot="7200000" flipH="1">
                  <a:off x="7379031" y="1418143"/>
                  <a:ext cx="228601" cy="338230"/>
                </a:xfrm>
                <a:custGeom>
                  <a:avLst/>
                  <a:gdLst>
                    <a:gd name="connsiteX0" fmla="*/ 114300 w 228600"/>
                    <a:gd name="connsiteY0" fmla="*/ 0 h 338230"/>
                    <a:gd name="connsiteX1" fmla="*/ 210723 w 228600"/>
                    <a:gd name="connsiteY1" fmla="*/ 166246 h 338230"/>
                    <a:gd name="connsiteX2" fmla="*/ 220282 w 228600"/>
                    <a:gd name="connsiteY2" fmla="*/ 182727 h 338230"/>
                    <a:gd name="connsiteX3" fmla="*/ 222580 w 228600"/>
                    <a:gd name="connsiteY3" fmla="*/ 186690 h 338230"/>
                    <a:gd name="connsiteX4" fmla="*/ 221082 w 228600"/>
                    <a:gd name="connsiteY4" fmla="*/ 186690 h 338230"/>
                    <a:gd name="connsiteX5" fmla="*/ 228600 w 228600"/>
                    <a:gd name="connsiteY5" fmla="*/ 223930 h 338230"/>
                    <a:gd name="connsiteX6" fmla="*/ 114300 w 228600"/>
                    <a:gd name="connsiteY6" fmla="*/ 338230 h 338230"/>
                    <a:gd name="connsiteX7" fmla="*/ 0 w 228600"/>
                    <a:gd name="connsiteY7" fmla="*/ 223930 h 338230"/>
                    <a:gd name="connsiteX8" fmla="*/ 7519 w 228600"/>
                    <a:gd name="connsiteY8" fmla="*/ 186690 h 338230"/>
                    <a:gd name="connsiteX9" fmla="*/ 6020 w 228600"/>
                    <a:gd name="connsiteY9" fmla="*/ 186690 h 338230"/>
                    <a:gd name="connsiteX10" fmla="*/ 17878 w 228600"/>
                    <a:gd name="connsiteY10" fmla="*/ 166246 h 338230"/>
                    <a:gd name="connsiteX11" fmla="*/ 114300 w 228600"/>
                    <a:gd name="connsiteY11" fmla="*/ 0 h 338230"/>
                    <a:gd name="connsiteX0" fmla="*/ 114300 w 228600"/>
                    <a:gd name="connsiteY0" fmla="*/ 0 h 338230"/>
                    <a:gd name="connsiteX1" fmla="*/ 210723 w 228600"/>
                    <a:gd name="connsiteY1" fmla="*/ 166246 h 338230"/>
                    <a:gd name="connsiteX2" fmla="*/ 220282 w 228600"/>
                    <a:gd name="connsiteY2" fmla="*/ 182727 h 338230"/>
                    <a:gd name="connsiteX3" fmla="*/ 222580 w 228600"/>
                    <a:gd name="connsiteY3" fmla="*/ 186690 h 338230"/>
                    <a:gd name="connsiteX4" fmla="*/ 228600 w 228600"/>
                    <a:gd name="connsiteY4" fmla="*/ 223930 h 338230"/>
                    <a:gd name="connsiteX5" fmla="*/ 114300 w 228600"/>
                    <a:gd name="connsiteY5" fmla="*/ 338230 h 338230"/>
                    <a:gd name="connsiteX6" fmla="*/ 0 w 228600"/>
                    <a:gd name="connsiteY6" fmla="*/ 223930 h 338230"/>
                    <a:gd name="connsiteX7" fmla="*/ 7519 w 228600"/>
                    <a:gd name="connsiteY7" fmla="*/ 186690 h 338230"/>
                    <a:gd name="connsiteX8" fmla="*/ 6020 w 228600"/>
                    <a:gd name="connsiteY8" fmla="*/ 186690 h 338230"/>
                    <a:gd name="connsiteX9" fmla="*/ 17878 w 228600"/>
                    <a:gd name="connsiteY9" fmla="*/ 166246 h 338230"/>
                    <a:gd name="connsiteX10" fmla="*/ 114300 w 228600"/>
                    <a:gd name="connsiteY10" fmla="*/ 0 h 338230"/>
                    <a:gd name="connsiteX0" fmla="*/ 114300 w 228600"/>
                    <a:gd name="connsiteY0" fmla="*/ 0 h 338230"/>
                    <a:gd name="connsiteX1" fmla="*/ 210723 w 228600"/>
                    <a:gd name="connsiteY1" fmla="*/ 166246 h 338230"/>
                    <a:gd name="connsiteX2" fmla="*/ 220282 w 228600"/>
                    <a:gd name="connsiteY2" fmla="*/ 182727 h 338230"/>
                    <a:gd name="connsiteX3" fmla="*/ 228600 w 228600"/>
                    <a:gd name="connsiteY3" fmla="*/ 223930 h 338230"/>
                    <a:gd name="connsiteX4" fmla="*/ 114300 w 228600"/>
                    <a:gd name="connsiteY4" fmla="*/ 338230 h 338230"/>
                    <a:gd name="connsiteX5" fmla="*/ 0 w 228600"/>
                    <a:gd name="connsiteY5" fmla="*/ 223930 h 338230"/>
                    <a:gd name="connsiteX6" fmla="*/ 7519 w 228600"/>
                    <a:gd name="connsiteY6" fmla="*/ 186690 h 338230"/>
                    <a:gd name="connsiteX7" fmla="*/ 6020 w 228600"/>
                    <a:gd name="connsiteY7" fmla="*/ 186690 h 338230"/>
                    <a:gd name="connsiteX8" fmla="*/ 17878 w 228600"/>
                    <a:gd name="connsiteY8" fmla="*/ 166246 h 338230"/>
                    <a:gd name="connsiteX9" fmla="*/ 114300 w 228600"/>
                    <a:gd name="connsiteY9" fmla="*/ 0 h 338230"/>
                    <a:gd name="connsiteX0" fmla="*/ 114300 w 228600"/>
                    <a:gd name="connsiteY0" fmla="*/ 0 h 338230"/>
                    <a:gd name="connsiteX1" fmla="*/ 210723 w 228600"/>
                    <a:gd name="connsiteY1" fmla="*/ 166246 h 338230"/>
                    <a:gd name="connsiteX2" fmla="*/ 220282 w 228600"/>
                    <a:gd name="connsiteY2" fmla="*/ 182727 h 338230"/>
                    <a:gd name="connsiteX3" fmla="*/ 228600 w 228600"/>
                    <a:gd name="connsiteY3" fmla="*/ 223930 h 338230"/>
                    <a:gd name="connsiteX4" fmla="*/ 114300 w 228600"/>
                    <a:gd name="connsiteY4" fmla="*/ 338230 h 338230"/>
                    <a:gd name="connsiteX5" fmla="*/ 0 w 228600"/>
                    <a:gd name="connsiteY5" fmla="*/ 223930 h 338230"/>
                    <a:gd name="connsiteX6" fmla="*/ 7519 w 228600"/>
                    <a:gd name="connsiteY6" fmla="*/ 186690 h 338230"/>
                    <a:gd name="connsiteX7" fmla="*/ 17878 w 228600"/>
                    <a:gd name="connsiteY7" fmla="*/ 166246 h 338230"/>
                    <a:gd name="connsiteX8" fmla="*/ 114300 w 228600"/>
                    <a:gd name="connsiteY8" fmla="*/ 0 h 3382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28600" h="338230">
                      <a:moveTo>
                        <a:pt x="114300" y="0"/>
                      </a:moveTo>
                      <a:lnTo>
                        <a:pt x="210723" y="166246"/>
                      </a:lnTo>
                      <a:cubicBezTo>
                        <a:pt x="215683" y="170713"/>
                        <a:pt x="218520" y="176484"/>
                        <a:pt x="220282" y="182727"/>
                      </a:cubicBezTo>
                      <a:lnTo>
                        <a:pt x="228600" y="223930"/>
                      </a:lnTo>
                      <a:cubicBezTo>
                        <a:pt x="228600" y="287056"/>
                        <a:pt x="177426" y="338230"/>
                        <a:pt x="114300" y="338230"/>
                      </a:cubicBezTo>
                      <a:cubicBezTo>
                        <a:pt x="51174" y="338230"/>
                        <a:pt x="0" y="287056"/>
                        <a:pt x="0" y="223930"/>
                      </a:cubicBezTo>
                      <a:lnTo>
                        <a:pt x="7519" y="186690"/>
                      </a:lnTo>
                      <a:lnTo>
                        <a:pt x="17878" y="166246"/>
                      </a:lnTo>
                      <a:lnTo>
                        <a:pt x="114300" y="0"/>
                      </a:lnTo>
                      <a:close/>
                    </a:path>
                  </a:pathLst>
                </a:custGeom>
                <a:solidFill>
                  <a:srgbClr val="00B0F0"/>
                </a:solidFill>
                <a:ln w="381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8" name="二等辺三角形 9">
                  <a:extLst>
                    <a:ext uri="{FF2B5EF4-FFF2-40B4-BE49-F238E27FC236}">
                      <a16:creationId xmlns:a16="http://schemas.microsoft.com/office/drawing/2014/main" id="{3632D7D5-95CF-C2CC-959F-B83B7CF5B616}"/>
                    </a:ext>
                  </a:extLst>
                </p:cNvPr>
                <p:cNvSpPr/>
                <p:nvPr/>
              </p:nvSpPr>
              <p:spPr>
                <a:xfrm rot="3600000" flipH="1">
                  <a:off x="6878246" y="2814564"/>
                  <a:ext cx="228600" cy="338230"/>
                </a:xfrm>
                <a:custGeom>
                  <a:avLst/>
                  <a:gdLst>
                    <a:gd name="connsiteX0" fmla="*/ 114300 w 228600"/>
                    <a:gd name="connsiteY0" fmla="*/ 0 h 338230"/>
                    <a:gd name="connsiteX1" fmla="*/ 210723 w 228600"/>
                    <a:gd name="connsiteY1" fmla="*/ 166246 h 338230"/>
                    <a:gd name="connsiteX2" fmla="*/ 220282 w 228600"/>
                    <a:gd name="connsiteY2" fmla="*/ 182727 h 338230"/>
                    <a:gd name="connsiteX3" fmla="*/ 222580 w 228600"/>
                    <a:gd name="connsiteY3" fmla="*/ 186690 h 338230"/>
                    <a:gd name="connsiteX4" fmla="*/ 221082 w 228600"/>
                    <a:gd name="connsiteY4" fmla="*/ 186690 h 338230"/>
                    <a:gd name="connsiteX5" fmla="*/ 228600 w 228600"/>
                    <a:gd name="connsiteY5" fmla="*/ 223930 h 338230"/>
                    <a:gd name="connsiteX6" fmla="*/ 114300 w 228600"/>
                    <a:gd name="connsiteY6" fmla="*/ 338230 h 338230"/>
                    <a:gd name="connsiteX7" fmla="*/ 0 w 228600"/>
                    <a:gd name="connsiteY7" fmla="*/ 223930 h 338230"/>
                    <a:gd name="connsiteX8" fmla="*/ 7519 w 228600"/>
                    <a:gd name="connsiteY8" fmla="*/ 186690 h 338230"/>
                    <a:gd name="connsiteX9" fmla="*/ 6020 w 228600"/>
                    <a:gd name="connsiteY9" fmla="*/ 186690 h 338230"/>
                    <a:gd name="connsiteX10" fmla="*/ 17878 w 228600"/>
                    <a:gd name="connsiteY10" fmla="*/ 166246 h 338230"/>
                    <a:gd name="connsiteX11" fmla="*/ 114300 w 228600"/>
                    <a:gd name="connsiteY11" fmla="*/ 0 h 338230"/>
                    <a:gd name="connsiteX0" fmla="*/ 114300 w 228600"/>
                    <a:gd name="connsiteY0" fmla="*/ 0 h 338230"/>
                    <a:gd name="connsiteX1" fmla="*/ 210723 w 228600"/>
                    <a:gd name="connsiteY1" fmla="*/ 166246 h 338230"/>
                    <a:gd name="connsiteX2" fmla="*/ 220282 w 228600"/>
                    <a:gd name="connsiteY2" fmla="*/ 182727 h 338230"/>
                    <a:gd name="connsiteX3" fmla="*/ 222580 w 228600"/>
                    <a:gd name="connsiteY3" fmla="*/ 186690 h 338230"/>
                    <a:gd name="connsiteX4" fmla="*/ 228600 w 228600"/>
                    <a:gd name="connsiteY4" fmla="*/ 223930 h 338230"/>
                    <a:gd name="connsiteX5" fmla="*/ 114300 w 228600"/>
                    <a:gd name="connsiteY5" fmla="*/ 338230 h 338230"/>
                    <a:gd name="connsiteX6" fmla="*/ 0 w 228600"/>
                    <a:gd name="connsiteY6" fmla="*/ 223930 h 338230"/>
                    <a:gd name="connsiteX7" fmla="*/ 7519 w 228600"/>
                    <a:gd name="connsiteY7" fmla="*/ 186690 h 338230"/>
                    <a:gd name="connsiteX8" fmla="*/ 6020 w 228600"/>
                    <a:gd name="connsiteY8" fmla="*/ 186690 h 338230"/>
                    <a:gd name="connsiteX9" fmla="*/ 17878 w 228600"/>
                    <a:gd name="connsiteY9" fmla="*/ 166246 h 338230"/>
                    <a:gd name="connsiteX10" fmla="*/ 114300 w 228600"/>
                    <a:gd name="connsiteY10" fmla="*/ 0 h 338230"/>
                    <a:gd name="connsiteX0" fmla="*/ 114300 w 228600"/>
                    <a:gd name="connsiteY0" fmla="*/ 0 h 338230"/>
                    <a:gd name="connsiteX1" fmla="*/ 210723 w 228600"/>
                    <a:gd name="connsiteY1" fmla="*/ 166246 h 338230"/>
                    <a:gd name="connsiteX2" fmla="*/ 220282 w 228600"/>
                    <a:gd name="connsiteY2" fmla="*/ 182727 h 338230"/>
                    <a:gd name="connsiteX3" fmla="*/ 228600 w 228600"/>
                    <a:gd name="connsiteY3" fmla="*/ 223930 h 338230"/>
                    <a:gd name="connsiteX4" fmla="*/ 114300 w 228600"/>
                    <a:gd name="connsiteY4" fmla="*/ 338230 h 338230"/>
                    <a:gd name="connsiteX5" fmla="*/ 0 w 228600"/>
                    <a:gd name="connsiteY5" fmla="*/ 223930 h 338230"/>
                    <a:gd name="connsiteX6" fmla="*/ 7519 w 228600"/>
                    <a:gd name="connsiteY6" fmla="*/ 186690 h 338230"/>
                    <a:gd name="connsiteX7" fmla="*/ 6020 w 228600"/>
                    <a:gd name="connsiteY7" fmla="*/ 186690 h 338230"/>
                    <a:gd name="connsiteX8" fmla="*/ 17878 w 228600"/>
                    <a:gd name="connsiteY8" fmla="*/ 166246 h 338230"/>
                    <a:gd name="connsiteX9" fmla="*/ 114300 w 228600"/>
                    <a:gd name="connsiteY9" fmla="*/ 0 h 338230"/>
                    <a:gd name="connsiteX0" fmla="*/ 114300 w 228600"/>
                    <a:gd name="connsiteY0" fmla="*/ 0 h 338230"/>
                    <a:gd name="connsiteX1" fmla="*/ 210723 w 228600"/>
                    <a:gd name="connsiteY1" fmla="*/ 166246 h 338230"/>
                    <a:gd name="connsiteX2" fmla="*/ 220282 w 228600"/>
                    <a:gd name="connsiteY2" fmla="*/ 182727 h 338230"/>
                    <a:gd name="connsiteX3" fmla="*/ 228600 w 228600"/>
                    <a:gd name="connsiteY3" fmla="*/ 223930 h 338230"/>
                    <a:gd name="connsiteX4" fmla="*/ 114300 w 228600"/>
                    <a:gd name="connsiteY4" fmla="*/ 338230 h 338230"/>
                    <a:gd name="connsiteX5" fmla="*/ 0 w 228600"/>
                    <a:gd name="connsiteY5" fmla="*/ 223930 h 338230"/>
                    <a:gd name="connsiteX6" fmla="*/ 7519 w 228600"/>
                    <a:gd name="connsiteY6" fmla="*/ 186690 h 338230"/>
                    <a:gd name="connsiteX7" fmla="*/ 17878 w 228600"/>
                    <a:gd name="connsiteY7" fmla="*/ 166246 h 338230"/>
                    <a:gd name="connsiteX8" fmla="*/ 114300 w 228600"/>
                    <a:gd name="connsiteY8" fmla="*/ 0 h 3382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28600" h="338230">
                      <a:moveTo>
                        <a:pt x="114300" y="0"/>
                      </a:moveTo>
                      <a:lnTo>
                        <a:pt x="210723" y="166246"/>
                      </a:lnTo>
                      <a:cubicBezTo>
                        <a:pt x="215683" y="170713"/>
                        <a:pt x="218520" y="176484"/>
                        <a:pt x="220282" y="182727"/>
                      </a:cubicBezTo>
                      <a:lnTo>
                        <a:pt x="228600" y="223930"/>
                      </a:lnTo>
                      <a:cubicBezTo>
                        <a:pt x="228600" y="287056"/>
                        <a:pt x="177426" y="338230"/>
                        <a:pt x="114300" y="338230"/>
                      </a:cubicBezTo>
                      <a:cubicBezTo>
                        <a:pt x="51174" y="338230"/>
                        <a:pt x="0" y="287056"/>
                        <a:pt x="0" y="223930"/>
                      </a:cubicBezTo>
                      <a:lnTo>
                        <a:pt x="7519" y="186690"/>
                      </a:lnTo>
                      <a:lnTo>
                        <a:pt x="17878" y="166246"/>
                      </a:lnTo>
                      <a:lnTo>
                        <a:pt x="114300" y="0"/>
                      </a:lnTo>
                      <a:close/>
                    </a:path>
                  </a:pathLst>
                </a:custGeom>
                <a:solidFill>
                  <a:srgbClr val="00B0F0"/>
                </a:solidFill>
                <a:ln w="381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0" name="台形 9">
                <a:extLst>
                  <a:ext uri="{FF2B5EF4-FFF2-40B4-BE49-F238E27FC236}">
                    <a16:creationId xmlns:a16="http://schemas.microsoft.com/office/drawing/2014/main" id="{8D6DC16A-7267-C0AA-2D66-039EBAF4940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528091" y="4321044"/>
                <a:ext cx="701888" cy="1146322"/>
              </a:xfrm>
              <a:prstGeom prst="trapezoid">
                <a:avLst>
                  <a:gd name="adj" fmla="val 40387"/>
                </a:avLst>
              </a:prstGeom>
              <a:solidFill>
                <a:srgbClr val="00B0F0"/>
              </a:solidFill>
              <a:ln w="381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" name="片側の 2 つの角を丸めた四角形 6">
                <a:extLst>
                  <a:ext uri="{FF2B5EF4-FFF2-40B4-BE49-F238E27FC236}">
                    <a16:creationId xmlns:a16="http://schemas.microsoft.com/office/drawing/2014/main" id="{BF798495-5B19-A470-40FE-C4F74671AA17}"/>
                  </a:ext>
                </a:extLst>
              </p:cNvPr>
              <p:cNvSpPr/>
              <p:nvPr/>
            </p:nvSpPr>
            <p:spPr>
              <a:xfrm rot="18000000" flipH="1">
                <a:off x="-582789" y="4419387"/>
                <a:ext cx="728189" cy="976885"/>
              </a:xfrm>
              <a:custGeom>
                <a:avLst/>
                <a:gdLst>
                  <a:gd name="connsiteX0" fmla="*/ 0 w 1463858"/>
                  <a:gd name="connsiteY0" fmla="*/ 1115443 h 1963806"/>
                  <a:gd name="connsiteX1" fmla="*/ 44636 w 1463858"/>
                  <a:gd name="connsiteY1" fmla="*/ 1007680 h 1963806"/>
                  <a:gd name="connsiteX2" fmla="*/ 502629 w 1463858"/>
                  <a:gd name="connsiteY2" fmla="*/ 549687 h 1963806"/>
                  <a:gd name="connsiteX3" fmla="*/ 536020 w 1463858"/>
                  <a:gd name="connsiteY3" fmla="*/ 463919 h 1963806"/>
                  <a:gd name="connsiteX4" fmla="*/ 999939 w 1463858"/>
                  <a:gd name="connsiteY4" fmla="*/ 0 h 1963806"/>
                  <a:gd name="connsiteX5" fmla="*/ 1463858 w 1463858"/>
                  <a:gd name="connsiteY5" fmla="*/ 463919 h 1963806"/>
                  <a:gd name="connsiteX6" fmla="*/ 1463858 w 1463858"/>
                  <a:gd name="connsiteY6" fmla="*/ 674616 h 1963806"/>
                  <a:gd name="connsiteX7" fmla="*/ 1463858 w 1463858"/>
                  <a:gd name="connsiteY7" fmla="*/ 960708 h 1963806"/>
                  <a:gd name="connsiteX8" fmla="*/ 1463858 w 1463858"/>
                  <a:gd name="connsiteY8" fmla="*/ 1485910 h 1963806"/>
                  <a:gd name="connsiteX9" fmla="*/ 1373848 w 1463858"/>
                  <a:gd name="connsiteY9" fmla="*/ 1575920 h 1963806"/>
                  <a:gd name="connsiteX10" fmla="*/ 1283838 w 1463858"/>
                  <a:gd name="connsiteY10" fmla="*/ 1485910 h 1963806"/>
                  <a:gd name="connsiteX11" fmla="*/ 1283838 w 1463858"/>
                  <a:gd name="connsiteY11" fmla="*/ 960708 h 1963806"/>
                  <a:gd name="connsiteX12" fmla="*/ 1244851 w 1463858"/>
                  <a:gd name="connsiteY12" fmla="*/ 960708 h 1963806"/>
                  <a:gd name="connsiteX13" fmla="*/ 1244851 w 1463858"/>
                  <a:gd name="connsiteY13" fmla="*/ 1704902 h 1963806"/>
                  <a:gd name="connsiteX14" fmla="*/ 1141011 w 1463858"/>
                  <a:gd name="connsiteY14" fmla="*/ 1808742 h 1963806"/>
                  <a:gd name="connsiteX15" fmla="*/ 1037171 w 1463858"/>
                  <a:gd name="connsiteY15" fmla="*/ 1704902 h 1963806"/>
                  <a:gd name="connsiteX16" fmla="*/ 1037171 w 1463858"/>
                  <a:gd name="connsiteY16" fmla="*/ 960708 h 1963806"/>
                  <a:gd name="connsiteX17" fmla="*/ 992514 w 1463858"/>
                  <a:gd name="connsiteY17" fmla="*/ 960708 h 1963806"/>
                  <a:gd name="connsiteX18" fmla="*/ 992514 w 1463858"/>
                  <a:gd name="connsiteY18" fmla="*/ 1859966 h 1963806"/>
                  <a:gd name="connsiteX19" fmla="*/ 888674 w 1463858"/>
                  <a:gd name="connsiteY19" fmla="*/ 1963806 h 1963806"/>
                  <a:gd name="connsiteX20" fmla="*/ 784834 w 1463858"/>
                  <a:gd name="connsiteY20" fmla="*/ 1859966 h 1963806"/>
                  <a:gd name="connsiteX21" fmla="*/ 784834 w 1463858"/>
                  <a:gd name="connsiteY21" fmla="*/ 960708 h 1963806"/>
                  <a:gd name="connsiteX22" fmla="*/ 743700 w 1463858"/>
                  <a:gd name="connsiteY22" fmla="*/ 960708 h 1963806"/>
                  <a:gd name="connsiteX23" fmla="*/ 743700 w 1463858"/>
                  <a:gd name="connsiteY23" fmla="*/ 1659000 h 1963806"/>
                  <a:gd name="connsiteX24" fmla="*/ 639860 w 1463858"/>
                  <a:gd name="connsiteY24" fmla="*/ 1762840 h 1963806"/>
                  <a:gd name="connsiteX25" fmla="*/ 536020 w 1463858"/>
                  <a:gd name="connsiteY25" fmla="*/ 1659000 h 1963806"/>
                  <a:gd name="connsiteX26" fmla="*/ 536020 w 1463858"/>
                  <a:gd name="connsiteY26" fmla="*/ 960708 h 1963806"/>
                  <a:gd name="connsiteX27" fmla="*/ 536020 w 1463858"/>
                  <a:gd name="connsiteY27" fmla="*/ 947349 h 1963806"/>
                  <a:gd name="connsiteX28" fmla="*/ 260162 w 1463858"/>
                  <a:gd name="connsiteY28" fmla="*/ 1223206 h 1963806"/>
                  <a:gd name="connsiteX29" fmla="*/ 44636 w 1463858"/>
                  <a:gd name="connsiteY29" fmla="*/ 1223206 h 1963806"/>
                  <a:gd name="connsiteX30" fmla="*/ 0 w 1463858"/>
                  <a:gd name="connsiteY30" fmla="*/ 1115443 h 19638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463858" h="1963806">
                    <a:moveTo>
                      <a:pt x="0" y="1115443"/>
                    </a:moveTo>
                    <a:cubicBezTo>
                      <a:pt x="0" y="1076440"/>
                      <a:pt x="14879" y="1037437"/>
                      <a:pt x="44636" y="1007680"/>
                    </a:cubicBezTo>
                    <a:lnTo>
                      <a:pt x="502629" y="549687"/>
                    </a:lnTo>
                    <a:lnTo>
                      <a:pt x="536020" y="463919"/>
                    </a:lnTo>
                    <a:cubicBezTo>
                      <a:pt x="536020" y="207704"/>
                      <a:pt x="743724" y="0"/>
                      <a:pt x="999939" y="0"/>
                    </a:cubicBezTo>
                    <a:cubicBezTo>
                      <a:pt x="1256154" y="0"/>
                      <a:pt x="1463858" y="207704"/>
                      <a:pt x="1463858" y="463919"/>
                    </a:cubicBezTo>
                    <a:lnTo>
                      <a:pt x="1463858" y="674616"/>
                    </a:lnTo>
                    <a:lnTo>
                      <a:pt x="1463858" y="960708"/>
                    </a:lnTo>
                    <a:lnTo>
                      <a:pt x="1463858" y="1485910"/>
                    </a:lnTo>
                    <a:cubicBezTo>
                      <a:pt x="1463858" y="1535621"/>
                      <a:pt x="1423559" y="1575920"/>
                      <a:pt x="1373848" y="1575920"/>
                    </a:cubicBezTo>
                    <a:cubicBezTo>
                      <a:pt x="1324137" y="1575920"/>
                      <a:pt x="1283838" y="1535621"/>
                      <a:pt x="1283838" y="1485910"/>
                    </a:cubicBezTo>
                    <a:lnTo>
                      <a:pt x="1283838" y="960708"/>
                    </a:lnTo>
                    <a:lnTo>
                      <a:pt x="1244851" y="960708"/>
                    </a:lnTo>
                    <a:lnTo>
                      <a:pt x="1244851" y="1704902"/>
                    </a:lnTo>
                    <a:cubicBezTo>
                      <a:pt x="1244851" y="1762251"/>
                      <a:pt x="1198360" y="1808742"/>
                      <a:pt x="1141011" y="1808742"/>
                    </a:cubicBezTo>
                    <a:cubicBezTo>
                      <a:pt x="1083662" y="1808742"/>
                      <a:pt x="1037171" y="1762251"/>
                      <a:pt x="1037171" y="1704902"/>
                    </a:cubicBezTo>
                    <a:lnTo>
                      <a:pt x="1037171" y="960708"/>
                    </a:lnTo>
                    <a:lnTo>
                      <a:pt x="992514" y="960708"/>
                    </a:lnTo>
                    <a:lnTo>
                      <a:pt x="992514" y="1859966"/>
                    </a:lnTo>
                    <a:cubicBezTo>
                      <a:pt x="992514" y="1917315"/>
                      <a:pt x="946023" y="1963806"/>
                      <a:pt x="888674" y="1963806"/>
                    </a:cubicBezTo>
                    <a:cubicBezTo>
                      <a:pt x="831325" y="1963806"/>
                      <a:pt x="784834" y="1917315"/>
                      <a:pt x="784834" y="1859966"/>
                    </a:cubicBezTo>
                    <a:lnTo>
                      <a:pt x="784834" y="960708"/>
                    </a:lnTo>
                    <a:lnTo>
                      <a:pt x="743700" y="960708"/>
                    </a:lnTo>
                    <a:lnTo>
                      <a:pt x="743700" y="1659000"/>
                    </a:lnTo>
                    <a:cubicBezTo>
                      <a:pt x="743700" y="1716349"/>
                      <a:pt x="697209" y="1762840"/>
                      <a:pt x="639860" y="1762840"/>
                    </a:cubicBezTo>
                    <a:cubicBezTo>
                      <a:pt x="582511" y="1762840"/>
                      <a:pt x="536020" y="1716349"/>
                      <a:pt x="536020" y="1659000"/>
                    </a:cubicBezTo>
                    <a:lnTo>
                      <a:pt x="536020" y="960708"/>
                    </a:lnTo>
                    <a:lnTo>
                      <a:pt x="536020" y="947349"/>
                    </a:lnTo>
                    <a:lnTo>
                      <a:pt x="260162" y="1223206"/>
                    </a:lnTo>
                    <a:cubicBezTo>
                      <a:pt x="200647" y="1282722"/>
                      <a:pt x="104152" y="1282722"/>
                      <a:pt x="44636" y="1223206"/>
                    </a:cubicBezTo>
                    <a:cubicBezTo>
                      <a:pt x="14879" y="1193448"/>
                      <a:pt x="0" y="1154445"/>
                      <a:pt x="0" y="1115443"/>
                    </a:cubicBezTo>
                    <a:close/>
                  </a:path>
                </a:pathLst>
              </a:custGeom>
              <a:solidFill>
                <a:srgbClr val="FFCC66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" name="正方形/長方形 42">
                <a:extLst>
                  <a:ext uri="{FF2B5EF4-FFF2-40B4-BE49-F238E27FC236}">
                    <a16:creationId xmlns:a16="http://schemas.microsoft.com/office/drawing/2014/main" id="{3332330C-2EA9-7B74-AB9A-DF2D8F426B18}"/>
                  </a:ext>
                </a:extLst>
              </p:cNvPr>
              <p:cNvSpPr/>
              <p:nvPr/>
            </p:nvSpPr>
            <p:spPr>
              <a:xfrm>
                <a:off x="-247378" y="3779590"/>
                <a:ext cx="704268" cy="575291"/>
              </a:xfrm>
              <a:custGeom>
                <a:avLst/>
                <a:gdLst/>
                <a:ahLst/>
                <a:cxnLst/>
                <a:rect l="l" t="t" r="r" b="b"/>
                <a:pathLst>
                  <a:path w="710604" h="580467">
                    <a:moveTo>
                      <a:pt x="177998" y="0"/>
                    </a:moveTo>
                    <a:cubicBezTo>
                      <a:pt x="204186" y="0"/>
                      <a:pt x="226425" y="16910"/>
                      <a:pt x="233714" y="40636"/>
                    </a:cubicBezTo>
                    <a:lnTo>
                      <a:pt x="335999" y="40636"/>
                    </a:lnTo>
                    <a:cubicBezTo>
                      <a:pt x="343288" y="16910"/>
                      <a:pt x="365527" y="0"/>
                      <a:pt x="391715" y="0"/>
                    </a:cubicBezTo>
                    <a:cubicBezTo>
                      <a:pt x="417903" y="0"/>
                      <a:pt x="440142" y="16910"/>
                      <a:pt x="447431" y="40636"/>
                    </a:cubicBezTo>
                    <a:lnTo>
                      <a:pt x="549717" y="40636"/>
                    </a:lnTo>
                    <a:cubicBezTo>
                      <a:pt x="557006" y="16910"/>
                      <a:pt x="579245" y="0"/>
                      <a:pt x="605433" y="0"/>
                    </a:cubicBezTo>
                    <a:cubicBezTo>
                      <a:pt x="638311" y="0"/>
                      <a:pt x="664964" y="26653"/>
                      <a:pt x="664964" y="59531"/>
                    </a:cubicBezTo>
                    <a:cubicBezTo>
                      <a:pt x="664964" y="92409"/>
                      <a:pt x="638311" y="119062"/>
                      <a:pt x="605433" y="119062"/>
                    </a:cubicBezTo>
                    <a:cubicBezTo>
                      <a:pt x="582330" y="119062"/>
                      <a:pt x="562300" y="105901"/>
                      <a:pt x="553043" y="86355"/>
                    </a:cubicBezTo>
                    <a:lnTo>
                      <a:pt x="444106" y="86355"/>
                    </a:lnTo>
                    <a:cubicBezTo>
                      <a:pt x="438979" y="97848"/>
                      <a:pt x="429810" y="106976"/>
                      <a:pt x="418305" y="112079"/>
                    </a:cubicBezTo>
                    <a:lnTo>
                      <a:pt x="418305" y="242819"/>
                    </a:lnTo>
                    <a:lnTo>
                      <a:pt x="460375" y="242819"/>
                    </a:lnTo>
                    <a:cubicBezTo>
                      <a:pt x="468703" y="242819"/>
                      <a:pt x="475455" y="249571"/>
                      <a:pt x="475455" y="257899"/>
                    </a:cubicBezTo>
                    <a:lnTo>
                      <a:pt x="475455" y="318217"/>
                    </a:lnTo>
                    <a:lnTo>
                      <a:pt x="475061" y="319168"/>
                    </a:lnTo>
                    <a:cubicBezTo>
                      <a:pt x="475443" y="319947"/>
                      <a:pt x="475455" y="320738"/>
                      <a:pt x="475455" y="321533"/>
                    </a:cubicBezTo>
                    <a:lnTo>
                      <a:pt x="475455" y="329149"/>
                    </a:lnTo>
                    <a:lnTo>
                      <a:pt x="478252" y="333297"/>
                    </a:lnTo>
                    <a:lnTo>
                      <a:pt x="649288" y="333297"/>
                    </a:lnTo>
                    <a:lnTo>
                      <a:pt x="649288" y="256618"/>
                    </a:lnTo>
                    <a:lnTo>
                      <a:pt x="710604" y="256618"/>
                    </a:lnTo>
                    <a:lnTo>
                      <a:pt x="710604" y="558722"/>
                    </a:lnTo>
                    <a:lnTo>
                      <a:pt x="649288" y="558722"/>
                    </a:lnTo>
                    <a:lnTo>
                      <a:pt x="649288" y="482042"/>
                    </a:lnTo>
                    <a:lnTo>
                      <a:pt x="479749" y="482042"/>
                    </a:lnTo>
                    <a:lnTo>
                      <a:pt x="475455" y="488411"/>
                    </a:lnTo>
                    <a:lnTo>
                      <a:pt x="475455" y="501753"/>
                    </a:lnTo>
                    <a:cubicBezTo>
                      <a:pt x="475455" y="545226"/>
                      <a:pt x="440214" y="580467"/>
                      <a:pt x="396741" y="580467"/>
                    </a:cubicBezTo>
                    <a:lnTo>
                      <a:pt x="386689" y="580467"/>
                    </a:lnTo>
                    <a:cubicBezTo>
                      <a:pt x="343216" y="580467"/>
                      <a:pt x="307975" y="545226"/>
                      <a:pt x="307975" y="501753"/>
                    </a:cubicBezTo>
                    <a:lnTo>
                      <a:pt x="307975" y="488411"/>
                    </a:lnTo>
                    <a:lnTo>
                      <a:pt x="303681" y="482042"/>
                    </a:lnTo>
                    <a:lnTo>
                      <a:pt x="242880" y="482042"/>
                    </a:lnTo>
                    <a:cubicBezTo>
                      <a:pt x="242883" y="482202"/>
                      <a:pt x="242885" y="482363"/>
                      <a:pt x="242888" y="482523"/>
                    </a:cubicBezTo>
                    <a:cubicBezTo>
                      <a:pt x="190902" y="483389"/>
                      <a:pt x="149213" y="525779"/>
                      <a:pt x="149213" y="577772"/>
                    </a:cubicBezTo>
                    <a:lnTo>
                      <a:pt x="0" y="577772"/>
                    </a:lnTo>
                    <a:cubicBezTo>
                      <a:pt x="0" y="447510"/>
                      <a:pt x="101965" y="340737"/>
                      <a:pt x="230980" y="334429"/>
                    </a:cubicBezTo>
                    <a:lnTo>
                      <a:pt x="230980" y="333297"/>
                    </a:lnTo>
                    <a:lnTo>
                      <a:pt x="305178" y="333297"/>
                    </a:lnTo>
                    <a:lnTo>
                      <a:pt x="307975" y="329149"/>
                    </a:lnTo>
                    <a:lnTo>
                      <a:pt x="307975" y="321533"/>
                    </a:lnTo>
                    <a:lnTo>
                      <a:pt x="308369" y="319168"/>
                    </a:lnTo>
                    <a:cubicBezTo>
                      <a:pt x="307985" y="318869"/>
                      <a:pt x="307975" y="318544"/>
                      <a:pt x="307975" y="318217"/>
                    </a:cubicBezTo>
                    <a:lnTo>
                      <a:pt x="307975" y="257899"/>
                    </a:lnTo>
                    <a:cubicBezTo>
                      <a:pt x="307975" y="249571"/>
                      <a:pt x="314727" y="242819"/>
                      <a:pt x="323055" y="242819"/>
                    </a:cubicBezTo>
                    <a:lnTo>
                      <a:pt x="365125" y="242819"/>
                    </a:lnTo>
                    <a:lnTo>
                      <a:pt x="365125" y="112079"/>
                    </a:lnTo>
                    <a:cubicBezTo>
                      <a:pt x="353620" y="106976"/>
                      <a:pt x="344450" y="97848"/>
                      <a:pt x="339324" y="86355"/>
                    </a:cubicBezTo>
                    <a:lnTo>
                      <a:pt x="230388" y="86355"/>
                    </a:lnTo>
                    <a:cubicBezTo>
                      <a:pt x="221131" y="105901"/>
                      <a:pt x="201101" y="119062"/>
                      <a:pt x="177998" y="119062"/>
                    </a:cubicBezTo>
                    <a:cubicBezTo>
                      <a:pt x="145120" y="119062"/>
                      <a:pt x="118467" y="92409"/>
                      <a:pt x="118467" y="59531"/>
                    </a:cubicBezTo>
                    <a:cubicBezTo>
                      <a:pt x="118467" y="26653"/>
                      <a:pt x="145120" y="0"/>
                      <a:pt x="177998" y="0"/>
                    </a:cubicBezTo>
                    <a:close/>
                  </a:path>
                </a:pathLst>
              </a:custGeom>
              <a:solidFill>
                <a:sysClr val="window" lastClr="FFFFFF">
                  <a:lumMod val="65000"/>
                </a:sysClr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19" name="グループ化 18">
            <a:extLst>
              <a:ext uri="{FF2B5EF4-FFF2-40B4-BE49-F238E27FC236}">
                <a16:creationId xmlns:a16="http://schemas.microsoft.com/office/drawing/2014/main" id="{4066CA17-7E2A-9E21-F628-FB6330EEC036}"/>
              </a:ext>
            </a:extLst>
          </p:cNvPr>
          <p:cNvGrpSpPr/>
          <p:nvPr/>
        </p:nvGrpSpPr>
        <p:grpSpPr>
          <a:xfrm>
            <a:off x="3905247" y="3676815"/>
            <a:ext cx="1935588" cy="2037370"/>
            <a:chOff x="935522" y="4973282"/>
            <a:chExt cx="1935588" cy="2037370"/>
          </a:xfrm>
        </p:grpSpPr>
        <p:sp>
          <p:nvSpPr>
            <p:cNvPr id="20" name="楕円 19">
              <a:extLst>
                <a:ext uri="{FF2B5EF4-FFF2-40B4-BE49-F238E27FC236}">
                  <a16:creationId xmlns:a16="http://schemas.microsoft.com/office/drawing/2014/main" id="{9C8B5C73-CF2D-9D0A-B5EC-9FD0CDF5C5CE}"/>
                </a:ext>
              </a:extLst>
            </p:cNvPr>
            <p:cNvSpPr/>
            <p:nvPr/>
          </p:nvSpPr>
          <p:spPr bwMode="auto">
            <a:xfrm>
              <a:off x="935522" y="5017321"/>
              <a:ext cx="1935588" cy="1935588"/>
            </a:xfrm>
            <a:prstGeom prst="ellipse">
              <a:avLst/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1" name="グループ化 20">
              <a:extLst>
                <a:ext uri="{FF2B5EF4-FFF2-40B4-BE49-F238E27FC236}">
                  <a16:creationId xmlns:a16="http://schemas.microsoft.com/office/drawing/2014/main" id="{30088D88-3CD7-DF4E-F395-1A5DDC8DA5EC}"/>
                </a:ext>
              </a:extLst>
            </p:cNvPr>
            <p:cNvGrpSpPr/>
            <p:nvPr/>
          </p:nvGrpSpPr>
          <p:grpSpPr>
            <a:xfrm>
              <a:off x="1262320" y="4973282"/>
              <a:ext cx="1325112" cy="2037370"/>
              <a:chOff x="1181840" y="3467825"/>
              <a:chExt cx="1325112" cy="2037370"/>
            </a:xfrm>
          </p:grpSpPr>
          <p:sp>
            <p:nvSpPr>
              <p:cNvPr id="22" name="正方形/長方形 42">
                <a:extLst>
                  <a:ext uri="{FF2B5EF4-FFF2-40B4-BE49-F238E27FC236}">
                    <a16:creationId xmlns:a16="http://schemas.microsoft.com/office/drawing/2014/main" id="{1753146C-49D6-8513-C228-997A72E3BA3D}"/>
                  </a:ext>
                </a:extLst>
              </p:cNvPr>
              <p:cNvSpPr/>
              <p:nvPr/>
            </p:nvSpPr>
            <p:spPr>
              <a:xfrm>
                <a:off x="1181840" y="3467825"/>
                <a:ext cx="1325112" cy="1082434"/>
              </a:xfrm>
              <a:custGeom>
                <a:avLst/>
                <a:gdLst/>
                <a:ahLst/>
                <a:cxnLst/>
                <a:rect l="l" t="t" r="r" b="b"/>
                <a:pathLst>
                  <a:path w="710604" h="580467">
                    <a:moveTo>
                      <a:pt x="177998" y="0"/>
                    </a:moveTo>
                    <a:cubicBezTo>
                      <a:pt x="204186" y="0"/>
                      <a:pt x="226425" y="16910"/>
                      <a:pt x="233714" y="40636"/>
                    </a:cubicBezTo>
                    <a:lnTo>
                      <a:pt x="335999" y="40636"/>
                    </a:lnTo>
                    <a:cubicBezTo>
                      <a:pt x="343288" y="16910"/>
                      <a:pt x="365527" y="0"/>
                      <a:pt x="391715" y="0"/>
                    </a:cubicBezTo>
                    <a:cubicBezTo>
                      <a:pt x="417903" y="0"/>
                      <a:pt x="440142" y="16910"/>
                      <a:pt x="447431" y="40636"/>
                    </a:cubicBezTo>
                    <a:lnTo>
                      <a:pt x="549717" y="40636"/>
                    </a:lnTo>
                    <a:cubicBezTo>
                      <a:pt x="557006" y="16910"/>
                      <a:pt x="579245" y="0"/>
                      <a:pt x="605433" y="0"/>
                    </a:cubicBezTo>
                    <a:cubicBezTo>
                      <a:pt x="638311" y="0"/>
                      <a:pt x="664964" y="26653"/>
                      <a:pt x="664964" y="59531"/>
                    </a:cubicBezTo>
                    <a:cubicBezTo>
                      <a:pt x="664964" y="92409"/>
                      <a:pt x="638311" y="119062"/>
                      <a:pt x="605433" y="119062"/>
                    </a:cubicBezTo>
                    <a:cubicBezTo>
                      <a:pt x="582330" y="119062"/>
                      <a:pt x="562300" y="105901"/>
                      <a:pt x="553043" y="86355"/>
                    </a:cubicBezTo>
                    <a:lnTo>
                      <a:pt x="444106" y="86355"/>
                    </a:lnTo>
                    <a:cubicBezTo>
                      <a:pt x="438979" y="97848"/>
                      <a:pt x="429810" y="106976"/>
                      <a:pt x="418305" y="112079"/>
                    </a:cubicBezTo>
                    <a:lnTo>
                      <a:pt x="418305" y="242819"/>
                    </a:lnTo>
                    <a:lnTo>
                      <a:pt x="460375" y="242819"/>
                    </a:lnTo>
                    <a:cubicBezTo>
                      <a:pt x="468703" y="242819"/>
                      <a:pt x="475455" y="249571"/>
                      <a:pt x="475455" y="257899"/>
                    </a:cubicBezTo>
                    <a:lnTo>
                      <a:pt x="475455" y="318217"/>
                    </a:lnTo>
                    <a:lnTo>
                      <a:pt x="475061" y="319168"/>
                    </a:lnTo>
                    <a:cubicBezTo>
                      <a:pt x="475443" y="319947"/>
                      <a:pt x="475455" y="320738"/>
                      <a:pt x="475455" y="321533"/>
                    </a:cubicBezTo>
                    <a:lnTo>
                      <a:pt x="475455" y="329149"/>
                    </a:lnTo>
                    <a:lnTo>
                      <a:pt x="478252" y="333297"/>
                    </a:lnTo>
                    <a:lnTo>
                      <a:pt x="649288" y="333297"/>
                    </a:lnTo>
                    <a:lnTo>
                      <a:pt x="649288" y="256618"/>
                    </a:lnTo>
                    <a:lnTo>
                      <a:pt x="710604" y="256618"/>
                    </a:lnTo>
                    <a:lnTo>
                      <a:pt x="710604" y="558722"/>
                    </a:lnTo>
                    <a:lnTo>
                      <a:pt x="649288" y="558722"/>
                    </a:lnTo>
                    <a:lnTo>
                      <a:pt x="649288" y="482042"/>
                    </a:lnTo>
                    <a:lnTo>
                      <a:pt x="479749" y="482042"/>
                    </a:lnTo>
                    <a:lnTo>
                      <a:pt x="475455" y="488411"/>
                    </a:lnTo>
                    <a:lnTo>
                      <a:pt x="475455" y="501753"/>
                    </a:lnTo>
                    <a:cubicBezTo>
                      <a:pt x="475455" y="545226"/>
                      <a:pt x="440214" y="580467"/>
                      <a:pt x="396741" y="580467"/>
                    </a:cubicBezTo>
                    <a:lnTo>
                      <a:pt x="386689" y="580467"/>
                    </a:lnTo>
                    <a:cubicBezTo>
                      <a:pt x="343216" y="580467"/>
                      <a:pt x="307975" y="545226"/>
                      <a:pt x="307975" y="501753"/>
                    </a:cubicBezTo>
                    <a:lnTo>
                      <a:pt x="307975" y="488411"/>
                    </a:lnTo>
                    <a:lnTo>
                      <a:pt x="303681" y="482042"/>
                    </a:lnTo>
                    <a:lnTo>
                      <a:pt x="242880" y="482042"/>
                    </a:lnTo>
                    <a:cubicBezTo>
                      <a:pt x="242883" y="482202"/>
                      <a:pt x="242885" y="482363"/>
                      <a:pt x="242888" y="482523"/>
                    </a:cubicBezTo>
                    <a:cubicBezTo>
                      <a:pt x="190902" y="483389"/>
                      <a:pt x="149213" y="525779"/>
                      <a:pt x="149213" y="577772"/>
                    </a:cubicBezTo>
                    <a:lnTo>
                      <a:pt x="0" y="577772"/>
                    </a:lnTo>
                    <a:cubicBezTo>
                      <a:pt x="0" y="447510"/>
                      <a:pt x="101965" y="340737"/>
                      <a:pt x="230980" y="334429"/>
                    </a:cubicBezTo>
                    <a:lnTo>
                      <a:pt x="230980" y="333297"/>
                    </a:lnTo>
                    <a:lnTo>
                      <a:pt x="305178" y="333297"/>
                    </a:lnTo>
                    <a:lnTo>
                      <a:pt x="307975" y="329149"/>
                    </a:lnTo>
                    <a:lnTo>
                      <a:pt x="307975" y="321533"/>
                    </a:lnTo>
                    <a:lnTo>
                      <a:pt x="308369" y="319168"/>
                    </a:lnTo>
                    <a:cubicBezTo>
                      <a:pt x="307985" y="318869"/>
                      <a:pt x="307975" y="318544"/>
                      <a:pt x="307975" y="318217"/>
                    </a:cubicBezTo>
                    <a:lnTo>
                      <a:pt x="307975" y="257899"/>
                    </a:lnTo>
                    <a:cubicBezTo>
                      <a:pt x="307975" y="249571"/>
                      <a:pt x="314727" y="242819"/>
                      <a:pt x="323055" y="242819"/>
                    </a:cubicBezTo>
                    <a:lnTo>
                      <a:pt x="365125" y="242819"/>
                    </a:lnTo>
                    <a:lnTo>
                      <a:pt x="365125" y="112079"/>
                    </a:lnTo>
                    <a:cubicBezTo>
                      <a:pt x="353620" y="106976"/>
                      <a:pt x="344450" y="97848"/>
                      <a:pt x="339324" y="86355"/>
                    </a:cubicBezTo>
                    <a:lnTo>
                      <a:pt x="230388" y="86355"/>
                    </a:lnTo>
                    <a:cubicBezTo>
                      <a:pt x="221131" y="105901"/>
                      <a:pt x="201101" y="119062"/>
                      <a:pt x="177998" y="119062"/>
                    </a:cubicBezTo>
                    <a:cubicBezTo>
                      <a:pt x="145120" y="119062"/>
                      <a:pt x="118467" y="92409"/>
                      <a:pt x="118467" y="59531"/>
                    </a:cubicBezTo>
                    <a:cubicBezTo>
                      <a:pt x="118467" y="26653"/>
                      <a:pt x="145120" y="0"/>
                      <a:pt x="177998" y="0"/>
                    </a:cubicBezTo>
                    <a:close/>
                  </a:path>
                </a:pathLst>
              </a:custGeom>
              <a:solidFill>
                <a:sysClr val="window" lastClr="FFFFFF">
                  <a:lumMod val="65000"/>
                </a:sysClr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3" name="二等辺三角形 9">
                <a:extLst>
                  <a:ext uri="{FF2B5EF4-FFF2-40B4-BE49-F238E27FC236}">
                    <a16:creationId xmlns:a16="http://schemas.microsoft.com/office/drawing/2014/main" id="{3E357E35-3B5B-3377-156A-0F8D4FB74223}"/>
                  </a:ext>
                </a:extLst>
              </p:cNvPr>
              <p:cNvSpPr/>
              <p:nvPr/>
            </p:nvSpPr>
            <p:spPr>
              <a:xfrm>
                <a:off x="1205178" y="4648920"/>
                <a:ext cx="233022" cy="381822"/>
              </a:xfrm>
              <a:custGeom>
                <a:avLst/>
                <a:gdLst>
                  <a:gd name="connsiteX0" fmla="*/ 114300 w 228600"/>
                  <a:gd name="connsiteY0" fmla="*/ 0 h 338230"/>
                  <a:gd name="connsiteX1" fmla="*/ 210723 w 228600"/>
                  <a:gd name="connsiteY1" fmla="*/ 166246 h 338230"/>
                  <a:gd name="connsiteX2" fmla="*/ 220282 w 228600"/>
                  <a:gd name="connsiteY2" fmla="*/ 182727 h 338230"/>
                  <a:gd name="connsiteX3" fmla="*/ 222580 w 228600"/>
                  <a:gd name="connsiteY3" fmla="*/ 186690 h 338230"/>
                  <a:gd name="connsiteX4" fmla="*/ 221082 w 228600"/>
                  <a:gd name="connsiteY4" fmla="*/ 186690 h 338230"/>
                  <a:gd name="connsiteX5" fmla="*/ 228600 w 228600"/>
                  <a:gd name="connsiteY5" fmla="*/ 223930 h 338230"/>
                  <a:gd name="connsiteX6" fmla="*/ 114300 w 228600"/>
                  <a:gd name="connsiteY6" fmla="*/ 338230 h 338230"/>
                  <a:gd name="connsiteX7" fmla="*/ 0 w 228600"/>
                  <a:gd name="connsiteY7" fmla="*/ 223930 h 338230"/>
                  <a:gd name="connsiteX8" fmla="*/ 7519 w 228600"/>
                  <a:gd name="connsiteY8" fmla="*/ 186690 h 338230"/>
                  <a:gd name="connsiteX9" fmla="*/ 6020 w 228600"/>
                  <a:gd name="connsiteY9" fmla="*/ 186690 h 338230"/>
                  <a:gd name="connsiteX10" fmla="*/ 17878 w 228600"/>
                  <a:gd name="connsiteY10" fmla="*/ 166246 h 338230"/>
                  <a:gd name="connsiteX11" fmla="*/ 114300 w 228600"/>
                  <a:gd name="connsiteY11" fmla="*/ 0 h 338230"/>
                  <a:gd name="connsiteX0" fmla="*/ 114300 w 228600"/>
                  <a:gd name="connsiteY0" fmla="*/ 0 h 338230"/>
                  <a:gd name="connsiteX1" fmla="*/ 210723 w 228600"/>
                  <a:gd name="connsiteY1" fmla="*/ 166246 h 338230"/>
                  <a:gd name="connsiteX2" fmla="*/ 220282 w 228600"/>
                  <a:gd name="connsiteY2" fmla="*/ 182727 h 338230"/>
                  <a:gd name="connsiteX3" fmla="*/ 222580 w 228600"/>
                  <a:gd name="connsiteY3" fmla="*/ 186690 h 338230"/>
                  <a:gd name="connsiteX4" fmla="*/ 228600 w 228600"/>
                  <a:gd name="connsiteY4" fmla="*/ 223930 h 338230"/>
                  <a:gd name="connsiteX5" fmla="*/ 114300 w 228600"/>
                  <a:gd name="connsiteY5" fmla="*/ 338230 h 338230"/>
                  <a:gd name="connsiteX6" fmla="*/ 0 w 228600"/>
                  <a:gd name="connsiteY6" fmla="*/ 223930 h 338230"/>
                  <a:gd name="connsiteX7" fmla="*/ 7519 w 228600"/>
                  <a:gd name="connsiteY7" fmla="*/ 186690 h 338230"/>
                  <a:gd name="connsiteX8" fmla="*/ 6020 w 228600"/>
                  <a:gd name="connsiteY8" fmla="*/ 186690 h 338230"/>
                  <a:gd name="connsiteX9" fmla="*/ 17878 w 228600"/>
                  <a:gd name="connsiteY9" fmla="*/ 166246 h 338230"/>
                  <a:gd name="connsiteX10" fmla="*/ 114300 w 228600"/>
                  <a:gd name="connsiteY10" fmla="*/ 0 h 338230"/>
                  <a:gd name="connsiteX0" fmla="*/ 114300 w 228600"/>
                  <a:gd name="connsiteY0" fmla="*/ 0 h 338230"/>
                  <a:gd name="connsiteX1" fmla="*/ 210723 w 228600"/>
                  <a:gd name="connsiteY1" fmla="*/ 166246 h 338230"/>
                  <a:gd name="connsiteX2" fmla="*/ 220282 w 228600"/>
                  <a:gd name="connsiteY2" fmla="*/ 182727 h 338230"/>
                  <a:gd name="connsiteX3" fmla="*/ 228600 w 228600"/>
                  <a:gd name="connsiteY3" fmla="*/ 223930 h 338230"/>
                  <a:gd name="connsiteX4" fmla="*/ 114300 w 228600"/>
                  <a:gd name="connsiteY4" fmla="*/ 338230 h 338230"/>
                  <a:gd name="connsiteX5" fmla="*/ 0 w 228600"/>
                  <a:gd name="connsiteY5" fmla="*/ 223930 h 338230"/>
                  <a:gd name="connsiteX6" fmla="*/ 7519 w 228600"/>
                  <a:gd name="connsiteY6" fmla="*/ 186690 h 338230"/>
                  <a:gd name="connsiteX7" fmla="*/ 6020 w 228600"/>
                  <a:gd name="connsiteY7" fmla="*/ 186690 h 338230"/>
                  <a:gd name="connsiteX8" fmla="*/ 17878 w 228600"/>
                  <a:gd name="connsiteY8" fmla="*/ 166246 h 338230"/>
                  <a:gd name="connsiteX9" fmla="*/ 114300 w 228600"/>
                  <a:gd name="connsiteY9" fmla="*/ 0 h 338230"/>
                  <a:gd name="connsiteX0" fmla="*/ 114300 w 228600"/>
                  <a:gd name="connsiteY0" fmla="*/ 0 h 338230"/>
                  <a:gd name="connsiteX1" fmla="*/ 210723 w 228600"/>
                  <a:gd name="connsiteY1" fmla="*/ 166246 h 338230"/>
                  <a:gd name="connsiteX2" fmla="*/ 220282 w 228600"/>
                  <a:gd name="connsiteY2" fmla="*/ 182727 h 338230"/>
                  <a:gd name="connsiteX3" fmla="*/ 228600 w 228600"/>
                  <a:gd name="connsiteY3" fmla="*/ 223930 h 338230"/>
                  <a:gd name="connsiteX4" fmla="*/ 114300 w 228600"/>
                  <a:gd name="connsiteY4" fmla="*/ 338230 h 338230"/>
                  <a:gd name="connsiteX5" fmla="*/ 0 w 228600"/>
                  <a:gd name="connsiteY5" fmla="*/ 223930 h 338230"/>
                  <a:gd name="connsiteX6" fmla="*/ 7519 w 228600"/>
                  <a:gd name="connsiteY6" fmla="*/ 186690 h 338230"/>
                  <a:gd name="connsiteX7" fmla="*/ 17878 w 228600"/>
                  <a:gd name="connsiteY7" fmla="*/ 166246 h 338230"/>
                  <a:gd name="connsiteX8" fmla="*/ 114300 w 228600"/>
                  <a:gd name="connsiteY8" fmla="*/ 0 h 3382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8600" h="338230">
                    <a:moveTo>
                      <a:pt x="114300" y="0"/>
                    </a:moveTo>
                    <a:lnTo>
                      <a:pt x="210723" y="166246"/>
                    </a:lnTo>
                    <a:cubicBezTo>
                      <a:pt x="215683" y="170713"/>
                      <a:pt x="218520" y="176484"/>
                      <a:pt x="220282" y="182727"/>
                    </a:cubicBezTo>
                    <a:lnTo>
                      <a:pt x="228600" y="223930"/>
                    </a:lnTo>
                    <a:cubicBezTo>
                      <a:pt x="228600" y="287056"/>
                      <a:pt x="177426" y="338230"/>
                      <a:pt x="114300" y="338230"/>
                    </a:cubicBezTo>
                    <a:cubicBezTo>
                      <a:pt x="51174" y="338230"/>
                      <a:pt x="0" y="287056"/>
                      <a:pt x="0" y="223930"/>
                    </a:cubicBezTo>
                    <a:lnTo>
                      <a:pt x="7519" y="186690"/>
                    </a:lnTo>
                    <a:lnTo>
                      <a:pt x="17878" y="166246"/>
                    </a:lnTo>
                    <a:lnTo>
                      <a:pt x="114300" y="0"/>
                    </a:lnTo>
                    <a:close/>
                  </a:path>
                </a:pathLst>
              </a:custGeom>
              <a:solidFill>
                <a:srgbClr val="00B0F0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4" name="二等辺三角形 9">
                <a:extLst>
                  <a:ext uri="{FF2B5EF4-FFF2-40B4-BE49-F238E27FC236}">
                    <a16:creationId xmlns:a16="http://schemas.microsoft.com/office/drawing/2014/main" id="{60828937-FEC6-0402-678C-A07869A2776E}"/>
                  </a:ext>
                </a:extLst>
              </p:cNvPr>
              <p:cNvSpPr/>
              <p:nvPr/>
            </p:nvSpPr>
            <p:spPr>
              <a:xfrm>
                <a:off x="1205178" y="5123373"/>
                <a:ext cx="233022" cy="381822"/>
              </a:xfrm>
              <a:custGeom>
                <a:avLst/>
                <a:gdLst>
                  <a:gd name="connsiteX0" fmla="*/ 114300 w 228600"/>
                  <a:gd name="connsiteY0" fmla="*/ 0 h 338230"/>
                  <a:gd name="connsiteX1" fmla="*/ 210723 w 228600"/>
                  <a:gd name="connsiteY1" fmla="*/ 166246 h 338230"/>
                  <a:gd name="connsiteX2" fmla="*/ 220282 w 228600"/>
                  <a:gd name="connsiteY2" fmla="*/ 182727 h 338230"/>
                  <a:gd name="connsiteX3" fmla="*/ 222580 w 228600"/>
                  <a:gd name="connsiteY3" fmla="*/ 186690 h 338230"/>
                  <a:gd name="connsiteX4" fmla="*/ 221082 w 228600"/>
                  <a:gd name="connsiteY4" fmla="*/ 186690 h 338230"/>
                  <a:gd name="connsiteX5" fmla="*/ 228600 w 228600"/>
                  <a:gd name="connsiteY5" fmla="*/ 223930 h 338230"/>
                  <a:gd name="connsiteX6" fmla="*/ 114300 w 228600"/>
                  <a:gd name="connsiteY6" fmla="*/ 338230 h 338230"/>
                  <a:gd name="connsiteX7" fmla="*/ 0 w 228600"/>
                  <a:gd name="connsiteY7" fmla="*/ 223930 h 338230"/>
                  <a:gd name="connsiteX8" fmla="*/ 7519 w 228600"/>
                  <a:gd name="connsiteY8" fmla="*/ 186690 h 338230"/>
                  <a:gd name="connsiteX9" fmla="*/ 6020 w 228600"/>
                  <a:gd name="connsiteY9" fmla="*/ 186690 h 338230"/>
                  <a:gd name="connsiteX10" fmla="*/ 17878 w 228600"/>
                  <a:gd name="connsiteY10" fmla="*/ 166246 h 338230"/>
                  <a:gd name="connsiteX11" fmla="*/ 114300 w 228600"/>
                  <a:gd name="connsiteY11" fmla="*/ 0 h 338230"/>
                  <a:gd name="connsiteX0" fmla="*/ 114300 w 228600"/>
                  <a:gd name="connsiteY0" fmla="*/ 0 h 338230"/>
                  <a:gd name="connsiteX1" fmla="*/ 210723 w 228600"/>
                  <a:gd name="connsiteY1" fmla="*/ 166246 h 338230"/>
                  <a:gd name="connsiteX2" fmla="*/ 220282 w 228600"/>
                  <a:gd name="connsiteY2" fmla="*/ 182727 h 338230"/>
                  <a:gd name="connsiteX3" fmla="*/ 222580 w 228600"/>
                  <a:gd name="connsiteY3" fmla="*/ 186690 h 338230"/>
                  <a:gd name="connsiteX4" fmla="*/ 228600 w 228600"/>
                  <a:gd name="connsiteY4" fmla="*/ 223930 h 338230"/>
                  <a:gd name="connsiteX5" fmla="*/ 114300 w 228600"/>
                  <a:gd name="connsiteY5" fmla="*/ 338230 h 338230"/>
                  <a:gd name="connsiteX6" fmla="*/ 0 w 228600"/>
                  <a:gd name="connsiteY6" fmla="*/ 223930 h 338230"/>
                  <a:gd name="connsiteX7" fmla="*/ 7519 w 228600"/>
                  <a:gd name="connsiteY7" fmla="*/ 186690 h 338230"/>
                  <a:gd name="connsiteX8" fmla="*/ 6020 w 228600"/>
                  <a:gd name="connsiteY8" fmla="*/ 186690 h 338230"/>
                  <a:gd name="connsiteX9" fmla="*/ 17878 w 228600"/>
                  <a:gd name="connsiteY9" fmla="*/ 166246 h 338230"/>
                  <a:gd name="connsiteX10" fmla="*/ 114300 w 228600"/>
                  <a:gd name="connsiteY10" fmla="*/ 0 h 338230"/>
                  <a:gd name="connsiteX0" fmla="*/ 114300 w 228600"/>
                  <a:gd name="connsiteY0" fmla="*/ 0 h 338230"/>
                  <a:gd name="connsiteX1" fmla="*/ 210723 w 228600"/>
                  <a:gd name="connsiteY1" fmla="*/ 166246 h 338230"/>
                  <a:gd name="connsiteX2" fmla="*/ 220282 w 228600"/>
                  <a:gd name="connsiteY2" fmla="*/ 182727 h 338230"/>
                  <a:gd name="connsiteX3" fmla="*/ 228600 w 228600"/>
                  <a:gd name="connsiteY3" fmla="*/ 223930 h 338230"/>
                  <a:gd name="connsiteX4" fmla="*/ 114300 w 228600"/>
                  <a:gd name="connsiteY4" fmla="*/ 338230 h 338230"/>
                  <a:gd name="connsiteX5" fmla="*/ 0 w 228600"/>
                  <a:gd name="connsiteY5" fmla="*/ 223930 h 338230"/>
                  <a:gd name="connsiteX6" fmla="*/ 7519 w 228600"/>
                  <a:gd name="connsiteY6" fmla="*/ 186690 h 338230"/>
                  <a:gd name="connsiteX7" fmla="*/ 6020 w 228600"/>
                  <a:gd name="connsiteY7" fmla="*/ 186690 h 338230"/>
                  <a:gd name="connsiteX8" fmla="*/ 17878 w 228600"/>
                  <a:gd name="connsiteY8" fmla="*/ 166246 h 338230"/>
                  <a:gd name="connsiteX9" fmla="*/ 114300 w 228600"/>
                  <a:gd name="connsiteY9" fmla="*/ 0 h 338230"/>
                  <a:gd name="connsiteX0" fmla="*/ 114300 w 228600"/>
                  <a:gd name="connsiteY0" fmla="*/ 0 h 338230"/>
                  <a:gd name="connsiteX1" fmla="*/ 210723 w 228600"/>
                  <a:gd name="connsiteY1" fmla="*/ 166246 h 338230"/>
                  <a:gd name="connsiteX2" fmla="*/ 220282 w 228600"/>
                  <a:gd name="connsiteY2" fmla="*/ 182727 h 338230"/>
                  <a:gd name="connsiteX3" fmla="*/ 228600 w 228600"/>
                  <a:gd name="connsiteY3" fmla="*/ 223930 h 338230"/>
                  <a:gd name="connsiteX4" fmla="*/ 114300 w 228600"/>
                  <a:gd name="connsiteY4" fmla="*/ 338230 h 338230"/>
                  <a:gd name="connsiteX5" fmla="*/ 0 w 228600"/>
                  <a:gd name="connsiteY5" fmla="*/ 223930 h 338230"/>
                  <a:gd name="connsiteX6" fmla="*/ 7519 w 228600"/>
                  <a:gd name="connsiteY6" fmla="*/ 186690 h 338230"/>
                  <a:gd name="connsiteX7" fmla="*/ 17878 w 228600"/>
                  <a:gd name="connsiteY7" fmla="*/ 166246 h 338230"/>
                  <a:gd name="connsiteX8" fmla="*/ 114300 w 228600"/>
                  <a:gd name="connsiteY8" fmla="*/ 0 h 3382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8600" h="338230">
                    <a:moveTo>
                      <a:pt x="114300" y="0"/>
                    </a:moveTo>
                    <a:lnTo>
                      <a:pt x="210723" y="166246"/>
                    </a:lnTo>
                    <a:cubicBezTo>
                      <a:pt x="215683" y="170713"/>
                      <a:pt x="218520" y="176484"/>
                      <a:pt x="220282" y="182727"/>
                    </a:cubicBezTo>
                    <a:lnTo>
                      <a:pt x="228600" y="223930"/>
                    </a:lnTo>
                    <a:cubicBezTo>
                      <a:pt x="228600" y="287056"/>
                      <a:pt x="177426" y="338230"/>
                      <a:pt x="114300" y="338230"/>
                    </a:cubicBezTo>
                    <a:cubicBezTo>
                      <a:pt x="51174" y="338230"/>
                      <a:pt x="0" y="287056"/>
                      <a:pt x="0" y="223930"/>
                    </a:cubicBezTo>
                    <a:lnTo>
                      <a:pt x="7519" y="186690"/>
                    </a:lnTo>
                    <a:lnTo>
                      <a:pt x="17878" y="166246"/>
                    </a:lnTo>
                    <a:lnTo>
                      <a:pt x="114300" y="0"/>
                    </a:lnTo>
                    <a:close/>
                  </a:path>
                </a:pathLst>
              </a:custGeom>
              <a:solidFill>
                <a:srgbClr val="00B0F0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3B88ECCA-789A-F4C1-EB3D-5C66436C2C56}"/>
              </a:ext>
            </a:extLst>
          </p:cNvPr>
          <p:cNvSpPr txBox="1"/>
          <p:nvPr/>
        </p:nvSpPr>
        <p:spPr>
          <a:xfrm>
            <a:off x="844949" y="5787255"/>
            <a:ext cx="2339102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2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水を</a:t>
            </a:r>
            <a:endParaRPr kumimoji="1" lang="en-US" altLang="ja-JP" sz="28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kumimoji="1" lang="ja-JP" altLang="en-US" sz="2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出しすぎない</a:t>
            </a:r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C8506709-986F-68B9-C81D-85D03FB9DB2E}"/>
              </a:ext>
            </a:extLst>
          </p:cNvPr>
          <p:cNvSpPr txBox="1"/>
          <p:nvPr/>
        </p:nvSpPr>
        <p:spPr>
          <a:xfrm>
            <a:off x="3738415" y="5787255"/>
            <a:ext cx="2339102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2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蛇口の</a:t>
            </a:r>
            <a:endParaRPr kumimoji="1" lang="en-US" altLang="ja-JP" sz="28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kumimoji="1" lang="ja-JP" altLang="en-US" sz="2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締め忘れ注意</a:t>
            </a:r>
          </a:p>
        </p:txBody>
      </p:sp>
      <p:grpSp>
        <p:nvGrpSpPr>
          <p:cNvPr id="27" name="グループ化 26">
            <a:extLst>
              <a:ext uri="{FF2B5EF4-FFF2-40B4-BE49-F238E27FC236}">
                <a16:creationId xmlns:a16="http://schemas.microsoft.com/office/drawing/2014/main" id="{BCCBFC4D-2F35-90D4-33D1-B75AAD851158}"/>
              </a:ext>
            </a:extLst>
          </p:cNvPr>
          <p:cNvGrpSpPr/>
          <p:nvPr/>
        </p:nvGrpSpPr>
        <p:grpSpPr>
          <a:xfrm>
            <a:off x="6836463" y="3720854"/>
            <a:ext cx="1966908" cy="1935588"/>
            <a:chOff x="3365672" y="5017321"/>
            <a:chExt cx="1966908" cy="1935588"/>
          </a:xfrm>
        </p:grpSpPr>
        <p:sp>
          <p:nvSpPr>
            <p:cNvPr id="28" name="楕円 27">
              <a:extLst>
                <a:ext uri="{FF2B5EF4-FFF2-40B4-BE49-F238E27FC236}">
                  <a16:creationId xmlns:a16="http://schemas.microsoft.com/office/drawing/2014/main" id="{864AA84C-D7A8-1011-FC60-83881457C728}"/>
                </a:ext>
              </a:extLst>
            </p:cNvPr>
            <p:cNvSpPr/>
            <p:nvPr/>
          </p:nvSpPr>
          <p:spPr bwMode="auto">
            <a:xfrm>
              <a:off x="3396992" y="5017321"/>
              <a:ext cx="1935588" cy="1935588"/>
            </a:xfrm>
            <a:prstGeom prst="ellipse">
              <a:avLst/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9" name="グループ化 28">
              <a:extLst>
                <a:ext uri="{FF2B5EF4-FFF2-40B4-BE49-F238E27FC236}">
                  <a16:creationId xmlns:a16="http://schemas.microsoft.com/office/drawing/2014/main" id="{5C683A10-56FA-5F4E-F134-A7D6BCA82944}"/>
                </a:ext>
              </a:extLst>
            </p:cNvPr>
            <p:cNvGrpSpPr/>
            <p:nvPr/>
          </p:nvGrpSpPr>
          <p:grpSpPr>
            <a:xfrm>
              <a:off x="3365672" y="5029634"/>
              <a:ext cx="1752607" cy="1433421"/>
              <a:chOff x="2114549" y="3111277"/>
              <a:chExt cx="1241658" cy="1015526"/>
            </a:xfrm>
          </p:grpSpPr>
          <p:grpSp>
            <p:nvGrpSpPr>
              <p:cNvPr id="30" name="グループ化 29">
                <a:extLst>
                  <a:ext uri="{FF2B5EF4-FFF2-40B4-BE49-F238E27FC236}">
                    <a16:creationId xmlns:a16="http://schemas.microsoft.com/office/drawing/2014/main" id="{5E0E9039-553E-5A60-34D1-CD8B6390BDAB}"/>
                  </a:ext>
                </a:extLst>
              </p:cNvPr>
              <p:cNvGrpSpPr/>
              <p:nvPr/>
            </p:nvGrpSpPr>
            <p:grpSpPr>
              <a:xfrm>
                <a:off x="2262606" y="3111277"/>
                <a:ext cx="1093601" cy="1015526"/>
                <a:chOff x="2262606" y="3111277"/>
                <a:chExt cx="1093601" cy="1015526"/>
              </a:xfrm>
            </p:grpSpPr>
            <p:grpSp>
              <p:nvGrpSpPr>
                <p:cNvPr id="33" name="グループ化 32">
                  <a:extLst>
                    <a:ext uri="{FF2B5EF4-FFF2-40B4-BE49-F238E27FC236}">
                      <a16:creationId xmlns:a16="http://schemas.microsoft.com/office/drawing/2014/main" id="{5B920716-1E52-2AC4-008B-0FB14C95C811}"/>
                    </a:ext>
                  </a:extLst>
                </p:cNvPr>
                <p:cNvGrpSpPr/>
                <p:nvPr/>
              </p:nvGrpSpPr>
              <p:grpSpPr>
                <a:xfrm>
                  <a:off x="2554582" y="3471323"/>
                  <a:ext cx="801625" cy="655480"/>
                  <a:chOff x="8792828" y="3320060"/>
                  <a:chExt cx="943398" cy="771406"/>
                </a:xfrm>
                <a:solidFill>
                  <a:schemeClr val="bg1">
                    <a:lumMod val="75000"/>
                  </a:schemeClr>
                </a:solidFill>
              </p:grpSpPr>
              <p:sp>
                <p:nvSpPr>
                  <p:cNvPr id="35" name="台形 34">
                    <a:extLst>
                      <a:ext uri="{FF2B5EF4-FFF2-40B4-BE49-F238E27FC236}">
                        <a16:creationId xmlns:a16="http://schemas.microsoft.com/office/drawing/2014/main" id="{D1167F15-176C-606F-E105-BD98AA243DC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9228475" y="3429000"/>
                    <a:ext cx="180020" cy="225025"/>
                  </a:xfrm>
                  <a:prstGeom prst="trapezoid">
                    <a:avLst>
                      <a:gd name="adj" fmla="val 18386"/>
                    </a:avLst>
                  </a:pr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>
                    <a:noAutofit/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36" name="四角形: 上の 2 つの角を丸める 35">
                    <a:extLst>
                      <a:ext uri="{FF2B5EF4-FFF2-40B4-BE49-F238E27FC236}">
                        <a16:creationId xmlns:a16="http://schemas.microsoft.com/office/drawing/2014/main" id="{3EBD1090-CA6B-30CF-8523-881ACD399C7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9093461" y="3320060"/>
                    <a:ext cx="450050" cy="135015"/>
                  </a:xfrm>
                  <a:prstGeom prst="round2SameRect">
                    <a:avLst>
                      <a:gd name="adj1" fmla="val 50000"/>
                      <a:gd name="adj2" fmla="val 11683"/>
                    </a:avLst>
                  </a:pr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>
                    <a:noAutofit/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37" name="矢印: 折線 36">
                    <a:extLst>
                      <a:ext uri="{FF2B5EF4-FFF2-40B4-BE49-F238E27FC236}">
                        <a16:creationId xmlns:a16="http://schemas.microsoft.com/office/drawing/2014/main" id="{5B92E22D-1304-1BC0-7E91-6D4E82CEF2E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8818687" y="3600928"/>
                    <a:ext cx="671816" cy="470114"/>
                  </a:xfrm>
                  <a:prstGeom prst="bentArrow">
                    <a:avLst>
                      <a:gd name="adj1" fmla="val 33658"/>
                      <a:gd name="adj2" fmla="val 26601"/>
                      <a:gd name="adj3" fmla="val 46882"/>
                      <a:gd name="adj4" fmla="val 49298"/>
                    </a:avLst>
                  </a:pr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>
                    <a:noAutofit/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38" name="四角形: 角を丸くする 37">
                    <a:extLst>
                      <a:ext uri="{FF2B5EF4-FFF2-40B4-BE49-F238E27FC236}">
                        <a16:creationId xmlns:a16="http://schemas.microsoft.com/office/drawing/2014/main" id="{AD878F15-28D1-7AED-1CC7-3C00275F921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8792828" y="3966978"/>
                    <a:ext cx="207137" cy="124488"/>
                  </a:xfrm>
                  <a:prstGeom prst="roundRect">
                    <a:avLst/>
                  </a:pr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>
                    <a:noAutofit/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39" name="正方形/長方形 38">
                    <a:extLst>
                      <a:ext uri="{FF2B5EF4-FFF2-40B4-BE49-F238E27FC236}">
                        <a16:creationId xmlns:a16="http://schemas.microsoft.com/office/drawing/2014/main" id="{5ED8FC24-5AA5-0FFA-ABC9-EF423441FE6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9481621" y="3646881"/>
                    <a:ext cx="196903" cy="156453"/>
                  </a:xfrm>
                  <a:prstGeom prst="rect">
                    <a:avLst/>
                  </a:pr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>
                    <a:noAutofit/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40" name="正方形/長方形 39">
                    <a:extLst>
                      <a:ext uri="{FF2B5EF4-FFF2-40B4-BE49-F238E27FC236}">
                        <a16:creationId xmlns:a16="http://schemas.microsoft.com/office/drawing/2014/main" id="{77DD80ED-B096-249D-B51C-5E83719B778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9642767" y="3610454"/>
                    <a:ext cx="59358" cy="229308"/>
                  </a:xfrm>
                  <a:prstGeom prst="rect">
                    <a:avLst/>
                  </a:pr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>
                    <a:noAutofit/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41" name="正方形/長方形 40">
                    <a:extLst>
                      <a:ext uri="{FF2B5EF4-FFF2-40B4-BE49-F238E27FC236}">
                        <a16:creationId xmlns:a16="http://schemas.microsoft.com/office/drawing/2014/main" id="{9A184675-BB3A-7AB3-07D0-36F4685FF37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9690506" y="3546159"/>
                    <a:ext cx="45720" cy="357898"/>
                  </a:xfrm>
                  <a:prstGeom prst="rect">
                    <a:avLst/>
                  </a:pr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>
                    <a:noAutofit/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42" name="楕円 41">
                    <a:extLst>
                      <a:ext uri="{FF2B5EF4-FFF2-40B4-BE49-F238E27FC236}">
                        <a16:creationId xmlns:a16="http://schemas.microsoft.com/office/drawing/2014/main" id="{5207FA23-68F2-1089-09FE-F6D5A20274C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9093460" y="3564015"/>
                    <a:ext cx="450050" cy="360040"/>
                  </a:xfrm>
                  <a:prstGeom prst="ellipse">
                    <a:avLst/>
                  </a:pr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>
                    <a:noAutofit/>
                  </a:bodyPr>
                  <a:lstStyle/>
                  <a:p>
                    <a:endParaRPr lang="ja-JP" altLang="en-US"/>
                  </a:p>
                </p:txBody>
              </p:sp>
            </p:grpSp>
            <p:sp>
              <p:nvSpPr>
                <p:cNvPr id="34" name="フリーフォーム: 図形 33">
                  <a:extLst>
                    <a:ext uri="{FF2B5EF4-FFF2-40B4-BE49-F238E27FC236}">
                      <a16:creationId xmlns:a16="http://schemas.microsoft.com/office/drawing/2014/main" id="{675211D7-A5D9-7C94-4DDF-E655E153C833}"/>
                    </a:ext>
                  </a:extLst>
                </p:cNvPr>
                <p:cNvSpPr/>
                <p:nvPr/>
              </p:nvSpPr>
              <p:spPr bwMode="auto">
                <a:xfrm>
                  <a:off x="2262606" y="3111277"/>
                  <a:ext cx="1054752" cy="652040"/>
                </a:xfrm>
                <a:custGeom>
                  <a:avLst/>
                  <a:gdLst>
                    <a:gd name="connsiteX0" fmla="*/ 707394 w 973510"/>
                    <a:gd name="connsiteY0" fmla="*/ 0 h 652040"/>
                    <a:gd name="connsiteX1" fmla="*/ 749865 w 973510"/>
                    <a:gd name="connsiteY1" fmla="*/ 42470 h 652040"/>
                    <a:gd name="connsiteX2" fmla="*/ 747978 w 973510"/>
                    <a:gd name="connsiteY2" fmla="*/ 51816 h 652040"/>
                    <a:gd name="connsiteX3" fmla="*/ 777765 w 973510"/>
                    <a:gd name="connsiteY3" fmla="*/ 47432 h 652040"/>
                    <a:gd name="connsiteX4" fmla="*/ 834805 w 973510"/>
                    <a:gd name="connsiteY4" fmla="*/ 46163 h 652040"/>
                    <a:gd name="connsiteX5" fmla="*/ 877275 w 973510"/>
                    <a:gd name="connsiteY5" fmla="*/ 88634 h 652040"/>
                    <a:gd name="connsiteX6" fmla="*/ 851337 w 973510"/>
                    <a:gd name="connsiteY6" fmla="*/ 127766 h 652040"/>
                    <a:gd name="connsiteX7" fmla="*/ 835917 w 973510"/>
                    <a:gd name="connsiteY7" fmla="*/ 130880 h 652040"/>
                    <a:gd name="connsiteX8" fmla="*/ 835905 w 973510"/>
                    <a:gd name="connsiteY8" fmla="*/ 131008 h 652040"/>
                    <a:gd name="connsiteX9" fmla="*/ 835313 w 973510"/>
                    <a:gd name="connsiteY9" fmla="*/ 131001 h 652040"/>
                    <a:gd name="connsiteX10" fmla="*/ 834805 w 973510"/>
                    <a:gd name="connsiteY10" fmla="*/ 131104 h 652040"/>
                    <a:gd name="connsiteX11" fmla="*/ 834240 w 973510"/>
                    <a:gd name="connsiteY11" fmla="*/ 130990 h 652040"/>
                    <a:gd name="connsiteX12" fmla="*/ 783472 w 973510"/>
                    <a:gd name="connsiteY12" fmla="*/ 130446 h 652040"/>
                    <a:gd name="connsiteX13" fmla="*/ 683915 w 973510"/>
                    <a:gd name="connsiteY13" fmla="*/ 153031 h 652040"/>
                    <a:gd name="connsiteX14" fmla="*/ 677902 w 973510"/>
                    <a:gd name="connsiteY14" fmla="*/ 155965 h 652040"/>
                    <a:gd name="connsiteX15" fmla="*/ 711152 w 973510"/>
                    <a:gd name="connsiteY15" fmla="*/ 151331 h 652040"/>
                    <a:gd name="connsiteX16" fmla="*/ 891235 w 973510"/>
                    <a:gd name="connsiteY16" fmla="*/ 186893 h 652040"/>
                    <a:gd name="connsiteX17" fmla="*/ 941350 w 973510"/>
                    <a:gd name="connsiteY17" fmla="*/ 213911 h 652040"/>
                    <a:gd name="connsiteX18" fmla="*/ 943558 w 973510"/>
                    <a:gd name="connsiteY18" fmla="*/ 214357 h 652040"/>
                    <a:gd name="connsiteX19" fmla="*/ 973510 w 973510"/>
                    <a:gd name="connsiteY19" fmla="*/ 259544 h 652040"/>
                    <a:gd name="connsiteX20" fmla="*/ 924469 w 973510"/>
                    <a:gd name="connsiteY20" fmla="*/ 308585 h 652040"/>
                    <a:gd name="connsiteX21" fmla="*/ 905380 w 973510"/>
                    <a:gd name="connsiteY21" fmla="*/ 304731 h 652040"/>
                    <a:gd name="connsiteX22" fmla="*/ 895030 w 973510"/>
                    <a:gd name="connsiteY22" fmla="*/ 297752 h 652040"/>
                    <a:gd name="connsiteX23" fmla="*/ 894459 w 973510"/>
                    <a:gd name="connsiteY23" fmla="*/ 298642 h 652040"/>
                    <a:gd name="connsiteX24" fmla="*/ 713856 w 973510"/>
                    <a:gd name="connsiteY24" fmla="*/ 248407 h 652040"/>
                    <a:gd name="connsiteX25" fmla="*/ 675172 w 973510"/>
                    <a:gd name="connsiteY25" fmla="*/ 252348 h 652040"/>
                    <a:gd name="connsiteX26" fmla="*/ 720831 w 973510"/>
                    <a:gd name="connsiteY26" fmla="*/ 259166 h 652040"/>
                    <a:gd name="connsiteX27" fmla="*/ 933057 w 973510"/>
                    <a:gd name="connsiteY27" fmla="*/ 380979 h 652040"/>
                    <a:gd name="connsiteX28" fmla="*/ 932632 w 973510"/>
                    <a:gd name="connsiteY28" fmla="*/ 381375 h 652040"/>
                    <a:gd name="connsiteX29" fmla="*/ 933295 w 973510"/>
                    <a:gd name="connsiteY29" fmla="*/ 381822 h 652040"/>
                    <a:gd name="connsiteX30" fmla="*/ 947658 w 973510"/>
                    <a:gd name="connsiteY30" fmla="*/ 416499 h 652040"/>
                    <a:gd name="connsiteX31" fmla="*/ 898617 w 973510"/>
                    <a:gd name="connsiteY31" fmla="*/ 465539 h 652040"/>
                    <a:gd name="connsiteX32" fmla="*/ 863940 w 973510"/>
                    <a:gd name="connsiteY32" fmla="*/ 451176 h 652040"/>
                    <a:gd name="connsiteX33" fmla="*/ 860015 w 973510"/>
                    <a:gd name="connsiteY33" fmla="*/ 445353 h 652040"/>
                    <a:gd name="connsiteX34" fmla="*/ 826399 w 973510"/>
                    <a:gd name="connsiteY34" fmla="*/ 414398 h 652040"/>
                    <a:gd name="connsiteX35" fmla="*/ 558834 w 973510"/>
                    <a:gd name="connsiteY35" fmla="*/ 354027 h 652040"/>
                    <a:gd name="connsiteX36" fmla="*/ 523238 w 973510"/>
                    <a:gd name="connsiteY36" fmla="*/ 396498 h 652040"/>
                    <a:gd name="connsiteX37" fmla="*/ 536487 w 973510"/>
                    <a:gd name="connsiteY37" fmla="*/ 448788 h 652040"/>
                    <a:gd name="connsiteX38" fmla="*/ 553731 w 973510"/>
                    <a:gd name="connsiteY38" fmla="*/ 469447 h 652040"/>
                    <a:gd name="connsiteX39" fmla="*/ 595568 w 973510"/>
                    <a:gd name="connsiteY39" fmla="*/ 504885 h 652040"/>
                    <a:gd name="connsiteX40" fmla="*/ 640534 w 973510"/>
                    <a:gd name="connsiteY40" fmla="*/ 531212 h 652040"/>
                    <a:gd name="connsiteX41" fmla="*/ 651040 w 973510"/>
                    <a:gd name="connsiteY41" fmla="*/ 533333 h 652040"/>
                    <a:gd name="connsiteX42" fmla="*/ 688773 w 973510"/>
                    <a:gd name="connsiteY42" fmla="*/ 590259 h 652040"/>
                    <a:gd name="connsiteX43" fmla="*/ 626992 w 973510"/>
                    <a:gd name="connsiteY43" fmla="*/ 652040 h 652040"/>
                    <a:gd name="connsiteX44" fmla="*/ 602944 w 973510"/>
                    <a:gd name="connsiteY44" fmla="*/ 647185 h 652040"/>
                    <a:gd name="connsiteX45" fmla="*/ 592370 w 973510"/>
                    <a:gd name="connsiteY45" fmla="*/ 640056 h 652040"/>
                    <a:gd name="connsiteX46" fmla="*/ 591971 w 973510"/>
                    <a:gd name="connsiteY46" fmla="*/ 640898 h 652040"/>
                    <a:gd name="connsiteX47" fmla="*/ 468824 w 973510"/>
                    <a:gd name="connsiteY47" fmla="*/ 553740 h 652040"/>
                    <a:gd name="connsiteX48" fmla="*/ 394525 w 973510"/>
                    <a:gd name="connsiteY48" fmla="*/ 501972 h 652040"/>
                    <a:gd name="connsiteX49" fmla="*/ 317058 w 973510"/>
                    <a:gd name="connsiteY49" fmla="*/ 472856 h 652040"/>
                    <a:gd name="connsiteX50" fmla="*/ 288673 w 973510"/>
                    <a:gd name="connsiteY50" fmla="*/ 453505 h 652040"/>
                    <a:gd name="connsiteX51" fmla="*/ 0 w 973510"/>
                    <a:gd name="connsiteY51" fmla="*/ 474771 h 652040"/>
                    <a:gd name="connsiteX52" fmla="*/ 0 w 973510"/>
                    <a:gd name="connsiteY52" fmla="*/ 170505 h 652040"/>
                    <a:gd name="connsiteX53" fmla="*/ 288371 w 973510"/>
                    <a:gd name="connsiteY53" fmla="*/ 191749 h 652040"/>
                    <a:gd name="connsiteX54" fmla="*/ 353949 w 973510"/>
                    <a:gd name="connsiteY54" fmla="*/ 156579 h 652040"/>
                    <a:gd name="connsiteX55" fmla="*/ 453432 w 973510"/>
                    <a:gd name="connsiteY55" fmla="*/ 132383 h 652040"/>
                    <a:gd name="connsiteX56" fmla="*/ 466852 w 973510"/>
                    <a:gd name="connsiteY56" fmla="*/ 131545 h 652040"/>
                    <a:gd name="connsiteX57" fmla="*/ 486579 w 973510"/>
                    <a:gd name="connsiteY57" fmla="*/ 108275 h 652040"/>
                    <a:gd name="connsiteX58" fmla="*/ 690724 w 973510"/>
                    <a:gd name="connsiteY58" fmla="*/ 1576 h 652040"/>
                    <a:gd name="connsiteX59" fmla="*/ 691024 w 973510"/>
                    <a:gd name="connsiteY59" fmla="*/ 3305 h 652040"/>
                    <a:gd name="connsiteX0" fmla="*/ 707394 w 973510"/>
                    <a:gd name="connsiteY0" fmla="*/ 0 h 652040"/>
                    <a:gd name="connsiteX1" fmla="*/ 749865 w 973510"/>
                    <a:gd name="connsiteY1" fmla="*/ 42470 h 652040"/>
                    <a:gd name="connsiteX2" fmla="*/ 747978 w 973510"/>
                    <a:gd name="connsiteY2" fmla="*/ 51816 h 652040"/>
                    <a:gd name="connsiteX3" fmla="*/ 777765 w 973510"/>
                    <a:gd name="connsiteY3" fmla="*/ 47432 h 652040"/>
                    <a:gd name="connsiteX4" fmla="*/ 834805 w 973510"/>
                    <a:gd name="connsiteY4" fmla="*/ 46163 h 652040"/>
                    <a:gd name="connsiteX5" fmla="*/ 877275 w 973510"/>
                    <a:gd name="connsiteY5" fmla="*/ 88634 h 652040"/>
                    <a:gd name="connsiteX6" fmla="*/ 851337 w 973510"/>
                    <a:gd name="connsiteY6" fmla="*/ 127766 h 652040"/>
                    <a:gd name="connsiteX7" fmla="*/ 835917 w 973510"/>
                    <a:gd name="connsiteY7" fmla="*/ 130880 h 652040"/>
                    <a:gd name="connsiteX8" fmla="*/ 835905 w 973510"/>
                    <a:gd name="connsiteY8" fmla="*/ 131008 h 652040"/>
                    <a:gd name="connsiteX9" fmla="*/ 835313 w 973510"/>
                    <a:gd name="connsiteY9" fmla="*/ 131001 h 652040"/>
                    <a:gd name="connsiteX10" fmla="*/ 834805 w 973510"/>
                    <a:gd name="connsiteY10" fmla="*/ 131104 h 652040"/>
                    <a:gd name="connsiteX11" fmla="*/ 834240 w 973510"/>
                    <a:gd name="connsiteY11" fmla="*/ 130990 h 652040"/>
                    <a:gd name="connsiteX12" fmla="*/ 783472 w 973510"/>
                    <a:gd name="connsiteY12" fmla="*/ 130446 h 652040"/>
                    <a:gd name="connsiteX13" fmla="*/ 683915 w 973510"/>
                    <a:gd name="connsiteY13" fmla="*/ 153031 h 652040"/>
                    <a:gd name="connsiteX14" fmla="*/ 677902 w 973510"/>
                    <a:gd name="connsiteY14" fmla="*/ 155965 h 652040"/>
                    <a:gd name="connsiteX15" fmla="*/ 711152 w 973510"/>
                    <a:gd name="connsiteY15" fmla="*/ 151331 h 652040"/>
                    <a:gd name="connsiteX16" fmla="*/ 891235 w 973510"/>
                    <a:gd name="connsiteY16" fmla="*/ 186893 h 652040"/>
                    <a:gd name="connsiteX17" fmla="*/ 941350 w 973510"/>
                    <a:gd name="connsiteY17" fmla="*/ 213911 h 652040"/>
                    <a:gd name="connsiteX18" fmla="*/ 943558 w 973510"/>
                    <a:gd name="connsiteY18" fmla="*/ 214357 h 652040"/>
                    <a:gd name="connsiteX19" fmla="*/ 973510 w 973510"/>
                    <a:gd name="connsiteY19" fmla="*/ 259544 h 652040"/>
                    <a:gd name="connsiteX20" fmla="*/ 924469 w 973510"/>
                    <a:gd name="connsiteY20" fmla="*/ 308585 h 652040"/>
                    <a:gd name="connsiteX21" fmla="*/ 905380 w 973510"/>
                    <a:gd name="connsiteY21" fmla="*/ 304731 h 652040"/>
                    <a:gd name="connsiteX22" fmla="*/ 895030 w 973510"/>
                    <a:gd name="connsiteY22" fmla="*/ 297752 h 652040"/>
                    <a:gd name="connsiteX23" fmla="*/ 894459 w 973510"/>
                    <a:gd name="connsiteY23" fmla="*/ 298642 h 652040"/>
                    <a:gd name="connsiteX24" fmla="*/ 713856 w 973510"/>
                    <a:gd name="connsiteY24" fmla="*/ 248407 h 652040"/>
                    <a:gd name="connsiteX25" fmla="*/ 675172 w 973510"/>
                    <a:gd name="connsiteY25" fmla="*/ 252348 h 652040"/>
                    <a:gd name="connsiteX26" fmla="*/ 720831 w 973510"/>
                    <a:gd name="connsiteY26" fmla="*/ 259166 h 652040"/>
                    <a:gd name="connsiteX27" fmla="*/ 933057 w 973510"/>
                    <a:gd name="connsiteY27" fmla="*/ 380979 h 652040"/>
                    <a:gd name="connsiteX28" fmla="*/ 932632 w 973510"/>
                    <a:gd name="connsiteY28" fmla="*/ 381375 h 652040"/>
                    <a:gd name="connsiteX29" fmla="*/ 933295 w 973510"/>
                    <a:gd name="connsiteY29" fmla="*/ 381822 h 652040"/>
                    <a:gd name="connsiteX30" fmla="*/ 947658 w 973510"/>
                    <a:gd name="connsiteY30" fmla="*/ 416499 h 652040"/>
                    <a:gd name="connsiteX31" fmla="*/ 898617 w 973510"/>
                    <a:gd name="connsiteY31" fmla="*/ 465539 h 652040"/>
                    <a:gd name="connsiteX32" fmla="*/ 863940 w 973510"/>
                    <a:gd name="connsiteY32" fmla="*/ 451176 h 652040"/>
                    <a:gd name="connsiteX33" fmla="*/ 860015 w 973510"/>
                    <a:gd name="connsiteY33" fmla="*/ 445353 h 652040"/>
                    <a:gd name="connsiteX34" fmla="*/ 826399 w 973510"/>
                    <a:gd name="connsiteY34" fmla="*/ 414398 h 652040"/>
                    <a:gd name="connsiteX35" fmla="*/ 558834 w 973510"/>
                    <a:gd name="connsiteY35" fmla="*/ 354027 h 652040"/>
                    <a:gd name="connsiteX36" fmla="*/ 523238 w 973510"/>
                    <a:gd name="connsiteY36" fmla="*/ 396498 h 652040"/>
                    <a:gd name="connsiteX37" fmla="*/ 536487 w 973510"/>
                    <a:gd name="connsiteY37" fmla="*/ 448788 h 652040"/>
                    <a:gd name="connsiteX38" fmla="*/ 553731 w 973510"/>
                    <a:gd name="connsiteY38" fmla="*/ 469447 h 652040"/>
                    <a:gd name="connsiteX39" fmla="*/ 595568 w 973510"/>
                    <a:gd name="connsiteY39" fmla="*/ 504885 h 652040"/>
                    <a:gd name="connsiteX40" fmla="*/ 640534 w 973510"/>
                    <a:gd name="connsiteY40" fmla="*/ 531212 h 652040"/>
                    <a:gd name="connsiteX41" fmla="*/ 651040 w 973510"/>
                    <a:gd name="connsiteY41" fmla="*/ 533333 h 652040"/>
                    <a:gd name="connsiteX42" fmla="*/ 688773 w 973510"/>
                    <a:gd name="connsiteY42" fmla="*/ 590259 h 652040"/>
                    <a:gd name="connsiteX43" fmla="*/ 626992 w 973510"/>
                    <a:gd name="connsiteY43" fmla="*/ 652040 h 652040"/>
                    <a:gd name="connsiteX44" fmla="*/ 602944 w 973510"/>
                    <a:gd name="connsiteY44" fmla="*/ 647185 h 652040"/>
                    <a:gd name="connsiteX45" fmla="*/ 592370 w 973510"/>
                    <a:gd name="connsiteY45" fmla="*/ 640056 h 652040"/>
                    <a:gd name="connsiteX46" fmla="*/ 591971 w 973510"/>
                    <a:gd name="connsiteY46" fmla="*/ 640898 h 652040"/>
                    <a:gd name="connsiteX47" fmla="*/ 468824 w 973510"/>
                    <a:gd name="connsiteY47" fmla="*/ 553740 h 652040"/>
                    <a:gd name="connsiteX48" fmla="*/ 394525 w 973510"/>
                    <a:gd name="connsiteY48" fmla="*/ 501972 h 652040"/>
                    <a:gd name="connsiteX49" fmla="*/ 317058 w 973510"/>
                    <a:gd name="connsiteY49" fmla="*/ 472856 h 652040"/>
                    <a:gd name="connsiteX50" fmla="*/ 288673 w 973510"/>
                    <a:gd name="connsiteY50" fmla="*/ 453505 h 652040"/>
                    <a:gd name="connsiteX51" fmla="*/ 0 w 973510"/>
                    <a:gd name="connsiteY51" fmla="*/ 474771 h 652040"/>
                    <a:gd name="connsiteX52" fmla="*/ 375 w 973510"/>
                    <a:gd name="connsiteY52" fmla="*/ 316825 h 652040"/>
                    <a:gd name="connsiteX53" fmla="*/ 0 w 973510"/>
                    <a:gd name="connsiteY53" fmla="*/ 170505 h 652040"/>
                    <a:gd name="connsiteX54" fmla="*/ 288371 w 973510"/>
                    <a:gd name="connsiteY54" fmla="*/ 191749 h 652040"/>
                    <a:gd name="connsiteX55" fmla="*/ 353949 w 973510"/>
                    <a:gd name="connsiteY55" fmla="*/ 156579 h 652040"/>
                    <a:gd name="connsiteX56" fmla="*/ 453432 w 973510"/>
                    <a:gd name="connsiteY56" fmla="*/ 132383 h 652040"/>
                    <a:gd name="connsiteX57" fmla="*/ 466852 w 973510"/>
                    <a:gd name="connsiteY57" fmla="*/ 131545 h 652040"/>
                    <a:gd name="connsiteX58" fmla="*/ 486579 w 973510"/>
                    <a:gd name="connsiteY58" fmla="*/ 108275 h 652040"/>
                    <a:gd name="connsiteX59" fmla="*/ 690724 w 973510"/>
                    <a:gd name="connsiteY59" fmla="*/ 1576 h 652040"/>
                    <a:gd name="connsiteX60" fmla="*/ 691024 w 973510"/>
                    <a:gd name="connsiteY60" fmla="*/ 3305 h 652040"/>
                    <a:gd name="connsiteX61" fmla="*/ 707394 w 973510"/>
                    <a:gd name="connsiteY61" fmla="*/ 0 h 652040"/>
                    <a:gd name="connsiteX0" fmla="*/ 375 w 973510"/>
                    <a:gd name="connsiteY0" fmla="*/ 316825 h 652040"/>
                    <a:gd name="connsiteX1" fmla="*/ 0 w 973510"/>
                    <a:gd name="connsiteY1" fmla="*/ 170505 h 652040"/>
                    <a:gd name="connsiteX2" fmla="*/ 288371 w 973510"/>
                    <a:gd name="connsiteY2" fmla="*/ 191749 h 652040"/>
                    <a:gd name="connsiteX3" fmla="*/ 353949 w 973510"/>
                    <a:gd name="connsiteY3" fmla="*/ 156579 h 652040"/>
                    <a:gd name="connsiteX4" fmla="*/ 453432 w 973510"/>
                    <a:gd name="connsiteY4" fmla="*/ 132383 h 652040"/>
                    <a:gd name="connsiteX5" fmla="*/ 466852 w 973510"/>
                    <a:gd name="connsiteY5" fmla="*/ 131545 h 652040"/>
                    <a:gd name="connsiteX6" fmla="*/ 486579 w 973510"/>
                    <a:gd name="connsiteY6" fmla="*/ 108275 h 652040"/>
                    <a:gd name="connsiteX7" fmla="*/ 690724 w 973510"/>
                    <a:gd name="connsiteY7" fmla="*/ 1576 h 652040"/>
                    <a:gd name="connsiteX8" fmla="*/ 691024 w 973510"/>
                    <a:gd name="connsiteY8" fmla="*/ 3305 h 652040"/>
                    <a:gd name="connsiteX9" fmla="*/ 707394 w 973510"/>
                    <a:gd name="connsiteY9" fmla="*/ 0 h 652040"/>
                    <a:gd name="connsiteX10" fmla="*/ 749865 w 973510"/>
                    <a:gd name="connsiteY10" fmla="*/ 42470 h 652040"/>
                    <a:gd name="connsiteX11" fmla="*/ 747978 w 973510"/>
                    <a:gd name="connsiteY11" fmla="*/ 51816 h 652040"/>
                    <a:gd name="connsiteX12" fmla="*/ 777765 w 973510"/>
                    <a:gd name="connsiteY12" fmla="*/ 47432 h 652040"/>
                    <a:gd name="connsiteX13" fmla="*/ 834805 w 973510"/>
                    <a:gd name="connsiteY13" fmla="*/ 46163 h 652040"/>
                    <a:gd name="connsiteX14" fmla="*/ 877275 w 973510"/>
                    <a:gd name="connsiteY14" fmla="*/ 88634 h 652040"/>
                    <a:gd name="connsiteX15" fmla="*/ 851337 w 973510"/>
                    <a:gd name="connsiteY15" fmla="*/ 127766 h 652040"/>
                    <a:gd name="connsiteX16" fmla="*/ 835917 w 973510"/>
                    <a:gd name="connsiteY16" fmla="*/ 130880 h 652040"/>
                    <a:gd name="connsiteX17" fmla="*/ 835905 w 973510"/>
                    <a:gd name="connsiteY17" fmla="*/ 131008 h 652040"/>
                    <a:gd name="connsiteX18" fmla="*/ 835313 w 973510"/>
                    <a:gd name="connsiteY18" fmla="*/ 131001 h 652040"/>
                    <a:gd name="connsiteX19" fmla="*/ 834805 w 973510"/>
                    <a:gd name="connsiteY19" fmla="*/ 131104 h 652040"/>
                    <a:gd name="connsiteX20" fmla="*/ 834240 w 973510"/>
                    <a:gd name="connsiteY20" fmla="*/ 130990 h 652040"/>
                    <a:gd name="connsiteX21" fmla="*/ 783472 w 973510"/>
                    <a:gd name="connsiteY21" fmla="*/ 130446 h 652040"/>
                    <a:gd name="connsiteX22" fmla="*/ 683915 w 973510"/>
                    <a:gd name="connsiteY22" fmla="*/ 153031 h 652040"/>
                    <a:gd name="connsiteX23" fmla="*/ 677902 w 973510"/>
                    <a:gd name="connsiteY23" fmla="*/ 155965 h 652040"/>
                    <a:gd name="connsiteX24" fmla="*/ 711152 w 973510"/>
                    <a:gd name="connsiteY24" fmla="*/ 151331 h 652040"/>
                    <a:gd name="connsiteX25" fmla="*/ 891235 w 973510"/>
                    <a:gd name="connsiteY25" fmla="*/ 186893 h 652040"/>
                    <a:gd name="connsiteX26" fmla="*/ 941350 w 973510"/>
                    <a:gd name="connsiteY26" fmla="*/ 213911 h 652040"/>
                    <a:gd name="connsiteX27" fmla="*/ 943558 w 973510"/>
                    <a:gd name="connsiteY27" fmla="*/ 214357 h 652040"/>
                    <a:gd name="connsiteX28" fmla="*/ 973510 w 973510"/>
                    <a:gd name="connsiteY28" fmla="*/ 259544 h 652040"/>
                    <a:gd name="connsiteX29" fmla="*/ 924469 w 973510"/>
                    <a:gd name="connsiteY29" fmla="*/ 308585 h 652040"/>
                    <a:gd name="connsiteX30" fmla="*/ 905380 w 973510"/>
                    <a:gd name="connsiteY30" fmla="*/ 304731 h 652040"/>
                    <a:gd name="connsiteX31" fmla="*/ 895030 w 973510"/>
                    <a:gd name="connsiteY31" fmla="*/ 297752 h 652040"/>
                    <a:gd name="connsiteX32" fmla="*/ 894459 w 973510"/>
                    <a:gd name="connsiteY32" fmla="*/ 298642 h 652040"/>
                    <a:gd name="connsiteX33" fmla="*/ 713856 w 973510"/>
                    <a:gd name="connsiteY33" fmla="*/ 248407 h 652040"/>
                    <a:gd name="connsiteX34" fmla="*/ 675172 w 973510"/>
                    <a:gd name="connsiteY34" fmla="*/ 252348 h 652040"/>
                    <a:gd name="connsiteX35" fmla="*/ 720831 w 973510"/>
                    <a:gd name="connsiteY35" fmla="*/ 259166 h 652040"/>
                    <a:gd name="connsiteX36" fmla="*/ 933057 w 973510"/>
                    <a:gd name="connsiteY36" fmla="*/ 380979 h 652040"/>
                    <a:gd name="connsiteX37" fmla="*/ 932632 w 973510"/>
                    <a:gd name="connsiteY37" fmla="*/ 381375 h 652040"/>
                    <a:gd name="connsiteX38" fmla="*/ 933295 w 973510"/>
                    <a:gd name="connsiteY38" fmla="*/ 381822 h 652040"/>
                    <a:gd name="connsiteX39" fmla="*/ 947658 w 973510"/>
                    <a:gd name="connsiteY39" fmla="*/ 416499 h 652040"/>
                    <a:gd name="connsiteX40" fmla="*/ 898617 w 973510"/>
                    <a:gd name="connsiteY40" fmla="*/ 465539 h 652040"/>
                    <a:gd name="connsiteX41" fmla="*/ 863940 w 973510"/>
                    <a:gd name="connsiteY41" fmla="*/ 451176 h 652040"/>
                    <a:gd name="connsiteX42" fmla="*/ 860015 w 973510"/>
                    <a:gd name="connsiteY42" fmla="*/ 445353 h 652040"/>
                    <a:gd name="connsiteX43" fmla="*/ 826399 w 973510"/>
                    <a:gd name="connsiteY43" fmla="*/ 414398 h 652040"/>
                    <a:gd name="connsiteX44" fmla="*/ 558834 w 973510"/>
                    <a:gd name="connsiteY44" fmla="*/ 354027 h 652040"/>
                    <a:gd name="connsiteX45" fmla="*/ 523238 w 973510"/>
                    <a:gd name="connsiteY45" fmla="*/ 396498 h 652040"/>
                    <a:gd name="connsiteX46" fmla="*/ 536487 w 973510"/>
                    <a:gd name="connsiteY46" fmla="*/ 448788 h 652040"/>
                    <a:gd name="connsiteX47" fmla="*/ 553731 w 973510"/>
                    <a:gd name="connsiteY47" fmla="*/ 469447 h 652040"/>
                    <a:gd name="connsiteX48" fmla="*/ 595568 w 973510"/>
                    <a:gd name="connsiteY48" fmla="*/ 504885 h 652040"/>
                    <a:gd name="connsiteX49" fmla="*/ 640534 w 973510"/>
                    <a:gd name="connsiteY49" fmla="*/ 531212 h 652040"/>
                    <a:gd name="connsiteX50" fmla="*/ 651040 w 973510"/>
                    <a:gd name="connsiteY50" fmla="*/ 533333 h 652040"/>
                    <a:gd name="connsiteX51" fmla="*/ 688773 w 973510"/>
                    <a:gd name="connsiteY51" fmla="*/ 590259 h 652040"/>
                    <a:gd name="connsiteX52" fmla="*/ 626992 w 973510"/>
                    <a:gd name="connsiteY52" fmla="*/ 652040 h 652040"/>
                    <a:gd name="connsiteX53" fmla="*/ 602944 w 973510"/>
                    <a:gd name="connsiteY53" fmla="*/ 647185 h 652040"/>
                    <a:gd name="connsiteX54" fmla="*/ 592370 w 973510"/>
                    <a:gd name="connsiteY54" fmla="*/ 640056 h 652040"/>
                    <a:gd name="connsiteX55" fmla="*/ 591971 w 973510"/>
                    <a:gd name="connsiteY55" fmla="*/ 640898 h 652040"/>
                    <a:gd name="connsiteX56" fmla="*/ 468824 w 973510"/>
                    <a:gd name="connsiteY56" fmla="*/ 553740 h 652040"/>
                    <a:gd name="connsiteX57" fmla="*/ 394525 w 973510"/>
                    <a:gd name="connsiteY57" fmla="*/ 501972 h 652040"/>
                    <a:gd name="connsiteX58" fmla="*/ 317058 w 973510"/>
                    <a:gd name="connsiteY58" fmla="*/ 472856 h 652040"/>
                    <a:gd name="connsiteX59" fmla="*/ 288673 w 973510"/>
                    <a:gd name="connsiteY59" fmla="*/ 453505 h 652040"/>
                    <a:gd name="connsiteX60" fmla="*/ 0 w 973510"/>
                    <a:gd name="connsiteY60" fmla="*/ 474771 h 652040"/>
                    <a:gd name="connsiteX61" fmla="*/ 73493 w 973510"/>
                    <a:gd name="connsiteY61" fmla="*/ 389943 h 652040"/>
                    <a:gd name="connsiteX0" fmla="*/ 0 w 973510"/>
                    <a:gd name="connsiteY0" fmla="*/ 170505 h 652040"/>
                    <a:gd name="connsiteX1" fmla="*/ 288371 w 973510"/>
                    <a:gd name="connsiteY1" fmla="*/ 191749 h 652040"/>
                    <a:gd name="connsiteX2" fmla="*/ 353949 w 973510"/>
                    <a:gd name="connsiteY2" fmla="*/ 156579 h 652040"/>
                    <a:gd name="connsiteX3" fmla="*/ 453432 w 973510"/>
                    <a:gd name="connsiteY3" fmla="*/ 132383 h 652040"/>
                    <a:gd name="connsiteX4" fmla="*/ 466852 w 973510"/>
                    <a:gd name="connsiteY4" fmla="*/ 131545 h 652040"/>
                    <a:gd name="connsiteX5" fmla="*/ 486579 w 973510"/>
                    <a:gd name="connsiteY5" fmla="*/ 108275 h 652040"/>
                    <a:gd name="connsiteX6" fmla="*/ 690724 w 973510"/>
                    <a:gd name="connsiteY6" fmla="*/ 1576 h 652040"/>
                    <a:gd name="connsiteX7" fmla="*/ 691024 w 973510"/>
                    <a:gd name="connsiteY7" fmla="*/ 3305 h 652040"/>
                    <a:gd name="connsiteX8" fmla="*/ 707394 w 973510"/>
                    <a:gd name="connsiteY8" fmla="*/ 0 h 652040"/>
                    <a:gd name="connsiteX9" fmla="*/ 749865 w 973510"/>
                    <a:gd name="connsiteY9" fmla="*/ 42470 h 652040"/>
                    <a:gd name="connsiteX10" fmla="*/ 747978 w 973510"/>
                    <a:gd name="connsiteY10" fmla="*/ 51816 h 652040"/>
                    <a:gd name="connsiteX11" fmla="*/ 777765 w 973510"/>
                    <a:gd name="connsiteY11" fmla="*/ 47432 h 652040"/>
                    <a:gd name="connsiteX12" fmla="*/ 834805 w 973510"/>
                    <a:gd name="connsiteY12" fmla="*/ 46163 h 652040"/>
                    <a:gd name="connsiteX13" fmla="*/ 877275 w 973510"/>
                    <a:gd name="connsiteY13" fmla="*/ 88634 h 652040"/>
                    <a:gd name="connsiteX14" fmla="*/ 851337 w 973510"/>
                    <a:gd name="connsiteY14" fmla="*/ 127766 h 652040"/>
                    <a:gd name="connsiteX15" fmla="*/ 835917 w 973510"/>
                    <a:gd name="connsiteY15" fmla="*/ 130880 h 652040"/>
                    <a:gd name="connsiteX16" fmla="*/ 835905 w 973510"/>
                    <a:gd name="connsiteY16" fmla="*/ 131008 h 652040"/>
                    <a:gd name="connsiteX17" fmla="*/ 835313 w 973510"/>
                    <a:gd name="connsiteY17" fmla="*/ 131001 h 652040"/>
                    <a:gd name="connsiteX18" fmla="*/ 834805 w 973510"/>
                    <a:gd name="connsiteY18" fmla="*/ 131104 h 652040"/>
                    <a:gd name="connsiteX19" fmla="*/ 834240 w 973510"/>
                    <a:gd name="connsiteY19" fmla="*/ 130990 h 652040"/>
                    <a:gd name="connsiteX20" fmla="*/ 783472 w 973510"/>
                    <a:gd name="connsiteY20" fmla="*/ 130446 h 652040"/>
                    <a:gd name="connsiteX21" fmla="*/ 683915 w 973510"/>
                    <a:gd name="connsiteY21" fmla="*/ 153031 h 652040"/>
                    <a:gd name="connsiteX22" fmla="*/ 677902 w 973510"/>
                    <a:gd name="connsiteY22" fmla="*/ 155965 h 652040"/>
                    <a:gd name="connsiteX23" fmla="*/ 711152 w 973510"/>
                    <a:gd name="connsiteY23" fmla="*/ 151331 h 652040"/>
                    <a:gd name="connsiteX24" fmla="*/ 891235 w 973510"/>
                    <a:gd name="connsiteY24" fmla="*/ 186893 h 652040"/>
                    <a:gd name="connsiteX25" fmla="*/ 941350 w 973510"/>
                    <a:gd name="connsiteY25" fmla="*/ 213911 h 652040"/>
                    <a:gd name="connsiteX26" fmla="*/ 943558 w 973510"/>
                    <a:gd name="connsiteY26" fmla="*/ 214357 h 652040"/>
                    <a:gd name="connsiteX27" fmla="*/ 973510 w 973510"/>
                    <a:gd name="connsiteY27" fmla="*/ 259544 h 652040"/>
                    <a:gd name="connsiteX28" fmla="*/ 924469 w 973510"/>
                    <a:gd name="connsiteY28" fmla="*/ 308585 h 652040"/>
                    <a:gd name="connsiteX29" fmla="*/ 905380 w 973510"/>
                    <a:gd name="connsiteY29" fmla="*/ 304731 h 652040"/>
                    <a:gd name="connsiteX30" fmla="*/ 895030 w 973510"/>
                    <a:gd name="connsiteY30" fmla="*/ 297752 h 652040"/>
                    <a:gd name="connsiteX31" fmla="*/ 894459 w 973510"/>
                    <a:gd name="connsiteY31" fmla="*/ 298642 h 652040"/>
                    <a:gd name="connsiteX32" fmla="*/ 713856 w 973510"/>
                    <a:gd name="connsiteY32" fmla="*/ 248407 h 652040"/>
                    <a:gd name="connsiteX33" fmla="*/ 675172 w 973510"/>
                    <a:gd name="connsiteY33" fmla="*/ 252348 h 652040"/>
                    <a:gd name="connsiteX34" fmla="*/ 720831 w 973510"/>
                    <a:gd name="connsiteY34" fmla="*/ 259166 h 652040"/>
                    <a:gd name="connsiteX35" fmla="*/ 933057 w 973510"/>
                    <a:gd name="connsiteY35" fmla="*/ 380979 h 652040"/>
                    <a:gd name="connsiteX36" fmla="*/ 932632 w 973510"/>
                    <a:gd name="connsiteY36" fmla="*/ 381375 h 652040"/>
                    <a:gd name="connsiteX37" fmla="*/ 933295 w 973510"/>
                    <a:gd name="connsiteY37" fmla="*/ 381822 h 652040"/>
                    <a:gd name="connsiteX38" fmla="*/ 947658 w 973510"/>
                    <a:gd name="connsiteY38" fmla="*/ 416499 h 652040"/>
                    <a:gd name="connsiteX39" fmla="*/ 898617 w 973510"/>
                    <a:gd name="connsiteY39" fmla="*/ 465539 h 652040"/>
                    <a:gd name="connsiteX40" fmla="*/ 863940 w 973510"/>
                    <a:gd name="connsiteY40" fmla="*/ 451176 h 652040"/>
                    <a:gd name="connsiteX41" fmla="*/ 860015 w 973510"/>
                    <a:gd name="connsiteY41" fmla="*/ 445353 h 652040"/>
                    <a:gd name="connsiteX42" fmla="*/ 826399 w 973510"/>
                    <a:gd name="connsiteY42" fmla="*/ 414398 h 652040"/>
                    <a:gd name="connsiteX43" fmla="*/ 558834 w 973510"/>
                    <a:gd name="connsiteY43" fmla="*/ 354027 h 652040"/>
                    <a:gd name="connsiteX44" fmla="*/ 523238 w 973510"/>
                    <a:gd name="connsiteY44" fmla="*/ 396498 h 652040"/>
                    <a:gd name="connsiteX45" fmla="*/ 536487 w 973510"/>
                    <a:gd name="connsiteY45" fmla="*/ 448788 h 652040"/>
                    <a:gd name="connsiteX46" fmla="*/ 553731 w 973510"/>
                    <a:gd name="connsiteY46" fmla="*/ 469447 h 652040"/>
                    <a:gd name="connsiteX47" fmla="*/ 595568 w 973510"/>
                    <a:gd name="connsiteY47" fmla="*/ 504885 h 652040"/>
                    <a:gd name="connsiteX48" fmla="*/ 640534 w 973510"/>
                    <a:gd name="connsiteY48" fmla="*/ 531212 h 652040"/>
                    <a:gd name="connsiteX49" fmla="*/ 651040 w 973510"/>
                    <a:gd name="connsiteY49" fmla="*/ 533333 h 652040"/>
                    <a:gd name="connsiteX50" fmla="*/ 688773 w 973510"/>
                    <a:gd name="connsiteY50" fmla="*/ 590259 h 652040"/>
                    <a:gd name="connsiteX51" fmla="*/ 626992 w 973510"/>
                    <a:gd name="connsiteY51" fmla="*/ 652040 h 652040"/>
                    <a:gd name="connsiteX52" fmla="*/ 602944 w 973510"/>
                    <a:gd name="connsiteY52" fmla="*/ 647185 h 652040"/>
                    <a:gd name="connsiteX53" fmla="*/ 592370 w 973510"/>
                    <a:gd name="connsiteY53" fmla="*/ 640056 h 652040"/>
                    <a:gd name="connsiteX54" fmla="*/ 591971 w 973510"/>
                    <a:gd name="connsiteY54" fmla="*/ 640898 h 652040"/>
                    <a:gd name="connsiteX55" fmla="*/ 468824 w 973510"/>
                    <a:gd name="connsiteY55" fmla="*/ 553740 h 652040"/>
                    <a:gd name="connsiteX56" fmla="*/ 394525 w 973510"/>
                    <a:gd name="connsiteY56" fmla="*/ 501972 h 652040"/>
                    <a:gd name="connsiteX57" fmla="*/ 317058 w 973510"/>
                    <a:gd name="connsiteY57" fmla="*/ 472856 h 652040"/>
                    <a:gd name="connsiteX58" fmla="*/ 288673 w 973510"/>
                    <a:gd name="connsiteY58" fmla="*/ 453505 h 652040"/>
                    <a:gd name="connsiteX59" fmla="*/ 0 w 973510"/>
                    <a:gd name="connsiteY59" fmla="*/ 474771 h 652040"/>
                    <a:gd name="connsiteX60" fmla="*/ 73493 w 973510"/>
                    <a:gd name="connsiteY60" fmla="*/ 389943 h 652040"/>
                    <a:gd name="connsiteX0" fmla="*/ 0 w 973510"/>
                    <a:gd name="connsiteY0" fmla="*/ 170505 h 652040"/>
                    <a:gd name="connsiteX1" fmla="*/ 288371 w 973510"/>
                    <a:gd name="connsiteY1" fmla="*/ 191749 h 652040"/>
                    <a:gd name="connsiteX2" fmla="*/ 353949 w 973510"/>
                    <a:gd name="connsiteY2" fmla="*/ 156579 h 652040"/>
                    <a:gd name="connsiteX3" fmla="*/ 453432 w 973510"/>
                    <a:gd name="connsiteY3" fmla="*/ 132383 h 652040"/>
                    <a:gd name="connsiteX4" fmla="*/ 466852 w 973510"/>
                    <a:gd name="connsiteY4" fmla="*/ 131545 h 652040"/>
                    <a:gd name="connsiteX5" fmla="*/ 486579 w 973510"/>
                    <a:gd name="connsiteY5" fmla="*/ 108275 h 652040"/>
                    <a:gd name="connsiteX6" fmla="*/ 690724 w 973510"/>
                    <a:gd name="connsiteY6" fmla="*/ 1576 h 652040"/>
                    <a:gd name="connsiteX7" fmla="*/ 691024 w 973510"/>
                    <a:gd name="connsiteY7" fmla="*/ 3305 h 652040"/>
                    <a:gd name="connsiteX8" fmla="*/ 707394 w 973510"/>
                    <a:gd name="connsiteY8" fmla="*/ 0 h 652040"/>
                    <a:gd name="connsiteX9" fmla="*/ 749865 w 973510"/>
                    <a:gd name="connsiteY9" fmla="*/ 42470 h 652040"/>
                    <a:gd name="connsiteX10" fmla="*/ 747978 w 973510"/>
                    <a:gd name="connsiteY10" fmla="*/ 51816 h 652040"/>
                    <a:gd name="connsiteX11" fmla="*/ 777765 w 973510"/>
                    <a:gd name="connsiteY11" fmla="*/ 47432 h 652040"/>
                    <a:gd name="connsiteX12" fmla="*/ 834805 w 973510"/>
                    <a:gd name="connsiteY12" fmla="*/ 46163 h 652040"/>
                    <a:gd name="connsiteX13" fmla="*/ 877275 w 973510"/>
                    <a:gd name="connsiteY13" fmla="*/ 88634 h 652040"/>
                    <a:gd name="connsiteX14" fmla="*/ 851337 w 973510"/>
                    <a:gd name="connsiteY14" fmla="*/ 127766 h 652040"/>
                    <a:gd name="connsiteX15" fmla="*/ 835917 w 973510"/>
                    <a:gd name="connsiteY15" fmla="*/ 130880 h 652040"/>
                    <a:gd name="connsiteX16" fmla="*/ 835905 w 973510"/>
                    <a:gd name="connsiteY16" fmla="*/ 131008 h 652040"/>
                    <a:gd name="connsiteX17" fmla="*/ 835313 w 973510"/>
                    <a:gd name="connsiteY17" fmla="*/ 131001 h 652040"/>
                    <a:gd name="connsiteX18" fmla="*/ 834805 w 973510"/>
                    <a:gd name="connsiteY18" fmla="*/ 131104 h 652040"/>
                    <a:gd name="connsiteX19" fmla="*/ 834240 w 973510"/>
                    <a:gd name="connsiteY19" fmla="*/ 130990 h 652040"/>
                    <a:gd name="connsiteX20" fmla="*/ 783472 w 973510"/>
                    <a:gd name="connsiteY20" fmla="*/ 130446 h 652040"/>
                    <a:gd name="connsiteX21" fmla="*/ 683915 w 973510"/>
                    <a:gd name="connsiteY21" fmla="*/ 153031 h 652040"/>
                    <a:gd name="connsiteX22" fmla="*/ 677902 w 973510"/>
                    <a:gd name="connsiteY22" fmla="*/ 155965 h 652040"/>
                    <a:gd name="connsiteX23" fmla="*/ 711152 w 973510"/>
                    <a:gd name="connsiteY23" fmla="*/ 151331 h 652040"/>
                    <a:gd name="connsiteX24" fmla="*/ 891235 w 973510"/>
                    <a:gd name="connsiteY24" fmla="*/ 186893 h 652040"/>
                    <a:gd name="connsiteX25" fmla="*/ 941350 w 973510"/>
                    <a:gd name="connsiteY25" fmla="*/ 213911 h 652040"/>
                    <a:gd name="connsiteX26" fmla="*/ 943558 w 973510"/>
                    <a:gd name="connsiteY26" fmla="*/ 214357 h 652040"/>
                    <a:gd name="connsiteX27" fmla="*/ 973510 w 973510"/>
                    <a:gd name="connsiteY27" fmla="*/ 259544 h 652040"/>
                    <a:gd name="connsiteX28" fmla="*/ 924469 w 973510"/>
                    <a:gd name="connsiteY28" fmla="*/ 308585 h 652040"/>
                    <a:gd name="connsiteX29" fmla="*/ 905380 w 973510"/>
                    <a:gd name="connsiteY29" fmla="*/ 304731 h 652040"/>
                    <a:gd name="connsiteX30" fmla="*/ 895030 w 973510"/>
                    <a:gd name="connsiteY30" fmla="*/ 297752 h 652040"/>
                    <a:gd name="connsiteX31" fmla="*/ 894459 w 973510"/>
                    <a:gd name="connsiteY31" fmla="*/ 298642 h 652040"/>
                    <a:gd name="connsiteX32" fmla="*/ 713856 w 973510"/>
                    <a:gd name="connsiteY32" fmla="*/ 248407 h 652040"/>
                    <a:gd name="connsiteX33" fmla="*/ 675172 w 973510"/>
                    <a:gd name="connsiteY33" fmla="*/ 252348 h 652040"/>
                    <a:gd name="connsiteX34" fmla="*/ 720831 w 973510"/>
                    <a:gd name="connsiteY34" fmla="*/ 259166 h 652040"/>
                    <a:gd name="connsiteX35" fmla="*/ 933057 w 973510"/>
                    <a:gd name="connsiteY35" fmla="*/ 380979 h 652040"/>
                    <a:gd name="connsiteX36" fmla="*/ 932632 w 973510"/>
                    <a:gd name="connsiteY36" fmla="*/ 381375 h 652040"/>
                    <a:gd name="connsiteX37" fmla="*/ 933295 w 973510"/>
                    <a:gd name="connsiteY37" fmla="*/ 381822 h 652040"/>
                    <a:gd name="connsiteX38" fmla="*/ 947658 w 973510"/>
                    <a:gd name="connsiteY38" fmla="*/ 416499 h 652040"/>
                    <a:gd name="connsiteX39" fmla="*/ 898617 w 973510"/>
                    <a:gd name="connsiteY39" fmla="*/ 465539 h 652040"/>
                    <a:gd name="connsiteX40" fmla="*/ 863940 w 973510"/>
                    <a:gd name="connsiteY40" fmla="*/ 451176 h 652040"/>
                    <a:gd name="connsiteX41" fmla="*/ 860015 w 973510"/>
                    <a:gd name="connsiteY41" fmla="*/ 445353 h 652040"/>
                    <a:gd name="connsiteX42" fmla="*/ 826399 w 973510"/>
                    <a:gd name="connsiteY42" fmla="*/ 414398 h 652040"/>
                    <a:gd name="connsiteX43" fmla="*/ 558834 w 973510"/>
                    <a:gd name="connsiteY43" fmla="*/ 354027 h 652040"/>
                    <a:gd name="connsiteX44" fmla="*/ 523238 w 973510"/>
                    <a:gd name="connsiteY44" fmla="*/ 396498 h 652040"/>
                    <a:gd name="connsiteX45" fmla="*/ 536487 w 973510"/>
                    <a:gd name="connsiteY45" fmla="*/ 448788 h 652040"/>
                    <a:gd name="connsiteX46" fmla="*/ 553731 w 973510"/>
                    <a:gd name="connsiteY46" fmla="*/ 469447 h 652040"/>
                    <a:gd name="connsiteX47" fmla="*/ 595568 w 973510"/>
                    <a:gd name="connsiteY47" fmla="*/ 504885 h 652040"/>
                    <a:gd name="connsiteX48" fmla="*/ 640534 w 973510"/>
                    <a:gd name="connsiteY48" fmla="*/ 531212 h 652040"/>
                    <a:gd name="connsiteX49" fmla="*/ 651040 w 973510"/>
                    <a:gd name="connsiteY49" fmla="*/ 533333 h 652040"/>
                    <a:gd name="connsiteX50" fmla="*/ 688773 w 973510"/>
                    <a:gd name="connsiteY50" fmla="*/ 590259 h 652040"/>
                    <a:gd name="connsiteX51" fmla="*/ 626992 w 973510"/>
                    <a:gd name="connsiteY51" fmla="*/ 652040 h 652040"/>
                    <a:gd name="connsiteX52" fmla="*/ 602944 w 973510"/>
                    <a:gd name="connsiteY52" fmla="*/ 647185 h 652040"/>
                    <a:gd name="connsiteX53" fmla="*/ 592370 w 973510"/>
                    <a:gd name="connsiteY53" fmla="*/ 640056 h 652040"/>
                    <a:gd name="connsiteX54" fmla="*/ 591971 w 973510"/>
                    <a:gd name="connsiteY54" fmla="*/ 640898 h 652040"/>
                    <a:gd name="connsiteX55" fmla="*/ 468824 w 973510"/>
                    <a:gd name="connsiteY55" fmla="*/ 553740 h 652040"/>
                    <a:gd name="connsiteX56" fmla="*/ 394525 w 973510"/>
                    <a:gd name="connsiteY56" fmla="*/ 501972 h 652040"/>
                    <a:gd name="connsiteX57" fmla="*/ 317058 w 973510"/>
                    <a:gd name="connsiteY57" fmla="*/ 472856 h 652040"/>
                    <a:gd name="connsiteX58" fmla="*/ 288673 w 973510"/>
                    <a:gd name="connsiteY58" fmla="*/ 453505 h 652040"/>
                    <a:gd name="connsiteX59" fmla="*/ 0 w 973510"/>
                    <a:gd name="connsiteY59" fmla="*/ 474771 h 652040"/>
                    <a:gd name="connsiteX0" fmla="*/ 104091 w 1077601"/>
                    <a:gd name="connsiteY0" fmla="*/ 170505 h 652040"/>
                    <a:gd name="connsiteX1" fmla="*/ 392462 w 1077601"/>
                    <a:gd name="connsiteY1" fmla="*/ 191749 h 652040"/>
                    <a:gd name="connsiteX2" fmla="*/ 458040 w 1077601"/>
                    <a:gd name="connsiteY2" fmla="*/ 156579 h 652040"/>
                    <a:gd name="connsiteX3" fmla="*/ 557523 w 1077601"/>
                    <a:gd name="connsiteY3" fmla="*/ 132383 h 652040"/>
                    <a:gd name="connsiteX4" fmla="*/ 570943 w 1077601"/>
                    <a:gd name="connsiteY4" fmla="*/ 131545 h 652040"/>
                    <a:gd name="connsiteX5" fmla="*/ 590670 w 1077601"/>
                    <a:gd name="connsiteY5" fmla="*/ 108275 h 652040"/>
                    <a:gd name="connsiteX6" fmla="*/ 794815 w 1077601"/>
                    <a:gd name="connsiteY6" fmla="*/ 1576 h 652040"/>
                    <a:gd name="connsiteX7" fmla="*/ 795115 w 1077601"/>
                    <a:gd name="connsiteY7" fmla="*/ 3305 h 652040"/>
                    <a:gd name="connsiteX8" fmla="*/ 811485 w 1077601"/>
                    <a:gd name="connsiteY8" fmla="*/ 0 h 652040"/>
                    <a:gd name="connsiteX9" fmla="*/ 853956 w 1077601"/>
                    <a:gd name="connsiteY9" fmla="*/ 42470 h 652040"/>
                    <a:gd name="connsiteX10" fmla="*/ 852069 w 1077601"/>
                    <a:gd name="connsiteY10" fmla="*/ 51816 h 652040"/>
                    <a:gd name="connsiteX11" fmla="*/ 881856 w 1077601"/>
                    <a:gd name="connsiteY11" fmla="*/ 47432 h 652040"/>
                    <a:gd name="connsiteX12" fmla="*/ 938896 w 1077601"/>
                    <a:gd name="connsiteY12" fmla="*/ 46163 h 652040"/>
                    <a:gd name="connsiteX13" fmla="*/ 981366 w 1077601"/>
                    <a:gd name="connsiteY13" fmla="*/ 88634 h 652040"/>
                    <a:gd name="connsiteX14" fmla="*/ 955428 w 1077601"/>
                    <a:gd name="connsiteY14" fmla="*/ 127766 h 652040"/>
                    <a:gd name="connsiteX15" fmla="*/ 940008 w 1077601"/>
                    <a:gd name="connsiteY15" fmla="*/ 130880 h 652040"/>
                    <a:gd name="connsiteX16" fmla="*/ 939996 w 1077601"/>
                    <a:gd name="connsiteY16" fmla="*/ 131008 h 652040"/>
                    <a:gd name="connsiteX17" fmla="*/ 939404 w 1077601"/>
                    <a:gd name="connsiteY17" fmla="*/ 131001 h 652040"/>
                    <a:gd name="connsiteX18" fmla="*/ 938896 w 1077601"/>
                    <a:gd name="connsiteY18" fmla="*/ 131104 h 652040"/>
                    <a:gd name="connsiteX19" fmla="*/ 938331 w 1077601"/>
                    <a:gd name="connsiteY19" fmla="*/ 130990 h 652040"/>
                    <a:gd name="connsiteX20" fmla="*/ 887563 w 1077601"/>
                    <a:gd name="connsiteY20" fmla="*/ 130446 h 652040"/>
                    <a:gd name="connsiteX21" fmla="*/ 788006 w 1077601"/>
                    <a:gd name="connsiteY21" fmla="*/ 153031 h 652040"/>
                    <a:gd name="connsiteX22" fmla="*/ 781993 w 1077601"/>
                    <a:gd name="connsiteY22" fmla="*/ 155965 h 652040"/>
                    <a:gd name="connsiteX23" fmla="*/ 815243 w 1077601"/>
                    <a:gd name="connsiteY23" fmla="*/ 151331 h 652040"/>
                    <a:gd name="connsiteX24" fmla="*/ 995326 w 1077601"/>
                    <a:gd name="connsiteY24" fmla="*/ 186893 h 652040"/>
                    <a:gd name="connsiteX25" fmla="*/ 1045441 w 1077601"/>
                    <a:gd name="connsiteY25" fmla="*/ 213911 h 652040"/>
                    <a:gd name="connsiteX26" fmla="*/ 1047649 w 1077601"/>
                    <a:gd name="connsiteY26" fmla="*/ 214357 h 652040"/>
                    <a:gd name="connsiteX27" fmla="*/ 1077601 w 1077601"/>
                    <a:gd name="connsiteY27" fmla="*/ 259544 h 652040"/>
                    <a:gd name="connsiteX28" fmla="*/ 1028560 w 1077601"/>
                    <a:gd name="connsiteY28" fmla="*/ 308585 h 652040"/>
                    <a:gd name="connsiteX29" fmla="*/ 1009471 w 1077601"/>
                    <a:gd name="connsiteY29" fmla="*/ 304731 h 652040"/>
                    <a:gd name="connsiteX30" fmla="*/ 999121 w 1077601"/>
                    <a:gd name="connsiteY30" fmla="*/ 297752 h 652040"/>
                    <a:gd name="connsiteX31" fmla="*/ 998550 w 1077601"/>
                    <a:gd name="connsiteY31" fmla="*/ 298642 h 652040"/>
                    <a:gd name="connsiteX32" fmla="*/ 817947 w 1077601"/>
                    <a:gd name="connsiteY32" fmla="*/ 248407 h 652040"/>
                    <a:gd name="connsiteX33" fmla="*/ 779263 w 1077601"/>
                    <a:gd name="connsiteY33" fmla="*/ 252348 h 652040"/>
                    <a:gd name="connsiteX34" fmla="*/ 824922 w 1077601"/>
                    <a:gd name="connsiteY34" fmla="*/ 259166 h 652040"/>
                    <a:gd name="connsiteX35" fmla="*/ 1037148 w 1077601"/>
                    <a:gd name="connsiteY35" fmla="*/ 380979 h 652040"/>
                    <a:gd name="connsiteX36" fmla="*/ 1036723 w 1077601"/>
                    <a:gd name="connsiteY36" fmla="*/ 381375 h 652040"/>
                    <a:gd name="connsiteX37" fmla="*/ 1037386 w 1077601"/>
                    <a:gd name="connsiteY37" fmla="*/ 381822 h 652040"/>
                    <a:gd name="connsiteX38" fmla="*/ 1051749 w 1077601"/>
                    <a:gd name="connsiteY38" fmla="*/ 416499 h 652040"/>
                    <a:gd name="connsiteX39" fmla="*/ 1002708 w 1077601"/>
                    <a:gd name="connsiteY39" fmla="*/ 465539 h 652040"/>
                    <a:gd name="connsiteX40" fmla="*/ 968031 w 1077601"/>
                    <a:gd name="connsiteY40" fmla="*/ 451176 h 652040"/>
                    <a:gd name="connsiteX41" fmla="*/ 964106 w 1077601"/>
                    <a:gd name="connsiteY41" fmla="*/ 445353 h 652040"/>
                    <a:gd name="connsiteX42" fmla="*/ 930490 w 1077601"/>
                    <a:gd name="connsiteY42" fmla="*/ 414398 h 652040"/>
                    <a:gd name="connsiteX43" fmla="*/ 662925 w 1077601"/>
                    <a:gd name="connsiteY43" fmla="*/ 354027 h 652040"/>
                    <a:gd name="connsiteX44" fmla="*/ 627329 w 1077601"/>
                    <a:gd name="connsiteY44" fmla="*/ 396498 h 652040"/>
                    <a:gd name="connsiteX45" fmla="*/ 640578 w 1077601"/>
                    <a:gd name="connsiteY45" fmla="*/ 448788 h 652040"/>
                    <a:gd name="connsiteX46" fmla="*/ 657822 w 1077601"/>
                    <a:gd name="connsiteY46" fmla="*/ 469447 h 652040"/>
                    <a:gd name="connsiteX47" fmla="*/ 699659 w 1077601"/>
                    <a:gd name="connsiteY47" fmla="*/ 504885 h 652040"/>
                    <a:gd name="connsiteX48" fmla="*/ 744625 w 1077601"/>
                    <a:gd name="connsiteY48" fmla="*/ 531212 h 652040"/>
                    <a:gd name="connsiteX49" fmla="*/ 755131 w 1077601"/>
                    <a:gd name="connsiteY49" fmla="*/ 533333 h 652040"/>
                    <a:gd name="connsiteX50" fmla="*/ 792864 w 1077601"/>
                    <a:gd name="connsiteY50" fmla="*/ 590259 h 652040"/>
                    <a:gd name="connsiteX51" fmla="*/ 731083 w 1077601"/>
                    <a:gd name="connsiteY51" fmla="*/ 652040 h 652040"/>
                    <a:gd name="connsiteX52" fmla="*/ 707035 w 1077601"/>
                    <a:gd name="connsiteY52" fmla="*/ 647185 h 652040"/>
                    <a:gd name="connsiteX53" fmla="*/ 696461 w 1077601"/>
                    <a:gd name="connsiteY53" fmla="*/ 640056 h 652040"/>
                    <a:gd name="connsiteX54" fmla="*/ 696062 w 1077601"/>
                    <a:gd name="connsiteY54" fmla="*/ 640898 h 652040"/>
                    <a:gd name="connsiteX55" fmla="*/ 572915 w 1077601"/>
                    <a:gd name="connsiteY55" fmla="*/ 553740 h 652040"/>
                    <a:gd name="connsiteX56" fmla="*/ 498616 w 1077601"/>
                    <a:gd name="connsiteY56" fmla="*/ 501972 h 652040"/>
                    <a:gd name="connsiteX57" fmla="*/ 421149 w 1077601"/>
                    <a:gd name="connsiteY57" fmla="*/ 472856 h 652040"/>
                    <a:gd name="connsiteX58" fmla="*/ 392764 w 1077601"/>
                    <a:gd name="connsiteY58" fmla="*/ 453505 h 652040"/>
                    <a:gd name="connsiteX59" fmla="*/ 0 w 1077601"/>
                    <a:gd name="connsiteY59" fmla="*/ 487465 h 652040"/>
                    <a:gd name="connsiteX0" fmla="*/ 81242 w 1054752"/>
                    <a:gd name="connsiteY0" fmla="*/ 170505 h 652040"/>
                    <a:gd name="connsiteX1" fmla="*/ 369613 w 1054752"/>
                    <a:gd name="connsiteY1" fmla="*/ 191749 h 652040"/>
                    <a:gd name="connsiteX2" fmla="*/ 435191 w 1054752"/>
                    <a:gd name="connsiteY2" fmla="*/ 156579 h 652040"/>
                    <a:gd name="connsiteX3" fmla="*/ 534674 w 1054752"/>
                    <a:gd name="connsiteY3" fmla="*/ 132383 h 652040"/>
                    <a:gd name="connsiteX4" fmla="*/ 548094 w 1054752"/>
                    <a:gd name="connsiteY4" fmla="*/ 131545 h 652040"/>
                    <a:gd name="connsiteX5" fmla="*/ 567821 w 1054752"/>
                    <a:gd name="connsiteY5" fmla="*/ 108275 h 652040"/>
                    <a:gd name="connsiteX6" fmla="*/ 771966 w 1054752"/>
                    <a:gd name="connsiteY6" fmla="*/ 1576 h 652040"/>
                    <a:gd name="connsiteX7" fmla="*/ 772266 w 1054752"/>
                    <a:gd name="connsiteY7" fmla="*/ 3305 h 652040"/>
                    <a:gd name="connsiteX8" fmla="*/ 788636 w 1054752"/>
                    <a:gd name="connsiteY8" fmla="*/ 0 h 652040"/>
                    <a:gd name="connsiteX9" fmla="*/ 831107 w 1054752"/>
                    <a:gd name="connsiteY9" fmla="*/ 42470 h 652040"/>
                    <a:gd name="connsiteX10" fmla="*/ 829220 w 1054752"/>
                    <a:gd name="connsiteY10" fmla="*/ 51816 h 652040"/>
                    <a:gd name="connsiteX11" fmla="*/ 859007 w 1054752"/>
                    <a:gd name="connsiteY11" fmla="*/ 47432 h 652040"/>
                    <a:gd name="connsiteX12" fmla="*/ 916047 w 1054752"/>
                    <a:gd name="connsiteY12" fmla="*/ 46163 h 652040"/>
                    <a:gd name="connsiteX13" fmla="*/ 958517 w 1054752"/>
                    <a:gd name="connsiteY13" fmla="*/ 88634 h 652040"/>
                    <a:gd name="connsiteX14" fmla="*/ 932579 w 1054752"/>
                    <a:gd name="connsiteY14" fmla="*/ 127766 h 652040"/>
                    <a:gd name="connsiteX15" fmla="*/ 917159 w 1054752"/>
                    <a:gd name="connsiteY15" fmla="*/ 130880 h 652040"/>
                    <a:gd name="connsiteX16" fmla="*/ 917147 w 1054752"/>
                    <a:gd name="connsiteY16" fmla="*/ 131008 h 652040"/>
                    <a:gd name="connsiteX17" fmla="*/ 916555 w 1054752"/>
                    <a:gd name="connsiteY17" fmla="*/ 131001 h 652040"/>
                    <a:gd name="connsiteX18" fmla="*/ 916047 w 1054752"/>
                    <a:gd name="connsiteY18" fmla="*/ 131104 h 652040"/>
                    <a:gd name="connsiteX19" fmla="*/ 915482 w 1054752"/>
                    <a:gd name="connsiteY19" fmla="*/ 130990 h 652040"/>
                    <a:gd name="connsiteX20" fmla="*/ 864714 w 1054752"/>
                    <a:gd name="connsiteY20" fmla="*/ 130446 h 652040"/>
                    <a:gd name="connsiteX21" fmla="*/ 765157 w 1054752"/>
                    <a:gd name="connsiteY21" fmla="*/ 153031 h 652040"/>
                    <a:gd name="connsiteX22" fmla="*/ 759144 w 1054752"/>
                    <a:gd name="connsiteY22" fmla="*/ 155965 h 652040"/>
                    <a:gd name="connsiteX23" fmla="*/ 792394 w 1054752"/>
                    <a:gd name="connsiteY23" fmla="*/ 151331 h 652040"/>
                    <a:gd name="connsiteX24" fmla="*/ 972477 w 1054752"/>
                    <a:gd name="connsiteY24" fmla="*/ 186893 h 652040"/>
                    <a:gd name="connsiteX25" fmla="*/ 1022592 w 1054752"/>
                    <a:gd name="connsiteY25" fmla="*/ 213911 h 652040"/>
                    <a:gd name="connsiteX26" fmla="*/ 1024800 w 1054752"/>
                    <a:gd name="connsiteY26" fmla="*/ 214357 h 652040"/>
                    <a:gd name="connsiteX27" fmla="*/ 1054752 w 1054752"/>
                    <a:gd name="connsiteY27" fmla="*/ 259544 h 652040"/>
                    <a:gd name="connsiteX28" fmla="*/ 1005711 w 1054752"/>
                    <a:gd name="connsiteY28" fmla="*/ 308585 h 652040"/>
                    <a:gd name="connsiteX29" fmla="*/ 986622 w 1054752"/>
                    <a:gd name="connsiteY29" fmla="*/ 304731 h 652040"/>
                    <a:gd name="connsiteX30" fmla="*/ 976272 w 1054752"/>
                    <a:gd name="connsiteY30" fmla="*/ 297752 h 652040"/>
                    <a:gd name="connsiteX31" fmla="*/ 975701 w 1054752"/>
                    <a:gd name="connsiteY31" fmla="*/ 298642 h 652040"/>
                    <a:gd name="connsiteX32" fmla="*/ 795098 w 1054752"/>
                    <a:gd name="connsiteY32" fmla="*/ 248407 h 652040"/>
                    <a:gd name="connsiteX33" fmla="*/ 756414 w 1054752"/>
                    <a:gd name="connsiteY33" fmla="*/ 252348 h 652040"/>
                    <a:gd name="connsiteX34" fmla="*/ 802073 w 1054752"/>
                    <a:gd name="connsiteY34" fmla="*/ 259166 h 652040"/>
                    <a:gd name="connsiteX35" fmla="*/ 1014299 w 1054752"/>
                    <a:gd name="connsiteY35" fmla="*/ 380979 h 652040"/>
                    <a:gd name="connsiteX36" fmla="*/ 1013874 w 1054752"/>
                    <a:gd name="connsiteY36" fmla="*/ 381375 h 652040"/>
                    <a:gd name="connsiteX37" fmla="*/ 1014537 w 1054752"/>
                    <a:gd name="connsiteY37" fmla="*/ 381822 h 652040"/>
                    <a:gd name="connsiteX38" fmla="*/ 1028900 w 1054752"/>
                    <a:gd name="connsiteY38" fmla="*/ 416499 h 652040"/>
                    <a:gd name="connsiteX39" fmla="*/ 979859 w 1054752"/>
                    <a:gd name="connsiteY39" fmla="*/ 465539 h 652040"/>
                    <a:gd name="connsiteX40" fmla="*/ 945182 w 1054752"/>
                    <a:gd name="connsiteY40" fmla="*/ 451176 h 652040"/>
                    <a:gd name="connsiteX41" fmla="*/ 941257 w 1054752"/>
                    <a:gd name="connsiteY41" fmla="*/ 445353 h 652040"/>
                    <a:gd name="connsiteX42" fmla="*/ 907641 w 1054752"/>
                    <a:gd name="connsiteY42" fmla="*/ 414398 h 652040"/>
                    <a:gd name="connsiteX43" fmla="*/ 640076 w 1054752"/>
                    <a:gd name="connsiteY43" fmla="*/ 354027 h 652040"/>
                    <a:gd name="connsiteX44" fmla="*/ 604480 w 1054752"/>
                    <a:gd name="connsiteY44" fmla="*/ 396498 h 652040"/>
                    <a:gd name="connsiteX45" fmla="*/ 617729 w 1054752"/>
                    <a:gd name="connsiteY45" fmla="*/ 448788 h 652040"/>
                    <a:gd name="connsiteX46" fmla="*/ 634973 w 1054752"/>
                    <a:gd name="connsiteY46" fmla="*/ 469447 h 652040"/>
                    <a:gd name="connsiteX47" fmla="*/ 676810 w 1054752"/>
                    <a:gd name="connsiteY47" fmla="*/ 504885 h 652040"/>
                    <a:gd name="connsiteX48" fmla="*/ 721776 w 1054752"/>
                    <a:gd name="connsiteY48" fmla="*/ 531212 h 652040"/>
                    <a:gd name="connsiteX49" fmla="*/ 732282 w 1054752"/>
                    <a:gd name="connsiteY49" fmla="*/ 533333 h 652040"/>
                    <a:gd name="connsiteX50" fmla="*/ 770015 w 1054752"/>
                    <a:gd name="connsiteY50" fmla="*/ 590259 h 652040"/>
                    <a:gd name="connsiteX51" fmla="*/ 708234 w 1054752"/>
                    <a:gd name="connsiteY51" fmla="*/ 652040 h 652040"/>
                    <a:gd name="connsiteX52" fmla="*/ 684186 w 1054752"/>
                    <a:gd name="connsiteY52" fmla="*/ 647185 h 652040"/>
                    <a:gd name="connsiteX53" fmla="*/ 673612 w 1054752"/>
                    <a:gd name="connsiteY53" fmla="*/ 640056 h 652040"/>
                    <a:gd name="connsiteX54" fmla="*/ 673213 w 1054752"/>
                    <a:gd name="connsiteY54" fmla="*/ 640898 h 652040"/>
                    <a:gd name="connsiteX55" fmla="*/ 550066 w 1054752"/>
                    <a:gd name="connsiteY55" fmla="*/ 553740 h 652040"/>
                    <a:gd name="connsiteX56" fmla="*/ 475767 w 1054752"/>
                    <a:gd name="connsiteY56" fmla="*/ 501972 h 652040"/>
                    <a:gd name="connsiteX57" fmla="*/ 398300 w 1054752"/>
                    <a:gd name="connsiteY57" fmla="*/ 472856 h 652040"/>
                    <a:gd name="connsiteX58" fmla="*/ 369915 w 1054752"/>
                    <a:gd name="connsiteY58" fmla="*/ 453505 h 652040"/>
                    <a:gd name="connsiteX59" fmla="*/ 0 w 1054752"/>
                    <a:gd name="connsiteY59" fmla="*/ 479849 h 652040"/>
                    <a:gd name="connsiteX0" fmla="*/ 96475 w 1054752"/>
                    <a:gd name="connsiteY0" fmla="*/ 165427 h 652040"/>
                    <a:gd name="connsiteX1" fmla="*/ 369613 w 1054752"/>
                    <a:gd name="connsiteY1" fmla="*/ 191749 h 652040"/>
                    <a:gd name="connsiteX2" fmla="*/ 435191 w 1054752"/>
                    <a:gd name="connsiteY2" fmla="*/ 156579 h 652040"/>
                    <a:gd name="connsiteX3" fmla="*/ 534674 w 1054752"/>
                    <a:gd name="connsiteY3" fmla="*/ 132383 h 652040"/>
                    <a:gd name="connsiteX4" fmla="*/ 548094 w 1054752"/>
                    <a:gd name="connsiteY4" fmla="*/ 131545 h 652040"/>
                    <a:gd name="connsiteX5" fmla="*/ 567821 w 1054752"/>
                    <a:gd name="connsiteY5" fmla="*/ 108275 h 652040"/>
                    <a:gd name="connsiteX6" fmla="*/ 771966 w 1054752"/>
                    <a:gd name="connsiteY6" fmla="*/ 1576 h 652040"/>
                    <a:gd name="connsiteX7" fmla="*/ 772266 w 1054752"/>
                    <a:gd name="connsiteY7" fmla="*/ 3305 h 652040"/>
                    <a:gd name="connsiteX8" fmla="*/ 788636 w 1054752"/>
                    <a:gd name="connsiteY8" fmla="*/ 0 h 652040"/>
                    <a:gd name="connsiteX9" fmla="*/ 831107 w 1054752"/>
                    <a:gd name="connsiteY9" fmla="*/ 42470 h 652040"/>
                    <a:gd name="connsiteX10" fmla="*/ 829220 w 1054752"/>
                    <a:gd name="connsiteY10" fmla="*/ 51816 h 652040"/>
                    <a:gd name="connsiteX11" fmla="*/ 859007 w 1054752"/>
                    <a:gd name="connsiteY11" fmla="*/ 47432 h 652040"/>
                    <a:gd name="connsiteX12" fmla="*/ 916047 w 1054752"/>
                    <a:gd name="connsiteY12" fmla="*/ 46163 h 652040"/>
                    <a:gd name="connsiteX13" fmla="*/ 958517 w 1054752"/>
                    <a:gd name="connsiteY13" fmla="*/ 88634 h 652040"/>
                    <a:gd name="connsiteX14" fmla="*/ 932579 w 1054752"/>
                    <a:gd name="connsiteY14" fmla="*/ 127766 h 652040"/>
                    <a:gd name="connsiteX15" fmla="*/ 917159 w 1054752"/>
                    <a:gd name="connsiteY15" fmla="*/ 130880 h 652040"/>
                    <a:gd name="connsiteX16" fmla="*/ 917147 w 1054752"/>
                    <a:gd name="connsiteY16" fmla="*/ 131008 h 652040"/>
                    <a:gd name="connsiteX17" fmla="*/ 916555 w 1054752"/>
                    <a:gd name="connsiteY17" fmla="*/ 131001 h 652040"/>
                    <a:gd name="connsiteX18" fmla="*/ 916047 w 1054752"/>
                    <a:gd name="connsiteY18" fmla="*/ 131104 h 652040"/>
                    <a:gd name="connsiteX19" fmla="*/ 915482 w 1054752"/>
                    <a:gd name="connsiteY19" fmla="*/ 130990 h 652040"/>
                    <a:gd name="connsiteX20" fmla="*/ 864714 w 1054752"/>
                    <a:gd name="connsiteY20" fmla="*/ 130446 h 652040"/>
                    <a:gd name="connsiteX21" fmla="*/ 765157 w 1054752"/>
                    <a:gd name="connsiteY21" fmla="*/ 153031 h 652040"/>
                    <a:gd name="connsiteX22" fmla="*/ 759144 w 1054752"/>
                    <a:gd name="connsiteY22" fmla="*/ 155965 h 652040"/>
                    <a:gd name="connsiteX23" fmla="*/ 792394 w 1054752"/>
                    <a:gd name="connsiteY23" fmla="*/ 151331 h 652040"/>
                    <a:gd name="connsiteX24" fmla="*/ 972477 w 1054752"/>
                    <a:gd name="connsiteY24" fmla="*/ 186893 h 652040"/>
                    <a:gd name="connsiteX25" fmla="*/ 1022592 w 1054752"/>
                    <a:gd name="connsiteY25" fmla="*/ 213911 h 652040"/>
                    <a:gd name="connsiteX26" fmla="*/ 1024800 w 1054752"/>
                    <a:gd name="connsiteY26" fmla="*/ 214357 h 652040"/>
                    <a:gd name="connsiteX27" fmla="*/ 1054752 w 1054752"/>
                    <a:gd name="connsiteY27" fmla="*/ 259544 h 652040"/>
                    <a:gd name="connsiteX28" fmla="*/ 1005711 w 1054752"/>
                    <a:gd name="connsiteY28" fmla="*/ 308585 h 652040"/>
                    <a:gd name="connsiteX29" fmla="*/ 986622 w 1054752"/>
                    <a:gd name="connsiteY29" fmla="*/ 304731 h 652040"/>
                    <a:gd name="connsiteX30" fmla="*/ 976272 w 1054752"/>
                    <a:gd name="connsiteY30" fmla="*/ 297752 h 652040"/>
                    <a:gd name="connsiteX31" fmla="*/ 975701 w 1054752"/>
                    <a:gd name="connsiteY31" fmla="*/ 298642 h 652040"/>
                    <a:gd name="connsiteX32" fmla="*/ 795098 w 1054752"/>
                    <a:gd name="connsiteY32" fmla="*/ 248407 h 652040"/>
                    <a:gd name="connsiteX33" fmla="*/ 756414 w 1054752"/>
                    <a:gd name="connsiteY33" fmla="*/ 252348 h 652040"/>
                    <a:gd name="connsiteX34" fmla="*/ 802073 w 1054752"/>
                    <a:gd name="connsiteY34" fmla="*/ 259166 h 652040"/>
                    <a:gd name="connsiteX35" fmla="*/ 1014299 w 1054752"/>
                    <a:gd name="connsiteY35" fmla="*/ 380979 h 652040"/>
                    <a:gd name="connsiteX36" fmla="*/ 1013874 w 1054752"/>
                    <a:gd name="connsiteY36" fmla="*/ 381375 h 652040"/>
                    <a:gd name="connsiteX37" fmla="*/ 1014537 w 1054752"/>
                    <a:gd name="connsiteY37" fmla="*/ 381822 h 652040"/>
                    <a:gd name="connsiteX38" fmla="*/ 1028900 w 1054752"/>
                    <a:gd name="connsiteY38" fmla="*/ 416499 h 652040"/>
                    <a:gd name="connsiteX39" fmla="*/ 979859 w 1054752"/>
                    <a:gd name="connsiteY39" fmla="*/ 465539 h 652040"/>
                    <a:gd name="connsiteX40" fmla="*/ 945182 w 1054752"/>
                    <a:gd name="connsiteY40" fmla="*/ 451176 h 652040"/>
                    <a:gd name="connsiteX41" fmla="*/ 941257 w 1054752"/>
                    <a:gd name="connsiteY41" fmla="*/ 445353 h 652040"/>
                    <a:gd name="connsiteX42" fmla="*/ 907641 w 1054752"/>
                    <a:gd name="connsiteY42" fmla="*/ 414398 h 652040"/>
                    <a:gd name="connsiteX43" fmla="*/ 640076 w 1054752"/>
                    <a:gd name="connsiteY43" fmla="*/ 354027 h 652040"/>
                    <a:gd name="connsiteX44" fmla="*/ 604480 w 1054752"/>
                    <a:gd name="connsiteY44" fmla="*/ 396498 h 652040"/>
                    <a:gd name="connsiteX45" fmla="*/ 617729 w 1054752"/>
                    <a:gd name="connsiteY45" fmla="*/ 448788 h 652040"/>
                    <a:gd name="connsiteX46" fmla="*/ 634973 w 1054752"/>
                    <a:gd name="connsiteY46" fmla="*/ 469447 h 652040"/>
                    <a:gd name="connsiteX47" fmla="*/ 676810 w 1054752"/>
                    <a:gd name="connsiteY47" fmla="*/ 504885 h 652040"/>
                    <a:gd name="connsiteX48" fmla="*/ 721776 w 1054752"/>
                    <a:gd name="connsiteY48" fmla="*/ 531212 h 652040"/>
                    <a:gd name="connsiteX49" fmla="*/ 732282 w 1054752"/>
                    <a:gd name="connsiteY49" fmla="*/ 533333 h 652040"/>
                    <a:gd name="connsiteX50" fmla="*/ 770015 w 1054752"/>
                    <a:gd name="connsiteY50" fmla="*/ 590259 h 652040"/>
                    <a:gd name="connsiteX51" fmla="*/ 708234 w 1054752"/>
                    <a:gd name="connsiteY51" fmla="*/ 652040 h 652040"/>
                    <a:gd name="connsiteX52" fmla="*/ 684186 w 1054752"/>
                    <a:gd name="connsiteY52" fmla="*/ 647185 h 652040"/>
                    <a:gd name="connsiteX53" fmla="*/ 673612 w 1054752"/>
                    <a:gd name="connsiteY53" fmla="*/ 640056 h 652040"/>
                    <a:gd name="connsiteX54" fmla="*/ 673213 w 1054752"/>
                    <a:gd name="connsiteY54" fmla="*/ 640898 h 652040"/>
                    <a:gd name="connsiteX55" fmla="*/ 550066 w 1054752"/>
                    <a:gd name="connsiteY55" fmla="*/ 553740 h 652040"/>
                    <a:gd name="connsiteX56" fmla="*/ 475767 w 1054752"/>
                    <a:gd name="connsiteY56" fmla="*/ 501972 h 652040"/>
                    <a:gd name="connsiteX57" fmla="*/ 398300 w 1054752"/>
                    <a:gd name="connsiteY57" fmla="*/ 472856 h 652040"/>
                    <a:gd name="connsiteX58" fmla="*/ 369915 w 1054752"/>
                    <a:gd name="connsiteY58" fmla="*/ 453505 h 652040"/>
                    <a:gd name="connsiteX59" fmla="*/ 0 w 1054752"/>
                    <a:gd name="connsiteY59" fmla="*/ 479849 h 6520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</a:cxnLst>
                  <a:rect l="l" t="t" r="r" b="b"/>
                  <a:pathLst>
                    <a:path w="1054752" h="652040">
                      <a:moveTo>
                        <a:pt x="96475" y="165427"/>
                      </a:moveTo>
                      <a:lnTo>
                        <a:pt x="369613" y="191749"/>
                      </a:lnTo>
                      <a:lnTo>
                        <a:pt x="435191" y="156579"/>
                      </a:lnTo>
                      <a:cubicBezTo>
                        <a:pt x="465386" y="145213"/>
                        <a:pt x="498923" y="136915"/>
                        <a:pt x="534674" y="132383"/>
                      </a:cubicBezTo>
                      <a:lnTo>
                        <a:pt x="548094" y="131545"/>
                      </a:lnTo>
                      <a:lnTo>
                        <a:pt x="567821" y="108275"/>
                      </a:lnTo>
                      <a:cubicBezTo>
                        <a:pt x="621850" y="53590"/>
                        <a:pt x="692532" y="15359"/>
                        <a:pt x="771966" y="1576"/>
                      </a:cubicBezTo>
                      <a:lnTo>
                        <a:pt x="772266" y="3305"/>
                      </a:lnTo>
                      <a:lnTo>
                        <a:pt x="788636" y="0"/>
                      </a:lnTo>
                      <a:cubicBezTo>
                        <a:pt x="812092" y="0"/>
                        <a:pt x="831107" y="19015"/>
                        <a:pt x="831107" y="42470"/>
                      </a:cubicBezTo>
                      <a:lnTo>
                        <a:pt x="829220" y="51816"/>
                      </a:lnTo>
                      <a:lnTo>
                        <a:pt x="859007" y="47432"/>
                      </a:lnTo>
                      <a:lnTo>
                        <a:pt x="916047" y="46163"/>
                      </a:lnTo>
                      <a:cubicBezTo>
                        <a:pt x="939503" y="46163"/>
                        <a:pt x="958517" y="65178"/>
                        <a:pt x="958517" y="88634"/>
                      </a:cubicBezTo>
                      <a:cubicBezTo>
                        <a:pt x="958517" y="106225"/>
                        <a:pt x="947822" y="121319"/>
                        <a:pt x="932579" y="127766"/>
                      </a:cubicBezTo>
                      <a:lnTo>
                        <a:pt x="917159" y="130880"/>
                      </a:lnTo>
                      <a:cubicBezTo>
                        <a:pt x="917155" y="130923"/>
                        <a:pt x="917151" y="130965"/>
                        <a:pt x="917147" y="131008"/>
                      </a:cubicBezTo>
                      <a:lnTo>
                        <a:pt x="916555" y="131001"/>
                      </a:lnTo>
                      <a:lnTo>
                        <a:pt x="916047" y="131104"/>
                      </a:lnTo>
                      <a:lnTo>
                        <a:pt x="915482" y="130990"/>
                      </a:lnTo>
                      <a:lnTo>
                        <a:pt x="864714" y="130446"/>
                      </a:lnTo>
                      <a:cubicBezTo>
                        <a:pt x="830171" y="132809"/>
                        <a:pt x="796630" y="140546"/>
                        <a:pt x="765157" y="153031"/>
                      </a:cubicBezTo>
                      <a:lnTo>
                        <a:pt x="759144" y="155965"/>
                      </a:lnTo>
                      <a:lnTo>
                        <a:pt x="792394" y="151331"/>
                      </a:lnTo>
                      <a:cubicBezTo>
                        <a:pt x="853608" y="149625"/>
                        <a:pt x="915199" y="161435"/>
                        <a:pt x="972477" y="186893"/>
                      </a:cubicBezTo>
                      <a:lnTo>
                        <a:pt x="1022592" y="213911"/>
                      </a:lnTo>
                      <a:lnTo>
                        <a:pt x="1024800" y="214357"/>
                      </a:lnTo>
                      <a:cubicBezTo>
                        <a:pt x="1042402" y="221802"/>
                        <a:pt x="1054752" y="239230"/>
                        <a:pt x="1054752" y="259544"/>
                      </a:cubicBezTo>
                      <a:cubicBezTo>
                        <a:pt x="1054752" y="286629"/>
                        <a:pt x="1032796" y="308585"/>
                        <a:pt x="1005711" y="308585"/>
                      </a:cubicBezTo>
                      <a:cubicBezTo>
                        <a:pt x="998940" y="308585"/>
                        <a:pt x="992489" y="307213"/>
                        <a:pt x="986622" y="304731"/>
                      </a:cubicBezTo>
                      <a:lnTo>
                        <a:pt x="976272" y="297752"/>
                      </a:lnTo>
                      <a:lnTo>
                        <a:pt x="975701" y="298642"/>
                      </a:lnTo>
                      <a:cubicBezTo>
                        <a:pt x="920665" y="263331"/>
                        <a:pt x="857625" y="246665"/>
                        <a:pt x="795098" y="248407"/>
                      </a:cubicBezTo>
                      <a:lnTo>
                        <a:pt x="756414" y="252348"/>
                      </a:lnTo>
                      <a:lnTo>
                        <a:pt x="802073" y="259166"/>
                      </a:lnTo>
                      <a:cubicBezTo>
                        <a:pt x="881722" y="277138"/>
                        <a:pt x="956079" y="318558"/>
                        <a:pt x="1014299" y="380979"/>
                      </a:cubicBezTo>
                      <a:lnTo>
                        <a:pt x="1013874" y="381375"/>
                      </a:lnTo>
                      <a:lnTo>
                        <a:pt x="1014537" y="381822"/>
                      </a:lnTo>
                      <a:cubicBezTo>
                        <a:pt x="1023412" y="390697"/>
                        <a:pt x="1028900" y="402956"/>
                        <a:pt x="1028900" y="416499"/>
                      </a:cubicBezTo>
                      <a:cubicBezTo>
                        <a:pt x="1028900" y="443583"/>
                        <a:pt x="1006944" y="465539"/>
                        <a:pt x="979859" y="465539"/>
                      </a:cubicBezTo>
                      <a:cubicBezTo>
                        <a:pt x="966317" y="465539"/>
                        <a:pt x="954057" y="460051"/>
                        <a:pt x="945182" y="451176"/>
                      </a:cubicBezTo>
                      <a:lnTo>
                        <a:pt x="941257" y="445353"/>
                      </a:lnTo>
                      <a:lnTo>
                        <a:pt x="907641" y="414398"/>
                      </a:lnTo>
                      <a:cubicBezTo>
                        <a:pt x="832247" y="354911"/>
                        <a:pt x="733710" y="332678"/>
                        <a:pt x="640076" y="354027"/>
                      </a:cubicBezTo>
                      <a:cubicBezTo>
                        <a:pt x="628211" y="368184"/>
                        <a:pt x="612652" y="362028"/>
                        <a:pt x="604480" y="396498"/>
                      </a:cubicBezTo>
                      <a:cubicBezTo>
                        <a:pt x="596309" y="430967"/>
                        <a:pt x="613313" y="431358"/>
                        <a:pt x="617729" y="448788"/>
                      </a:cubicBezTo>
                      <a:lnTo>
                        <a:pt x="634973" y="469447"/>
                      </a:lnTo>
                      <a:cubicBezTo>
                        <a:pt x="647850" y="482417"/>
                        <a:pt x="661844" y="494279"/>
                        <a:pt x="676810" y="504885"/>
                      </a:cubicBezTo>
                      <a:lnTo>
                        <a:pt x="721776" y="531212"/>
                      </a:lnTo>
                      <a:lnTo>
                        <a:pt x="732282" y="533333"/>
                      </a:lnTo>
                      <a:cubicBezTo>
                        <a:pt x="754457" y="542712"/>
                        <a:pt x="770015" y="564668"/>
                        <a:pt x="770015" y="590259"/>
                      </a:cubicBezTo>
                      <a:cubicBezTo>
                        <a:pt x="770015" y="624380"/>
                        <a:pt x="742355" y="652040"/>
                        <a:pt x="708234" y="652040"/>
                      </a:cubicBezTo>
                      <a:cubicBezTo>
                        <a:pt x="699703" y="652040"/>
                        <a:pt x="691577" y="650312"/>
                        <a:pt x="684186" y="647185"/>
                      </a:cubicBezTo>
                      <a:lnTo>
                        <a:pt x="673612" y="640056"/>
                      </a:lnTo>
                      <a:lnTo>
                        <a:pt x="673213" y="640898"/>
                      </a:lnTo>
                      <a:cubicBezTo>
                        <a:pt x="627084" y="619023"/>
                        <a:pt x="585500" y="589433"/>
                        <a:pt x="550066" y="553740"/>
                      </a:cubicBezTo>
                      <a:lnTo>
                        <a:pt x="475767" y="501972"/>
                      </a:lnTo>
                      <a:cubicBezTo>
                        <a:pt x="447608" y="494594"/>
                        <a:pt x="421549" y="484742"/>
                        <a:pt x="398300" y="472856"/>
                      </a:cubicBezTo>
                      <a:lnTo>
                        <a:pt x="369915" y="453505"/>
                      </a:lnTo>
                      <a:lnTo>
                        <a:pt x="0" y="479849"/>
                      </a:lnTo>
                    </a:path>
                  </a:pathLst>
                </a:cu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ja-JP" altLang="en-US"/>
                </a:p>
              </p:txBody>
            </p:sp>
          </p:grpSp>
          <p:sp>
            <p:nvSpPr>
              <p:cNvPr id="31" name="吹き出し: 円形 30">
                <a:extLst>
                  <a:ext uri="{FF2B5EF4-FFF2-40B4-BE49-F238E27FC236}">
                    <a16:creationId xmlns:a16="http://schemas.microsoft.com/office/drawing/2014/main" id="{71ABD042-0D03-148B-B344-E5A985DDE580}"/>
                  </a:ext>
                </a:extLst>
              </p:cNvPr>
              <p:cNvSpPr/>
              <p:nvPr/>
            </p:nvSpPr>
            <p:spPr bwMode="auto">
              <a:xfrm>
                <a:off x="2114549" y="3533775"/>
                <a:ext cx="487841" cy="439815"/>
              </a:xfrm>
              <a:prstGeom prst="wedgeEllipseCallout">
                <a:avLst>
                  <a:gd name="adj1" fmla="val 65157"/>
                  <a:gd name="adj2" fmla="val -23664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" name="テキスト ボックス 31">
                <a:extLst>
                  <a:ext uri="{FF2B5EF4-FFF2-40B4-BE49-F238E27FC236}">
                    <a16:creationId xmlns:a16="http://schemas.microsoft.com/office/drawing/2014/main" id="{324FF833-3315-B873-6855-75D0633BA615}"/>
                  </a:ext>
                </a:extLst>
              </p:cNvPr>
              <p:cNvSpPr txBox="1"/>
              <p:nvPr/>
            </p:nvSpPr>
            <p:spPr>
              <a:xfrm>
                <a:off x="2178848" y="3651564"/>
                <a:ext cx="357128" cy="180020"/>
              </a:xfrm>
              <a:prstGeom prst="rect">
                <a:avLst/>
              </a:prstGeom>
              <a:noFill/>
              <a:ln w="38100"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solidFill>
                      <a:srgbClr val="FF0000"/>
                    </a:solidFill>
                    <a:latin typeface="Meiryo UI" panose="020B0604030504040204" pitchFamily="50" charset="-128"/>
                    <a:ea typeface="Meiryo UI" panose="020B0604030504040204" pitchFamily="50" charset="-128"/>
                  </a:rPr>
                  <a:t>ギュッ</a:t>
                </a:r>
              </a:p>
            </p:txBody>
          </p:sp>
        </p:grpSp>
      </p:grpSp>
      <p:sp>
        <p:nvSpPr>
          <p:cNvPr id="43" name="テキスト ボックス 42">
            <a:extLst>
              <a:ext uri="{FF2B5EF4-FFF2-40B4-BE49-F238E27FC236}">
                <a16:creationId xmlns:a16="http://schemas.microsoft.com/office/drawing/2014/main" id="{BFF3BD90-FCEF-E9A7-2C7A-C644401AA5A6}"/>
              </a:ext>
            </a:extLst>
          </p:cNvPr>
          <p:cNvSpPr txBox="1"/>
          <p:nvPr/>
        </p:nvSpPr>
        <p:spPr>
          <a:xfrm>
            <a:off x="6532255" y="5787255"/>
            <a:ext cx="2698176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2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使わない時は</a:t>
            </a:r>
            <a:endParaRPr kumimoji="1" lang="en-US" altLang="ja-JP" sz="28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kumimoji="1" lang="ja-JP" altLang="en-US" sz="2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こまめに止める</a:t>
            </a:r>
          </a:p>
        </p:txBody>
      </p:sp>
    </p:spTree>
    <p:extLst>
      <p:ext uri="{BB962C8B-B14F-4D97-AF65-F5344CB8AC3E}">
        <p14:creationId xmlns:p14="http://schemas.microsoft.com/office/powerpoint/2010/main" val="110719323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58226</TotalTime>
  <Words>34</Words>
  <Application>Microsoft Office PowerPoint</Application>
  <PresentationFormat>A4 210 x 297 mm</PresentationFormat>
  <Paragraphs>12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9" baseType="lpstr">
      <vt:lpstr>Meiryo UI</vt:lpstr>
      <vt:lpstr>メイリオ</vt:lpstr>
      <vt:lpstr>Arial</vt:lpstr>
      <vt:lpstr>Calibri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pptxl56_水、節水に関するイラスト</dc:title>
  <dc:subject>pptxl56_水、節水に関するイラスト</dc:subject>
  <dc:creator>でじけろお</dc:creator>
  <cp:revision>1</cp:revision>
  <dcterms:created xsi:type="dcterms:W3CDTF">2018-05-20T00:31:01Z</dcterms:created>
  <dcterms:modified xsi:type="dcterms:W3CDTF">2023-02-19T13:32:48Z</dcterms:modified>
  <cp:version>1</cp:version>
</cp:coreProperties>
</file>