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92" r:id="rId2"/>
    <p:sldId id="393" r:id="rId3"/>
    <p:sldId id="398" r:id="rId4"/>
    <p:sldId id="400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0066"/>
    <a:srgbClr val="FF6600"/>
    <a:srgbClr val="339933"/>
    <a:srgbClr val="FF3399"/>
    <a:srgbClr val="FF0000"/>
    <a:srgbClr val="D9D9D9"/>
    <a:srgbClr val="00B0F0"/>
    <a:srgbClr val="99CCFF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ガス、節ガスに関するイラスト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1183BC6-F192-9E2A-9E2F-50775420EFE7}"/>
              </a:ext>
            </a:extLst>
          </p:cNvPr>
          <p:cNvGrpSpPr/>
          <p:nvPr/>
        </p:nvGrpSpPr>
        <p:grpSpPr>
          <a:xfrm>
            <a:off x="1294803" y="1018717"/>
            <a:ext cx="1435518" cy="2410283"/>
            <a:chOff x="-1615535" y="1036243"/>
            <a:chExt cx="1266648" cy="2126745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1B4C7BC-514F-5F83-4A4A-6CFCDD8D2475}"/>
                </a:ext>
              </a:extLst>
            </p:cNvPr>
            <p:cNvSpPr/>
            <p:nvPr/>
          </p:nvSpPr>
          <p:spPr bwMode="auto">
            <a:xfrm>
              <a:off x="-1013253" y="2509545"/>
              <a:ext cx="497447" cy="604420"/>
            </a:xfrm>
            <a:custGeom>
              <a:avLst/>
              <a:gdLst>
                <a:gd name="connsiteX0" fmla="*/ 55907 w 497447"/>
                <a:gd name="connsiteY0" fmla="*/ 0 h 604420"/>
                <a:gd name="connsiteX1" fmla="*/ 111814 w 497447"/>
                <a:gd name="connsiteY1" fmla="*/ 55907 h 604420"/>
                <a:gd name="connsiteX2" fmla="*/ 111814 w 497447"/>
                <a:gd name="connsiteY2" fmla="*/ 373230 h 604420"/>
                <a:gd name="connsiteX3" fmla="*/ 434310 w 497447"/>
                <a:gd name="connsiteY3" fmla="*/ 373230 h 604420"/>
                <a:gd name="connsiteX4" fmla="*/ 437925 w 497447"/>
                <a:gd name="connsiteY4" fmla="*/ 373960 h 604420"/>
                <a:gd name="connsiteX5" fmla="*/ 441540 w 497447"/>
                <a:gd name="connsiteY5" fmla="*/ 373230 h 604420"/>
                <a:gd name="connsiteX6" fmla="*/ 497447 w 497447"/>
                <a:gd name="connsiteY6" fmla="*/ 429137 h 604420"/>
                <a:gd name="connsiteX7" fmla="*/ 497447 w 497447"/>
                <a:gd name="connsiteY7" fmla="*/ 548513 h 604420"/>
                <a:gd name="connsiteX8" fmla="*/ 441540 w 497447"/>
                <a:gd name="connsiteY8" fmla="*/ 604420 h 604420"/>
                <a:gd name="connsiteX9" fmla="*/ 385633 w 497447"/>
                <a:gd name="connsiteY9" fmla="*/ 548513 h 604420"/>
                <a:gd name="connsiteX10" fmla="*/ 385633 w 497447"/>
                <a:gd name="connsiteY10" fmla="*/ 485044 h 604420"/>
                <a:gd name="connsiteX11" fmla="*/ 61080 w 497447"/>
                <a:gd name="connsiteY11" fmla="*/ 485044 h 604420"/>
                <a:gd name="connsiteX12" fmla="*/ 58493 w 497447"/>
                <a:gd name="connsiteY12" fmla="*/ 484522 h 604420"/>
                <a:gd name="connsiteX13" fmla="*/ 55907 w 497447"/>
                <a:gd name="connsiteY13" fmla="*/ 485044 h 604420"/>
                <a:gd name="connsiteX14" fmla="*/ 0 w 497447"/>
                <a:gd name="connsiteY14" fmla="*/ 429137 h 604420"/>
                <a:gd name="connsiteX15" fmla="*/ 0 w 497447"/>
                <a:gd name="connsiteY15" fmla="*/ 55907 h 604420"/>
                <a:gd name="connsiteX16" fmla="*/ 55907 w 497447"/>
                <a:gd name="connsiteY16" fmla="*/ 0 h 604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7447" h="604420">
                  <a:moveTo>
                    <a:pt x="55907" y="0"/>
                  </a:moveTo>
                  <a:cubicBezTo>
                    <a:pt x="86784" y="0"/>
                    <a:pt x="111814" y="25030"/>
                    <a:pt x="111814" y="55907"/>
                  </a:cubicBezTo>
                  <a:lnTo>
                    <a:pt x="111814" y="373230"/>
                  </a:lnTo>
                  <a:lnTo>
                    <a:pt x="434310" y="373230"/>
                  </a:lnTo>
                  <a:lnTo>
                    <a:pt x="437925" y="373960"/>
                  </a:lnTo>
                  <a:lnTo>
                    <a:pt x="441540" y="373230"/>
                  </a:lnTo>
                  <a:cubicBezTo>
                    <a:pt x="472417" y="373230"/>
                    <a:pt x="497447" y="398260"/>
                    <a:pt x="497447" y="429137"/>
                  </a:cubicBezTo>
                  <a:lnTo>
                    <a:pt x="497447" y="548513"/>
                  </a:lnTo>
                  <a:cubicBezTo>
                    <a:pt x="497447" y="579390"/>
                    <a:pt x="472417" y="604420"/>
                    <a:pt x="441540" y="604420"/>
                  </a:cubicBezTo>
                  <a:cubicBezTo>
                    <a:pt x="410663" y="604420"/>
                    <a:pt x="385633" y="579390"/>
                    <a:pt x="385633" y="548513"/>
                  </a:cubicBezTo>
                  <a:lnTo>
                    <a:pt x="385633" y="485044"/>
                  </a:lnTo>
                  <a:lnTo>
                    <a:pt x="61080" y="485044"/>
                  </a:lnTo>
                  <a:lnTo>
                    <a:pt x="58493" y="484522"/>
                  </a:lnTo>
                  <a:lnTo>
                    <a:pt x="55907" y="485044"/>
                  </a:lnTo>
                  <a:cubicBezTo>
                    <a:pt x="25030" y="485044"/>
                    <a:pt x="0" y="460014"/>
                    <a:pt x="0" y="429137"/>
                  </a:cubicBezTo>
                  <a:lnTo>
                    <a:pt x="0" y="55907"/>
                  </a:lnTo>
                  <a:cubicBezTo>
                    <a:pt x="0" y="25030"/>
                    <a:pt x="25030" y="0"/>
                    <a:pt x="55907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9DAB7F60-93AA-0F28-7902-02AB7FF740A6}"/>
                </a:ext>
              </a:extLst>
            </p:cNvPr>
            <p:cNvSpPr/>
            <p:nvPr/>
          </p:nvSpPr>
          <p:spPr bwMode="auto">
            <a:xfrm>
              <a:off x="-657651" y="3057462"/>
              <a:ext cx="171876" cy="105526"/>
            </a:xfrm>
            <a:prstGeom prst="roundRect">
              <a:avLst>
                <a:gd name="adj" fmla="val 27434"/>
              </a:avLst>
            </a:prstGeom>
            <a:solidFill>
              <a:schemeClr val="bg1">
                <a:lumMod val="65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970D89B2-A87C-8F55-B60D-0F4AE7747650}"/>
                </a:ext>
              </a:extLst>
            </p:cNvPr>
            <p:cNvSpPr/>
            <p:nvPr/>
          </p:nvSpPr>
          <p:spPr bwMode="auto">
            <a:xfrm>
              <a:off x="-1615535" y="1036243"/>
              <a:ext cx="1266648" cy="1717997"/>
            </a:xfrm>
            <a:prstGeom prst="roundRect">
              <a:avLst>
                <a:gd name="adj" fmla="val 8494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1A66C5F9-BEAF-B0FF-9B12-DB79FFD75958}"/>
                </a:ext>
              </a:extLst>
            </p:cNvPr>
            <p:cNvSpPr/>
            <p:nvPr/>
          </p:nvSpPr>
          <p:spPr bwMode="auto">
            <a:xfrm>
              <a:off x="-1395079" y="1229355"/>
              <a:ext cx="825736" cy="357168"/>
            </a:xfrm>
            <a:prstGeom prst="roundRect">
              <a:avLst>
                <a:gd name="adj" fmla="val 8494"/>
              </a:avLst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8693D39-89FB-8E08-A62D-FE742C745629}"/>
                </a:ext>
              </a:extLst>
            </p:cNvPr>
            <p:cNvGrpSpPr/>
            <p:nvPr/>
          </p:nvGrpSpPr>
          <p:grpSpPr>
            <a:xfrm>
              <a:off x="-1347700" y="1313765"/>
              <a:ext cx="720080" cy="204401"/>
              <a:chOff x="-1347700" y="1287499"/>
              <a:chExt cx="848589" cy="240879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E6CBD3B9-ABAA-8065-769F-51BAA9C9C30D}"/>
                  </a:ext>
                </a:extLst>
              </p:cNvPr>
              <p:cNvGrpSpPr/>
              <p:nvPr/>
            </p:nvGrpSpPr>
            <p:grpSpPr>
              <a:xfrm>
                <a:off x="-1347700" y="1287499"/>
                <a:ext cx="137389" cy="240879"/>
                <a:chOff x="6575012" y="4086362"/>
                <a:chExt cx="524773" cy="920066"/>
              </a:xfrm>
            </p:grpSpPr>
            <p:sp>
              <p:nvSpPr>
                <p:cNvPr id="24" name="二等辺三角形 9">
                  <a:extLst>
                    <a:ext uri="{FF2B5EF4-FFF2-40B4-BE49-F238E27FC236}">
                      <a16:creationId xmlns:a16="http://schemas.microsoft.com/office/drawing/2014/main" id="{7E6B75F7-8153-ECA9-7C26-D18AA84A2AB0}"/>
                    </a:ext>
                  </a:extLst>
                </p:cNvPr>
                <p:cNvSpPr/>
                <p:nvPr/>
              </p:nvSpPr>
              <p:spPr>
                <a:xfrm flipH="1">
                  <a:off x="6575012" y="4086362"/>
                  <a:ext cx="524773" cy="920066"/>
                </a:xfrm>
                <a:custGeom>
                  <a:avLst/>
                  <a:gdLst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1082 w 228600"/>
                    <a:gd name="connsiteY4" fmla="*/ 186690 h 338230"/>
                    <a:gd name="connsiteX5" fmla="*/ 228600 w 228600"/>
                    <a:gd name="connsiteY5" fmla="*/ 223930 h 338230"/>
                    <a:gd name="connsiteX6" fmla="*/ 114300 w 228600"/>
                    <a:gd name="connsiteY6" fmla="*/ 338230 h 338230"/>
                    <a:gd name="connsiteX7" fmla="*/ 0 w 228600"/>
                    <a:gd name="connsiteY7" fmla="*/ 223930 h 338230"/>
                    <a:gd name="connsiteX8" fmla="*/ 7519 w 228600"/>
                    <a:gd name="connsiteY8" fmla="*/ 186690 h 338230"/>
                    <a:gd name="connsiteX9" fmla="*/ 6020 w 228600"/>
                    <a:gd name="connsiteY9" fmla="*/ 186690 h 338230"/>
                    <a:gd name="connsiteX10" fmla="*/ 17878 w 228600"/>
                    <a:gd name="connsiteY10" fmla="*/ 166246 h 338230"/>
                    <a:gd name="connsiteX11" fmla="*/ 114300 w 228600"/>
                    <a:gd name="connsiteY11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8600 w 228600"/>
                    <a:gd name="connsiteY4" fmla="*/ 223930 h 338230"/>
                    <a:gd name="connsiteX5" fmla="*/ 114300 w 228600"/>
                    <a:gd name="connsiteY5" fmla="*/ 338230 h 338230"/>
                    <a:gd name="connsiteX6" fmla="*/ 0 w 228600"/>
                    <a:gd name="connsiteY6" fmla="*/ 223930 h 338230"/>
                    <a:gd name="connsiteX7" fmla="*/ 7519 w 228600"/>
                    <a:gd name="connsiteY7" fmla="*/ 186690 h 338230"/>
                    <a:gd name="connsiteX8" fmla="*/ 6020 w 228600"/>
                    <a:gd name="connsiteY8" fmla="*/ 186690 h 338230"/>
                    <a:gd name="connsiteX9" fmla="*/ 17878 w 228600"/>
                    <a:gd name="connsiteY9" fmla="*/ 166246 h 338230"/>
                    <a:gd name="connsiteX10" fmla="*/ 114300 w 228600"/>
                    <a:gd name="connsiteY10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6020 w 228600"/>
                    <a:gd name="connsiteY7" fmla="*/ 186690 h 338230"/>
                    <a:gd name="connsiteX8" fmla="*/ 17878 w 228600"/>
                    <a:gd name="connsiteY8" fmla="*/ 166246 h 338230"/>
                    <a:gd name="connsiteX9" fmla="*/ 114300 w 228600"/>
                    <a:gd name="connsiteY9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17878 w 228600"/>
                    <a:gd name="connsiteY7" fmla="*/ 166246 h 338230"/>
                    <a:gd name="connsiteX8" fmla="*/ 114300 w 228600"/>
                    <a:gd name="connsiteY8" fmla="*/ 0 h 33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8600" h="338230">
                      <a:moveTo>
                        <a:pt x="114300" y="0"/>
                      </a:moveTo>
                      <a:lnTo>
                        <a:pt x="210723" y="166246"/>
                      </a:lnTo>
                      <a:cubicBezTo>
                        <a:pt x="215683" y="170713"/>
                        <a:pt x="218520" y="176484"/>
                        <a:pt x="220282" y="182727"/>
                      </a:cubicBezTo>
                      <a:lnTo>
                        <a:pt x="228600" y="223930"/>
                      </a:lnTo>
                      <a:cubicBezTo>
                        <a:pt x="228600" y="287056"/>
                        <a:pt x="177426" y="338230"/>
                        <a:pt x="114300" y="338230"/>
                      </a:cubicBezTo>
                      <a:cubicBezTo>
                        <a:pt x="51174" y="338230"/>
                        <a:pt x="0" y="287056"/>
                        <a:pt x="0" y="223930"/>
                      </a:cubicBezTo>
                      <a:lnTo>
                        <a:pt x="7519" y="186690"/>
                      </a:lnTo>
                      <a:lnTo>
                        <a:pt x="17878" y="16624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二等辺三角形 9">
                  <a:extLst>
                    <a:ext uri="{FF2B5EF4-FFF2-40B4-BE49-F238E27FC236}">
                      <a16:creationId xmlns:a16="http://schemas.microsoft.com/office/drawing/2014/main" id="{8454BB6C-B421-349C-C9CE-1A432EEB3D6E}"/>
                    </a:ext>
                  </a:extLst>
                </p:cNvPr>
                <p:cNvSpPr/>
                <p:nvPr/>
              </p:nvSpPr>
              <p:spPr>
                <a:xfrm flipH="1">
                  <a:off x="6716253" y="4532632"/>
                  <a:ext cx="241451" cy="423329"/>
                </a:xfrm>
                <a:custGeom>
                  <a:avLst/>
                  <a:gdLst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1082 w 228600"/>
                    <a:gd name="connsiteY4" fmla="*/ 186690 h 338230"/>
                    <a:gd name="connsiteX5" fmla="*/ 228600 w 228600"/>
                    <a:gd name="connsiteY5" fmla="*/ 223930 h 338230"/>
                    <a:gd name="connsiteX6" fmla="*/ 114300 w 228600"/>
                    <a:gd name="connsiteY6" fmla="*/ 338230 h 338230"/>
                    <a:gd name="connsiteX7" fmla="*/ 0 w 228600"/>
                    <a:gd name="connsiteY7" fmla="*/ 223930 h 338230"/>
                    <a:gd name="connsiteX8" fmla="*/ 7519 w 228600"/>
                    <a:gd name="connsiteY8" fmla="*/ 186690 h 338230"/>
                    <a:gd name="connsiteX9" fmla="*/ 6020 w 228600"/>
                    <a:gd name="connsiteY9" fmla="*/ 186690 h 338230"/>
                    <a:gd name="connsiteX10" fmla="*/ 17878 w 228600"/>
                    <a:gd name="connsiteY10" fmla="*/ 166246 h 338230"/>
                    <a:gd name="connsiteX11" fmla="*/ 114300 w 228600"/>
                    <a:gd name="connsiteY11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8600 w 228600"/>
                    <a:gd name="connsiteY4" fmla="*/ 223930 h 338230"/>
                    <a:gd name="connsiteX5" fmla="*/ 114300 w 228600"/>
                    <a:gd name="connsiteY5" fmla="*/ 338230 h 338230"/>
                    <a:gd name="connsiteX6" fmla="*/ 0 w 228600"/>
                    <a:gd name="connsiteY6" fmla="*/ 223930 h 338230"/>
                    <a:gd name="connsiteX7" fmla="*/ 7519 w 228600"/>
                    <a:gd name="connsiteY7" fmla="*/ 186690 h 338230"/>
                    <a:gd name="connsiteX8" fmla="*/ 6020 w 228600"/>
                    <a:gd name="connsiteY8" fmla="*/ 186690 h 338230"/>
                    <a:gd name="connsiteX9" fmla="*/ 17878 w 228600"/>
                    <a:gd name="connsiteY9" fmla="*/ 166246 h 338230"/>
                    <a:gd name="connsiteX10" fmla="*/ 114300 w 228600"/>
                    <a:gd name="connsiteY10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6020 w 228600"/>
                    <a:gd name="connsiteY7" fmla="*/ 186690 h 338230"/>
                    <a:gd name="connsiteX8" fmla="*/ 17878 w 228600"/>
                    <a:gd name="connsiteY8" fmla="*/ 166246 h 338230"/>
                    <a:gd name="connsiteX9" fmla="*/ 114300 w 228600"/>
                    <a:gd name="connsiteY9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17878 w 228600"/>
                    <a:gd name="connsiteY7" fmla="*/ 166246 h 338230"/>
                    <a:gd name="connsiteX8" fmla="*/ 114300 w 228600"/>
                    <a:gd name="connsiteY8" fmla="*/ 0 h 33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8600" h="338230">
                      <a:moveTo>
                        <a:pt x="114300" y="0"/>
                      </a:moveTo>
                      <a:lnTo>
                        <a:pt x="210723" y="166246"/>
                      </a:lnTo>
                      <a:cubicBezTo>
                        <a:pt x="215683" y="170713"/>
                        <a:pt x="218520" y="176484"/>
                        <a:pt x="220282" y="182727"/>
                      </a:cubicBezTo>
                      <a:lnTo>
                        <a:pt x="228600" y="223930"/>
                      </a:lnTo>
                      <a:cubicBezTo>
                        <a:pt x="228600" y="287056"/>
                        <a:pt x="177426" y="338230"/>
                        <a:pt x="114300" y="338230"/>
                      </a:cubicBezTo>
                      <a:cubicBezTo>
                        <a:pt x="51174" y="338230"/>
                        <a:pt x="0" y="287056"/>
                        <a:pt x="0" y="223930"/>
                      </a:cubicBezTo>
                      <a:lnTo>
                        <a:pt x="7519" y="186690"/>
                      </a:lnTo>
                      <a:lnTo>
                        <a:pt x="17878" y="16624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D04C92C0-CAFB-6342-5ECD-BAAFF537EADD}"/>
                  </a:ext>
                </a:extLst>
              </p:cNvPr>
              <p:cNvGrpSpPr/>
              <p:nvPr/>
            </p:nvGrpSpPr>
            <p:grpSpPr>
              <a:xfrm>
                <a:off x="-1169900" y="1287499"/>
                <a:ext cx="137389" cy="240879"/>
                <a:chOff x="6575012" y="4086362"/>
                <a:chExt cx="524773" cy="920066"/>
              </a:xfrm>
            </p:grpSpPr>
            <p:sp>
              <p:nvSpPr>
                <p:cNvPr id="22" name="二等辺三角形 9">
                  <a:extLst>
                    <a:ext uri="{FF2B5EF4-FFF2-40B4-BE49-F238E27FC236}">
                      <a16:creationId xmlns:a16="http://schemas.microsoft.com/office/drawing/2014/main" id="{0CF03AC5-F6BA-1F85-3E0B-4D7E91678043}"/>
                    </a:ext>
                  </a:extLst>
                </p:cNvPr>
                <p:cNvSpPr/>
                <p:nvPr/>
              </p:nvSpPr>
              <p:spPr>
                <a:xfrm flipH="1">
                  <a:off x="6575012" y="4086362"/>
                  <a:ext cx="524773" cy="920066"/>
                </a:xfrm>
                <a:custGeom>
                  <a:avLst/>
                  <a:gdLst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1082 w 228600"/>
                    <a:gd name="connsiteY4" fmla="*/ 186690 h 338230"/>
                    <a:gd name="connsiteX5" fmla="*/ 228600 w 228600"/>
                    <a:gd name="connsiteY5" fmla="*/ 223930 h 338230"/>
                    <a:gd name="connsiteX6" fmla="*/ 114300 w 228600"/>
                    <a:gd name="connsiteY6" fmla="*/ 338230 h 338230"/>
                    <a:gd name="connsiteX7" fmla="*/ 0 w 228600"/>
                    <a:gd name="connsiteY7" fmla="*/ 223930 h 338230"/>
                    <a:gd name="connsiteX8" fmla="*/ 7519 w 228600"/>
                    <a:gd name="connsiteY8" fmla="*/ 186690 h 338230"/>
                    <a:gd name="connsiteX9" fmla="*/ 6020 w 228600"/>
                    <a:gd name="connsiteY9" fmla="*/ 186690 h 338230"/>
                    <a:gd name="connsiteX10" fmla="*/ 17878 w 228600"/>
                    <a:gd name="connsiteY10" fmla="*/ 166246 h 338230"/>
                    <a:gd name="connsiteX11" fmla="*/ 114300 w 228600"/>
                    <a:gd name="connsiteY11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8600 w 228600"/>
                    <a:gd name="connsiteY4" fmla="*/ 223930 h 338230"/>
                    <a:gd name="connsiteX5" fmla="*/ 114300 w 228600"/>
                    <a:gd name="connsiteY5" fmla="*/ 338230 h 338230"/>
                    <a:gd name="connsiteX6" fmla="*/ 0 w 228600"/>
                    <a:gd name="connsiteY6" fmla="*/ 223930 h 338230"/>
                    <a:gd name="connsiteX7" fmla="*/ 7519 w 228600"/>
                    <a:gd name="connsiteY7" fmla="*/ 186690 h 338230"/>
                    <a:gd name="connsiteX8" fmla="*/ 6020 w 228600"/>
                    <a:gd name="connsiteY8" fmla="*/ 186690 h 338230"/>
                    <a:gd name="connsiteX9" fmla="*/ 17878 w 228600"/>
                    <a:gd name="connsiteY9" fmla="*/ 166246 h 338230"/>
                    <a:gd name="connsiteX10" fmla="*/ 114300 w 228600"/>
                    <a:gd name="connsiteY10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6020 w 228600"/>
                    <a:gd name="connsiteY7" fmla="*/ 186690 h 338230"/>
                    <a:gd name="connsiteX8" fmla="*/ 17878 w 228600"/>
                    <a:gd name="connsiteY8" fmla="*/ 166246 h 338230"/>
                    <a:gd name="connsiteX9" fmla="*/ 114300 w 228600"/>
                    <a:gd name="connsiteY9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17878 w 228600"/>
                    <a:gd name="connsiteY7" fmla="*/ 166246 h 338230"/>
                    <a:gd name="connsiteX8" fmla="*/ 114300 w 228600"/>
                    <a:gd name="connsiteY8" fmla="*/ 0 h 33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8600" h="338230">
                      <a:moveTo>
                        <a:pt x="114300" y="0"/>
                      </a:moveTo>
                      <a:lnTo>
                        <a:pt x="210723" y="166246"/>
                      </a:lnTo>
                      <a:cubicBezTo>
                        <a:pt x="215683" y="170713"/>
                        <a:pt x="218520" y="176484"/>
                        <a:pt x="220282" y="182727"/>
                      </a:cubicBezTo>
                      <a:lnTo>
                        <a:pt x="228600" y="223930"/>
                      </a:lnTo>
                      <a:cubicBezTo>
                        <a:pt x="228600" y="287056"/>
                        <a:pt x="177426" y="338230"/>
                        <a:pt x="114300" y="338230"/>
                      </a:cubicBezTo>
                      <a:cubicBezTo>
                        <a:pt x="51174" y="338230"/>
                        <a:pt x="0" y="287056"/>
                        <a:pt x="0" y="223930"/>
                      </a:cubicBezTo>
                      <a:lnTo>
                        <a:pt x="7519" y="186690"/>
                      </a:lnTo>
                      <a:lnTo>
                        <a:pt x="17878" y="16624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" name="二等辺三角形 9">
                  <a:extLst>
                    <a:ext uri="{FF2B5EF4-FFF2-40B4-BE49-F238E27FC236}">
                      <a16:creationId xmlns:a16="http://schemas.microsoft.com/office/drawing/2014/main" id="{5F5D813D-F99C-34E1-B455-57E28C310A05}"/>
                    </a:ext>
                  </a:extLst>
                </p:cNvPr>
                <p:cNvSpPr/>
                <p:nvPr/>
              </p:nvSpPr>
              <p:spPr>
                <a:xfrm flipH="1">
                  <a:off x="6716253" y="4532632"/>
                  <a:ext cx="241451" cy="423329"/>
                </a:xfrm>
                <a:custGeom>
                  <a:avLst/>
                  <a:gdLst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1082 w 228600"/>
                    <a:gd name="connsiteY4" fmla="*/ 186690 h 338230"/>
                    <a:gd name="connsiteX5" fmla="*/ 228600 w 228600"/>
                    <a:gd name="connsiteY5" fmla="*/ 223930 h 338230"/>
                    <a:gd name="connsiteX6" fmla="*/ 114300 w 228600"/>
                    <a:gd name="connsiteY6" fmla="*/ 338230 h 338230"/>
                    <a:gd name="connsiteX7" fmla="*/ 0 w 228600"/>
                    <a:gd name="connsiteY7" fmla="*/ 223930 h 338230"/>
                    <a:gd name="connsiteX8" fmla="*/ 7519 w 228600"/>
                    <a:gd name="connsiteY8" fmla="*/ 186690 h 338230"/>
                    <a:gd name="connsiteX9" fmla="*/ 6020 w 228600"/>
                    <a:gd name="connsiteY9" fmla="*/ 186690 h 338230"/>
                    <a:gd name="connsiteX10" fmla="*/ 17878 w 228600"/>
                    <a:gd name="connsiteY10" fmla="*/ 166246 h 338230"/>
                    <a:gd name="connsiteX11" fmla="*/ 114300 w 228600"/>
                    <a:gd name="connsiteY11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8600 w 228600"/>
                    <a:gd name="connsiteY4" fmla="*/ 223930 h 338230"/>
                    <a:gd name="connsiteX5" fmla="*/ 114300 w 228600"/>
                    <a:gd name="connsiteY5" fmla="*/ 338230 h 338230"/>
                    <a:gd name="connsiteX6" fmla="*/ 0 w 228600"/>
                    <a:gd name="connsiteY6" fmla="*/ 223930 h 338230"/>
                    <a:gd name="connsiteX7" fmla="*/ 7519 w 228600"/>
                    <a:gd name="connsiteY7" fmla="*/ 186690 h 338230"/>
                    <a:gd name="connsiteX8" fmla="*/ 6020 w 228600"/>
                    <a:gd name="connsiteY8" fmla="*/ 186690 h 338230"/>
                    <a:gd name="connsiteX9" fmla="*/ 17878 w 228600"/>
                    <a:gd name="connsiteY9" fmla="*/ 166246 h 338230"/>
                    <a:gd name="connsiteX10" fmla="*/ 114300 w 228600"/>
                    <a:gd name="connsiteY10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6020 w 228600"/>
                    <a:gd name="connsiteY7" fmla="*/ 186690 h 338230"/>
                    <a:gd name="connsiteX8" fmla="*/ 17878 w 228600"/>
                    <a:gd name="connsiteY8" fmla="*/ 166246 h 338230"/>
                    <a:gd name="connsiteX9" fmla="*/ 114300 w 228600"/>
                    <a:gd name="connsiteY9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17878 w 228600"/>
                    <a:gd name="connsiteY7" fmla="*/ 166246 h 338230"/>
                    <a:gd name="connsiteX8" fmla="*/ 114300 w 228600"/>
                    <a:gd name="connsiteY8" fmla="*/ 0 h 33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8600" h="338230">
                      <a:moveTo>
                        <a:pt x="114300" y="0"/>
                      </a:moveTo>
                      <a:lnTo>
                        <a:pt x="210723" y="166246"/>
                      </a:lnTo>
                      <a:cubicBezTo>
                        <a:pt x="215683" y="170713"/>
                        <a:pt x="218520" y="176484"/>
                        <a:pt x="220282" y="182727"/>
                      </a:cubicBezTo>
                      <a:lnTo>
                        <a:pt x="228600" y="223930"/>
                      </a:lnTo>
                      <a:cubicBezTo>
                        <a:pt x="228600" y="287056"/>
                        <a:pt x="177426" y="338230"/>
                        <a:pt x="114300" y="338230"/>
                      </a:cubicBezTo>
                      <a:cubicBezTo>
                        <a:pt x="51174" y="338230"/>
                        <a:pt x="0" y="287056"/>
                        <a:pt x="0" y="223930"/>
                      </a:cubicBezTo>
                      <a:lnTo>
                        <a:pt x="7519" y="186690"/>
                      </a:lnTo>
                      <a:lnTo>
                        <a:pt x="17878" y="16624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B831EEBD-55B8-80C8-AADB-730AC84B35CB}"/>
                  </a:ext>
                </a:extLst>
              </p:cNvPr>
              <p:cNvGrpSpPr/>
              <p:nvPr/>
            </p:nvGrpSpPr>
            <p:grpSpPr>
              <a:xfrm>
                <a:off x="-992100" y="1287499"/>
                <a:ext cx="137389" cy="240879"/>
                <a:chOff x="6575012" y="4086362"/>
                <a:chExt cx="524773" cy="920066"/>
              </a:xfrm>
            </p:grpSpPr>
            <p:sp>
              <p:nvSpPr>
                <p:cNvPr id="20" name="二等辺三角形 9">
                  <a:extLst>
                    <a:ext uri="{FF2B5EF4-FFF2-40B4-BE49-F238E27FC236}">
                      <a16:creationId xmlns:a16="http://schemas.microsoft.com/office/drawing/2014/main" id="{A648A07D-E83D-C89B-15E9-865634EACD21}"/>
                    </a:ext>
                  </a:extLst>
                </p:cNvPr>
                <p:cNvSpPr/>
                <p:nvPr/>
              </p:nvSpPr>
              <p:spPr>
                <a:xfrm flipH="1">
                  <a:off x="6575012" y="4086362"/>
                  <a:ext cx="524773" cy="920066"/>
                </a:xfrm>
                <a:custGeom>
                  <a:avLst/>
                  <a:gdLst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1082 w 228600"/>
                    <a:gd name="connsiteY4" fmla="*/ 186690 h 338230"/>
                    <a:gd name="connsiteX5" fmla="*/ 228600 w 228600"/>
                    <a:gd name="connsiteY5" fmla="*/ 223930 h 338230"/>
                    <a:gd name="connsiteX6" fmla="*/ 114300 w 228600"/>
                    <a:gd name="connsiteY6" fmla="*/ 338230 h 338230"/>
                    <a:gd name="connsiteX7" fmla="*/ 0 w 228600"/>
                    <a:gd name="connsiteY7" fmla="*/ 223930 h 338230"/>
                    <a:gd name="connsiteX8" fmla="*/ 7519 w 228600"/>
                    <a:gd name="connsiteY8" fmla="*/ 186690 h 338230"/>
                    <a:gd name="connsiteX9" fmla="*/ 6020 w 228600"/>
                    <a:gd name="connsiteY9" fmla="*/ 186690 h 338230"/>
                    <a:gd name="connsiteX10" fmla="*/ 17878 w 228600"/>
                    <a:gd name="connsiteY10" fmla="*/ 166246 h 338230"/>
                    <a:gd name="connsiteX11" fmla="*/ 114300 w 228600"/>
                    <a:gd name="connsiteY11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8600 w 228600"/>
                    <a:gd name="connsiteY4" fmla="*/ 223930 h 338230"/>
                    <a:gd name="connsiteX5" fmla="*/ 114300 w 228600"/>
                    <a:gd name="connsiteY5" fmla="*/ 338230 h 338230"/>
                    <a:gd name="connsiteX6" fmla="*/ 0 w 228600"/>
                    <a:gd name="connsiteY6" fmla="*/ 223930 h 338230"/>
                    <a:gd name="connsiteX7" fmla="*/ 7519 w 228600"/>
                    <a:gd name="connsiteY7" fmla="*/ 186690 h 338230"/>
                    <a:gd name="connsiteX8" fmla="*/ 6020 w 228600"/>
                    <a:gd name="connsiteY8" fmla="*/ 186690 h 338230"/>
                    <a:gd name="connsiteX9" fmla="*/ 17878 w 228600"/>
                    <a:gd name="connsiteY9" fmla="*/ 166246 h 338230"/>
                    <a:gd name="connsiteX10" fmla="*/ 114300 w 228600"/>
                    <a:gd name="connsiteY10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6020 w 228600"/>
                    <a:gd name="connsiteY7" fmla="*/ 186690 h 338230"/>
                    <a:gd name="connsiteX8" fmla="*/ 17878 w 228600"/>
                    <a:gd name="connsiteY8" fmla="*/ 166246 h 338230"/>
                    <a:gd name="connsiteX9" fmla="*/ 114300 w 228600"/>
                    <a:gd name="connsiteY9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17878 w 228600"/>
                    <a:gd name="connsiteY7" fmla="*/ 166246 h 338230"/>
                    <a:gd name="connsiteX8" fmla="*/ 114300 w 228600"/>
                    <a:gd name="connsiteY8" fmla="*/ 0 h 33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8600" h="338230">
                      <a:moveTo>
                        <a:pt x="114300" y="0"/>
                      </a:moveTo>
                      <a:lnTo>
                        <a:pt x="210723" y="166246"/>
                      </a:lnTo>
                      <a:cubicBezTo>
                        <a:pt x="215683" y="170713"/>
                        <a:pt x="218520" y="176484"/>
                        <a:pt x="220282" y="182727"/>
                      </a:cubicBezTo>
                      <a:lnTo>
                        <a:pt x="228600" y="223930"/>
                      </a:lnTo>
                      <a:cubicBezTo>
                        <a:pt x="228600" y="287056"/>
                        <a:pt x="177426" y="338230"/>
                        <a:pt x="114300" y="338230"/>
                      </a:cubicBezTo>
                      <a:cubicBezTo>
                        <a:pt x="51174" y="338230"/>
                        <a:pt x="0" y="287056"/>
                        <a:pt x="0" y="223930"/>
                      </a:cubicBezTo>
                      <a:lnTo>
                        <a:pt x="7519" y="186690"/>
                      </a:lnTo>
                      <a:lnTo>
                        <a:pt x="17878" y="16624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二等辺三角形 9">
                  <a:extLst>
                    <a:ext uri="{FF2B5EF4-FFF2-40B4-BE49-F238E27FC236}">
                      <a16:creationId xmlns:a16="http://schemas.microsoft.com/office/drawing/2014/main" id="{70448429-335B-99D5-F28F-8530A62C1DB5}"/>
                    </a:ext>
                  </a:extLst>
                </p:cNvPr>
                <p:cNvSpPr/>
                <p:nvPr/>
              </p:nvSpPr>
              <p:spPr>
                <a:xfrm flipH="1">
                  <a:off x="6716253" y="4532632"/>
                  <a:ext cx="241451" cy="423329"/>
                </a:xfrm>
                <a:custGeom>
                  <a:avLst/>
                  <a:gdLst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1082 w 228600"/>
                    <a:gd name="connsiteY4" fmla="*/ 186690 h 338230"/>
                    <a:gd name="connsiteX5" fmla="*/ 228600 w 228600"/>
                    <a:gd name="connsiteY5" fmla="*/ 223930 h 338230"/>
                    <a:gd name="connsiteX6" fmla="*/ 114300 w 228600"/>
                    <a:gd name="connsiteY6" fmla="*/ 338230 h 338230"/>
                    <a:gd name="connsiteX7" fmla="*/ 0 w 228600"/>
                    <a:gd name="connsiteY7" fmla="*/ 223930 h 338230"/>
                    <a:gd name="connsiteX8" fmla="*/ 7519 w 228600"/>
                    <a:gd name="connsiteY8" fmla="*/ 186690 h 338230"/>
                    <a:gd name="connsiteX9" fmla="*/ 6020 w 228600"/>
                    <a:gd name="connsiteY9" fmla="*/ 186690 h 338230"/>
                    <a:gd name="connsiteX10" fmla="*/ 17878 w 228600"/>
                    <a:gd name="connsiteY10" fmla="*/ 166246 h 338230"/>
                    <a:gd name="connsiteX11" fmla="*/ 114300 w 228600"/>
                    <a:gd name="connsiteY11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8600 w 228600"/>
                    <a:gd name="connsiteY4" fmla="*/ 223930 h 338230"/>
                    <a:gd name="connsiteX5" fmla="*/ 114300 w 228600"/>
                    <a:gd name="connsiteY5" fmla="*/ 338230 h 338230"/>
                    <a:gd name="connsiteX6" fmla="*/ 0 w 228600"/>
                    <a:gd name="connsiteY6" fmla="*/ 223930 h 338230"/>
                    <a:gd name="connsiteX7" fmla="*/ 7519 w 228600"/>
                    <a:gd name="connsiteY7" fmla="*/ 186690 h 338230"/>
                    <a:gd name="connsiteX8" fmla="*/ 6020 w 228600"/>
                    <a:gd name="connsiteY8" fmla="*/ 186690 h 338230"/>
                    <a:gd name="connsiteX9" fmla="*/ 17878 w 228600"/>
                    <a:gd name="connsiteY9" fmla="*/ 166246 h 338230"/>
                    <a:gd name="connsiteX10" fmla="*/ 114300 w 228600"/>
                    <a:gd name="connsiteY10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6020 w 228600"/>
                    <a:gd name="connsiteY7" fmla="*/ 186690 h 338230"/>
                    <a:gd name="connsiteX8" fmla="*/ 17878 w 228600"/>
                    <a:gd name="connsiteY8" fmla="*/ 166246 h 338230"/>
                    <a:gd name="connsiteX9" fmla="*/ 114300 w 228600"/>
                    <a:gd name="connsiteY9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17878 w 228600"/>
                    <a:gd name="connsiteY7" fmla="*/ 166246 h 338230"/>
                    <a:gd name="connsiteX8" fmla="*/ 114300 w 228600"/>
                    <a:gd name="connsiteY8" fmla="*/ 0 h 33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8600" h="338230">
                      <a:moveTo>
                        <a:pt x="114300" y="0"/>
                      </a:moveTo>
                      <a:lnTo>
                        <a:pt x="210723" y="166246"/>
                      </a:lnTo>
                      <a:cubicBezTo>
                        <a:pt x="215683" y="170713"/>
                        <a:pt x="218520" y="176484"/>
                        <a:pt x="220282" y="182727"/>
                      </a:cubicBezTo>
                      <a:lnTo>
                        <a:pt x="228600" y="223930"/>
                      </a:lnTo>
                      <a:cubicBezTo>
                        <a:pt x="228600" y="287056"/>
                        <a:pt x="177426" y="338230"/>
                        <a:pt x="114300" y="338230"/>
                      </a:cubicBezTo>
                      <a:cubicBezTo>
                        <a:pt x="51174" y="338230"/>
                        <a:pt x="0" y="287056"/>
                        <a:pt x="0" y="223930"/>
                      </a:cubicBezTo>
                      <a:lnTo>
                        <a:pt x="7519" y="186690"/>
                      </a:lnTo>
                      <a:lnTo>
                        <a:pt x="17878" y="16624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FF447F60-F916-1AFA-B4D3-DBC7E781A52D}"/>
                  </a:ext>
                </a:extLst>
              </p:cNvPr>
              <p:cNvGrpSpPr/>
              <p:nvPr/>
            </p:nvGrpSpPr>
            <p:grpSpPr>
              <a:xfrm>
                <a:off x="-814300" y="1287499"/>
                <a:ext cx="137389" cy="240879"/>
                <a:chOff x="6575012" y="4086362"/>
                <a:chExt cx="524773" cy="920066"/>
              </a:xfrm>
            </p:grpSpPr>
            <p:sp>
              <p:nvSpPr>
                <p:cNvPr id="18" name="二等辺三角形 9">
                  <a:extLst>
                    <a:ext uri="{FF2B5EF4-FFF2-40B4-BE49-F238E27FC236}">
                      <a16:creationId xmlns:a16="http://schemas.microsoft.com/office/drawing/2014/main" id="{CA82604E-110F-7F4B-5BDD-76706CF28A90}"/>
                    </a:ext>
                  </a:extLst>
                </p:cNvPr>
                <p:cNvSpPr/>
                <p:nvPr/>
              </p:nvSpPr>
              <p:spPr>
                <a:xfrm flipH="1">
                  <a:off x="6575012" y="4086362"/>
                  <a:ext cx="524773" cy="920066"/>
                </a:xfrm>
                <a:custGeom>
                  <a:avLst/>
                  <a:gdLst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1082 w 228600"/>
                    <a:gd name="connsiteY4" fmla="*/ 186690 h 338230"/>
                    <a:gd name="connsiteX5" fmla="*/ 228600 w 228600"/>
                    <a:gd name="connsiteY5" fmla="*/ 223930 h 338230"/>
                    <a:gd name="connsiteX6" fmla="*/ 114300 w 228600"/>
                    <a:gd name="connsiteY6" fmla="*/ 338230 h 338230"/>
                    <a:gd name="connsiteX7" fmla="*/ 0 w 228600"/>
                    <a:gd name="connsiteY7" fmla="*/ 223930 h 338230"/>
                    <a:gd name="connsiteX8" fmla="*/ 7519 w 228600"/>
                    <a:gd name="connsiteY8" fmla="*/ 186690 h 338230"/>
                    <a:gd name="connsiteX9" fmla="*/ 6020 w 228600"/>
                    <a:gd name="connsiteY9" fmla="*/ 186690 h 338230"/>
                    <a:gd name="connsiteX10" fmla="*/ 17878 w 228600"/>
                    <a:gd name="connsiteY10" fmla="*/ 166246 h 338230"/>
                    <a:gd name="connsiteX11" fmla="*/ 114300 w 228600"/>
                    <a:gd name="connsiteY11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8600 w 228600"/>
                    <a:gd name="connsiteY4" fmla="*/ 223930 h 338230"/>
                    <a:gd name="connsiteX5" fmla="*/ 114300 w 228600"/>
                    <a:gd name="connsiteY5" fmla="*/ 338230 h 338230"/>
                    <a:gd name="connsiteX6" fmla="*/ 0 w 228600"/>
                    <a:gd name="connsiteY6" fmla="*/ 223930 h 338230"/>
                    <a:gd name="connsiteX7" fmla="*/ 7519 w 228600"/>
                    <a:gd name="connsiteY7" fmla="*/ 186690 h 338230"/>
                    <a:gd name="connsiteX8" fmla="*/ 6020 w 228600"/>
                    <a:gd name="connsiteY8" fmla="*/ 186690 h 338230"/>
                    <a:gd name="connsiteX9" fmla="*/ 17878 w 228600"/>
                    <a:gd name="connsiteY9" fmla="*/ 166246 h 338230"/>
                    <a:gd name="connsiteX10" fmla="*/ 114300 w 228600"/>
                    <a:gd name="connsiteY10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6020 w 228600"/>
                    <a:gd name="connsiteY7" fmla="*/ 186690 h 338230"/>
                    <a:gd name="connsiteX8" fmla="*/ 17878 w 228600"/>
                    <a:gd name="connsiteY8" fmla="*/ 166246 h 338230"/>
                    <a:gd name="connsiteX9" fmla="*/ 114300 w 228600"/>
                    <a:gd name="connsiteY9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17878 w 228600"/>
                    <a:gd name="connsiteY7" fmla="*/ 166246 h 338230"/>
                    <a:gd name="connsiteX8" fmla="*/ 114300 w 228600"/>
                    <a:gd name="connsiteY8" fmla="*/ 0 h 33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8600" h="338230">
                      <a:moveTo>
                        <a:pt x="114300" y="0"/>
                      </a:moveTo>
                      <a:lnTo>
                        <a:pt x="210723" y="166246"/>
                      </a:lnTo>
                      <a:cubicBezTo>
                        <a:pt x="215683" y="170713"/>
                        <a:pt x="218520" y="176484"/>
                        <a:pt x="220282" y="182727"/>
                      </a:cubicBezTo>
                      <a:lnTo>
                        <a:pt x="228600" y="223930"/>
                      </a:lnTo>
                      <a:cubicBezTo>
                        <a:pt x="228600" y="287056"/>
                        <a:pt x="177426" y="338230"/>
                        <a:pt x="114300" y="338230"/>
                      </a:cubicBezTo>
                      <a:cubicBezTo>
                        <a:pt x="51174" y="338230"/>
                        <a:pt x="0" y="287056"/>
                        <a:pt x="0" y="223930"/>
                      </a:cubicBezTo>
                      <a:lnTo>
                        <a:pt x="7519" y="186690"/>
                      </a:lnTo>
                      <a:lnTo>
                        <a:pt x="17878" y="16624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二等辺三角形 9">
                  <a:extLst>
                    <a:ext uri="{FF2B5EF4-FFF2-40B4-BE49-F238E27FC236}">
                      <a16:creationId xmlns:a16="http://schemas.microsoft.com/office/drawing/2014/main" id="{7E66B654-E0E9-5516-40F2-62FC58A2DC26}"/>
                    </a:ext>
                  </a:extLst>
                </p:cNvPr>
                <p:cNvSpPr/>
                <p:nvPr/>
              </p:nvSpPr>
              <p:spPr>
                <a:xfrm flipH="1">
                  <a:off x="6716253" y="4532632"/>
                  <a:ext cx="241451" cy="423329"/>
                </a:xfrm>
                <a:custGeom>
                  <a:avLst/>
                  <a:gdLst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1082 w 228600"/>
                    <a:gd name="connsiteY4" fmla="*/ 186690 h 338230"/>
                    <a:gd name="connsiteX5" fmla="*/ 228600 w 228600"/>
                    <a:gd name="connsiteY5" fmla="*/ 223930 h 338230"/>
                    <a:gd name="connsiteX6" fmla="*/ 114300 w 228600"/>
                    <a:gd name="connsiteY6" fmla="*/ 338230 h 338230"/>
                    <a:gd name="connsiteX7" fmla="*/ 0 w 228600"/>
                    <a:gd name="connsiteY7" fmla="*/ 223930 h 338230"/>
                    <a:gd name="connsiteX8" fmla="*/ 7519 w 228600"/>
                    <a:gd name="connsiteY8" fmla="*/ 186690 h 338230"/>
                    <a:gd name="connsiteX9" fmla="*/ 6020 w 228600"/>
                    <a:gd name="connsiteY9" fmla="*/ 186690 h 338230"/>
                    <a:gd name="connsiteX10" fmla="*/ 17878 w 228600"/>
                    <a:gd name="connsiteY10" fmla="*/ 166246 h 338230"/>
                    <a:gd name="connsiteX11" fmla="*/ 114300 w 228600"/>
                    <a:gd name="connsiteY11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8600 w 228600"/>
                    <a:gd name="connsiteY4" fmla="*/ 223930 h 338230"/>
                    <a:gd name="connsiteX5" fmla="*/ 114300 w 228600"/>
                    <a:gd name="connsiteY5" fmla="*/ 338230 h 338230"/>
                    <a:gd name="connsiteX6" fmla="*/ 0 w 228600"/>
                    <a:gd name="connsiteY6" fmla="*/ 223930 h 338230"/>
                    <a:gd name="connsiteX7" fmla="*/ 7519 w 228600"/>
                    <a:gd name="connsiteY7" fmla="*/ 186690 h 338230"/>
                    <a:gd name="connsiteX8" fmla="*/ 6020 w 228600"/>
                    <a:gd name="connsiteY8" fmla="*/ 186690 h 338230"/>
                    <a:gd name="connsiteX9" fmla="*/ 17878 w 228600"/>
                    <a:gd name="connsiteY9" fmla="*/ 166246 h 338230"/>
                    <a:gd name="connsiteX10" fmla="*/ 114300 w 228600"/>
                    <a:gd name="connsiteY10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6020 w 228600"/>
                    <a:gd name="connsiteY7" fmla="*/ 186690 h 338230"/>
                    <a:gd name="connsiteX8" fmla="*/ 17878 w 228600"/>
                    <a:gd name="connsiteY8" fmla="*/ 166246 h 338230"/>
                    <a:gd name="connsiteX9" fmla="*/ 114300 w 228600"/>
                    <a:gd name="connsiteY9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17878 w 228600"/>
                    <a:gd name="connsiteY7" fmla="*/ 166246 h 338230"/>
                    <a:gd name="connsiteX8" fmla="*/ 114300 w 228600"/>
                    <a:gd name="connsiteY8" fmla="*/ 0 h 33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8600" h="338230">
                      <a:moveTo>
                        <a:pt x="114300" y="0"/>
                      </a:moveTo>
                      <a:lnTo>
                        <a:pt x="210723" y="166246"/>
                      </a:lnTo>
                      <a:cubicBezTo>
                        <a:pt x="215683" y="170713"/>
                        <a:pt x="218520" y="176484"/>
                        <a:pt x="220282" y="182727"/>
                      </a:cubicBezTo>
                      <a:lnTo>
                        <a:pt x="228600" y="223930"/>
                      </a:lnTo>
                      <a:cubicBezTo>
                        <a:pt x="228600" y="287056"/>
                        <a:pt x="177426" y="338230"/>
                        <a:pt x="114300" y="338230"/>
                      </a:cubicBezTo>
                      <a:cubicBezTo>
                        <a:pt x="51174" y="338230"/>
                        <a:pt x="0" y="287056"/>
                        <a:pt x="0" y="223930"/>
                      </a:cubicBezTo>
                      <a:lnTo>
                        <a:pt x="7519" y="186690"/>
                      </a:lnTo>
                      <a:lnTo>
                        <a:pt x="17878" y="16624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B63DACDA-045B-BAC6-EB97-F955FFDD2563}"/>
                  </a:ext>
                </a:extLst>
              </p:cNvPr>
              <p:cNvGrpSpPr/>
              <p:nvPr/>
            </p:nvGrpSpPr>
            <p:grpSpPr>
              <a:xfrm>
                <a:off x="-636500" y="1287499"/>
                <a:ext cx="137389" cy="240879"/>
                <a:chOff x="6575012" y="4086362"/>
                <a:chExt cx="524773" cy="920066"/>
              </a:xfrm>
            </p:grpSpPr>
            <p:sp>
              <p:nvSpPr>
                <p:cNvPr id="16" name="二等辺三角形 9">
                  <a:extLst>
                    <a:ext uri="{FF2B5EF4-FFF2-40B4-BE49-F238E27FC236}">
                      <a16:creationId xmlns:a16="http://schemas.microsoft.com/office/drawing/2014/main" id="{0304B28D-1578-185B-C354-5C8E2D1719D9}"/>
                    </a:ext>
                  </a:extLst>
                </p:cNvPr>
                <p:cNvSpPr/>
                <p:nvPr/>
              </p:nvSpPr>
              <p:spPr>
                <a:xfrm flipH="1">
                  <a:off x="6575012" y="4086362"/>
                  <a:ext cx="524773" cy="920066"/>
                </a:xfrm>
                <a:custGeom>
                  <a:avLst/>
                  <a:gdLst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1082 w 228600"/>
                    <a:gd name="connsiteY4" fmla="*/ 186690 h 338230"/>
                    <a:gd name="connsiteX5" fmla="*/ 228600 w 228600"/>
                    <a:gd name="connsiteY5" fmla="*/ 223930 h 338230"/>
                    <a:gd name="connsiteX6" fmla="*/ 114300 w 228600"/>
                    <a:gd name="connsiteY6" fmla="*/ 338230 h 338230"/>
                    <a:gd name="connsiteX7" fmla="*/ 0 w 228600"/>
                    <a:gd name="connsiteY7" fmla="*/ 223930 h 338230"/>
                    <a:gd name="connsiteX8" fmla="*/ 7519 w 228600"/>
                    <a:gd name="connsiteY8" fmla="*/ 186690 h 338230"/>
                    <a:gd name="connsiteX9" fmla="*/ 6020 w 228600"/>
                    <a:gd name="connsiteY9" fmla="*/ 186690 h 338230"/>
                    <a:gd name="connsiteX10" fmla="*/ 17878 w 228600"/>
                    <a:gd name="connsiteY10" fmla="*/ 166246 h 338230"/>
                    <a:gd name="connsiteX11" fmla="*/ 114300 w 228600"/>
                    <a:gd name="connsiteY11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8600 w 228600"/>
                    <a:gd name="connsiteY4" fmla="*/ 223930 h 338230"/>
                    <a:gd name="connsiteX5" fmla="*/ 114300 w 228600"/>
                    <a:gd name="connsiteY5" fmla="*/ 338230 h 338230"/>
                    <a:gd name="connsiteX6" fmla="*/ 0 w 228600"/>
                    <a:gd name="connsiteY6" fmla="*/ 223930 h 338230"/>
                    <a:gd name="connsiteX7" fmla="*/ 7519 w 228600"/>
                    <a:gd name="connsiteY7" fmla="*/ 186690 h 338230"/>
                    <a:gd name="connsiteX8" fmla="*/ 6020 w 228600"/>
                    <a:gd name="connsiteY8" fmla="*/ 186690 h 338230"/>
                    <a:gd name="connsiteX9" fmla="*/ 17878 w 228600"/>
                    <a:gd name="connsiteY9" fmla="*/ 166246 h 338230"/>
                    <a:gd name="connsiteX10" fmla="*/ 114300 w 228600"/>
                    <a:gd name="connsiteY10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6020 w 228600"/>
                    <a:gd name="connsiteY7" fmla="*/ 186690 h 338230"/>
                    <a:gd name="connsiteX8" fmla="*/ 17878 w 228600"/>
                    <a:gd name="connsiteY8" fmla="*/ 166246 h 338230"/>
                    <a:gd name="connsiteX9" fmla="*/ 114300 w 228600"/>
                    <a:gd name="connsiteY9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17878 w 228600"/>
                    <a:gd name="connsiteY7" fmla="*/ 166246 h 338230"/>
                    <a:gd name="connsiteX8" fmla="*/ 114300 w 228600"/>
                    <a:gd name="connsiteY8" fmla="*/ 0 h 33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8600" h="338230">
                      <a:moveTo>
                        <a:pt x="114300" y="0"/>
                      </a:moveTo>
                      <a:lnTo>
                        <a:pt x="210723" y="166246"/>
                      </a:lnTo>
                      <a:cubicBezTo>
                        <a:pt x="215683" y="170713"/>
                        <a:pt x="218520" y="176484"/>
                        <a:pt x="220282" y="182727"/>
                      </a:cubicBezTo>
                      <a:lnTo>
                        <a:pt x="228600" y="223930"/>
                      </a:lnTo>
                      <a:cubicBezTo>
                        <a:pt x="228600" y="287056"/>
                        <a:pt x="177426" y="338230"/>
                        <a:pt x="114300" y="338230"/>
                      </a:cubicBezTo>
                      <a:cubicBezTo>
                        <a:pt x="51174" y="338230"/>
                        <a:pt x="0" y="287056"/>
                        <a:pt x="0" y="223930"/>
                      </a:cubicBezTo>
                      <a:lnTo>
                        <a:pt x="7519" y="186690"/>
                      </a:lnTo>
                      <a:lnTo>
                        <a:pt x="17878" y="16624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二等辺三角形 9">
                  <a:extLst>
                    <a:ext uri="{FF2B5EF4-FFF2-40B4-BE49-F238E27FC236}">
                      <a16:creationId xmlns:a16="http://schemas.microsoft.com/office/drawing/2014/main" id="{29FEEF9C-1F95-426A-BFB3-8ED13A02D106}"/>
                    </a:ext>
                  </a:extLst>
                </p:cNvPr>
                <p:cNvSpPr/>
                <p:nvPr/>
              </p:nvSpPr>
              <p:spPr>
                <a:xfrm flipH="1">
                  <a:off x="6716253" y="4532632"/>
                  <a:ext cx="241451" cy="423329"/>
                </a:xfrm>
                <a:custGeom>
                  <a:avLst/>
                  <a:gdLst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1082 w 228600"/>
                    <a:gd name="connsiteY4" fmla="*/ 186690 h 338230"/>
                    <a:gd name="connsiteX5" fmla="*/ 228600 w 228600"/>
                    <a:gd name="connsiteY5" fmla="*/ 223930 h 338230"/>
                    <a:gd name="connsiteX6" fmla="*/ 114300 w 228600"/>
                    <a:gd name="connsiteY6" fmla="*/ 338230 h 338230"/>
                    <a:gd name="connsiteX7" fmla="*/ 0 w 228600"/>
                    <a:gd name="connsiteY7" fmla="*/ 223930 h 338230"/>
                    <a:gd name="connsiteX8" fmla="*/ 7519 w 228600"/>
                    <a:gd name="connsiteY8" fmla="*/ 186690 h 338230"/>
                    <a:gd name="connsiteX9" fmla="*/ 6020 w 228600"/>
                    <a:gd name="connsiteY9" fmla="*/ 186690 h 338230"/>
                    <a:gd name="connsiteX10" fmla="*/ 17878 w 228600"/>
                    <a:gd name="connsiteY10" fmla="*/ 166246 h 338230"/>
                    <a:gd name="connsiteX11" fmla="*/ 114300 w 228600"/>
                    <a:gd name="connsiteY11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8600 w 228600"/>
                    <a:gd name="connsiteY4" fmla="*/ 223930 h 338230"/>
                    <a:gd name="connsiteX5" fmla="*/ 114300 w 228600"/>
                    <a:gd name="connsiteY5" fmla="*/ 338230 h 338230"/>
                    <a:gd name="connsiteX6" fmla="*/ 0 w 228600"/>
                    <a:gd name="connsiteY6" fmla="*/ 223930 h 338230"/>
                    <a:gd name="connsiteX7" fmla="*/ 7519 w 228600"/>
                    <a:gd name="connsiteY7" fmla="*/ 186690 h 338230"/>
                    <a:gd name="connsiteX8" fmla="*/ 6020 w 228600"/>
                    <a:gd name="connsiteY8" fmla="*/ 186690 h 338230"/>
                    <a:gd name="connsiteX9" fmla="*/ 17878 w 228600"/>
                    <a:gd name="connsiteY9" fmla="*/ 166246 h 338230"/>
                    <a:gd name="connsiteX10" fmla="*/ 114300 w 228600"/>
                    <a:gd name="connsiteY10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6020 w 228600"/>
                    <a:gd name="connsiteY7" fmla="*/ 186690 h 338230"/>
                    <a:gd name="connsiteX8" fmla="*/ 17878 w 228600"/>
                    <a:gd name="connsiteY8" fmla="*/ 166246 h 338230"/>
                    <a:gd name="connsiteX9" fmla="*/ 114300 w 228600"/>
                    <a:gd name="connsiteY9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17878 w 228600"/>
                    <a:gd name="connsiteY7" fmla="*/ 166246 h 338230"/>
                    <a:gd name="connsiteX8" fmla="*/ 114300 w 228600"/>
                    <a:gd name="connsiteY8" fmla="*/ 0 h 33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8600" h="338230">
                      <a:moveTo>
                        <a:pt x="114300" y="0"/>
                      </a:moveTo>
                      <a:lnTo>
                        <a:pt x="210723" y="166246"/>
                      </a:lnTo>
                      <a:cubicBezTo>
                        <a:pt x="215683" y="170713"/>
                        <a:pt x="218520" y="176484"/>
                        <a:pt x="220282" y="182727"/>
                      </a:cubicBezTo>
                      <a:lnTo>
                        <a:pt x="228600" y="223930"/>
                      </a:lnTo>
                      <a:cubicBezTo>
                        <a:pt x="228600" y="287056"/>
                        <a:pt x="177426" y="338230"/>
                        <a:pt x="114300" y="338230"/>
                      </a:cubicBezTo>
                      <a:cubicBezTo>
                        <a:pt x="51174" y="338230"/>
                        <a:pt x="0" y="287056"/>
                        <a:pt x="0" y="223930"/>
                      </a:cubicBezTo>
                      <a:lnTo>
                        <a:pt x="7519" y="186690"/>
                      </a:lnTo>
                      <a:lnTo>
                        <a:pt x="17878" y="16624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EEA31087-2BDF-896B-8E9C-B3AE6C281BBA}"/>
                </a:ext>
              </a:extLst>
            </p:cNvPr>
            <p:cNvSpPr/>
            <p:nvPr/>
          </p:nvSpPr>
          <p:spPr bwMode="auto">
            <a:xfrm>
              <a:off x="-1411730" y="2362200"/>
              <a:ext cx="244456" cy="24445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1BCB3FC6-32A9-123E-831C-369C9EC9726B}"/>
                </a:ext>
              </a:extLst>
            </p:cNvPr>
            <p:cNvSpPr/>
            <p:nvPr/>
          </p:nvSpPr>
          <p:spPr bwMode="auto">
            <a:xfrm>
              <a:off x="-778494" y="2362200"/>
              <a:ext cx="244456" cy="24445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92EF2E1-1F05-EC68-82B5-59293E9763AC}"/>
              </a:ext>
            </a:extLst>
          </p:cNvPr>
          <p:cNvGrpSpPr/>
          <p:nvPr/>
        </p:nvGrpSpPr>
        <p:grpSpPr>
          <a:xfrm>
            <a:off x="1294803" y="3929343"/>
            <a:ext cx="1435518" cy="2410283"/>
            <a:chOff x="1294803" y="3929343"/>
            <a:chExt cx="1435518" cy="2410283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71FACFB8-E9F1-2DCA-E931-478A9696B51B}"/>
                </a:ext>
              </a:extLst>
            </p:cNvPr>
            <p:cNvSpPr/>
            <p:nvPr/>
          </p:nvSpPr>
          <p:spPr bwMode="auto">
            <a:xfrm>
              <a:off x="1977381" y="5599066"/>
              <a:ext cx="563767" cy="685001"/>
            </a:xfrm>
            <a:custGeom>
              <a:avLst/>
              <a:gdLst>
                <a:gd name="connsiteX0" fmla="*/ 55907 w 497447"/>
                <a:gd name="connsiteY0" fmla="*/ 0 h 604420"/>
                <a:gd name="connsiteX1" fmla="*/ 111814 w 497447"/>
                <a:gd name="connsiteY1" fmla="*/ 55907 h 604420"/>
                <a:gd name="connsiteX2" fmla="*/ 111814 w 497447"/>
                <a:gd name="connsiteY2" fmla="*/ 373230 h 604420"/>
                <a:gd name="connsiteX3" fmla="*/ 434310 w 497447"/>
                <a:gd name="connsiteY3" fmla="*/ 373230 h 604420"/>
                <a:gd name="connsiteX4" fmla="*/ 437925 w 497447"/>
                <a:gd name="connsiteY4" fmla="*/ 373960 h 604420"/>
                <a:gd name="connsiteX5" fmla="*/ 441540 w 497447"/>
                <a:gd name="connsiteY5" fmla="*/ 373230 h 604420"/>
                <a:gd name="connsiteX6" fmla="*/ 497447 w 497447"/>
                <a:gd name="connsiteY6" fmla="*/ 429137 h 604420"/>
                <a:gd name="connsiteX7" fmla="*/ 497447 w 497447"/>
                <a:gd name="connsiteY7" fmla="*/ 548513 h 604420"/>
                <a:gd name="connsiteX8" fmla="*/ 441540 w 497447"/>
                <a:gd name="connsiteY8" fmla="*/ 604420 h 604420"/>
                <a:gd name="connsiteX9" fmla="*/ 385633 w 497447"/>
                <a:gd name="connsiteY9" fmla="*/ 548513 h 604420"/>
                <a:gd name="connsiteX10" fmla="*/ 385633 w 497447"/>
                <a:gd name="connsiteY10" fmla="*/ 485044 h 604420"/>
                <a:gd name="connsiteX11" fmla="*/ 61080 w 497447"/>
                <a:gd name="connsiteY11" fmla="*/ 485044 h 604420"/>
                <a:gd name="connsiteX12" fmla="*/ 58493 w 497447"/>
                <a:gd name="connsiteY12" fmla="*/ 484522 h 604420"/>
                <a:gd name="connsiteX13" fmla="*/ 55907 w 497447"/>
                <a:gd name="connsiteY13" fmla="*/ 485044 h 604420"/>
                <a:gd name="connsiteX14" fmla="*/ 0 w 497447"/>
                <a:gd name="connsiteY14" fmla="*/ 429137 h 604420"/>
                <a:gd name="connsiteX15" fmla="*/ 0 w 497447"/>
                <a:gd name="connsiteY15" fmla="*/ 55907 h 604420"/>
                <a:gd name="connsiteX16" fmla="*/ 55907 w 497447"/>
                <a:gd name="connsiteY16" fmla="*/ 0 h 604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7447" h="604420">
                  <a:moveTo>
                    <a:pt x="55907" y="0"/>
                  </a:moveTo>
                  <a:cubicBezTo>
                    <a:pt x="86784" y="0"/>
                    <a:pt x="111814" y="25030"/>
                    <a:pt x="111814" y="55907"/>
                  </a:cubicBezTo>
                  <a:lnTo>
                    <a:pt x="111814" y="373230"/>
                  </a:lnTo>
                  <a:lnTo>
                    <a:pt x="434310" y="373230"/>
                  </a:lnTo>
                  <a:lnTo>
                    <a:pt x="437925" y="373960"/>
                  </a:lnTo>
                  <a:lnTo>
                    <a:pt x="441540" y="373230"/>
                  </a:lnTo>
                  <a:cubicBezTo>
                    <a:pt x="472417" y="373230"/>
                    <a:pt x="497447" y="398260"/>
                    <a:pt x="497447" y="429137"/>
                  </a:cubicBezTo>
                  <a:lnTo>
                    <a:pt x="497447" y="548513"/>
                  </a:lnTo>
                  <a:cubicBezTo>
                    <a:pt x="497447" y="579390"/>
                    <a:pt x="472417" y="604420"/>
                    <a:pt x="441540" y="604420"/>
                  </a:cubicBezTo>
                  <a:cubicBezTo>
                    <a:pt x="410663" y="604420"/>
                    <a:pt x="385633" y="579390"/>
                    <a:pt x="385633" y="548513"/>
                  </a:cubicBezTo>
                  <a:lnTo>
                    <a:pt x="385633" y="485044"/>
                  </a:lnTo>
                  <a:lnTo>
                    <a:pt x="61080" y="485044"/>
                  </a:lnTo>
                  <a:lnTo>
                    <a:pt x="58493" y="484522"/>
                  </a:lnTo>
                  <a:lnTo>
                    <a:pt x="55907" y="485044"/>
                  </a:lnTo>
                  <a:cubicBezTo>
                    <a:pt x="25030" y="485044"/>
                    <a:pt x="0" y="460014"/>
                    <a:pt x="0" y="429137"/>
                  </a:cubicBezTo>
                  <a:lnTo>
                    <a:pt x="0" y="55907"/>
                  </a:lnTo>
                  <a:cubicBezTo>
                    <a:pt x="0" y="25030"/>
                    <a:pt x="25030" y="0"/>
                    <a:pt x="55907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EB34B7FE-4BC4-C963-F6E7-023DA3ABCB42}"/>
                </a:ext>
              </a:extLst>
            </p:cNvPr>
            <p:cNvSpPr/>
            <p:nvPr/>
          </p:nvSpPr>
          <p:spPr bwMode="auto">
            <a:xfrm>
              <a:off x="2380392" y="6220031"/>
              <a:ext cx="194791" cy="119595"/>
            </a:xfrm>
            <a:prstGeom prst="roundRect">
              <a:avLst>
                <a:gd name="adj" fmla="val 27434"/>
              </a:avLst>
            </a:prstGeom>
            <a:solidFill>
              <a:schemeClr val="bg1">
                <a:lumMod val="65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789D7578-8863-EA58-0397-05A8A10A7D31}"/>
                </a:ext>
              </a:extLst>
            </p:cNvPr>
            <p:cNvSpPr/>
            <p:nvPr/>
          </p:nvSpPr>
          <p:spPr bwMode="auto">
            <a:xfrm>
              <a:off x="1294803" y="3929343"/>
              <a:ext cx="1435518" cy="1947041"/>
            </a:xfrm>
            <a:prstGeom prst="roundRect">
              <a:avLst>
                <a:gd name="adj" fmla="val 8494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89466AAE-B3B8-46AC-04B4-68296DA71DA9}"/>
                </a:ext>
              </a:extLst>
            </p:cNvPr>
            <p:cNvSpPr/>
            <p:nvPr/>
          </p:nvSpPr>
          <p:spPr bwMode="auto">
            <a:xfrm>
              <a:off x="1544650" y="4148201"/>
              <a:ext cx="935823" cy="404786"/>
            </a:xfrm>
            <a:prstGeom prst="roundRect">
              <a:avLst>
                <a:gd name="adj" fmla="val 8494"/>
              </a:avLst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2051E4E9-7819-0514-CB56-C7FCA047DF68}"/>
                </a:ext>
              </a:extLst>
            </p:cNvPr>
            <p:cNvSpPr/>
            <p:nvPr/>
          </p:nvSpPr>
          <p:spPr bwMode="auto">
            <a:xfrm>
              <a:off x="1525779" y="5432077"/>
              <a:ext cx="277047" cy="27704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6743CF14-9637-EBE4-D3A8-6A80F951B3CB}"/>
                </a:ext>
              </a:extLst>
            </p:cNvPr>
            <p:cNvSpPr/>
            <p:nvPr/>
          </p:nvSpPr>
          <p:spPr bwMode="auto">
            <a:xfrm>
              <a:off x="2243439" y="5432077"/>
              <a:ext cx="277047" cy="27704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92DDB125-094C-C914-B0D4-E1AD059B1283}"/>
              </a:ext>
            </a:extLst>
          </p:cNvPr>
          <p:cNvGrpSpPr/>
          <p:nvPr/>
        </p:nvGrpSpPr>
        <p:grpSpPr>
          <a:xfrm>
            <a:off x="4058570" y="1616147"/>
            <a:ext cx="1771300" cy="1335498"/>
            <a:chOff x="5163624" y="3290417"/>
            <a:chExt cx="1241137" cy="935774"/>
          </a:xfrm>
        </p:grpSpPr>
        <p:sp>
          <p:nvSpPr>
            <p:cNvPr id="54" name="台形 53">
              <a:extLst>
                <a:ext uri="{FF2B5EF4-FFF2-40B4-BE49-F238E27FC236}">
                  <a16:creationId xmlns:a16="http://schemas.microsoft.com/office/drawing/2014/main" id="{0811A977-1B47-A36E-E2AD-77482F3E034B}"/>
                </a:ext>
              </a:extLst>
            </p:cNvPr>
            <p:cNvSpPr/>
            <p:nvPr/>
          </p:nvSpPr>
          <p:spPr bwMode="auto">
            <a:xfrm>
              <a:off x="5163624" y="4043466"/>
              <a:ext cx="1228038" cy="182725"/>
            </a:xfrm>
            <a:prstGeom prst="trapezoid">
              <a:avLst>
                <a:gd name="adj" fmla="val 30260"/>
              </a:avLst>
            </a:prstGeom>
            <a:solidFill>
              <a:schemeClr val="tx1">
                <a:lumMod val="65000"/>
                <a:lumOff val="35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1B50B161-093A-9209-728F-6071781305D8}"/>
                </a:ext>
              </a:extLst>
            </p:cNvPr>
            <p:cNvGrpSpPr/>
            <p:nvPr/>
          </p:nvGrpSpPr>
          <p:grpSpPr>
            <a:xfrm>
              <a:off x="5166249" y="3290417"/>
              <a:ext cx="1238512" cy="644684"/>
              <a:chOff x="376803" y="5520859"/>
              <a:chExt cx="1361181" cy="597930"/>
            </a:xfrm>
          </p:grpSpPr>
          <p:sp>
            <p:nvSpPr>
              <p:cNvPr id="56" name="二等辺三角形 9">
                <a:extLst>
                  <a:ext uri="{FF2B5EF4-FFF2-40B4-BE49-F238E27FC236}">
                    <a16:creationId xmlns:a16="http://schemas.microsoft.com/office/drawing/2014/main" id="{BB2ADC1B-0E92-71A8-BE3B-1A9DB5BAAFB8}"/>
                  </a:ext>
                </a:extLst>
              </p:cNvPr>
              <p:cNvSpPr/>
              <p:nvPr/>
            </p:nvSpPr>
            <p:spPr>
              <a:xfrm flipH="1">
                <a:off x="376803" y="5520859"/>
                <a:ext cx="404124" cy="597930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二等辺三角形 9">
                <a:extLst>
                  <a:ext uri="{FF2B5EF4-FFF2-40B4-BE49-F238E27FC236}">
                    <a16:creationId xmlns:a16="http://schemas.microsoft.com/office/drawing/2014/main" id="{3F93E4CB-AF44-3CD5-5147-0CFF04A490B0}"/>
                  </a:ext>
                </a:extLst>
              </p:cNvPr>
              <p:cNvSpPr/>
              <p:nvPr/>
            </p:nvSpPr>
            <p:spPr>
              <a:xfrm flipH="1">
                <a:off x="485572" y="5810880"/>
                <a:ext cx="185940" cy="275112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FFC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二等辺三角形 9">
                <a:extLst>
                  <a:ext uri="{FF2B5EF4-FFF2-40B4-BE49-F238E27FC236}">
                    <a16:creationId xmlns:a16="http://schemas.microsoft.com/office/drawing/2014/main" id="{BF8FA7F6-14F8-73E5-9166-6605452DBC46}"/>
                  </a:ext>
                </a:extLst>
              </p:cNvPr>
              <p:cNvSpPr/>
              <p:nvPr/>
            </p:nvSpPr>
            <p:spPr>
              <a:xfrm flipH="1">
                <a:off x="853053" y="5520859"/>
                <a:ext cx="404124" cy="597930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二等辺三角形 9">
                <a:extLst>
                  <a:ext uri="{FF2B5EF4-FFF2-40B4-BE49-F238E27FC236}">
                    <a16:creationId xmlns:a16="http://schemas.microsoft.com/office/drawing/2014/main" id="{C8FF71AE-5F51-B297-7E02-0AF4FC959773}"/>
                  </a:ext>
                </a:extLst>
              </p:cNvPr>
              <p:cNvSpPr/>
              <p:nvPr/>
            </p:nvSpPr>
            <p:spPr>
              <a:xfrm flipH="1">
                <a:off x="961822" y="5810880"/>
                <a:ext cx="185940" cy="275112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FFC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二等辺三角形 9">
                <a:extLst>
                  <a:ext uri="{FF2B5EF4-FFF2-40B4-BE49-F238E27FC236}">
                    <a16:creationId xmlns:a16="http://schemas.microsoft.com/office/drawing/2014/main" id="{30282497-C685-3563-811A-1F122641ED9D}"/>
                  </a:ext>
                </a:extLst>
              </p:cNvPr>
              <p:cNvSpPr/>
              <p:nvPr/>
            </p:nvSpPr>
            <p:spPr>
              <a:xfrm flipH="1">
                <a:off x="1333860" y="5520859"/>
                <a:ext cx="404124" cy="597930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二等辺三角形 9">
                <a:extLst>
                  <a:ext uri="{FF2B5EF4-FFF2-40B4-BE49-F238E27FC236}">
                    <a16:creationId xmlns:a16="http://schemas.microsoft.com/office/drawing/2014/main" id="{4D039089-E1B5-F7DF-7D2C-9B4AF79469C3}"/>
                  </a:ext>
                </a:extLst>
              </p:cNvPr>
              <p:cNvSpPr/>
              <p:nvPr/>
            </p:nvSpPr>
            <p:spPr>
              <a:xfrm flipH="1">
                <a:off x="1442629" y="5810880"/>
                <a:ext cx="185940" cy="275112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FFC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D5E4CF37-7F75-443A-4F09-D3F5FF9F6184}"/>
              </a:ext>
            </a:extLst>
          </p:cNvPr>
          <p:cNvGrpSpPr/>
          <p:nvPr/>
        </p:nvGrpSpPr>
        <p:grpSpPr>
          <a:xfrm>
            <a:off x="4058570" y="4794874"/>
            <a:ext cx="1752606" cy="914250"/>
            <a:chOff x="5163624" y="4747632"/>
            <a:chExt cx="1228038" cy="640609"/>
          </a:xfrm>
        </p:grpSpPr>
        <p:sp>
          <p:nvSpPr>
            <p:cNvPr id="65" name="台形 64">
              <a:extLst>
                <a:ext uri="{FF2B5EF4-FFF2-40B4-BE49-F238E27FC236}">
                  <a16:creationId xmlns:a16="http://schemas.microsoft.com/office/drawing/2014/main" id="{7F7EED07-D98F-86F4-56D5-BFBA276D2BC3}"/>
                </a:ext>
              </a:extLst>
            </p:cNvPr>
            <p:cNvSpPr/>
            <p:nvPr/>
          </p:nvSpPr>
          <p:spPr bwMode="auto">
            <a:xfrm>
              <a:off x="5163624" y="5205516"/>
              <a:ext cx="1228038" cy="182725"/>
            </a:xfrm>
            <a:prstGeom prst="trapezoid">
              <a:avLst>
                <a:gd name="adj" fmla="val 30260"/>
              </a:avLst>
            </a:prstGeom>
            <a:solidFill>
              <a:schemeClr val="tx1">
                <a:lumMod val="65000"/>
                <a:lumOff val="35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9CC315B6-E4CF-57BF-831D-0653D52CB37F}"/>
                </a:ext>
              </a:extLst>
            </p:cNvPr>
            <p:cNvGrpSpPr/>
            <p:nvPr/>
          </p:nvGrpSpPr>
          <p:grpSpPr>
            <a:xfrm>
              <a:off x="5259756" y="4747632"/>
              <a:ext cx="1059517" cy="391650"/>
              <a:chOff x="198480" y="5520859"/>
              <a:chExt cx="1730928" cy="597930"/>
            </a:xfrm>
          </p:grpSpPr>
          <p:sp>
            <p:nvSpPr>
              <p:cNvPr id="67" name="二等辺三角形 9">
                <a:extLst>
                  <a:ext uri="{FF2B5EF4-FFF2-40B4-BE49-F238E27FC236}">
                    <a16:creationId xmlns:a16="http://schemas.microsoft.com/office/drawing/2014/main" id="{CAE9EB3A-E530-0F12-6E76-935303467D97}"/>
                  </a:ext>
                </a:extLst>
              </p:cNvPr>
              <p:cNvSpPr/>
              <p:nvPr/>
            </p:nvSpPr>
            <p:spPr>
              <a:xfrm flipH="1">
                <a:off x="198480" y="5520859"/>
                <a:ext cx="404124" cy="597930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二等辺三角形 9">
                <a:extLst>
                  <a:ext uri="{FF2B5EF4-FFF2-40B4-BE49-F238E27FC236}">
                    <a16:creationId xmlns:a16="http://schemas.microsoft.com/office/drawing/2014/main" id="{795CD8DE-2FB3-8C13-A1A5-4830DB2152D6}"/>
                  </a:ext>
                </a:extLst>
              </p:cNvPr>
              <p:cNvSpPr/>
              <p:nvPr/>
            </p:nvSpPr>
            <p:spPr>
              <a:xfrm flipH="1">
                <a:off x="307250" y="5810881"/>
                <a:ext cx="185941" cy="275112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CCECFF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二等辺三角形 9">
                <a:extLst>
                  <a:ext uri="{FF2B5EF4-FFF2-40B4-BE49-F238E27FC236}">
                    <a16:creationId xmlns:a16="http://schemas.microsoft.com/office/drawing/2014/main" id="{079970BC-D35B-7F1A-A502-41F703300F99}"/>
                  </a:ext>
                </a:extLst>
              </p:cNvPr>
              <p:cNvSpPr/>
              <p:nvPr/>
            </p:nvSpPr>
            <p:spPr>
              <a:xfrm flipH="1">
                <a:off x="853053" y="5520859"/>
                <a:ext cx="404124" cy="597930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二等辺三角形 9">
                <a:extLst>
                  <a:ext uri="{FF2B5EF4-FFF2-40B4-BE49-F238E27FC236}">
                    <a16:creationId xmlns:a16="http://schemas.microsoft.com/office/drawing/2014/main" id="{6C9DA755-0E64-84DD-133F-EEEF927DB97A}"/>
                  </a:ext>
                </a:extLst>
              </p:cNvPr>
              <p:cNvSpPr/>
              <p:nvPr/>
            </p:nvSpPr>
            <p:spPr>
              <a:xfrm flipH="1">
                <a:off x="961822" y="5810880"/>
                <a:ext cx="185940" cy="275112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CCECFF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二等辺三角形 9">
                <a:extLst>
                  <a:ext uri="{FF2B5EF4-FFF2-40B4-BE49-F238E27FC236}">
                    <a16:creationId xmlns:a16="http://schemas.microsoft.com/office/drawing/2014/main" id="{0FE70B56-C2C4-92CA-08A7-22D56C0B73BC}"/>
                  </a:ext>
                </a:extLst>
              </p:cNvPr>
              <p:cNvSpPr/>
              <p:nvPr/>
            </p:nvSpPr>
            <p:spPr>
              <a:xfrm flipH="1">
                <a:off x="1525284" y="5520859"/>
                <a:ext cx="404124" cy="597930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二等辺三角形 9">
                <a:extLst>
                  <a:ext uri="{FF2B5EF4-FFF2-40B4-BE49-F238E27FC236}">
                    <a16:creationId xmlns:a16="http://schemas.microsoft.com/office/drawing/2014/main" id="{43B231CD-A7EE-22EB-7854-E6BDEA64F668}"/>
                  </a:ext>
                </a:extLst>
              </p:cNvPr>
              <p:cNvSpPr/>
              <p:nvPr/>
            </p:nvSpPr>
            <p:spPr>
              <a:xfrm flipH="1">
                <a:off x="1634052" y="5810881"/>
                <a:ext cx="185941" cy="275112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CCECFF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20C211FC-6692-AD28-24DB-F8B2F5235B57}"/>
              </a:ext>
            </a:extLst>
          </p:cNvPr>
          <p:cNvGrpSpPr/>
          <p:nvPr/>
        </p:nvGrpSpPr>
        <p:grpSpPr>
          <a:xfrm>
            <a:off x="6757674" y="1130900"/>
            <a:ext cx="2291279" cy="2096459"/>
            <a:chOff x="239167" y="1710664"/>
            <a:chExt cx="2291279" cy="2096459"/>
          </a:xfrm>
        </p:grpSpPr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0F784EFD-AD02-D19B-AD60-E7D14D3E317F}"/>
                </a:ext>
              </a:extLst>
            </p:cNvPr>
            <p:cNvGrpSpPr/>
            <p:nvPr/>
          </p:nvGrpSpPr>
          <p:grpSpPr>
            <a:xfrm>
              <a:off x="239167" y="2102943"/>
              <a:ext cx="2291279" cy="1704180"/>
              <a:chOff x="1452017" y="1902619"/>
              <a:chExt cx="2964682" cy="2205037"/>
            </a:xfrm>
          </p:grpSpPr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DC2E4B9C-5D15-076B-AFBE-B5F77271F5CF}"/>
                  </a:ext>
                </a:extLst>
              </p:cNvPr>
              <p:cNvSpPr/>
              <p:nvPr/>
            </p:nvSpPr>
            <p:spPr>
              <a:xfrm>
                <a:off x="1768303" y="2300871"/>
                <a:ext cx="2365752" cy="1590674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1A674FAC-F3A9-9A35-4EDB-1CB3A75A9CF1}"/>
                  </a:ext>
                </a:extLst>
              </p:cNvPr>
              <p:cNvSpPr/>
              <p:nvPr/>
            </p:nvSpPr>
            <p:spPr>
              <a:xfrm>
                <a:off x="2130425" y="2460625"/>
                <a:ext cx="1660525" cy="116522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DD3333ED-0C68-63F9-8AA0-A633C77422B8}"/>
                  </a:ext>
                </a:extLst>
              </p:cNvPr>
              <p:cNvSpPr/>
              <p:nvPr/>
            </p:nvSpPr>
            <p:spPr>
              <a:xfrm>
                <a:off x="2219325" y="2533651"/>
                <a:ext cx="1482726" cy="99694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7A3A6D13-39C0-462B-6199-BA5D0B959602}"/>
                  </a:ext>
                </a:extLst>
              </p:cNvPr>
              <p:cNvSpPr/>
              <p:nvPr/>
            </p:nvSpPr>
            <p:spPr>
              <a:xfrm>
                <a:off x="2507370" y="2679701"/>
                <a:ext cx="906636" cy="6096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F9CFE3F3-FAF1-4C5B-4E8F-2D45AEB5D607}"/>
                  </a:ext>
                </a:extLst>
              </p:cNvPr>
              <p:cNvSpPr/>
              <p:nvPr/>
            </p:nvSpPr>
            <p:spPr>
              <a:xfrm>
                <a:off x="2524125" y="2502602"/>
                <a:ext cx="869950" cy="712973"/>
              </a:xfrm>
              <a:custGeom>
                <a:avLst/>
                <a:gdLst>
                  <a:gd name="connsiteX0" fmla="*/ 436563 w 869950"/>
                  <a:gd name="connsiteY0" fmla="*/ 0 h 712973"/>
                  <a:gd name="connsiteX1" fmla="*/ 861145 w 869950"/>
                  <a:gd name="connsiteY1" fmla="*/ 232672 h 712973"/>
                  <a:gd name="connsiteX2" fmla="*/ 869813 w 869950"/>
                  <a:gd name="connsiteY2" fmla="*/ 290485 h 712973"/>
                  <a:gd name="connsiteX3" fmla="*/ 869950 w 869950"/>
                  <a:gd name="connsiteY3" fmla="*/ 290816 h 712973"/>
                  <a:gd name="connsiteX4" fmla="*/ 869950 w 869950"/>
                  <a:gd name="connsiteY4" fmla="*/ 291399 h 712973"/>
                  <a:gd name="connsiteX5" fmla="*/ 869950 w 869950"/>
                  <a:gd name="connsiteY5" fmla="*/ 421574 h 712973"/>
                  <a:gd name="connsiteX6" fmla="*/ 869950 w 869950"/>
                  <a:gd name="connsiteY6" fmla="*/ 430981 h 712973"/>
                  <a:gd name="connsiteX7" fmla="*/ 867740 w 869950"/>
                  <a:gd name="connsiteY7" fmla="*/ 436318 h 712973"/>
                  <a:gd name="connsiteX8" fmla="*/ 861145 w 869950"/>
                  <a:gd name="connsiteY8" fmla="*/ 480301 h 712973"/>
                  <a:gd name="connsiteX9" fmla="*/ 436563 w 869950"/>
                  <a:gd name="connsiteY9" fmla="*/ 712973 h 712973"/>
                  <a:gd name="connsiteX10" fmla="*/ 11981 w 869950"/>
                  <a:gd name="connsiteY10" fmla="*/ 480301 h 712973"/>
                  <a:gd name="connsiteX11" fmla="*/ 7188 w 869950"/>
                  <a:gd name="connsiteY11" fmla="*/ 448335 h 712973"/>
                  <a:gd name="connsiteX12" fmla="*/ 0 w 869950"/>
                  <a:gd name="connsiteY12" fmla="*/ 430981 h 712973"/>
                  <a:gd name="connsiteX13" fmla="*/ 0 w 869950"/>
                  <a:gd name="connsiteY13" fmla="*/ 290816 h 712973"/>
                  <a:gd name="connsiteX14" fmla="*/ 5115 w 869950"/>
                  <a:gd name="connsiteY14" fmla="*/ 278468 h 712973"/>
                  <a:gd name="connsiteX15" fmla="*/ 11981 w 869950"/>
                  <a:gd name="connsiteY15" fmla="*/ 232672 h 712973"/>
                  <a:gd name="connsiteX16" fmla="*/ 436563 w 869950"/>
                  <a:gd name="connsiteY16" fmla="*/ 0 h 712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9950" h="712973">
                    <a:moveTo>
                      <a:pt x="436563" y="0"/>
                    </a:moveTo>
                    <a:cubicBezTo>
                      <a:pt x="645997" y="0"/>
                      <a:pt x="820734" y="99887"/>
                      <a:pt x="861145" y="232672"/>
                    </a:cubicBezTo>
                    <a:lnTo>
                      <a:pt x="869813" y="290485"/>
                    </a:lnTo>
                    <a:lnTo>
                      <a:pt x="869950" y="290816"/>
                    </a:lnTo>
                    <a:lnTo>
                      <a:pt x="869950" y="291399"/>
                    </a:lnTo>
                    <a:lnTo>
                      <a:pt x="869950" y="421574"/>
                    </a:lnTo>
                    <a:lnTo>
                      <a:pt x="869950" y="430981"/>
                    </a:lnTo>
                    <a:lnTo>
                      <a:pt x="867740" y="436318"/>
                    </a:lnTo>
                    <a:lnTo>
                      <a:pt x="861145" y="480301"/>
                    </a:lnTo>
                    <a:cubicBezTo>
                      <a:pt x="820734" y="613087"/>
                      <a:pt x="645997" y="712973"/>
                      <a:pt x="436563" y="712973"/>
                    </a:cubicBezTo>
                    <a:cubicBezTo>
                      <a:pt x="227129" y="712973"/>
                      <a:pt x="52393" y="613087"/>
                      <a:pt x="11981" y="480301"/>
                    </a:cubicBezTo>
                    <a:lnTo>
                      <a:pt x="7188" y="448335"/>
                    </a:lnTo>
                    <a:lnTo>
                      <a:pt x="0" y="430981"/>
                    </a:lnTo>
                    <a:lnTo>
                      <a:pt x="0" y="290816"/>
                    </a:lnTo>
                    <a:lnTo>
                      <a:pt x="5115" y="278468"/>
                    </a:lnTo>
                    <a:lnTo>
                      <a:pt x="11981" y="232672"/>
                    </a:lnTo>
                    <a:cubicBezTo>
                      <a:pt x="52393" y="99887"/>
                      <a:pt x="227129" y="0"/>
                      <a:pt x="436563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039F0BA3-AD96-4120-2EF3-3C2920730357}"/>
                  </a:ext>
                </a:extLst>
              </p:cNvPr>
              <p:cNvSpPr/>
              <p:nvPr/>
            </p:nvSpPr>
            <p:spPr>
              <a:xfrm>
                <a:off x="2527301" y="2502602"/>
                <a:ext cx="866774" cy="58279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1D6D6E6F-5B25-70ED-E1BE-E4F90E9E19FB}"/>
                  </a:ext>
                </a:extLst>
              </p:cNvPr>
              <p:cNvSpPr/>
              <p:nvPr/>
            </p:nvSpPr>
            <p:spPr>
              <a:xfrm>
                <a:off x="2787651" y="2634334"/>
                <a:ext cx="346074" cy="23269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0E0B6613-BEDC-A97E-D2B8-5284985BC273}"/>
                  </a:ext>
                </a:extLst>
              </p:cNvPr>
              <p:cNvSpPr/>
              <p:nvPr/>
            </p:nvSpPr>
            <p:spPr>
              <a:xfrm>
                <a:off x="2845678" y="2572560"/>
                <a:ext cx="230020" cy="303885"/>
              </a:xfrm>
              <a:custGeom>
                <a:avLst/>
                <a:gdLst>
                  <a:gd name="connsiteX0" fmla="*/ 115010 w 230020"/>
                  <a:gd name="connsiteY0" fmla="*/ 0 h 303885"/>
                  <a:gd name="connsiteX1" fmla="*/ 230020 w 230020"/>
                  <a:gd name="connsiteY1" fmla="*/ 77330 h 303885"/>
                  <a:gd name="connsiteX2" fmla="*/ 227178 w 230020"/>
                  <a:gd name="connsiteY2" fmla="*/ 89971 h 303885"/>
                  <a:gd name="connsiteX3" fmla="*/ 230020 w 230020"/>
                  <a:gd name="connsiteY3" fmla="*/ 96833 h 303885"/>
                  <a:gd name="connsiteX4" fmla="*/ 230020 w 230020"/>
                  <a:gd name="connsiteY4" fmla="*/ 201514 h 303885"/>
                  <a:gd name="connsiteX5" fmla="*/ 226371 w 230020"/>
                  <a:gd name="connsiteY5" fmla="*/ 210325 h 303885"/>
                  <a:gd name="connsiteX6" fmla="*/ 230020 w 230020"/>
                  <a:gd name="connsiteY6" fmla="*/ 226555 h 303885"/>
                  <a:gd name="connsiteX7" fmla="*/ 115010 w 230020"/>
                  <a:gd name="connsiteY7" fmla="*/ 303885 h 303885"/>
                  <a:gd name="connsiteX8" fmla="*/ 0 w 230020"/>
                  <a:gd name="connsiteY8" fmla="*/ 226555 h 303885"/>
                  <a:gd name="connsiteX9" fmla="*/ 3650 w 230020"/>
                  <a:gd name="connsiteY9" fmla="*/ 210325 h 303885"/>
                  <a:gd name="connsiteX10" fmla="*/ 0 w 230020"/>
                  <a:gd name="connsiteY10" fmla="*/ 201514 h 303885"/>
                  <a:gd name="connsiteX11" fmla="*/ 0 w 230020"/>
                  <a:gd name="connsiteY11" fmla="*/ 96833 h 303885"/>
                  <a:gd name="connsiteX12" fmla="*/ 2842 w 230020"/>
                  <a:gd name="connsiteY12" fmla="*/ 89971 h 303885"/>
                  <a:gd name="connsiteX13" fmla="*/ 0 w 230020"/>
                  <a:gd name="connsiteY13" fmla="*/ 77330 h 303885"/>
                  <a:gd name="connsiteX14" fmla="*/ 115010 w 230020"/>
                  <a:gd name="connsiteY14" fmla="*/ 0 h 303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0020" h="303885">
                    <a:moveTo>
                      <a:pt x="115010" y="0"/>
                    </a:moveTo>
                    <a:cubicBezTo>
                      <a:pt x="178528" y="0"/>
                      <a:pt x="230020" y="34622"/>
                      <a:pt x="230020" y="77330"/>
                    </a:cubicBezTo>
                    <a:lnTo>
                      <a:pt x="227178" y="89971"/>
                    </a:lnTo>
                    <a:lnTo>
                      <a:pt x="230020" y="96833"/>
                    </a:lnTo>
                    <a:lnTo>
                      <a:pt x="230020" y="201514"/>
                    </a:lnTo>
                    <a:lnTo>
                      <a:pt x="226371" y="210325"/>
                    </a:lnTo>
                    <a:lnTo>
                      <a:pt x="230020" y="226555"/>
                    </a:lnTo>
                    <a:cubicBezTo>
                      <a:pt x="230020" y="269263"/>
                      <a:pt x="178528" y="303885"/>
                      <a:pt x="115010" y="303885"/>
                    </a:cubicBezTo>
                    <a:cubicBezTo>
                      <a:pt x="51492" y="303885"/>
                      <a:pt x="0" y="269263"/>
                      <a:pt x="0" y="226555"/>
                    </a:cubicBezTo>
                    <a:lnTo>
                      <a:pt x="3650" y="210325"/>
                    </a:lnTo>
                    <a:lnTo>
                      <a:pt x="0" y="201514"/>
                    </a:lnTo>
                    <a:lnTo>
                      <a:pt x="0" y="96833"/>
                    </a:lnTo>
                    <a:lnTo>
                      <a:pt x="2842" y="89971"/>
                    </a:lnTo>
                    <a:lnTo>
                      <a:pt x="0" y="77330"/>
                    </a:lnTo>
                    <a:cubicBezTo>
                      <a:pt x="0" y="34622"/>
                      <a:pt x="51492" y="0"/>
                      <a:pt x="115010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868348B3-81B0-7458-98F2-558D06807A20}"/>
                  </a:ext>
                </a:extLst>
              </p:cNvPr>
              <p:cNvSpPr/>
              <p:nvPr/>
            </p:nvSpPr>
            <p:spPr>
              <a:xfrm>
                <a:off x="2845678" y="2572560"/>
                <a:ext cx="230020" cy="1546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4FD073FE-0AB8-C325-BD7A-CA0A5B9CA0A8}"/>
                  </a:ext>
                </a:extLst>
              </p:cNvPr>
              <p:cNvSpPr/>
              <p:nvPr/>
            </p:nvSpPr>
            <p:spPr>
              <a:xfrm>
                <a:off x="2073267" y="2053432"/>
                <a:ext cx="486578" cy="588168"/>
              </a:xfrm>
              <a:custGeom>
                <a:avLst/>
                <a:gdLst>
                  <a:gd name="connsiteX0" fmla="*/ 422275 w 517525"/>
                  <a:gd name="connsiteY0" fmla="*/ 609600 h 609600"/>
                  <a:gd name="connsiteX1" fmla="*/ 422275 w 517525"/>
                  <a:gd name="connsiteY1" fmla="*/ 539750 h 609600"/>
                  <a:gd name="connsiteX2" fmla="*/ 133350 w 517525"/>
                  <a:gd name="connsiteY2" fmla="*/ 307975 h 609600"/>
                  <a:gd name="connsiteX3" fmla="*/ 82550 w 517525"/>
                  <a:gd name="connsiteY3" fmla="*/ 187325 h 609600"/>
                  <a:gd name="connsiteX4" fmla="*/ 120650 w 517525"/>
                  <a:gd name="connsiteY4" fmla="*/ 117475 h 609600"/>
                  <a:gd name="connsiteX5" fmla="*/ 466725 w 517525"/>
                  <a:gd name="connsiteY5" fmla="*/ 406400 h 609600"/>
                  <a:gd name="connsiteX6" fmla="*/ 517525 w 517525"/>
                  <a:gd name="connsiteY6" fmla="*/ 371475 h 609600"/>
                  <a:gd name="connsiteX7" fmla="*/ 85725 w 517525"/>
                  <a:gd name="connsiteY7" fmla="*/ 0 h 609600"/>
                  <a:gd name="connsiteX8" fmla="*/ 44450 w 517525"/>
                  <a:gd name="connsiteY8" fmla="*/ 28575 h 609600"/>
                  <a:gd name="connsiteX9" fmla="*/ 0 w 517525"/>
                  <a:gd name="connsiteY9" fmla="*/ 180975 h 609600"/>
                  <a:gd name="connsiteX10" fmla="*/ 85725 w 517525"/>
                  <a:gd name="connsiteY10" fmla="*/ 377825 h 609600"/>
                  <a:gd name="connsiteX11" fmla="*/ 342900 w 517525"/>
                  <a:gd name="connsiteY11" fmla="*/ 577850 h 609600"/>
                  <a:gd name="connsiteX12" fmla="*/ 422275 w 517525"/>
                  <a:gd name="connsiteY12" fmla="*/ 609600 h 609600"/>
                  <a:gd name="connsiteX0" fmla="*/ 424933 w 520183"/>
                  <a:gd name="connsiteY0" fmla="*/ 609600 h 609600"/>
                  <a:gd name="connsiteX1" fmla="*/ 424933 w 520183"/>
                  <a:gd name="connsiteY1" fmla="*/ 539750 h 609600"/>
                  <a:gd name="connsiteX2" fmla="*/ 136008 w 520183"/>
                  <a:gd name="connsiteY2" fmla="*/ 307975 h 609600"/>
                  <a:gd name="connsiteX3" fmla="*/ 85208 w 520183"/>
                  <a:gd name="connsiteY3" fmla="*/ 187325 h 609600"/>
                  <a:gd name="connsiteX4" fmla="*/ 123308 w 520183"/>
                  <a:gd name="connsiteY4" fmla="*/ 117475 h 609600"/>
                  <a:gd name="connsiteX5" fmla="*/ 469383 w 520183"/>
                  <a:gd name="connsiteY5" fmla="*/ 406400 h 609600"/>
                  <a:gd name="connsiteX6" fmla="*/ 520183 w 520183"/>
                  <a:gd name="connsiteY6" fmla="*/ 371475 h 609600"/>
                  <a:gd name="connsiteX7" fmla="*/ 88383 w 520183"/>
                  <a:gd name="connsiteY7" fmla="*/ 0 h 609600"/>
                  <a:gd name="connsiteX8" fmla="*/ 47108 w 520183"/>
                  <a:gd name="connsiteY8" fmla="*/ 28575 h 609600"/>
                  <a:gd name="connsiteX9" fmla="*/ 2658 w 520183"/>
                  <a:gd name="connsiteY9" fmla="*/ 180975 h 609600"/>
                  <a:gd name="connsiteX10" fmla="*/ 88383 w 520183"/>
                  <a:gd name="connsiteY10" fmla="*/ 377825 h 609600"/>
                  <a:gd name="connsiteX11" fmla="*/ 345558 w 520183"/>
                  <a:gd name="connsiteY11" fmla="*/ 577850 h 609600"/>
                  <a:gd name="connsiteX12" fmla="*/ 424933 w 520183"/>
                  <a:gd name="connsiteY12" fmla="*/ 609600 h 609600"/>
                  <a:gd name="connsiteX0" fmla="*/ 424933 w 520183"/>
                  <a:gd name="connsiteY0" fmla="*/ 588168 h 588168"/>
                  <a:gd name="connsiteX1" fmla="*/ 424933 w 520183"/>
                  <a:gd name="connsiteY1" fmla="*/ 518318 h 588168"/>
                  <a:gd name="connsiteX2" fmla="*/ 136008 w 520183"/>
                  <a:gd name="connsiteY2" fmla="*/ 286543 h 588168"/>
                  <a:gd name="connsiteX3" fmla="*/ 85208 w 520183"/>
                  <a:gd name="connsiteY3" fmla="*/ 165893 h 588168"/>
                  <a:gd name="connsiteX4" fmla="*/ 123308 w 520183"/>
                  <a:gd name="connsiteY4" fmla="*/ 96043 h 588168"/>
                  <a:gd name="connsiteX5" fmla="*/ 469383 w 520183"/>
                  <a:gd name="connsiteY5" fmla="*/ 384968 h 588168"/>
                  <a:gd name="connsiteX6" fmla="*/ 520183 w 520183"/>
                  <a:gd name="connsiteY6" fmla="*/ 350043 h 588168"/>
                  <a:gd name="connsiteX7" fmla="*/ 88383 w 520183"/>
                  <a:gd name="connsiteY7" fmla="*/ 0 h 588168"/>
                  <a:gd name="connsiteX8" fmla="*/ 47108 w 520183"/>
                  <a:gd name="connsiteY8" fmla="*/ 7143 h 588168"/>
                  <a:gd name="connsiteX9" fmla="*/ 2658 w 520183"/>
                  <a:gd name="connsiteY9" fmla="*/ 159543 h 588168"/>
                  <a:gd name="connsiteX10" fmla="*/ 88383 w 520183"/>
                  <a:gd name="connsiteY10" fmla="*/ 356393 h 588168"/>
                  <a:gd name="connsiteX11" fmla="*/ 345558 w 520183"/>
                  <a:gd name="connsiteY11" fmla="*/ 556418 h 588168"/>
                  <a:gd name="connsiteX12" fmla="*/ 424933 w 520183"/>
                  <a:gd name="connsiteY12" fmla="*/ 588168 h 588168"/>
                  <a:gd name="connsiteX0" fmla="*/ 423430 w 518680"/>
                  <a:gd name="connsiteY0" fmla="*/ 588168 h 588168"/>
                  <a:gd name="connsiteX1" fmla="*/ 423430 w 518680"/>
                  <a:gd name="connsiteY1" fmla="*/ 518318 h 588168"/>
                  <a:gd name="connsiteX2" fmla="*/ 134505 w 518680"/>
                  <a:gd name="connsiteY2" fmla="*/ 286543 h 588168"/>
                  <a:gd name="connsiteX3" fmla="*/ 83705 w 518680"/>
                  <a:gd name="connsiteY3" fmla="*/ 165893 h 588168"/>
                  <a:gd name="connsiteX4" fmla="*/ 121805 w 518680"/>
                  <a:gd name="connsiteY4" fmla="*/ 96043 h 588168"/>
                  <a:gd name="connsiteX5" fmla="*/ 467880 w 518680"/>
                  <a:gd name="connsiteY5" fmla="*/ 384968 h 588168"/>
                  <a:gd name="connsiteX6" fmla="*/ 518680 w 518680"/>
                  <a:gd name="connsiteY6" fmla="*/ 350043 h 588168"/>
                  <a:gd name="connsiteX7" fmla="*/ 86880 w 518680"/>
                  <a:gd name="connsiteY7" fmla="*/ 0 h 588168"/>
                  <a:gd name="connsiteX8" fmla="*/ 40843 w 518680"/>
                  <a:gd name="connsiteY8" fmla="*/ 21431 h 588168"/>
                  <a:gd name="connsiteX9" fmla="*/ 1155 w 518680"/>
                  <a:gd name="connsiteY9" fmla="*/ 159543 h 588168"/>
                  <a:gd name="connsiteX10" fmla="*/ 86880 w 518680"/>
                  <a:gd name="connsiteY10" fmla="*/ 356393 h 588168"/>
                  <a:gd name="connsiteX11" fmla="*/ 344055 w 518680"/>
                  <a:gd name="connsiteY11" fmla="*/ 556418 h 588168"/>
                  <a:gd name="connsiteX12" fmla="*/ 423430 w 518680"/>
                  <a:gd name="connsiteY12" fmla="*/ 588168 h 588168"/>
                  <a:gd name="connsiteX0" fmla="*/ 423444 w 518694"/>
                  <a:gd name="connsiteY0" fmla="*/ 588168 h 588168"/>
                  <a:gd name="connsiteX1" fmla="*/ 423444 w 518694"/>
                  <a:gd name="connsiteY1" fmla="*/ 518318 h 588168"/>
                  <a:gd name="connsiteX2" fmla="*/ 134519 w 518694"/>
                  <a:gd name="connsiteY2" fmla="*/ 286543 h 588168"/>
                  <a:gd name="connsiteX3" fmla="*/ 83719 w 518694"/>
                  <a:gd name="connsiteY3" fmla="*/ 165893 h 588168"/>
                  <a:gd name="connsiteX4" fmla="*/ 121819 w 518694"/>
                  <a:gd name="connsiteY4" fmla="*/ 96043 h 588168"/>
                  <a:gd name="connsiteX5" fmla="*/ 467894 w 518694"/>
                  <a:gd name="connsiteY5" fmla="*/ 384968 h 588168"/>
                  <a:gd name="connsiteX6" fmla="*/ 518694 w 518694"/>
                  <a:gd name="connsiteY6" fmla="*/ 350043 h 588168"/>
                  <a:gd name="connsiteX7" fmla="*/ 86894 w 518694"/>
                  <a:gd name="connsiteY7" fmla="*/ 0 h 588168"/>
                  <a:gd name="connsiteX8" fmla="*/ 40857 w 518694"/>
                  <a:gd name="connsiteY8" fmla="*/ 21431 h 588168"/>
                  <a:gd name="connsiteX9" fmla="*/ 1169 w 518694"/>
                  <a:gd name="connsiteY9" fmla="*/ 159543 h 588168"/>
                  <a:gd name="connsiteX10" fmla="*/ 86894 w 518694"/>
                  <a:gd name="connsiteY10" fmla="*/ 356393 h 588168"/>
                  <a:gd name="connsiteX11" fmla="*/ 344069 w 518694"/>
                  <a:gd name="connsiteY11" fmla="*/ 556418 h 588168"/>
                  <a:gd name="connsiteX12" fmla="*/ 423444 w 518694"/>
                  <a:gd name="connsiteY12" fmla="*/ 588168 h 588168"/>
                  <a:gd name="connsiteX0" fmla="*/ 423444 w 518694"/>
                  <a:gd name="connsiteY0" fmla="*/ 588168 h 588168"/>
                  <a:gd name="connsiteX1" fmla="*/ 423444 w 518694"/>
                  <a:gd name="connsiteY1" fmla="*/ 518318 h 588168"/>
                  <a:gd name="connsiteX2" fmla="*/ 134519 w 518694"/>
                  <a:gd name="connsiteY2" fmla="*/ 286543 h 588168"/>
                  <a:gd name="connsiteX3" fmla="*/ 83719 w 518694"/>
                  <a:gd name="connsiteY3" fmla="*/ 165893 h 588168"/>
                  <a:gd name="connsiteX4" fmla="*/ 121819 w 518694"/>
                  <a:gd name="connsiteY4" fmla="*/ 96043 h 588168"/>
                  <a:gd name="connsiteX5" fmla="*/ 467894 w 518694"/>
                  <a:gd name="connsiteY5" fmla="*/ 384968 h 588168"/>
                  <a:gd name="connsiteX6" fmla="*/ 518694 w 518694"/>
                  <a:gd name="connsiteY6" fmla="*/ 350043 h 588168"/>
                  <a:gd name="connsiteX7" fmla="*/ 86894 w 518694"/>
                  <a:gd name="connsiteY7" fmla="*/ 0 h 588168"/>
                  <a:gd name="connsiteX8" fmla="*/ 40857 w 518694"/>
                  <a:gd name="connsiteY8" fmla="*/ 21431 h 588168"/>
                  <a:gd name="connsiteX9" fmla="*/ 1169 w 518694"/>
                  <a:gd name="connsiteY9" fmla="*/ 159543 h 588168"/>
                  <a:gd name="connsiteX10" fmla="*/ 86894 w 518694"/>
                  <a:gd name="connsiteY10" fmla="*/ 356393 h 588168"/>
                  <a:gd name="connsiteX11" fmla="*/ 344069 w 518694"/>
                  <a:gd name="connsiteY11" fmla="*/ 556418 h 588168"/>
                  <a:gd name="connsiteX12" fmla="*/ 423444 w 518694"/>
                  <a:gd name="connsiteY12" fmla="*/ 588168 h 588168"/>
                  <a:gd name="connsiteX0" fmla="*/ 423444 w 518694"/>
                  <a:gd name="connsiteY0" fmla="*/ 588168 h 588168"/>
                  <a:gd name="connsiteX1" fmla="*/ 423444 w 518694"/>
                  <a:gd name="connsiteY1" fmla="*/ 518318 h 588168"/>
                  <a:gd name="connsiteX2" fmla="*/ 134519 w 518694"/>
                  <a:gd name="connsiteY2" fmla="*/ 286543 h 588168"/>
                  <a:gd name="connsiteX3" fmla="*/ 83719 w 518694"/>
                  <a:gd name="connsiteY3" fmla="*/ 165893 h 588168"/>
                  <a:gd name="connsiteX4" fmla="*/ 121819 w 518694"/>
                  <a:gd name="connsiteY4" fmla="*/ 96043 h 588168"/>
                  <a:gd name="connsiteX5" fmla="*/ 467894 w 518694"/>
                  <a:gd name="connsiteY5" fmla="*/ 384968 h 588168"/>
                  <a:gd name="connsiteX6" fmla="*/ 518694 w 518694"/>
                  <a:gd name="connsiteY6" fmla="*/ 350043 h 588168"/>
                  <a:gd name="connsiteX7" fmla="*/ 86894 w 518694"/>
                  <a:gd name="connsiteY7" fmla="*/ 0 h 588168"/>
                  <a:gd name="connsiteX8" fmla="*/ 40857 w 518694"/>
                  <a:gd name="connsiteY8" fmla="*/ 21431 h 588168"/>
                  <a:gd name="connsiteX9" fmla="*/ 1169 w 518694"/>
                  <a:gd name="connsiteY9" fmla="*/ 159543 h 588168"/>
                  <a:gd name="connsiteX10" fmla="*/ 86894 w 518694"/>
                  <a:gd name="connsiteY10" fmla="*/ 356393 h 588168"/>
                  <a:gd name="connsiteX11" fmla="*/ 344069 w 518694"/>
                  <a:gd name="connsiteY11" fmla="*/ 556418 h 588168"/>
                  <a:gd name="connsiteX12" fmla="*/ 423444 w 518694"/>
                  <a:gd name="connsiteY12" fmla="*/ 588168 h 588168"/>
                  <a:gd name="connsiteX0" fmla="*/ 423444 w 518694"/>
                  <a:gd name="connsiteY0" fmla="*/ 588168 h 588168"/>
                  <a:gd name="connsiteX1" fmla="*/ 423444 w 518694"/>
                  <a:gd name="connsiteY1" fmla="*/ 518318 h 588168"/>
                  <a:gd name="connsiteX2" fmla="*/ 134519 w 518694"/>
                  <a:gd name="connsiteY2" fmla="*/ 286543 h 588168"/>
                  <a:gd name="connsiteX3" fmla="*/ 83719 w 518694"/>
                  <a:gd name="connsiteY3" fmla="*/ 165893 h 588168"/>
                  <a:gd name="connsiteX4" fmla="*/ 121819 w 518694"/>
                  <a:gd name="connsiteY4" fmla="*/ 96043 h 588168"/>
                  <a:gd name="connsiteX5" fmla="*/ 467894 w 518694"/>
                  <a:gd name="connsiteY5" fmla="*/ 384968 h 588168"/>
                  <a:gd name="connsiteX6" fmla="*/ 518694 w 518694"/>
                  <a:gd name="connsiteY6" fmla="*/ 350043 h 588168"/>
                  <a:gd name="connsiteX7" fmla="*/ 86894 w 518694"/>
                  <a:gd name="connsiteY7" fmla="*/ 0 h 588168"/>
                  <a:gd name="connsiteX8" fmla="*/ 40857 w 518694"/>
                  <a:gd name="connsiteY8" fmla="*/ 21431 h 588168"/>
                  <a:gd name="connsiteX9" fmla="*/ 1169 w 518694"/>
                  <a:gd name="connsiteY9" fmla="*/ 159543 h 588168"/>
                  <a:gd name="connsiteX10" fmla="*/ 86894 w 518694"/>
                  <a:gd name="connsiteY10" fmla="*/ 356393 h 588168"/>
                  <a:gd name="connsiteX11" fmla="*/ 344069 w 518694"/>
                  <a:gd name="connsiteY11" fmla="*/ 556418 h 588168"/>
                  <a:gd name="connsiteX12" fmla="*/ 423444 w 518694"/>
                  <a:gd name="connsiteY12" fmla="*/ 588168 h 588168"/>
                  <a:gd name="connsiteX0" fmla="*/ 423444 w 487738"/>
                  <a:gd name="connsiteY0" fmla="*/ 588168 h 588168"/>
                  <a:gd name="connsiteX1" fmla="*/ 423444 w 487738"/>
                  <a:gd name="connsiteY1" fmla="*/ 518318 h 588168"/>
                  <a:gd name="connsiteX2" fmla="*/ 134519 w 487738"/>
                  <a:gd name="connsiteY2" fmla="*/ 286543 h 588168"/>
                  <a:gd name="connsiteX3" fmla="*/ 83719 w 487738"/>
                  <a:gd name="connsiteY3" fmla="*/ 165893 h 588168"/>
                  <a:gd name="connsiteX4" fmla="*/ 121819 w 487738"/>
                  <a:gd name="connsiteY4" fmla="*/ 96043 h 588168"/>
                  <a:gd name="connsiteX5" fmla="*/ 467894 w 487738"/>
                  <a:gd name="connsiteY5" fmla="*/ 384968 h 588168"/>
                  <a:gd name="connsiteX6" fmla="*/ 487738 w 487738"/>
                  <a:gd name="connsiteY6" fmla="*/ 314325 h 588168"/>
                  <a:gd name="connsiteX7" fmla="*/ 86894 w 487738"/>
                  <a:gd name="connsiteY7" fmla="*/ 0 h 588168"/>
                  <a:gd name="connsiteX8" fmla="*/ 40857 w 487738"/>
                  <a:gd name="connsiteY8" fmla="*/ 21431 h 588168"/>
                  <a:gd name="connsiteX9" fmla="*/ 1169 w 487738"/>
                  <a:gd name="connsiteY9" fmla="*/ 159543 h 588168"/>
                  <a:gd name="connsiteX10" fmla="*/ 86894 w 487738"/>
                  <a:gd name="connsiteY10" fmla="*/ 356393 h 588168"/>
                  <a:gd name="connsiteX11" fmla="*/ 344069 w 487738"/>
                  <a:gd name="connsiteY11" fmla="*/ 556418 h 588168"/>
                  <a:gd name="connsiteX12" fmla="*/ 423444 w 487738"/>
                  <a:gd name="connsiteY12" fmla="*/ 588168 h 588168"/>
                  <a:gd name="connsiteX0" fmla="*/ 423444 w 487738"/>
                  <a:gd name="connsiteY0" fmla="*/ 588168 h 588168"/>
                  <a:gd name="connsiteX1" fmla="*/ 423444 w 487738"/>
                  <a:gd name="connsiteY1" fmla="*/ 518318 h 588168"/>
                  <a:gd name="connsiteX2" fmla="*/ 134519 w 487738"/>
                  <a:gd name="connsiteY2" fmla="*/ 286543 h 588168"/>
                  <a:gd name="connsiteX3" fmla="*/ 83719 w 487738"/>
                  <a:gd name="connsiteY3" fmla="*/ 165893 h 588168"/>
                  <a:gd name="connsiteX4" fmla="*/ 121819 w 487738"/>
                  <a:gd name="connsiteY4" fmla="*/ 96043 h 588168"/>
                  <a:gd name="connsiteX5" fmla="*/ 479801 w 487738"/>
                  <a:gd name="connsiteY5" fmla="*/ 382587 h 588168"/>
                  <a:gd name="connsiteX6" fmla="*/ 487738 w 487738"/>
                  <a:gd name="connsiteY6" fmla="*/ 314325 h 588168"/>
                  <a:gd name="connsiteX7" fmla="*/ 86894 w 487738"/>
                  <a:gd name="connsiteY7" fmla="*/ 0 h 588168"/>
                  <a:gd name="connsiteX8" fmla="*/ 40857 w 487738"/>
                  <a:gd name="connsiteY8" fmla="*/ 21431 h 588168"/>
                  <a:gd name="connsiteX9" fmla="*/ 1169 w 487738"/>
                  <a:gd name="connsiteY9" fmla="*/ 159543 h 588168"/>
                  <a:gd name="connsiteX10" fmla="*/ 86894 w 487738"/>
                  <a:gd name="connsiteY10" fmla="*/ 356393 h 588168"/>
                  <a:gd name="connsiteX11" fmla="*/ 344069 w 487738"/>
                  <a:gd name="connsiteY11" fmla="*/ 556418 h 588168"/>
                  <a:gd name="connsiteX12" fmla="*/ 423444 w 487738"/>
                  <a:gd name="connsiteY12" fmla="*/ 588168 h 588168"/>
                  <a:gd name="connsiteX0" fmla="*/ 423444 w 487738"/>
                  <a:gd name="connsiteY0" fmla="*/ 588168 h 588168"/>
                  <a:gd name="connsiteX1" fmla="*/ 423444 w 487738"/>
                  <a:gd name="connsiteY1" fmla="*/ 518318 h 588168"/>
                  <a:gd name="connsiteX2" fmla="*/ 134519 w 487738"/>
                  <a:gd name="connsiteY2" fmla="*/ 286543 h 588168"/>
                  <a:gd name="connsiteX3" fmla="*/ 83719 w 487738"/>
                  <a:gd name="connsiteY3" fmla="*/ 165893 h 588168"/>
                  <a:gd name="connsiteX4" fmla="*/ 121819 w 487738"/>
                  <a:gd name="connsiteY4" fmla="*/ 96043 h 588168"/>
                  <a:gd name="connsiteX5" fmla="*/ 479801 w 487738"/>
                  <a:gd name="connsiteY5" fmla="*/ 382587 h 588168"/>
                  <a:gd name="connsiteX6" fmla="*/ 487738 w 487738"/>
                  <a:gd name="connsiteY6" fmla="*/ 314325 h 588168"/>
                  <a:gd name="connsiteX7" fmla="*/ 86894 w 487738"/>
                  <a:gd name="connsiteY7" fmla="*/ 0 h 588168"/>
                  <a:gd name="connsiteX8" fmla="*/ 40857 w 487738"/>
                  <a:gd name="connsiteY8" fmla="*/ 21431 h 588168"/>
                  <a:gd name="connsiteX9" fmla="*/ 1169 w 487738"/>
                  <a:gd name="connsiteY9" fmla="*/ 159543 h 588168"/>
                  <a:gd name="connsiteX10" fmla="*/ 86894 w 487738"/>
                  <a:gd name="connsiteY10" fmla="*/ 356393 h 588168"/>
                  <a:gd name="connsiteX11" fmla="*/ 344069 w 487738"/>
                  <a:gd name="connsiteY11" fmla="*/ 556418 h 588168"/>
                  <a:gd name="connsiteX12" fmla="*/ 423444 w 487738"/>
                  <a:gd name="connsiteY12" fmla="*/ 588168 h 588168"/>
                  <a:gd name="connsiteX0" fmla="*/ 423444 w 487738"/>
                  <a:gd name="connsiteY0" fmla="*/ 588168 h 588168"/>
                  <a:gd name="connsiteX1" fmla="*/ 423444 w 487738"/>
                  <a:gd name="connsiteY1" fmla="*/ 518318 h 588168"/>
                  <a:gd name="connsiteX2" fmla="*/ 134519 w 487738"/>
                  <a:gd name="connsiteY2" fmla="*/ 286543 h 588168"/>
                  <a:gd name="connsiteX3" fmla="*/ 83719 w 487738"/>
                  <a:gd name="connsiteY3" fmla="*/ 165893 h 588168"/>
                  <a:gd name="connsiteX4" fmla="*/ 121819 w 487738"/>
                  <a:gd name="connsiteY4" fmla="*/ 96043 h 588168"/>
                  <a:gd name="connsiteX5" fmla="*/ 479801 w 487738"/>
                  <a:gd name="connsiteY5" fmla="*/ 382587 h 588168"/>
                  <a:gd name="connsiteX6" fmla="*/ 487738 w 487738"/>
                  <a:gd name="connsiteY6" fmla="*/ 314325 h 588168"/>
                  <a:gd name="connsiteX7" fmla="*/ 86894 w 487738"/>
                  <a:gd name="connsiteY7" fmla="*/ 0 h 588168"/>
                  <a:gd name="connsiteX8" fmla="*/ 40857 w 487738"/>
                  <a:gd name="connsiteY8" fmla="*/ 21431 h 588168"/>
                  <a:gd name="connsiteX9" fmla="*/ 1169 w 487738"/>
                  <a:gd name="connsiteY9" fmla="*/ 159543 h 588168"/>
                  <a:gd name="connsiteX10" fmla="*/ 86894 w 487738"/>
                  <a:gd name="connsiteY10" fmla="*/ 356393 h 588168"/>
                  <a:gd name="connsiteX11" fmla="*/ 344069 w 487738"/>
                  <a:gd name="connsiteY11" fmla="*/ 556418 h 588168"/>
                  <a:gd name="connsiteX12" fmla="*/ 423444 w 487738"/>
                  <a:gd name="connsiteY12" fmla="*/ 588168 h 588168"/>
                  <a:gd name="connsiteX0" fmla="*/ 423444 w 487738"/>
                  <a:gd name="connsiteY0" fmla="*/ 588168 h 588168"/>
                  <a:gd name="connsiteX1" fmla="*/ 423444 w 487738"/>
                  <a:gd name="connsiteY1" fmla="*/ 518318 h 588168"/>
                  <a:gd name="connsiteX2" fmla="*/ 134519 w 487738"/>
                  <a:gd name="connsiteY2" fmla="*/ 286543 h 588168"/>
                  <a:gd name="connsiteX3" fmla="*/ 83719 w 487738"/>
                  <a:gd name="connsiteY3" fmla="*/ 165893 h 588168"/>
                  <a:gd name="connsiteX4" fmla="*/ 121819 w 487738"/>
                  <a:gd name="connsiteY4" fmla="*/ 96043 h 588168"/>
                  <a:gd name="connsiteX5" fmla="*/ 479801 w 487738"/>
                  <a:gd name="connsiteY5" fmla="*/ 382587 h 588168"/>
                  <a:gd name="connsiteX6" fmla="*/ 487738 w 487738"/>
                  <a:gd name="connsiteY6" fmla="*/ 314325 h 588168"/>
                  <a:gd name="connsiteX7" fmla="*/ 86894 w 487738"/>
                  <a:gd name="connsiteY7" fmla="*/ 0 h 588168"/>
                  <a:gd name="connsiteX8" fmla="*/ 40857 w 487738"/>
                  <a:gd name="connsiteY8" fmla="*/ 21431 h 588168"/>
                  <a:gd name="connsiteX9" fmla="*/ 1169 w 487738"/>
                  <a:gd name="connsiteY9" fmla="*/ 159543 h 588168"/>
                  <a:gd name="connsiteX10" fmla="*/ 86894 w 487738"/>
                  <a:gd name="connsiteY10" fmla="*/ 356393 h 588168"/>
                  <a:gd name="connsiteX11" fmla="*/ 344069 w 487738"/>
                  <a:gd name="connsiteY11" fmla="*/ 556418 h 588168"/>
                  <a:gd name="connsiteX12" fmla="*/ 423444 w 487738"/>
                  <a:gd name="connsiteY12" fmla="*/ 588168 h 588168"/>
                  <a:gd name="connsiteX0" fmla="*/ 422284 w 486578"/>
                  <a:gd name="connsiteY0" fmla="*/ 588168 h 588168"/>
                  <a:gd name="connsiteX1" fmla="*/ 422284 w 486578"/>
                  <a:gd name="connsiteY1" fmla="*/ 518318 h 588168"/>
                  <a:gd name="connsiteX2" fmla="*/ 133359 w 486578"/>
                  <a:gd name="connsiteY2" fmla="*/ 286543 h 588168"/>
                  <a:gd name="connsiteX3" fmla="*/ 82559 w 486578"/>
                  <a:gd name="connsiteY3" fmla="*/ 165893 h 588168"/>
                  <a:gd name="connsiteX4" fmla="*/ 120659 w 486578"/>
                  <a:gd name="connsiteY4" fmla="*/ 96043 h 588168"/>
                  <a:gd name="connsiteX5" fmla="*/ 478641 w 486578"/>
                  <a:gd name="connsiteY5" fmla="*/ 382587 h 588168"/>
                  <a:gd name="connsiteX6" fmla="*/ 486578 w 486578"/>
                  <a:gd name="connsiteY6" fmla="*/ 314325 h 588168"/>
                  <a:gd name="connsiteX7" fmla="*/ 85734 w 486578"/>
                  <a:gd name="connsiteY7" fmla="*/ 0 h 588168"/>
                  <a:gd name="connsiteX8" fmla="*/ 39697 w 486578"/>
                  <a:gd name="connsiteY8" fmla="*/ 21431 h 588168"/>
                  <a:gd name="connsiteX9" fmla="*/ 9 w 486578"/>
                  <a:gd name="connsiteY9" fmla="*/ 159543 h 588168"/>
                  <a:gd name="connsiteX10" fmla="*/ 85734 w 486578"/>
                  <a:gd name="connsiteY10" fmla="*/ 356393 h 588168"/>
                  <a:gd name="connsiteX11" fmla="*/ 342909 w 486578"/>
                  <a:gd name="connsiteY11" fmla="*/ 556418 h 588168"/>
                  <a:gd name="connsiteX12" fmla="*/ 422284 w 486578"/>
                  <a:gd name="connsiteY12" fmla="*/ 588168 h 588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578" h="588168">
                    <a:moveTo>
                      <a:pt x="422284" y="588168"/>
                    </a:moveTo>
                    <a:lnTo>
                      <a:pt x="422284" y="518318"/>
                    </a:lnTo>
                    <a:cubicBezTo>
                      <a:pt x="325976" y="441060"/>
                      <a:pt x="189980" y="345280"/>
                      <a:pt x="133359" y="286543"/>
                    </a:cubicBezTo>
                    <a:cubicBezTo>
                      <a:pt x="76738" y="227806"/>
                      <a:pt x="81765" y="208225"/>
                      <a:pt x="82559" y="165893"/>
                    </a:cubicBezTo>
                    <a:cubicBezTo>
                      <a:pt x="83353" y="123561"/>
                      <a:pt x="88909" y="97894"/>
                      <a:pt x="120659" y="96043"/>
                    </a:cubicBezTo>
                    <a:lnTo>
                      <a:pt x="478641" y="382587"/>
                    </a:lnTo>
                    <a:lnTo>
                      <a:pt x="486578" y="314325"/>
                    </a:lnTo>
                    <a:lnTo>
                      <a:pt x="85734" y="0"/>
                    </a:lnTo>
                    <a:cubicBezTo>
                      <a:pt x="70388" y="7144"/>
                      <a:pt x="55043" y="0"/>
                      <a:pt x="39697" y="21431"/>
                    </a:cubicBezTo>
                    <a:cubicBezTo>
                      <a:pt x="24351" y="42862"/>
                      <a:pt x="-521" y="89429"/>
                      <a:pt x="9" y="159543"/>
                    </a:cubicBezTo>
                    <a:cubicBezTo>
                      <a:pt x="539" y="229657"/>
                      <a:pt x="30965" y="315912"/>
                      <a:pt x="85734" y="356393"/>
                    </a:cubicBezTo>
                    <a:cubicBezTo>
                      <a:pt x="140503" y="396874"/>
                      <a:pt x="257184" y="489743"/>
                      <a:pt x="342909" y="556418"/>
                    </a:cubicBezTo>
                    <a:lnTo>
                      <a:pt x="422284" y="58816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753D2C18-D20D-2193-E5CE-04F6CCBDAB19}"/>
                  </a:ext>
                </a:extLst>
              </p:cNvPr>
              <p:cNvSpPr/>
              <p:nvPr/>
            </p:nvSpPr>
            <p:spPr>
              <a:xfrm>
                <a:off x="1452017" y="2764631"/>
                <a:ext cx="888751" cy="473869"/>
              </a:xfrm>
              <a:custGeom>
                <a:avLst/>
                <a:gdLst>
                  <a:gd name="connsiteX0" fmla="*/ 859631 w 888206"/>
                  <a:gd name="connsiteY0" fmla="*/ 295275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30956 w 888206"/>
                  <a:gd name="connsiteY3" fmla="*/ 416719 h 473869"/>
                  <a:gd name="connsiteX4" fmla="*/ 0 w 888206"/>
                  <a:gd name="connsiteY4" fmla="*/ 316707 h 473869"/>
                  <a:gd name="connsiteX5" fmla="*/ 45243 w 888206"/>
                  <a:gd name="connsiteY5" fmla="*/ 147638 h 473869"/>
                  <a:gd name="connsiteX6" fmla="*/ 104775 w 888206"/>
                  <a:gd name="connsiteY6" fmla="*/ 88107 h 473869"/>
                  <a:gd name="connsiteX7" fmla="*/ 173831 w 888206"/>
                  <a:gd name="connsiteY7" fmla="*/ 71438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9631 w 888206"/>
                  <a:gd name="connsiteY15" fmla="*/ 295275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30956 w 888206"/>
                  <a:gd name="connsiteY3" fmla="*/ 416719 h 473869"/>
                  <a:gd name="connsiteX4" fmla="*/ 0 w 888206"/>
                  <a:gd name="connsiteY4" fmla="*/ 316707 h 473869"/>
                  <a:gd name="connsiteX5" fmla="*/ 45243 w 888206"/>
                  <a:gd name="connsiteY5" fmla="*/ 147638 h 473869"/>
                  <a:gd name="connsiteX6" fmla="*/ 104775 w 888206"/>
                  <a:gd name="connsiteY6" fmla="*/ 88107 h 473869"/>
                  <a:gd name="connsiteX7" fmla="*/ 173831 w 888206"/>
                  <a:gd name="connsiteY7" fmla="*/ 71438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30956 w 888206"/>
                  <a:gd name="connsiteY3" fmla="*/ 416719 h 473869"/>
                  <a:gd name="connsiteX4" fmla="*/ 0 w 888206"/>
                  <a:gd name="connsiteY4" fmla="*/ 316707 h 473869"/>
                  <a:gd name="connsiteX5" fmla="*/ 45243 w 888206"/>
                  <a:gd name="connsiteY5" fmla="*/ 147638 h 473869"/>
                  <a:gd name="connsiteX6" fmla="*/ 104775 w 888206"/>
                  <a:gd name="connsiteY6" fmla="*/ 88107 h 473869"/>
                  <a:gd name="connsiteX7" fmla="*/ 173831 w 888206"/>
                  <a:gd name="connsiteY7" fmla="*/ 71438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30956 w 888206"/>
                  <a:gd name="connsiteY3" fmla="*/ 416719 h 473869"/>
                  <a:gd name="connsiteX4" fmla="*/ 0 w 888206"/>
                  <a:gd name="connsiteY4" fmla="*/ 316707 h 473869"/>
                  <a:gd name="connsiteX5" fmla="*/ 45243 w 888206"/>
                  <a:gd name="connsiteY5" fmla="*/ 147638 h 473869"/>
                  <a:gd name="connsiteX6" fmla="*/ 104775 w 888206"/>
                  <a:gd name="connsiteY6" fmla="*/ 88107 h 473869"/>
                  <a:gd name="connsiteX7" fmla="*/ 173831 w 888206"/>
                  <a:gd name="connsiteY7" fmla="*/ 71438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30956 w 888206"/>
                  <a:gd name="connsiteY3" fmla="*/ 416719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173831 w 888206"/>
                  <a:gd name="connsiteY7" fmla="*/ 71438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30956 w 888206"/>
                  <a:gd name="connsiteY3" fmla="*/ 416719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173831 w 888206"/>
                  <a:gd name="connsiteY7" fmla="*/ 71438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30956 w 888206"/>
                  <a:gd name="connsiteY3" fmla="*/ 416719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204788 w 888206"/>
                  <a:gd name="connsiteY7" fmla="*/ 66676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30956 w 888206"/>
                  <a:gd name="connsiteY3" fmla="*/ 416719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204788 w 888206"/>
                  <a:gd name="connsiteY7" fmla="*/ 66676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33337 w 888206"/>
                  <a:gd name="connsiteY3" fmla="*/ 423863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204788 w 888206"/>
                  <a:gd name="connsiteY7" fmla="*/ 66676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33337 w 888206"/>
                  <a:gd name="connsiteY3" fmla="*/ 423863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204788 w 888206"/>
                  <a:gd name="connsiteY7" fmla="*/ 66676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40480 w 888206"/>
                  <a:gd name="connsiteY3" fmla="*/ 423863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204788 w 888206"/>
                  <a:gd name="connsiteY7" fmla="*/ 66676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40480 w 888206"/>
                  <a:gd name="connsiteY3" fmla="*/ 423863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204788 w 888206"/>
                  <a:gd name="connsiteY7" fmla="*/ 66676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40480 w 888206"/>
                  <a:gd name="connsiteY3" fmla="*/ 423863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204788 w 888206"/>
                  <a:gd name="connsiteY7" fmla="*/ 66676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40480 w 888206"/>
                  <a:gd name="connsiteY3" fmla="*/ 423863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204788 w 888206"/>
                  <a:gd name="connsiteY7" fmla="*/ 66676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40480 w 888206"/>
                  <a:gd name="connsiteY3" fmla="*/ 423863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204788 w 888206"/>
                  <a:gd name="connsiteY7" fmla="*/ 66676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328612 w 888206"/>
                  <a:gd name="connsiteY14" fmla="*/ 340519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40480 w 888206"/>
                  <a:gd name="connsiteY3" fmla="*/ 423863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204788 w 888206"/>
                  <a:gd name="connsiteY7" fmla="*/ 66676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328612 w 888206"/>
                  <a:gd name="connsiteY14" fmla="*/ 340519 h 473869"/>
                  <a:gd name="connsiteX15" fmla="*/ 854869 w 888206"/>
                  <a:gd name="connsiteY15" fmla="*/ 264319 h 473869"/>
                  <a:gd name="connsiteX0" fmla="*/ 855414 w 888751"/>
                  <a:gd name="connsiteY0" fmla="*/ 264319 h 473869"/>
                  <a:gd name="connsiteX1" fmla="*/ 781595 w 888751"/>
                  <a:gd name="connsiteY1" fmla="*/ 373857 h 473869"/>
                  <a:gd name="connsiteX2" fmla="*/ 126751 w 888751"/>
                  <a:gd name="connsiteY2" fmla="*/ 473869 h 473869"/>
                  <a:gd name="connsiteX3" fmla="*/ 41025 w 888751"/>
                  <a:gd name="connsiteY3" fmla="*/ 423863 h 473869"/>
                  <a:gd name="connsiteX4" fmla="*/ 545 w 888751"/>
                  <a:gd name="connsiteY4" fmla="*/ 316707 h 473869"/>
                  <a:gd name="connsiteX5" fmla="*/ 31501 w 888751"/>
                  <a:gd name="connsiteY5" fmla="*/ 180975 h 473869"/>
                  <a:gd name="connsiteX6" fmla="*/ 105320 w 888751"/>
                  <a:gd name="connsiteY6" fmla="*/ 88107 h 473869"/>
                  <a:gd name="connsiteX7" fmla="*/ 205333 w 888751"/>
                  <a:gd name="connsiteY7" fmla="*/ 66676 h 473869"/>
                  <a:gd name="connsiteX8" fmla="*/ 857795 w 888751"/>
                  <a:gd name="connsiteY8" fmla="*/ 0 h 473869"/>
                  <a:gd name="connsiteX9" fmla="*/ 888751 w 888751"/>
                  <a:gd name="connsiteY9" fmla="*/ 40482 h 473869"/>
                  <a:gd name="connsiteX10" fmla="*/ 883988 w 888751"/>
                  <a:gd name="connsiteY10" fmla="*/ 73819 h 473869"/>
                  <a:gd name="connsiteX11" fmla="*/ 250576 w 888751"/>
                  <a:gd name="connsiteY11" fmla="*/ 150019 h 473869"/>
                  <a:gd name="connsiteX12" fmla="*/ 167232 w 888751"/>
                  <a:gd name="connsiteY12" fmla="*/ 235744 h 473869"/>
                  <a:gd name="connsiteX13" fmla="*/ 205332 w 888751"/>
                  <a:gd name="connsiteY13" fmla="*/ 321469 h 473869"/>
                  <a:gd name="connsiteX14" fmla="*/ 329157 w 888751"/>
                  <a:gd name="connsiteY14" fmla="*/ 340519 h 473869"/>
                  <a:gd name="connsiteX15" fmla="*/ 855414 w 888751"/>
                  <a:gd name="connsiteY15" fmla="*/ 264319 h 473869"/>
                  <a:gd name="connsiteX0" fmla="*/ 855414 w 888751"/>
                  <a:gd name="connsiteY0" fmla="*/ 264319 h 473869"/>
                  <a:gd name="connsiteX1" fmla="*/ 781595 w 888751"/>
                  <a:gd name="connsiteY1" fmla="*/ 373857 h 473869"/>
                  <a:gd name="connsiteX2" fmla="*/ 126751 w 888751"/>
                  <a:gd name="connsiteY2" fmla="*/ 473869 h 473869"/>
                  <a:gd name="connsiteX3" fmla="*/ 41025 w 888751"/>
                  <a:gd name="connsiteY3" fmla="*/ 423863 h 473869"/>
                  <a:gd name="connsiteX4" fmla="*/ 545 w 888751"/>
                  <a:gd name="connsiteY4" fmla="*/ 316707 h 473869"/>
                  <a:gd name="connsiteX5" fmla="*/ 31501 w 888751"/>
                  <a:gd name="connsiteY5" fmla="*/ 180975 h 473869"/>
                  <a:gd name="connsiteX6" fmla="*/ 105320 w 888751"/>
                  <a:gd name="connsiteY6" fmla="*/ 88107 h 473869"/>
                  <a:gd name="connsiteX7" fmla="*/ 231527 w 888751"/>
                  <a:gd name="connsiteY7" fmla="*/ 54770 h 473869"/>
                  <a:gd name="connsiteX8" fmla="*/ 857795 w 888751"/>
                  <a:gd name="connsiteY8" fmla="*/ 0 h 473869"/>
                  <a:gd name="connsiteX9" fmla="*/ 888751 w 888751"/>
                  <a:gd name="connsiteY9" fmla="*/ 40482 h 473869"/>
                  <a:gd name="connsiteX10" fmla="*/ 883988 w 888751"/>
                  <a:gd name="connsiteY10" fmla="*/ 73819 h 473869"/>
                  <a:gd name="connsiteX11" fmla="*/ 250576 w 888751"/>
                  <a:gd name="connsiteY11" fmla="*/ 150019 h 473869"/>
                  <a:gd name="connsiteX12" fmla="*/ 167232 w 888751"/>
                  <a:gd name="connsiteY12" fmla="*/ 235744 h 473869"/>
                  <a:gd name="connsiteX13" fmla="*/ 205332 w 888751"/>
                  <a:gd name="connsiteY13" fmla="*/ 321469 h 473869"/>
                  <a:gd name="connsiteX14" fmla="*/ 329157 w 888751"/>
                  <a:gd name="connsiteY14" fmla="*/ 340519 h 473869"/>
                  <a:gd name="connsiteX15" fmla="*/ 855414 w 888751"/>
                  <a:gd name="connsiteY15" fmla="*/ 264319 h 473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88751" h="473869">
                    <a:moveTo>
                      <a:pt x="855414" y="264319"/>
                    </a:moveTo>
                    <a:lnTo>
                      <a:pt x="781595" y="373857"/>
                    </a:lnTo>
                    <a:lnTo>
                      <a:pt x="126751" y="473869"/>
                    </a:lnTo>
                    <a:cubicBezTo>
                      <a:pt x="95795" y="457200"/>
                      <a:pt x="74362" y="461963"/>
                      <a:pt x="41025" y="423863"/>
                    </a:cubicBezTo>
                    <a:cubicBezTo>
                      <a:pt x="7688" y="385763"/>
                      <a:pt x="-2631" y="366713"/>
                      <a:pt x="545" y="316707"/>
                    </a:cubicBezTo>
                    <a:cubicBezTo>
                      <a:pt x="3721" y="266701"/>
                      <a:pt x="14039" y="233362"/>
                      <a:pt x="31501" y="180975"/>
                    </a:cubicBezTo>
                    <a:cubicBezTo>
                      <a:pt x="48963" y="128588"/>
                      <a:pt x="71982" y="109141"/>
                      <a:pt x="105320" y="88107"/>
                    </a:cubicBezTo>
                    <a:cubicBezTo>
                      <a:pt x="138658" y="67073"/>
                      <a:pt x="198189" y="61914"/>
                      <a:pt x="231527" y="54770"/>
                    </a:cubicBezTo>
                    <a:lnTo>
                      <a:pt x="857795" y="0"/>
                    </a:lnTo>
                    <a:lnTo>
                      <a:pt x="888751" y="40482"/>
                    </a:lnTo>
                    <a:lnTo>
                      <a:pt x="883988" y="73819"/>
                    </a:lnTo>
                    <a:lnTo>
                      <a:pt x="250576" y="150019"/>
                    </a:lnTo>
                    <a:cubicBezTo>
                      <a:pt x="215651" y="171450"/>
                      <a:pt x="183107" y="183356"/>
                      <a:pt x="167232" y="235744"/>
                    </a:cubicBezTo>
                    <a:cubicBezTo>
                      <a:pt x="151357" y="288132"/>
                      <a:pt x="192632" y="292894"/>
                      <a:pt x="205332" y="321469"/>
                    </a:cubicBezTo>
                    <a:cubicBezTo>
                      <a:pt x="233113" y="328613"/>
                      <a:pt x="263276" y="350044"/>
                      <a:pt x="329157" y="340519"/>
                    </a:cubicBezTo>
                    <a:lnTo>
                      <a:pt x="855414" y="264319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02D578A9-AA1A-2498-5848-BB190871C283}"/>
                  </a:ext>
                </a:extLst>
              </p:cNvPr>
              <p:cNvSpPr/>
              <p:nvPr/>
            </p:nvSpPr>
            <p:spPr>
              <a:xfrm>
                <a:off x="2379905" y="3151188"/>
                <a:ext cx="391076" cy="956468"/>
              </a:xfrm>
              <a:custGeom>
                <a:avLst/>
                <a:gdLst>
                  <a:gd name="connsiteX0" fmla="*/ 347662 w 378618"/>
                  <a:gd name="connsiteY0" fmla="*/ 0 h 988218"/>
                  <a:gd name="connsiteX1" fmla="*/ 33337 w 378618"/>
                  <a:gd name="connsiteY1" fmla="*/ 569118 h 988218"/>
                  <a:gd name="connsiteX2" fmla="*/ 0 w 378618"/>
                  <a:gd name="connsiteY2" fmla="*/ 888206 h 988218"/>
                  <a:gd name="connsiteX3" fmla="*/ 35718 w 378618"/>
                  <a:gd name="connsiteY3" fmla="*/ 988218 h 988218"/>
                  <a:gd name="connsiteX4" fmla="*/ 83343 w 378618"/>
                  <a:gd name="connsiteY4" fmla="*/ 962025 h 988218"/>
                  <a:gd name="connsiteX5" fmla="*/ 326231 w 378618"/>
                  <a:gd name="connsiteY5" fmla="*/ 481012 h 988218"/>
                  <a:gd name="connsiteX6" fmla="*/ 342900 w 378618"/>
                  <a:gd name="connsiteY6" fmla="*/ 378618 h 988218"/>
                  <a:gd name="connsiteX7" fmla="*/ 307181 w 378618"/>
                  <a:gd name="connsiteY7" fmla="*/ 378618 h 988218"/>
                  <a:gd name="connsiteX8" fmla="*/ 102393 w 378618"/>
                  <a:gd name="connsiteY8" fmla="*/ 759618 h 988218"/>
                  <a:gd name="connsiteX9" fmla="*/ 114300 w 378618"/>
                  <a:gd name="connsiteY9" fmla="*/ 571500 h 988218"/>
                  <a:gd name="connsiteX10" fmla="*/ 378618 w 378618"/>
                  <a:gd name="connsiteY10" fmla="*/ 57150 h 988218"/>
                  <a:gd name="connsiteX11" fmla="*/ 347662 w 378618"/>
                  <a:gd name="connsiteY11" fmla="*/ 0 h 988218"/>
                  <a:gd name="connsiteX0" fmla="*/ 347662 w 378618"/>
                  <a:gd name="connsiteY0" fmla="*/ 0 h 988218"/>
                  <a:gd name="connsiteX1" fmla="*/ 33337 w 378618"/>
                  <a:gd name="connsiteY1" fmla="*/ 569118 h 988218"/>
                  <a:gd name="connsiteX2" fmla="*/ 0 w 378618"/>
                  <a:gd name="connsiteY2" fmla="*/ 888206 h 988218"/>
                  <a:gd name="connsiteX3" fmla="*/ 35718 w 378618"/>
                  <a:gd name="connsiteY3" fmla="*/ 988218 h 988218"/>
                  <a:gd name="connsiteX4" fmla="*/ 83343 w 378618"/>
                  <a:gd name="connsiteY4" fmla="*/ 962025 h 988218"/>
                  <a:gd name="connsiteX5" fmla="*/ 326231 w 378618"/>
                  <a:gd name="connsiteY5" fmla="*/ 481012 h 988218"/>
                  <a:gd name="connsiteX6" fmla="*/ 342900 w 378618"/>
                  <a:gd name="connsiteY6" fmla="*/ 378618 h 988218"/>
                  <a:gd name="connsiteX7" fmla="*/ 307181 w 378618"/>
                  <a:gd name="connsiteY7" fmla="*/ 378618 h 988218"/>
                  <a:gd name="connsiteX8" fmla="*/ 102393 w 378618"/>
                  <a:gd name="connsiteY8" fmla="*/ 759618 h 988218"/>
                  <a:gd name="connsiteX9" fmla="*/ 114300 w 378618"/>
                  <a:gd name="connsiteY9" fmla="*/ 571500 h 988218"/>
                  <a:gd name="connsiteX10" fmla="*/ 378618 w 378618"/>
                  <a:gd name="connsiteY10" fmla="*/ 57150 h 988218"/>
                  <a:gd name="connsiteX11" fmla="*/ 347662 w 378618"/>
                  <a:gd name="connsiteY11" fmla="*/ 0 h 988218"/>
                  <a:gd name="connsiteX0" fmla="*/ 353770 w 384726"/>
                  <a:gd name="connsiteY0" fmla="*/ 0 h 988218"/>
                  <a:gd name="connsiteX1" fmla="*/ 39445 w 384726"/>
                  <a:gd name="connsiteY1" fmla="*/ 569118 h 988218"/>
                  <a:gd name="connsiteX2" fmla="*/ 6108 w 384726"/>
                  <a:gd name="connsiteY2" fmla="*/ 888206 h 988218"/>
                  <a:gd name="connsiteX3" fmla="*/ 41826 w 384726"/>
                  <a:gd name="connsiteY3" fmla="*/ 988218 h 988218"/>
                  <a:gd name="connsiteX4" fmla="*/ 89451 w 384726"/>
                  <a:gd name="connsiteY4" fmla="*/ 962025 h 988218"/>
                  <a:gd name="connsiteX5" fmla="*/ 332339 w 384726"/>
                  <a:gd name="connsiteY5" fmla="*/ 481012 h 988218"/>
                  <a:gd name="connsiteX6" fmla="*/ 349008 w 384726"/>
                  <a:gd name="connsiteY6" fmla="*/ 378618 h 988218"/>
                  <a:gd name="connsiteX7" fmla="*/ 313289 w 384726"/>
                  <a:gd name="connsiteY7" fmla="*/ 378618 h 988218"/>
                  <a:gd name="connsiteX8" fmla="*/ 108501 w 384726"/>
                  <a:gd name="connsiteY8" fmla="*/ 759618 h 988218"/>
                  <a:gd name="connsiteX9" fmla="*/ 120408 w 384726"/>
                  <a:gd name="connsiteY9" fmla="*/ 571500 h 988218"/>
                  <a:gd name="connsiteX10" fmla="*/ 384726 w 384726"/>
                  <a:gd name="connsiteY10" fmla="*/ 57150 h 988218"/>
                  <a:gd name="connsiteX11" fmla="*/ 353770 w 384726"/>
                  <a:gd name="connsiteY11" fmla="*/ 0 h 988218"/>
                  <a:gd name="connsiteX0" fmla="*/ 353770 w 384726"/>
                  <a:gd name="connsiteY0" fmla="*/ 0 h 988218"/>
                  <a:gd name="connsiteX1" fmla="*/ 39445 w 384726"/>
                  <a:gd name="connsiteY1" fmla="*/ 569118 h 988218"/>
                  <a:gd name="connsiteX2" fmla="*/ 6108 w 384726"/>
                  <a:gd name="connsiteY2" fmla="*/ 888206 h 988218"/>
                  <a:gd name="connsiteX3" fmla="*/ 41826 w 384726"/>
                  <a:gd name="connsiteY3" fmla="*/ 988218 h 988218"/>
                  <a:gd name="connsiteX4" fmla="*/ 110882 w 384726"/>
                  <a:gd name="connsiteY4" fmla="*/ 945357 h 988218"/>
                  <a:gd name="connsiteX5" fmla="*/ 332339 w 384726"/>
                  <a:gd name="connsiteY5" fmla="*/ 481012 h 988218"/>
                  <a:gd name="connsiteX6" fmla="*/ 349008 w 384726"/>
                  <a:gd name="connsiteY6" fmla="*/ 378618 h 988218"/>
                  <a:gd name="connsiteX7" fmla="*/ 313289 w 384726"/>
                  <a:gd name="connsiteY7" fmla="*/ 378618 h 988218"/>
                  <a:gd name="connsiteX8" fmla="*/ 108501 w 384726"/>
                  <a:gd name="connsiteY8" fmla="*/ 759618 h 988218"/>
                  <a:gd name="connsiteX9" fmla="*/ 120408 w 384726"/>
                  <a:gd name="connsiteY9" fmla="*/ 571500 h 988218"/>
                  <a:gd name="connsiteX10" fmla="*/ 384726 w 384726"/>
                  <a:gd name="connsiteY10" fmla="*/ 57150 h 988218"/>
                  <a:gd name="connsiteX11" fmla="*/ 353770 w 384726"/>
                  <a:gd name="connsiteY11" fmla="*/ 0 h 988218"/>
                  <a:gd name="connsiteX0" fmla="*/ 353770 w 384726"/>
                  <a:gd name="connsiteY0" fmla="*/ 0 h 988218"/>
                  <a:gd name="connsiteX1" fmla="*/ 39445 w 384726"/>
                  <a:gd name="connsiteY1" fmla="*/ 569118 h 988218"/>
                  <a:gd name="connsiteX2" fmla="*/ 6108 w 384726"/>
                  <a:gd name="connsiteY2" fmla="*/ 888206 h 988218"/>
                  <a:gd name="connsiteX3" fmla="*/ 41826 w 384726"/>
                  <a:gd name="connsiteY3" fmla="*/ 988218 h 988218"/>
                  <a:gd name="connsiteX4" fmla="*/ 110882 w 384726"/>
                  <a:gd name="connsiteY4" fmla="*/ 945357 h 988218"/>
                  <a:gd name="connsiteX5" fmla="*/ 332339 w 384726"/>
                  <a:gd name="connsiteY5" fmla="*/ 481012 h 988218"/>
                  <a:gd name="connsiteX6" fmla="*/ 349008 w 384726"/>
                  <a:gd name="connsiteY6" fmla="*/ 378618 h 988218"/>
                  <a:gd name="connsiteX7" fmla="*/ 313289 w 384726"/>
                  <a:gd name="connsiteY7" fmla="*/ 378618 h 988218"/>
                  <a:gd name="connsiteX8" fmla="*/ 108501 w 384726"/>
                  <a:gd name="connsiteY8" fmla="*/ 759618 h 988218"/>
                  <a:gd name="connsiteX9" fmla="*/ 120408 w 384726"/>
                  <a:gd name="connsiteY9" fmla="*/ 571500 h 988218"/>
                  <a:gd name="connsiteX10" fmla="*/ 384726 w 384726"/>
                  <a:gd name="connsiteY10" fmla="*/ 57150 h 988218"/>
                  <a:gd name="connsiteX11" fmla="*/ 353770 w 384726"/>
                  <a:gd name="connsiteY11" fmla="*/ 0 h 988218"/>
                  <a:gd name="connsiteX0" fmla="*/ 353770 w 384726"/>
                  <a:gd name="connsiteY0" fmla="*/ 0 h 988218"/>
                  <a:gd name="connsiteX1" fmla="*/ 39445 w 384726"/>
                  <a:gd name="connsiteY1" fmla="*/ 569118 h 988218"/>
                  <a:gd name="connsiteX2" fmla="*/ 6108 w 384726"/>
                  <a:gd name="connsiteY2" fmla="*/ 888206 h 988218"/>
                  <a:gd name="connsiteX3" fmla="*/ 41826 w 384726"/>
                  <a:gd name="connsiteY3" fmla="*/ 988218 h 988218"/>
                  <a:gd name="connsiteX4" fmla="*/ 110882 w 384726"/>
                  <a:gd name="connsiteY4" fmla="*/ 945357 h 988218"/>
                  <a:gd name="connsiteX5" fmla="*/ 332339 w 384726"/>
                  <a:gd name="connsiteY5" fmla="*/ 481012 h 988218"/>
                  <a:gd name="connsiteX6" fmla="*/ 349008 w 384726"/>
                  <a:gd name="connsiteY6" fmla="*/ 378618 h 988218"/>
                  <a:gd name="connsiteX7" fmla="*/ 313289 w 384726"/>
                  <a:gd name="connsiteY7" fmla="*/ 378618 h 988218"/>
                  <a:gd name="connsiteX8" fmla="*/ 108501 w 384726"/>
                  <a:gd name="connsiteY8" fmla="*/ 759618 h 988218"/>
                  <a:gd name="connsiteX9" fmla="*/ 120408 w 384726"/>
                  <a:gd name="connsiteY9" fmla="*/ 571500 h 988218"/>
                  <a:gd name="connsiteX10" fmla="*/ 384726 w 384726"/>
                  <a:gd name="connsiteY10" fmla="*/ 57150 h 988218"/>
                  <a:gd name="connsiteX11" fmla="*/ 353770 w 384726"/>
                  <a:gd name="connsiteY11" fmla="*/ 0 h 988218"/>
                  <a:gd name="connsiteX0" fmla="*/ 353770 w 384726"/>
                  <a:gd name="connsiteY0" fmla="*/ 0 h 988218"/>
                  <a:gd name="connsiteX1" fmla="*/ 39445 w 384726"/>
                  <a:gd name="connsiteY1" fmla="*/ 569118 h 988218"/>
                  <a:gd name="connsiteX2" fmla="*/ 6108 w 384726"/>
                  <a:gd name="connsiteY2" fmla="*/ 888206 h 988218"/>
                  <a:gd name="connsiteX3" fmla="*/ 41826 w 384726"/>
                  <a:gd name="connsiteY3" fmla="*/ 988218 h 988218"/>
                  <a:gd name="connsiteX4" fmla="*/ 110882 w 384726"/>
                  <a:gd name="connsiteY4" fmla="*/ 945357 h 988218"/>
                  <a:gd name="connsiteX5" fmla="*/ 332339 w 384726"/>
                  <a:gd name="connsiteY5" fmla="*/ 481012 h 988218"/>
                  <a:gd name="connsiteX6" fmla="*/ 349008 w 384726"/>
                  <a:gd name="connsiteY6" fmla="*/ 378618 h 988218"/>
                  <a:gd name="connsiteX7" fmla="*/ 313289 w 384726"/>
                  <a:gd name="connsiteY7" fmla="*/ 378618 h 988218"/>
                  <a:gd name="connsiteX8" fmla="*/ 108501 w 384726"/>
                  <a:gd name="connsiteY8" fmla="*/ 759618 h 988218"/>
                  <a:gd name="connsiteX9" fmla="*/ 120408 w 384726"/>
                  <a:gd name="connsiteY9" fmla="*/ 571500 h 988218"/>
                  <a:gd name="connsiteX10" fmla="*/ 384726 w 384726"/>
                  <a:gd name="connsiteY10" fmla="*/ 57150 h 988218"/>
                  <a:gd name="connsiteX11" fmla="*/ 353770 w 384726"/>
                  <a:gd name="connsiteY11" fmla="*/ 0 h 988218"/>
                  <a:gd name="connsiteX0" fmla="*/ 353770 w 384726"/>
                  <a:gd name="connsiteY0" fmla="*/ 0 h 988218"/>
                  <a:gd name="connsiteX1" fmla="*/ 39445 w 384726"/>
                  <a:gd name="connsiteY1" fmla="*/ 569118 h 988218"/>
                  <a:gd name="connsiteX2" fmla="*/ 6108 w 384726"/>
                  <a:gd name="connsiteY2" fmla="*/ 888206 h 988218"/>
                  <a:gd name="connsiteX3" fmla="*/ 41826 w 384726"/>
                  <a:gd name="connsiteY3" fmla="*/ 988218 h 988218"/>
                  <a:gd name="connsiteX4" fmla="*/ 110882 w 384726"/>
                  <a:gd name="connsiteY4" fmla="*/ 945357 h 988218"/>
                  <a:gd name="connsiteX5" fmla="*/ 332339 w 384726"/>
                  <a:gd name="connsiteY5" fmla="*/ 481012 h 988218"/>
                  <a:gd name="connsiteX6" fmla="*/ 349008 w 384726"/>
                  <a:gd name="connsiteY6" fmla="*/ 378618 h 988218"/>
                  <a:gd name="connsiteX7" fmla="*/ 313289 w 384726"/>
                  <a:gd name="connsiteY7" fmla="*/ 378618 h 988218"/>
                  <a:gd name="connsiteX8" fmla="*/ 108501 w 384726"/>
                  <a:gd name="connsiteY8" fmla="*/ 759618 h 988218"/>
                  <a:gd name="connsiteX9" fmla="*/ 120408 w 384726"/>
                  <a:gd name="connsiteY9" fmla="*/ 571500 h 988218"/>
                  <a:gd name="connsiteX10" fmla="*/ 384726 w 384726"/>
                  <a:gd name="connsiteY10" fmla="*/ 57150 h 988218"/>
                  <a:gd name="connsiteX11" fmla="*/ 353770 w 384726"/>
                  <a:gd name="connsiteY11" fmla="*/ 0 h 988218"/>
                  <a:gd name="connsiteX0" fmla="*/ 353770 w 384726"/>
                  <a:gd name="connsiteY0" fmla="*/ 0 h 988218"/>
                  <a:gd name="connsiteX1" fmla="*/ 39445 w 384726"/>
                  <a:gd name="connsiteY1" fmla="*/ 569118 h 988218"/>
                  <a:gd name="connsiteX2" fmla="*/ 6108 w 384726"/>
                  <a:gd name="connsiteY2" fmla="*/ 888206 h 988218"/>
                  <a:gd name="connsiteX3" fmla="*/ 41826 w 384726"/>
                  <a:gd name="connsiteY3" fmla="*/ 988218 h 988218"/>
                  <a:gd name="connsiteX4" fmla="*/ 110882 w 384726"/>
                  <a:gd name="connsiteY4" fmla="*/ 945357 h 988218"/>
                  <a:gd name="connsiteX5" fmla="*/ 332339 w 384726"/>
                  <a:gd name="connsiteY5" fmla="*/ 481012 h 988218"/>
                  <a:gd name="connsiteX6" fmla="*/ 349008 w 384726"/>
                  <a:gd name="connsiteY6" fmla="*/ 378618 h 988218"/>
                  <a:gd name="connsiteX7" fmla="*/ 313289 w 384726"/>
                  <a:gd name="connsiteY7" fmla="*/ 378618 h 988218"/>
                  <a:gd name="connsiteX8" fmla="*/ 108501 w 384726"/>
                  <a:gd name="connsiteY8" fmla="*/ 759618 h 988218"/>
                  <a:gd name="connsiteX9" fmla="*/ 120408 w 384726"/>
                  <a:gd name="connsiteY9" fmla="*/ 571500 h 988218"/>
                  <a:gd name="connsiteX10" fmla="*/ 384726 w 384726"/>
                  <a:gd name="connsiteY10" fmla="*/ 57150 h 988218"/>
                  <a:gd name="connsiteX11" fmla="*/ 353770 w 384726"/>
                  <a:gd name="connsiteY11" fmla="*/ 0 h 988218"/>
                  <a:gd name="connsiteX0" fmla="*/ 344245 w 384726"/>
                  <a:gd name="connsiteY0" fmla="*/ 0 h 956468"/>
                  <a:gd name="connsiteX1" fmla="*/ 39445 w 384726"/>
                  <a:gd name="connsiteY1" fmla="*/ 537368 h 956468"/>
                  <a:gd name="connsiteX2" fmla="*/ 6108 w 384726"/>
                  <a:gd name="connsiteY2" fmla="*/ 856456 h 956468"/>
                  <a:gd name="connsiteX3" fmla="*/ 41826 w 384726"/>
                  <a:gd name="connsiteY3" fmla="*/ 956468 h 956468"/>
                  <a:gd name="connsiteX4" fmla="*/ 110882 w 384726"/>
                  <a:gd name="connsiteY4" fmla="*/ 913607 h 956468"/>
                  <a:gd name="connsiteX5" fmla="*/ 332339 w 384726"/>
                  <a:gd name="connsiteY5" fmla="*/ 449262 h 956468"/>
                  <a:gd name="connsiteX6" fmla="*/ 349008 w 384726"/>
                  <a:gd name="connsiteY6" fmla="*/ 346868 h 956468"/>
                  <a:gd name="connsiteX7" fmla="*/ 313289 w 384726"/>
                  <a:gd name="connsiteY7" fmla="*/ 346868 h 956468"/>
                  <a:gd name="connsiteX8" fmla="*/ 108501 w 384726"/>
                  <a:gd name="connsiteY8" fmla="*/ 727868 h 956468"/>
                  <a:gd name="connsiteX9" fmla="*/ 120408 w 384726"/>
                  <a:gd name="connsiteY9" fmla="*/ 539750 h 956468"/>
                  <a:gd name="connsiteX10" fmla="*/ 384726 w 384726"/>
                  <a:gd name="connsiteY10" fmla="*/ 25400 h 956468"/>
                  <a:gd name="connsiteX11" fmla="*/ 344245 w 384726"/>
                  <a:gd name="connsiteY11" fmla="*/ 0 h 956468"/>
                  <a:gd name="connsiteX0" fmla="*/ 344245 w 391076"/>
                  <a:gd name="connsiteY0" fmla="*/ 0 h 956468"/>
                  <a:gd name="connsiteX1" fmla="*/ 39445 w 391076"/>
                  <a:gd name="connsiteY1" fmla="*/ 537368 h 956468"/>
                  <a:gd name="connsiteX2" fmla="*/ 6108 w 391076"/>
                  <a:gd name="connsiteY2" fmla="*/ 856456 h 956468"/>
                  <a:gd name="connsiteX3" fmla="*/ 41826 w 391076"/>
                  <a:gd name="connsiteY3" fmla="*/ 956468 h 956468"/>
                  <a:gd name="connsiteX4" fmla="*/ 110882 w 391076"/>
                  <a:gd name="connsiteY4" fmla="*/ 913607 h 956468"/>
                  <a:gd name="connsiteX5" fmla="*/ 332339 w 391076"/>
                  <a:gd name="connsiteY5" fmla="*/ 449262 h 956468"/>
                  <a:gd name="connsiteX6" fmla="*/ 349008 w 391076"/>
                  <a:gd name="connsiteY6" fmla="*/ 346868 h 956468"/>
                  <a:gd name="connsiteX7" fmla="*/ 313289 w 391076"/>
                  <a:gd name="connsiteY7" fmla="*/ 346868 h 956468"/>
                  <a:gd name="connsiteX8" fmla="*/ 108501 w 391076"/>
                  <a:gd name="connsiteY8" fmla="*/ 727868 h 956468"/>
                  <a:gd name="connsiteX9" fmla="*/ 120408 w 391076"/>
                  <a:gd name="connsiteY9" fmla="*/ 539750 h 956468"/>
                  <a:gd name="connsiteX10" fmla="*/ 391076 w 391076"/>
                  <a:gd name="connsiteY10" fmla="*/ 12700 h 956468"/>
                  <a:gd name="connsiteX11" fmla="*/ 344245 w 391076"/>
                  <a:gd name="connsiteY11" fmla="*/ 0 h 956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91076" h="956468">
                    <a:moveTo>
                      <a:pt x="344245" y="0"/>
                    </a:moveTo>
                    <a:lnTo>
                      <a:pt x="39445" y="537368"/>
                    </a:lnTo>
                    <a:cubicBezTo>
                      <a:pt x="4520" y="598487"/>
                      <a:pt x="-8974" y="764381"/>
                      <a:pt x="6108" y="856456"/>
                    </a:cubicBezTo>
                    <a:cubicBezTo>
                      <a:pt x="18014" y="889793"/>
                      <a:pt x="15633" y="944562"/>
                      <a:pt x="41826" y="956468"/>
                    </a:cubicBezTo>
                    <a:cubicBezTo>
                      <a:pt x="71989" y="956469"/>
                      <a:pt x="97388" y="944563"/>
                      <a:pt x="110882" y="913607"/>
                    </a:cubicBezTo>
                    <a:lnTo>
                      <a:pt x="332339" y="449262"/>
                    </a:lnTo>
                    <a:lnTo>
                      <a:pt x="349008" y="346868"/>
                    </a:lnTo>
                    <a:lnTo>
                      <a:pt x="313289" y="346868"/>
                    </a:lnTo>
                    <a:cubicBezTo>
                      <a:pt x="245026" y="473868"/>
                      <a:pt x="133107" y="702468"/>
                      <a:pt x="108501" y="727868"/>
                    </a:cubicBezTo>
                    <a:cubicBezTo>
                      <a:pt x="83895" y="753268"/>
                      <a:pt x="104533" y="600074"/>
                      <a:pt x="120408" y="539750"/>
                    </a:cubicBezTo>
                    <a:lnTo>
                      <a:pt x="391076" y="12700"/>
                    </a:lnTo>
                    <a:lnTo>
                      <a:pt x="344245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EC14C30C-D97A-B1B7-F4E8-07BFFC11D2C5}"/>
                  </a:ext>
                </a:extLst>
              </p:cNvPr>
              <p:cNvSpPr/>
              <p:nvPr/>
            </p:nvSpPr>
            <p:spPr>
              <a:xfrm>
                <a:off x="3394538" y="3013075"/>
                <a:ext cx="698877" cy="851657"/>
              </a:xfrm>
              <a:custGeom>
                <a:avLst/>
                <a:gdLst>
                  <a:gd name="connsiteX0" fmla="*/ 6350 w 695325"/>
                  <a:gd name="connsiteY0" fmla="*/ 390525 h 831850"/>
                  <a:gd name="connsiteX1" fmla="*/ 558800 w 695325"/>
                  <a:gd name="connsiteY1" fmla="*/ 828675 h 831850"/>
                  <a:gd name="connsiteX2" fmla="*/ 647700 w 695325"/>
                  <a:gd name="connsiteY2" fmla="*/ 831850 h 831850"/>
                  <a:gd name="connsiteX3" fmla="*/ 695325 w 695325"/>
                  <a:gd name="connsiteY3" fmla="*/ 746125 h 831850"/>
                  <a:gd name="connsiteX4" fmla="*/ 615950 w 695325"/>
                  <a:gd name="connsiteY4" fmla="*/ 457200 h 831850"/>
                  <a:gd name="connsiteX5" fmla="*/ 552450 w 695325"/>
                  <a:gd name="connsiteY5" fmla="*/ 400050 h 831850"/>
                  <a:gd name="connsiteX6" fmla="*/ 12700 w 695325"/>
                  <a:gd name="connsiteY6" fmla="*/ 0 h 831850"/>
                  <a:gd name="connsiteX7" fmla="*/ 12700 w 695325"/>
                  <a:gd name="connsiteY7" fmla="*/ 57150 h 831850"/>
                  <a:gd name="connsiteX8" fmla="*/ 517525 w 695325"/>
                  <a:gd name="connsiteY8" fmla="*/ 488950 h 831850"/>
                  <a:gd name="connsiteX9" fmla="*/ 542925 w 695325"/>
                  <a:gd name="connsiteY9" fmla="*/ 619125 h 831850"/>
                  <a:gd name="connsiteX10" fmla="*/ 508000 w 695325"/>
                  <a:gd name="connsiteY10" fmla="*/ 666750 h 831850"/>
                  <a:gd name="connsiteX11" fmla="*/ 73025 w 695325"/>
                  <a:gd name="connsiteY11" fmla="*/ 311150 h 831850"/>
                  <a:gd name="connsiteX12" fmla="*/ 0 w 695325"/>
                  <a:gd name="connsiteY12" fmla="*/ 330200 h 831850"/>
                  <a:gd name="connsiteX13" fmla="*/ 6350 w 695325"/>
                  <a:gd name="connsiteY13" fmla="*/ 390525 h 831850"/>
                  <a:gd name="connsiteX0" fmla="*/ 6350 w 695325"/>
                  <a:gd name="connsiteY0" fmla="*/ 390525 h 831850"/>
                  <a:gd name="connsiteX1" fmla="*/ 558800 w 695325"/>
                  <a:gd name="connsiteY1" fmla="*/ 828675 h 831850"/>
                  <a:gd name="connsiteX2" fmla="*/ 647700 w 695325"/>
                  <a:gd name="connsiteY2" fmla="*/ 831850 h 831850"/>
                  <a:gd name="connsiteX3" fmla="*/ 695325 w 695325"/>
                  <a:gd name="connsiteY3" fmla="*/ 746125 h 831850"/>
                  <a:gd name="connsiteX4" fmla="*/ 615950 w 695325"/>
                  <a:gd name="connsiteY4" fmla="*/ 457200 h 831850"/>
                  <a:gd name="connsiteX5" fmla="*/ 552450 w 695325"/>
                  <a:gd name="connsiteY5" fmla="*/ 400050 h 831850"/>
                  <a:gd name="connsiteX6" fmla="*/ 12700 w 695325"/>
                  <a:gd name="connsiteY6" fmla="*/ 0 h 831850"/>
                  <a:gd name="connsiteX7" fmla="*/ 12700 w 695325"/>
                  <a:gd name="connsiteY7" fmla="*/ 57150 h 831850"/>
                  <a:gd name="connsiteX8" fmla="*/ 517525 w 695325"/>
                  <a:gd name="connsiteY8" fmla="*/ 488950 h 831850"/>
                  <a:gd name="connsiteX9" fmla="*/ 542925 w 695325"/>
                  <a:gd name="connsiteY9" fmla="*/ 619125 h 831850"/>
                  <a:gd name="connsiteX10" fmla="*/ 508000 w 695325"/>
                  <a:gd name="connsiteY10" fmla="*/ 666750 h 831850"/>
                  <a:gd name="connsiteX11" fmla="*/ 73025 w 695325"/>
                  <a:gd name="connsiteY11" fmla="*/ 311150 h 831850"/>
                  <a:gd name="connsiteX12" fmla="*/ 0 w 695325"/>
                  <a:gd name="connsiteY12" fmla="*/ 330200 h 831850"/>
                  <a:gd name="connsiteX13" fmla="*/ 6350 w 695325"/>
                  <a:gd name="connsiteY13" fmla="*/ 390525 h 831850"/>
                  <a:gd name="connsiteX0" fmla="*/ 6350 w 695793"/>
                  <a:gd name="connsiteY0" fmla="*/ 390525 h 831850"/>
                  <a:gd name="connsiteX1" fmla="*/ 558800 w 695793"/>
                  <a:gd name="connsiteY1" fmla="*/ 828675 h 831850"/>
                  <a:gd name="connsiteX2" fmla="*/ 647700 w 695793"/>
                  <a:gd name="connsiteY2" fmla="*/ 831850 h 831850"/>
                  <a:gd name="connsiteX3" fmla="*/ 695325 w 695793"/>
                  <a:gd name="connsiteY3" fmla="*/ 746125 h 831850"/>
                  <a:gd name="connsiteX4" fmla="*/ 615950 w 695793"/>
                  <a:gd name="connsiteY4" fmla="*/ 457200 h 831850"/>
                  <a:gd name="connsiteX5" fmla="*/ 552450 w 695793"/>
                  <a:gd name="connsiteY5" fmla="*/ 400050 h 831850"/>
                  <a:gd name="connsiteX6" fmla="*/ 12700 w 695793"/>
                  <a:gd name="connsiteY6" fmla="*/ 0 h 831850"/>
                  <a:gd name="connsiteX7" fmla="*/ 12700 w 695793"/>
                  <a:gd name="connsiteY7" fmla="*/ 57150 h 831850"/>
                  <a:gd name="connsiteX8" fmla="*/ 517525 w 695793"/>
                  <a:gd name="connsiteY8" fmla="*/ 488950 h 831850"/>
                  <a:gd name="connsiteX9" fmla="*/ 542925 w 695793"/>
                  <a:gd name="connsiteY9" fmla="*/ 619125 h 831850"/>
                  <a:gd name="connsiteX10" fmla="*/ 508000 w 695793"/>
                  <a:gd name="connsiteY10" fmla="*/ 666750 h 831850"/>
                  <a:gd name="connsiteX11" fmla="*/ 73025 w 695793"/>
                  <a:gd name="connsiteY11" fmla="*/ 311150 h 831850"/>
                  <a:gd name="connsiteX12" fmla="*/ 0 w 695793"/>
                  <a:gd name="connsiteY12" fmla="*/ 330200 h 831850"/>
                  <a:gd name="connsiteX13" fmla="*/ 6350 w 695793"/>
                  <a:gd name="connsiteY13" fmla="*/ 390525 h 831850"/>
                  <a:gd name="connsiteX0" fmla="*/ 6350 w 695793"/>
                  <a:gd name="connsiteY0" fmla="*/ 390525 h 831850"/>
                  <a:gd name="connsiteX1" fmla="*/ 539750 w 695793"/>
                  <a:gd name="connsiteY1" fmla="*/ 807244 h 831850"/>
                  <a:gd name="connsiteX2" fmla="*/ 647700 w 695793"/>
                  <a:gd name="connsiteY2" fmla="*/ 831850 h 831850"/>
                  <a:gd name="connsiteX3" fmla="*/ 695325 w 695793"/>
                  <a:gd name="connsiteY3" fmla="*/ 746125 h 831850"/>
                  <a:gd name="connsiteX4" fmla="*/ 615950 w 695793"/>
                  <a:gd name="connsiteY4" fmla="*/ 457200 h 831850"/>
                  <a:gd name="connsiteX5" fmla="*/ 552450 w 695793"/>
                  <a:gd name="connsiteY5" fmla="*/ 400050 h 831850"/>
                  <a:gd name="connsiteX6" fmla="*/ 12700 w 695793"/>
                  <a:gd name="connsiteY6" fmla="*/ 0 h 831850"/>
                  <a:gd name="connsiteX7" fmla="*/ 12700 w 695793"/>
                  <a:gd name="connsiteY7" fmla="*/ 57150 h 831850"/>
                  <a:gd name="connsiteX8" fmla="*/ 517525 w 695793"/>
                  <a:gd name="connsiteY8" fmla="*/ 488950 h 831850"/>
                  <a:gd name="connsiteX9" fmla="*/ 542925 w 695793"/>
                  <a:gd name="connsiteY9" fmla="*/ 619125 h 831850"/>
                  <a:gd name="connsiteX10" fmla="*/ 508000 w 695793"/>
                  <a:gd name="connsiteY10" fmla="*/ 666750 h 831850"/>
                  <a:gd name="connsiteX11" fmla="*/ 73025 w 695793"/>
                  <a:gd name="connsiteY11" fmla="*/ 311150 h 831850"/>
                  <a:gd name="connsiteX12" fmla="*/ 0 w 695793"/>
                  <a:gd name="connsiteY12" fmla="*/ 330200 h 831850"/>
                  <a:gd name="connsiteX13" fmla="*/ 6350 w 695793"/>
                  <a:gd name="connsiteY13" fmla="*/ 390525 h 831850"/>
                  <a:gd name="connsiteX0" fmla="*/ 6350 w 695793"/>
                  <a:gd name="connsiteY0" fmla="*/ 390525 h 831850"/>
                  <a:gd name="connsiteX1" fmla="*/ 539750 w 695793"/>
                  <a:gd name="connsiteY1" fmla="*/ 807244 h 831850"/>
                  <a:gd name="connsiteX2" fmla="*/ 647700 w 695793"/>
                  <a:gd name="connsiteY2" fmla="*/ 831850 h 831850"/>
                  <a:gd name="connsiteX3" fmla="*/ 695325 w 695793"/>
                  <a:gd name="connsiteY3" fmla="*/ 746125 h 831850"/>
                  <a:gd name="connsiteX4" fmla="*/ 615950 w 695793"/>
                  <a:gd name="connsiteY4" fmla="*/ 457200 h 831850"/>
                  <a:gd name="connsiteX5" fmla="*/ 552450 w 695793"/>
                  <a:gd name="connsiteY5" fmla="*/ 400050 h 831850"/>
                  <a:gd name="connsiteX6" fmla="*/ 12700 w 695793"/>
                  <a:gd name="connsiteY6" fmla="*/ 0 h 831850"/>
                  <a:gd name="connsiteX7" fmla="*/ 12700 w 695793"/>
                  <a:gd name="connsiteY7" fmla="*/ 57150 h 831850"/>
                  <a:gd name="connsiteX8" fmla="*/ 517525 w 695793"/>
                  <a:gd name="connsiteY8" fmla="*/ 488950 h 831850"/>
                  <a:gd name="connsiteX9" fmla="*/ 542925 w 695793"/>
                  <a:gd name="connsiteY9" fmla="*/ 619125 h 831850"/>
                  <a:gd name="connsiteX10" fmla="*/ 508000 w 695793"/>
                  <a:gd name="connsiteY10" fmla="*/ 666750 h 831850"/>
                  <a:gd name="connsiteX11" fmla="*/ 73025 w 695793"/>
                  <a:gd name="connsiteY11" fmla="*/ 311150 h 831850"/>
                  <a:gd name="connsiteX12" fmla="*/ 0 w 695793"/>
                  <a:gd name="connsiteY12" fmla="*/ 330200 h 831850"/>
                  <a:gd name="connsiteX13" fmla="*/ 6350 w 695793"/>
                  <a:gd name="connsiteY13" fmla="*/ 390525 h 831850"/>
                  <a:gd name="connsiteX0" fmla="*/ 6350 w 696165"/>
                  <a:gd name="connsiteY0" fmla="*/ 390525 h 838442"/>
                  <a:gd name="connsiteX1" fmla="*/ 539750 w 696165"/>
                  <a:gd name="connsiteY1" fmla="*/ 807244 h 838442"/>
                  <a:gd name="connsiteX2" fmla="*/ 647700 w 696165"/>
                  <a:gd name="connsiteY2" fmla="*/ 831850 h 838442"/>
                  <a:gd name="connsiteX3" fmla="*/ 695325 w 696165"/>
                  <a:gd name="connsiteY3" fmla="*/ 746125 h 838442"/>
                  <a:gd name="connsiteX4" fmla="*/ 615950 w 696165"/>
                  <a:gd name="connsiteY4" fmla="*/ 457200 h 838442"/>
                  <a:gd name="connsiteX5" fmla="*/ 552450 w 696165"/>
                  <a:gd name="connsiteY5" fmla="*/ 400050 h 838442"/>
                  <a:gd name="connsiteX6" fmla="*/ 12700 w 696165"/>
                  <a:gd name="connsiteY6" fmla="*/ 0 h 838442"/>
                  <a:gd name="connsiteX7" fmla="*/ 12700 w 696165"/>
                  <a:gd name="connsiteY7" fmla="*/ 57150 h 838442"/>
                  <a:gd name="connsiteX8" fmla="*/ 517525 w 696165"/>
                  <a:gd name="connsiteY8" fmla="*/ 488950 h 838442"/>
                  <a:gd name="connsiteX9" fmla="*/ 542925 w 696165"/>
                  <a:gd name="connsiteY9" fmla="*/ 619125 h 838442"/>
                  <a:gd name="connsiteX10" fmla="*/ 508000 w 696165"/>
                  <a:gd name="connsiteY10" fmla="*/ 666750 h 838442"/>
                  <a:gd name="connsiteX11" fmla="*/ 73025 w 696165"/>
                  <a:gd name="connsiteY11" fmla="*/ 311150 h 838442"/>
                  <a:gd name="connsiteX12" fmla="*/ 0 w 696165"/>
                  <a:gd name="connsiteY12" fmla="*/ 330200 h 838442"/>
                  <a:gd name="connsiteX13" fmla="*/ 6350 w 696165"/>
                  <a:gd name="connsiteY13" fmla="*/ 390525 h 838442"/>
                  <a:gd name="connsiteX0" fmla="*/ 10803 w 700618"/>
                  <a:gd name="connsiteY0" fmla="*/ 390525 h 838442"/>
                  <a:gd name="connsiteX1" fmla="*/ 544203 w 700618"/>
                  <a:gd name="connsiteY1" fmla="*/ 807244 h 838442"/>
                  <a:gd name="connsiteX2" fmla="*/ 652153 w 700618"/>
                  <a:gd name="connsiteY2" fmla="*/ 831850 h 838442"/>
                  <a:gd name="connsiteX3" fmla="*/ 699778 w 700618"/>
                  <a:gd name="connsiteY3" fmla="*/ 746125 h 838442"/>
                  <a:gd name="connsiteX4" fmla="*/ 620403 w 700618"/>
                  <a:gd name="connsiteY4" fmla="*/ 457200 h 838442"/>
                  <a:gd name="connsiteX5" fmla="*/ 556903 w 700618"/>
                  <a:gd name="connsiteY5" fmla="*/ 400050 h 838442"/>
                  <a:gd name="connsiteX6" fmla="*/ 17153 w 700618"/>
                  <a:gd name="connsiteY6" fmla="*/ 0 h 838442"/>
                  <a:gd name="connsiteX7" fmla="*/ 17153 w 700618"/>
                  <a:gd name="connsiteY7" fmla="*/ 57150 h 838442"/>
                  <a:gd name="connsiteX8" fmla="*/ 521978 w 700618"/>
                  <a:gd name="connsiteY8" fmla="*/ 488950 h 838442"/>
                  <a:gd name="connsiteX9" fmla="*/ 547378 w 700618"/>
                  <a:gd name="connsiteY9" fmla="*/ 619125 h 838442"/>
                  <a:gd name="connsiteX10" fmla="*/ 512453 w 700618"/>
                  <a:gd name="connsiteY10" fmla="*/ 666750 h 838442"/>
                  <a:gd name="connsiteX11" fmla="*/ 77478 w 700618"/>
                  <a:gd name="connsiteY11" fmla="*/ 311150 h 838442"/>
                  <a:gd name="connsiteX12" fmla="*/ 4453 w 700618"/>
                  <a:gd name="connsiteY12" fmla="*/ 330200 h 838442"/>
                  <a:gd name="connsiteX13" fmla="*/ 10803 w 700618"/>
                  <a:gd name="connsiteY13" fmla="*/ 390525 h 838442"/>
                  <a:gd name="connsiteX0" fmla="*/ 10803 w 700618"/>
                  <a:gd name="connsiteY0" fmla="*/ 390525 h 838442"/>
                  <a:gd name="connsiteX1" fmla="*/ 544203 w 700618"/>
                  <a:gd name="connsiteY1" fmla="*/ 807244 h 838442"/>
                  <a:gd name="connsiteX2" fmla="*/ 652153 w 700618"/>
                  <a:gd name="connsiteY2" fmla="*/ 831850 h 838442"/>
                  <a:gd name="connsiteX3" fmla="*/ 699778 w 700618"/>
                  <a:gd name="connsiteY3" fmla="*/ 746125 h 838442"/>
                  <a:gd name="connsiteX4" fmla="*/ 620403 w 700618"/>
                  <a:gd name="connsiteY4" fmla="*/ 457200 h 838442"/>
                  <a:gd name="connsiteX5" fmla="*/ 556903 w 700618"/>
                  <a:gd name="connsiteY5" fmla="*/ 400050 h 838442"/>
                  <a:gd name="connsiteX6" fmla="*/ 17153 w 700618"/>
                  <a:gd name="connsiteY6" fmla="*/ 0 h 838442"/>
                  <a:gd name="connsiteX7" fmla="*/ 17153 w 700618"/>
                  <a:gd name="connsiteY7" fmla="*/ 57150 h 838442"/>
                  <a:gd name="connsiteX8" fmla="*/ 521978 w 700618"/>
                  <a:gd name="connsiteY8" fmla="*/ 488950 h 838442"/>
                  <a:gd name="connsiteX9" fmla="*/ 547378 w 700618"/>
                  <a:gd name="connsiteY9" fmla="*/ 619125 h 838442"/>
                  <a:gd name="connsiteX10" fmla="*/ 512453 w 700618"/>
                  <a:gd name="connsiteY10" fmla="*/ 666750 h 838442"/>
                  <a:gd name="connsiteX11" fmla="*/ 77478 w 700618"/>
                  <a:gd name="connsiteY11" fmla="*/ 311150 h 838442"/>
                  <a:gd name="connsiteX12" fmla="*/ 4453 w 700618"/>
                  <a:gd name="connsiteY12" fmla="*/ 330200 h 838442"/>
                  <a:gd name="connsiteX13" fmla="*/ 10803 w 700618"/>
                  <a:gd name="connsiteY13" fmla="*/ 390525 h 838442"/>
                  <a:gd name="connsiteX0" fmla="*/ 26690 w 697455"/>
                  <a:gd name="connsiteY0" fmla="*/ 404813 h 851657"/>
                  <a:gd name="connsiteX1" fmla="*/ 541040 w 697455"/>
                  <a:gd name="connsiteY1" fmla="*/ 807244 h 851657"/>
                  <a:gd name="connsiteX2" fmla="*/ 648990 w 697455"/>
                  <a:gd name="connsiteY2" fmla="*/ 831850 h 851657"/>
                  <a:gd name="connsiteX3" fmla="*/ 696615 w 697455"/>
                  <a:gd name="connsiteY3" fmla="*/ 746125 h 851657"/>
                  <a:gd name="connsiteX4" fmla="*/ 617240 w 697455"/>
                  <a:gd name="connsiteY4" fmla="*/ 457200 h 851657"/>
                  <a:gd name="connsiteX5" fmla="*/ 553740 w 697455"/>
                  <a:gd name="connsiteY5" fmla="*/ 400050 h 851657"/>
                  <a:gd name="connsiteX6" fmla="*/ 13990 w 697455"/>
                  <a:gd name="connsiteY6" fmla="*/ 0 h 851657"/>
                  <a:gd name="connsiteX7" fmla="*/ 13990 w 697455"/>
                  <a:gd name="connsiteY7" fmla="*/ 57150 h 851657"/>
                  <a:gd name="connsiteX8" fmla="*/ 518815 w 697455"/>
                  <a:gd name="connsiteY8" fmla="*/ 488950 h 851657"/>
                  <a:gd name="connsiteX9" fmla="*/ 544215 w 697455"/>
                  <a:gd name="connsiteY9" fmla="*/ 619125 h 851657"/>
                  <a:gd name="connsiteX10" fmla="*/ 509290 w 697455"/>
                  <a:gd name="connsiteY10" fmla="*/ 666750 h 851657"/>
                  <a:gd name="connsiteX11" fmla="*/ 74315 w 697455"/>
                  <a:gd name="connsiteY11" fmla="*/ 311150 h 851657"/>
                  <a:gd name="connsiteX12" fmla="*/ 1290 w 697455"/>
                  <a:gd name="connsiteY12" fmla="*/ 330200 h 851657"/>
                  <a:gd name="connsiteX13" fmla="*/ 26690 w 697455"/>
                  <a:gd name="connsiteY13" fmla="*/ 404813 h 851657"/>
                  <a:gd name="connsiteX0" fmla="*/ 27418 w 698183"/>
                  <a:gd name="connsiteY0" fmla="*/ 404813 h 851657"/>
                  <a:gd name="connsiteX1" fmla="*/ 541768 w 698183"/>
                  <a:gd name="connsiteY1" fmla="*/ 807244 h 851657"/>
                  <a:gd name="connsiteX2" fmla="*/ 649718 w 698183"/>
                  <a:gd name="connsiteY2" fmla="*/ 831850 h 851657"/>
                  <a:gd name="connsiteX3" fmla="*/ 697343 w 698183"/>
                  <a:gd name="connsiteY3" fmla="*/ 746125 h 851657"/>
                  <a:gd name="connsiteX4" fmla="*/ 617968 w 698183"/>
                  <a:gd name="connsiteY4" fmla="*/ 457200 h 851657"/>
                  <a:gd name="connsiteX5" fmla="*/ 554468 w 698183"/>
                  <a:gd name="connsiteY5" fmla="*/ 400050 h 851657"/>
                  <a:gd name="connsiteX6" fmla="*/ 14718 w 698183"/>
                  <a:gd name="connsiteY6" fmla="*/ 0 h 851657"/>
                  <a:gd name="connsiteX7" fmla="*/ 14718 w 698183"/>
                  <a:gd name="connsiteY7" fmla="*/ 57150 h 851657"/>
                  <a:gd name="connsiteX8" fmla="*/ 519543 w 698183"/>
                  <a:gd name="connsiteY8" fmla="*/ 488950 h 851657"/>
                  <a:gd name="connsiteX9" fmla="*/ 544943 w 698183"/>
                  <a:gd name="connsiteY9" fmla="*/ 619125 h 851657"/>
                  <a:gd name="connsiteX10" fmla="*/ 510018 w 698183"/>
                  <a:gd name="connsiteY10" fmla="*/ 666750 h 851657"/>
                  <a:gd name="connsiteX11" fmla="*/ 75043 w 698183"/>
                  <a:gd name="connsiteY11" fmla="*/ 311150 h 851657"/>
                  <a:gd name="connsiteX12" fmla="*/ 2018 w 698183"/>
                  <a:gd name="connsiteY12" fmla="*/ 330200 h 851657"/>
                  <a:gd name="connsiteX13" fmla="*/ 27418 w 698183"/>
                  <a:gd name="connsiteY13" fmla="*/ 404813 h 851657"/>
                  <a:gd name="connsiteX0" fmla="*/ 28112 w 698877"/>
                  <a:gd name="connsiteY0" fmla="*/ 404813 h 851657"/>
                  <a:gd name="connsiteX1" fmla="*/ 542462 w 698877"/>
                  <a:gd name="connsiteY1" fmla="*/ 807244 h 851657"/>
                  <a:gd name="connsiteX2" fmla="*/ 650412 w 698877"/>
                  <a:gd name="connsiteY2" fmla="*/ 831850 h 851657"/>
                  <a:gd name="connsiteX3" fmla="*/ 698037 w 698877"/>
                  <a:gd name="connsiteY3" fmla="*/ 746125 h 851657"/>
                  <a:gd name="connsiteX4" fmla="*/ 618662 w 698877"/>
                  <a:gd name="connsiteY4" fmla="*/ 457200 h 851657"/>
                  <a:gd name="connsiteX5" fmla="*/ 555162 w 698877"/>
                  <a:gd name="connsiteY5" fmla="*/ 400050 h 851657"/>
                  <a:gd name="connsiteX6" fmla="*/ 15412 w 698877"/>
                  <a:gd name="connsiteY6" fmla="*/ 0 h 851657"/>
                  <a:gd name="connsiteX7" fmla="*/ 15412 w 698877"/>
                  <a:gd name="connsiteY7" fmla="*/ 57150 h 851657"/>
                  <a:gd name="connsiteX8" fmla="*/ 520237 w 698877"/>
                  <a:gd name="connsiteY8" fmla="*/ 488950 h 851657"/>
                  <a:gd name="connsiteX9" fmla="*/ 545637 w 698877"/>
                  <a:gd name="connsiteY9" fmla="*/ 619125 h 851657"/>
                  <a:gd name="connsiteX10" fmla="*/ 510712 w 698877"/>
                  <a:gd name="connsiteY10" fmla="*/ 666750 h 851657"/>
                  <a:gd name="connsiteX11" fmla="*/ 75737 w 698877"/>
                  <a:gd name="connsiteY11" fmla="*/ 311150 h 851657"/>
                  <a:gd name="connsiteX12" fmla="*/ 2712 w 698877"/>
                  <a:gd name="connsiteY12" fmla="*/ 330200 h 851657"/>
                  <a:gd name="connsiteX13" fmla="*/ 28112 w 698877"/>
                  <a:gd name="connsiteY13" fmla="*/ 404813 h 851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98877" h="851657">
                    <a:moveTo>
                      <a:pt x="28112" y="404813"/>
                    </a:moveTo>
                    <a:cubicBezTo>
                      <a:pt x="51660" y="429683"/>
                      <a:pt x="438745" y="736071"/>
                      <a:pt x="542462" y="807244"/>
                    </a:cubicBezTo>
                    <a:cubicBezTo>
                      <a:pt x="646179" y="878417"/>
                      <a:pt x="615487" y="846137"/>
                      <a:pt x="650412" y="831850"/>
                    </a:cubicBezTo>
                    <a:cubicBezTo>
                      <a:pt x="685337" y="817563"/>
                      <a:pt x="703064" y="830527"/>
                      <a:pt x="698037" y="746125"/>
                    </a:cubicBezTo>
                    <a:cubicBezTo>
                      <a:pt x="693010" y="661723"/>
                      <a:pt x="651470" y="512233"/>
                      <a:pt x="618662" y="457200"/>
                    </a:cubicBezTo>
                    <a:cubicBezTo>
                      <a:pt x="585854" y="402167"/>
                      <a:pt x="576329" y="419100"/>
                      <a:pt x="555162" y="400050"/>
                    </a:cubicBezTo>
                    <a:lnTo>
                      <a:pt x="15412" y="0"/>
                    </a:lnTo>
                    <a:lnTo>
                      <a:pt x="15412" y="57150"/>
                    </a:lnTo>
                    <a:lnTo>
                      <a:pt x="520237" y="488950"/>
                    </a:lnTo>
                    <a:lnTo>
                      <a:pt x="545637" y="619125"/>
                    </a:lnTo>
                    <a:lnTo>
                      <a:pt x="510712" y="666750"/>
                    </a:lnTo>
                    <a:lnTo>
                      <a:pt x="75737" y="311150"/>
                    </a:lnTo>
                    <a:cubicBezTo>
                      <a:pt x="51395" y="296069"/>
                      <a:pt x="10650" y="314590"/>
                      <a:pt x="2712" y="330200"/>
                    </a:cubicBezTo>
                    <a:cubicBezTo>
                      <a:pt x="-5226" y="345811"/>
                      <a:pt x="4564" y="379943"/>
                      <a:pt x="28112" y="404813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7939C50E-9C08-44E9-0AED-BDCDE4688296}"/>
                  </a:ext>
                </a:extLst>
              </p:cNvPr>
              <p:cNvSpPr/>
              <p:nvPr/>
            </p:nvSpPr>
            <p:spPr>
              <a:xfrm>
                <a:off x="3602831" y="2506625"/>
                <a:ext cx="813868" cy="401675"/>
              </a:xfrm>
              <a:custGeom>
                <a:avLst/>
                <a:gdLst>
                  <a:gd name="connsiteX0" fmla="*/ 92075 w 822325"/>
                  <a:gd name="connsiteY0" fmla="*/ 333375 h 406400"/>
                  <a:gd name="connsiteX1" fmla="*/ 88900 w 822325"/>
                  <a:gd name="connsiteY1" fmla="*/ 406400 h 406400"/>
                  <a:gd name="connsiteX2" fmla="*/ 631825 w 822325"/>
                  <a:gd name="connsiteY2" fmla="*/ 381000 h 406400"/>
                  <a:gd name="connsiteX3" fmla="*/ 822325 w 822325"/>
                  <a:gd name="connsiteY3" fmla="*/ 228600 h 406400"/>
                  <a:gd name="connsiteX4" fmla="*/ 815975 w 822325"/>
                  <a:gd name="connsiteY4" fmla="*/ 200025 h 406400"/>
                  <a:gd name="connsiteX5" fmla="*/ 723900 w 822325"/>
                  <a:gd name="connsiteY5" fmla="*/ 0 h 406400"/>
                  <a:gd name="connsiteX6" fmla="*/ 9525 w 822325"/>
                  <a:gd name="connsiteY6" fmla="*/ 66675 h 406400"/>
                  <a:gd name="connsiteX7" fmla="*/ 0 w 822325"/>
                  <a:gd name="connsiteY7" fmla="*/ 117475 h 406400"/>
                  <a:gd name="connsiteX8" fmla="*/ 606425 w 822325"/>
                  <a:gd name="connsiteY8" fmla="*/ 111125 h 406400"/>
                  <a:gd name="connsiteX9" fmla="*/ 638175 w 822325"/>
                  <a:gd name="connsiteY9" fmla="*/ 257175 h 406400"/>
                  <a:gd name="connsiteX10" fmla="*/ 92075 w 822325"/>
                  <a:gd name="connsiteY10" fmla="*/ 333375 h 406400"/>
                  <a:gd name="connsiteX0" fmla="*/ 92075 w 822325"/>
                  <a:gd name="connsiteY0" fmla="*/ 337603 h 410628"/>
                  <a:gd name="connsiteX1" fmla="*/ 88900 w 822325"/>
                  <a:gd name="connsiteY1" fmla="*/ 410628 h 410628"/>
                  <a:gd name="connsiteX2" fmla="*/ 631825 w 822325"/>
                  <a:gd name="connsiteY2" fmla="*/ 385228 h 410628"/>
                  <a:gd name="connsiteX3" fmla="*/ 822325 w 822325"/>
                  <a:gd name="connsiteY3" fmla="*/ 232828 h 410628"/>
                  <a:gd name="connsiteX4" fmla="*/ 815975 w 822325"/>
                  <a:gd name="connsiteY4" fmla="*/ 204253 h 410628"/>
                  <a:gd name="connsiteX5" fmla="*/ 723900 w 822325"/>
                  <a:gd name="connsiteY5" fmla="*/ 4228 h 410628"/>
                  <a:gd name="connsiteX6" fmla="*/ 9525 w 822325"/>
                  <a:gd name="connsiteY6" fmla="*/ 70903 h 410628"/>
                  <a:gd name="connsiteX7" fmla="*/ 0 w 822325"/>
                  <a:gd name="connsiteY7" fmla="*/ 121703 h 410628"/>
                  <a:gd name="connsiteX8" fmla="*/ 606425 w 822325"/>
                  <a:gd name="connsiteY8" fmla="*/ 115353 h 410628"/>
                  <a:gd name="connsiteX9" fmla="*/ 638175 w 822325"/>
                  <a:gd name="connsiteY9" fmla="*/ 261403 h 410628"/>
                  <a:gd name="connsiteX10" fmla="*/ 92075 w 822325"/>
                  <a:gd name="connsiteY10" fmla="*/ 337603 h 410628"/>
                  <a:gd name="connsiteX0" fmla="*/ 82550 w 812800"/>
                  <a:gd name="connsiteY0" fmla="*/ 337603 h 410628"/>
                  <a:gd name="connsiteX1" fmla="*/ 79375 w 812800"/>
                  <a:gd name="connsiteY1" fmla="*/ 410628 h 410628"/>
                  <a:gd name="connsiteX2" fmla="*/ 622300 w 812800"/>
                  <a:gd name="connsiteY2" fmla="*/ 385228 h 410628"/>
                  <a:gd name="connsiteX3" fmla="*/ 812800 w 812800"/>
                  <a:gd name="connsiteY3" fmla="*/ 232828 h 410628"/>
                  <a:gd name="connsiteX4" fmla="*/ 806450 w 812800"/>
                  <a:gd name="connsiteY4" fmla="*/ 204253 h 410628"/>
                  <a:gd name="connsiteX5" fmla="*/ 714375 w 812800"/>
                  <a:gd name="connsiteY5" fmla="*/ 4228 h 410628"/>
                  <a:gd name="connsiteX6" fmla="*/ 0 w 812800"/>
                  <a:gd name="connsiteY6" fmla="*/ 70903 h 410628"/>
                  <a:gd name="connsiteX7" fmla="*/ 4763 w 812800"/>
                  <a:gd name="connsiteY7" fmla="*/ 140753 h 410628"/>
                  <a:gd name="connsiteX8" fmla="*/ 596900 w 812800"/>
                  <a:gd name="connsiteY8" fmla="*/ 115353 h 410628"/>
                  <a:gd name="connsiteX9" fmla="*/ 628650 w 812800"/>
                  <a:gd name="connsiteY9" fmla="*/ 261403 h 410628"/>
                  <a:gd name="connsiteX10" fmla="*/ 82550 w 812800"/>
                  <a:gd name="connsiteY10" fmla="*/ 337603 h 410628"/>
                  <a:gd name="connsiteX0" fmla="*/ 89694 w 819944"/>
                  <a:gd name="connsiteY0" fmla="*/ 336945 h 409970"/>
                  <a:gd name="connsiteX1" fmla="*/ 86519 w 819944"/>
                  <a:gd name="connsiteY1" fmla="*/ 409970 h 409970"/>
                  <a:gd name="connsiteX2" fmla="*/ 629444 w 819944"/>
                  <a:gd name="connsiteY2" fmla="*/ 384570 h 409970"/>
                  <a:gd name="connsiteX3" fmla="*/ 819944 w 819944"/>
                  <a:gd name="connsiteY3" fmla="*/ 232170 h 409970"/>
                  <a:gd name="connsiteX4" fmla="*/ 813594 w 819944"/>
                  <a:gd name="connsiteY4" fmla="*/ 203595 h 409970"/>
                  <a:gd name="connsiteX5" fmla="*/ 721519 w 819944"/>
                  <a:gd name="connsiteY5" fmla="*/ 3570 h 409970"/>
                  <a:gd name="connsiteX6" fmla="*/ 0 w 819944"/>
                  <a:gd name="connsiteY6" fmla="*/ 79770 h 409970"/>
                  <a:gd name="connsiteX7" fmla="*/ 11907 w 819944"/>
                  <a:gd name="connsiteY7" fmla="*/ 140095 h 409970"/>
                  <a:gd name="connsiteX8" fmla="*/ 604044 w 819944"/>
                  <a:gd name="connsiteY8" fmla="*/ 114695 h 409970"/>
                  <a:gd name="connsiteX9" fmla="*/ 635794 w 819944"/>
                  <a:gd name="connsiteY9" fmla="*/ 260745 h 409970"/>
                  <a:gd name="connsiteX10" fmla="*/ 89694 w 819944"/>
                  <a:gd name="connsiteY10" fmla="*/ 336945 h 409970"/>
                  <a:gd name="connsiteX0" fmla="*/ 89694 w 819944"/>
                  <a:gd name="connsiteY0" fmla="*/ 336302 h 409327"/>
                  <a:gd name="connsiteX1" fmla="*/ 86519 w 819944"/>
                  <a:gd name="connsiteY1" fmla="*/ 409327 h 409327"/>
                  <a:gd name="connsiteX2" fmla="*/ 629444 w 819944"/>
                  <a:gd name="connsiteY2" fmla="*/ 383927 h 409327"/>
                  <a:gd name="connsiteX3" fmla="*/ 819944 w 819944"/>
                  <a:gd name="connsiteY3" fmla="*/ 231527 h 409327"/>
                  <a:gd name="connsiteX4" fmla="*/ 813594 w 819944"/>
                  <a:gd name="connsiteY4" fmla="*/ 202952 h 409327"/>
                  <a:gd name="connsiteX5" fmla="*/ 721519 w 819944"/>
                  <a:gd name="connsiteY5" fmla="*/ 2927 h 409327"/>
                  <a:gd name="connsiteX6" fmla="*/ 0 w 819944"/>
                  <a:gd name="connsiteY6" fmla="*/ 79127 h 409327"/>
                  <a:gd name="connsiteX7" fmla="*/ 11907 w 819944"/>
                  <a:gd name="connsiteY7" fmla="*/ 139452 h 409327"/>
                  <a:gd name="connsiteX8" fmla="*/ 604044 w 819944"/>
                  <a:gd name="connsiteY8" fmla="*/ 114052 h 409327"/>
                  <a:gd name="connsiteX9" fmla="*/ 635794 w 819944"/>
                  <a:gd name="connsiteY9" fmla="*/ 260102 h 409327"/>
                  <a:gd name="connsiteX10" fmla="*/ 89694 w 819944"/>
                  <a:gd name="connsiteY10" fmla="*/ 336302 h 409327"/>
                  <a:gd name="connsiteX0" fmla="*/ 89694 w 819944"/>
                  <a:gd name="connsiteY0" fmla="*/ 333375 h 406400"/>
                  <a:gd name="connsiteX1" fmla="*/ 86519 w 819944"/>
                  <a:gd name="connsiteY1" fmla="*/ 406400 h 406400"/>
                  <a:gd name="connsiteX2" fmla="*/ 629444 w 819944"/>
                  <a:gd name="connsiteY2" fmla="*/ 381000 h 406400"/>
                  <a:gd name="connsiteX3" fmla="*/ 819944 w 819944"/>
                  <a:gd name="connsiteY3" fmla="*/ 228600 h 406400"/>
                  <a:gd name="connsiteX4" fmla="*/ 813594 w 819944"/>
                  <a:gd name="connsiteY4" fmla="*/ 200025 h 406400"/>
                  <a:gd name="connsiteX5" fmla="*/ 721519 w 819944"/>
                  <a:gd name="connsiteY5" fmla="*/ 0 h 406400"/>
                  <a:gd name="connsiteX6" fmla="*/ 0 w 819944"/>
                  <a:gd name="connsiteY6" fmla="*/ 76200 h 406400"/>
                  <a:gd name="connsiteX7" fmla="*/ 11907 w 819944"/>
                  <a:gd name="connsiteY7" fmla="*/ 136525 h 406400"/>
                  <a:gd name="connsiteX8" fmla="*/ 604044 w 819944"/>
                  <a:gd name="connsiteY8" fmla="*/ 111125 h 406400"/>
                  <a:gd name="connsiteX9" fmla="*/ 635794 w 819944"/>
                  <a:gd name="connsiteY9" fmla="*/ 257175 h 406400"/>
                  <a:gd name="connsiteX10" fmla="*/ 89694 w 819944"/>
                  <a:gd name="connsiteY10" fmla="*/ 333375 h 406400"/>
                  <a:gd name="connsiteX0" fmla="*/ 89694 w 819944"/>
                  <a:gd name="connsiteY0" fmla="*/ 333375 h 406400"/>
                  <a:gd name="connsiteX1" fmla="*/ 86519 w 819944"/>
                  <a:gd name="connsiteY1" fmla="*/ 406400 h 406400"/>
                  <a:gd name="connsiteX2" fmla="*/ 629444 w 819944"/>
                  <a:gd name="connsiteY2" fmla="*/ 381000 h 406400"/>
                  <a:gd name="connsiteX3" fmla="*/ 819944 w 819944"/>
                  <a:gd name="connsiteY3" fmla="*/ 228600 h 406400"/>
                  <a:gd name="connsiteX4" fmla="*/ 813594 w 819944"/>
                  <a:gd name="connsiteY4" fmla="*/ 200025 h 406400"/>
                  <a:gd name="connsiteX5" fmla="*/ 721519 w 819944"/>
                  <a:gd name="connsiteY5" fmla="*/ 0 h 406400"/>
                  <a:gd name="connsiteX6" fmla="*/ 0 w 819944"/>
                  <a:gd name="connsiteY6" fmla="*/ 76200 h 406400"/>
                  <a:gd name="connsiteX7" fmla="*/ 11907 w 819944"/>
                  <a:gd name="connsiteY7" fmla="*/ 136525 h 406400"/>
                  <a:gd name="connsiteX8" fmla="*/ 604044 w 819944"/>
                  <a:gd name="connsiteY8" fmla="*/ 111125 h 406400"/>
                  <a:gd name="connsiteX9" fmla="*/ 635794 w 819944"/>
                  <a:gd name="connsiteY9" fmla="*/ 257175 h 406400"/>
                  <a:gd name="connsiteX10" fmla="*/ 89694 w 819944"/>
                  <a:gd name="connsiteY10" fmla="*/ 333375 h 406400"/>
                  <a:gd name="connsiteX0" fmla="*/ 89694 w 819944"/>
                  <a:gd name="connsiteY0" fmla="*/ 333375 h 406400"/>
                  <a:gd name="connsiteX1" fmla="*/ 86519 w 819944"/>
                  <a:gd name="connsiteY1" fmla="*/ 406400 h 406400"/>
                  <a:gd name="connsiteX2" fmla="*/ 629444 w 819944"/>
                  <a:gd name="connsiteY2" fmla="*/ 381000 h 406400"/>
                  <a:gd name="connsiteX3" fmla="*/ 819944 w 819944"/>
                  <a:gd name="connsiteY3" fmla="*/ 228600 h 406400"/>
                  <a:gd name="connsiteX4" fmla="*/ 813594 w 819944"/>
                  <a:gd name="connsiteY4" fmla="*/ 200025 h 406400"/>
                  <a:gd name="connsiteX5" fmla="*/ 721519 w 819944"/>
                  <a:gd name="connsiteY5" fmla="*/ 0 h 406400"/>
                  <a:gd name="connsiteX6" fmla="*/ 0 w 819944"/>
                  <a:gd name="connsiteY6" fmla="*/ 76200 h 406400"/>
                  <a:gd name="connsiteX7" fmla="*/ 11907 w 819944"/>
                  <a:gd name="connsiteY7" fmla="*/ 136525 h 406400"/>
                  <a:gd name="connsiteX8" fmla="*/ 604044 w 819944"/>
                  <a:gd name="connsiteY8" fmla="*/ 111125 h 406400"/>
                  <a:gd name="connsiteX9" fmla="*/ 635794 w 819944"/>
                  <a:gd name="connsiteY9" fmla="*/ 257175 h 406400"/>
                  <a:gd name="connsiteX10" fmla="*/ 89694 w 819944"/>
                  <a:gd name="connsiteY10" fmla="*/ 333375 h 406400"/>
                  <a:gd name="connsiteX0" fmla="*/ 89694 w 813594"/>
                  <a:gd name="connsiteY0" fmla="*/ 333375 h 406400"/>
                  <a:gd name="connsiteX1" fmla="*/ 86519 w 813594"/>
                  <a:gd name="connsiteY1" fmla="*/ 406400 h 406400"/>
                  <a:gd name="connsiteX2" fmla="*/ 629444 w 813594"/>
                  <a:gd name="connsiteY2" fmla="*/ 381000 h 406400"/>
                  <a:gd name="connsiteX3" fmla="*/ 767556 w 813594"/>
                  <a:gd name="connsiteY3" fmla="*/ 276225 h 406400"/>
                  <a:gd name="connsiteX4" fmla="*/ 813594 w 813594"/>
                  <a:gd name="connsiteY4" fmla="*/ 200025 h 406400"/>
                  <a:gd name="connsiteX5" fmla="*/ 721519 w 813594"/>
                  <a:gd name="connsiteY5" fmla="*/ 0 h 406400"/>
                  <a:gd name="connsiteX6" fmla="*/ 0 w 813594"/>
                  <a:gd name="connsiteY6" fmla="*/ 76200 h 406400"/>
                  <a:gd name="connsiteX7" fmla="*/ 11907 w 813594"/>
                  <a:gd name="connsiteY7" fmla="*/ 136525 h 406400"/>
                  <a:gd name="connsiteX8" fmla="*/ 604044 w 813594"/>
                  <a:gd name="connsiteY8" fmla="*/ 111125 h 406400"/>
                  <a:gd name="connsiteX9" fmla="*/ 635794 w 813594"/>
                  <a:gd name="connsiteY9" fmla="*/ 257175 h 406400"/>
                  <a:gd name="connsiteX10" fmla="*/ 89694 w 813594"/>
                  <a:gd name="connsiteY10" fmla="*/ 333375 h 406400"/>
                  <a:gd name="connsiteX0" fmla="*/ 89694 w 813594"/>
                  <a:gd name="connsiteY0" fmla="*/ 333375 h 406400"/>
                  <a:gd name="connsiteX1" fmla="*/ 86519 w 813594"/>
                  <a:gd name="connsiteY1" fmla="*/ 406400 h 406400"/>
                  <a:gd name="connsiteX2" fmla="*/ 629444 w 813594"/>
                  <a:gd name="connsiteY2" fmla="*/ 381000 h 406400"/>
                  <a:gd name="connsiteX3" fmla="*/ 767556 w 813594"/>
                  <a:gd name="connsiteY3" fmla="*/ 276225 h 406400"/>
                  <a:gd name="connsiteX4" fmla="*/ 813594 w 813594"/>
                  <a:gd name="connsiteY4" fmla="*/ 200025 h 406400"/>
                  <a:gd name="connsiteX5" fmla="*/ 721519 w 813594"/>
                  <a:gd name="connsiteY5" fmla="*/ 0 h 406400"/>
                  <a:gd name="connsiteX6" fmla="*/ 0 w 813594"/>
                  <a:gd name="connsiteY6" fmla="*/ 76200 h 406400"/>
                  <a:gd name="connsiteX7" fmla="*/ 11907 w 813594"/>
                  <a:gd name="connsiteY7" fmla="*/ 136525 h 406400"/>
                  <a:gd name="connsiteX8" fmla="*/ 604044 w 813594"/>
                  <a:gd name="connsiteY8" fmla="*/ 111125 h 406400"/>
                  <a:gd name="connsiteX9" fmla="*/ 635794 w 813594"/>
                  <a:gd name="connsiteY9" fmla="*/ 257175 h 406400"/>
                  <a:gd name="connsiteX10" fmla="*/ 89694 w 813594"/>
                  <a:gd name="connsiteY10" fmla="*/ 333375 h 406400"/>
                  <a:gd name="connsiteX0" fmla="*/ 89694 w 813594"/>
                  <a:gd name="connsiteY0" fmla="*/ 333375 h 406400"/>
                  <a:gd name="connsiteX1" fmla="*/ 86519 w 813594"/>
                  <a:gd name="connsiteY1" fmla="*/ 406400 h 406400"/>
                  <a:gd name="connsiteX2" fmla="*/ 629444 w 813594"/>
                  <a:gd name="connsiteY2" fmla="*/ 381000 h 406400"/>
                  <a:gd name="connsiteX3" fmla="*/ 767556 w 813594"/>
                  <a:gd name="connsiteY3" fmla="*/ 276225 h 406400"/>
                  <a:gd name="connsiteX4" fmla="*/ 813594 w 813594"/>
                  <a:gd name="connsiteY4" fmla="*/ 200025 h 406400"/>
                  <a:gd name="connsiteX5" fmla="*/ 721519 w 813594"/>
                  <a:gd name="connsiteY5" fmla="*/ 0 h 406400"/>
                  <a:gd name="connsiteX6" fmla="*/ 0 w 813594"/>
                  <a:gd name="connsiteY6" fmla="*/ 76200 h 406400"/>
                  <a:gd name="connsiteX7" fmla="*/ 11907 w 813594"/>
                  <a:gd name="connsiteY7" fmla="*/ 136525 h 406400"/>
                  <a:gd name="connsiteX8" fmla="*/ 604044 w 813594"/>
                  <a:gd name="connsiteY8" fmla="*/ 111125 h 406400"/>
                  <a:gd name="connsiteX9" fmla="*/ 635794 w 813594"/>
                  <a:gd name="connsiteY9" fmla="*/ 257175 h 406400"/>
                  <a:gd name="connsiteX10" fmla="*/ 89694 w 813594"/>
                  <a:gd name="connsiteY10" fmla="*/ 333375 h 406400"/>
                  <a:gd name="connsiteX0" fmla="*/ 89694 w 813594"/>
                  <a:gd name="connsiteY0" fmla="*/ 328613 h 401638"/>
                  <a:gd name="connsiteX1" fmla="*/ 86519 w 813594"/>
                  <a:gd name="connsiteY1" fmla="*/ 401638 h 401638"/>
                  <a:gd name="connsiteX2" fmla="*/ 629444 w 813594"/>
                  <a:gd name="connsiteY2" fmla="*/ 376238 h 401638"/>
                  <a:gd name="connsiteX3" fmla="*/ 767556 w 813594"/>
                  <a:gd name="connsiteY3" fmla="*/ 271463 h 401638"/>
                  <a:gd name="connsiteX4" fmla="*/ 813594 w 813594"/>
                  <a:gd name="connsiteY4" fmla="*/ 195263 h 401638"/>
                  <a:gd name="connsiteX5" fmla="*/ 690563 w 813594"/>
                  <a:gd name="connsiteY5" fmla="*/ 0 h 401638"/>
                  <a:gd name="connsiteX6" fmla="*/ 0 w 813594"/>
                  <a:gd name="connsiteY6" fmla="*/ 71438 h 401638"/>
                  <a:gd name="connsiteX7" fmla="*/ 11907 w 813594"/>
                  <a:gd name="connsiteY7" fmla="*/ 131763 h 401638"/>
                  <a:gd name="connsiteX8" fmla="*/ 604044 w 813594"/>
                  <a:gd name="connsiteY8" fmla="*/ 106363 h 401638"/>
                  <a:gd name="connsiteX9" fmla="*/ 635794 w 813594"/>
                  <a:gd name="connsiteY9" fmla="*/ 252413 h 401638"/>
                  <a:gd name="connsiteX10" fmla="*/ 89694 w 813594"/>
                  <a:gd name="connsiteY10" fmla="*/ 328613 h 401638"/>
                  <a:gd name="connsiteX0" fmla="*/ 89694 w 813594"/>
                  <a:gd name="connsiteY0" fmla="*/ 328650 h 401675"/>
                  <a:gd name="connsiteX1" fmla="*/ 86519 w 813594"/>
                  <a:gd name="connsiteY1" fmla="*/ 401675 h 401675"/>
                  <a:gd name="connsiteX2" fmla="*/ 629444 w 813594"/>
                  <a:gd name="connsiteY2" fmla="*/ 376275 h 401675"/>
                  <a:gd name="connsiteX3" fmla="*/ 767556 w 813594"/>
                  <a:gd name="connsiteY3" fmla="*/ 271500 h 401675"/>
                  <a:gd name="connsiteX4" fmla="*/ 813594 w 813594"/>
                  <a:gd name="connsiteY4" fmla="*/ 195300 h 401675"/>
                  <a:gd name="connsiteX5" fmla="*/ 690563 w 813594"/>
                  <a:gd name="connsiteY5" fmla="*/ 37 h 401675"/>
                  <a:gd name="connsiteX6" fmla="*/ 0 w 813594"/>
                  <a:gd name="connsiteY6" fmla="*/ 71475 h 401675"/>
                  <a:gd name="connsiteX7" fmla="*/ 11907 w 813594"/>
                  <a:gd name="connsiteY7" fmla="*/ 131800 h 401675"/>
                  <a:gd name="connsiteX8" fmla="*/ 604044 w 813594"/>
                  <a:gd name="connsiteY8" fmla="*/ 106400 h 401675"/>
                  <a:gd name="connsiteX9" fmla="*/ 635794 w 813594"/>
                  <a:gd name="connsiteY9" fmla="*/ 252450 h 401675"/>
                  <a:gd name="connsiteX10" fmla="*/ 89694 w 813594"/>
                  <a:gd name="connsiteY10" fmla="*/ 328650 h 401675"/>
                  <a:gd name="connsiteX0" fmla="*/ 89694 w 814808"/>
                  <a:gd name="connsiteY0" fmla="*/ 328650 h 401675"/>
                  <a:gd name="connsiteX1" fmla="*/ 86519 w 814808"/>
                  <a:gd name="connsiteY1" fmla="*/ 401675 h 401675"/>
                  <a:gd name="connsiteX2" fmla="*/ 629444 w 814808"/>
                  <a:gd name="connsiteY2" fmla="*/ 376275 h 401675"/>
                  <a:gd name="connsiteX3" fmla="*/ 767556 w 814808"/>
                  <a:gd name="connsiteY3" fmla="*/ 271500 h 401675"/>
                  <a:gd name="connsiteX4" fmla="*/ 813594 w 814808"/>
                  <a:gd name="connsiteY4" fmla="*/ 195300 h 401675"/>
                  <a:gd name="connsiteX5" fmla="*/ 690563 w 814808"/>
                  <a:gd name="connsiteY5" fmla="*/ 37 h 401675"/>
                  <a:gd name="connsiteX6" fmla="*/ 0 w 814808"/>
                  <a:gd name="connsiteY6" fmla="*/ 71475 h 401675"/>
                  <a:gd name="connsiteX7" fmla="*/ 11907 w 814808"/>
                  <a:gd name="connsiteY7" fmla="*/ 131800 h 401675"/>
                  <a:gd name="connsiteX8" fmla="*/ 604044 w 814808"/>
                  <a:gd name="connsiteY8" fmla="*/ 106400 h 401675"/>
                  <a:gd name="connsiteX9" fmla="*/ 635794 w 814808"/>
                  <a:gd name="connsiteY9" fmla="*/ 252450 h 401675"/>
                  <a:gd name="connsiteX10" fmla="*/ 89694 w 814808"/>
                  <a:gd name="connsiteY10" fmla="*/ 328650 h 401675"/>
                  <a:gd name="connsiteX0" fmla="*/ 89694 w 814469"/>
                  <a:gd name="connsiteY0" fmla="*/ 328650 h 401675"/>
                  <a:gd name="connsiteX1" fmla="*/ 86519 w 814469"/>
                  <a:gd name="connsiteY1" fmla="*/ 401675 h 401675"/>
                  <a:gd name="connsiteX2" fmla="*/ 629444 w 814469"/>
                  <a:gd name="connsiteY2" fmla="*/ 376275 h 401675"/>
                  <a:gd name="connsiteX3" fmla="*/ 813594 w 814469"/>
                  <a:gd name="connsiteY3" fmla="*/ 195300 h 401675"/>
                  <a:gd name="connsiteX4" fmla="*/ 690563 w 814469"/>
                  <a:gd name="connsiteY4" fmla="*/ 37 h 401675"/>
                  <a:gd name="connsiteX5" fmla="*/ 0 w 814469"/>
                  <a:gd name="connsiteY5" fmla="*/ 71475 h 401675"/>
                  <a:gd name="connsiteX6" fmla="*/ 11907 w 814469"/>
                  <a:gd name="connsiteY6" fmla="*/ 131800 h 401675"/>
                  <a:gd name="connsiteX7" fmla="*/ 604044 w 814469"/>
                  <a:gd name="connsiteY7" fmla="*/ 106400 h 401675"/>
                  <a:gd name="connsiteX8" fmla="*/ 635794 w 814469"/>
                  <a:gd name="connsiteY8" fmla="*/ 252450 h 401675"/>
                  <a:gd name="connsiteX9" fmla="*/ 89694 w 814469"/>
                  <a:gd name="connsiteY9" fmla="*/ 328650 h 401675"/>
                  <a:gd name="connsiteX0" fmla="*/ 89694 w 813868"/>
                  <a:gd name="connsiteY0" fmla="*/ 328650 h 401675"/>
                  <a:gd name="connsiteX1" fmla="*/ 86519 w 813868"/>
                  <a:gd name="connsiteY1" fmla="*/ 401675 h 401675"/>
                  <a:gd name="connsiteX2" fmla="*/ 629444 w 813868"/>
                  <a:gd name="connsiteY2" fmla="*/ 376275 h 401675"/>
                  <a:gd name="connsiteX3" fmla="*/ 813594 w 813868"/>
                  <a:gd name="connsiteY3" fmla="*/ 195300 h 401675"/>
                  <a:gd name="connsiteX4" fmla="*/ 690563 w 813868"/>
                  <a:gd name="connsiteY4" fmla="*/ 37 h 401675"/>
                  <a:gd name="connsiteX5" fmla="*/ 0 w 813868"/>
                  <a:gd name="connsiteY5" fmla="*/ 71475 h 401675"/>
                  <a:gd name="connsiteX6" fmla="*/ 11907 w 813868"/>
                  <a:gd name="connsiteY6" fmla="*/ 131800 h 401675"/>
                  <a:gd name="connsiteX7" fmla="*/ 604044 w 813868"/>
                  <a:gd name="connsiteY7" fmla="*/ 106400 h 401675"/>
                  <a:gd name="connsiteX8" fmla="*/ 635794 w 813868"/>
                  <a:gd name="connsiteY8" fmla="*/ 252450 h 401675"/>
                  <a:gd name="connsiteX9" fmla="*/ 89694 w 813868"/>
                  <a:gd name="connsiteY9" fmla="*/ 328650 h 401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13868" h="401675">
                    <a:moveTo>
                      <a:pt x="89694" y="328650"/>
                    </a:moveTo>
                    <a:lnTo>
                      <a:pt x="86519" y="401675"/>
                    </a:lnTo>
                    <a:lnTo>
                      <a:pt x="629444" y="376275"/>
                    </a:lnTo>
                    <a:cubicBezTo>
                      <a:pt x="750623" y="341879"/>
                      <a:pt x="808171" y="234194"/>
                      <a:pt x="813594" y="195300"/>
                    </a:cubicBezTo>
                    <a:cubicBezTo>
                      <a:pt x="819017" y="156406"/>
                      <a:pt x="742819" y="1624"/>
                      <a:pt x="690563" y="37"/>
                    </a:cubicBezTo>
                    <a:cubicBezTo>
                      <a:pt x="638307" y="-1550"/>
                      <a:pt x="230188" y="47662"/>
                      <a:pt x="0" y="71475"/>
                    </a:cubicBezTo>
                    <a:lnTo>
                      <a:pt x="11907" y="131800"/>
                    </a:lnTo>
                    <a:cubicBezTo>
                      <a:pt x="209286" y="123333"/>
                      <a:pt x="567267" y="88673"/>
                      <a:pt x="604044" y="106400"/>
                    </a:cubicBezTo>
                    <a:cubicBezTo>
                      <a:pt x="640821" y="124127"/>
                      <a:pt x="658549" y="208530"/>
                      <a:pt x="635794" y="252450"/>
                    </a:cubicBezTo>
                    <a:cubicBezTo>
                      <a:pt x="613039" y="296370"/>
                      <a:pt x="271727" y="303250"/>
                      <a:pt x="89694" y="32865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190E53B2-84D7-6987-809B-D48C32786023}"/>
                  </a:ext>
                </a:extLst>
              </p:cNvPr>
              <p:cNvSpPr/>
              <p:nvPr/>
            </p:nvSpPr>
            <p:spPr>
              <a:xfrm>
                <a:off x="3140869" y="1902619"/>
                <a:ext cx="273845" cy="628650"/>
              </a:xfrm>
              <a:custGeom>
                <a:avLst/>
                <a:gdLst>
                  <a:gd name="connsiteX0" fmla="*/ 69056 w 273844"/>
                  <a:gd name="connsiteY0" fmla="*/ 628650 h 628650"/>
                  <a:gd name="connsiteX1" fmla="*/ 259556 w 273844"/>
                  <a:gd name="connsiteY1" fmla="*/ 264319 h 628650"/>
                  <a:gd name="connsiteX2" fmla="*/ 273844 w 273844"/>
                  <a:gd name="connsiteY2" fmla="*/ 169069 h 628650"/>
                  <a:gd name="connsiteX3" fmla="*/ 226219 w 273844"/>
                  <a:gd name="connsiteY3" fmla="*/ 0 h 628650"/>
                  <a:gd name="connsiteX4" fmla="*/ 0 w 273844"/>
                  <a:gd name="connsiteY4" fmla="*/ 402431 h 628650"/>
                  <a:gd name="connsiteX5" fmla="*/ 7144 w 273844"/>
                  <a:gd name="connsiteY5" fmla="*/ 447675 h 628650"/>
                  <a:gd name="connsiteX6" fmla="*/ 185737 w 273844"/>
                  <a:gd name="connsiteY6" fmla="*/ 138112 h 628650"/>
                  <a:gd name="connsiteX7" fmla="*/ 188119 w 273844"/>
                  <a:gd name="connsiteY7" fmla="*/ 250031 h 628650"/>
                  <a:gd name="connsiteX8" fmla="*/ 28575 w 273844"/>
                  <a:gd name="connsiteY8" fmla="*/ 578644 h 628650"/>
                  <a:gd name="connsiteX9" fmla="*/ 69056 w 273844"/>
                  <a:gd name="connsiteY9" fmla="*/ 628650 h 628650"/>
                  <a:gd name="connsiteX0" fmla="*/ 69056 w 273844"/>
                  <a:gd name="connsiteY0" fmla="*/ 628650 h 628650"/>
                  <a:gd name="connsiteX1" fmla="*/ 259556 w 273844"/>
                  <a:gd name="connsiteY1" fmla="*/ 264319 h 628650"/>
                  <a:gd name="connsiteX2" fmla="*/ 273844 w 273844"/>
                  <a:gd name="connsiteY2" fmla="*/ 169069 h 628650"/>
                  <a:gd name="connsiteX3" fmla="*/ 226219 w 273844"/>
                  <a:gd name="connsiteY3" fmla="*/ 0 h 628650"/>
                  <a:gd name="connsiteX4" fmla="*/ 0 w 273844"/>
                  <a:gd name="connsiteY4" fmla="*/ 402431 h 628650"/>
                  <a:gd name="connsiteX5" fmla="*/ 7144 w 273844"/>
                  <a:gd name="connsiteY5" fmla="*/ 447675 h 628650"/>
                  <a:gd name="connsiteX6" fmla="*/ 185737 w 273844"/>
                  <a:gd name="connsiteY6" fmla="*/ 138112 h 628650"/>
                  <a:gd name="connsiteX7" fmla="*/ 188119 w 273844"/>
                  <a:gd name="connsiteY7" fmla="*/ 250031 h 628650"/>
                  <a:gd name="connsiteX8" fmla="*/ 19050 w 273844"/>
                  <a:gd name="connsiteY8" fmla="*/ 616744 h 628650"/>
                  <a:gd name="connsiteX9" fmla="*/ 69056 w 273844"/>
                  <a:gd name="connsiteY9" fmla="*/ 628650 h 628650"/>
                  <a:gd name="connsiteX0" fmla="*/ 69056 w 273844"/>
                  <a:gd name="connsiteY0" fmla="*/ 628650 h 628650"/>
                  <a:gd name="connsiteX1" fmla="*/ 259556 w 273844"/>
                  <a:gd name="connsiteY1" fmla="*/ 264319 h 628650"/>
                  <a:gd name="connsiteX2" fmla="*/ 273844 w 273844"/>
                  <a:gd name="connsiteY2" fmla="*/ 169069 h 628650"/>
                  <a:gd name="connsiteX3" fmla="*/ 226219 w 273844"/>
                  <a:gd name="connsiteY3" fmla="*/ 0 h 628650"/>
                  <a:gd name="connsiteX4" fmla="*/ 0 w 273844"/>
                  <a:gd name="connsiteY4" fmla="*/ 402431 h 628650"/>
                  <a:gd name="connsiteX5" fmla="*/ 7144 w 273844"/>
                  <a:gd name="connsiteY5" fmla="*/ 447675 h 628650"/>
                  <a:gd name="connsiteX6" fmla="*/ 185737 w 273844"/>
                  <a:gd name="connsiteY6" fmla="*/ 138112 h 628650"/>
                  <a:gd name="connsiteX7" fmla="*/ 188119 w 273844"/>
                  <a:gd name="connsiteY7" fmla="*/ 250031 h 628650"/>
                  <a:gd name="connsiteX8" fmla="*/ 19050 w 273844"/>
                  <a:gd name="connsiteY8" fmla="*/ 616744 h 628650"/>
                  <a:gd name="connsiteX9" fmla="*/ 69056 w 273844"/>
                  <a:gd name="connsiteY9" fmla="*/ 628650 h 628650"/>
                  <a:gd name="connsiteX0" fmla="*/ 69056 w 273844"/>
                  <a:gd name="connsiteY0" fmla="*/ 628650 h 628650"/>
                  <a:gd name="connsiteX1" fmla="*/ 259556 w 273844"/>
                  <a:gd name="connsiteY1" fmla="*/ 264319 h 628650"/>
                  <a:gd name="connsiteX2" fmla="*/ 273844 w 273844"/>
                  <a:gd name="connsiteY2" fmla="*/ 169069 h 628650"/>
                  <a:gd name="connsiteX3" fmla="*/ 226219 w 273844"/>
                  <a:gd name="connsiteY3" fmla="*/ 0 h 628650"/>
                  <a:gd name="connsiteX4" fmla="*/ 0 w 273844"/>
                  <a:gd name="connsiteY4" fmla="*/ 402431 h 628650"/>
                  <a:gd name="connsiteX5" fmla="*/ 7144 w 273844"/>
                  <a:gd name="connsiteY5" fmla="*/ 447675 h 628650"/>
                  <a:gd name="connsiteX6" fmla="*/ 185737 w 273844"/>
                  <a:gd name="connsiteY6" fmla="*/ 138112 h 628650"/>
                  <a:gd name="connsiteX7" fmla="*/ 188119 w 273844"/>
                  <a:gd name="connsiteY7" fmla="*/ 250031 h 628650"/>
                  <a:gd name="connsiteX8" fmla="*/ 19050 w 273844"/>
                  <a:gd name="connsiteY8" fmla="*/ 616744 h 628650"/>
                  <a:gd name="connsiteX9" fmla="*/ 69056 w 273844"/>
                  <a:gd name="connsiteY9" fmla="*/ 628650 h 628650"/>
                  <a:gd name="connsiteX0" fmla="*/ 69056 w 273844"/>
                  <a:gd name="connsiteY0" fmla="*/ 628650 h 628650"/>
                  <a:gd name="connsiteX1" fmla="*/ 259556 w 273844"/>
                  <a:gd name="connsiteY1" fmla="*/ 264319 h 628650"/>
                  <a:gd name="connsiteX2" fmla="*/ 273844 w 273844"/>
                  <a:gd name="connsiteY2" fmla="*/ 169069 h 628650"/>
                  <a:gd name="connsiteX3" fmla="*/ 226219 w 273844"/>
                  <a:gd name="connsiteY3" fmla="*/ 0 h 628650"/>
                  <a:gd name="connsiteX4" fmla="*/ 0 w 273844"/>
                  <a:gd name="connsiteY4" fmla="*/ 402431 h 628650"/>
                  <a:gd name="connsiteX5" fmla="*/ 7144 w 273844"/>
                  <a:gd name="connsiteY5" fmla="*/ 447675 h 628650"/>
                  <a:gd name="connsiteX6" fmla="*/ 191899 w 273844"/>
                  <a:gd name="connsiteY6" fmla="*/ 131951 h 628650"/>
                  <a:gd name="connsiteX7" fmla="*/ 188119 w 273844"/>
                  <a:gd name="connsiteY7" fmla="*/ 250031 h 628650"/>
                  <a:gd name="connsiteX8" fmla="*/ 19050 w 273844"/>
                  <a:gd name="connsiteY8" fmla="*/ 616744 h 628650"/>
                  <a:gd name="connsiteX9" fmla="*/ 69056 w 273844"/>
                  <a:gd name="connsiteY9" fmla="*/ 628650 h 628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4" h="628650">
                    <a:moveTo>
                      <a:pt x="69056" y="628650"/>
                    </a:moveTo>
                    <a:lnTo>
                      <a:pt x="259556" y="264319"/>
                    </a:lnTo>
                    <a:lnTo>
                      <a:pt x="273844" y="169069"/>
                    </a:lnTo>
                    <a:cubicBezTo>
                      <a:pt x="257969" y="112713"/>
                      <a:pt x="279067" y="10139"/>
                      <a:pt x="226219" y="0"/>
                    </a:cubicBezTo>
                    <a:lnTo>
                      <a:pt x="0" y="402431"/>
                    </a:lnTo>
                    <a:lnTo>
                      <a:pt x="7144" y="447675"/>
                    </a:lnTo>
                    <a:lnTo>
                      <a:pt x="191899" y="131951"/>
                    </a:lnTo>
                    <a:cubicBezTo>
                      <a:pt x="192693" y="169257"/>
                      <a:pt x="205812" y="212725"/>
                      <a:pt x="188119" y="250031"/>
                    </a:cubicBezTo>
                    <a:lnTo>
                      <a:pt x="19050" y="616744"/>
                    </a:lnTo>
                    <a:lnTo>
                      <a:pt x="69056" y="62865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FFFA81E2-327A-B0AE-E862-38FCB257E7CB}"/>
                  </a:ext>
                </a:extLst>
              </p:cNvPr>
              <p:cNvSpPr/>
              <p:nvPr/>
            </p:nvSpPr>
            <p:spPr>
              <a:xfrm>
                <a:off x="2897981" y="3121257"/>
                <a:ext cx="12170" cy="84808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CF67D3DE-39F0-F794-7E95-413A5C7400A8}"/>
                  </a:ext>
                </a:extLst>
              </p:cNvPr>
              <p:cNvSpPr/>
              <p:nvPr/>
            </p:nvSpPr>
            <p:spPr>
              <a:xfrm>
                <a:off x="3007006" y="3121257"/>
                <a:ext cx="12170" cy="84808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上の 2 つの角を丸める 102">
                <a:extLst>
                  <a:ext uri="{FF2B5EF4-FFF2-40B4-BE49-F238E27FC236}">
                    <a16:creationId xmlns:a16="http://schemas.microsoft.com/office/drawing/2014/main" id="{9023E48A-3252-3594-5011-62824969FF54}"/>
                  </a:ext>
                </a:extLst>
              </p:cNvPr>
              <p:cNvSpPr/>
              <p:nvPr/>
            </p:nvSpPr>
            <p:spPr>
              <a:xfrm>
                <a:off x="2795588" y="3099826"/>
                <a:ext cx="12170" cy="84808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7A87AD46-C58B-226A-F755-7FE1E6FEEF90}"/>
                  </a:ext>
                </a:extLst>
              </p:cNvPr>
              <p:cNvSpPr/>
              <p:nvPr/>
            </p:nvSpPr>
            <p:spPr>
              <a:xfrm>
                <a:off x="2690813" y="3053804"/>
                <a:ext cx="12170" cy="84808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0A70F0D6-1F9D-768F-B175-B5AD7D0B49CF}"/>
                  </a:ext>
                </a:extLst>
              </p:cNvPr>
              <p:cNvSpPr/>
              <p:nvPr/>
            </p:nvSpPr>
            <p:spPr>
              <a:xfrm>
                <a:off x="3107532" y="3099826"/>
                <a:ext cx="12170" cy="84808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F0846B25-0BDA-FFBA-353E-DFBE8160174B}"/>
                  </a:ext>
                </a:extLst>
              </p:cNvPr>
              <p:cNvSpPr/>
              <p:nvPr/>
            </p:nvSpPr>
            <p:spPr>
              <a:xfrm>
                <a:off x="3212306" y="3053804"/>
                <a:ext cx="12170" cy="84808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7" name="四角形: 上の 2 つの角を丸める 106">
                <a:extLst>
                  <a:ext uri="{FF2B5EF4-FFF2-40B4-BE49-F238E27FC236}">
                    <a16:creationId xmlns:a16="http://schemas.microsoft.com/office/drawing/2014/main" id="{C732326C-95E7-7782-C51E-F05CF99113FD}"/>
                  </a:ext>
                </a:extLst>
              </p:cNvPr>
              <p:cNvSpPr/>
              <p:nvPr/>
            </p:nvSpPr>
            <p:spPr>
              <a:xfrm>
                <a:off x="3293269" y="2999035"/>
                <a:ext cx="12170" cy="84808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上の 2 つの角を丸める 107">
                <a:extLst>
                  <a:ext uri="{FF2B5EF4-FFF2-40B4-BE49-F238E27FC236}">
                    <a16:creationId xmlns:a16="http://schemas.microsoft.com/office/drawing/2014/main" id="{D7662F8D-4CBC-16ED-D096-DBD6FEB08662}"/>
                  </a:ext>
                </a:extLst>
              </p:cNvPr>
              <p:cNvSpPr/>
              <p:nvPr/>
            </p:nvSpPr>
            <p:spPr>
              <a:xfrm>
                <a:off x="2602706" y="2987129"/>
                <a:ext cx="12170" cy="84808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4C2B388A-5C35-8210-839C-D013F7851972}"/>
                </a:ext>
              </a:extLst>
            </p:cNvPr>
            <p:cNvSpPr/>
            <p:nvPr/>
          </p:nvSpPr>
          <p:spPr>
            <a:xfrm>
              <a:off x="1007622" y="1710664"/>
              <a:ext cx="774797" cy="1441677"/>
            </a:xfrm>
            <a:custGeom>
              <a:avLst/>
              <a:gdLst>
                <a:gd name="connsiteX0" fmla="*/ 146650 w 873937"/>
                <a:gd name="connsiteY0" fmla="*/ 1060997 h 1181853"/>
                <a:gd name="connsiteX1" fmla="*/ 600 w 873937"/>
                <a:gd name="connsiteY1" fmla="*/ 800647 h 1181853"/>
                <a:gd name="connsiteX2" fmla="*/ 95850 w 873937"/>
                <a:gd name="connsiteY2" fmla="*/ 565697 h 1181853"/>
                <a:gd name="connsiteX3" fmla="*/ 121250 w 873937"/>
                <a:gd name="connsiteY3" fmla="*/ 216447 h 1181853"/>
                <a:gd name="connsiteX4" fmla="*/ 178400 w 873937"/>
                <a:gd name="connsiteY4" fmla="*/ 387897 h 1181853"/>
                <a:gd name="connsiteX5" fmla="*/ 267300 w 873937"/>
                <a:gd name="connsiteY5" fmla="*/ 114847 h 1181853"/>
                <a:gd name="connsiteX6" fmla="*/ 362550 w 873937"/>
                <a:gd name="connsiteY6" fmla="*/ 445047 h 1181853"/>
                <a:gd name="connsiteX7" fmla="*/ 540350 w 873937"/>
                <a:gd name="connsiteY7" fmla="*/ 547 h 1181853"/>
                <a:gd name="connsiteX8" fmla="*/ 572100 w 873937"/>
                <a:gd name="connsiteY8" fmla="*/ 349797 h 1181853"/>
                <a:gd name="connsiteX9" fmla="*/ 661000 w 873937"/>
                <a:gd name="connsiteY9" fmla="*/ 184697 h 1181853"/>
                <a:gd name="connsiteX10" fmla="*/ 699100 w 873937"/>
                <a:gd name="connsiteY10" fmla="*/ 552997 h 1181853"/>
                <a:gd name="connsiteX11" fmla="*/ 870550 w 873937"/>
                <a:gd name="connsiteY11" fmla="*/ 756197 h 1181853"/>
                <a:gd name="connsiteX12" fmla="*/ 788000 w 873937"/>
                <a:gd name="connsiteY12" fmla="*/ 1054647 h 1181853"/>
                <a:gd name="connsiteX13" fmla="*/ 495900 w 873937"/>
                <a:gd name="connsiteY13" fmla="*/ 1181647 h 1181853"/>
                <a:gd name="connsiteX14" fmla="*/ 146650 w 873937"/>
                <a:gd name="connsiteY14" fmla="*/ 1060997 h 1181853"/>
                <a:gd name="connsiteX0" fmla="*/ 146650 w 873937"/>
                <a:gd name="connsiteY0" fmla="*/ 1213701 h 1334557"/>
                <a:gd name="connsiteX1" fmla="*/ 600 w 873937"/>
                <a:gd name="connsiteY1" fmla="*/ 953351 h 1334557"/>
                <a:gd name="connsiteX2" fmla="*/ 95850 w 873937"/>
                <a:gd name="connsiteY2" fmla="*/ 718401 h 1334557"/>
                <a:gd name="connsiteX3" fmla="*/ 121250 w 873937"/>
                <a:gd name="connsiteY3" fmla="*/ 369151 h 1334557"/>
                <a:gd name="connsiteX4" fmla="*/ 178400 w 873937"/>
                <a:gd name="connsiteY4" fmla="*/ 540601 h 1334557"/>
                <a:gd name="connsiteX5" fmla="*/ 267300 w 873937"/>
                <a:gd name="connsiteY5" fmla="*/ 267551 h 1334557"/>
                <a:gd name="connsiteX6" fmla="*/ 362550 w 873937"/>
                <a:gd name="connsiteY6" fmla="*/ 597751 h 1334557"/>
                <a:gd name="connsiteX7" fmla="*/ 478844 w 873937"/>
                <a:gd name="connsiteY7" fmla="*/ 399 h 1334557"/>
                <a:gd name="connsiteX8" fmla="*/ 572100 w 873937"/>
                <a:gd name="connsiteY8" fmla="*/ 502501 h 1334557"/>
                <a:gd name="connsiteX9" fmla="*/ 661000 w 873937"/>
                <a:gd name="connsiteY9" fmla="*/ 337401 h 1334557"/>
                <a:gd name="connsiteX10" fmla="*/ 699100 w 873937"/>
                <a:gd name="connsiteY10" fmla="*/ 705701 h 1334557"/>
                <a:gd name="connsiteX11" fmla="*/ 870550 w 873937"/>
                <a:gd name="connsiteY11" fmla="*/ 908901 h 1334557"/>
                <a:gd name="connsiteX12" fmla="*/ 788000 w 873937"/>
                <a:gd name="connsiteY12" fmla="*/ 1207351 h 1334557"/>
                <a:gd name="connsiteX13" fmla="*/ 495900 w 873937"/>
                <a:gd name="connsiteY13" fmla="*/ 1334351 h 1334557"/>
                <a:gd name="connsiteX14" fmla="*/ 146650 w 873937"/>
                <a:gd name="connsiteY14" fmla="*/ 1213701 h 1334557"/>
                <a:gd name="connsiteX0" fmla="*/ 146650 w 873937"/>
                <a:gd name="connsiteY0" fmla="*/ 1213701 h 1334557"/>
                <a:gd name="connsiteX1" fmla="*/ 600 w 873937"/>
                <a:gd name="connsiteY1" fmla="*/ 953351 h 1334557"/>
                <a:gd name="connsiteX2" fmla="*/ 95850 w 873937"/>
                <a:gd name="connsiteY2" fmla="*/ 718401 h 1334557"/>
                <a:gd name="connsiteX3" fmla="*/ 121250 w 873937"/>
                <a:gd name="connsiteY3" fmla="*/ 369151 h 1334557"/>
                <a:gd name="connsiteX4" fmla="*/ 178400 w 873937"/>
                <a:gd name="connsiteY4" fmla="*/ 540601 h 1334557"/>
                <a:gd name="connsiteX5" fmla="*/ 308305 w 873937"/>
                <a:gd name="connsiteY5" fmla="*/ 279309 h 1334557"/>
                <a:gd name="connsiteX6" fmla="*/ 362550 w 873937"/>
                <a:gd name="connsiteY6" fmla="*/ 597751 h 1334557"/>
                <a:gd name="connsiteX7" fmla="*/ 478844 w 873937"/>
                <a:gd name="connsiteY7" fmla="*/ 399 h 1334557"/>
                <a:gd name="connsiteX8" fmla="*/ 572100 w 873937"/>
                <a:gd name="connsiteY8" fmla="*/ 502501 h 1334557"/>
                <a:gd name="connsiteX9" fmla="*/ 661000 w 873937"/>
                <a:gd name="connsiteY9" fmla="*/ 337401 h 1334557"/>
                <a:gd name="connsiteX10" fmla="*/ 699100 w 873937"/>
                <a:gd name="connsiteY10" fmla="*/ 705701 h 1334557"/>
                <a:gd name="connsiteX11" fmla="*/ 870550 w 873937"/>
                <a:gd name="connsiteY11" fmla="*/ 908901 h 1334557"/>
                <a:gd name="connsiteX12" fmla="*/ 788000 w 873937"/>
                <a:gd name="connsiteY12" fmla="*/ 1207351 h 1334557"/>
                <a:gd name="connsiteX13" fmla="*/ 495900 w 873937"/>
                <a:gd name="connsiteY13" fmla="*/ 1334351 h 1334557"/>
                <a:gd name="connsiteX14" fmla="*/ 146650 w 873937"/>
                <a:gd name="connsiteY14" fmla="*/ 1213701 h 1334557"/>
                <a:gd name="connsiteX0" fmla="*/ 146650 w 873937"/>
                <a:gd name="connsiteY0" fmla="*/ 1213701 h 1334557"/>
                <a:gd name="connsiteX1" fmla="*/ 600 w 873937"/>
                <a:gd name="connsiteY1" fmla="*/ 953351 h 1334557"/>
                <a:gd name="connsiteX2" fmla="*/ 95850 w 873937"/>
                <a:gd name="connsiteY2" fmla="*/ 718401 h 1334557"/>
                <a:gd name="connsiteX3" fmla="*/ 121250 w 873937"/>
                <a:gd name="connsiteY3" fmla="*/ 369151 h 1334557"/>
                <a:gd name="connsiteX4" fmla="*/ 233073 w 873937"/>
                <a:gd name="connsiteY4" fmla="*/ 581754 h 1334557"/>
                <a:gd name="connsiteX5" fmla="*/ 308305 w 873937"/>
                <a:gd name="connsiteY5" fmla="*/ 279309 h 1334557"/>
                <a:gd name="connsiteX6" fmla="*/ 362550 w 873937"/>
                <a:gd name="connsiteY6" fmla="*/ 597751 h 1334557"/>
                <a:gd name="connsiteX7" fmla="*/ 478844 w 873937"/>
                <a:gd name="connsiteY7" fmla="*/ 399 h 1334557"/>
                <a:gd name="connsiteX8" fmla="*/ 572100 w 873937"/>
                <a:gd name="connsiteY8" fmla="*/ 502501 h 1334557"/>
                <a:gd name="connsiteX9" fmla="*/ 661000 w 873937"/>
                <a:gd name="connsiteY9" fmla="*/ 337401 h 1334557"/>
                <a:gd name="connsiteX10" fmla="*/ 699100 w 873937"/>
                <a:gd name="connsiteY10" fmla="*/ 705701 h 1334557"/>
                <a:gd name="connsiteX11" fmla="*/ 870550 w 873937"/>
                <a:gd name="connsiteY11" fmla="*/ 908901 h 1334557"/>
                <a:gd name="connsiteX12" fmla="*/ 788000 w 873937"/>
                <a:gd name="connsiteY12" fmla="*/ 1207351 h 1334557"/>
                <a:gd name="connsiteX13" fmla="*/ 495900 w 873937"/>
                <a:gd name="connsiteY13" fmla="*/ 1334351 h 1334557"/>
                <a:gd name="connsiteX14" fmla="*/ 146650 w 873937"/>
                <a:gd name="connsiteY14" fmla="*/ 1213701 h 1334557"/>
                <a:gd name="connsiteX0" fmla="*/ 146689 w 873976"/>
                <a:gd name="connsiteY0" fmla="*/ 1213701 h 1334557"/>
                <a:gd name="connsiteX1" fmla="*/ 639 w 873976"/>
                <a:gd name="connsiteY1" fmla="*/ 953351 h 1334557"/>
                <a:gd name="connsiteX2" fmla="*/ 95889 w 873976"/>
                <a:gd name="connsiteY2" fmla="*/ 718401 h 1334557"/>
                <a:gd name="connsiteX3" fmla="*/ 155460 w 873976"/>
                <a:gd name="connsiteY3" fmla="*/ 427940 h 1334557"/>
                <a:gd name="connsiteX4" fmla="*/ 233112 w 873976"/>
                <a:gd name="connsiteY4" fmla="*/ 581754 h 1334557"/>
                <a:gd name="connsiteX5" fmla="*/ 308344 w 873976"/>
                <a:gd name="connsiteY5" fmla="*/ 279309 h 1334557"/>
                <a:gd name="connsiteX6" fmla="*/ 362589 w 873976"/>
                <a:gd name="connsiteY6" fmla="*/ 597751 h 1334557"/>
                <a:gd name="connsiteX7" fmla="*/ 478883 w 873976"/>
                <a:gd name="connsiteY7" fmla="*/ 399 h 1334557"/>
                <a:gd name="connsiteX8" fmla="*/ 572139 w 873976"/>
                <a:gd name="connsiteY8" fmla="*/ 502501 h 1334557"/>
                <a:gd name="connsiteX9" fmla="*/ 661039 w 873976"/>
                <a:gd name="connsiteY9" fmla="*/ 337401 h 1334557"/>
                <a:gd name="connsiteX10" fmla="*/ 699139 w 873976"/>
                <a:gd name="connsiteY10" fmla="*/ 705701 h 1334557"/>
                <a:gd name="connsiteX11" fmla="*/ 870589 w 873976"/>
                <a:gd name="connsiteY11" fmla="*/ 908901 h 1334557"/>
                <a:gd name="connsiteX12" fmla="*/ 788039 w 873976"/>
                <a:gd name="connsiteY12" fmla="*/ 1207351 h 1334557"/>
                <a:gd name="connsiteX13" fmla="*/ 495939 w 873976"/>
                <a:gd name="connsiteY13" fmla="*/ 1334351 h 1334557"/>
                <a:gd name="connsiteX14" fmla="*/ 146689 w 873976"/>
                <a:gd name="connsiteY14" fmla="*/ 1213701 h 1334557"/>
                <a:gd name="connsiteX0" fmla="*/ 146689 w 872550"/>
                <a:gd name="connsiteY0" fmla="*/ 1213701 h 1334557"/>
                <a:gd name="connsiteX1" fmla="*/ 639 w 872550"/>
                <a:gd name="connsiteY1" fmla="*/ 953351 h 1334557"/>
                <a:gd name="connsiteX2" fmla="*/ 95889 w 872550"/>
                <a:gd name="connsiteY2" fmla="*/ 718401 h 1334557"/>
                <a:gd name="connsiteX3" fmla="*/ 155460 w 872550"/>
                <a:gd name="connsiteY3" fmla="*/ 427940 h 1334557"/>
                <a:gd name="connsiteX4" fmla="*/ 233112 w 872550"/>
                <a:gd name="connsiteY4" fmla="*/ 581754 h 1334557"/>
                <a:gd name="connsiteX5" fmla="*/ 308344 w 872550"/>
                <a:gd name="connsiteY5" fmla="*/ 279309 h 1334557"/>
                <a:gd name="connsiteX6" fmla="*/ 362589 w 872550"/>
                <a:gd name="connsiteY6" fmla="*/ 597751 h 1334557"/>
                <a:gd name="connsiteX7" fmla="*/ 478883 w 872550"/>
                <a:gd name="connsiteY7" fmla="*/ 399 h 1334557"/>
                <a:gd name="connsiteX8" fmla="*/ 572139 w 872550"/>
                <a:gd name="connsiteY8" fmla="*/ 502501 h 1334557"/>
                <a:gd name="connsiteX9" fmla="*/ 661039 w 872550"/>
                <a:gd name="connsiteY9" fmla="*/ 337401 h 1334557"/>
                <a:gd name="connsiteX10" fmla="*/ 726475 w 872550"/>
                <a:gd name="connsiteY10" fmla="*/ 693943 h 1334557"/>
                <a:gd name="connsiteX11" fmla="*/ 870589 w 872550"/>
                <a:gd name="connsiteY11" fmla="*/ 908901 h 1334557"/>
                <a:gd name="connsiteX12" fmla="*/ 788039 w 872550"/>
                <a:gd name="connsiteY12" fmla="*/ 1207351 h 1334557"/>
                <a:gd name="connsiteX13" fmla="*/ 495939 w 872550"/>
                <a:gd name="connsiteY13" fmla="*/ 1334351 h 1334557"/>
                <a:gd name="connsiteX14" fmla="*/ 146689 w 872550"/>
                <a:gd name="connsiteY14" fmla="*/ 1213701 h 1334557"/>
                <a:gd name="connsiteX0" fmla="*/ 132741 w 872270"/>
                <a:gd name="connsiteY0" fmla="*/ 1237217 h 1334780"/>
                <a:gd name="connsiteX1" fmla="*/ 359 w 872270"/>
                <a:gd name="connsiteY1" fmla="*/ 953351 h 1334780"/>
                <a:gd name="connsiteX2" fmla="*/ 95609 w 872270"/>
                <a:gd name="connsiteY2" fmla="*/ 718401 h 1334780"/>
                <a:gd name="connsiteX3" fmla="*/ 155180 w 872270"/>
                <a:gd name="connsiteY3" fmla="*/ 427940 h 1334780"/>
                <a:gd name="connsiteX4" fmla="*/ 232832 w 872270"/>
                <a:gd name="connsiteY4" fmla="*/ 581754 h 1334780"/>
                <a:gd name="connsiteX5" fmla="*/ 308064 w 872270"/>
                <a:gd name="connsiteY5" fmla="*/ 279309 h 1334780"/>
                <a:gd name="connsiteX6" fmla="*/ 362309 w 872270"/>
                <a:gd name="connsiteY6" fmla="*/ 597751 h 1334780"/>
                <a:gd name="connsiteX7" fmla="*/ 478603 w 872270"/>
                <a:gd name="connsiteY7" fmla="*/ 399 h 1334780"/>
                <a:gd name="connsiteX8" fmla="*/ 571859 w 872270"/>
                <a:gd name="connsiteY8" fmla="*/ 502501 h 1334780"/>
                <a:gd name="connsiteX9" fmla="*/ 660759 w 872270"/>
                <a:gd name="connsiteY9" fmla="*/ 337401 h 1334780"/>
                <a:gd name="connsiteX10" fmla="*/ 726195 w 872270"/>
                <a:gd name="connsiteY10" fmla="*/ 693943 h 1334780"/>
                <a:gd name="connsiteX11" fmla="*/ 870309 w 872270"/>
                <a:gd name="connsiteY11" fmla="*/ 908901 h 1334780"/>
                <a:gd name="connsiteX12" fmla="*/ 787759 w 872270"/>
                <a:gd name="connsiteY12" fmla="*/ 1207351 h 1334780"/>
                <a:gd name="connsiteX13" fmla="*/ 495659 w 872270"/>
                <a:gd name="connsiteY13" fmla="*/ 1334351 h 1334780"/>
                <a:gd name="connsiteX14" fmla="*/ 132741 w 872270"/>
                <a:gd name="connsiteY14" fmla="*/ 1237217 h 1334780"/>
                <a:gd name="connsiteX0" fmla="*/ 119131 w 858660"/>
                <a:gd name="connsiteY0" fmla="*/ 1237217 h 1334724"/>
                <a:gd name="connsiteX1" fmla="*/ 418 w 858660"/>
                <a:gd name="connsiteY1" fmla="*/ 994504 h 1334724"/>
                <a:gd name="connsiteX2" fmla="*/ 81999 w 858660"/>
                <a:gd name="connsiteY2" fmla="*/ 718401 h 1334724"/>
                <a:gd name="connsiteX3" fmla="*/ 141570 w 858660"/>
                <a:gd name="connsiteY3" fmla="*/ 427940 h 1334724"/>
                <a:gd name="connsiteX4" fmla="*/ 219222 w 858660"/>
                <a:gd name="connsiteY4" fmla="*/ 581754 h 1334724"/>
                <a:gd name="connsiteX5" fmla="*/ 294454 w 858660"/>
                <a:gd name="connsiteY5" fmla="*/ 279309 h 1334724"/>
                <a:gd name="connsiteX6" fmla="*/ 348699 w 858660"/>
                <a:gd name="connsiteY6" fmla="*/ 597751 h 1334724"/>
                <a:gd name="connsiteX7" fmla="*/ 464993 w 858660"/>
                <a:gd name="connsiteY7" fmla="*/ 399 h 1334724"/>
                <a:gd name="connsiteX8" fmla="*/ 558249 w 858660"/>
                <a:gd name="connsiteY8" fmla="*/ 502501 h 1334724"/>
                <a:gd name="connsiteX9" fmla="*/ 647149 w 858660"/>
                <a:gd name="connsiteY9" fmla="*/ 337401 h 1334724"/>
                <a:gd name="connsiteX10" fmla="*/ 712585 w 858660"/>
                <a:gd name="connsiteY10" fmla="*/ 693943 h 1334724"/>
                <a:gd name="connsiteX11" fmla="*/ 856699 w 858660"/>
                <a:gd name="connsiteY11" fmla="*/ 908901 h 1334724"/>
                <a:gd name="connsiteX12" fmla="*/ 774149 w 858660"/>
                <a:gd name="connsiteY12" fmla="*/ 1207351 h 1334724"/>
                <a:gd name="connsiteX13" fmla="*/ 482049 w 858660"/>
                <a:gd name="connsiteY13" fmla="*/ 1334351 h 1334724"/>
                <a:gd name="connsiteX14" fmla="*/ 119131 w 858660"/>
                <a:gd name="connsiteY14" fmla="*/ 1237217 h 1334724"/>
                <a:gd name="connsiteX0" fmla="*/ 119131 w 858660"/>
                <a:gd name="connsiteY0" fmla="*/ 1237217 h 1334724"/>
                <a:gd name="connsiteX1" fmla="*/ 418 w 858660"/>
                <a:gd name="connsiteY1" fmla="*/ 994504 h 1334724"/>
                <a:gd name="connsiteX2" fmla="*/ 81999 w 858660"/>
                <a:gd name="connsiteY2" fmla="*/ 718401 h 1334724"/>
                <a:gd name="connsiteX3" fmla="*/ 141570 w 858660"/>
                <a:gd name="connsiteY3" fmla="*/ 427940 h 1334724"/>
                <a:gd name="connsiteX4" fmla="*/ 219222 w 858660"/>
                <a:gd name="connsiteY4" fmla="*/ 581754 h 1334724"/>
                <a:gd name="connsiteX5" fmla="*/ 294454 w 858660"/>
                <a:gd name="connsiteY5" fmla="*/ 279309 h 1334724"/>
                <a:gd name="connsiteX6" fmla="*/ 348699 w 858660"/>
                <a:gd name="connsiteY6" fmla="*/ 597751 h 1334724"/>
                <a:gd name="connsiteX7" fmla="*/ 464993 w 858660"/>
                <a:gd name="connsiteY7" fmla="*/ 399 h 1334724"/>
                <a:gd name="connsiteX8" fmla="*/ 558249 w 858660"/>
                <a:gd name="connsiteY8" fmla="*/ 502501 h 1334724"/>
                <a:gd name="connsiteX9" fmla="*/ 647149 w 858660"/>
                <a:gd name="connsiteY9" fmla="*/ 337401 h 1334724"/>
                <a:gd name="connsiteX10" fmla="*/ 712585 w 858660"/>
                <a:gd name="connsiteY10" fmla="*/ 693943 h 1334724"/>
                <a:gd name="connsiteX11" fmla="*/ 856699 w 858660"/>
                <a:gd name="connsiteY11" fmla="*/ 908901 h 1334724"/>
                <a:gd name="connsiteX12" fmla="*/ 774149 w 858660"/>
                <a:gd name="connsiteY12" fmla="*/ 1207351 h 1334724"/>
                <a:gd name="connsiteX13" fmla="*/ 482049 w 858660"/>
                <a:gd name="connsiteY13" fmla="*/ 1334351 h 1334724"/>
                <a:gd name="connsiteX14" fmla="*/ 119131 w 858660"/>
                <a:gd name="connsiteY14" fmla="*/ 1237217 h 1334724"/>
                <a:gd name="connsiteX0" fmla="*/ 119131 w 833861"/>
                <a:gd name="connsiteY0" fmla="*/ 1237217 h 1334724"/>
                <a:gd name="connsiteX1" fmla="*/ 418 w 833861"/>
                <a:gd name="connsiteY1" fmla="*/ 994504 h 1334724"/>
                <a:gd name="connsiteX2" fmla="*/ 81999 w 833861"/>
                <a:gd name="connsiteY2" fmla="*/ 718401 h 1334724"/>
                <a:gd name="connsiteX3" fmla="*/ 141570 w 833861"/>
                <a:gd name="connsiteY3" fmla="*/ 427940 h 1334724"/>
                <a:gd name="connsiteX4" fmla="*/ 219222 w 833861"/>
                <a:gd name="connsiteY4" fmla="*/ 581754 h 1334724"/>
                <a:gd name="connsiteX5" fmla="*/ 294454 w 833861"/>
                <a:gd name="connsiteY5" fmla="*/ 279309 h 1334724"/>
                <a:gd name="connsiteX6" fmla="*/ 348699 w 833861"/>
                <a:gd name="connsiteY6" fmla="*/ 597751 h 1334724"/>
                <a:gd name="connsiteX7" fmla="*/ 464993 w 833861"/>
                <a:gd name="connsiteY7" fmla="*/ 399 h 1334724"/>
                <a:gd name="connsiteX8" fmla="*/ 558249 w 833861"/>
                <a:gd name="connsiteY8" fmla="*/ 502501 h 1334724"/>
                <a:gd name="connsiteX9" fmla="*/ 647149 w 833861"/>
                <a:gd name="connsiteY9" fmla="*/ 337401 h 1334724"/>
                <a:gd name="connsiteX10" fmla="*/ 712585 w 833861"/>
                <a:gd name="connsiteY10" fmla="*/ 693943 h 1334724"/>
                <a:gd name="connsiteX11" fmla="*/ 829363 w 833861"/>
                <a:gd name="connsiteY11" fmla="*/ 961811 h 1334724"/>
                <a:gd name="connsiteX12" fmla="*/ 774149 w 833861"/>
                <a:gd name="connsiteY12" fmla="*/ 1207351 h 1334724"/>
                <a:gd name="connsiteX13" fmla="*/ 482049 w 833861"/>
                <a:gd name="connsiteY13" fmla="*/ 1334351 h 1334724"/>
                <a:gd name="connsiteX14" fmla="*/ 119131 w 833861"/>
                <a:gd name="connsiteY14" fmla="*/ 1237217 h 13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33861" h="1334724">
                  <a:moveTo>
                    <a:pt x="119131" y="1237217"/>
                  </a:moveTo>
                  <a:cubicBezTo>
                    <a:pt x="38859" y="1180576"/>
                    <a:pt x="6607" y="1116246"/>
                    <a:pt x="418" y="994504"/>
                  </a:cubicBezTo>
                  <a:cubicBezTo>
                    <a:pt x="-5771" y="872762"/>
                    <a:pt x="58474" y="812828"/>
                    <a:pt x="81999" y="718401"/>
                  </a:cubicBezTo>
                  <a:cubicBezTo>
                    <a:pt x="105524" y="623974"/>
                    <a:pt x="118700" y="450715"/>
                    <a:pt x="141570" y="427940"/>
                  </a:cubicBezTo>
                  <a:cubicBezTo>
                    <a:pt x="164441" y="405166"/>
                    <a:pt x="193741" y="606526"/>
                    <a:pt x="219222" y="581754"/>
                  </a:cubicBezTo>
                  <a:cubicBezTo>
                    <a:pt x="244703" y="556982"/>
                    <a:pt x="272875" y="276643"/>
                    <a:pt x="294454" y="279309"/>
                  </a:cubicBezTo>
                  <a:cubicBezTo>
                    <a:pt x="316033" y="281975"/>
                    <a:pt x="320276" y="644236"/>
                    <a:pt x="348699" y="597751"/>
                  </a:cubicBezTo>
                  <a:cubicBezTo>
                    <a:pt x="377122" y="551266"/>
                    <a:pt x="430068" y="16274"/>
                    <a:pt x="464993" y="399"/>
                  </a:cubicBezTo>
                  <a:cubicBezTo>
                    <a:pt x="499918" y="-15476"/>
                    <a:pt x="527890" y="446334"/>
                    <a:pt x="558249" y="502501"/>
                  </a:cubicBezTo>
                  <a:cubicBezTo>
                    <a:pt x="588608" y="558668"/>
                    <a:pt x="621426" y="305494"/>
                    <a:pt x="647149" y="337401"/>
                  </a:cubicBezTo>
                  <a:cubicBezTo>
                    <a:pt x="672872" y="369308"/>
                    <a:pt x="682216" y="589875"/>
                    <a:pt x="712585" y="693943"/>
                  </a:cubicBezTo>
                  <a:cubicBezTo>
                    <a:pt x="742954" y="798011"/>
                    <a:pt x="819102" y="876243"/>
                    <a:pt x="829363" y="961811"/>
                  </a:cubicBezTo>
                  <a:cubicBezTo>
                    <a:pt x="839624" y="1047379"/>
                    <a:pt x="836591" y="1136443"/>
                    <a:pt x="774149" y="1207351"/>
                  </a:cubicBezTo>
                  <a:cubicBezTo>
                    <a:pt x="711707" y="1278259"/>
                    <a:pt x="591219" y="1329373"/>
                    <a:pt x="482049" y="1334351"/>
                  </a:cubicBezTo>
                  <a:cubicBezTo>
                    <a:pt x="372879" y="1339329"/>
                    <a:pt x="199403" y="1293858"/>
                    <a:pt x="119131" y="1237217"/>
                  </a:cubicBezTo>
                  <a:close/>
                </a:path>
              </a:pathLst>
            </a:custGeom>
            <a:solidFill>
              <a:srgbClr val="FF0000">
                <a:alpha val="70000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B9CE5E19-3CA0-286F-A055-2E6ADAFDFAF8}"/>
                </a:ext>
              </a:extLst>
            </p:cNvPr>
            <p:cNvSpPr/>
            <p:nvPr/>
          </p:nvSpPr>
          <p:spPr>
            <a:xfrm>
              <a:off x="1178133" y="2396745"/>
              <a:ext cx="434014" cy="674045"/>
            </a:xfrm>
            <a:custGeom>
              <a:avLst/>
              <a:gdLst>
                <a:gd name="connsiteX0" fmla="*/ 243119 w 454039"/>
                <a:gd name="connsiteY0" fmla="*/ 692828 h 694588"/>
                <a:gd name="connsiteX1" fmla="*/ 1819 w 454039"/>
                <a:gd name="connsiteY1" fmla="*/ 553128 h 694588"/>
                <a:gd name="connsiteX2" fmla="*/ 135169 w 454039"/>
                <a:gd name="connsiteY2" fmla="*/ 254678 h 694588"/>
                <a:gd name="connsiteX3" fmla="*/ 185969 w 454039"/>
                <a:gd name="connsiteY3" fmla="*/ 64178 h 694588"/>
                <a:gd name="connsiteX4" fmla="*/ 243119 w 454039"/>
                <a:gd name="connsiteY4" fmla="*/ 229278 h 694588"/>
                <a:gd name="connsiteX5" fmla="*/ 287569 w 454039"/>
                <a:gd name="connsiteY5" fmla="*/ 678 h 694588"/>
                <a:gd name="connsiteX6" fmla="*/ 363769 w 454039"/>
                <a:gd name="connsiteY6" fmla="*/ 318178 h 694588"/>
                <a:gd name="connsiteX7" fmla="*/ 439969 w 454039"/>
                <a:gd name="connsiteY7" fmla="*/ 241978 h 694588"/>
                <a:gd name="connsiteX8" fmla="*/ 433619 w 454039"/>
                <a:gd name="connsiteY8" fmla="*/ 464228 h 694588"/>
                <a:gd name="connsiteX9" fmla="*/ 243119 w 454039"/>
                <a:gd name="connsiteY9" fmla="*/ 692828 h 694588"/>
                <a:gd name="connsiteX0" fmla="*/ 243119 w 454039"/>
                <a:gd name="connsiteY0" fmla="*/ 692828 h 694588"/>
                <a:gd name="connsiteX1" fmla="*/ 1819 w 454039"/>
                <a:gd name="connsiteY1" fmla="*/ 553128 h 694588"/>
                <a:gd name="connsiteX2" fmla="*/ 135169 w 454039"/>
                <a:gd name="connsiteY2" fmla="*/ 254678 h 694588"/>
                <a:gd name="connsiteX3" fmla="*/ 185969 w 454039"/>
                <a:gd name="connsiteY3" fmla="*/ 64178 h 694588"/>
                <a:gd name="connsiteX4" fmla="*/ 243119 w 454039"/>
                <a:gd name="connsiteY4" fmla="*/ 229278 h 694588"/>
                <a:gd name="connsiteX5" fmla="*/ 287569 w 454039"/>
                <a:gd name="connsiteY5" fmla="*/ 678 h 694588"/>
                <a:gd name="connsiteX6" fmla="*/ 363769 w 454039"/>
                <a:gd name="connsiteY6" fmla="*/ 318178 h 694588"/>
                <a:gd name="connsiteX7" fmla="*/ 439969 w 454039"/>
                <a:gd name="connsiteY7" fmla="*/ 241978 h 694588"/>
                <a:gd name="connsiteX8" fmla="*/ 433619 w 454039"/>
                <a:gd name="connsiteY8" fmla="*/ 464228 h 694588"/>
                <a:gd name="connsiteX9" fmla="*/ 243119 w 454039"/>
                <a:gd name="connsiteY9" fmla="*/ 692828 h 694588"/>
                <a:gd name="connsiteX0" fmla="*/ 224315 w 435235"/>
                <a:gd name="connsiteY0" fmla="*/ 692828 h 693063"/>
                <a:gd name="connsiteX1" fmla="*/ 2065 w 435235"/>
                <a:gd name="connsiteY1" fmla="*/ 502328 h 693063"/>
                <a:gd name="connsiteX2" fmla="*/ 116365 w 435235"/>
                <a:gd name="connsiteY2" fmla="*/ 254678 h 693063"/>
                <a:gd name="connsiteX3" fmla="*/ 167165 w 435235"/>
                <a:gd name="connsiteY3" fmla="*/ 64178 h 693063"/>
                <a:gd name="connsiteX4" fmla="*/ 224315 w 435235"/>
                <a:gd name="connsiteY4" fmla="*/ 229278 h 693063"/>
                <a:gd name="connsiteX5" fmla="*/ 268765 w 435235"/>
                <a:gd name="connsiteY5" fmla="*/ 678 h 693063"/>
                <a:gd name="connsiteX6" fmla="*/ 344965 w 435235"/>
                <a:gd name="connsiteY6" fmla="*/ 318178 h 693063"/>
                <a:gd name="connsiteX7" fmla="*/ 421165 w 435235"/>
                <a:gd name="connsiteY7" fmla="*/ 241978 h 693063"/>
                <a:gd name="connsiteX8" fmla="*/ 414815 w 435235"/>
                <a:gd name="connsiteY8" fmla="*/ 464228 h 693063"/>
                <a:gd name="connsiteX9" fmla="*/ 224315 w 435235"/>
                <a:gd name="connsiteY9" fmla="*/ 692828 h 693063"/>
                <a:gd name="connsiteX0" fmla="*/ 224315 w 435235"/>
                <a:gd name="connsiteY0" fmla="*/ 692828 h 693280"/>
                <a:gd name="connsiteX1" fmla="*/ 2065 w 435235"/>
                <a:gd name="connsiteY1" fmla="*/ 502328 h 693280"/>
                <a:gd name="connsiteX2" fmla="*/ 116365 w 435235"/>
                <a:gd name="connsiteY2" fmla="*/ 254678 h 693280"/>
                <a:gd name="connsiteX3" fmla="*/ 167165 w 435235"/>
                <a:gd name="connsiteY3" fmla="*/ 64178 h 693280"/>
                <a:gd name="connsiteX4" fmla="*/ 224315 w 435235"/>
                <a:gd name="connsiteY4" fmla="*/ 229278 h 693280"/>
                <a:gd name="connsiteX5" fmla="*/ 268765 w 435235"/>
                <a:gd name="connsiteY5" fmla="*/ 678 h 693280"/>
                <a:gd name="connsiteX6" fmla="*/ 344965 w 435235"/>
                <a:gd name="connsiteY6" fmla="*/ 318178 h 693280"/>
                <a:gd name="connsiteX7" fmla="*/ 421165 w 435235"/>
                <a:gd name="connsiteY7" fmla="*/ 241978 h 693280"/>
                <a:gd name="connsiteX8" fmla="*/ 414815 w 435235"/>
                <a:gd name="connsiteY8" fmla="*/ 464228 h 693280"/>
                <a:gd name="connsiteX9" fmla="*/ 224315 w 435235"/>
                <a:gd name="connsiteY9" fmla="*/ 692828 h 693280"/>
                <a:gd name="connsiteX0" fmla="*/ 250617 w 434014"/>
                <a:gd name="connsiteY0" fmla="*/ 673778 h 674045"/>
                <a:gd name="connsiteX1" fmla="*/ 2967 w 434014"/>
                <a:gd name="connsiteY1" fmla="*/ 502328 h 674045"/>
                <a:gd name="connsiteX2" fmla="*/ 117267 w 434014"/>
                <a:gd name="connsiteY2" fmla="*/ 254678 h 674045"/>
                <a:gd name="connsiteX3" fmla="*/ 168067 w 434014"/>
                <a:gd name="connsiteY3" fmla="*/ 64178 h 674045"/>
                <a:gd name="connsiteX4" fmla="*/ 225217 w 434014"/>
                <a:gd name="connsiteY4" fmla="*/ 229278 h 674045"/>
                <a:gd name="connsiteX5" fmla="*/ 269667 w 434014"/>
                <a:gd name="connsiteY5" fmla="*/ 678 h 674045"/>
                <a:gd name="connsiteX6" fmla="*/ 345867 w 434014"/>
                <a:gd name="connsiteY6" fmla="*/ 318178 h 674045"/>
                <a:gd name="connsiteX7" fmla="*/ 422067 w 434014"/>
                <a:gd name="connsiteY7" fmla="*/ 241978 h 674045"/>
                <a:gd name="connsiteX8" fmla="*/ 415717 w 434014"/>
                <a:gd name="connsiteY8" fmla="*/ 464228 h 674045"/>
                <a:gd name="connsiteX9" fmla="*/ 250617 w 434014"/>
                <a:gd name="connsiteY9" fmla="*/ 673778 h 674045"/>
                <a:gd name="connsiteX0" fmla="*/ 250617 w 434014"/>
                <a:gd name="connsiteY0" fmla="*/ 673778 h 674045"/>
                <a:gd name="connsiteX1" fmla="*/ 2967 w 434014"/>
                <a:gd name="connsiteY1" fmla="*/ 502328 h 674045"/>
                <a:gd name="connsiteX2" fmla="*/ 117267 w 434014"/>
                <a:gd name="connsiteY2" fmla="*/ 254678 h 674045"/>
                <a:gd name="connsiteX3" fmla="*/ 168067 w 434014"/>
                <a:gd name="connsiteY3" fmla="*/ 64178 h 674045"/>
                <a:gd name="connsiteX4" fmla="*/ 225217 w 434014"/>
                <a:gd name="connsiteY4" fmla="*/ 229278 h 674045"/>
                <a:gd name="connsiteX5" fmla="*/ 269667 w 434014"/>
                <a:gd name="connsiteY5" fmla="*/ 678 h 674045"/>
                <a:gd name="connsiteX6" fmla="*/ 345867 w 434014"/>
                <a:gd name="connsiteY6" fmla="*/ 318178 h 674045"/>
                <a:gd name="connsiteX7" fmla="*/ 422067 w 434014"/>
                <a:gd name="connsiteY7" fmla="*/ 241978 h 674045"/>
                <a:gd name="connsiteX8" fmla="*/ 415717 w 434014"/>
                <a:gd name="connsiteY8" fmla="*/ 464228 h 674045"/>
                <a:gd name="connsiteX9" fmla="*/ 250617 w 434014"/>
                <a:gd name="connsiteY9" fmla="*/ 673778 h 67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014" h="674045">
                  <a:moveTo>
                    <a:pt x="250617" y="673778"/>
                  </a:moveTo>
                  <a:cubicBezTo>
                    <a:pt x="124675" y="680128"/>
                    <a:pt x="25192" y="572178"/>
                    <a:pt x="2967" y="502328"/>
                  </a:cubicBezTo>
                  <a:cubicBezTo>
                    <a:pt x="-19258" y="432478"/>
                    <a:pt x="89750" y="327703"/>
                    <a:pt x="117267" y="254678"/>
                  </a:cubicBezTo>
                  <a:cubicBezTo>
                    <a:pt x="144784" y="181653"/>
                    <a:pt x="150075" y="68411"/>
                    <a:pt x="168067" y="64178"/>
                  </a:cubicBezTo>
                  <a:cubicBezTo>
                    <a:pt x="186059" y="59945"/>
                    <a:pt x="208284" y="239861"/>
                    <a:pt x="225217" y="229278"/>
                  </a:cubicBezTo>
                  <a:cubicBezTo>
                    <a:pt x="242150" y="218695"/>
                    <a:pt x="249559" y="-14139"/>
                    <a:pt x="269667" y="678"/>
                  </a:cubicBezTo>
                  <a:cubicBezTo>
                    <a:pt x="289775" y="15495"/>
                    <a:pt x="320467" y="277961"/>
                    <a:pt x="345867" y="318178"/>
                  </a:cubicBezTo>
                  <a:cubicBezTo>
                    <a:pt x="371267" y="358395"/>
                    <a:pt x="410425" y="217636"/>
                    <a:pt x="422067" y="241978"/>
                  </a:cubicBezTo>
                  <a:cubicBezTo>
                    <a:pt x="433709" y="266320"/>
                    <a:pt x="444292" y="392261"/>
                    <a:pt x="415717" y="464228"/>
                  </a:cubicBezTo>
                  <a:cubicBezTo>
                    <a:pt x="387142" y="536195"/>
                    <a:pt x="376559" y="667428"/>
                    <a:pt x="250617" y="673778"/>
                  </a:cubicBezTo>
                  <a:close/>
                </a:path>
              </a:pathLst>
            </a:custGeom>
            <a:solidFill>
              <a:srgbClr val="FFFF00">
                <a:alpha val="70000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25E73316-FC16-DF99-70A9-B89A44BACE84}"/>
              </a:ext>
            </a:extLst>
          </p:cNvPr>
          <p:cNvGrpSpPr/>
          <p:nvPr/>
        </p:nvGrpSpPr>
        <p:grpSpPr>
          <a:xfrm>
            <a:off x="6776796" y="4213895"/>
            <a:ext cx="2291279" cy="1704181"/>
            <a:chOff x="2506117" y="4598014"/>
            <a:chExt cx="2291279" cy="1704181"/>
          </a:xfrm>
        </p:grpSpPr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D821A463-421F-1B50-C3AE-4260FF6D3DCF}"/>
                </a:ext>
              </a:extLst>
            </p:cNvPr>
            <p:cNvGrpSpPr/>
            <p:nvPr/>
          </p:nvGrpSpPr>
          <p:grpSpPr>
            <a:xfrm>
              <a:off x="2506117" y="4598014"/>
              <a:ext cx="2291279" cy="1704181"/>
              <a:chOff x="2506117" y="4598014"/>
              <a:chExt cx="2291279" cy="1704181"/>
            </a:xfrm>
          </p:grpSpPr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118008C2-D13A-CC5D-B68D-51FA1D8BD160}"/>
                  </a:ext>
                </a:extLst>
              </p:cNvPr>
              <p:cNvSpPr/>
              <p:nvPr/>
            </p:nvSpPr>
            <p:spPr>
              <a:xfrm>
                <a:off x="2750561" y="4905806"/>
                <a:ext cx="1828391" cy="1229365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75121A70-5569-E8C0-5DE8-48D42DF51592}"/>
                  </a:ext>
                </a:extLst>
              </p:cNvPr>
              <p:cNvSpPr/>
              <p:nvPr/>
            </p:nvSpPr>
            <p:spPr>
              <a:xfrm>
                <a:off x="3030430" y="5029274"/>
                <a:ext cx="1283350" cy="90055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1B5FB505-ED82-ACC0-7483-EB327B0CB6C9}"/>
                  </a:ext>
                </a:extLst>
              </p:cNvPr>
              <p:cNvSpPr/>
              <p:nvPr/>
            </p:nvSpPr>
            <p:spPr>
              <a:xfrm>
                <a:off x="3099137" y="5085712"/>
                <a:ext cx="1145937" cy="7705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FBD6E1FF-4A84-E8B0-F4CA-B309409704D2}"/>
                  </a:ext>
                </a:extLst>
              </p:cNvPr>
              <p:cNvSpPr/>
              <p:nvPr/>
            </p:nvSpPr>
            <p:spPr>
              <a:xfrm>
                <a:off x="3321755" y="5198588"/>
                <a:ext cx="700701" cy="47113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DD0E6995-6A37-6B21-D598-AFB1D8719943}"/>
                  </a:ext>
                </a:extLst>
              </p:cNvPr>
              <p:cNvSpPr/>
              <p:nvPr/>
            </p:nvSpPr>
            <p:spPr>
              <a:xfrm>
                <a:off x="2986255" y="4714571"/>
                <a:ext cx="376056" cy="454570"/>
              </a:xfrm>
              <a:custGeom>
                <a:avLst/>
                <a:gdLst>
                  <a:gd name="connsiteX0" fmla="*/ 422275 w 517525"/>
                  <a:gd name="connsiteY0" fmla="*/ 609600 h 609600"/>
                  <a:gd name="connsiteX1" fmla="*/ 422275 w 517525"/>
                  <a:gd name="connsiteY1" fmla="*/ 539750 h 609600"/>
                  <a:gd name="connsiteX2" fmla="*/ 133350 w 517525"/>
                  <a:gd name="connsiteY2" fmla="*/ 307975 h 609600"/>
                  <a:gd name="connsiteX3" fmla="*/ 82550 w 517525"/>
                  <a:gd name="connsiteY3" fmla="*/ 187325 h 609600"/>
                  <a:gd name="connsiteX4" fmla="*/ 120650 w 517525"/>
                  <a:gd name="connsiteY4" fmla="*/ 117475 h 609600"/>
                  <a:gd name="connsiteX5" fmla="*/ 466725 w 517525"/>
                  <a:gd name="connsiteY5" fmla="*/ 406400 h 609600"/>
                  <a:gd name="connsiteX6" fmla="*/ 517525 w 517525"/>
                  <a:gd name="connsiteY6" fmla="*/ 371475 h 609600"/>
                  <a:gd name="connsiteX7" fmla="*/ 85725 w 517525"/>
                  <a:gd name="connsiteY7" fmla="*/ 0 h 609600"/>
                  <a:gd name="connsiteX8" fmla="*/ 44450 w 517525"/>
                  <a:gd name="connsiteY8" fmla="*/ 28575 h 609600"/>
                  <a:gd name="connsiteX9" fmla="*/ 0 w 517525"/>
                  <a:gd name="connsiteY9" fmla="*/ 180975 h 609600"/>
                  <a:gd name="connsiteX10" fmla="*/ 85725 w 517525"/>
                  <a:gd name="connsiteY10" fmla="*/ 377825 h 609600"/>
                  <a:gd name="connsiteX11" fmla="*/ 342900 w 517525"/>
                  <a:gd name="connsiteY11" fmla="*/ 577850 h 609600"/>
                  <a:gd name="connsiteX12" fmla="*/ 422275 w 517525"/>
                  <a:gd name="connsiteY12" fmla="*/ 609600 h 609600"/>
                  <a:gd name="connsiteX0" fmla="*/ 424933 w 520183"/>
                  <a:gd name="connsiteY0" fmla="*/ 609600 h 609600"/>
                  <a:gd name="connsiteX1" fmla="*/ 424933 w 520183"/>
                  <a:gd name="connsiteY1" fmla="*/ 539750 h 609600"/>
                  <a:gd name="connsiteX2" fmla="*/ 136008 w 520183"/>
                  <a:gd name="connsiteY2" fmla="*/ 307975 h 609600"/>
                  <a:gd name="connsiteX3" fmla="*/ 85208 w 520183"/>
                  <a:gd name="connsiteY3" fmla="*/ 187325 h 609600"/>
                  <a:gd name="connsiteX4" fmla="*/ 123308 w 520183"/>
                  <a:gd name="connsiteY4" fmla="*/ 117475 h 609600"/>
                  <a:gd name="connsiteX5" fmla="*/ 469383 w 520183"/>
                  <a:gd name="connsiteY5" fmla="*/ 406400 h 609600"/>
                  <a:gd name="connsiteX6" fmla="*/ 520183 w 520183"/>
                  <a:gd name="connsiteY6" fmla="*/ 371475 h 609600"/>
                  <a:gd name="connsiteX7" fmla="*/ 88383 w 520183"/>
                  <a:gd name="connsiteY7" fmla="*/ 0 h 609600"/>
                  <a:gd name="connsiteX8" fmla="*/ 47108 w 520183"/>
                  <a:gd name="connsiteY8" fmla="*/ 28575 h 609600"/>
                  <a:gd name="connsiteX9" fmla="*/ 2658 w 520183"/>
                  <a:gd name="connsiteY9" fmla="*/ 180975 h 609600"/>
                  <a:gd name="connsiteX10" fmla="*/ 88383 w 520183"/>
                  <a:gd name="connsiteY10" fmla="*/ 377825 h 609600"/>
                  <a:gd name="connsiteX11" fmla="*/ 345558 w 520183"/>
                  <a:gd name="connsiteY11" fmla="*/ 577850 h 609600"/>
                  <a:gd name="connsiteX12" fmla="*/ 424933 w 520183"/>
                  <a:gd name="connsiteY12" fmla="*/ 609600 h 609600"/>
                  <a:gd name="connsiteX0" fmla="*/ 424933 w 520183"/>
                  <a:gd name="connsiteY0" fmla="*/ 588168 h 588168"/>
                  <a:gd name="connsiteX1" fmla="*/ 424933 w 520183"/>
                  <a:gd name="connsiteY1" fmla="*/ 518318 h 588168"/>
                  <a:gd name="connsiteX2" fmla="*/ 136008 w 520183"/>
                  <a:gd name="connsiteY2" fmla="*/ 286543 h 588168"/>
                  <a:gd name="connsiteX3" fmla="*/ 85208 w 520183"/>
                  <a:gd name="connsiteY3" fmla="*/ 165893 h 588168"/>
                  <a:gd name="connsiteX4" fmla="*/ 123308 w 520183"/>
                  <a:gd name="connsiteY4" fmla="*/ 96043 h 588168"/>
                  <a:gd name="connsiteX5" fmla="*/ 469383 w 520183"/>
                  <a:gd name="connsiteY5" fmla="*/ 384968 h 588168"/>
                  <a:gd name="connsiteX6" fmla="*/ 520183 w 520183"/>
                  <a:gd name="connsiteY6" fmla="*/ 350043 h 588168"/>
                  <a:gd name="connsiteX7" fmla="*/ 88383 w 520183"/>
                  <a:gd name="connsiteY7" fmla="*/ 0 h 588168"/>
                  <a:gd name="connsiteX8" fmla="*/ 47108 w 520183"/>
                  <a:gd name="connsiteY8" fmla="*/ 7143 h 588168"/>
                  <a:gd name="connsiteX9" fmla="*/ 2658 w 520183"/>
                  <a:gd name="connsiteY9" fmla="*/ 159543 h 588168"/>
                  <a:gd name="connsiteX10" fmla="*/ 88383 w 520183"/>
                  <a:gd name="connsiteY10" fmla="*/ 356393 h 588168"/>
                  <a:gd name="connsiteX11" fmla="*/ 345558 w 520183"/>
                  <a:gd name="connsiteY11" fmla="*/ 556418 h 588168"/>
                  <a:gd name="connsiteX12" fmla="*/ 424933 w 520183"/>
                  <a:gd name="connsiteY12" fmla="*/ 588168 h 588168"/>
                  <a:gd name="connsiteX0" fmla="*/ 423430 w 518680"/>
                  <a:gd name="connsiteY0" fmla="*/ 588168 h 588168"/>
                  <a:gd name="connsiteX1" fmla="*/ 423430 w 518680"/>
                  <a:gd name="connsiteY1" fmla="*/ 518318 h 588168"/>
                  <a:gd name="connsiteX2" fmla="*/ 134505 w 518680"/>
                  <a:gd name="connsiteY2" fmla="*/ 286543 h 588168"/>
                  <a:gd name="connsiteX3" fmla="*/ 83705 w 518680"/>
                  <a:gd name="connsiteY3" fmla="*/ 165893 h 588168"/>
                  <a:gd name="connsiteX4" fmla="*/ 121805 w 518680"/>
                  <a:gd name="connsiteY4" fmla="*/ 96043 h 588168"/>
                  <a:gd name="connsiteX5" fmla="*/ 467880 w 518680"/>
                  <a:gd name="connsiteY5" fmla="*/ 384968 h 588168"/>
                  <a:gd name="connsiteX6" fmla="*/ 518680 w 518680"/>
                  <a:gd name="connsiteY6" fmla="*/ 350043 h 588168"/>
                  <a:gd name="connsiteX7" fmla="*/ 86880 w 518680"/>
                  <a:gd name="connsiteY7" fmla="*/ 0 h 588168"/>
                  <a:gd name="connsiteX8" fmla="*/ 40843 w 518680"/>
                  <a:gd name="connsiteY8" fmla="*/ 21431 h 588168"/>
                  <a:gd name="connsiteX9" fmla="*/ 1155 w 518680"/>
                  <a:gd name="connsiteY9" fmla="*/ 159543 h 588168"/>
                  <a:gd name="connsiteX10" fmla="*/ 86880 w 518680"/>
                  <a:gd name="connsiteY10" fmla="*/ 356393 h 588168"/>
                  <a:gd name="connsiteX11" fmla="*/ 344055 w 518680"/>
                  <a:gd name="connsiteY11" fmla="*/ 556418 h 588168"/>
                  <a:gd name="connsiteX12" fmla="*/ 423430 w 518680"/>
                  <a:gd name="connsiteY12" fmla="*/ 588168 h 588168"/>
                  <a:gd name="connsiteX0" fmla="*/ 423444 w 518694"/>
                  <a:gd name="connsiteY0" fmla="*/ 588168 h 588168"/>
                  <a:gd name="connsiteX1" fmla="*/ 423444 w 518694"/>
                  <a:gd name="connsiteY1" fmla="*/ 518318 h 588168"/>
                  <a:gd name="connsiteX2" fmla="*/ 134519 w 518694"/>
                  <a:gd name="connsiteY2" fmla="*/ 286543 h 588168"/>
                  <a:gd name="connsiteX3" fmla="*/ 83719 w 518694"/>
                  <a:gd name="connsiteY3" fmla="*/ 165893 h 588168"/>
                  <a:gd name="connsiteX4" fmla="*/ 121819 w 518694"/>
                  <a:gd name="connsiteY4" fmla="*/ 96043 h 588168"/>
                  <a:gd name="connsiteX5" fmla="*/ 467894 w 518694"/>
                  <a:gd name="connsiteY5" fmla="*/ 384968 h 588168"/>
                  <a:gd name="connsiteX6" fmla="*/ 518694 w 518694"/>
                  <a:gd name="connsiteY6" fmla="*/ 350043 h 588168"/>
                  <a:gd name="connsiteX7" fmla="*/ 86894 w 518694"/>
                  <a:gd name="connsiteY7" fmla="*/ 0 h 588168"/>
                  <a:gd name="connsiteX8" fmla="*/ 40857 w 518694"/>
                  <a:gd name="connsiteY8" fmla="*/ 21431 h 588168"/>
                  <a:gd name="connsiteX9" fmla="*/ 1169 w 518694"/>
                  <a:gd name="connsiteY9" fmla="*/ 159543 h 588168"/>
                  <a:gd name="connsiteX10" fmla="*/ 86894 w 518694"/>
                  <a:gd name="connsiteY10" fmla="*/ 356393 h 588168"/>
                  <a:gd name="connsiteX11" fmla="*/ 344069 w 518694"/>
                  <a:gd name="connsiteY11" fmla="*/ 556418 h 588168"/>
                  <a:gd name="connsiteX12" fmla="*/ 423444 w 518694"/>
                  <a:gd name="connsiteY12" fmla="*/ 588168 h 588168"/>
                  <a:gd name="connsiteX0" fmla="*/ 423444 w 518694"/>
                  <a:gd name="connsiteY0" fmla="*/ 588168 h 588168"/>
                  <a:gd name="connsiteX1" fmla="*/ 423444 w 518694"/>
                  <a:gd name="connsiteY1" fmla="*/ 518318 h 588168"/>
                  <a:gd name="connsiteX2" fmla="*/ 134519 w 518694"/>
                  <a:gd name="connsiteY2" fmla="*/ 286543 h 588168"/>
                  <a:gd name="connsiteX3" fmla="*/ 83719 w 518694"/>
                  <a:gd name="connsiteY3" fmla="*/ 165893 h 588168"/>
                  <a:gd name="connsiteX4" fmla="*/ 121819 w 518694"/>
                  <a:gd name="connsiteY4" fmla="*/ 96043 h 588168"/>
                  <a:gd name="connsiteX5" fmla="*/ 467894 w 518694"/>
                  <a:gd name="connsiteY5" fmla="*/ 384968 h 588168"/>
                  <a:gd name="connsiteX6" fmla="*/ 518694 w 518694"/>
                  <a:gd name="connsiteY6" fmla="*/ 350043 h 588168"/>
                  <a:gd name="connsiteX7" fmla="*/ 86894 w 518694"/>
                  <a:gd name="connsiteY7" fmla="*/ 0 h 588168"/>
                  <a:gd name="connsiteX8" fmla="*/ 40857 w 518694"/>
                  <a:gd name="connsiteY8" fmla="*/ 21431 h 588168"/>
                  <a:gd name="connsiteX9" fmla="*/ 1169 w 518694"/>
                  <a:gd name="connsiteY9" fmla="*/ 159543 h 588168"/>
                  <a:gd name="connsiteX10" fmla="*/ 86894 w 518694"/>
                  <a:gd name="connsiteY10" fmla="*/ 356393 h 588168"/>
                  <a:gd name="connsiteX11" fmla="*/ 344069 w 518694"/>
                  <a:gd name="connsiteY11" fmla="*/ 556418 h 588168"/>
                  <a:gd name="connsiteX12" fmla="*/ 423444 w 518694"/>
                  <a:gd name="connsiteY12" fmla="*/ 588168 h 588168"/>
                  <a:gd name="connsiteX0" fmla="*/ 423444 w 518694"/>
                  <a:gd name="connsiteY0" fmla="*/ 588168 h 588168"/>
                  <a:gd name="connsiteX1" fmla="*/ 423444 w 518694"/>
                  <a:gd name="connsiteY1" fmla="*/ 518318 h 588168"/>
                  <a:gd name="connsiteX2" fmla="*/ 134519 w 518694"/>
                  <a:gd name="connsiteY2" fmla="*/ 286543 h 588168"/>
                  <a:gd name="connsiteX3" fmla="*/ 83719 w 518694"/>
                  <a:gd name="connsiteY3" fmla="*/ 165893 h 588168"/>
                  <a:gd name="connsiteX4" fmla="*/ 121819 w 518694"/>
                  <a:gd name="connsiteY4" fmla="*/ 96043 h 588168"/>
                  <a:gd name="connsiteX5" fmla="*/ 467894 w 518694"/>
                  <a:gd name="connsiteY5" fmla="*/ 384968 h 588168"/>
                  <a:gd name="connsiteX6" fmla="*/ 518694 w 518694"/>
                  <a:gd name="connsiteY6" fmla="*/ 350043 h 588168"/>
                  <a:gd name="connsiteX7" fmla="*/ 86894 w 518694"/>
                  <a:gd name="connsiteY7" fmla="*/ 0 h 588168"/>
                  <a:gd name="connsiteX8" fmla="*/ 40857 w 518694"/>
                  <a:gd name="connsiteY8" fmla="*/ 21431 h 588168"/>
                  <a:gd name="connsiteX9" fmla="*/ 1169 w 518694"/>
                  <a:gd name="connsiteY9" fmla="*/ 159543 h 588168"/>
                  <a:gd name="connsiteX10" fmla="*/ 86894 w 518694"/>
                  <a:gd name="connsiteY10" fmla="*/ 356393 h 588168"/>
                  <a:gd name="connsiteX11" fmla="*/ 344069 w 518694"/>
                  <a:gd name="connsiteY11" fmla="*/ 556418 h 588168"/>
                  <a:gd name="connsiteX12" fmla="*/ 423444 w 518694"/>
                  <a:gd name="connsiteY12" fmla="*/ 588168 h 588168"/>
                  <a:gd name="connsiteX0" fmla="*/ 423444 w 518694"/>
                  <a:gd name="connsiteY0" fmla="*/ 588168 h 588168"/>
                  <a:gd name="connsiteX1" fmla="*/ 423444 w 518694"/>
                  <a:gd name="connsiteY1" fmla="*/ 518318 h 588168"/>
                  <a:gd name="connsiteX2" fmla="*/ 134519 w 518694"/>
                  <a:gd name="connsiteY2" fmla="*/ 286543 h 588168"/>
                  <a:gd name="connsiteX3" fmla="*/ 83719 w 518694"/>
                  <a:gd name="connsiteY3" fmla="*/ 165893 h 588168"/>
                  <a:gd name="connsiteX4" fmla="*/ 121819 w 518694"/>
                  <a:gd name="connsiteY4" fmla="*/ 96043 h 588168"/>
                  <a:gd name="connsiteX5" fmla="*/ 467894 w 518694"/>
                  <a:gd name="connsiteY5" fmla="*/ 384968 h 588168"/>
                  <a:gd name="connsiteX6" fmla="*/ 518694 w 518694"/>
                  <a:gd name="connsiteY6" fmla="*/ 350043 h 588168"/>
                  <a:gd name="connsiteX7" fmla="*/ 86894 w 518694"/>
                  <a:gd name="connsiteY7" fmla="*/ 0 h 588168"/>
                  <a:gd name="connsiteX8" fmla="*/ 40857 w 518694"/>
                  <a:gd name="connsiteY8" fmla="*/ 21431 h 588168"/>
                  <a:gd name="connsiteX9" fmla="*/ 1169 w 518694"/>
                  <a:gd name="connsiteY9" fmla="*/ 159543 h 588168"/>
                  <a:gd name="connsiteX10" fmla="*/ 86894 w 518694"/>
                  <a:gd name="connsiteY10" fmla="*/ 356393 h 588168"/>
                  <a:gd name="connsiteX11" fmla="*/ 344069 w 518694"/>
                  <a:gd name="connsiteY11" fmla="*/ 556418 h 588168"/>
                  <a:gd name="connsiteX12" fmla="*/ 423444 w 518694"/>
                  <a:gd name="connsiteY12" fmla="*/ 588168 h 588168"/>
                  <a:gd name="connsiteX0" fmla="*/ 423444 w 487738"/>
                  <a:gd name="connsiteY0" fmla="*/ 588168 h 588168"/>
                  <a:gd name="connsiteX1" fmla="*/ 423444 w 487738"/>
                  <a:gd name="connsiteY1" fmla="*/ 518318 h 588168"/>
                  <a:gd name="connsiteX2" fmla="*/ 134519 w 487738"/>
                  <a:gd name="connsiteY2" fmla="*/ 286543 h 588168"/>
                  <a:gd name="connsiteX3" fmla="*/ 83719 w 487738"/>
                  <a:gd name="connsiteY3" fmla="*/ 165893 h 588168"/>
                  <a:gd name="connsiteX4" fmla="*/ 121819 w 487738"/>
                  <a:gd name="connsiteY4" fmla="*/ 96043 h 588168"/>
                  <a:gd name="connsiteX5" fmla="*/ 467894 w 487738"/>
                  <a:gd name="connsiteY5" fmla="*/ 384968 h 588168"/>
                  <a:gd name="connsiteX6" fmla="*/ 487738 w 487738"/>
                  <a:gd name="connsiteY6" fmla="*/ 314325 h 588168"/>
                  <a:gd name="connsiteX7" fmla="*/ 86894 w 487738"/>
                  <a:gd name="connsiteY7" fmla="*/ 0 h 588168"/>
                  <a:gd name="connsiteX8" fmla="*/ 40857 w 487738"/>
                  <a:gd name="connsiteY8" fmla="*/ 21431 h 588168"/>
                  <a:gd name="connsiteX9" fmla="*/ 1169 w 487738"/>
                  <a:gd name="connsiteY9" fmla="*/ 159543 h 588168"/>
                  <a:gd name="connsiteX10" fmla="*/ 86894 w 487738"/>
                  <a:gd name="connsiteY10" fmla="*/ 356393 h 588168"/>
                  <a:gd name="connsiteX11" fmla="*/ 344069 w 487738"/>
                  <a:gd name="connsiteY11" fmla="*/ 556418 h 588168"/>
                  <a:gd name="connsiteX12" fmla="*/ 423444 w 487738"/>
                  <a:gd name="connsiteY12" fmla="*/ 588168 h 588168"/>
                  <a:gd name="connsiteX0" fmla="*/ 423444 w 487738"/>
                  <a:gd name="connsiteY0" fmla="*/ 588168 h 588168"/>
                  <a:gd name="connsiteX1" fmla="*/ 423444 w 487738"/>
                  <a:gd name="connsiteY1" fmla="*/ 518318 h 588168"/>
                  <a:gd name="connsiteX2" fmla="*/ 134519 w 487738"/>
                  <a:gd name="connsiteY2" fmla="*/ 286543 h 588168"/>
                  <a:gd name="connsiteX3" fmla="*/ 83719 w 487738"/>
                  <a:gd name="connsiteY3" fmla="*/ 165893 h 588168"/>
                  <a:gd name="connsiteX4" fmla="*/ 121819 w 487738"/>
                  <a:gd name="connsiteY4" fmla="*/ 96043 h 588168"/>
                  <a:gd name="connsiteX5" fmla="*/ 479801 w 487738"/>
                  <a:gd name="connsiteY5" fmla="*/ 382587 h 588168"/>
                  <a:gd name="connsiteX6" fmla="*/ 487738 w 487738"/>
                  <a:gd name="connsiteY6" fmla="*/ 314325 h 588168"/>
                  <a:gd name="connsiteX7" fmla="*/ 86894 w 487738"/>
                  <a:gd name="connsiteY7" fmla="*/ 0 h 588168"/>
                  <a:gd name="connsiteX8" fmla="*/ 40857 w 487738"/>
                  <a:gd name="connsiteY8" fmla="*/ 21431 h 588168"/>
                  <a:gd name="connsiteX9" fmla="*/ 1169 w 487738"/>
                  <a:gd name="connsiteY9" fmla="*/ 159543 h 588168"/>
                  <a:gd name="connsiteX10" fmla="*/ 86894 w 487738"/>
                  <a:gd name="connsiteY10" fmla="*/ 356393 h 588168"/>
                  <a:gd name="connsiteX11" fmla="*/ 344069 w 487738"/>
                  <a:gd name="connsiteY11" fmla="*/ 556418 h 588168"/>
                  <a:gd name="connsiteX12" fmla="*/ 423444 w 487738"/>
                  <a:gd name="connsiteY12" fmla="*/ 588168 h 588168"/>
                  <a:gd name="connsiteX0" fmla="*/ 423444 w 487738"/>
                  <a:gd name="connsiteY0" fmla="*/ 588168 h 588168"/>
                  <a:gd name="connsiteX1" fmla="*/ 423444 w 487738"/>
                  <a:gd name="connsiteY1" fmla="*/ 518318 h 588168"/>
                  <a:gd name="connsiteX2" fmla="*/ 134519 w 487738"/>
                  <a:gd name="connsiteY2" fmla="*/ 286543 h 588168"/>
                  <a:gd name="connsiteX3" fmla="*/ 83719 w 487738"/>
                  <a:gd name="connsiteY3" fmla="*/ 165893 h 588168"/>
                  <a:gd name="connsiteX4" fmla="*/ 121819 w 487738"/>
                  <a:gd name="connsiteY4" fmla="*/ 96043 h 588168"/>
                  <a:gd name="connsiteX5" fmla="*/ 479801 w 487738"/>
                  <a:gd name="connsiteY5" fmla="*/ 382587 h 588168"/>
                  <a:gd name="connsiteX6" fmla="*/ 487738 w 487738"/>
                  <a:gd name="connsiteY6" fmla="*/ 314325 h 588168"/>
                  <a:gd name="connsiteX7" fmla="*/ 86894 w 487738"/>
                  <a:gd name="connsiteY7" fmla="*/ 0 h 588168"/>
                  <a:gd name="connsiteX8" fmla="*/ 40857 w 487738"/>
                  <a:gd name="connsiteY8" fmla="*/ 21431 h 588168"/>
                  <a:gd name="connsiteX9" fmla="*/ 1169 w 487738"/>
                  <a:gd name="connsiteY9" fmla="*/ 159543 h 588168"/>
                  <a:gd name="connsiteX10" fmla="*/ 86894 w 487738"/>
                  <a:gd name="connsiteY10" fmla="*/ 356393 h 588168"/>
                  <a:gd name="connsiteX11" fmla="*/ 344069 w 487738"/>
                  <a:gd name="connsiteY11" fmla="*/ 556418 h 588168"/>
                  <a:gd name="connsiteX12" fmla="*/ 423444 w 487738"/>
                  <a:gd name="connsiteY12" fmla="*/ 588168 h 588168"/>
                  <a:gd name="connsiteX0" fmla="*/ 423444 w 487738"/>
                  <a:gd name="connsiteY0" fmla="*/ 588168 h 588168"/>
                  <a:gd name="connsiteX1" fmla="*/ 423444 w 487738"/>
                  <a:gd name="connsiteY1" fmla="*/ 518318 h 588168"/>
                  <a:gd name="connsiteX2" fmla="*/ 134519 w 487738"/>
                  <a:gd name="connsiteY2" fmla="*/ 286543 h 588168"/>
                  <a:gd name="connsiteX3" fmla="*/ 83719 w 487738"/>
                  <a:gd name="connsiteY3" fmla="*/ 165893 h 588168"/>
                  <a:gd name="connsiteX4" fmla="*/ 121819 w 487738"/>
                  <a:gd name="connsiteY4" fmla="*/ 96043 h 588168"/>
                  <a:gd name="connsiteX5" fmla="*/ 479801 w 487738"/>
                  <a:gd name="connsiteY5" fmla="*/ 382587 h 588168"/>
                  <a:gd name="connsiteX6" fmla="*/ 487738 w 487738"/>
                  <a:gd name="connsiteY6" fmla="*/ 314325 h 588168"/>
                  <a:gd name="connsiteX7" fmla="*/ 86894 w 487738"/>
                  <a:gd name="connsiteY7" fmla="*/ 0 h 588168"/>
                  <a:gd name="connsiteX8" fmla="*/ 40857 w 487738"/>
                  <a:gd name="connsiteY8" fmla="*/ 21431 h 588168"/>
                  <a:gd name="connsiteX9" fmla="*/ 1169 w 487738"/>
                  <a:gd name="connsiteY9" fmla="*/ 159543 h 588168"/>
                  <a:gd name="connsiteX10" fmla="*/ 86894 w 487738"/>
                  <a:gd name="connsiteY10" fmla="*/ 356393 h 588168"/>
                  <a:gd name="connsiteX11" fmla="*/ 344069 w 487738"/>
                  <a:gd name="connsiteY11" fmla="*/ 556418 h 588168"/>
                  <a:gd name="connsiteX12" fmla="*/ 423444 w 487738"/>
                  <a:gd name="connsiteY12" fmla="*/ 588168 h 588168"/>
                  <a:gd name="connsiteX0" fmla="*/ 423444 w 487738"/>
                  <a:gd name="connsiteY0" fmla="*/ 588168 h 588168"/>
                  <a:gd name="connsiteX1" fmla="*/ 423444 w 487738"/>
                  <a:gd name="connsiteY1" fmla="*/ 518318 h 588168"/>
                  <a:gd name="connsiteX2" fmla="*/ 134519 w 487738"/>
                  <a:gd name="connsiteY2" fmla="*/ 286543 h 588168"/>
                  <a:gd name="connsiteX3" fmla="*/ 83719 w 487738"/>
                  <a:gd name="connsiteY3" fmla="*/ 165893 h 588168"/>
                  <a:gd name="connsiteX4" fmla="*/ 121819 w 487738"/>
                  <a:gd name="connsiteY4" fmla="*/ 96043 h 588168"/>
                  <a:gd name="connsiteX5" fmla="*/ 479801 w 487738"/>
                  <a:gd name="connsiteY5" fmla="*/ 382587 h 588168"/>
                  <a:gd name="connsiteX6" fmla="*/ 487738 w 487738"/>
                  <a:gd name="connsiteY6" fmla="*/ 314325 h 588168"/>
                  <a:gd name="connsiteX7" fmla="*/ 86894 w 487738"/>
                  <a:gd name="connsiteY7" fmla="*/ 0 h 588168"/>
                  <a:gd name="connsiteX8" fmla="*/ 40857 w 487738"/>
                  <a:gd name="connsiteY8" fmla="*/ 21431 h 588168"/>
                  <a:gd name="connsiteX9" fmla="*/ 1169 w 487738"/>
                  <a:gd name="connsiteY9" fmla="*/ 159543 h 588168"/>
                  <a:gd name="connsiteX10" fmla="*/ 86894 w 487738"/>
                  <a:gd name="connsiteY10" fmla="*/ 356393 h 588168"/>
                  <a:gd name="connsiteX11" fmla="*/ 344069 w 487738"/>
                  <a:gd name="connsiteY11" fmla="*/ 556418 h 588168"/>
                  <a:gd name="connsiteX12" fmla="*/ 423444 w 487738"/>
                  <a:gd name="connsiteY12" fmla="*/ 588168 h 588168"/>
                  <a:gd name="connsiteX0" fmla="*/ 422284 w 486578"/>
                  <a:gd name="connsiteY0" fmla="*/ 588168 h 588168"/>
                  <a:gd name="connsiteX1" fmla="*/ 422284 w 486578"/>
                  <a:gd name="connsiteY1" fmla="*/ 518318 h 588168"/>
                  <a:gd name="connsiteX2" fmla="*/ 133359 w 486578"/>
                  <a:gd name="connsiteY2" fmla="*/ 286543 h 588168"/>
                  <a:gd name="connsiteX3" fmla="*/ 82559 w 486578"/>
                  <a:gd name="connsiteY3" fmla="*/ 165893 h 588168"/>
                  <a:gd name="connsiteX4" fmla="*/ 120659 w 486578"/>
                  <a:gd name="connsiteY4" fmla="*/ 96043 h 588168"/>
                  <a:gd name="connsiteX5" fmla="*/ 478641 w 486578"/>
                  <a:gd name="connsiteY5" fmla="*/ 382587 h 588168"/>
                  <a:gd name="connsiteX6" fmla="*/ 486578 w 486578"/>
                  <a:gd name="connsiteY6" fmla="*/ 314325 h 588168"/>
                  <a:gd name="connsiteX7" fmla="*/ 85734 w 486578"/>
                  <a:gd name="connsiteY7" fmla="*/ 0 h 588168"/>
                  <a:gd name="connsiteX8" fmla="*/ 39697 w 486578"/>
                  <a:gd name="connsiteY8" fmla="*/ 21431 h 588168"/>
                  <a:gd name="connsiteX9" fmla="*/ 9 w 486578"/>
                  <a:gd name="connsiteY9" fmla="*/ 159543 h 588168"/>
                  <a:gd name="connsiteX10" fmla="*/ 85734 w 486578"/>
                  <a:gd name="connsiteY10" fmla="*/ 356393 h 588168"/>
                  <a:gd name="connsiteX11" fmla="*/ 342909 w 486578"/>
                  <a:gd name="connsiteY11" fmla="*/ 556418 h 588168"/>
                  <a:gd name="connsiteX12" fmla="*/ 422284 w 486578"/>
                  <a:gd name="connsiteY12" fmla="*/ 588168 h 588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578" h="588168">
                    <a:moveTo>
                      <a:pt x="422284" y="588168"/>
                    </a:moveTo>
                    <a:lnTo>
                      <a:pt x="422284" y="518318"/>
                    </a:lnTo>
                    <a:cubicBezTo>
                      <a:pt x="325976" y="441060"/>
                      <a:pt x="189980" y="345280"/>
                      <a:pt x="133359" y="286543"/>
                    </a:cubicBezTo>
                    <a:cubicBezTo>
                      <a:pt x="76738" y="227806"/>
                      <a:pt x="81765" y="208225"/>
                      <a:pt x="82559" y="165893"/>
                    </a:cubicBezTo>
                    <a:cubicBezTo>
                      <a:pt x="83353" y="123561"/>
                      <a:pt x="88909" y="97894"/>
                      <a:pt x="120659" y="96043"/>
                    </a:cubicBezTo>
                    <a:lnTo>
                      <a:pt x="478641" y="382587"/>
                    </a:lnTo>
                    <a:lnTo>
                      <a:pt x="486578" y="314325"/>
                    </a:lnTo>
                    <a:lnTo>
                      <a:pt x="85734" y="0"/>
                    </a:lnTo>
                    <a:cubicBezTo>
                      <a:pt x="70388" y="7144"/>
                      <a:pt x="55043" y="0"/>
                      <a:pt x="39697" y="21431"/>
                    </a:cubicBezTo>
                    <a:cubicBezTo>
                      <a:pt x="24351" y="42862"/>
                      <a:pt x="-521" y="89429"/>
                      <a:pt x="9" y="159543"/>
                    </a:cubicBezTo>
                    <a:cubicBezTo>
                      <a:pt x="539" y="229657"/>
                      <a:pt x="30965" y="315912"/>
                      <a:pt x="85734" y="356393"/>
                    </a:cubicBezTo>
                    <a:cubicBezTo>
                      <a:pt x="140503" y="396874"/>
                      <a:pt x="257184" y="489743"/>
                      <a:pt x="342909" y="556418"/>
                    </a:cubicBezTo>
                    <a:lnTo>
                      <a:pt x="422284" y="58816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F1128CA0-8DE0-425F-077D-AB99CB26B4D5}"/>
                  </a:ext>
                </a:extLst>
              </p:cNvPr>
              <p:cNvSpPr/>
              <p:nvPr/>
            </p:nvSpPr>
            <p:spPr>
              <a:xfrm>
                <a:off x="2506117" y="5264227"/>
                <a:ext cx="686879" cy="366234"/>
              </a:xfrm>
              <a:custGeom>
                <a:avLst/>
                <a:gdLst>
                  <a:gd name="connsiteX0" fmla="*/ 859631 w 888206"/>
                  <a:gd name="connsiteY0" fmla="*/ 295275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30956 w 888206"/>
                  <a:gd name="connsiteY3" fmla="*/ 416719 h 473869"/>
                  <a:gd name="connsiteX4" fmla="*/ 0 w 888206"/>
                  <a:gd name="connsiteY4" fmla="*/ 316707 h 473869"/>
                  <a:gd name="connsiteX5" fmla="*/ 45243 w 888206"/>
                  <a:gd name="connsiteY5" fmla="*/ 147638 h 473869"/>
                  <a:gd name="connsiteX6" fmla="*/ 104775 w 888206"/>
                  <a:gd name="connsiteY6" fmla="*/ 88107 h 473869"/>
                  <a:gd name="connsiteX7" fmla="*/ 173831 w 888206"/>
                  <a:gd name="connsiteY7" fmla="*/ 71438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9631 w 888206"/>
                  <a:gd name="connsiteY15" fmla="*/ 295275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30956 w 888206"/>
                  <a:gd name="connsiteY3" fmla="*/ 416719 h 473869"/>
                  <a:gd name="connsiteX4" fmla="*/ 0 w 888206"/>
                  <a:gd name="connsiteY4" fmla="*/ 316707 h 473869"/>
                  <a:gd name="connsiteX5" fmla="*/ 45243 w 888206"/>
                  <a:gd name="connsiteY5" fmla="*/ 147638 h 473869"/>
                  <a:gd name="connsiteX6" fmla="*/ 104775 w 888206"/>
                  <a:gd name="connsiteY6" fmla="*/ 88107 h 473869"/>
                  <a:gd name="connsiteX7" fmla="*/ 173831 w 888206"/>
                  <a:gd name="connsiteY7" fmla="*/ 71438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30956 w 888206"/>
                  <a:gd name="connsiteY3" fmla="*/ 416719 h 473869"/>
                  <a:gd name="connsiteX4" fmla="*/ 0 w 888206"/>
                  <a:gd name="connsiteY4" fmla="*/ 316707 h 473869"/>
                  <a:gd name="connsiteX5" fmla="*/ 45243 w 888206"/>
                  <a:gd name="connsiteY5" fmla="*/ 147638 h 473869"/>
                  <a:gd name="connsiteX6" fmla="*/ 104775 w 888206"/>
                  <a:gd name="connsiteY6" fmla="*/ 88107 h 473869"/>
                  <a:gd name="connsiteX7" fmla="*/ 173831 w 888206"/>
                  <a:gd name="connsiteY7" fmla="*/ 71438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30956 w 888206"/>
                  <a:gd name="connsiteY3" fmla="*/ 416719 h 473869"/>
                  <a:gd name="connsiteX4" fmla="*/ 0 w 888206"/>
                  <a:gd name="connsiteY4" fmla="*/ 316707 h 473869"/>
                  <a:gd name="connsiteX5" fmla="*/ 45243 w 888206"/>
                  <a:gd name="connsiteY5" fmla="*/ 147638 h 473869"/>
                  <a:gd name="connsiteX6" fmla="*/ 104775 w 888206"/>
                  <a:gd name="connsiteY6" fmla="*/ 88107 h 473869"/>
                  <a:gd name="connsiteX7" fmla="*/ 173831 w 888206"/>
                  <a:gd name="connsiteY7" fmla="*/ 71438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30956 w 888206"/>
                  <a:gd name="connsiteY3" fmla="*/ 416719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173831 w 888206"/>
                  <a:gd name="connsiteY7" fmla="*/ 71438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30956 w 888206"/>
                  <a:gd name="connsiteY3" fmla="*/ 416719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173831 w 888206"/>
                  <a:gd name="connsiteY7" fmla="*/ 71438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30956 w 888206"/>
                  <a:gd name="connsiteY3" fmla="*/ 416719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204788 w 888206"/>
                  <a:gd name="connsiteY7" fmla="*/ 66676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30956 w 888206"/>
                  <a:gd name="connsiteY3" fmla="*/ 416719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204788 w 888206"/>
                  <a:gd name="connsiteY7" fmla="*/ 66676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33337 w 888206"/>
                  <a:gd name="connsiteY3" fmla="*/ 423863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204788 w 888206"/>
                  <a:gd name="connsiteY7" fmla="*/ 66676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33337 w 888206"/>
                  <a:gd name="connsiteY3" fmla="*/ 423863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204788 w 888206"/>
                  <a:gd name="connsiteY7" fmla="*/ 66676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40480 w 888206"/>
                  <a:gd name="connsiteY3" fmla="*/ 423863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204788 w 888206"/>
                  <a:gd name="connsiteY7" fmla="*/ 66676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40480 w 888206"/>
                  <a:gd name="connsiteY3" fmla="*/ 423863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204788 w 888206"/>
                  <a:gd name="connsiteY7" fmla="*/ 66676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40480 w 888206"/>
                  <a:gd name="connsiteY3" fmla="*/ 423863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204788 w 888206"/>
                  <a:gd name="connsiteY7" fmla="*/ 66676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40480 w 888206"/>
                  <a:gd name="connsiteY3" fmla="*/ 423863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204788 w 888206"/>
                  <a:gd name="connsiteY7" fmla="*/ 66676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288131 w 888206"/>
                  <a:gd name="connsiteY14" fmla="*/ 342900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40480 w 888206"/>
                  <a:gd name="connsiteY3" fmla="*/ 423863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204788 w 888206"/>
                  <a:gd name="connsiteY7" fmla="*/ 66676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328612 w 888206"/>
                  <a:gd name="connsiteY14" fmla="*/ 340519 h 473869"/>
                  <a:gd name="connsiteX15" fmla="*/ 854869 w 888206"/>
                  <a:gd name="connsiteY15" fmla="*/ 264319 h 473869"/>
                  <a:gd name="connsiteX0" fmla="*/ 854869 w 888206"/>
                  <a:gd name="connsiteY0" fmla="*/ 264319 h 473869"/>
                  <a:gd name="connsiteX1" fmla="*/ 781050 w 888206"/>
                  <a:gd name="connsiteY1" fmla="*/ 373857 h 473869"/>
                  <a:gd name="connsiteX2" fmla="*/ 126206 w 888206"/>
                  <a:gd name="connsiteY2" fmla="*/ 473869 h 473869"/>
                  <a:gd name="connsiteX3" fmla="*/ 40480 w 888206"/>
                  <a:gd name="connsiteY3" fmla="*/ 423863 h 473869"/>
                  <a:gd name="connsiteX4" fmla="*/ 0 w 888206"/>
                  <a:gd name="connsiteY4" fmla="*/ 316707 h 473869"/>
                  <a:gd name="connsiteX5" fmla="*/ 30956 w 888206"/>
                  <a:gd name="connsiteY5" fmla="*/ 180975 h 473869"/>
                  <a:gd name="connsiteX6" fmla="*/ 104775 w 888206"/>
                  <a:gd name="connsiteY6" fmla="*/ 88107 h 473869"/>
                  <a:gd name="connsiteX7" fmla="*/ 204788 w 888206"/>
                  <a:gd name="connsiteY7" fmla="*/ 66676 h 473869"/>
                  <a:gd name="connsiteX8" fmla="*/ 857250 w 888206"/>
                  <a:gd name="connsiteY8" fmla="*/ 0 h 473869"/>
                  <a:gd name="connsiteX9" fmla="*/ 888206 w 888206"/>
                  <a:gd name="connsiteY9" fmla="*/ 40482 h 473869"/>
                  <a:gd name="connsiteX10" fmla="*/ 883443 w 888206"/>
                  <a:gd name="connsiteY10" fmla="*/ 73819 h 473869"/>
                  <a:gd name="connsiteX11" fmla="*/ 250031 w 888206"/>
                  <a:gd name="connsiteY11" fmla="*/ 150019 h 473869"/>
                  <a:gd name="connsiteX12" fmla="*/ 166687 w 888206"/>
                  <a:gd name="connsiteY12" fmla="*/ 235744 h 473869"/>
                  <a:gd name="connsiteX13" fmla="*/ 204787 w 888206"/>
                  <a:gd name="connsiteY13" fmla="*/ 321469 h 473869"/>
                  <a:gd name="connsiteX14" fmla="*/ 328612 w 888206"/>
                  <a:gd name="connsiteY14" fmla="*/ 340519 h 473869"/>
                  <a:gd name="connsiteX15" fmla="*/ 854869 w 888206"/>
                  <a:gd name="connsiteY15" fmla="*/ 264319 h 473869"/>
                  <a:gd name="connsiteX0" fmla="*/ 855414 w 888751"/>
                  <a:gd name="connsiteY0" fmla="*/ 264319 h 473869"/>
                  <a:gd name="connsiteX1" fmla="*/ 781595 w 888751"/>
                  <a:gd name="connsiteY1" fmla="*/ 373857 h 473869"/>
                  <a:gd name="connsiteX2" fmla="*/ 126751 w 888751"/>
                  <a:gd name="connsiteY2" fmla="*/ 473869 h 473869"/>
                  <a:gd name="connsiteX3" fmla="*/ 41025 w 888751"/>
                  <a:gd name="connsiteY3" fmla="*/ 423863 h 473869"/>
                  <a:gd name="connsiteX4" fmla="*/ 545 w 888751"/>
                  <a:gd name="connsiteY4" fmla="*/ 316707 h 473869"/>
                  <a:gd name="connsiteX5" fmla="*/ 31501 w 888751"/>
                  <a:gd name="connsiteY5" fmla="*/ 180975 h 473869"/>
                  <a:gd name="connsiteX6" fmla="*/ 105320 w 888751"/>
                  <a:gd name="connsiteY6" fmla="*/ 88107 h 473869"/>
                  <a:gd name="connsiteX7" fmla="*/ 205333 w 888751"/>
                  <a:gd name="connsiteY7" fmla="*/ 66676 h 473869"/>
                  <a:gd name="connsiteX8" fmla="*/ 857795 w 888751"/>
                  <a:gd name="connsiteY8" fmla="*/ 0 h 473869"/>
                  <a:gd name="connsiteX9" fmla="*/ 888751 w 888751"/>
                  <a:gd name="connsiteY9" fmla="*/ 40482 h 473869"/>
                  <a:gd name="connsiteX10" fmla="*/ 883988 w 888751"/>
                  <a:gd name="connsiteY10" fmla="*/ 73819 h 473869"/>
                  <a:gd name="connsiteX11" fmla="*/ 250576 w 888751"/>
                  <a:gd name="connsiteY11" fmla="*/ 150019 h 473869"/>
                  <a:gd name="connsiteX12" fmla="*/ 167232 w 888751"/>
                  <a:gd name="connsiteY12" fmla="*/ 235744 h 473869"/>
                  <a:gd name="connsiteX13" fmla="*/ 205332 w 888751"/>
                  <a:gd name="connsiteY13" fmla="*/ 321469 h 473869"/>
                  <a:gd name="connsiteX14" fmla="*/ 329157 w 888751"/>
                  <a:gd name="connsiteY14" fmla="*/ 340519 h 473869"/>
                  <a:gd name="connsiteX15" fmla="*/ 855414 w 888751"/>
                  <a:gd name="connsiteY15" fmla="*/ 264319 h 473869"/>
                  <a:gd name="connsiteX0" fmla="*/ 855414 w 888751"/>
                  <a:gd name="connsiteY0" fmla="*/ 264319 h 473869"/>
                  <a:gd name="connsiteX1" fmla="*/ 781595 w 888751"/>
                  <a:gd name="connsiteY1" fmla="*/ 373857 h 473869"/>
                  <a:gd name="connsiteX2" fmla="*/ 126751 w 888751"/>
                  <a:gd name="connsiteY2" fmla="*/ 473869 h 473869"/>
                  <a:gd name="connsiteX3" fmla="*/ 41025 w 888751"/>
                  <a:gd name="connsiteY3" fmla="*/ 423863 h 473869"/>
                  <a:gd name="connsiteX4" fmla="*/ 545 w 888751"/>
                  <a:gd name="connsiteY4" fmla="*/ 316707 h 473869"/>
                  <a:gd name="connsiteX5" fmla="*/ 31501 w 888751"/>
                  <a:gd name="connsiteY5" fmla="*/ 180975 h 473869"/>
                  <a:gd name="connsiteX6" fmla="*/ 105320 w 888751"/>
                  <a:gd name="connsiteY6" fmla="*/ 88107 h 473869"/>
                  <a:gd name="connsiteX7" fmla="*/ 231527 w 888751"/>
                  <a:gd name="connsiteY7" fmla="*/ 54770 h 473869"/>
                  <a:gd name="connsiteX8" fmla="*/ 857795 w 888751"/>
                  <a:gd name="connsiteY8" fmla="*/ 0 h 473869"/>
                  <a:gd name="connsiteX9" fmla="*/ 888751 w 888751"/>
                  <a:gd name="connsiteY9" fmla="*/ 40482 h 473869"/>
                  <a:gd name="connsiteX10" fmla="*/ 883988 w 888751"/>
                  <a:gd name="connsiteY10" fmla="*/ 73819 h 473869"/>
                  <a:gd name="connsiteX11" fmla="*/ 250576 w 888751"/>
                  <a:gd name="connsiteY11" fmla="*/ 150019 h 473869"/>
                  <a:gd name="connsiteX12" fmla="*/ 167232 w 888751"/>
                  <a:gd name="connsiteY12" fmla="*/ 235744 h 473869"/>
                  <a:gd name="connsiteX13" fmla="*/ 205332 w 888751"/>
                  <a:gd name="connsiteY13" fmla="*/ 321469 h 473869"/>
                  <a:gd name="connsiteX14" fmla="*/ 329157 w 888751"/>
                  <a:gd name="connsiteY14" fmla="*/ 340519 h 473869"/>
                  <a:gd name="connsiteX15" fmla="*/ 855414 w 888751"/>
                  <a:gd name="connsiteY15" fmla="*/ 264319 h 473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88751" h="473869">
                    <a:moveTo>
                      <a:pt x="855414" y="264319"/>
                    </a:moveTo>
                    <a:lnTo>
                      <a:pt x="781595" y="373857"/>
                    </a:lnTo>
                    <a:lnTo>
                      <a:pt x="126751" y="473869"/>
                    </a:lnTo>
                    <a:cubicBezTo>
                      <a:pt x="95795" y="457200"/>
                      <a:pt x="74362" y="461963"/>
                      <a:pt x="41025" y="423863"/>
                    </a:cubicBezTo>
                    <a:cubicBezTo>
                      <a:pt x="7688" y="385763"/>
                      <a:pt x="-2631" y="366713"/>
                      <a:pt x="545" y="316707"/>
                    </a:cubicBezTo>
                    <a:cubicBezTo>
                      <a:pt x="3721" y="266701"/>
                      <a:pt x="14039" y="233362"/>
                      <a:pt x="31501" y="180975"/>
                    </a:cubicBezTo>
                    <a:cubicBezTo>
                      <a:pt x="48963" y="128588"/>
                      <a:pt x="71982" y="109141"/>
                      <a:pt x="105320" y="88107"/>
                    </a:cubicBezTo>
                    <a:cubicBezTo>
                      <a:pt x="138658" y="67073"/>
                      <a:pt x="198189" y="61914"/>
                      <a:pt x="231527" y="54770"/>
                    </a:cubicBezTo>
                    <a:lnTo>
                      <a:pt x="857795" y="0"/>
                    </a:lnTo>
                    <a:lnTo>
                      <a:pt x="888751" y="40482"/>
                    </a:lnTo>
                    <a:lnTo>
                      <a:pt x="883988" y="73819"/>
                    </a:lnTo>
                    <a:lnTo>
                      <a:pt x="250576" y="150019"/>
                    </a:lnTo>
                    <a:cubicBezTo>
                      <a:pt x="215651" y="171450"/>
                      <a:pt x="183107" y="183356"/>
                      <a:pt x="167232" y="235744"/>
                    </a:cubicBezTo>
                    <a:cubicBezTo>
                      <a:pt x="151357" y="288132"/>
                      <a:pt x="192632" y="292894"/>
                      <a:pt x="205332" y="321469"/>
                    </a:cubicBezTo>
                    <a:cubicBezTo>
                      <a:pt x="233113" y="328613"/>
                      <a:pt x="263276" y="350044"/>
                      <a:pt x="329157" y="340519"/>
                    </a:cubicBezTo>
                    <a:lnTo>
                      <a:pt x="855414" y="264319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03B276D8-6416-95BE-0F47-7BD2C81B72BD}"/>
                  </a:ext>
                </a:extLst>
              </p:cNvPr>
              <p:cNvSpPr/>
              <p:nvPr/>
            </p:nvSpPr>
            <p:spPr>
              <a:xfrm>
                <a:off x="3223243" y="5562981"/>
                <a:ext cx="302246" cy="739214"/>
              </a:xfrm>
              <a:custGeom>
                <a:avLst/>
                <a:gdLst>
                  <a:gd name="connsiteX0" fmla="*/ 347662 w 378618"/>
                  <a:gd name="connsiteY0" fmla="*/ 0 h 988218"/>
                  <a:gd name="connsiteX1" fmla="*/ 33337 w 378618"/>
                  <a:gd name="connsiteY1" fmla="*/ 569118 h 988218"/>
                  <a:gd name="connsiteX2" fmla="*/ 0 w 378618"/>
                  <a:gd name="connsiteY2" fmla="*/ 888206 h 988218"/>
                  <a:gd name="connsiteX3" fmla="*/ 35718 w 378618"/>
                  <a:gd name="connsiteY3" fmla="*/ 988218 h 988218"/>
                  <a:gd name="connsiteX4" fmla="*/ 83343 w 378618"/>
                  <a:gd name="connsiteY4" fmla="*/ 962025 h 988218"/>
                  <a:gd name="connsiteX5" fmla="*/ 326231 w 378618"/>
                  <a:gd name="connsiteY5" fmla="*/ 481012 h 988218"/>
                  <a:gd name="connsiteX6" fmla="*/ 342900 w 378618"/>
                  <a:gd name="connsiteY6" fmla="*/ 378618 h 988218"/>
                  <a:gd name="connsiteX7" fmla="*/ 307181 w 378618"/>
                  <a:gd name="connsiteY7" fmla="*/ 378618 h 988218"/>
                  <a:gd name="connsiteX8" fmla="*/ 102393 w 378618"/>
                  <a:gd name="connsiteY8" fmla="*/ 759618 h 988218"/>
                  <a:gd name="connsiteX9" fmla="*/ 114300 w 378618"/>
                  <a:gd name="connsiteY9" fmla="*/ 571500 h 988218"/>
                  <a:gd name="connsiteX10" fmla="*/ 378618 w 378618"/>
                  <a:gd name="connsiteY10" fmla="*/ 57150 h 988218"/>
                  <a:gd name="connsiteX11" fmla="*/ 347662 w 378618"/>
                  <a:gd name="connsiteY11" fmla="*/ 0 h 988218"/>
                  <a:gd name="connsiteX0" fmla="*/ 347662 w 378618"/>
                  <a:gd name="connsiteY0" fmla="*/ 0 h 988218"/>
                  <a:gd name="connsiteX1" fmla="*/ 33337 w 378618"/>
                  <a:gd name="connsiteY1" fmla="*/ 569118 h 988218"/>
                  <a:gd name="connsiteX2" fmla="*/ 0 w 378618"/>
                  <a:gd name="connsiteY2" fmla="*/ 888206 h 988218"/>
                  <a:gd name="connsiteX3" fmla="*/ 35718 w 378618"/>
                  <a:gd name="connsiteY3" fmla="*/ 988218 h 988218"/>
                  <a:gd name="connsiteX4" fmla="*/ 83343 w 378618"/>
                  <a:gd name="connsiteY4" fmla="*/ 962025 h 988218"/>
                  <a:gd name="connsiteX5" fmla="*/ 326231 w 378618"/>
                  <a:gd name="connsiteY5" fmla="*/ 481012 h 988218"/>
                  <a:gd name="connsiteX6" fmla="*/ 342900 w 378618"/>
                  <a:gd name="connsiteY6" fmla="*/ 378618 h 988218"/>
                  <a:gd name="connsiteX7" fmla="*/ 307181 w 378618"/>
                  <a:gd name="connsiteY7" fmla="*/ 378618 h 988218"/>
                  <a:gd name="connsiteX8" fmla="*/ 102393 w 378618"/>
                  <a:gd name="connsiteY8" fmla="*/ 759618 h 988218"/>
                  <a:gd name="connsiteX9" fmla="*/ 114300 w 378618"/>
                  <a:gd name="connsiteY9" fmla="*/ 571500 h 988218"/>
                  <a:gd name="connsiteX10" fmla="*/ 378618 w 378618"/>
                  <a:gd name="connsiteY10" fmla="*/ 57150 h 988218"/>
                  <a:gd name="connsiteX11" fmla="*/ 347662 w 378618"/>
                  <a:gd name="connsiteY11" fmla="*/ 0 h 988218"/>
                  <a:gd name="connsiteX0" fmla="*/ 353770 w 384726"/>
                  <a:gd name="connsiteY0" fmla="*/ 0 h 988218"/>
                  <a:gd name="connsiteX1" fmla="*/ 39445 w 384726"/>
                  <a:gd name="connsiteY1" fmla="*/ 569118 h 988218"/>
                  <a:gd name="connsiteX2" fmla="*/ 6108 w 384726"/>
                  <a:gd name="connsiteY2" fmla="*/ 888206 h 988218"/>
                  <a:gd name="connsiteX3" fmla="*/ 41826 w 384726"/>
                  <a:gd name="connsiteY3" fmla="*/ 988218 h 988218"/>
                  <a:gd name="connsiteX4" fmla="*/ 89451 w 384726"/>
                  <a:gd name="connsiteY4" fmla="*/ 962025 h 988218"/>
                  <a:gd name="connsiteX5" fmla="*/ 332339 w 384726"/>
                  <a:gd name="connsiteY5" fmla="*/ 481012 h 988218"/>
                  <a:gd name="connsiteX6" fmla="*/ 349008 w 384726"/>
                  <a:gd name="connsiteY6" fmla="*/ 378618 h 988218"/>
                  <a:gd name="connsiteX7" fmla="*/ 313289 w 384726"/>
                  <a:gd name="connsiteY7" fmla="*/ 378618 h 988218"/>
                  <a:gd name="connsiteX8" fmla="*/ 108501 w 384726"/>
                  <a:gd name="connsiteY8" fmla="*/ 759618 h 988218"/>
                  <a:gd name="connsiteX9" fmla="*/ 120408 w 384726"/>
                  <a:gd name="connsiteY9" fmla="*/ 571500 h 988218"/>
                  <a:gd name="connsiteX10" fmla="*/ 384726 w 384726"/>
                  <a:gd name="connsiteY10" fmla="*/ 57150 h 988218"/>
                  <a:gd name="connsiteX11" fmla="*/ 353770 w 384726"/>
                  <a:gd name="connsiteY11" fmla="*/ 0 h 988218"/>
                  <a:gd name="connsiteX0" fmla="*/ 353770 w 384726"/>
                  <a:gd name="connsiteY0" fmla="*/ 0 h 988218"/>
                  <a:gd name="connsiteX1" fmla="*/ 39445 w 384726"/>
                  <a:gd name="connsiteY1" fmla="*/ 569118 h 988218"/>
                  <a:gd name="connsiteX2" fmla="*/ 6108 w 384726"/>
                  <a:gd name="connsiteY2" fmla="*/ 888206 h 988218"/>
                  <a:gd name="connsiteX3" fmla="*/ 41826 w 384726"/>
                  <a:gd name="connsiteY3" fmla="*/ 988218 h 988218"/>
                  <a:gd name="connsiteX4" fmla="*/ 110882 w 384726"/>
                  <a:gd name="connsiteY4" fmla="*/ 945357 h 988218"/>
                  <a:gd name="connsiteX5" fmla="*/ 332339 w 384726"/>
                  <a:gd name="connsiteY5" fmla="*/ 481012 h 988218"/>
                  <a:gd name="connsiteX6" fmla="*/ 349008 w 384726"/>
                  <a:gd name="connsiteY6" fmla="*/ 378618 h 988218"/>
                  <a:gd name="connsiteX7" fmla="*/ 313289 w 384726"/>
                  <a:gd name="connsiteY7" fmla="*/ 378618 h 988218"/>
                  <a:gd name="connsiteX8" fmla="*/ 108501 w 384726"/>
                  <a:gd name="connsiteY8" fmla="*/ 759618 h 988218"/>
                  <a:gd name="connsiteX9" fmla="*/ 120408 w 384726"/>
                  <a:gd name="connsiteY9" fmla="*/ 571500 h 988218"/>
                  <a:gd name="connsiteX10" fmla="*/ 384726 w 384726"/>
                  <a:gd name="connsiteY10" fmla="*/ 57150 h 988218"/>
                  <a:gd name="connsiteX11" fmla="*/ 353770 w 384726"/>
                  <a:gd name="connsiteY11" fmla="*/ 0 h 988218"/>
                  <a:gd name="connsiteX0" fmla="*/ 353770 w 384726"/>
                  <a:gd name="connsiteY0" fmla="*/ 0 h 988218"/>
                  <a:gd name="connsiteX1" fmla="*/ 39445 w 384726"/>
                  <a:gd name="connsiteY1" fmla="*/ 569118 h 988218"/>
                  <a:gd name="connsiteX2" fmla="*/ 6108 w 384726"/>
                  <a:gd name="connsiteY2" fmla="*/ 888206 h 988218"/>
                  <a:gd name="connsiteX3" fmla="*/ 41826 w 384726"/>
                  <a:gd name="connsiteY3" fmla="*/ 988218 h 988218"/>
                  <a:gd name="connsiteX4" fmla="*/ 110882 w 384726"/>
                  <a:gd name="connsiteY4" fmla="*/ 945357 h 988218"/>
                  <a:gd name="connsiteX5" fmla="*/ 332339 w 384726"/>
                  <a:gd name="connsiteY5" fmla="*/ 481012 h 988218"/>
                  <a:gd name="connsiteX6" fmla="*/ 349008 w 384726"/>
                  <a:gd name="connsiteY6" fmla="*/ 378618 h 988218"/>
                  <a:gd name="connsiteX7" fmla="*/ 313289 w 384726"/>
                  <a:gd name="connsiteY7" fmla="*/ 378618 h 988218"/>
                  <a:gd name="connsiteX8" fmla="*/ 108501 w 384726"/>
                  <a:gd name="connsiteY8" fmla="*/ 759618 h 988218"/>
                  <a:gd name="connsiteX9" fmla="*/ 120408 w 384726"/>
                  <a:gd name="connsiteY9" fmla="*/ 571500 h 988218"/>
                  <a:gd name="connsiteX10" fmla="*/ 384726 w 384726"/>
                  <a:gd name="connsiteY10" fmla="*/ 57150 h 988218"/>
                  <a:gd name="connsiteX11" fmla="*/ 353770 w 384726"/>
                  <a:gd name="connsiteY11" fmla="*/ 0 h 988218"/>
                  <a:gd name="connsiteX0" fmla="*/ 353770 w 384726"/>
                  <a:gd name="connsiteY0" fmla="*/ 0 h 988218"/>
                  <a:gd name="connsiteX1" fmla="*/ 39445 w 384726"/>
                  <a:gd name="connsiteY1" fmla="*/ 569118 h 988218"/>
                  <a:gd name="connsiteX2" fmla="*/ 6108 w 384726"/>
                  <a:gd name="connsiteY2" fmla="*/ 888206 h 988218"/>
                  <a:gd name="connsiteX3" fmla="*/ 41826 w 384726"/>
                  <a:gd name="connsiteY3" fmla="*/ 988218 h 988218"/>
                  <a:gd name="connsiteX4" fmla="*/ 110882 w 384726"/>
                  <a:gd name="connsiteY4" fmla="*/ 945357 h 988218"/>
                  <a:gd name="connsiteX5" fmla="*/ 332339 w 384726"/>
                  <a:gd name="connsiteY5" fmla="*/ 481012 h 988218"/>
                  <a:gd name="connsiteX6" fmla="*/ 349008 w 384726"/>
                  <a:gd name="connsiteY6" fmla="*/ 378618 h 988218"/>
                  <a:gd name="connsiteX7" fmla="*/ 313289 w 384726"/>
                  <a:gd name="connsiteY7" fmla="*/ 378618 h 988218"/>
                  <a:gd name="connsiteX8" fmla="*/ 108501 w 384726"/>
                  <a:gd name="connsiteY8" fmla="*/ 759618 h 988218"/>
                  <a:gd name="connsiteX9" fmla="*/ 120408 w 384726"/>
                  <a:gd name="connsiteY9" fmla="*/ 571500 h 988218"/>
                  <a:gd name="connsiteX10" fmla="*/ 384726 w 384726"/>
                  <a:gd name="connsiteY10" fmla="*/ 57150 h 988218"/>
                  <a:gd name="connsiteX11" fmla="*/ 353770 w 384726"/>
                  <a:gd name="connsiteY11" fmla="*/ 0 h 988218"/>
                  <a:gd name="connsiteX0" fmla="*/ 353770 w 384726"/>
                  <a:gd name="connsiteY0" fmla="*/ 0 h 988218"/>
                  <a:gd name="connsiteX1" fmla="*/ 39445 w 384726"/>
                  <a:gd name="connsiteY1" fmla="*/ 569118 h 988218"/>
                  <a:gd name="connsiteX2" fmla="*/ 6108 w 384726"/>
                  <a:gd name="connsiteY2" fmla="*/ 888206 h 988218"/>
                  <a:gd name="connsiteX3" fmla="*/ 41826 w 384726"/>
                  <a:gd name="connsiteY3" fmla="*/ 988218 h 988218"/>
                  <a:gd name="connsiteX4" fmla="*/ 110882 w 384726"/>
                  <a:gd name="connsiteY4" fmla="*/ 945357 h 988218"/>
                  <a:gd name="connsiteX5" fmla="*/ 332339 w 384726"/>
                  <a:gd name="connsiteY5" fmla="*/ 481012 h 988218"/>
                  <a:gd name="connsiteX6" fmla="*/ 349008 w 384726"/>
                  <a:gd name="connsiteY6" fmla="*/ 378618 h 988218"/>
                  <a:gd name="connsiteX7" fmla="*/ 313289 w 384726"/>
                  <a:gd name="connsiteY7" fmla="*/ 378618 h 988218"/>
                  <a:gd name="connsiteX8" fmla="*/ 108501 w 384726"/>
                  <a:gd name="connsiteY8" fmla="*/ 759618 h 988218"/>
                  <a:gd name="connsiteX9" fmla="*/ 120408 w 384726"/>
                  <a:gd name="connsiteY9" fmla="*/ 571500 h 988218"/>
                  <a:gd name="connsiteX10" fmla="*/ 384726 w 384726"/>
                  <a:gd name="connsiteY10" fmla="*/ 57150 h 988218"/>
                  <a:gd name="connsiteX11" fmla="*/ 353770 w 384726"/>
                  <a:gd name="connsiteY11" fmla="*/ 0 h 988218"/>
                  <a:gd name="connsiteX0" fmla="*/ 353770 w 384726"/>
                  <a:gd name="connsiteY0" fmla="*/ 0 h 988218"/>
                  <a:gd name="connsiteX1" fmla="*/ 39445 w 384726"/>
                  <a:gd name="connsiteY1" fmla="*/ 569118 h 988218"/>
                  <a:gd name="connsiteX2" fmla="*/ 6108 w 384726"/>
                  <a:gd name="connsiteY2" fmla="*/ 888206 h 988218"/>
                  <a:gd name="connsiteX3" fmla="*/ 41826 w 384726"/>
                  <a:gd name="connsiteY3" fmla="*/ 988218 h 988218"/>
                  <a:gd name="connsiteX4" fmla="*/ 110882 w 384726"/>
                  <a:gd name="connsiteY4" fmla="*/ 945357 h 988218"/>
                  <a:gd name="connsiteX5" fmla="*/ 332339 w 384726"/>
                  <a:gd name="connsiteY5" fmla="*/ 481012 h 988218"/>
                  <a:gd name="connsiteX6" fmla="*/ 349008 w 384726"/>
                  <a:gd name="connsiteY6" fmla="*/ 378618 h 988218"/>
                  <a:gd name="connsiteX7" fmla="*/ 313289 w 384726"/>
                  <a:gd name="connsiteY7" fmla="*/ 378618 h 988218"/>
                  <a:gd name="connsiteX8" fmla="*/ 108501 w 384726"/>
                  <a:gd name="connsiteY8" fmla="*/ 759618 h 988218"/>
                  <a:gd name="connsiteX9" fmla="*/ 120408 w 384726"/>
                  <a:gd name="connsiteY9" fmla="*/ 571500 h 988218"/>
                  <a:gd name="connsiteX10" fmla="*/ 384726 w 384726"/>
                  <a:gd name="connsiteY10" fmla="*/ 57150 h 988218"/>
                  <a:gd name="connsiteX11" fmla="*/ 353770 w 384726"/>
                  <a:gd name="connsiteY11" fmla="*/ 0 h 988218"/>
                  <a:gd name="connsiteX0" fmla="*/ 353770 w 384726"/>
                  <a:gd name="connsiteY0" fmla="*/ 0 h 988218"/>
                  <a:gd name="connsiteX1" fmla="*/ 39445 w 384726"/>
                  <a:gd name="connsiteY1" fmla="*/ 569118 h 988218"/>
                  <a:gd name="connsiteX2" fmla="*/ 6108 w 384726"/>
                  <a:gd name="connsiteY2" fmla="*/ 888206 h 988218"/>
                  <a:gd name="connsiteX3" fmla="*/ 41826 w 384726"/>
                  <a:gd name="connsiteY3" fmla="*/ 988218 h 988218"/>
                  <a:gd name="connsiteX4" fmla="*/ 110882 w 384726"/>
                  <a:gd name="connsiteY4" fmla="*/ 945357 h 988218"/>
                  <a:gd name="connsiteX5" fmla="*/ 332339 w 384726"/>
                  <a:gd name="connsiteY5" fmla="*/ 481012 h 988218"/>
                  <a:gd name="connsiteX6" fmla="*/ 349008 w 384726"/>
                  <a:gd name="connsiteY6" fmla="*/ 378618 h 988218"/>
                  <a:gd name="connsiteX7" fmla="*/ 313289 w 384726"/>
                  <a:gd name="connsiteY7" fmla="*/ 378618 h 988218"/>
                  <a:gd name="connsiteX8" fmla="*/ 108501 w 384726"/>
                  <a:gd name="connsiteY8" fmla="*/ 759618 h 988218"/>
                  <a:gd name="connsiteX9" fmla="*/ 120408 w 384726"/>
                  <a:gd name="connsiteY9" fmla="*/ 571500 h 988218"/>
                  <a:gd name="connsiteX10" fmla="*/ 384726 w 384726"/>
                  <a:gd name="connsiteY10" fmla="*/ 57150 h 988218"/>
                  <a:gd name="connsiteX11" fmla="*/ 353770 w 384726"/>
                  <a:gd name="connsiteY11" fmla="*/ 0 h 988218"/>
                  <a:gd name="connsiteX0" fmla="*/ 344245 w 384726"/>
                  <a:gd name="connsiteY0" fmla="*/ 0 h 956468"/>
                  <a:gd name="connsiteX1" fmla="*/ 39445 w 384726"/>
                  <a:gd name="connsiteY1" fmla="*/ 537368 h 956468"/>
                  <a:gd name="connsiteX2" fmla="*/ 6108 w 384726"/>
                  <a:gd name="connsiteY2" fmla="*/ 856456 h 956468"/>
                  <a:gd name="connsiteX3" fmla="*/ 41826 w 384726"/>
                  <a:gd name="connsiteY3" fmla="*/ 956468 h 956468"/>
                  <a:gd name="connsiteX4" fmla="*/ 110882 w 384726"/>
                  <a:gd name="connsiteY4" fmla="*/ 913607 h 956468"/>
                  <a:gd name="connsiteX5" fmla="*/ 332339 w 384726"/>
                  <a:gd name="connsiteY5" fmla="*/ 449262 h 956468"/>
                  <a:gd name="connsiteX6" fmla="*/ 349008 w 384726"/>
                  <a:gd name="connsiteY6" fmla="*/ 346868 h 956468"/>
                  <a:gd name="connsiteX7" fmla="*/ 313289 w 384726"/>
                  <a:gd name="connsiteY7" fmla="*/ 346868 h 956468"/>
                  <a:gd name="connsiteX8" fmla="*/ 108501 w 384726"/>
                  <a:gd name="connsiteY8" fmla="*/ 727868 h 956468"/>
                  <a:gd name="connsiteX9" fmla="*/ 120408 w 384726"/>
                  <a:gd name="connsiteY9" fmla="*/ 539750 h 956468"/>
                  <a:gd name="connsiteX10" fmla="*/ 384726 w 384726"/>
                  <a:gd name="connsiteY10" fmla="*/ 25400 h 956468"/>
                  <a:gd name="connsiteX11" fmla="*/ 344245 w 384726"/>
                  <a:gd name="connsiteY11" fmla="*/ 0 h 956468"/>
                  <a:gd name="connsiteX0" fmla="*/ 344245 w 391076"/>
                  <a:gd name="connsiteY0" fmla="*/ 0 h 956468"/>
                  <a:gd name="connsiteX1" fmla="*/ 39445 w 391076"/>
                  <a:gd name="connsiteY1" fmla="*/ 537368 h 956468"/>
                  <a:gd name="connsiteX2" fmla="*/ 6108 w 391076"/>
                  <a:gd name="connsiteY2" fmla="*/ 856456 h 956468"/>
                  <a:gd name="connsiteX3" fmla="*/ 41826 w 391076"/>
                  <a:gd name="connsiteY3" fmla="*/ 956468 h 956468"/>
                  <a:gd name="connsiteX4" fmla="*/ 110882 w 391076"/>
                  <a:gd name="connsiteY4" fmla="*/ 913607 h 956468"/>
                  <a:gd name="connsiteX5" fmla="*/ 332339 w 391076"/>
                  <a:gd name="connsiteY5" fmla="*/ 449262 h 956468"/>
                  <a:gd name="connsiteX6" fmla="*/ 349008 w 391076"/>
                  <a:gd name="connsiteY6" fmla="*/ 346868 h 956468"/>
                  <a:gd name="connsiteX7" fmla="*/ 313289 w 391076"/>
                  <a:gd name="connsiteY7" fmla="*/ 346868 h 956468"/>
                  <a:gd name="connsiteX8" fmla="*/ 108501 w 391076"/>
                  <a:gd name="connsiteY8" fmla="*/ 727868 h 956468"/>
                  <a:gd name="connsiteX9" fmla="*/ 120408 w 391076"/>
                  <a:gd name="connsiteY9" fmla="*/ 539750 h 956468"/>
                  <a:gd name="connsiteX10" fmla="*/ 391076 w 391076"/>
                  <a:gd name="connsiteY10" fmla="*/ 12700 h 956468"/>
                  <a:gd name="connsiteX11" fmla="*/ 344245 w 391076"/>
                  <a:gd name="connsiteY11" fmla="*/ 0 h 956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91076" h="956468">
                    <a:moveTo>
                      <a:pt x="344245" y="0"/>
                    </a:moveTo>
                    <a:lnTo>
                      <a:pt x="39445" y="537368"/>
                    </a:lnTo>
                    <a:cubicBezTo>
                      <a:pt x="4520" y="598487"/>
                      <a:pt x="-8974" y="764381"/>
                      <a:pt x="6108" y="856456"/>
                    </a:cubicBezTo>
                    <a:cubicBezTo>
                      <a:pt x="18014" y="889793"/>
                      <a:pt x="15633" y="944562"/>
                      <a:pt x="41826" y="956468"/>
                    </a:cubicBezTo>
                    <a:cubicBezTo>
                      <a:pt x="71989" y="956469"/>
                      <a:pt x="97388" y="944563"/>
                      <a:pt x="110882" y="913607"/>
                    </a:cubicBezTo>
                    <a:lnTo>
                      <a:pt x="332339" y="449262"/>
                    </a:lnTo>
                    <a:lnTo>
                      <a:pt x="349008" y="346868"/>
                    </a:lnTo>
                    <a:lnTo>
                      <a:pt x="313289" y="346868"/>
                    </a:lnTo>
                    <a:cubicBezTo>
                      <a:pt x="245026" y="473868"/>
                      <a:pt x="133107" y="702468"/>
                      <a:pt x="108501" y="727868"/>
                    </a:cubicBezTo>
                    <a:cubicBezTo>
                      <a:pt x="83895" y="753268"/>
                      <a:pt x="104533" y="600074"/>
                      <a:pt x="120408" y="539750"/>
                    </a:cubicBezTo>
                    <a:lnTo>
                      <a:pt x="391076" y="12700"/>
                    </a:lnTo>
                    <a:lnTo>
                      <a:pt x="344245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CA67459D-961B-A572-814D-6EA6DE32D9BE}"/>
                  </a:ext>
                </a:extLst>
              </p:cNvPr>
              <p:cNvSpPr/>
              <p:nvPr/>
            </p:nvSpPr>
            <p:spPr>
              <a:xfrm>
                <a:off x="4007410" y="5456239"/>
                <a:ext cx="540133" cy="658210"/>
              </a:xfrm>
              <a:custGeom>
                <a:avLst/>
                <a:gdLst>
                  <a:gd name="connsiteX0" fmla="*/ 6350 w 695325"/>
                  <a:gd name="connsiteY0" fmla="*/ 390525 h 831850"/>
                  <a:gd name="connsiteX1" fmla="*/ 558800 w 695325"/>
                  <a:gd name="connsiteY1" fmla="*/ 828675 h 831850"/>
                  <a:gd name="connsiteX2" fmla="*/ 647700 w 695325"/>
                  <a:gd name="connsiteY2" fmla="*/ 831850 h 831850"/>
                  <a:gd name="connsiteX3" fmla="*/ 695325 w 695325"/>
                  <a:gd name="connsiteY3" fmla="*/ 746125 h 831850"/>
                  <a:gd name="connsiteX4" fmla="*/ 615950 w 695325"/>
                  <a:gd name="connsiteY4" fmla="*/ 457200 h 831850"/>
                  <a:gd name="connsiteX5" fmla="*/ 552450 w 695325"/>
                  <a:gd name="connsiteY5" fmla="*/ 400050 h 831850"/>
                  <a:gd name="connsiteX6" fmla="*/ 12700 w 695325"/>
                  <a:gd name="connsiteY6" fmla="*/ 0 h 831850"/>
                  <a:gd name="connsiteX7" fmla="*/ 12700 w 695325"/>
                  <a:gd name="connsiteY7" fmla="*/ 57150 h 831850"/>
                  <a:gd name="connsiteX8" fmla="*/ 517525 w 695325"/>
                  <a:gd name="connsiteY8" fmla="*/ 488950 h 831850"/>
                  <a:gd name="connsiteX9" fmla="*/ 542925 w 695325"/>
                  <a:gd name="connsiteY9" fmla="*/ 619125 h 831850"/>
                  <a:gd name="connsiteX10" fmla="*/ 508000 w 695325"/>
                  <a:gd name="connsiteY10" fmla="*/ 666750 h 831850"/>
                  <a:gd name="connsiteX11" fmla="*/ 73025 w 695325"/>
                  <a:gd name="connsiteY11" fmla="*/ 311150 h 831850"/>
                  <a:gd name="connsiteX12" fmla="*/ 0 w 695325"/>
                  <a:gd name="connsiteY12" fmla="*/ 330200 h 831850"/>
                  <a:gd name="connsiteX13" fmla="*/ 6350 w 695325"/>
                  <a:gd name="connsiteY13" fmla="*/ 390525 h 831850"/>
                  <a:gd name="connsiteX0" fmla="*/ 6350 w 695325"/>
                  <a:gd name="connsiteY0" fmla="*/ 390525 h 831850"/>
                  <a:gd name="connsiteX1" fmla="*/ 558800 w 695325"/>
                  <a:gd name="connsiteY1" fmla="*/ 828675 h 831850"/>
                  <a:gd name="connsiteX2" fmla="*/ 647700 w 695325"/>
                  <a:gd name="connsiteY2" fmla="*/ 831850 h 831850"/>
                  <a:gd name="connsiteX3" fmla="*/ 695325 w 695325"/>
                  <a:gd name="connsiteY3" fmla="*/ 746125 h 831850"/>
                  <a:gd name="connsiteX4" fmla="*/ 615950 w 695325"/>
                  <a:gd name="connsiteY4" fmla="*/ 457200 h 831850"/>
                  <a:gd name="connsiteX5" fmla="*/ 552450 w 695325"/>
                  <a:gd name="connsiteY5" fmla="*/ 400050 h 831850"/>
                  <a:gd name="connsiteX6" fmla="*/ 12700 w 695325"/>
                  <a:gd name="connsiteY6" fmla="*/ 0 h 831850"/>
                  <a:gd name="connsiteX7" fmla="*/ 12700 w 695325"/>
                  <a:gd name="connsiteY7" fmla="*/ 57150 h 831850"/>
                  <a:gd name="connsiteX8" fmla="*/ 517525 w 695325"/>
                  <a:gd name="connsiteY8" fmla="*/ 488950 h 831850"/>
                  <a:gd name="connsiteX9" fmla="*/ 542925 w 695325"/>
                  <a:gd name="connsiteY9" fmla="*/ 619125 h 831850"/>
                  <a:gd name="connsiteX10" fmla="*/ 508000 w 695325"/>
                  <a:gd name="connsiteY10" fmla="*/ 666750 h 831850"/>
                  <a:gd name="connsiteX11" fmla="*/ 73025 w 695325"/>
                  <a:gd name="connsiteY11" fmla="*/ 311150 h 831850"/>
                  <a:gd name="connsiteX12" fmla="*/ 0 w 695325"/>
                  <a:gd name="connsiteY12" fmla="*/ 330200 h 831850"/>
                  <a:gd name="connsiteX13" fmla="*/ 6350 w 695325"/>
                  <a:gd name="connsiteY13" fmla="*/ 390525 h 831850"/>
                  <a:gd name="connsiteX0" fmla="*/ 6350 w 695793"/>
                  <a:gd name="connsiteY0" fmla="*/ 390525 h 831850"/>
                  <a:gd name="connsiteX1" fmla="*/ 558800 w 695793"/>
                  <a:gd name="connsiteY1" fmla="*/ 828675 h 831850"/>
                  <a:gd name="connsiteX2" fmla="*/ 647700 w 695793"/>
                  <a:gd name="connsiteY2" fmla="*/ 831850 h 831850"/>
                  <a:gd name="connsiteX3" fmla="*/ 695325 w 695793"/>
                  <a:gd name="connsiteY3" fmla="*/ 746125 h 831850"/>
                  <a:gd name="connsiteX4" fmla="*/ 615950 w 695793"/>
                  <a:gd name="connsiteY4" fmla="*/ 457200 h 831850"/>
                  <a:gd name="connsiteX5" fmla="*/ 552450 w 695793"/>
                  <a:gd name="connsiteY5" fmla="*/ 400050 h 831850"/>
                  <a:gd name="connsiteX6" fmla="*/ 12700 w 695793"/>
                  <a:gd name="connsiteY6" fmla="*/ 0 h 831850"/>
                  <a:gd name="connsiteX7" fmla="*/ 12700 w 695793"/>
                  <a:gd name="connsiteY7" fmla="*/ 57150 h 831850"/>
                  <a:gd name="connsiteX8" fmla="*/ 517525 w 695793"/>
                  <a:gd name="connsiteY8" fmla="*/ 488950 h 831850"/>
                  <a:gd name="connsiteX9" fmla="*/ 542925 w 695793"/>
                  <a:gd name="connsiteY9" fmla="*/ 619125 h 831850"/>
                  <a:gd name="connsiteX10" fmla="*/ 508000 w 695793"/>
                  <a:gd name="connsiteY10" fmla="*/ 666750 h 831850"/>
                  <a:gd name="connsiteX11" fmla="*/ 73025 w 695793"/>
                  <a:gd name="connsiteY11" fmla="*/ 311150 h 831850"/>
                  <a:gd name="connsiteX12" fmla="*/ 0 w 695793"/>
                  <a:gd name="connsiteY12" fmla="*/ 330200 h 831850"/>
                  <a:gd name="connsiteX13" fmla="*/ 6350 w 695793"/>
                  <a:gd name="connsiteY13" fmla="*/ 390525 h 831850"/>
                  <a:gd name="connsiteX0" fmla="*/ 6350 w 695793"/>
                  <a:gd name="connsiteY0" fmla="*/ 390525 h 831850"/>
                  <a:gd name="connsiteX1" fmla="*/ 539750 w 695793"/>
                  <a:gd name="connsiteY1" fmla="*/ 807244 h 831850"/>
                  <a:gd name="connsiteX2" fmla="*/ 647700 w 695793"/>
                  <a:gd name="connsiteY2" fmla="*/ 831850 h 831850"/>
                  <a:gd name="connsiteX3" fmla="*/ 695325 w 695793"/>
                  <a:gd name="connsiteY3" fmla="*/ 746125 h 831850"/>
                  <a:gd name="connsiteX4" fmla="*/ 615950 w 695793"/>
                  <a:gd name="connsiteY4" fmla="*/ 457200 h 831850"/>
                  <a:gd name="connsiteX5" fmla="*/ 552450 w 695793"/>
                  <a:gd name="connsiteY5" fmla="*/ 400050 h 831850"/>
                  <a:gd name="connsiteX6" fmla="*/ 12700 w 695793"/>
                  <a:gd name="connsiteY6" fmla="*/ 0 h 831850"/>
                  <a:gd name="connsiteX7" fmla="*/ 12700 w 695793"/>
                  <a:gd name="connsiteY7" fmla="*/ 57150 h 831850"/>
                  <a:gd name="connsiteX8" fmla="*/ 517525 w 695793"/>
                  <a:gd name="connsiteY8" fmla="*/ 488950 h 831850"/>
                  <a:gd name="connsiteX9" fmla="*/ 542925 w 695793"/>
                  <a:gd name="connsiteY9" fmla="*/ 619125 h 831850"/>
                  <a:gd name="connsiteX10" fmla="*/ 508000 w 695793"/>
                  <a:gd name="connsiteY10" fmla="*/ 666750 h 831850"/>
                  <a:gd name="connsiteX11" fmla="*/ 73025 w 695793"/>
                  <a:gd name="connsiteY11" fmla="*/ 311150 h 831850"/>
                  <a:gd name="connsiteX12" fmla="*/ 0 w 695793"/>
                  <a:gd name="connsiteY12" fmla="*/ 330200 h 831850"/>
                  <a:gd name="connsiteX13" fmla="*/ 6350 w 695793"/>
                  <a:gd name="connsiteY13" fmla="*/ 390525 h 831850"/>
                  <a:gd name="connsiteX0" fmla="*/ 6350 w 695793"/>
                  <a:gd name="connsiteY0" fmla="*/ 390525 h 831850"/>
                  <a:gd name="connsiteX1" fmla="*/ 539750 w 695793"/>
                  <a:gd name="connsiteY1" fmla="*/ 807244 h 831850"/>
                  <a:gd name="connsiteX2" fmla="*/ 647700 w 695793"/>
                  <a:gd name="connsiteY2" fmla="*/ 831850 h 831850"/>
                  <a:gd name="connsiteX3" fmla="*/ 695325 w 695793"/>
                  <a:gd name="connsiteY3" fmla="*/ 746125 h 831850"/>
                  <a:gd name="connsiteX4" fmla="*/ 615950 w 695793"/>
                  <a:gd name="connsiteY4" fmla="*/ 457200 h 831850"/>
                  <a:gd name="connsiteX5" fmla="*/ 552450 w 695793"/>
                  <a:gd name="connsiteY5" fmla="*/ 400050 h 831850"/>
                  <a:gd name="connsiteX6" fmla="*/ 12700 w 695793"/>
                  <a:gd name="connsiteY6" fmla="*/ 0 h 831850"/>
                  <a:gd name="connsiteX7" fmla="*/ 12700 w 695793"/>
                  <a:gd name="connsiteY7" fmla="*/ 57150 h 831850"/>
                  <a:gd name="connsiteX8" fmla="*/ 517525 w 695793"/>
                  <a:gd name="connsiteY8" fmla="*/ 488950 h 831850"/>
                  <a:gd name="connsiteX9" fmla="*/ 542925 w 695793"/>
                  <a:gd name="connsiteY9" fmla="*/ 619125 h 831850"/>
                  <a:gd name="connsiteX10" fmla="*/ 508000 w 695793"/>
                  <a:gd name="connsiteY10" fmla="*/ 666750 h 831850"/>
                  <a:gd name="connsiteX11" fmla="*/ 73025 w 695793"/>
                  <a:gd name="connsiteY11" fmla="*/ 311150 h 831850"/>
                  <a:gd name="connsiteX12" fmla="*/ 0 w 695793"/>
                  <a:gd name="connsiteY12" fmla="*/ 330200 h 831850"/>
                  <a:gd name="connsiteX13" fmla="*/ 6350 w 695793"/>
                  <a:gd name="connsiteY13" fmla="*/ 390525 h 831850"/>
                  <a:gd name="connsiteX0" fmla="*/ 6350 w 696165"/>
                  <a:gd name="connsiteY0" fmla="*/ 390525 h 838442"/>
                  <a:gd name="connsiteX1" fmla="*/ 539750 w 696165"/>
                  <a:gd name="connsiteY1" fmla="*/ 807244 h 838442"/>
                  <a:gd name="connsiteX2" fmla="*/ 647700 w 696165"/>
                  <a:gd name="connsiteY2" fmla="*/ 831850 h 838442"/>
                  <a:gd name="connsiteX3" fmla="*/ 695325 w 696165"/>
                  <a:gd name="connsiteY3" fmla="*/ 746125 h 838442"/>
                  <a:gd name="connsiteX4" fmla="*/ 615950 w 696165"/>
                  <a:gd name="connsiteY4" fmla="*/ 457200 h 838442"/>
                  <a:gd name="connsiteX5" fmla="*/ 552450 w 696165"/>
                  <a:gd name="connsiteY5" fmla="*/ 400050 h 838442"/>
                  <a:gd name="connsiteX6" fmla="*/ 12700 w 696165"/>
                  <a:gd name="connsiteY6" fmla="*/ 0 h 838442"/>
                  <a:gd name="connsiteX7" fmla="*/ 12700 w 696165"/>
                  <a:gd name="connsiteY7" fmla="*/ 57150 h 838442"/>
                  <a:gd name="connsiteX8" fmla="*/ 517525 w 696165"/>
                  <a:gd name="connsiteY8" fmla="*/ 488950 h 838442"/>
                  <a:gd name="connsiteX9" fmla="*/ 542925 w 696165"/>
                  <a:gd name="connsiteY9" fmla="*/ 619125 h 838442"/>
                  <a:gd name="connsiteX10" fmla="*/ 508000 w 696165"/>
                  <a:gd name="connsiteY10" fmla="*/ 666750 h 838442"/>
                  <a:gd name="connsiteX11" fmla="*/ 73025 w 696165"/>
                  <a:gd name="connsiteY11" fmla="*/ 311150 h 838442"/>
                  <a:gd name="connsiteX12" fmla="*/ 0 w 696165"/>
                  <a:gd name="connsiteY12" fmla="*/ 330200 h 838442"/>
                  <a:gd name="connsiteX13" fmla="*/ 6350 w 696165"/>
                  <a:gd name="connsiteY13" fmla="*/ 390525 h 838442"/>
                  <a:gd name="connsiteX0" fmla="*/ 10803 w 700618"/>
                  <a:gd name="connsiteY0" fmla="*/ 390525 h 838442"/>
                  <a:gd name="connsiteX1" fmla="*/ 544203 w 700618"/>
                  <a:gd name="connsiteY1" fmla="*/ 807244 h 838442"/>
                  <a:gd name="connsiteX2" fmla="*/ 652153 w 700618"/>
                  <a:gd name="connsiteY2" fmla="*/ 831850 h 838442"/>
                  <a:gd name="connsiteX3" fmla="*/ 699778 w 700618"/>
                  <a:gd name="connsiteY3" fmla="*/ 746125 h 838442"/>
                  <a:gd name="connsiteX4" fmla="*/ 620403 w 700618"/>
                  <a:gd name="connsiteY4" fmla="*/ 457200 h 838442"/>
                  <a:gd name="connsiteX5" fmla="*/ 556903 w 700618"/>
                  <a:gd name="connsiteY5" fmla="*/ 400050 h 838442"/>
                  <a:gd name="connsiteX6" fmla="*/ 17153 w 700618"/>
                  <a:gd name="connsiteY6" fmla="*/ 0 h 838442"/>
                  <a:gd name="connsiteX7" fmla="*/ 17153 w 700618"/>
                  <a:gd name="connsiteY7" fmla="*/ 57150 h 838442"/>
                  <a:gd name="connsiteX8" fmla="*/ 521978 w 700618"/>
                  <a:gd name="connsiteY8" fmla="*/ 488950 h 838442"/>
                  <a:gd name="connsiteX9" fmla="*/ 547378 w 700618"/>
                  <a:gd name="connsiteY9" fmla="*/ 619125 h 838442"/>
                  <a:gd name="connsiteX10" fmla="*/ 512453 w 700618"/>
                  <a:gd name="connsiteY10" fmla="*/ 666750 h 838442"/>
                  <a:gd name="connsiteX11" fmla="*/ 77478 w 700618"/>
                  <a:gd name="connsiteY11" fmla="*/ 311150 h 838442"/>
                  <a:gd name="connsiteX12" fmla="*/ 4453 w 700618"/>
                  <a:gd name="connsiteY12" fmla="*/ 330200 h 838442"/>
                  <a:gd name="connsiteX13" fmla="*/ 10803 w 700618"/>
                  <a:gd name="connsiteY13" fmla="*/ 390525 h 838442"/>
                  <a:gd name="connsiteX0" fmla="*/ 10803 w 700618"/>
                  <a:gd name="connsiteY0" fmla="*/ 390525 h 838442"/>
                  <a:gd name="connsiteX1" fmla="*/ 544203 w 700618"/>
                  <a:gd name="connsiteY1" fmla="*/ 807244 h 838442"/>
                  <a:gd name="connsiteX2" fmla="*/ 652153 w 700618"/>
                  <a:gd name="connsiteY2" fmla="*/ 831850 h 838442"/>
                  <a:gd name="connsiteX3" fmla="*/ 699778 w 700618"/>
                  <a:gd name="connsiteY3" fmla="*/ 746125 h 838442"/>
                  <a:gd name="connsiteX4" fmla="*/ 620403 w 700618"/>
                  <a:gd name="connsiteY4" fmla="*/ 457200 h 838442"/>
                  <a:gd name="connsiteX5" fmla="*/ 556903 w 700618"/>
                  <a:gd name="connsiteY5" fmla="*/ 400050 h 838442"/>
                  <a:gd name="connsiteX6" fmla="*/ 17153 w 700618"/>
                  <a:gd name="connsiteY6" fmla="*/ 0 h 838442"/>
                  <a:gd name="connsiteX7" fmla="*/ 17153 w 700618"/>
                  <a:gd name="connsiteY7" fmla="*/ 57150 h 838442"/>
                  <a:gd name="connsiteX8" fmla="*/ 521978 w 700618"/>
                  <a:gd name="connsiteY8" fmla="*/ 488950 h 838442"/>
                  <a:gd name="connsiteX9" fmla="*/ 547378 w 700618"/>
                  <a:gd name="connsiteY9" fmla="*/ 619125 h 838442"/>
                  <a:gd name="connsiteX10" fmla="*/ 512453 w 700618"/>
                  <a:gd name="connsiteY10" fmla="*/ 666750 h 838442"/>
                  <a:gd name="connsiteX11" fmla="*/ 77478 w 700618"/>
                  <a:gd name="connsiteY11" fmla="*/ 311150 h 838442"/>
                  <a:gd name="connsiteX12" fmla="*/ 4453 w 700618"/>
                  <a:gd name="connsiteY12" fmla="*/ 330200 h 838442"/>
                  <a:gd name="connsiteX13" fmla="*/ 10803 w 700618"/>
                  <a:gd name="connsiteY13" fmla="*/ 390525 h 838442"/>
                  <a:gd name="connsiteX0" fmla="*/ 26690 w 697455"/>
                  <a:gd name="connsiteY0" fmla="*/ 404813 h 851657"/>
                  <a:gd name="connsiteX1" fmla="*/ 541040 w 697455"/>
                  <a:gd name="connsiteY1" fmla="*/ 807244 h 851657"/>
                  <a:gd name="connsiteX2" fmla="*/ 648990 w 697455"/>
                  <a:gd name="connsiteY2" fmla="*/ 831850 h 851657"/>
                  <a:gd name="connsiteX3" fmla="*/ 696615 w 697455"/>
                  <a:gd name="connsiteY3" fmla="*/ 746125 h 851657"/>
                  <a:gd name="connsiteX4" fmla="*/ 617240 w 697455"/>
                  <a:gd name="connsiteY4" fmla="*/ 457200 h 851657"/>
                  <a:gd name="connsiteX5" fmla="*/ 553740 w 697455"/>
                  <a:gd name="connsiteY5" fmla="*/ 400050 h 851657"/>
                  <a:gd name="connsiteX6" fmla="*/ 13990 w 697455"/>
                  <a:gd name="connsiteY6" fmla="*/ 0 h 851657"/>
                  <a:gd name="connsiteX7" fmla="*/ 13990 w 697455"/>
                  <a:gd name="connsiteY7" fmla="*/ 57150 h 851657"/>
                  <a:gd name="connsiteX8" fmla="*/ 518815 w 697455"/>
                  <a:gd name="connsiteY8" fmla="*/ 488950 h 851657"/>
                  <a:gd name="connsiteX9" fmla="*/ 544215 w 697455"/>
                  <a:gd name="connsiteY9" fmla="*/ 619125 h 851657"/>
                  <a:gd name="connsiteX10" fmla="*/ 509290 w 697455"/>
                  <a:gd name="connsiteY10" fmla="*/ 666750 h 851657"/>
                  <a:gd name="connsiteX11" fmla="*/ 74315 w 697455"/>
                  <a:gd name="connsiteY11" fmla="*/ 311150 h 851657"/>
                  <a:gd name="connsiteX12" fmla="*/ 1290 w 697455"/>
                  <a:gd name="connsiteY12" fmla="*/ 330200 h 851657"/>
                  <a:gd name="connsiteX13" fmla="*/ 26690 w 697455"/>
                  <a:gd name="connsiteY13" fmla="*/ 404813 h 851657"/>
                  <a:gd name="connsiteX0" fmla="*/ 27418 w 698183"/>
                  <a:gd name="connsiteY0" fmla="*/ 404813 h 851657"/>
                  <a:gd name="connsiteX1" fmla="*/ 541768 w 698183"/>
                  <a:gd name="connsiteY1" fmla="*/ 807244 h 851657"/>
                  <a:gd name="connsiteX2" fmla="*/ 649718 w 698183"/>
                  <a:gd name="connsiteY2" fmla="*/ 831850 h 851657"/>
                  <a:gd name="connsiteX3" fmla="*/ 697343 w 698183"/>
                  <a:gd name="connsiteY3" fmla="*/ 746125 h 851657"/>
                  <a:gd name="connsiteX4" fmla="*/ 617968 w 698183"/>
                  <a:gd name="connsiteY4" fmla="*/ 457200 h 851657"/>
                  <a:gd name="connsiteX5" fmla="*/ 554468 w 698183"/>
                  <a:gd name="connsiteY5" fmla="*/ 400050 h 851657"/>
                  <a:gd name="connsiteX6" fmla="*/ 14718 w 698183"/>
                  <a:gd name="connsiteY6" fmla="*/ 0 h 851657"/>
                  <a:gd name="connsiteX7" fmla="*/ 14718 w 698183"/>
                  <a:gd name="connsiteY7" fmla="*/ 57150 h 851657"/>
                  <a:gd name="connsiteX8" fmla="*/ 519543 w 698183"/>
                  <a:gd name="connsiteY8" fmla="*/ 488950 h 851657"/>
                  <a:gd name="connsiteX9" fmla="*/ 544943 w 698183"/>
                  <a:gd name="connsiteY9" fmla="*/ 619125 h 851657"/>
                  <a:gd name="connsiteX10" fmla="*/ 510018 w 698183"/>
                  <a:gd name="connsiteY10" fmla="*/ 666750 h 851657"/>
                  <a:gd name="connsiteX11" fmla="*/ 75043 w 698183"/>
                  <a:gd name="connsiteY11" fmla="*/ 311150 h 851657"/>
                  <a:gd name="connsiteX12" fmla="*/ 2018 w 698183"/>
                  <a:gd name="connsiteY12" fmla="*/ 330200 h 851657"/>
                  <a:gd name="connsiteX13" fmla="*/ 27418 w 698183"/>
                  <a:gd name="connsiteY13" fmla="*/ 404813 h 851657"/>
                  <a:gd name="connsiteX0" fmla="*/ 28112 w 698877"/>
                  <a:gd name="connsiteY0" fmla="*/ 404813 h 851657"/>
                  <a:gd name="connsiteX1" fmla="*/ 542462 w 698877"/>
                  <a:gd name="connsiteY1" fmla="*/ 807244 h 851657"/>
                  <a:gd name="connsiteX2" fmla="*/ 650412 w 698877"/>
                  <a:gd name="connsiteY2" fmla="*/ 831850 h 851657"/>
                  <a:gd name="connsiteX3" fmla="*/ 698037 w 698877"/>
                  <a:gd name="connsiteY3" fmla="*/ 746125 h 851657"/>
                  <a:gd name="connsiteX4" fmla="*/ 618662 w 698877"/>
                  <a:gd name="connsiteY4" fmla="*/ 457200 h 851657"/>
                  <a:gd name="connsiteX5" fmla="*/ 555162 w 698877"/>
                  <a:gd name="connsiteY5" fmla="*/ 400050 h 851657"/>
                  <a:gd name="connsiteX6" fmla="*/ 15412 w 698877"/>
                  <a:gd name="connsiteY6" fmla="*/ 0 h 851657"/>
                  <a:gd name="connsiteX7" fmla="*/ 15412 w 698877"/>
                  <a:gd name="connsiteY7" fmla="*/ 57150 h 851657"/>
                  <a:gd name="connsiteX8" fmla="*/ 520237 w 698877"/>
                  <a:gd name="connsiteY8" fmla="*/ 488950 h 851657"/>
                  <a:gd name="connsiteX9" fmla="*/ 545637 w 698877"/>
                  <a:gd name="connsiteY9" fmla="*/ 619125 h 851657"/>
                  <a:gd name="connsiteX10" fmla="*/ 510712 w 698877"/>
                  <a:gd name="connsiteY10" fmla="*/ 666750 h 851657"/>
                  <a:gd name="connsiteX11" fmla="*/ 75737 w 698877"/>
                  <a:gd name="connsiteY11" fmla="*/ 311150 h 851657"/>
                  <a:gd name="connsiteX12" fmla="*/ 2712 w 698877"/>
                  <a:gd name="connsiteY12" fmla="*/ 330200 h 851657"/>
                  <a:gd name="connsiteX13" fmla="*/ 28112 w 698877"/>
                  <a:gd name="connsiteY13" fmla="*/ 404813 h 851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98877" h="851657">
                    <a:moveTo>
                      <a:pt x="28112" y="404813"/>
                    </a:moveTo>
                    <a:cubicBezTo>
                      <a:pt x="51660" y="429683"/>
                      <a:pt x="438745" y="736071"/>
                      <a:pt x="542462" y="807244"/>
                    </a:cubicBezTo>
                    <a:cubicBezTo>
                      <a:pt x="646179" y="878417"/>
                      <a:pt x="615487" y="846137"/>
                      <a:pt x="650412" y="831850"/>
                    </a:cubicBezTo>
                    <a:cubicBezTo>
                      <a:pt x="685337" y="817563"/>
                      <a:pt x="703064" y="830527"/>
                      <a:pt x="698037" y="746125"/>
                    </a:cubicBezTo>
                    <a:cubicBezTo>
                      <a:pt x="693010" y="661723"/>
                      <a:pt x="651470" y="512233"/>
                      <a:pt x="618662" y="457200"/>
                    </a:cubicBezTo>
                    <a:cubicBezTo>
                      <a:pt x="585854" y="402167"/>
                      <a:pt x="576329" y="419100"/>
                      <a:pt x="555162" y="400050"/>
                    </a:cubicBezTo>
                    <a:lnTo>
                      <a:pt x="15412" y="0"/>
                    </a:lnTo>
                    <a:lnTo>
                      <a:pt x="15412" y="57150"/>
                    </a:lnTo>
                    <a:lnTo>
                      <a:pt x="520237" y="488950"/>
                    </a:lnTo>
                    <a:lnTo>
                      <a:pt x="545637" y="619125"/>
                    </a:lnTo>
                    <a:lnTo>
                      <a:pt x="510712" y="666750"/>
                    </a:lnTo>
                    <a:lnTo>
                      <a:pt x="75737" y="311150"/>
                    </a:lnTo>
                    <a:cubicBezTo>
                      <a:pt x="51395" y="296069"/>
                      <a:pt x="10650" y="314590"/>
                      <a:pt x="2712" y="330200"/>
                    </a:cubicBezTo>
                    <a:cubicBezTo>
                      <a:pt x="-5226" y="345811"/>
                      <a:pt x="4564" y="379943"/>
                      <a:pt x="28112" y="404813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E5D8844C-B6E2-9B89-BD90-3DBA44282328}"/>
                  </a:ext>
                </a:extLst>
              </p:cNvPr>
              <p:cNvSpPr/>
              <p:nvPr/>
            </p:nvSpPr>
            <p:spPr>
              <a:xfrm>
                <a:off x="4168391" y="5064825"/>
                <a:ext cx="629005" cy="310438"/>
              </a:xfrm>
              <a:custGeom>
                <a:avLst/>
                <a:gdLst>
                  <a:gd name="connsiteX0" fmla="*/ 92075 w 822325"/>
                  <a:gd name="connsiteY0" fmla="*/ 333375 h 406400"/>
                  <a:gd name="connsiteX1" fmla="*/ 88900 w 822325"/>
                  <a:gd name="connsiteY1" fmla="*/ 406400 h 406400"/>
                  <a:gd name="connsiteX2" fmla="*/ 631825 w 822325"/>
                  <a:gd name="connsiteY2" fmla="*/ 381000 h 406400"/>
                  <a:gd name="connsiteX3" fmla="*/ 822325 w 822325"/>
                  <a:gd name="connsiteY3" fmla="*/ 228600 h 406400"/>
                  <a:gd name="connsiteX4" fmla="*/ 815975 w 822325"/>
                  <a:gd name="connsiteY4" fmla="*/ 200025 h 406400"/>
                  <a:gd name="connsiteX5" fmla="*/ 723900 w 822325"/>
                  <a:gd name="connsiteY5" fmla="*/ 0 h 406400"/>
                  <a:gd name="connsiteX6" fmla="*/ 9525 w 822325"/>
                  <a:gd name="connsiteY6" fmla="*/ 66675 h 406400"/>
                  <a:gd name="connsiteX7" fmla="*/ 0 w 822325"/>
                  <a:gd name="connsiteY7" fmla="*/ 117475 h 406400"/>
                  <a:gd name="connsiteX8" fmla="*/ 606425 w 822325"/>
                  <a:gd name="connsiteY8" fmla="*/ 111125 h 406400"/>
                  <a:gd name="connsiteX9" fmla="*/ 638175 w 822325"/>
                  <a:gd name="connsiteY9" fmla="*/ 257175 h 406400"/>
                  <a:gd name="connsiteX10" fmla="*/ 92075 w 822325"/>
                  <a:gd name="connsiteY10" fmla="*/ 333375 h 406400"/>
                  <a:gd name="connsiteX0" fmla="*/ 92075 w 822325"/>
                  <a:gd name="connsiteY0" fmla="*/ 337603 h 410628"/>
                  <a:gd name="connsiteX1" fmla="*/ 88900 w 822325"/>
                  <a:gd name="connsiteY1" fmla="*/ 410628 h 410628"/>
                  <a:gd name="connsiteX2" fmla="*/ 631825 w 822325"/>
                  <a:gd name="connsiteY2" fmla="*/ 385228 h 410628"/>
                  <a:gd name="connsiteX3" fmla="*/ 822325 w 822325"/>
                  <a:gd name="connsiteY3" fmla="*/ 232828 h 410628"/>
                  <a:gd name="connsiteX4" fmla="*/ 815975 w 822325"/>
                  <a:gd name="connsiteY4" fmla="*/ 204253 h 410628"/>
                  <a:gd name="connsiteX5" fmla="*/ 723900 w 822325"/>
                  <a:gd name="connsiteY5" fmla="*/ 4228 h 410628"/>
                  <a:gd name="connsiteX6" fmla="*/ 9525 w 822325"/>
                  <a:gd name="connsiteY6" fmla="*/ 70903 h 410628"/>
                  <a:gd name="connsiteX7" fmla="*/ 0 w 822325"/>
                  <a:gd name="connsiteY7" fmla="*/ 121703 h 410628"/>
                  <a:gd name="connsiteX8" fmla="*/ 606425 w 822325"/>
                  <a:gd name="connsiteY8" fmla="*/ 115353 h 410628"/>
                  <a:gd name="connsiteX9" fmla="*/ 638175 w 822325"/>
                  <a:gd name="connsiteY9" fmla="*/ 261403 h 410628"/>
                  <a:gd name="connsiteX10" fmla="*/ 92075 w 822325"/>
                  <a:gd name="connsiteY10" fmla="*/ 337603 h 410628"/>
                  <a:gd name="connsiteX0" fmla="*/ 82550 w 812800"/>
                  <a:gd name="connsiteY0" fmla="*/ 337603 h 410628"/>
                  <a:gd name="connsiteX1" fmla="*/ 79375 w 812800"/>
                  <a:gd name="connsiteY1" fmla="*/ 410628 h 410628"/>
                  <a:gd name="connsiteX2" fmla="*/ 622300 w 812800"/>
                  <a:gd name="connsiteY2" fmla="*/ 385228 h 410628"/>
                  <a:gd name="connsiteX3" fmla="*/ 812800 w 812800"/>
                  <a:gd name="connsiteY3" fmla="*/ 232828 h 410628"/>
                  <a:gd name="connsiteX4" fmla="*/ 806450 w 812800"/>
                  <a:gd name="connsiteY4" fmla="*/ 204253 h 410628"/>
                  <a:gd name="connsiteX5" fmla="*/ 714375 w 812800"/>
                  <a:gd name="connsiteY5" fmla="*/ 4228 h 410628"/>
                  <a:gd name="connsiteX6" fmla="*/ 0 w 812800"/>
                  <a:gd name="connsiteY6" fmla="*/ 70903 h 410628"/>
                  <a:gd name="connsiteX7" fmla="*/ 4763 w 812800"/>
                  <a:gd name="connsiteY7" fmla="*/ 140753 h 410628"/>
                  <a:gd name="connsiteX8" fmla="*/ 596900 w 812800"/>
                  <a:gd name="connsiteY8" fmla="*/ 115353 h 410628"/>
                  <a:gd name="connsiteX9" fmla="*/ 628650 w 812800"/>
                  <a:gd name="connsiteY9" fmla="*/ 261403 h 410628"/>
                  <a:gd name="connsiteX10" fmla="*/ 82550 w 812800"/>
                  <a:gd name="connsiteY10" fmla="*/ 337603 h 410628"/>
                  <a:gd name="connsiteX0" fmla="*/ 89694 w 819944"/>
                  <a:gd name="connsiteY0" fmla="*/ 336945 h 409970"/>
                  <a:gd name="connsiteX1" fmla="*/ 86519 w 819944"/>
                  <a:gd name="connsiteY1" fmla="*/ 409970 h 409970"/>
                  <a:gd name="connsiteX2" fmla="*/ 629444 w 819944"/>
                  <a:gd name="connsiteY2" fmla="*/ 384570 h 409970"/>
                  <a:gd name="connsiteX3" fmla="*/ 819944 w 819944"/>
                  <a:gd name="connsiteY3" fmla="*/ 232170 h 409970"/>
                  <a:gd name="connsiteX4" fmla="*/ 813594 w 819944"/>
                  <a:gd name="connsiteY4" fmla="*/ 203595 h 409970"/>
                  <a:gd name="connsiteX5" fmla="*/ 721519 w 819944"/>
                  <a:gd name="connsiteY5" fmla="*/ 3570 h 409970"/>
                  <a:gd name="connsiteX6" fmla="*/ 0 w 819944"/>
                  <a:gd name="connsiteY6" fmla="*/ 79770 h 409970"/>
                  <a:gd name="connsiteX7" fmla="*/ 11907 w 819944"/>
                  <a:gd name="connsiteY7" fmla="*/ 140095 h 409970"/>
                  <a:gd name="connsiteX8" fmla="*/ 604044 w 819944"/>
                  <a:gd name="connsiteY8" fmla="*/ 114695 h 409970"/>
                  <a:gd name="connsiteX9" fmla="*/ 635794 w 819944"/>
                  <a:gd name="connsiteY9" fmla="*/ 260745 h 409970"/>
                  <a:gd name="connsiteX10" fmla="*/ 89694 w 819944"/>
                  <a:gd name="connsiteY10" fmla="*/ 336945 h 409970"/>
                  <a:gd name="connsiteX0" fmla="*/ 89694 w 819944"/>
                  <a:gd name="connsiteY0" fmla="*/ 336302 h 409327"/>
                  <a:gd name="connsiteX1" fmla="*/ 86519 w 819944"/>
                  <a:gd name="connsiteY1" fmla="*/ 409327 h 409327"/>
                  <a:gd name="connsiteX2" fmla="*/ 629444 w 819944"/>
                  <a:gd name="connsiteY2" fmla="*/ 383927 h 409327"/>
                  <a:gd name="connsiteX3" fmla="*/ 819944 w 819944"/>
                  <a:gd name="connsiteY3" fmla="*/ 231527 h 409327"/>
                  <a:gd name="connsiteX4" fmla="*/ 813594 w 819944"/>
                  <a:gd name="connsiteY4" fmla="*/ 202952 h 409327"/>
                  <a:gd name="connsiteX5" fmla="*/ 721519 w 819944"/>
                  <a:gd name="connsiteY5" fmla="*/ 2927 h 409327"/>
                  <a:gd name="connsiteX6" fmla="*/ 0 w 819944"/>
                  <a:gd name="connsiteY6" fmla="*/ 79127 h 409327"/>
                  <a:gd name="connsiteX7" fmla="*/ 11907 w 819944"/>
                  <a:gd name="connsiteY7" fmla="*/ 139452 h 409327"/>
                  <a:gd name="connsiteX8" fmla="*/ 604044 w 819944"/>
                  <a:gd name="connsiteY8" fmla="*/ 114052 h 409327"/>
                  <a:gd name="connsiteX9" fmla="*/ 635794 w 819944"/>
                  <a:gd name="connsiteY9" fmla="*/ 260102 h 409327"/>
                  <a:gd name="connsiteX10" fmla="*/ 89694 w 819944"/>
                  <a:gd name="connsiteY10" fmla="*/ 336302 h 409327"/>
                  <a:gd name="connsiteX0" fmla="*/ 89694 w 819944"/>
                  <a:gd name="connsiteY0" fmla="*/ 333375 h 406400"/>
                  <a:gd name="connsiteX1" fmla="*/ 86519 w 819944"/>
                  <a:gd name="connsiteY1" fmla="*/ 406400 h 406400"/>
                  <a:gd name="connsiteX2" fmla="*/ 629444 w 819944"/>
                  <a:gd name="connsiteY2" fmla="*/ 381000 h 406400"/>
                  <a:gd name="connsiteX3" fmla="*/ 819944 w 819944"/>
                  <a:gd name="connsiteY3" fmla="*/ 228600 h 406400"/>
                  <a:gd name="connsiteX4" fmla="*/ 813594 w 819944"/>
                  <a:gd name="connsiteY4" fmla="*/ 200025 h 406400"/>
                  <a:gd name="connsiteX5" fmla="*/ 721519 w 819944"/>
                  <a:gd name="connsiteY5" fmla="*/ 0 h 406400"/>
                  <a:gd name="connsiteX6" fmla="*/ 0 w 819944"/>
                  <a:gd name="connsiteY6" fmla="*/ 76200 h 406400"/>
                  <a:gd name="connsiteX7" fmla="*/ 11907 w 819944"/>
                  <a:gd name="connsiteY7" fmla="*/ 136525 h 406400"/>
                  <a:gd name="connsiteX8" fmla="*/ 604044 w 819944"/>
                  <a:gd name="connsiteY8" fmla="*/ 111125 h 406400"/>
                  <a:gd name="connsiteX9" fmla="*/ 635794 w 819944"/>
                  <a:gd name="connsiteY9" fmla="*/ 257175 h 406400"/>
                  <a:gd name="connsiteX10" fmla="*/ 89694 w 819944"/>
                  <a:gd name="connsiteY10" fmla="*/ 333375 h 406400"/>
                  <a:gd name="connsiteX0" fmla="*/ 89694 w 819944"/>
                  <a:gd name="connsiteY0" fmla="*/ 333375 h 406400"/>
                  <a:gd name="connsiteX1" fmla="*/ 86519 w 819944"/>
                  <a:gd name="connsiteY1" fmla="*/ 406400 h 406400"/>
                  <a:gd name="connsiteX2" fmla="*/ 629444 w 819944"/>
                  <a:gd name="connsiteY2" fmla="*/ 381000 h 406400"/>
                  <a:gd name="connsiteX3" fmla="*/ 819944 w 819944"/>
                  <a:gd name="connsiteY3" fmla="*/ 228600 h 406400"/>
                  <a:gd name="connsiteX4" fmla="*/ 813594 w 819944"/>
                  <a:gd name="connsiteY4" fmla="*/ 200025 h 406400"/>
                  <a:gd name="connsiteX5" fmla="*/ 721519 w 819944"/>
                  <a:gd name="connsiteY5" fmla="*/ 0 h 406400"/>
                  <a:gd name="connsiteX6" fmla="*/ 0 w 819944"/>
                  <a:gd name="connsiteY6" fmla="*/ 76200 h 406400"/>
                  <a:gd name="connsiteX7" fmla="*/ 11907 w 819944"/>
                  <a:gd name="connsiteY7" fmla="*/ 136525 h 406400"/>
                  <a:gd name="connsiteX8" fmla="*/ 604044 w 819944"/>
                  <a:gd name="connsiteY8" fmla="*/ 111125 h 406400"/>
                  <a:gd name="connsiteX9" fmla="*/ 635794 w 819944"/>
                  <a:gd name="connsiteY9" fmla="*/ 257175 h 406400"/>
                  <a:gd name="connsiteX10" fmla="*/ 89694 w 819944"/>
                  <a:gd name="connsiteY10" fmla="*/ 333375 h 406400"/>
                  <a:gd name="connsiteX0" fmla="*/ 89694 w 819944"/>
                  <a:gd name="connsiteY0" fmla="*/ 333375 h 406400"/>
                  <a:gd name="connsiteX1" fmla="*/ 86519 w 819944"/>
                  <a:gd name="connsiteY1" fmla="*/ 406400 h 406400"/>
                  <a:gd name="connsiteX2" fmla="*/ 629444 w 819944"/>
                  <a:gd name="connsiteY2" fmla="*/ 381000 h 406400"/>
                  <a:gd name="connsiteX3" fmla="*/ 819944 w 819944"/>
                  <a:gd name="connsiteY3" fmla="*/ 228600 h 406400"/>
                  <a:gd name="connsiteX4" fmla="*/ 813594 w 819944"/>
                  <a:gd name="connsiteY4" fmla="*/ 200025 h 406400"/>
                  <a:gd name="connsiteX5" fmla="*/ 721519 w 819944"/>
                  <a:gd name="connsiteY5" fmla="*/ 0 h 406400"/>
                  <a:gd name="connsiteX6" fmla="*/ 0 w 819944"/>
                  <a:gd name="connsiteY6" fmla="*/ 76200 h 406400"/>
                  <a:gd name="connsiteX7" fmla="*/ 11907 w 819944"/>
                  <a:gd name="connsiteY7" fmla="*/ 136525 h 406400"/>
                  <a:gd name="connsiteX8" fmla="*/ 604044 w 819944"/>
                  <a:gd name="connsiteY8" fmla="*/ 111125 h 406400"/>
                  <a:gd name="connsiteX9" fmla="*/ 635794 w 819944"/>
                  <a:gd name="connsiteY9" fmla="*/ 257175 h 406400"/>
                  <a:gd name="connsiteX10" fmla="*/ 89694 w 819944"/>
                  <a:gd name="connsiteY10" fmla="*/ 333375 h 406400"/>
                  <a:gd name="connsiteX0" fmla="*/ 89694 w 813594"/>
                  <a:gd name="connsiteY0" fmla="*/ 333375 h 406400"/>
                  <a:gd name="connsiteX1" fmla="*/ 86519 w 813594"/>
                  <a:gd name="connsiteY1" fmla="*/ 406400 h 406400"/>
                  <a:gd name="connsiteX2" fmla="*/ 629444 w 813594"/>
                  <a:gd name="connsiteY2" fmla="*/ 381000 h 406400"/>
                  <a:gd name="connsiteX3" fmla="*/ 767556 w 813594"/>
                  <a:gd name="connsiteY3" fmla="*/ 276225 h 406400"/>
                  <a:gd name="connsiteX4" fmla="*/ 813594 w 813594"/>
                  <a:gd name="connsiteY4" fmla="*/ 200025 h 406400"/>
                  <a:gd name="connsiteX5" fmla="*/ 721519 w 813594"/>
                  <a:gd name="connsiteY5" fmla="*/ 0 h 406400"/>
                  <a:gd name="connsiteX6" fmla="*/ 0 w 813594"/>
                  <a:gd name="connsiteY6" fmla="*/ 76200 h 406400"/>
                  <a:gd name="connsiteX7" fmla="*/ 11907 w 813594"/>
                  <a:gd name="connsiteY7" fmla="*/ 136525 h 406400"/>
                  <a:gd name="connsiteX8" fmla="*/ 604044 w 813594"/>
                  <a:gd name="connsiteY8" fmla="*/ 111125 h 406400"/>
                  <a:gd name="connsiteX9" fmla="*/ 635794 w 813594"/>
                  <a:gd name="connsiteY9" fmla="*/ 257175 h 406400"/>
                  <a:gd name="connsiteX10" fmla="*/ 89694 w 813594"/>
                  <a:gd name="connsiteY10" fmla="*/ 333375 h 406400"/>
                  <a:gd name="connsiteX0" fmla="*/ 89694 w 813594"/>
                  <a:gd name="connsiteY0" fmla="*/ 333375 h 406400"/>
                  <a:gd name="connsiteX1" fmla="*/ 86519 w 813594"/>
                  <a:gd name="connsiteY1" fmla="*/ 406400 h 406400"/>
                  <a:gd name="connsiteX2" fmla="*/ 629444 w 813594"/>
                  <a:gd name="connsiteY2" fmla="*/ 381000 h 406400"/>
                  <a:gd name="connsiteX3" fmla="*/ 767556 w 813594"/>
                  <a:gd name="connsiteY3" fmla="*/ 276225 h 406400"/>
                  <a:gd name="connsiteX4" fmla="*/ 813594 w 813594"/>
                  <a:gd name="connsiteY4" fmla="*/ 200025 h 406400"/>
                  <a:gd name="connsiteX5" fmla="*/ 721519 w 813594"/>
                  <a:gd name="connsiteY5" fmla="*/ 0 h 406400"/>
                  <a:gd name="connsiteX6" fmla="*/ 0 w 813594"/>
                  <a:gd name="connsiteY6" fmla="*/ 76200 h 406400"/>
                  <a:gd name="connsiteX7" fmla="*/ 11907 w 813594"/>
                  <a:gd name="connsiteY7" fmla="*/ 136525 h 406400"/>
                  <a:gd name="connsiteX8" fmla="*/ 604044 w 813594"/>
                  <a:gd name="connsiteY8" fmla="*/ 111125 h 406400"/>
                  <a:gd name="connsiteX9" fmla="*/ 635794 w 813594"/>
                  <a:gd name="connsiteY9" fmla="*/ 257175 h 406400"/>
                  <a:gd name="connsiteX10" fmla="*/ 89694 w 813594"/>
                  <a:gd name="connsiteY10" fmla="*/ 333375 h 406400"/>
                  <a:gd name="connsiteX0" fmla="*/ 89694 w 813594"/>
                  <a:gd name="connsiteY0" fmla="*/ 333375 h 406400"/>
                  <a:gd name="connsiteX1" fmla="*/ 86519 w 813594"/>
                  <a:gd name="connsiteY1" fmla="*/ 406400 h 406400"/>
                  <a:gd name="connsiteX2" fmla="*/ 629444 w 813594"/>
                  <a:gd name="connsiteY2" fmla="*/ 381000 h 406400"/>
                  <a:gd name="connsiteX3" fmla="*/ 767556 w 813594"/>
                  <a:gd name="connsiteY3" fmla="*/ 276225 h 406400"/>
                  <a:gd name="connsiteX4" fmla="*/ 813594 w 813594"/>
                  <a:gd name="connsiteY4" fmla="*/ 200025 h 406400"/>
                  <a:gd name="connsiteX5" fmla="*/ 721519 w 813594"/>
                  <a:gd name="connsiteY5" fmla="*/ 0 h 406400"/>
                  <a:gd name="connsiteX6" fmla="*/ 0 w 813594"/>
                  <a:gd name="connsiteY6" fmla="*/ 76200 h 406400"/>
                  <a:gd name="connsiteX7" fmla="*/ 11907 w 813594"/>
                  <a:gd name="connsiteY7" fmla="*/ 136525 h 406400"/>
                  <a:gd name="connsiteX8" fmla="*/ 604044 w 813594"/>
                  <a:gd name="connsiteY8" fmla="*/ 111125 h 406400"/>
                  <a:gd name="connsiteX9" fmla="*/ 635794 w 813594"/>
                  <a:gd name="connsiteY9" fmla="*/ 257175 h 406400"/>
                  <a:gd name="connsiteX10" fmla="*/ 89694 w 813594"/>
                  <a:gd name="connsiteY10" fmla="*/ 333375 h 406400"/>
                  <a:gd name="connsiteX0" fmla="*/ 89694 w 813594"/>
                  <a:gd name="connsiteY0" fmla="*/ 328613 h 401638"/>
                  <a:gd name="connsiteX1" fmla="*/ 86519 w 813594"/>
                  <a:gd name="connsiteY1" fmla="*/ 401638 h 401638"/>
                  <a:gd name="connsiteX2" fmla="*/ 629444 w 813594"/>
                  <a:gd name="connsiteY2" fmla="*/ 376238 h 401638"/>
                  <a:gd name="connsiteX3" fmla="*/ 767556 w 813594"/>
                  <a:gd name="connsiteY3" fmla="*/ 271463 h 401638"/>
                  <a:gd name="connsiteX4" fmla="*/ 813594 w 813594"/>
                  <a:gd name="connsiteY4" fmla="*/ 195263 h 401638"/>
                  <a:gd name="connsiteX5" fmla="*/ 690563 w 813594"/>
                  <a:gd name="connsiteY5" fmla="*/ 0 h 401638"/>
                  <a:gd name="connsiteX6" fmla="*/ 0 w 813594"/>
                  <a:gd name="connsiteY6" fmla="*/ 71438 h 401638"/>
                  <a:gd name="connsiteX7" fmla="*/ 11907 w 813594"/>
                  <a:gd name="connsiteY7" fmla="*/ 131763 h 401638"/>
                  <a:gd name="connsiteX8" fmla="*/ 604044 w 813594"/>
                  <a:gd name="connsiteY8" fmla="*/ 106363 h 401638"/>
                  <a:gd name="connsiteX9" fmla="*/ 635794 w 813594"/>
                  <a:gd name="connsiteY9" fmla="*/ 252413 h 401638"/>
                  <a:gd name="connsiteX10" fmla="*/ 89694 w 813594"/>
                  <a:gd name="connsiteY10" fmla="*/ 328613 h 401638"/>
                  <a:gd name="connsiteX0" fmla="*/ 89694 w 813594"/>
                  <a:gd name="connsiteY0" fmla="*/ 328650 h 401675"/>
                  <a:gd name="connsiteX1" fmla="*/ 86519 w 813594"/>
                  <a:gd name="connsiteY1" fmla="*/ 401675 h 401675"/>
                  <a:gd name="connsiteX2" fmla="*/ 629444 w 813594"/>
                  <a:gd name="connsiteY2" fmla="*/ 376275 h 401675"/>
                  <a:gd name="connsiteX3" fmla="*/ 767556 w 813594"/>
                  <a:gd name="connsiteY3" fmla="*/ 271500 h 401675"/>
                  <a:gd name="connsiteX4" fmla="*/ 813594 w 813594"/>
                  <a:gd name="connsiteY4" fmla="*/ 195300 h 401675"/>
                  <a:gd name="connsiteX5" fmla="*/ 690563 w 813594"/>
                  <a:gd name="connsiteY5" fmla="*/ 37 h 401675"/>
                  <a:gd name="connsiteX6" fmla="*/ 0 w 813594"/>
                  <a:gd name="connsiteY6" fmla="*/ 71475 h 401675"/>
                  <a:gd name="connsiteX7" fmla="*/ 11907 w 813594"/>
                  <a:gd name="connsiteY7" fmla="*/ 131800 h 401675"/>
                  <a:gd name="connsiteX8" fmla="*/ 604044 w 813594"/>
                  <a:gd name="connsiteY8" fmla="*/ 106400 h 401675"/>
                  <a:gd name="connsiteX9" fmla="*/ 635794 w 813594"/>
                  <a:gd name="connsiteY9" fmla="*/ 252450 h 401675"/>
                  <a:gd name="connsiteX10" fmla="*/ 89694 w 813594"/>
                  <a:gd name="connsiteY10" fmla="*/ 328650 h 401675"/>
                  <a:gd name="connsiteX0" fmla="*/ 89694 w 814808"/>
                  <a:gd name="connsiteY0" fmla="*/ 328650 h 401675"/>
                  <a:gd name="connsiteX1" fmla="*/ 86519 w 814808"/>
                  <a:gd name="connsiteY1" fmla="*/ 401675 h 401675"/>
                  <a:gd name="connsiteX2" fmla="*/ 629444 w 814808"/>
                  <a:gd name="connsiteY2" fmla="*/ 376275 h 401675"/>
                  <a:gd name="connsiteX3" fmla="*/ 767556 w 814808"/>
                  <a:gd name="connsiteY3" fmla="*/ 271500 h 401675"/>
                  <a:gd name="connsiteX4" fmla="*/ 813594 w 814808"/>
                  <a:gd name="connsiteY4" fmla="*/ 195300 h 401675"/>
                  <a:gd name="connsiteX5" fmla="*/ 690563 w 814808"/>
                  <a:gd name="connsiteY5" fmla="*/ 37 h 401675"/>
                  <a:gd name="connsiteX6" fmla="*/ 0 w 814808"/>
                  <a:gd name="connsiteY6" fmla="*/ 71475 h 401675"/>
                  <a:gd name="connsiteX7" fmla="*/ 11907 w 814808"/>
                  <a:gd name="connsiteY7" fmla="*/ 131800 h 401675"/>
                  <a:gd name="connsiteX8" fmla="*/ 604044 w 814808"/>
                  <a:gd name="connsiteY8" fmla="*/ 106400 h 401675"/>
                  <a:gd name="connsiteX9" fmla="*/ 635794 w 814808"/>
                  <a:gd name="connsiteY9" fmla="*/ 252450 h 401675"/>
                  <a:gd name="connsiteX10" fmla="*/ 89694 w 814808"/>
                  <a:gd name="connsiteY10" fmla="*/ 328650 h 401675"/>
                  <a:gd name="connsiteX0" fmla="*/ 89694 w 814469"/>
                  <a:gd name="connsiteY0" fmla="*/ 328650 h 401675"/>
                  <a:gd name="connsiteX1" fmla="*/ 86519 w 814469"/>
                  <a:gd name="connsiteY1" fmla="*/ 401675 h 401675"/>
                  <a:gd name="connsiteX2" fmla="*/ 629444 w 814469"/>
                  <a:gd name="connsiteY2" fmla="*/ 376275 h 401675"/>
                  <a:gd name="connsiteX3" fmla="*/ 813594 w 814469"/>
                  <a:gd name="connsiteY3" fmla="*/ 195300 h 401675"/>
                  <a:gd name="connsiteX4" fmla="*/ 690563 w 814469"/>
                  <a:gd name="connsiteY4" fmla="*/ 37 h 401675"/>
                  <a:gd name="connsiteX5" fmla="*/ 0 w 814469"/>
                  <a:gd name="connsiteY5" fmla="*/ 71475 h 401675"/>
                  <a:gd name="connsiteX6" fmla="*/ 11907 w 814469"/>
                  <a:gd name="connsiteY6" fmla="*/ 131800 h 401675"/>
                  <a:gd name="connsiteX7" fmla="*/ 604044 w 814469"/>
                  <a:gd name="connsiteY7" fmla="*/ 106400 h 401675"/>
                  <a:gd name="connsiteX8" fmla="*/ 635794 w 814469"/>
                  <a:gd name="connsiteY8" fmla="*/ 252450 h 401675"/>
                  <a:gd name="connsiteX9" fmla="*/ 89694 w 814469"/>
                  <a:gd name="connsiteY9" fmla="*/ 328650 h 401675"/>
                  <a:gd name="connsiteX0" fmla="*/ 89694 w 813868"/>
                  <a:gd name="connsiteY0" fmla="*/ 328650 h 401675"/>
                  <a:gd name="connsiteX1" fmla="*/ 86519 w 813868"/>
                  <a:gd name="connsiteY1" fmla="*/ 401675 h 401675"/>
                  <a:gd name="connsiteX2" fmla="*/ 629444 w 813868"/>
                  <a:gd name="connsiteY2" fmla="*/ 376275 h 401675"/>
                  <a:gd name="connsiteX3" fmla="*/ 813594 w 813868"/>
                  <a:gd name="connsiteY3" fmla="*/ 195300 h 401675"/>
                  <a:gd name="connsiteX4" fmla="*/ 690563 w 813868"/>
                  <a:gd name="connsiteY4" fmla="*/ 37 h 401675"/>
                  <a:gd name="connsiteX5" fmla="*/ 0 w 813868"/>
                  <a:gd name="connsiteY5" fmla="*/ 71475 h 401675"/>
                  <a:gd name="connsiteX6" fmla="*/ 11907 w 813868"/>
                  <a:gd name="connsiteY6" fmla="*/ 131800 h 401675"/>
                  <a:gd name="connsiteX7" fmla="*/ 604044 w 813868"/>
                  <a:gd name="connsiteY7" fmla="*/ 106400 h 401675"/>
                  <a:gd name="connsiteX8" fmla="*/ 635794 w 813868"/>
                  <a:gd name="connsiteY8" fmla="*/ 252450 h 401675"/>
                  <a:gd name="connsiteX9" fmla="*/ 89694 w 813868"/>
                  <a:gd name="connsiteY9" fmla="*/ 328650 h 401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13868" h="401675">
                    <a:moveTo>
                      <a:pt x="89694" y="328650"/>
                    </a:moveTo>
                    <a:lnTo>
                      <a:pt x="86519" y="401675"/>
                    </a:lnTo>
                    <a:lnTo>
                      <a:pt x="629444" y="376275"/>
                    </a:lnTo>
                    <a:cubicBezTo>
                      <a:pt x="750623" y="341879"/>
                      <a:pt x="808171" y="234194"/>
                      <a:pt x="813594" y="195300"/>
                    </a:cubicBezTo>
                    <a:cubicBezTo>
                      <a:pt x="819017" y="156406"/>
                      <a:pt x="742819" y="1624"/>
                      <a:pt x="690563" y="37"/>
                    </a:cubicBezTo>
                    <a:cubicBezTo>
                      <a:pt x="638307" y="-1550"/>
                      <a:pt x="230188" y="47662"/>
                      <a:pt x="0" y="71475"/>
                    </a:cubicBezTo>
                    <a:lnTo>
                      <a:pt x="11907" y="131800"/>
                    </a:lnTo>
                    <a:cubicBezTo>
                      <a:pt x="209286" y="123333"/>
                      <a:pt x="567267" y="88673"/>
                      <a:pt x="604044" y="106400"/>
                    </a:cubicBezTo>
                    <a:cubicBezTo>
                      <a:pt x="640821" y="124127"/>
                      <a:pt x="658549" y="208530"/>
                      <a:pt x="635794" y="252450"/>
                    </a:cubicBezTo>
                    <a:cubicBezTo>
                      <a:pt x="613039" y="296370"/>
                      <a:pt x="271727" y="303250"/>
                      <a:pt x="89694" y="32865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137B83D4-8620-7F2A-92CD-43FCA3A7979D}"/>
                  </a:ext>
                </a:extLst>
              </p:cNvPr>
              <p:cNvSpPr/>
              <p:nvPr/>
            </p:nvSpPr>
            <p:spPr>
              <a:xfrm>
                <a:off x="3811360" y="4598014"/>
                <a:ext cx="211643" cy="485857"/>
              </a:xfrm>
              <a:custGeom>
                <a:avLst/>
                <a:gdLst>
                  <a:gd name="connsiteX0" fmla="*/ 69056 w 273844"/>
                  <a:gd name="connsiteY0" fmla="*/ 628650 h 628650"/>
                  <a:gd name="connsiteX1" fmla="*/ 259556 w 273844"/>
                  <a:gd name="connsiteY1" fmla="*/ 264319 h 628650"/>
                  <a:gd name="connsiteX2" fmla="*/ 273844 w 273844"/>
                  <a:gd name="connsiteY2" fmla="*/ 169069 h 628650"/>
                  <a:gd name="connsiteX3" fmla="*/ 226219 w 273844"/>
                  <a:gd name="connsiteY3" fmla="*/ 0 h 628650"/>
                  <a:gd name="connsiteX4" fmla="*/ 0 w 273844"/>
                  <a:gd name="connsiteY4" fmla="*/ 402431 h 628650"/>
                  <a:gd name="connsiteX5" fmla="*/ 7144 w 273844"/>
                  <a:gd name="connsiteY5" fmla="*/ 447675 h 628650"/>
                  <a:gd name="connsiteX6" fmla="*/ 185737 w 273844"/>
                  <a:gd name="connsiteY6" fmla="*/ 138112 h 628650"/>
                  <a:gd name="connsiteX7" fmla="*/ 188119 w 273844"/>
                  <a:gd name="connsiteY7" fmla="*/ 250031 h 628650"/>
                  <a:gd name="connsiteX8" fmla="*/ 28575 w 273844"/>
                  <a:gd name="connsiteY8" fmla="*/ 578644 h 628650"/>
                  <a:gd name="connsiteX9" fmla="*/ 69056 w 273844"/>
                  <a:gd name="connsiteY9" fmla="*/ 628650 h 628650"/>
                  <a:gd name="connsiteX0" fmla="*/ 69056 w 273844"/>
                  <a:gd name="connsiteY0" fmla="*/ 628650 h 628650"/>
                  <a:gd name="connsiteX1" fmla="*/ 259556 w 273844"/>
                  <a:gd name="connsiteY1" fmla="*/ 264319 h 628650"/>
                  <a:gd name="connsiteX2" fmla="*/ 273844 w 273844"/>
                  <a:gd name="connsiteY2" fmla="*/ 169069 h 628650"/>
                  <a:gd name="connsiteX3" fmla="*/ 226219 w 273844"/>
                  <a:gd name="connsiteY3" fmla="*/ 0 h 628650"/>
                  <a:gd name="connsiteX4" fmla="*/ 0 w 273844"/>
                  <a:gd name="connsiteY4" fmla="*/ 402431 h 628650"/>
                  <a:gd name="connsiteX5" fmla="*/ 7144 w 273844"/>
                  <a:gd name="connsiteY5" fmla="*/ 447675 h 628650"/>
                  <a:gd name="connsiteX6" fmla="*/ 185737 w 273844"/>
                  <a:gd name="connsiteY6" fmla="*/ 138112 h 628650"/>
                  <a:gd name="connsiteX7" fmla="*/ 188119 w 273844"/>
                  <a:gd name="connsiteY7" fmla="*/ 250031 h 628650"/>
                  <a:gd name="connsiteX8" fmla="*/ 19050 w 273844"/>
                  <a:gd name="connsiteY8" fmla="*/ 616744 h 628650"/>
                  <a:gd name="connsiteX9" fmla="*/ 69056 w 273844"/>
                  <a:gd name="connsiteY9" fmla="*/ 628650 h 628650"/>
                  <a:gd name="connsiteX0" fmla="*/ 69056 w 273844"/>
                  <a:gd name="connsiteY0" fmla="*/ 628650 h 628650"/>
                  <a:gd name="connsiteX1" fmla="*/ 259556 w 273844"/>
                  <a:gd name="connsiteY1" fmla="*/ 264319 h 628650"/>
                  <a:gd name="connsiteX2" fmla="*/ 273844 w 273844"/>
                  <a:gd name="connsiteY2" fmla="*/ 169069 h 628650"/>
                  <a:gd name="connsiteX3" fmla="*/ 226219 w 273844"/>
                  <a:gd name="connsiteY3" fmla="*/ 0 h 628650"/>
                  <a:gd name="connsiteX4" fmla="*/ 0 w 273844"/>
                  <a:gd name="connsiteY4" fmla="*/ 402431 h 628650"/>
                  <a:gd name="connsiteX5" fmla="*/ 7144 w 273844"/>
                  <a:gd name="connsiteY5" fmla="*/ 447675 h 628650"/>
                  <a:gd name="connsiteX6" fmla="*/ 185737 w 273844"/>
                  <a:gd name="connsiteY6" fmla="*/ 138112 h 628650"/>
                  <a:gd name="connsiteX7" fmla="*/ 188119 w 273844"/>
                  <a:gd name="connsiteY7" fmla="*/ 250031 h 628650"/>
                  <a:gd name="connsiteX8" fmla="*/ 19050 w 273844"/>
                  <a:gd name="connsiteY8" fmla="*/ 616744 h 628650"/>
                  <a:gd name="connsiteX9" fmla="*/ 69056 w 273844"/>
                  <a:gd name="connsiteY9" fmla="*/ 628650 h 628650"/>
                  <a:gd name="connsiteX0" fmla="*/ 69056 w 273844"/>
                  <a:gd name="connsiteY0" fmla="*/ 628650 h 628650"/>
                  <a:gd name="connsiteX1" fmla="*/ 259556 w 273844"/>
                  <a:gd name="connsiteY1" fmla="*/ 264319 h 628650"/>
                  <a:gd name="connsiteX2" fmla="*/ 273844 w 273844"/>
                  <a:gd name="connsiteY2" fmla="*/ 169069 h 628650"/>
                  <a:gd name="connsiteX3" fmla="*/ 226219 w 273844"/>
                  <a:gd name="connsiteY3" fmla="*/ 0 h 628650"/>
                  <a:gd name="connsiteX4" fmla="*/ 0 w 273844"/>
                  <a:gd name="connsiteY4" fmla="*/ 402431 h 628650"/>
                  <a:gd name="connsiteX5" fmla="*/ 7144 w 273844"/>
                  <a:gd name="connsiteY5" fmla="*/ 447675 h 628650"/>
                  <a:gd name="connsiteX6" fmla="*/ 185737 w 273844"/>
                  <a:gd name="connsiteY6" fmla="*/ 138112 h 628650"/>
                  <a:gd name="connsiteX7" fmla="*/ 188119 w 273844"/>
                  <a:gd name="connsiteY7" fmla="*/ 250031 h 628650"/>
                  <a:gd name="connsiteX8" fmla="*/ 19050 w 273844"/>
                  <a:gd name="connsiteY8" fmla="*/ 616744 h 628650"/>
                  <a:gd name="connsiteX9" fmla="*/ 69056 w 273844"/>
                  <a:gd name="connsiteY9" fmla="*/ 628650 h 628650"/>
                  <a:gd name="connsiteX0" fmla="*/ 69056 w 273844"/>
                  <a:gd name="connsiteY0" fmla="*/ 628650 h 628650"/>
                  <a:gd name="connsiteX1" fmla="*/ 259556 w 273844"/>
                  <a:gd name="connsiteY1" fmla="*/ 264319 h 628650"/>
                  <a:gd name="connsiteX2" fmla="*/ 273844 w 273844"/>
                  <a:gd name="connsiteY2" fmla="*/ 169069 h 628650"/>
                  <a:gd name="connsiteX3" fmla="*/ 226219 w 273844"/>
                  <a:gd name="connsiteY3" fmla="*/ 0 h 628650"/>
                  <a:gd name="connsiteX4" fmla="*/ 0 w 273844"/>
                  <a:gd name="connsiteY4" fmla="*/ 402431 h 628650"/>
                  <a:gd name="connsiteX5" fmla="*/ 7144 w 273844"/>
                  <a:gd name="connsiteY5" fmla="*/ 447675 h 628650"/>
                  <a:gd name="connsiteX6" fmla="*/ 191899 w 273844"/>
                  <a:gd name="connsiteY6" fmla="*/ 131951 h 628650"/>
                  <a:gd name="connsiteX7" fmla="*/ 188119 w 273844"/>
                  <a:gd name="connsiteY7" fmla="*/ 250031 h 628650"/>
                  <a:gd name="connsiteX8" fmla="*/ 19050 w 273844"/>
                  <a:gd name="connsiteY8" fmla="*/ 616744 h 628650"/>
                  <a:gd name="connsiteX9" fmla="*/ 69056 w 273844"/>
                  <a:gd name="connsiteY9" fmla="*/ 628650 h 628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4" h="628650">
                    <a:moveTo>
                      <a:pt x="69056" y="628650"/>
                    </a:moveTo>
                    <a:lnTo>
                      <a:pt x="259556" y="264319"/>
                    </a:lnTo>
                    <a:lnTo>
                      <a:pt x="273844" y="169069"/>
                    </a:lnTo>
                    <a:cubicBezTo>
                      <a:pt x="257969" y="112713"/>
                      <a:pt x="279067" y="10139"/>
                      <a:pt x="226219" y="0"/>
                    </a:cubicBezTo>
                    <a:lnTo>
                      <a:pt x="0" y="402431"/>
                    </a:lnTo>
                    <a:lnTo>
                      <a:pt x="7144" y="447675"/>
                    </a:lnTo>
                    <a:lnTo>
                      <a:pt x="191899" y="131951"/>
                    </a:lnTo>
                    <a:cubicBezTo>
                      <a:pt x="192693" y="169257"/>
                      <a:pt x="205812" y="212725"/>
                      <a:pt x="188119" y="250031"/>
                    </a:cubicBezTo>
                    <a:lnTo>
                      <a:pt x="19050" y="616744"/>
                    </a:lnTo>
                    <a:lnTo>
                      <a:pt x="69056" y="62865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01B89600-4AC9-A7A1-21A2-D47B95C73711}"/>
                </a:ext>
              </a:extLst>
            </p:cNvPr>
            <p:cNvGrpSpPr/>
            <p:nvPr/>
          </p:nvGrpSpPr>
          <p:grpSpPr>
            <a:xfrm>
              <a:off x="3587137" y="4923029"/>
              <a:ext cx="157670" cy="268953"/>
              <a:chOff x="4220938" y="5701441"/>
              <a:chExt cx="228206" cy="310080"/>
            </a:xfrm>
          </p:grpSpPr>
          <p:sp>
            <p:nvSpPr>
              <p:cNvPr id="147" name="楕円 45">
                <a:extLst>
                  <a:ext uri="{FF2B5EF4-FFF2-40B4-BE49-F238E27FC236}">
                    <a16:creationId xmlns:a16="http://schemas.microsoft.com/office/drawing/2014/main" id="{86D618B4-C556-248B-3437-D5B37E6A722F}"/>
                  </a:ext>
                </a:extLst>
              </p:cNvPr>
              <p:cNvSpPr/>
              <p:nvPr/>
            </p:nvSpPr>
            <p:spPr>
              <a:xfrm>
                <a:off x="4220938" y="5701441"/>
                <a:ext cx="228206" cy="310080"/>
              </a:xfrm>
              <a:custGeom>
                <a:avLst/>
                <a:gdLst>
                  <a:gd name="connsiteX0" fmla="*/ 0 w 228205"/>
                  <a:gd name="connsiteY0" fmla="*/ 85190 h 170379"/>
                  <a:gd name="connsiteX1" fmla="*/ 114103 w 228205"/>
                  <a:gd name="connsiteY1" fmla="*/ 0 h 170379"/>
                  <a:gd name="connsiteX2" fmla="*/ 228206 w 228205"/>
                  <a:gd name="connsiteY2" fmla="*/ 85190 h 170379"/>
                  <a:gd name="connsiteX3" fmla="*/ 114103 w 228205"/>
                  <a:gd name="connsiteY3" fmla="*/ 170380 h 170379"/>
                  <a:gd name="connsiteX4" fmla="*/ 0 w 228205"/>
                  <a:gd name="connsiteY4" fmla="*/ 85190 h 170379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206" h="310080">
                    <a:moveTo>
                      <a:pt x="0" y="224890"/>
                    </a:moveTo>
                    <a:cubicBezTo>
                      <a:pt x="0" y="173210"/>
                      <a:pt x="38386" y="76200"/>
                      <a:pt x="114103" y="0"/>
                    </a:cubicBezTo>
                    <a:cubicBezTo>
                      <a:pt x="183470" y="76200"/>
                      <a:pt x="228206" y="177841"/>
                      <a:pt x="228206" y="224890"/>
                    </a:cubicBezTo>
                    <a:cubicBezTo>
                      <a:pt x="228206" y="271939"/>
                      <a:pt x="177120" y="310080"/>
                      <a:pt x="114103" y="310080"/>
                    </a:cubicBezTo>
                    <a:cubicBezTo>
                      <a:pt x="51086" y="310080"/>
                      <a:pt x="0" y="276570"/>
                      <a:pt x="0" y="224890"/>
                    </a:cubicBezTo>
                    <a:close/>
                  </a:path>
                </a:pathLst>
              </a:custGeom>
              <a:solidFill>
                <a:srgbClr val="0070C0">
                  <a:alpha val="7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45">
                <a:extLst>
                  <a:ext uri="{FF2B5EF4-FFF2-40B4-BE49-F238E27FC236}">
                    <a16:creationId xmlns:a16="http://schemas.microsoft.com/office/drawing/2014/main" id="{189A1BC4-3782-8345-0A2E-ABCB085B55DC}"/>
                  </a:ext>
                </a:extLst>
              </p:cNvPr>
              <p:cNvSpPr/>
              <p:nvPr/>
            </p:nvSpPr>
            <p:spPr>
              <a:xfrm>
                <a:off x="4271738" y="5818167"/>
                <a:ext cx="132954" cy="180654"/>
              </a:xfrm>
              <a:custGeom>
                <a:avLst/>
                <a:gdLst>
                  <a:gd name="connsiteX0" fmla="*/ 0 w 228205"/>
                  <a:gd name="connsiteY0" fmla="*/ 85190 h 170379"/>
                  <a:gd name="connsiteX1" fmla="*/ 114103 w 228205"/>
                  <a:gd name="connsiteY1" fmla="*/ 0 h 170379"/>
                  <a:gd name="connsiteX2" fmla="*/ 228206 w 228205"/>
                  <a:gd name="connsiteY2" fmla="*/ 85190 h 170379"/>
                  <a:gd name="connsiteX3" fmla="*/ 114103 w 228205"/>
                  <a:gd name="connsiteY3" fmla="*/ 170380 h 170379"/>
                  <a:gd name="connsiteX4" fmla="*/ 0 w 228205"/>
                  <a:gd name="connsiteY4" fmla="*/ 85190 h 170379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206" h="310080">
                    <a:moveTo>
                      <a:pt x="0" y="224890"/>
                    </a:moveTo>
                    <a:cubicBezTo>
                      <a:pt x="0" y="173210"/>
                      <a:pt x="38386" y="76200"/>
                      <a:pt x="114103" y="0"/>
                    </a:cubicBezTo>
                    <a:cubicBezTo>
                      <a:pt x="183470" y="76200"/>
                      <a:pt x="228206" y="177841"/>
                      <a:pt x="228206" y="224890"/>
                    </a:cubicBezTo>
                    <a:cubicBezTo>
                      <a:pt x="228206" y="271939"/>
                      <a:pt x="177120" y="310080"/>
                      <a:pt x="114103" y="310080"/>
                    </a:cubicBezTo>
                    <a:cubicBezTo>
                      <a:pt x="51086" y="310080"/>
                      <a:pt x="0" y="276570"/>
                      <a:pt x="0" y="224890"/>
                    </a:cubicBezTo>
                    <a:close/>
                  </a:path>
                </a:pathLst>
              </a:custGeom>
              <a:solidFill>
                <a:srgbClr val="33CCCC">
                  <a:alpha val="7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21761A68-B0B5-40C3-C960-F501C87875E4}"/>
                </a:ext>
              </a:extLst>
            </p:cNvPr>
            <p:cNvGrpSpPr/>
            <p:nvPr/>
          </p:nvGrpSpPr>
          <p:grpSpPr>
            <a:xfrm>
              <a:off x="3387112" y="4989704"/>
              <a:ext cx="157670" cy="268953"/>
              <a:chOff x="4220938" y="5701441"/>
              <a:chExt cx="228206" cy="310080"/>
            </a:xfrm>
          </p:grpSpPr>
          <p:sp>
            <p:nvSpPr>
              <p:cNvPr id="145" name="楕円 45">
                <a:extLst>
                  <a:ext uri="{FF2B5EF4-FFF2-40B4-BE49-F238E27FC236}">
                    <a16:creationId xmlns:a16="http://schemas.microsoft.com/office/drawing/2014/main" id="{CBB81C51-8DAE-34C3-D52B-87BF0FB82060}"/>
                  </a:ext>
                </a:extLst>
              </p:cNvPr>
              <p:cNvSpPr/>
              <p:nvPr/>
            </p:nvSpPr>
            <p:spPr>
              <a:xfrm>
                <a:off x="4220938" y="5701441"/>
                <a:ext cx="228206" cy="310080"/>
              </a:xfrm>
              <a:custGeom>
                <a:avLst/>
                <a:gdLst>
                  <a:gd name="connsiteX0" fmla="*/ 0 w 228205"/>
                  <a:gd name="connsiteY0" fmla="*/ 85190 h 170379"/>
                  <a:gd name="connsiteX1" fmla="*/ 114103 w 228205"/>
                  <a:gd name="connsiteY1" fmla="*/ 0 h 170379"/>
                  <a:gd name="connsiteX2" fmla="*/ 228206 w 228205"/>
                  <a:gd name="connsiteY2" fmla="*/ 85190 h 170379"/>
                  <a:gd name="connsiteX3" fmla="*/ 114103 w 228205"/>
                  <a:gd name="connsiteY3" fmla="*/ 170380 h 170379"/>
                  <a:gd name="connsiteX4" fmla="*/ 0 w 228205"/>
                  <a:gd name="connsiteY4" fmla="*/ 85190 h 170379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206" h="310080">
                    <a:moveTo>
                      <a:pt x="0" y="224890"/>
                    </a:moveTo>
                    <a:cubicBezTo>
                      <a:pt x="0" y="173210"/>
                      <a:pt x="38386" y="76200"/>
                      <a:pt x="114103" y="0"/>
                    </a:cubicBezTo>
                    <a:cubicBezTo>
                      <a:pt x="183470" y="76200"/>
                      <a:pt x="228206" y="177841"/>
                      <a:pt x="228206" y="224890"/>
                    </a:cubicBezTo>
                    <a:cubicBezTo>
                      <a:pt x="228206" y="271939"/>
                      <a:pt x="177120" y="310080"/>
                      <a:pt x="114103" y="310080"/>
                    </a:cubicBezTo>
                    <a:cubicBezTo>
                      <a:pt x="51086" y="310080"/>
                      <a:pt x="0" y="276570"/>
                      <a:pt x="0" y="224890"/>
                    </a:cubicBezTo>
                    <a:close/>
                  </a:path>
                </a:pathLst>
              </a:custGeom>
              <a:solidFill>
                <a:srgbClr val="0070C0">
                  <a:alpha val="7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45">
                <a:extLst>
                  <a:ext uri="{FF2B5EF4-FFF2-40B4-BE49-F238E27FC236}">
                    <a16:creationId xmlns:a16="http://schemas.microsoft.com/office/drawing/2014/main" id="{F3915378-75FD-D534-F05B-98803B712592}"/>
                  </a:ext>
                </a:extLst>
              </p:cNvPr>
              <p:cNvSpPr/>
              <p:nvPr/>
            </p:nvSpPr>
            <p:spPr>
              <a:xfrm>
                <a:off x="4271738" y="5818167"/>
                <a:ext cx="132954" cy="180654"/>
              </a:xfrm>
              <a:custGeom>
                <a:avLst/>
                <a:gdLst>
                  <a:gd name="connsiteX0" fmla="*/ 0 w 228205"/>
                  <a:gd name="connsiteY0" fmla="*/ 85190 h 170379"/>
                  <a:gd name="connsiteX1" fmla="*/ 114103 w 228205"/>
                  <a:gd name="connsiteY1" fmla="*/ 0 h 170379"/>
                  <a:gd name="connsiteX2" fmla="*/ 228206 w 228205"/>
                  <a:gd name="connsiteY2" fmla="*/ 85190 h 170379"/>
                  <a:gd name="connsiteX3" fmla="*/ 114103 w 228205"/>
                  <a:gd name="connsiteY3" fmla="*/ 170380 h 170379"/>
                  <a:gd name="connsiteX4" fmla="*/ 0 w 228205"/>
                  <a:gd name="connsiteY4" fmla="*/ 85190 h 170379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206" h="310080">
                    <a:moveTo>
                      <a:pt x="0" y="224890"/>
                    </a:moveTo>
                    <a:cubicBezTo>
                      <a:pt x="0" y="173210"/>
                      <a:pt x="38386" y="76200"/>
                      <a:pt x="114103" y="0"/>
                    </a:cubicBezTo>
                    <a:cubicBezTo>
                      <a:pt x="183470" y="76200"/>
                      <a:pt x="228206" y="177841"/>
                      <a:pt x="228206" y="224890"/>
                    </a:cubicBezTo>
                    <a:cubicBezTo>
                      <a:pt x="228206" y="271939"/>
                      <a:pt x="177120" y="310080"/>
                      <a:pt x="114103" y="310080"/>
                    </a:cubicBezTo>
                    <a:cubicBezTo>
                      <a:pt x="51086" y="310080"/>
                      <a:pt x="0" y="276570"/>
                      <a:pt x="0" y="224890"/>
                    </a:cubicBezTo>
                    <a:close/>
                  </a:path>
                </a:pathLst>
              </a:custGeom>
              <a:solidFill>
                <a:srgbClr val="33CCCC">
                  <a:alpha val="7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658B581A-3D7B-492E-C735-35AA416BF3C7}"/>
                </a:ext>
              </a:extLst>
            </p:cNvPr>
            <p:cNvGrpSpPr/>
            <p:nvPr/>
          </p:nvGrpSpPr>
          <p:grpSpPr>
            <a:xfrm>
              <a:off x="3809387" y="4983354"/>
              <a:ext cx="157670" cy="268953"/>
              <a:chOff x="4220938" y="5701441"/>
              <a:chExt cx="228206" cy="310080"/>
            </a:xfrm>
          </p:grpSpPr>
          <p:sp>
            <p:nvSpPr>
              <p:cNvPr id="143" name="楕円 45">
                <a:extLst>
                  <a:ext uri="{FF2B5EF4-FFF2-40B4-BE49-F238E27FC236}">
                    <a16:creationId xmlns:a16="http://schemas.microsoft.com/office/drawing/2014/main" id="{0B80EAE6-F720-9376-5457-09F7CF20BA69}"/>
                  </a:ext>
                </a:extLst>
              </p:cNvPr>
              <p:cNvSpPr/>
              <p:nvPr/>
            </p:nvSpPr>
            <p:spPr>
              <a:xfrm>
                <a:off x="4220938" y="5701441"/>
                <a:ext cx="228206" cy="310080"/>
              </a:xfrm>
              <a:custGeom>
                <a:avLst/>
                <a:gdLst>
                  <a:gd name="connsiteX0" fmla="*/ 0 w 228205"/>
                  <a:gd name="connsiteY0" fmla="*/ 85190 h 170379"/>
                  <a:gd name="connsiteX1" fmla="*/ 114103 w 228205"/>
                  <a:gd name="connsiteY1" fmla="*/ 0 h 170379"/>
                  <a:gd name="connsiteX2" fmla="*/ 228206 w 228205"/>
                  <a:gd name="connsiteY2" fmla="*/ 85190 h 170379"/>
                  <a:gd name="connsiteX3" fmla="*/ 114103 w 228205"/>
                  <a:gd name="connsiteY3" fmla="*/ 170380 h 170379"/>
                  <a:gd name="connsiteX4" fmla="*/ 0 w 228205"/>
                  <a:gd name="connsiteY4" fmla="*/ 85190 h 170379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206" h="310080">
                    <a:moveTo>
                      <a:pt x="0" y="224890"/>
                    </a:moveTo>
                    <a:cubicBezTo>
                      <a:pt x="0" y="173210"/>
                      <a:pt x="38386" y="76200"/>
                      <a:pt x="114103" y="0"/>
                    </a:cubicBezTo>
                    <a:cubicBezTo>
                      <a:pt x="183470" y="76200"/>
                      <a:pt x="228206" y="177841"/>
                      <a:pt x="228206" y="224890"/>
                    </a:cubicBezTo>
                    <a:cubicBezTo>
                      <a:pt x="228206" y="271939"/>
                      <a:pt x="177120" y="310080"/>
                      <a:pt x="114103" y="310080"/>
                    </a:cubicBezTo>
                    <a:cubicBezTo>
                      <a:pt x="51086" y="310080"/>
                      <a:pt x="0" y="276570"/>
                      <a:pt x="0" y="224890"/>
                    </a:cubicBezTo>
                    <a:close/>
                  </a:path>
                </a:pathLst>
              </a:custGeom>
              <a:solidFill>
                <a:srgbClr val="0070C0">
                  <a:alpha val="7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45">
                <a:extLst>
                  <a:ext uri="{FF2B5EF4-FFF2-40B4-BE49-F238E27FC236}">
                    <a16:creationId xmlns:a16="http://schemas.microsoft.com/office/drawing/2014/main" id="{8CE559EA-7E9F-76FD-3465-28EC0574C86C}"/>
                  </a:ext>
                </a:extLst>
              </p:cNvPr>
              <p:cNvSpPr/>
              <p:nvPr/>
            </p:nvSpPr>
            <p:spPr>
              <a:xfrm>
                <a:off x="4271738" y="5818167"/>
                <a:ext cx="132954" cy="180654"/>
              </a:xfrm>
              <a:custGeom>
                <a:avLst/>
                <a:gdLst>
                  <a:gd name="connsiteX0" fmla="*/ 0 w 228205"/>
                  <a:gd name="connsiteY0" fmla="*/ 85190 h 170379"/>
                  <a:gd name="connsiteX1" fmla="*/ 114103 w 228205"/>
                  <a:gd name="connsiteY1" fmla="*/ 0 h 170379"/>
                  <a:gd name="connsiteX2" fmla="*/ 228206 w 228205"/>
                  <a:gd name="connsiteY2" fmla="*/ 85190 h 170379"/>
                  <a:gd name="connsiteX3" fmla="*/ 114103 w 228205"/>
                  <a:gd name="connsiteY3" fmla="*/ 170380 h 170379"/>
                  <a:gd name="connsiteX4" fmla="*/ 0 w 228205"/>
                  <a:gd name="connsiteY4" fmla="*/ 85190 h 170379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206" h="310080">
                    <a:moveTo>
                      <a:pt x="0" y="224890"/>
                    </a:moveTo>
                    <a:cubicBezTo>
                      <a:pt x="0" y="173210"/>
                      <a:pt x="38386" y="76200"/>
                      <a:pt x="114103" y="0"/>
                    </a:cubicBezTo>
                    <a:cubicBezTo>
                      <a:pt x="183470" y="76200"/>
                      <a:pt x="228206" y="177841"/>
                      <a:pt x="228206" y="224890"/>
                    </a:cubicBezTo>
                    <a:cubicBezTo>
                      <a:pt x="228206" y="271939"/>
                      <a:pt x="177120" y="310080"/>
                      <a:pt x="114103" y="310080"/>
                    </a:cubicBezTo>
                    <a:cubicBezTo>
                      <a:pt x="51086" y="310080"/>
                      <a:pt x="0" y="276570"/>
                      <a:pt x="0" y="224890"/>
                    </a:cubicBezTo>
                    <a:close/>
                  </a:path>
                </a:pathLst>
              </a:custGeom>
              <a:solidFill>
                <a:srgbClr val="33CCCC">
                  <a:alpha val="7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041A5DCD-E0D6-7DCB-5CB9-0F0651B031AD}"/>
                </a:ext>
              </a:extLst>
            </p:cNvPr>
            <p:cNvGrpSpPr/>
            <p:nvPr/>
          </p:nvGrpSpPr>
          <p:grpSpPr>
            <a:xfrm>
              <a:off x="3334705" y="5061716"/>
              <a:ext cx="672348" cy="551027"/>
              <a:chOff x="3334705" y="5061716"/>
              <a:chExt cx="672348" cy="551027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BA27CA65-D90F-5E35-AE1E-224DFD8C46D9}"/>
                  </a:ext>
                </a:extLst>
              </p:cNvPr>
              <p:cNvSpPr/>
              <p:nvPr/>
            </p:nvSpPr>
            <p:spPr>
              <a:xfrm>
                <a:off x="3334705" y="5061716"/>
                <a:ext cx="672348" cy="551027"/>
              </a:xfrm>
              <a:custGeom>
                <a:avLst/>
                <a:gdLst>
                  <a:gd name="connsiteX0" fmla="*/ 436563 w 869950"/>
                  <a:gd name="connsiteY0" fmla="*/ 0 h 712973"/>
                  <a:gd name="connsiteX1" fmla="*/ 861145 w 869950"/>
                  <a:gd name="connsiteY1" fmla="*/ 232672 h 712973"/>
                  <a:gd name="connsiteX2" fmla="*/ 869813 w 869950"/>
                  <a:gd name="connsiteY2" fmla="*/ 290485 h 712973"/>
                  <a:gd name="connsiteX3" fmla="*/ 869950 w 869950"/>
                  <a:gd name="connsiteY3" fmla="*/ 290816 h 712973"/>
                  <a:gd name="connsiteX4" fmla="*/ 869950 w 869950"/>
                  <a:gd name="connsiteY4" fmla="*/ 291399 h 712973"/>
                  <a:gd name="connsiteX5" fmla="*/ 869950 w 869950"/>
                  <a:gd name="connsiteY5" fmla="*/ 421574 h 712973"/>
                  <a:gd name="connsiteX6" fmla="*/ 869950 w 869950"/>
                  <a:gd name="connsiteY6" fmla="*/ 430981 h 712973"/>
                  <a:gd name="connsiteX7" fmla="*/ 867740 w 869950"/>
                  <a:gd name="connsiteY7" fmla="*/ 436318 h 712973"/>
                  <a:gd name="connsiteX8" fmla="*/ 861145 w 869950"/>
                  <a:gd name="connsiteY8" fmla="*/ 480301 h 712973"/>
                  <a:gd name="connsiteX9" fmla="*/ 436563 w 869950"/>
                  <a:gd name="connsiteY9" fmla="*/ 712973 h 712973"/>
                  <a:gd name="connsiteX10" fmla="*/ 11981 w 869950"/>
                  <a:gd name="connsiteY10" fmla="*/ 480301 h 712973"/>
                  <a:gd name="connsiteX11" fmla="*/ 7188 w 869950"/>
                  <a:gd name="connsiteY11" fmla="*/ 448335 h 712973"/>
                  <a:gd name="connsiteX12" fmla="*/ 0 w 869950"/>
                  <a:gd name="connsiteY12" fmla="*/ 430981 h 712973"/>
                  <a:gd name="connsiteX13" fmla="*/ 0 w 869950"/>
                  <a:gd name="connsiteY13" fmla="*/ 290816 h 712973"/>
                  <a:gd name="connsiteX14" fmla="*/ 5115 w 869950"/>
                  <a:gd name="connsiteY14" fmla="*/ 278468 h 712973"/>
                  <a:gd name="connsiteX15" fmla="*/ 11981 w 869950"/>
                  <a:gd name="connsiteY15" fmla="*/ 232672 h 712973"/>
                  <a:gd name="connsiteX16" fmla="*/ 436563 w 869950"/>
                  <a:gd name="connsiteY16" fmla="*/ 0 h 712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9950" h="712973">
                    <a:moveTo>
                      <a:pt x="436563" y="0"/>
                    </a:moveTo>
                    <a:cubicBezTo>
                      <a:pt x="645997" y="0"/>
                      <a:pt x="820734" y="99887"/>
                      <a:pt x="861145" y="232672"/>
                    </a:cubicBezTo>
                    <a:lnTo>
                      <a:pt x="869813" y="290485"/>
                    </a:lnTo>
                    <a:lnTo>
                      <a:pt x="869950" y="290816"/>
                    </a:lnTo>
                    <a:lnTo>
                      <a:pt x="869950" y="291399"/>
                    </a:lnTo>
                    <a:lnTo>
                      <a:pt x="869950" y="421574"/>
                    </a:lnTo>
                    <a:lnTo>
                      <a:pt x="869950" y="430981"/>
                    </a:lnTo>
                    <a:lnTo>
                      <a:pt x="867740" y="436318"/>
                    </a:lnTo>
                    <a:lnTo>
                      <a:pt x="861145" y="480301"/>
                    </a:lnTo>
                    <a:cubicBezTo>
                      <a:pt x="820734" y="613087"/>
                      <a:pt x="645997" y="712973"/>
                      <a:pt x="436563" y="712973"/>
                    </a:cubicBezTo>
                    <a:cubicBezTo>
                      <a:pt x="227129" y="712973"/>
                      <a:pt x="52393" y="613087"/>
                      <a:pt x="11981" y="480301"/>
                    </a:cubicBezTo>
                    <a:lnTo>
                      <a:pt x="7188" y="448335"/>
                    </a:lnTo>
                    <a:lnTo>
                      <a:pt x="0" y="430981"/>
                    </a:lnTo>
                    <a:lnTo>
                      <a:pt x="0" y="290816"/>
                    </a:lnTo>
                    <a:lnTo>
                      <a:pt x="5115" y="278468"/>
                    </a:lnTo>
                    <a:lnTo>
                      <a:pt x="11981" y="232672"/>
                    </a:lnTo>
                    <a:cubicBezTo>
                      <a:pt x="52393" y="99887"/>
                      <a:pt x="227129" y="0"/>
                      <a:pt x="436563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6C3CEE72-B30C-9630-E272-3AEB8874F4B4}"/>
                  </a:ext>
                </a:extLst>
              </p:cNvPr>
              <p:cNvSpPr/>
              <p:nvPr/>
            </p:nvSpPr>
            <p:spPr>
              <a:xfrm>
                <a:off x="3337159" y="5061716"/>
                <a:ext cx="669893" cy="4504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FFF4136A-C5E7-DBB6-834E-0829659C7793}"/>
                  </a:ext>
                </a:extLst>
              </p:cNvPr>
              <p:cNvSpPr/>
              <p:nvPr/>
            </p:nvSpPr>
            <p:spPr>
              <a:xfrm>
                <a:off x="3538373" y="5163526"/>
                <a:ext cx="267466" cy="17983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5692FC4C-5DED-30EB-4469-835547CF111A}"/>
                  </a:ext>
                </a:extLst>
              </p:cNvPr>
              <p:cNvSpPr/>
              <p:nvPr/>
            </p:nvSpPr>
            <p:spPr>
              <a:xfrm>
                <a:off x="3583219" y="5115783"/>
                <a:ext cx="177773" cy="234860"/>
              </a:xfrm>
              <a:custGeom>
                <a:avLst/>
                <a:gdLst>
                  <a:gd name="connsiteX0" fmla="*/ 115010 w 230020"/>
                  <a:gd name="connsiteY0" fmla="*/ 0 h 303885"/>
                  <a:gd name="connsiteX1" fmla="*/ 230020 w 230020"/>
                  <a:gd name="connsiteY1" fmla="*/ 77330 h 303885"/>
                  <a:gd name="connsiteX2" fmla="*/ 227178 w 230020"/>
                  <a:gd name="connsiteY2" fmla="*/ 89971 h 303885"/>
                  <a:gd name="connsiteX3" fmla="*/ 230020 w 230020"/>
                  <a:gd name="connsiteY3" fmla="*/ 96833 h 303885"/>
                  <a:gd name="connsiteX4" fmla="*/ 230020 w 230020"/>
                  <a:gd name="connsiteY4" fmla="*/ 201514 h 303885"/>
                  <a:gd name="connsiteX5" fmla="*/ 226371 w 230020"/>
                  <a:gd name="connsiteY5" fmla="*/ 210325 h 303885"/>
                  <a:gd name="connsiteX6" fmla="*/ 230020 w 230020"/>
                  <a:gd name="connsiteY6" fmla="*/ 226555 h 303885"/>
                  <a:gd name="connsiteX7" fmla="*/ 115010 w 230020"/>
                  <a:gd name="connsiteY7" fmla="*/ 303885 h 303885"/>
                  <a:gd name="connsiteX8" fmla="*/ 0 w 230020"/>
                  <a:gd name="connsiteY8" fmla="*/ 226555 h 303885"/>
                  <a:gd name="connsiteX9" fmla="*/ 3650 w 230020"/>
                  <a:gd name="connsiteY9" fmla="*/ 210325 h 303885"/>
                  <a:gd name="connsiteX10" fmla="*/ 0 w 230020"/>
                  <a:gd name="connsiteY10" fmla="*/ 201514 h 303885"/>
                  <a:gd name="connsiteX11" fmla="*/ 0 w 230020"/>
                  <a:gd name="connsiteY11" fmla="*/ 96833 h 303885"/>
                  <a:gd name="connsiteX12" fmla="*/ 2842 w 230020"/>
                  <a:gd name="connsiteY12" fmla="*/ 89971 h 303885"/>
                  <a:gd name="connsiteX13" fmla="*/ 0 w 230020"/>
                  <a:gd name="connsiteY13" fmla="*/ 77330 h 303885"/>
                  <a:gd name="connsiteX14" fmla="*/ 115010 w 230020"/>
                  <a:gd name="connsiteY14" fmla="*/ 0 h 303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30020" h="303885">
                    <a:moveTo>
                      <a:pt x="115010" y="0"/>
                    </a:moveTo>
                    <a:cubicBezTo>
                      <a:pt x="178528" y="0"/>
                      <a:pt x="230020" y="34622"/>
                      <a:pt x="230020" y="77330"/>
                    </a:cubicBezTo>
                    <a:lnTo>
                      <a:pt x="227178" y="89971"/>
                    </a:lnTo>
                    <a:lnTo>
                      <a:pt x="230020" y="96833"/>
                    </a:lnTo>
                    <a:lnTo>
                      <a:pt x="230020" y="201514"/>
                    </a:lnTo>
                    <a:lnTo>
                      <a:pt x="226371" y="210325"/>
                    </a:lnTo>
                    <a:lnTo>
                      <a:pt x="230020" y="226555"/>
                    </a:lnTo>
                    <a:cubicBezTo>
                      <a:pt x="230020" y="269263"/>
                      <a:pt x="178528" y="303885"/>
                      <a:pt x="115010" y="303885"/>
                    </a:cubicBezTo>
                    <a:cubicBezTo>
                      <a:pt x="51492" y="303885"/>
                      <a:pt x="0" y="269263"/>
                      <a:pt x="0" y="226555"/>
                    </a:cubicBezTo>
                    <a:lnTo>
                      <a:pt x="3650" y="210325"/>
                    </a:lnTo>
                    <a:lnTo>
                      <a:pt x="0" y="201514"/>
                    </a:lnTo>
                    <a:lnTo>
                      <a:pt x="0" y="96833"/>
                    </a:lnTo>
                    <a:lnTo>
                      <a:pt x="2842" y="89971"/>
                    </a:lnTo>
                    <a:lnTo>
                      <a:pt x="0" y="77330"/>
                    </a:lnTo>
                    <a:cubicBezTo>
                      <a:pt x="0" y="34622"/>
                      <a:pt x="51492" y="0"/>
                      <a:pt x="115010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3325A3DB-B17F-2E97-EDB8-AC8DC3401DFA}"/>
                  </a:ext>
                </a:extLst>
              </p:cNvPr>
              <p:cNvSpPr/>
              <p:nvPr/>
            </p:nvSpPr>
            <p:spPr>
              <a:xfrm>
                <a:off x="3583219" y="5115783"/>
                <a:ext cx="177773" cy="11953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35" name="四角形: 上の 2 つの角を丸める 134">
                <a:extLst>
                  <a:ext uri="{FF2B5EF4-FFF2-40B4-BE49-F238E27FC236}">
                    <a16:creationId xmlns:a16="http://schemas.microsoft.com/office/drawing/2014/main" id="{B9B4BC75-20DC-FB35-6071-8D040837650F}"/>
                  </a:ext>
                </a:extLst>
              </p:cNvPr>
              <p:cNvSpPr/>
              <p:nvPr/>
            </p:nvSpPr>
            <p:spPr>
              <a:xfrm>
                <a:off x="3623642" y="5539848"/>
                <a:ext cx="9406" cy="65545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36" name="四角形: 上の 2 つの角を丸める 135">
                <a:extLst>
                  <a:ext uri="{FF2B5EF4-FFF2-40B4-BE49-F238E27FC236}">
                    <a16:creationId xmlns:a16="http://schemas.microsoft.com/office/drawing/2014/main" id="{CCB530E5-386D-2C31-A287-AAA38690E413}"/>
                  </a:ext>
                </a:extLst>
              </p:cNvPr>
              <p:cNvSpPr/>
              <p:nvPr/>
            </p:nvSpPr>
            <p:spPr>
              <a:xfrm>
                <a:off x="3707903" y="5539848"/>
                <a:ext cx="9406" cy="65545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37" name="四角形: 上の 2 つの角を丸める 136">
                <a:extLst>
                  <a:ext uri="{FF2B5EF4-FFF2-40B4-BE49-F238E27FC236}">
                    <a16:creationId xmlns:a16="http://schemas.microsoft.com/office/drawing/2014/main" id="{DE936909-E7E3-D983-F134-EE9026F051A3}"/>
                  </a:ext>
                </a:extLst>
              </p:cNvPr>
              <p:cNvSpPr/>
              <p:nvPr/>
            </p:nvSpPr>
            <p:spPr>
              <a:xfrm>
                <a:off x="3544507" y="5523285"/>
                <a:ext cx="9406" cy="65545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502522A6-2D1F-2E64-1675-5E11338DDF21}"/>
                  </a:ext>
                </a:extLst>
              </p:cNvPr>
              <p:cNvSpPr/>
              <p:nvPr/>
            </p:nvSpPr>
            <p:spPr>
              <a:xfrm>
                <a:off x="3463531" y="5487717"/>
                <a:ext cx="9406" cy="65545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上の 2 つの角を丸める 138">
                <a:extLst>
                  <a:ext uri="{FF2B5EF4-FFF2-40B4-BE49-F238E27FC236}">
                    <a16:creationId xmlns:a16="http://schemas.microsoft.com/office/drawing/2014/main" id="{104EEE0D-AAA7-F191-0F89-5678665EF360}"/>
                  </a:ext>
                </a:extLst>
              </p:cNvPr>
              <p:cNvSpPr/>
              <p:nvPr/>
            </p:nvSpPr>
            <p:spPr>
              <a:xfrm>
                <a:off x="3785595" y="5523285"/>
                <a:ext cx="9406" cy="65545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40" name="四角形: 上の 2 つの角を丸める 139">
                <a:extLst>
                  <a:ext uri="{FF2B5EF4-FFF2-40B4-BE49-F238E27FC236}">
                    <a16:creationId xmlns:a16="http://schemas.microsoft.com/office/drawing/2014/main" id="{B098D4C9-CFB9-7944-C828-C98155B622E5}"/>
                  </a:ext>
                </a:extLst>
              </p:cNvPr>
              <p:cNvSpPr/>
              <p:nvPr/>
            </p:nvSpPr>
            <p:spPr>
              <a:xfrm>
                <a:off x="3866571" y="5487717"/>
                <a:ext cx="9406" cy="65545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41" name="四角形: 上の 2 つの角を丸める 140">
                <a:extLst>
                  <a:ext uri="{FF2B5EF4-FFF2-40B4-BE49-F238E27FC236}">
                    <a16:creationId xmlns:a16="http://schemas.microsoft.com/office/drawing/2014/main" id="{A290EC0C-D664-A180-B90C-A86AEB2B21A4}"/>
                  </a:ext>
                </a:extLst>
              </p:cNvPr>
              <p:cNvSpPr/>
              <p:nvPr/>
            </p:nvSpPr>
            <p:spPr>
              <a:xfrm>
                <a:off x="3929144" y="5445388"/>
                <a:ext cx="9406" cy="65545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42" name="四角形: 上の 2 つの角を丸める 141">
                <a:extLst>
                  <a:ext uri="{FF2B5EF4-FFF2-40B4-BE49-F238E27FC236}">
                    <a16:creationId xmlns:a16="http://schemas.microsoft.com/office/drawing/2014/main" id="{64730C0C-5097-7C33-2B6D-243CA78C957C}"/>
                  </a:ext>
                </a:extLst>
              </p:cNvPr>
              <p:cNvSpPr/>
              <p:nvPr/>
            </p:nvSpPr>
            <p:spPr>
              <a:xfrm>
                <a:off x="3395437" y="5436186"/>
                <a:ext cx="9406" cy="65545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7DF37DFA-7845-C6A1-325D-224150198E5C}"/>
                </a:ext>
              </a:extLst>
            </p:cNvPr>
            <p:cNvGrpSpPr/>
            <p:nvPr/>
          </p:nvGrpSpPr>
          <p:grpSpPr>
            <a:xfrm>
              <a:off x="3260112" y="5167504"/>
              <a:ext cx="157670" cy="268953"/>
              <a:chOff x="4220938" y="5701441"/>
              <a:chExt cx="228206" cy="310080"/>
            </a:xfrm>
          </p:grpSpPr>
          <p:sp>
            <p:nvSpPr>
              <p:cNvPr id="128" name="楕円 45">
                <a:extLst>
                  <a:ext uri="{FF2B5EF4-FFF2-40B4-BE49-F238E27FC236}">
                    <a16:creationId xmlns:a16="http://schemas.microsoft.com/office/drawing/2014/main" id="{5C336B90-AC1F-7863-2CDA-52C209858A5B}"/>
                  </a:ext>
                </a:extLst>
              </p:cNvPr>
              <p:cNvSpPr/>
              <p:nvPr/>
            </p:nvSpPr>
            <p:spPr>
              <a:xfrm>
                <a:off x="4220938" y="5701441"/>
                <a:ext cx="228206" cy="310080"/>
              </a:xfrm>
              <a:custGeom>
                <a:avLst/>
                <a:gdLst>
                  <a:gd name="connsiteX0" fmla="*/ 0 w 228205"/>
                  <a:gd name="connsiteY0" fmla="*/ 85190 h 170379"/>
                  <a:gd name="connsiteX1" fmla="*/ 114103 w 228205"/>
                  <a:gd name="connsiteY1" fmla="*/ 0 h 170379"/>
                  <a:gd name="connsiteX2" fmla="*/ 228206 w 228205"/>
                  <a:gd name="connsiteY2" fmla="*/ 85190 h 170379"/>
                  <a:gd name="connsiteX3" fmla="*/ 114103 w 228205"/>
                  <a:gd name="connsiteY3" fmla="*/ 170380 h 170379"/>
                  <a:gd name="connsiteX4" fmla="*/ 0 w 228205"/>
                  <a:gd name="connsiteY4" fmla="*/ 85190 h 170379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206" h="310080">
                    <a:moveTo>
                      <a:pt x="0" y="224890"/>
                    </a:moveTo>
                    <a:cubicBezTo>
                      <a:pt x="0" y="173210"/>
                      <a:pt x="38386" y="76200"/>
                      <a:pt x="114103" y="0"/>
                    </a:cubicBezTo>
                    <a:cubicBezTo>
                      <a:pt x="183470" y="76200"/>
                      <a:pt x="228206" y="177841"/>
                      <a:pt x="228206" y="224890"/>
                    </a:cubicBezTo>
                    <a:cubicBezTo>
                      <a:pt x="228206" y="271939"/>
                      <a:pt x="177120" y="310080"/>
                      <a:pt x="114103" y="310080"/>
                    </a:cubicBezTo>
                    <a:cubicBezTo>
                      <a:pt x="51086" y="310080"/>
                      <a:pt x="0" y="276570"/>
                      <a:pt x="0" y="224890"/>
                    </a:cubicBezTo>
                    <a:close/>
                  </a:path>
                </a:pathLst>
              </a:custGeom>
              <a:solidFill>
                <a:srgbClr val="0070C0">
                  <a:alpha val="7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45">
                <a:extLst>
                  <a:ext uri="{FF2B5EF4-FFF2-40B4-BE49-F238E27FC236}">
                    <a16:creationId xmlns:a16="http://schemas.microsoft.com/office/drawing/2014/main" id="{1BD017E5-F878-0159-FADC-4FA6B9B802C8}"/>
                  </a:ext>
                </a:extLst>
              </p:cNvPr>
              <p:cNvSpPr/>
              <p:nvPr/>
            </p:nvSpPr>
            <p:spPr>
              <a:xfrm>
                <a:off x="4271738" y="5818167"/>
                <a:ext cx="132954" cy="180654"/>
              </a:xfrm>
              <a:custGeom>
                <a:avLst/>
                <a:gdLst>
                  <a:gd name="connsiteX0" fmla="*/ 0 w 228205"/>
                  <a:gd name="connsiteY0" fmla="*/ 85190 h 170379"/>
                  <a:gd name="connsiteX1" fmla="*/ 114103 w 228205"/>
                  <a:gd name="connsiteY1" fmla="*/ 0 h 170379"/>
                  <a:gd name="connsiteX2" fmla="*/ 228206 w 228205"/>
                  <a:gd name="connsiteY2" fmla="*/ 85190 h 170379"/>
                  <a:gd name="connsiteX3" fmla="*/ 114103 w 228205"/>
                  <a:gd name="connsiteY3" fmla="*/ 170380 h 170379"/>
                  <a:gd name="connsiteX4" fmla="*/ 0 w 228205"/>
                  <a:gd name="connsiteY4" fmla="*/ 85190 h 170379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206" h="310080">
                    <a:moveTo>
                      <a:pt x="0" y="224890"/>
                    </a:moveTo>
                    <a:cubicBezTo>
                      <a:pt x="0" y="173210"/>
                      <a:pt x="38386" y="76200"/>
                      <a:pt x="114103" y="0"/>
                    </a:cubicBezTo>
                    <a:cubicBezTo>
                      <a:pt x="183470" y="76200"/>
                      <a:pt x="228206" y="177841"/>
                      <a:pt x="228206" y="224890"/>
                    </a:cubicBezTo>
                    <a:cubicBezTo>
                      <a:pt x="228206" y="271939"/>
                      <a:pt x="177120" y="310080"/>
                      <a:pt x="114103" y="310080"/>
                    </a:cubicBezTo>
                    <a:cubicBezTo>
                      <a:pt x="51086" y="310080"/>
                      <a:pt x="0" y="276570"/>
                      <a:pt x="0" y="224890"/>
                    </a:cubicBezTo>
                    <a:close/>
                  </a:path>
                </a:pathLst>
              </a:custGeom>
              <a:solidFill>
                <a:srgbClr val="33CCCC">
                  <a:alpha val="7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D859840F-24E2-8554-8158-B93DA4DD0282}"/>
                </a:ext>
              </a:extLst>
            </p:cNvPr>
            <p:cNvGrpSpPr/>
            <p:nvPr/>
          </p:nvGrpSpPr>
          <p:grpSpPr>
            <a:xfrm>
              <a:off x="3371237" y="5348479"/>
              <a:ext cx="157670" cy="268953"/>
              <a:chOff x="4220938" y="5701441"/>
              <a:chExt cx="228206" cy="310080"/>
            </a:xfrm>
          </p:grpSpPr>
          <p:sp>
            <p:nvSpPr>
              <p:cNvPr id="126" name="楕円 45">
                <a:extLst>
                  <a:ext uri="{FF2B5EF4-FFF2-40B4-BE49-F238E27FC236}">
                    <a16:creationId xmlns:a16="http://schemas.microsoft.com/office/drawing/2014/main" id="{4CA58735-6BE8-E4DE-4E79-1D60F89DBBE0}"/>
                  </a:ext>
                </a:extLst>
              </p:cNvPr>
              <p:cNvSpPr/>
              <p:nvPr/>
            </p:nvSpPr>
            <p:spPr>
              <a:xfrm>
                <a:off x="4220938" y="5701441"/>
                <a:ext cx="228206" cy="310080"/>
              </a:xfrm>
              <a:custGeom>
                <a:avLst/>
                <a:gdLst>
                  <a:gd name="connsiteX0" fmla="*/ 0 w 228205"/>
                  <a:gd name="connsiteY0" fmla="*/ 85190 h 170379"/>
                  <a:gd name="connsiteX1" fmla="*/ 114103 w 228205"/>
                  <a:gd name="connsiteY1" fmla="*/ 0 h 170379"/>
                  <a:gd name="connsiteX2" fmla="*/ 228206 w 228205"/>
                  <a:gd name="connsiteY2" fmla="*/ 85190 h 170379"/>
                  <a:gd name="connsiteX3" fmla="*/ 114103 w 228205"/>
                  <a:gd name="connsiteY3" fmla="*/ 170380 h 170379"/>
                  <a:gd name="connsiteX4" fmla="*/ 0 w 228205"/>
                  <a:gd name="connsiteY4" fmla="*/ 85190 h 170379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206" h="310080">
                    <a:moveTo>
                      <a:pt x="0" y="224890"/>
                    </a:moveTo>
                    <a:cubicBezTo>
                      <a:pt x="0" y="173210"/>
                      <a:pt x="38386" y="76200"/>
                      <a:pt x="114103" y="0"/>
                    </a:cubicBezTo>
                    <a:cubicBezTo>
                      <a:pt x="183470" y="76200"/>
                      <a:pt x="228206" y="177841"/>
                      <a:pt x="228206" y="224890"/>
                    </a:cubicBezTo>
                    <a:cubicBezTo>
                      <a:pt x="228206" y="271939"/>
                      <a:pt x="177120" y="310080"/>
                      <a:pt x="114103" y="310080"/>
                    </a:cubicBezTo>
                    <a:cubicBezTo>
                      <a:pt x="51086" y="310080"/>
                      <a:pt x="0" y="276570"/>
                      <a:pt x="0" y="224890"/>
                    </a:cubicBezTo>
                    <a:close/>
                  </a:path>
                </a:pathLst>
              </a:custGeom>
              <a:solidFill>
                <a:srgbClr val="0070C0">
                  <a:alpha val="7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45">
                <a:extLst>
                  <a:ext uri="{FF2B5EF4-FFF2-40B4-BE49-F238E27FC236}">
                    <a16:creationId xmlns:a16="http://schemas.microsoft.com/office/drawing/2014/main" id="{7787C62A-943F-FCEA-3649-B633B1924C7A}"/>
                  </a:ext>
                </a:extLst>
              </p:cNvPr>
              <p:cNvSpPr/>
              <p:nvPr/>
            </p:nvSpPr>
            <p:spPr>
              <a:xfrm>
                <a:off x="4271738" y="5818167"/>
                <a:ext cx="132954" cy="180654"/>
              </a:xfrm>
              <a:custGeom>
                <a:avLst/>
                <a:gdLst>
                  <a:gd name="connsiteX0" fmla="*/ 0 w 228205"/>
                  <a:gd name="connsiteY0" fmla="*/ 85190 h 170379"/>
                  <a:gd name="connsiteX1" fmla="*/ 114103 w 228205"/>
                  <a:gd name="connsiteY1" fmla="*/ 0 h 170379"/>
                  <a:gd name="connsiteX2" fmla="*/ 228206 w 228205"/>
                  <a:gd name="connsiteY2" fmla="*/ 85190 h 170379"/>
                  <a:gd name="connsiteX3" fmla="*/ 114103 w 228205"/>
                  <a:gd name="connsiteY3" fmla="*/ 170380 h 170379"/>
                  <a:gd name="connsiteX4" fmla="*/ 0 w 228205"/>
                  <a:gd name="connsiteY4" fmla="*/ 85190 h 170379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206" h="310080">
                    <a:moveTo>
                      <a:pt x="0" y="224890"/>
                    </a:moveTo>
                    <a:cubicBezTo>
                      <a:pt x="0" y="173210"/>
                      <a:pt x="38386" y="76200"/>
                      <a:pt x="114103" y="0"/>
                    </a:cubicBezTo>
                    <a:cubicBezTo>
                      <a:pt x="183470" y="76200"/>
                      <a:pt x="228206" y="177841"/>
                      <a:pt x="228206" y="224890"/>
                    </a:cubicBezTo>
                    <a:cubicBezTo>
                      <a:pt x="228206" y="271939"/>
                      <a:pt x="177120" y="310080"/>
                      <a:pt x="114103" y="310080"/>
                    </a:cubicBezTo>
                    <a:cubicBezTo>
                      <a:pt x="51086" y="310080"/>
                      <a:pt x="0" y="276570"/>
                      <a:pt x="0" y="224890"/>
                    </a:cubicBezTo>
                    <a:close/>
                  </a:path>
                </a:pathLst>
              </a:custGeom>
              <a:solidFill>
                <a:srgbClr val="33CCCC">
                  <a:alpha val="7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7B4F9932-94E7-342A-94DD-0CF009E0CFEE}"/>
                </a:ext>
              </a:extLst>
            </p:cNvPr>
            <p:cNvGrpSpPr/>
            <p:nvPr/>
          </p:nvGrpSpPr>
          <p:grpSpPr>
            <a:xfrm>
              <a:off x="3603012" y="5377054"/>
              <a:ext cx="157670" cy="268953"/>
              <a:chOff x="4220938" y="5701441"/>
              <a:chExt cx="228206" cy="310080"/>
            </a:xfrm>
          </p:grpSpPr>
          <p:sp>
            <p:nvSpPr>
              <p:cNvPr id="124" name="楕円 45">
                <a:extLst>
                  <a:ext uri="{FF2B5EF4-FFF2-40B4-BE49-F238E27FC236}">
                    <a16:creationId xmlns:a16="http://schemas.microsoft.com/office/drawing/2014/main" id="{9CDF9F13-F848-13EB-8901-56898858BCD8}"/>
                  </a:ext>
                </a:extLst>
              </p:cNvPr>
              <p:cNvSpPr/>
              <p:nvPr/>
            </p:nvSpPr>
            <p:spPr>
              <a:xfrm>
                <a:off x="4220938" y="5701441"/>
                <a:ext cx="228206" cy="310080"/>
              </a:xfrm>
              <a:custGeom>
                <a:avLst/>
                <a:gdLst>
                  <a:gd name="connsiteX0" fmla="*/ 0 w 228205"/>
                  <a:gd name="connsiteY0" fmla="*/ 85190 h 170379"/>
                  <a:gd name="connsiteX1" fmla="*/ 114103 w 228205"/>
                  <a:gd name="connsiteY1" fmla="*/ 0 h 170379"/>
                  <a:gd name="connsiteX2" fmla="*/ 228206 w 228205"/>
                  <a:gd name="connsiteY2" fmla="*/ 85190 h 170379"/>
                  <a:gd name="connsiteX3" fmla="*/ 114103 w 228205"/>
                  <a:gd name="connsiteY3" fmla="*/ 170380 h 170379"/>
                  <a:gd name="connsiteX4" fmla="*/ 0 w 228205"/>
                  <a:gd name="connsiteY4" fmla="*/ 85190 h 170379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206" h="310080">
                    <a:moveTo>
                      <a:pt x="0" y="224890"/>
                    </a:moveTo>
                    <a:cubicBezTo>
                      <a:pt x="0" y="173210"/>
                      <a:pt x="38386" y="76200"/>
                      <a:pt x="114103" y="0"/>
                    </a:cubicBezTo>
                    <a:cubicBezTo>
                      <a:pt x="183470" y="76200"/>
                      <a:pt x="228206" y="177841"/>
                      <a:pt x="228206" y="224890"/>
                    </a:cubicBezTo>
                    <a:cubicBezTo>
                      <a:pt x="228206" y="271939"/>
                      <a:pt x="177120" y="310080"/>
                      <a:pt x="114103" y="310080"/>
                    </a:cubicBezTo>
                    <a:cubicBezTo>
                      <a:pt x="51086" y="310080"/>
                      <a:pt x="0" y="276570"/>
                      <a:pt x="0" y="224890"/>
                    </a:cubicBezTo>
                    <a:close/>
                  </a:path>
                </a:pathLst>
              </a:custGeom>
              <a:solidFill>
                <a:srgbClr val="0070C0">
                  <a:alpha val="7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45">
                <a:extLst>
                  <a:ext uri="{FF2B5EF4-FFF2-40B4-BE49-F238E27FC236}">
                    <a16:creationId xmlns:a16="http://schemas.microsoft.com/office/drawing/2014/main" id="{75C85B3B-E06C-226B-11C0-0CB7D173DA37}"/>
                  </a:ext>
                </a:extLst>
              </p:cNvPr>
              <p:cNvSpPr/>
              <p:nvPr/>
            </p:nvSpPr>
            <p:spPr>
              <a:xfrm>
                <a:off x="4271738" y="5818167"/>
                <a:ext cx="132954" cy="180654"/>
              </a:xfrm>
              <a:custGeom>
                <a:avLst/>
                <a:gdLst>
                  <a:gd name="connsiteX0" fmla="*/ 0 w 228205"/>
                  <a:gd name="connsiteY0" fmla="*/ 85190 h 170379"/>
                  <a:gd name="connsiteX1" fmla="*/ 114103 w 228205"/>
                  <a:gd name="connsiteY1" fmla="*/ 0 h 170379"/>
                  <a:gd name="connsiteX2" fmla="*/ 228206 w 228205"/>
                  <a:gd name="connsiteY2" fmla="*/ 85190 h 170379"/>
                  <a:gd name="connsiteX3" fmla="*/ 114103 w 228205"/>
                  <a:gd name="connsiteY3" fmla="*/ 170380 h 170379"/>
                  <a:gd name="connsiteX4" fmla="*/ 0 w 228205"/>
                  <a:gd name="connsiteY4" fmla="*/ 85190 h 170379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206" h="310080">
                    <a:moveTo>
                      <a:pt x="0" y="224890"/>
                    </a:moveTo>
                    <a:cubicBezTo>
                      <a:pt x="0" y="173210"/>
                      <a:pt x="38386" y="76200"/>
                      <a:pt x="114103" y="0"/>
                    </a:cubicBezTo>
                    <a:cubicBezTo>
                      <a:pt x="183470" y="76200"/>
                      <a:pt x="228206" y="177841"/>
                      <a:pt x="228206" y="224890"/>
                    </a:cubicBezTo>
                    <a:cubicBezTo>
                      <a:pt x="228206" y="271939"/>
                      <a:pt x="177120" y="310080"/>
                      <a:pt x="114103" y="310080"/>
                    </a:cubicBezTo>
                    <a:cubicBezTo>
                      <a:pt x="51086" y="310080"/>
                      <a:pt x="0" y="276570"/>
                      <a:pt x="0" y="224890"/>
                    </a:cubicBezTo>
                    <a:close/>
                  </a:path>
                </a:pathLst>
              </a:custGeom>
              <a:solidFill>
                <a:srgbClr val="33CCCC">
                  <a:alpha val="7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ABA51287-D628-665E-9BB2-9F01A5EFE355}"/>
                </a:ext>
              </a:extLst>
            </p:cNvPr>
            <p:cNvGrpSpPr/>
            <p:nvPr/>
          </p:nvGrpSpPr>
          <p:grpSpPr>
            <a:xfrm>
              <a:off x="3834787" y="5323079"/>
              <a:ext cx="157670" cy="268953"/>
              <a:chOff x="4220938" y="5701441"/>
              <a:chExt cx="228206" cy="310080"/>
            </a:xfrm>
          </p:grpSpPr>
          <p:sp>
            <p:nvSpPr>
              <p:cNvPr id="122" name="楕円 45">
                <a:extLst>
                  <a:ext uri="{FF2B5EF4-FFF2-40B4-BE49-F238E27FC236}">
                    <a16:creationId xmlns:a16="http://schemas.microsoft.com/office/drawing/2014/main" id="{D7EFCD81-AA1F-AEC7-7311-94A1F7E87040}"/>
                  </a:ext>
                </a:extLst>
              </p:cNvPr>
              <p:cNvSpPr/>
              <p:nvPr/>
            </p:nvSpPr>
            <p:spPr>
              <a:xfrm>
                <a:off x="4220938" y="5701441"/>
                <a:ext cx="228206" cy="310080"/>
              </a:xfrm>
              <a:custGeom>
                <a:avLst/>
                <a:gdLst>
                  <a:gd name="connsiteX0" fmla="*/ 0 w 228205"/>
                  <a:gd name="connsiteY0" fmla="*/ 85190 h 170379"/>
                  <a:gd name="connsiteX1" fmla="*/ 114103 w 228205"/>
                  <a:gd name="connsiteY1" fmla="*/ 0 h 170379"/>
                  <a:gd name="connsiteX2" fmla="*/ 228206 w 228205"/>
                  <a:gd name="connsiteY2" fmla="*/ 85190 h 170379"/>
                  <a:gd name="connsiteX3" fmla="*/ 114103 w 228205"/>
                  <a:gd name="connsiteY3" fmla="*/ 170380 h 170379"/>
                  <a:gd name="connsiteX4" fmla="*/ 0 w 228205"/>
                  <a:gd name="connsiteY4" fmla="*/ 85190 h 170379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206" h="310080">
                    <a:moveTo>
                      <a:pt x="0" y="224890"/>
                    </a:moveTo>
                    <a:cubicBezTo>
                      <a:pt x="0" y="173210"/>
                      <a:pt x="38386" y="76200"/>
                      <a:pt x="114103" y="0"/>
                    </a:cubicBezTo>
                    <a:cubicBezTo>
                      <a:pt x="183470" y="76200"/>
                      <a:pt x="228206" y="177841"/>
                      <a:pt x="228206" y="224890"/>
                    </a:cubicBezTo>
                    <a:cubicBezTo>
                      <a:pt x="228206" y="271939"/>
                      <a:pt x="177120" y="310080"/>
                      <a:pt x="114103" y="310080"/>
                    </a:cubicBezTo>
                    <a:cubicBezTo>
                      <a:pt x="51086" y="310080"/>
                      <a:pt x="0" y="276570"/>
                      <a:pt x="0" y="224890"/>
                    </a:cubicBezTo>
                    <a:close/>
                  </a:path>
                </a:pathLst>
              </a:custGeom>
              <a:solidFill>
                <a:srgbClr val="0070C0">
                  <a:alpha val="7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23" name="楕円 45">
                <a:extLst>
                  <a:ext uri="{FF2B5EF4-FFF2-40B4-BE49-F238E27FC236}">
                    <a16:creationId xmlns:a16="http://schemas.microsoft.com/office/drawing/2014/main" id="{A7030C6A-4C12-78F9-45E7-F96EE391A9EA}"/>
                  </a:ext>
                </a:extLst>
              </p:cNvPr>
              <p:cNvSpPr/>
              <p:nvPr/>
            </p:nvSpPr>
            <p:spPr>
              <a:xfrm>
                <a:off x="4271738" y="5818167"/>
                <a:ext cx="132954" cy="180654"/>
              </a:xfrm>
              <a:custGeom>
                <a:avLst/>
                <a:gdLst>
                  <a:gd name="connsiteX0" fmla="*/ 0 w 228205"/>
                  <a:gd name="connsiteY0" fmla="*/ 85190 h 170379"/>
                  <a:gd name="connsiteX1" fmla="*/ 114103 w 228205"/>
                  <a:gd name="connsiteY1" fmla="*/ 0 h 170379"/>
                  <a:gd name="connsiteX2" fmla="*/ 228206 w 228205"/>
                  <a:gd name="connsiteY2" fmla="*/ 85190 h 170379"/>
                  <a:gd name="connsiteX3" fmla="*/ 114103 w 228205"/>
                  <a:gd name="connsiteY3" fmla="*/ 170380 h 170379"/>
                  <a:gd name="connsiteX4" fmla="*/ 0 w 228205"/>
                  <a:gd name="connsiteY4" fmla="*/ 85190 h 170379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206" h="310080">
                    <a:moveTo>
                      <a:pt x="0" y="224890"/>
                    </a:moveTo>
                    <a:cubicBezTo>
                      <a:pt x="0" y="173210"/>
                      <a:pt x="38386" y="76200"/>
                      <a:pt x="114103" y="0"/>
                    </a:cubicBezTo>
                    <a:cubicBezTo>
                      <a:pt x="183470" y="76200"/>
                      <a:pt x="228206" y="177841"/>
                      <a:pt x="228206" y="224890"/>
                    </a:cubicBezTo>
                    <a:cubicBezTo>
                      <a:pt x="228206" y="271939"/>
                      <a:pt x="177120" y="310080"/>
                      <a:pt x="114103" y="310080"/>
                    </a:cubicBezTo>
                    <a:cubicBezTo>
                      <a:pt x="51086" y="310080"/>
                      <a:pt x="0" y="276570"/>
                      <a:pt x="0" y="224890"/>
                    </a:cubicBezTo>
                    <a:close/>
                  </a:path>
                </a:pathLst>
              </a:custGeom>
              <a:solidFill>
                <a:srgbClr val="33CCCC">
                  <a:alpha val="7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262915B9-A42B-4F96-8CA7-D5E84C527DF0}"/>
                </a:ext>
              </a:extLst>
            </p:cNvPr>
            <p:cNvGrpSpPr/>
            <p:nvPr/>
          </p:nvGrpSpPr>
          <p:grpSpPr>
            <a:xfrm>
              <a:off x="3974487" y="5151629"/>
              <a:ext cx="157670" cy="268953"/>
              <a:chOff x="4220938" y="5701441"/>
              <a:chExt cx="228206" cy="310080"/>
            </a:xfrm>
          </p:grpSpPr>
          <p:sp>
            <p:nvSpPr>
              <p:cNvPr id="120" name="楕円 45">
                <a:extLst>
                  <a:ext uri="{FF2B5EF4-FFF2-40B4-BE49-F238E27FC236}">
                    <a16:creationId xmlns:a16="http://schemas.microsoft.com/office/drawing/2014/main" id="{7DF4BC95-12C7-9B38-0F10-71FDCECC4015}"/>
                  </a:ext>
                </a:extLst>
              </p:cNvPr>
              <p:cNvSpPr/>
              <p:nvPr/>
            </p:nvSpPr>
            <p:spPr>
              <a:xfrm>
                <a:off x="4220938" y="5701441"/>
                <a:ext cx="228206" cy="310080"/>
              </a:xfrm>
              <a:custGeom>
                <a:avLst/>
                <a:gdLst>
                  <a:gd name="connsiteX0" fmla="*/ 0 w 228205"/>
                  <a:gd name="connsiteY0" fmla="*/ 85190 h 170379"/>
                  <a:gd name="connsiteX1" fmla="*/ 114103 w 228205"/>
                  <a:gd name="connsiteY1" fmla="*/ 0 h 170379"/>
                  <a:gd name="connsiteX2" fmla="*/ 228206 w 228205"/>
                  <a:gd name="connsiteY2" fmla="*/ 85190 h 170379"/>
                  <a:gd name="connsiteX3" fmla="*/ 114103 w 228205"/>
                  <a:gd name="connsiteY3" fmla="*/ 170380 h 170379"/>
                  <a:gd name="connsiteX4" fmla="*/ 0 w 228205"/>
                  <a:gd name="connsiteY4" fmla="*/ 85190 h 170379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206" h="310080">
                    <a:moveTo>
                      <a:pt x="0" y="224890"/>
                    </a:moveTo>
                    <a:cubicBezTo>
                      <a:pt x="0" y="173210"/>
                      <a:pt x="38386" y="76200"/>
                      <a:pt x="114103" y="0"/>
                    </a:cubicBezTo>
                    <a:cubicBezTo>
                      <a:pt x="183470" y="76200"/>
                      <a:pt x="228206" y="177841"/>
                      <a:pt x="228206" y="224890"/>
                    </a:cubicBezTo>
                    <a:cubicBezTo>
                      <a:pt x="228206" y="271939"/>
                      <a:pt x="177120" y="310080"/>
                      <a:pt x="114103" y="310080"/>
                    </a:cubicBezTo>
                    <a:cubicBezTo>
                      <a:pt x="51086" y="310080"/>
                      <a:pt x="0" y="276570"/>
                      <a:pt x="0" y="224890"/>
                    </a:cubicBezTo>
                    <a:close/>
                  </a:path>
                </a:pathLst>
              </a:custGeom>
              <a:solidFill>
                <a:srgbClr val="0070C0">
                  <a:alpha val="7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21" name="楕円 45">
                <a:extLst>
                  <a:ext uri="{FF2B5EF4-FFF2-40B4-BE49-F238E27FC236}">
                    <a16:creationId xmlns:a16="http://schemas.microsoft.com/office/drawing/2014/main" id="{BCC4E2DE-C8CB-F93F-4744-7F0930DBF0F2}"/>
                  </a:ext>
                </a:extLst>
              </p:cNvPr>
              <p:cNvSpPr/>
              <p:nvPr/>
            </p:nvSpPr>
            <p:spPr>
              <a:xfrm>
                <a:off x="4271738" y="5818167"/>
                <a:ext cx="132954" cy="180654"/>
              </a:xfrm>
              <a:custGeom>
                <a:avLst/>
                <a:gdLst>
                  <a:gd name="connsiteX0" fmla="*/ 0 w 228205"/>
                  <a:gd name="connsiteY0" fmla="*/ 85190 h 170379"/>
                  <a:gd name="connsiteX1" fmla="*/ 114103 w 228205"/>
                  <a:gd name="connsiteY1" fmla="*/ 0 h 170379"/>
                  <a:gd name="connsiteX2" fmla="*/ 228206 w 228205"/>
                  <a:gd name="connsiteY2" fmla="*/ 85190 h 170379"/>
                  <a:gd name="connsiteX3" fmla="*/ 114103 w 228205"/>
                  <a:gd name="connsiteY3" fmla="*/ 170380 h 170379"/>
                  <a:gd name="connsiteX4" fmla="*/ 0 w 228205"/>
                  <a:gd name="connsiteY4" fmla="*/ 85190 h 170379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  <a:gd name="connsiteX0" fmla="*/ 0 w 228206"/>
                  <a:gd name="connsiteY0" fmla="*/ 224890 h 310080"/>
                  <a:gd name="connsiteX1" fmla="*/ 114103 w 228206"/>
                  <a:gd name="connsiteY1" fmla="*/ 0 h 310080"/>
                  <a:gd name="connsiteX2" fmla="*/ 228206 w 228206"/>
                  <a:gd name="connsiteY2" fmla="*/ 224890 h 310080"/>
                  <a:gd name="connsiteX3" fmla="*/ 114103 w 228206"/>
                  <a:gd name="connsiteY3" fmla="*/ 310080 h 310080"/>
                  <a:gd name="connsiteX4" fmla="*/ 0 w 228206"/>
                  <a:gd name="connsiteY4" fmla="*/ 224890 h 31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206" h="310080">
                    <a:moveTo>
                      <a:pt x="0" y="224890"/>
                    </a:moveTo>
                    <a:cubicBezTo>
                      <a:pt x="0" y="173210"/>
                      <a:pt x="38386" y="76200"/>
                      <a:pt x="114103" y="0"/>
                    </a:cubicBezTo>
                    <a:cubicBezTo>
                      <a:pt x="183470" y="76200"/>
                      <a:pt x="228206" y="177841"/>
                      <a:pt x="228206" y="224890"/>
                    </a:cubicBezTo>
                    <a:cubicBezTo>
                      <a:pt x="228206" y="271939"/>
                      <a:pt x="177120" y="310080"/>
                      <a:pt x="114103" y="310080"/>
                    </a:cubicBezTo>
                    <a:cubicBezTo>
                      <a:pt x="51086" y="310080"/>
                      <a:pt x="0" y="276570"/>
                      <a:pt x="0" y="224890"/>
                    </a:cubicBezTo>
                    <a:close/>
                  </a:path>
                </a:pathLst>
              </a:custGeom>
              <a:solidFill>
                <a:srgbClr val="33CCCC">
                  <a:alpha val="70000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58307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ガス、節ガスに関するイラスト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48B2C9C-9943-F267-3AB8-8135859591F2}"/>
              </a:ext>
            </a:extLst>
          </p:cNvPr>
          <p:cNvGrpSpPr/>
          <p:nvPr/>
        </p:nvGrpSpPr>
        <p:grpSpPr>
          <a:xfrm>
            <a:off x="3875761" y="4159876"/>
            <a:ext cx="2154478" cy="2023272"/>
            <a:chOff x="4854854" y="4802419"/>
            <a:chExt cx="1933024" cy="1815309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80FC48C-249D-CC7B-33EA-E485DC4FE567}"/>
                </a:ext>
              </a:extLst>
            </p:cNvPr>
            <p:cNvGrpSpPr/>
            <p:nvPr/>
          </p:nvGrpSpPr>
          <p:grpSpPr>
            <a:xfrm>
              <a:off x="4854854" y="4826222"/>
              <a:ext cx="1726283" cy="1791506"/>
              <a:chOff x="5537761" y="3171042"/>
              <a:chExt cx="1726283" cy="1791506"/>
            </a:xfrm>
          </p:grpSpPr>
          <p:sp>
            <p:nvSpPr>
              <p:cNvPr id="40" name="フリーフォーム 97">
                <a:extLst>
                  <a:ext uri="{FF2B5EF4-FFF2-40B4-BE49-F238E27FC236}">
                    <a16:creationId xmlns:a16="http://schemas.microsoft.com/office/drawing/2014/main" id="{EB820B13-8BF0-AB78-1852-166659CA076F}"/>
                  </a:ext>
                </a:extLst>
              </p:cNvPr>
              <p:cNvSpPr/>
              <p:nvPr/>
            </p:nvSpPr>
            <p:spPr bwMode="auto">
              <a:xfrm>
                <a:off x="5537761" y="3388163"/>
                <a:ext cx="738982" cy="1574385"/>
              </a:xfrm>
              <a:custGeom>
                <a:avLst/>
                <a:gdLst>
                  <a:gd name="connsiteX0" fmla="*/ 738982 w 738982"/>
                  <a:gd name="connsiteY0" fmla="*/ 0 h 1574385"/>
                  <a:gd name="connsiteX1" fmla="*/ 738982 w 738982"/>
                  <a:gd name="connsiteY1" fmla="*/ 568852 h 1574385"/>
                  <a:gd name="connsiteX2" fmla="*/ 714283 w 738982"/>
                  <a:gd name="connsiteY2" fmla="*/ 576519 h 1574385"/>
                  <a:gd name="connsiteX3" fmla="*/ 560427 w 738982"/>
                  <a:gd name="connsiteY3" fmla="*/ 808633 h 1574385"/>
                  <a:gd name="connsiteX4" fmla="*/ 560427 w 738982"/>
                  <a:gd name="connsiteY4" fmla="*/ 1574385 h 1574385"/>
                  <a:gd name="connsiteX5" fmla="*/ 0 w 738982"/>
                  <a:gd name="connsiteY5" fmla="*/ 1574385 h 1574385"/>
                  <a:gd name="connsiteX6" fmla="*/ 0 w 738982"/>
                  <a:gd name="connsiteY6" fmla="*/ 808633 h 1574385"/>
                  <a:gd name="connsiteX7" fmla="*/ 729281 w 738982"/>
                  <a:gd name="connsiteY7" fmla="*/ 490 h 1574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8982" h="1574385">
                    <a:moveTo>
                      <a:pt x="738982" y="0"/>
                    </a:moveTo>
                    <a:lnTo>
                      <a:pt x="738982" y="568852"/>
                    </a:lnTo>
                    <a:lnTo>
                      <a:pt x="714283" y="576519"/>
                    </a:lnTo>
                    <a:cubicBezTo>
                      <a:pt x="623868" y="614761"/>
                      <a:pt x="560427" y="704289"/>
                      <a:pt x="560427" y="808633"/>
                    </a:cubicBezTo>
                    <a:lnTo>
                      <a:pt x="560427" y="1574385"/>
                    </a:lnTo>
                    <a:lnTo>
                      <a:pt x="0" y="1574385"/>
                    </a:lnTo>
                    <a:lnTo>
                      <a:pt x="0" y="808633"/>
                    </a:lnTo>
                    <a:cubicBezTo>
                      <a:pt x="0" y="388032"/>
                      <a:pt x="319655" y="42090"/>
                      <a:pt x="729281" y="490"/>
                    </a:cubicBezTo>
                    <a:close/>
                  </a:path>
                </a:pathLst>
              </a:custGeom>
              <a:pattFill prst="openDmnd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2475D346-F6A9-13E3-6186-ED16BBA289E5}"/>
                  </a:ext>
                </a:extLst>
              </p:cNvPr>
              <p:cNvSpPr/>
              <p:nvPr/>
            </p:nvSpPr>
            <p:spPr bwMode="auto">
              <a:xfrm rot="900000">
                <a:off x="6120296" y="3171042"/>
                <a:ext cx="1143748" cy="12390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9176102-0DED-97C2-A669-D6E488E722B5}"/>
                </a:ext>
              </a:extLst>
            </p:cNvPr>
            <p:cNvGrpSpPr/>
            <p:nvPr/>
          </p:nvGrpSpPr>
          <p:grpSpPr>
            <a:xfrm rot="900000">
              <a:off x="5605966" y="4802419"/>
              <a:ext cx="1181912" cy="1434548"/>
              <a:chOff x="6288873" y="3147239"/>
              <a:chExt cx="1181912" cy="1434548"/>
            </a:xfrm>
          </p:grpSpPr>
          <p:sp>
            <p:nvSpPr>
              <p:cNvPr id="8" name="フリーフォーム 65">
                <a:extLst>
                  <a:ext uri="{FF2B5EF4-FFF2-40B4-BE49-F238E27FC236}">
                    <a16:creationId xmlns:a16="http://schemas.microsoft.com/office/drawing/2014/main" id="{C6D0E84D-0075-9365-3707-0D2B85DB0523}"/>
                  </a:ext>
                </a:extLst>
              </p:cNvPr>
              <p:cNvSpPr/>
              <p:nvPr/>
            </p:nvSpPr>
            <p:spPr bwMode="auto">
              <a:xfrm rot="900000">
                <a:off x="6288873" y="3154319"/>
                <a:ext cx="1146554" cy="1382102"/>
              </a:xfrm>
              <a:custGeom>
                <a:avLst/>
                <a:gdLst>
                  <a:gd name="connsiteX0" fmla="*/ 517558 w 1151956"/>
                  <a:gd name="connsiteY0" fmla="*/ 0 h 1382102"/>
                  <a:gd name="connsiteX1" fmla="*/ 575978 w 1151956"/>
                  <a:gd name="connsiteY1" fmla="*/ 7864 h 1382102"/>
                  <a:gd name="connsiteX2" fmla="*/ 634398 w 1151956"/>
                  <a:gd name="connsiteY2" fmla="*/ 0 h 1382102"/>
                  <a:gd name="connsiteX3" fmla="*/ 1151956 w 1151956"/>
                  <a:gd name="connsiteY3" fmla="*/ 691051 h 1382102"/>
                  <a:gd name="connsiteX4" fmla="*/ 634398 w 1151956"/>
                  <a:gd name="connsiteY4" fmla="*/ 1382102 h 1382102"/>
                  <a:gd name="connsiteX5" fmla="*/ 575978 w 1151956"/>
                  <a:gd name="connsiteY5" fmla="*/ 1374239 h 1382102"/>
                  <a:gd name="connsiteX6" fmla="*/ 517558 w 1151956"/>
                  <a:gd name="connsiteY6" fmla="*/ 1382102 h 1382102"/>
                  <a:gd name="connsiteX7" fmla="*/ 0 w 1151956"/>
                  <a:gd name="connsiteY7" fmla="*/ 691051 h 1382102"/>
                  <a:gd name="connsiteX8" fmla="*/ 517558 w 1151956"/>
                  <a:gd name="connsiteY8" fmla="*/ 0 h 1382102"/>
                  <a:gd name="connsiteX0" fmla="*/ 517558 w 1151956"/>
                  <a:gd name="connsiteY0" fmla="*/ 0 h 1382102"/>
                  <a:gd name="connsiteX1" fmla="*/ 634398 w 1151956"/>
                  <a:gd name="connsiteY1" fmla="*/ 0 h 1382102"/>
                  <a:gd name="connsiteX2" fmla="*/ 1151956 w 1151956"/>
                  <a:gd name="connsiteY2" fmla="*/ 691051 h 1382102"/>
                  <a:gd name="connsiteX3" fmla="*/ 634398 w 1151956"/>
                  <a:gd name="connsiteY3" fmla="*/ 1382102 h 1382102"/>
                  <a:gd name="connsiteX4" fmla="*/ 575978 w 1151956"/>
                  <a:gd name="connsiteY4" fmla="*/ 1374239 h 1382102"/>
                  <a:gd name="connsiteX5" fmla="*/ 517558 w 1151956"/>
                  <a:gd name="connsiteY5" fmla="*/ 1382102 h 1382102"/>
                  <a:gd name="connsiteX6" fmla="*/ 0 w 1151956"/>
                  <a:gd name="connsiteY6" fmla="*/ 691051 h 1382102"/>
                  <a:gd name="connsiteX7" fmla="*/ 517558 w 1151956"/>
                  <a:gd name="connsiteY7" fmla="*/ 0 h 1382102"/>
                  <a:gd name="connsiteX0" fmla="*/ 517558 w 1151956"/>
                  <a:gd name="connsiteY0" fmla="*/ 0 h 1382102"/>
                  <a:gd name="connsiteX1" fmla="*/ 634398 w 1151956"/>
                  <a:gd name="connsiteY1" fmla="*/ 0 h 1382102"/>
                  <a:gd name="connsiteX2" fmla="*/ 1151956 w 1151956"/>
                  <a:gd name="connsiteY2" fmla="*/ 691051 h 1382102"/>
                  <a:gd name="connsiteX3" fmla="*/ 634398 w 1151956"/>
                  <a:gd name="connsiteY3" fmla="*/ 1382102 h 1382102"/>
                  <a:gd name="connsiteX4" fmla="*/ 517558 w 1151956"/>
                  <a:gd name="connsiteY4" fmla="*/ 1382102 h 1382102"/>
                  <a:gd name="connsiteX5" fmla="*/ 0 w 1151956"/>
                  <a:gd name="connsiteY5" fmla="*/ 691051 h 1382102"/>
                  <a:gd name="connsiteX6" fmla="*/ 517558 w 1151956"/>
                  <a:gd name="connsiteY6" fmla="*/ 0 h 1382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1956" h="1382102">
                    <a:moveTo>
                      <a:pt x="517558" y="0"/>
                    </a:moveTo>
                    <a:lnTo>
                      <a:pt x="634398" y="0"/>
                    </a:lnTo>
                    <a:cubicBezTo>
                      <a:pt x="920237" y="0"/>
                      <a:pt x="1151956" y="309394"/>
                      <a:pt x="1151956" y="691051"/>
                    </a:cubicBezTo>
                    <a:cubicBezTo>
                      <a:pt x="1151956" y="1072708"/>
                      <a:pt x="920237" y="1382102"/>
                      <a:pt x="634398" y="1382102"/>
                    </a:cubicBezTo>
                    <a:lnTo>
                      <a:pt x="517558" y="1382102"/>
                    </a:lnTo>
                    <a:cubicBezTo>
                      <a:pt x="231719" y="1382102"/>
                      <a:pt x="0" y="1072708"/>
                      <a:pt x="0" y="691051"/>
                    </a:cubicBezTo>
                    <a:cubicBezTo>
                      <a:pt x="0" y="309394"/>
                      <a:pt x="231719" y="0"/>
                      <a:pt x="517558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D3F41277-EBFB-D8CF-5C54-A5DA88669FBE}"/>
                  </a:ext>
                </a:extLst>
              </p:cNvPr>
              <p:cNvSpPr/>
              <p:nvPr/>
            </p:nvSpPr>
            <p:spPr bwMode="auto">
              <a:xfrm rot="900000">
                <a:off x="6396389" y="3147239"/>
                <a:ext cx="1074396" cy="143454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428C1493-91F3-9DF7-29A2-47E40846757D}"/>
                  </a:ext>
                </a:extLst>
              </p:cNvPr>
              <p:cNvSpPr/>
              <p:nvPr/>
            </p:nvSpPr>
            <p:spPr bwMode="auto">
              <a:xfrm rot="900000">
                <a:off x="6461630" y="3210127"/>
                <a:ext cx="959096" cy="131284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65000"/>
                      <a:tint val="66000"/>
                      <a:satMod val="160000"/>
                    </a:schemeClr>
                  </a:gs>
                  <a:gs pos="50000">
                    <a:schemeClr val="bg1">
                      <a:lumMod val="65000"/>
                      <a:tint val="44500"/>
                      <a:satMod val="160000"/>
                    </a:schemeClr>
                  </a:gs>
                  <a:gs pos="100000">
                    <a:schemeClr val="bg1">
                      <a:lumMod val="65000"/>
                      <a:tint val="23500"/>
                      <a:satMod val="160000"/>
                    </a:schemeClr>
                  </a:gs>
                </a:gsLst>
                <a:lin ang="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55AE6B37-C958-6131-0BE2-71092B90D243}"/>
                  </a:ext>
                </a:extLst>
              </p:cNvPr>
              <p:cNvSpPr/>
              <p:nvPr/>
            </p:nvSpPr>
            <p:spPr bwMode="auto">
              <a:xfrm rot="900000">
                <a:off x="7045286" y="3280314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8D26663A-62FC-75A1-28E9-28D9B90DA1B3}"/>
                  </a:ext>
                </a:extLst>
              </p:cNvPr>
              <p:cNvSpPr/>
              <p:nvPr/>
            </p:nvSpPr>
            <p:spPr bwMode="auto">
              <a:xfrm rot="900000">
                <a:off x="6765234" y="4325485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D11F6F8A-164B-CDE1-59E0-D97B7892D6EE}"/>
                  </a:ext>
                </a:extLst>
              </p:cNvPr>
              <p:cNvSpPr/>
              <p:nvPr/>
            </p:nvSpPr>
            <p:spPr bwMode="auto">
              <a:xfrm rot="900000">
                <a:off x="6515656" y="3698498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EAB0C7CA-BA15-3A4B-6176-2A37ACE6EEA3}"/>
                  </a:ext>
                </a:extLst>
              </p:cNvPr>
              <p:cNvSpPr/>
              <p:nvPr/>
            </p:nvSpPr>
            <p:spPr bwMode="auto">
              <a:xfrm rot="900000">
                <a:off x="7315481" y="3912811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4508FCBA-CB93-2EED-CD0B-072AE7E25842}"/>
                  </a:ext>
                </a:extLst>
              </p:cNvPr>
              <p:cNvSpPr/>
              <p:nvPr/>
            </p:nvSpPr>
            <p:spPr bwMode="auto">
              <a:xfrm rot="900000">
                <a:off x="6736539" y="3362373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DF3935D4-4B1F-27E2-E263-DA82F4EB931D}"/>
                  </a:ext>
                </a:extLst>
              </p:cNvPr>
              <p:cNvSpPr/>
              <p:nvPr/>
            </p:nvSpPr>
            <p:spPr bwMode="auto">
              <a:xfrm rot="900000">
                <a:off x="6601715" y="3502430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1B2203F6-8DE8-FD5E-1BF8-C05D1A026227}"/>
                  </a:ext>
                </a:extLst>
              </p:cNvPr>
              <p:cNvSpPr/>
              <p:nvPr/>
            </p:nvSpPr>
            <p:spPr bwMode="auto">
              <a:xfrm rot="900000">
                <a:off x="6541291" y="4091048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05EE25F5-082E-18DC-4C71-46CD11297308}"/>
                  </a:ext>
                </a:extLst>
              </p:cNvPr>
              <p:cNvSpPr/>
              <p:nvPr/>
            </p:nvSpPr>
            <p:spPr bwMode="auto">
              <a:xfrm rot="900000">
                <a:off x="7271344" y="3545117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FD5A4130-C4E7-CBA6-1540-2D943A30B76E}"/>
                  </a:ext>
                </a:extLst>
              </p:cNvPr>
              <p:cNvSpPr/>
              <p:nvPr/>
            </p:nvSpPr>
            <p:spPr bwMode="auto">
              <a:xfrm rot="900000">
                <a:off x="7192670" y="3387297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2381F546-0549-E496-91AD-81BBE6129FFF}"/>
                  </a:ext>
                </a:extLst>
              </p:cNvPr>
              <p:cNvSpPr/>
              <p:nvPr/>
            </p:nvSpPr>
            <p:spPr bwMode="auto">
              <a:xfrm rot="900000">
                <a:off x="7329557" y="3710603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42F0774A-3F5F-2416-5B6E-0EAB96B84D23}"/>
                  </a:ext>
                </a:extLst>
              </p:cNvPr>
              <p:cNvSpPr/>
              <p:nvPr/>
            </p:nvSpPr>
            <p:spPr bwMode="auto">
              <a:xfrm rot="900000">
                <a:off x="7087353" y="4222465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6149C5D8-A097-682F-31BE-C4252E6DD636}"/>
                  </a:ext>
                </a:extLst>
              </p:cNvPr>
              <p:cNvSpPr/>
              <p:nvPr/>
            </p:nvSpPr>
            <p:spPr bwMode="auto">
              <a:xfrm rot="900000">
                <a:off x="7220204" y="4089768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95A8314D-4D97-F976-2824-EFBBFE57D2E1}"/>
                  </a:ext>
                </a:extLst>
              </p:cNvPr>
              <p:cNvSpPr/>
              <p:nvPr/>
            </p:nvSpPr>
            <p:spPr bwMode="auto">
              <a:xfrm rot="900000">
                <a:off x="6477209" y="3908212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D2B85488-C97C-84D2-A9AC-44BDF84B3ACC}"/>
                  </a:ext>
                </a:extLst>
              </p:cNvPr>
              <p:cNvSpPr/>
              <p:nvPr/>
            </p:nvSpPr>
            <p:spPr bwMode="auto">
              <a:xfrm rot="900000">
                <a:off x="6626186" y="4245276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16E61FCC-324F-1A5C-6F8E-E3464949A05D}"/>
                  </a:ext>
                </a:extLst>
              </p:cNvPr>
              <p:cNvSpPr/>
              <p:nvPr/>
            </p:nvSpPr>
            <p:spPr bwMode="auto">
              <a:xfrm rot="900000">
                <a:off x="6928795" y="4313211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0E436C2A-24BD-073B-64C4-D4F94704F5CB}"/>
                  </a:ext>
                </a:extLst>
              </p:cNvPr>
              <p:cNvSpPr/>
              <p:nvPr/>
            </p:nvSpPr>
            <p:spPr bwMode="auto">
              <a:xfrm rot="900000">
                <a:off x="6891653" y="3296942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A605FD66-5DD8-318F-F7A8-C1CC29D2AC32}"/>
                  </a:ext>
                </a:extLst>
              </p:cNvPr>
              <p:cNvSpPr/>
              <p:nvPr/>
            </p:nvSpPr>
            <p:spPr bwMode="auto">
              <a:xfrm rot="900000">
                <a:off x="6915568" y="3805654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E0C2A5CF-229E-CFF2-57C0-E09DCD22DA5D}"/>
                  </a:ext>
                </a:extLst>
              </p:cNvPr>
              <p:cNvSpPr/>
              <p:nvPr/>
            </p:nvSpPr>
            <p:spPr bwMode="auto">
              <a:xfrm rot="900000">
                <a:off x="6800769" y="3774894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0848635C-14EA-67DC-EBB5-052A7DE607FE}"/>
                  </a:ext>
                </a:extLst>
              </p:cNvPr>
              <p:cNvSpPr/>
              <p:nvPr/>
            </p:nvSpPr>
            <p:spPr bwMode="auto">
              <a:xfrm rot="900000">
                <a:off x="7032051" y="3834236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41D5712F-5C71-E712-0900-2CFC5F0808EF}"/>
                  </a:ext>
                </a:extLst>
              </p:cNvPr>
              <p:cNvSpPr/>
              <p:nvPr/>
            </p:nvSpPr>
            <p:spPr bwMode="auto">
              <a:xfrm rot="900000">
                <a:off x="6962757" y="3631597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BD52A0A8-181A-ECD0-DDDF-DD43B325A5CF}"/>
                  </a:ext>
                </a:extLst>
              </p:cNvPr>
              <p:cNvSpPr/>
              <p:nvPr/>
            </p:nvSpPr>
            <p:spPr bwMode="auto">
              <a:xfrm rot="900000">
                <a:off x="6874489" y="3970830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73515B8E-E461-4237-4C12-0719411FD1E0}"/>
                  </a:ext>
                </a:extLst>
              </p:cNvPr>
              <p:cNvSpPr/>
              <p:nvPr/>
            </p:nvSpPr>
            <p:spPr bwMode="auto">
              <a:xfrm rot="900000">
                <a:off x="6821768" y="4138146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DD471FC1-B64A-F011-511F-71F54343EE51}"/>
                  </a:ext>
                </a:extLst>
              </p:cNvPr>
              <p:cNvSpPr/>
              <p:nvPr/>
            </p:nvSpPr>
            <p:spPr bwMode="auto">
              <a:xfrm rot="900000">
                <a:off x="6995850" y="3459022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979FA32D-B8B1-CE40-D46C-27196845D76D}"/>
                  </a:ext>
                </a:extLst>
              </p:cNvPr>
              <p:cNvSpPr/>
              <p:nvPr/>
            </p:nvSpPr>
            <p:spPr bwMode="auto">
              <a:xfrm rot="900000">
                <a:off x="6798209" y="3568228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7DF0CA2C-6BDF-0500-E734-2C924432C398}"/>
                  </a:ext>
                </a:extLst>
              </p:cNvPr>
              <p:cNvSpPr/>
              <p:nvPr/>
            </p:nvSpPr>
            <p:spPr bwMode="auto">
              <a:xfrm rot="900000">
                <a:off x="6694645" y="3974363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F7EF9DC1-BDA1-7FFF-6A86-ADA30470E6A8}"/>
                  </a:ext>
                </a:extLst>
              </p:cNvPr>
              <p:cNvSpPr/>
              <p:nvPr/>
            </p:nvSpPr>
            <p:spPr bwMode="auto">
              <a:xfrm rot="900000">
                <a:off x="6676300" y="3738913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C3DB38AD-38B3-C31D-F01E-B899485945AC}"/>
                  </a:ext>
                </a:extLst>
              </p:cNvPr>
              <p:cNvSpPr/>
              <p:nvPr/>
            </p:nvSpPr>
            <p:spPr bwMode="auto">
              <a:xfrm rot="900000">
                <a:off x="7188414" y="3878763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4FA107B7-59D5-ABEE-A298-BFCC0ABDCBD2}"/>
                  </a:ext>
                </a:extLst>
              </p:cNvPr>
              <p:cNvSpPr/>
              <p:nvPr/>
            </p:nvSpPr>
            <p:spPr bwMode="auto">
              <a:xfrm rot="900000">
                <a:off x="7038304" y="4055928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A90DC30F-2D21-055E-1DE8-222F9B5939B3}"/>
                  </a:ext>
                </a:extLst>
              </p:cNvPr>
              <p:cNvSpPr/>
              <p:nvPr/>
            </p:nvSpPr>
            <p:spPr bwMode="auto">
              <a:xfrm rot="900000">
                <a:off x="7155626" y="3637702"/>
                <a:ext cx="71832" cy="12730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5DE3DB80-F029-8FED-E90A-C442F52D7475}"/>
              </a:ext>
            </a:extLst>
          </p:cNvPr>
          <p:cNvGrpSpPr/>
          <p:nvPr/>
        </p:nvGrpSpPr>
        <p:grpSpPr>
          <a:xfrm>
            <a:off x="1498620" y="3957764"/>
            <a:ext cx="993179" cy="2321957"/>
            <a:chOff x="4545345" y="1985678"/>
            <a:chExt cx="993179" cy="2419656"/>
          </a:xfrm>
        </p:grpSpPr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B6E2C66F-1FC9-2105-614C-E4F5F108F01E}"/>
                </a:ext>
              </a:extLst>
            </p:cNvPr>
            <p:cNvSpPr/>
            <p:nvPr/>
          </p:nvSpPr>
          <p:spPr bwMode="auto">
            <a:xfrm>
              <a:off x="4839412" y="1985678"/>
              <a:ext cx="405045" cy="287480"/>
            </a:xfrm>
            <a:prstGeom prst="round2SameRect">
              <a:avLst>
                <a:gd name="adj1" fmla="val 18323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4F9949BB-86A9-4C45-6C4E-12E1A35A47C8}"/>
                </a:ext>
              </a:extLst>
            </p:cNvPr>
            <p:cNvSpPr/>
            <p:nvPr/>
          </p:nvSpPr>
          <p:spPr bwMode="auto">
            <a:xfrm>
              <a:off x="4647475" y="2255553"/>
              <a:ext cx="788918" cy="707012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BAA94C11-4F29-0843-89E2-C83A09A51EEC}"/>
                </a:ext>
              </a:extLst>
            </p:cNvPr>
            <p:cNvSpPr/>
            <p:nvPr/>
          </p:nvSpPr>
          <p:spPr bwMode="auto">
            <a:xfrm>
              <a:off x="4569382" y="2546350"/>
              <a:ext cx="945105" cy="1858984"/>
            </a:xfrm>
            <a:prstGeom prst="round2SameRect">
              <a:avLst>
                <a:gd name="adj1" fmla="val 0"/>
                <a:gd name="adj2" fmla="val 0"/>
              </a:avLst>
            </a:prstGeom>
            <a:gradFill flip="none" rotWithShape="1">
              <a:gsLst>
                <a:gs pos="0">
                  <a:srgbClr val="FFFFFF">
                    <a:lumMod val="65000"/>
                  </a:srgbClr>
                </a:gs>
                <a:gs pos="50000">
                  <a:srgbClr val="FFFFFF">
                    <a:lumMod val="95000"/>
                  </a:srgbClr>
                </a:gs>
                <a:gs pos="100000">
                  <a:srgbClr val="FFFFFF">
                    <a:lumMod val="7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四角形: 角を丸くする 69">
              <a:extLst>
                <a:ext uri="{FF2B5EF4-FFF2-40B4-BE49-F238E27FC236}">
                  <a16:creationId xmlns:a16="http://schemas.microsoft.com/office/drawing/2014/main" id="{1DA39A03-491E-E092-A192-31C4811D157D}"/>
                </a:ext>
              </a:extLst>
            </p:cNvPr>
            <p:cNvSpPr/>
            <p:nvPr/>
          </p:nvSpPr>
          <p:spPr bwMode="auto">
            <a:xfrm>
              <a:off x="4545345" y="4342878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四角形: 角を丸くする 70">
              <a:extLst>
                <a:ext uri="{FF2B5EF4-FFF2-40B4-BE49-F238E27FC236}">
                  <a16:creationId xmlns:a16="http://schemas.microsoft.com/office/drawing/2014/main" id="{962D474A-F28F-2B7A-CDBC-30462F8F8E4A}"/>
                </a:ext>
              </a:extLst>
            </p:cNvPr>
            <p:cNvSpPr/>
            <p:nvPr/>
          </p:nvSpPr>
          <p:spPr bwMode="auto">
            <a:xfrm>
              <a:off x="4545345" y="2520428"/>
              <a:ext cx="993179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四角形: 角を丸くする 71">
              <a:extLst>
                <a:ext uri="{FF2B5EF4-FFF2-40B4-BE49-F238E27FC236}">
                  <a16:creationId xmlns:a16="http://schemas.microsoft.com/office/drawing/2014/main" id="{8012797D-95BE-90D4-B2C3-3A2AD22111A4}"/>
                </a:ext>
              </a:extLst>
            </p:cNvPr>
            <p:cNvSpPr/>
            <p:nvPr/>
          </p:nvSpPr>
          <p:spPr bwMode="auto">
            <a:xfrm>
              <a:off x="4797493" y="2247852"/>
              <a:ext cx="488882" cy="624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50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076AAB0B-E98E-72D4-A425-B83A1576193E}"/>
                </a:ext>
              </a:extLst>
            </p:cNvPr>
            <p:cNvSpPr/>
            <p:nvPr/>
          </p:nvSpPr>
          <p:spPr bwMode="auto">
            <a:xfrm>
              <a:off x="4616518" y="2946845"/>
              <a:ext cx="850832" cy="964310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B7008EFB-79E5-E0DC-BF13-7C375A922690}"/>
                </a:ext>
              </a:extLst>
            </p:cNvPr>
            <p:cNvSpPr txBox="1"/>
            <p:nvPr/>
          </p:nvSpPr>
          <p:spPr>
            <a:xfrm>
              <a:off x="4711768" y="3263180"/>
              <a:ext cx="660332" cy="3263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rPr>
                <a:t>GAS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B94EDE09-3B2E-4396-9C2B-4EFF58EE0355}"/>
              </a:ext>
            </a:extLst>
          </p:cNvPr>
          <p:cNvGrpSpPr/>
          <p:nvPr/>
        </p:nvGrpSpPr>
        <p:grpSpPr>
          <a:xfrm>
            <a:off x="1995209" y="1862713"/>
            <a:ext cx="1070030" cy="1571869"/>
            <a:chOff x="3892496" y="5521808"/>
            <a:chExt cx="1070030" cy="1571869"/>
          </a:xfrm>
        </p:grpSpPr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336BF3B1-2E02-4B2B-88B1-64F918CCD043}"/>
                </a:ext>
              </a:extLst>
            </p:cNvPr>
            <p:cNvGrpSpPr/>
            <p:nvPr/>
          </p:nvGrpSpPr>
          <p:grpSpPr>
            <a:xfrm>
              <a:off x="3892496" y="5521808"/>
              <a:ext cx="1070030" cy="1571869"/>
              <a:chOff x="3892496" y="2977271"/>
              <a:chExt cx="1070030" cy="1571869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6389BDFD-8D2A-47F1-8D56-45ABAB3FE74C}"/>
                  </a:ext>
                </a:extLst>
              </p:cNvPr>
              <p:cNvGrpSpPr/>
              <p:nvPr/>
            </p:nvGrpSpPr>
            <p:grpSpPr>
              <a:xfrm>
                <a:off x="4120408" y="2977271"/>
                <a:ext cx="585064" cy="496734"/>
                <a:chOff x="4120408" y="2977271"/>
                <a:chExt cx="585064" cy="49673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60BCC972-E807-4CFF-80FC-07517F8B0D96}"/>
                    </a:ext>
                  </a:extLst>
                </p:cNvPr>
                <p:cNvSpPr/>
                <p:nvPr/>
              </p:nvSpPr>
              <p:spPr bwMode="auto">
                <a:xfrm>
                  <a:off x="4135913" y="3012827"/>
                  <a:ext cx="554054" cy="350602"/>
                </a:xfrm>
                <a:custGeom>
                  <a:avLst/>
                  <a:gdLst>
                    <a:gd name="connsiteX0" fmla="*/ 1313474 w 1485165"/>
                    <a:gd name="connsiteY0" fmla="*/ 194319 h 939805"/>
                    <a:gd name="connsiteX1" fmla="*/ 1146172 w 1485165"/>
                    <a:gd name="connsiteY1" fmla="*/ 361621 h 939805"/>
                    <a:gd name="connsiteX2" fmla="*/ 1146172 w 1485165"/>
                    <a:gd name="connsiteY2" fmla="*/ 599741 h 939805"/>
                    <a:gd name="connsiteX3" fmla="*/ 1313474 w 1485165"/>
                    <a:gd name="connsiteY3" fmla="*/ 767043 h 939805"/>
                    <a:gd name="connsiteX4" fmla="*/ 1480776 w 1485165"/>
                    <a:gd name="connsiteY4" fmla="*/ 767043 h 939805"/>
                    <a:gd name="connsiteX5" fmla="*/ 1480776 w 1485165"/>
                    <a:gd name="connsiteY5" fmla="*/ 194319 h 939805"/>
                    <a:gd name="connsiteX6" fmla="*/ 5717 w 1485165"/>
                    <a:gd name="connsiteY6" fmla="*/ 194319 h 939805"/>
                    <a:gd name="connsiteX7" fmla="*/ 5717 w 1485165"/>
                    <a:gd name="connsiteY7" fmla="*/ 767043 h 939805"/>
                    <a:gd name="connsiteX8" fmla="*/ 173019 w 1485165"/>
                    <a:gd name="connsiteY8" fmla="*/ 767043 h 939805"/>
                    <a:gd name="connsiteX9" fmla="*/ 340321 w 1485165"/>
                    <a:gd name="connsiteY9" fmla="*/ 599741 h 939805"/>
                    <a:gd name="connsiteX10" fmla="*/ 340321 w 1485165"/>
                    <a:gd name="connsiteY10" fmla="*/ 361621 h 939805"/>
                    <a:gd name="connsiteX11" fmla="*/ 173019 w 1485165"/>
                    <a:gd name="connsiteY11" fmla="*/ 194319 h 939805"/>
                    <a:gd name="connsiteX12" fmla="*/ 0 w 1485165"/>
                    <a:gd name="connsiteY12" fmla="*/ 0 h 939805"/>
                    <a:gd name="connsiteX13" fmla="*/ 341976 w 1485165"/>
                    <a:gd name="connsiteY13" fmla="*/ 12797 h 939805"/>
                    <a:gd name="connsiteX14" fmla="*/ 742582 w 1485165"/>
                    <a:gd name="connsiteY14" fmla="*/ 17666 h 939805"/>
                    <a:gd name="connsiteX15" fmla="*/ 1143188 w 1485165"/>
                    <a:gd name="connsiteY15" fmla="*/ 12797 h 939805"/>
                    <a:gd name="connsiteX16" fmla="*/ 1485165 w 1485165"/>
                    <a:gd name="connsiteY16" fmla="*/ 0 h 939805"/>
                    <a:gd name="connsiteX17" fmla="*/ 1485165 w 1485165"/>
                    <a:gd name="connsiteY17" fmla="*/ 939805 h 939805"/>
                    <a:gd name="connsiteX18" fmla="*/ 0 w 1485165"/>
                    <a:gd name="connsiteY18" fmla="*/ 939805 h 939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5165" h="939805">
                      <a:moveTo>
                        <a:pt x="1313474" y="194319"/>
                      </a:moveTo>
                      <a:cubicBezTo>
                        <a:pt x="1221076" y="194319"/>
                        <a:pt x="1146172" y="269223"/>
                        <a:pt x="1146172" y="361621"/>
                      </a:cubicBezTo>
                      <a:lnTo>
                        <a:pt x="1146172" y="599741"/>
                      </a:lnTo>
                      <a:cubicBezTo>
                        <a:pt x="1146172" y="692139"/>
                        <a:pt x="1221076" y="767043"/>
                        <a:pt x="1313474" y="767043"/>
                      </a:cubicBezTo>
                      <a:lnTo>
                        <a:pt x="1480776" y="767043"/>
                      </a:lnTo>
                      <a:lnTo>
                        <a:pt x="1480776" y="194319"/>
                      </a:lnTo>
                      <a:close/>
                      <a:moveTo>
                        <a:pt x="5717" y="194319"/>
                      </a:moveTo>
                      <a:lnTo>
                        <a:pt x="5717" y="767043"/>
                      </a:lnTo>
                      <a:lnTo>
                        <a:pt x="173019" y="767043"/>
                      </a:lnTo>
                      <a:cubicBezTo>
                        <a:pt x="265417" y="767043"/>
                        <a:pt x="340321" y="692139"/>
                        <a:pt x="340321" y="599741"/>
                      </a:cubicBezTo>
                      <a:lnTo>
                        <a:pt x="340321" y="361621"/>
                      </a:lnTo>
                      <a:cubicBezTo>
                        <a:pt x="340321" y="269223"/>
                        <a:pt x="265417" y="194319"/>
                        <a:pt x="173019" y="194319"/>
                      </a:cubicBezTo>
                      <a:close/>
                      <a:moveTo>
                        <a:pt x="0" y="0"/>
                      </a:moveTo>
                      <a:lnTo>
                        <a:pt x="341976" y="12797"/>
                      </a:lnTo>
                      <a:cubicBezTo>
                        <a:pt x="471376" y="15989"/>
                        <a:pt x="605355" y="17666"/>
                        <a:pt x="742582" y="17666"/>
                      </a:cubicBezTo>
                      <a:cubicBezTo>
                        <a:pt x="879810" y="17666"/>
                        <a:pt x="1013789" y="15989"/>
                        <a:pt x="1143188" y="12797"/>
                      </a:cubicBezTo>
                      <a:lnTo>
                        <a:pt x="1485165" y="0"/>
                      </a:lnTo>
                      <a:lnTo>
                        <a:pt x="1485165" y="939805"/>
                      </a:lnTo>
                      <a:lnTo>
                        <a:pt x="0" y="93980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5E0EB124-B0E8-4388-86E3-2F8FD1720AFB}"/>
                    </a:ext>
                  </a:extLst>
                </p:cNvPr>
                <p:cNvGrpSpPr/>
                <p:nvPr/>
              </p:nvGrpSpPr>
              <p:grpSpPr>
                <a:xfrm>
                  <a:off x="4120408" y="2977271"/>
                  <a:ext cx="585064" cy="496734"/>
                  <a:chOff x="4120408" y="2977271"/>
                  <a:chExt cx="585064" cy="453317"/>
                </a:xfrm>
                <a:grpFill/>
              </p:grpSpPr>
              <p:sp>
                <p:nvSpPr>
                  <p:cNvPr id="125" name="四角形: 上の 2 つの角を丸める 124">
                    <a:extLst>
                      <a:ext uri="{FF2B5EF4-FFF2-40B4-BE49-F238E27FC236}">
                        <a16:creationId xmlns:a16="http://schemas.microsoft.com/office/drawing/2014/main" id="{9C2EFD6B-89B9-441A-AB15-0227D242D2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0408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四角形: 上の 2 つの角を丸める 125">
                    <a:extLst>
                      <a:ext uri="{FF2B5EF4-FFF2-40B4-BE49-F238E27FC236}">
                        <a16:creationId xmlns:a16="http://schemas.microsoft.com/office/drawing/2014/main" id="{04440BEA-9914-4760-B626-194B7FB6E0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1893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F538BEEA-F933-475E-BD36-428B0AABAD9E}"/>
                  </a:ext>
                </a:extLst>
              </p:cNvPr>
              <p:cNvSpPr/>
              <p:nvPr/>
            </p:nvSpPr>
            <p:spPr bwMode="auto">
              <a:xfrm>
                <a:off x="3910510" y="3429000"/>
                <a:ext cx="1035115" cy="990110"/>
              </a:xfrm>
              <a:prstGeom prst="round2SameRect">
                <a:avLst>
                  <a:gd name="adj1" fmla="val 32862"/>
                  <a:gd name="adj2" fmla="val 13987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6DAF8D6D-9639-4234-92A7-3C30A0E59B16}"/>
                  </a:ext>
                </a:extLst>
              </p:cNvPr>
              <p:cNvSpPr/>
              <p:nvPr/>
            </p:nvSpPr>
            <p:spPr bwMode="auto">
              <a:xfrm>
                <a:off x="3990546" y="4419111"/>
                <a:ext cx="875044" cy="1300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22DE6911-8CCB-4890-A6D8-F338CA19E378}"/>
                  </a:ext>
                </a:extLst>
              </p:cNvPr>
              <p:cNvSpPr/>
              <p:nvPr/>
            </p:nvSpPr>
            <p:spPr bwMode="auto">
              <a:xfrm>
                <a:off x="3892496" y="4247445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16FC9A72-6910-4AF7-A5FD-B8B5B38D665C}"/>
                  </a:ext>
                </a:extLst>
              </p:cNvPr>
              <p:cNvSpPr/>
              <p:nvPr/>
            </p:nvSpPr>
            <p:spPr bwMode="auto">
              <a:xfrm>
                <a:off x="3892496" y="3694995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5B3D4502-E70C-4703-88B5-E3A25D329A7C}"/>
                  </a:ext>
                </a:extLst>
              </p:cNvPr>
              <p:cNvGrpSpPr/>
              <p:nvPr/>
            </p:nvGrpSpPr>
            <p:grpSpPr>
              <a:xfrm>
                <a:off x="4297361" y="3031681"/>
                <a:ext cx="231145" cy="398901"/>
                <a:chOff x="5157317" y="1729653"/>
                <a:chExt cx="619596" cy="106927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10" name="正方形/長方形 109">
                  <a:extLst>
                    <a:ext uri="{FF2B5EF4-FFF2-40B4-BE49-F238E27FC236}">
                      <a16:creationId xmlns:a16="http://schemas.microsoft.com/office/drawing/2014/main" id="{6B50999E-BDD7-4B69-9FA3-7BF230151723}"/>
                    </a:ext>
                  </a:extLst>
                </p:cNvPr>
                <p:cNvSpPr/>
                <p:nvPr/>
              </p:nvSpPr>
              <p:spPr bwMode="auto">
                <a:xfrm>
                  <a:off x="5424017" y="1846427"/>
                  <a:ext cx="86196" cy="1350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正方形/長方形 110">
                  <a:extLst>
                    <a:ext uri="{FF2B5EF4-FFF2-40B4-BE49-F238E27FC236}">
                      <a16:creationId xmlns:a16="http://schemas.microsoft.com/office/drawing/2014/main" id="{8A1FBE89-A458-413A-97F5-B7B991FDCB83}"/>
                    </a:ext>
                  </a:extLst>
                </p:cNvPr>
                <p:cNvSpPr/>
                <p:nvPr/>
              </p:nvSpPr>
              <p:spPr bwMode="auto">
                <a:xfrm>
                  <a:off x="5338291" y="1932760"/>
                  <a:ext cx="257645" cy="135014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正方形/長方形 111">
                  <a:extLst>
                    <a:ext uri="{FF2B5EF4-FFF2-40B4-BE49-F238E27FC236}">
                      <a16:creationId xmlns:a16="http://schemas.microsoft.com/office/drawing/2014/main" id="{4C3425C7-D5DE-4857-BCE7-A19625FB8BC0}"/>
                    </a:ext>
                  </a:extLst>
                </p:cNvPr>
                <p:cNvSpPr/>
                <p:nvPr/>
              </p:nvSpPr>
              <p:spPr bwMode="auto">
                <a:xfrm>
                  <a:off x="5390679" y="1932760"/>
                  <a:ext cx="152871" cy="135014"/>
                </a:xfrm>
                <a:prstGeom prst="rect">
                  <a:avLst/>
                </a:pr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四角形: 上の 2 つの角を丸める 112">
                  <a:extLst>
                    <a:ext uri="{FF2B5EF4-FFF2-40B4-BE49-F238E27FC236}">
                      <a16:creationId xmlns:a16="http://schemas.microsoft.com/office/drawing/2014/main" id="{1BFBCBE5-591A-4BE7-8F50-F9818BE1A8BB}"/>
                    </a:ext>
                  </a:extLst>
                </p:cNvPr>
                <p:cNvSpPr/>
                <p:nvPr/>
              </p:nvSpPr>
              <p:spPr bwMode="auto">
                <a:xfrm>
                  <a:off x="5213147" y="2548180"/>
                  <a:ext cx="507936" cy="250749"/>
                </a:xfrm>
                <a:prstGeom prst="round2SameRect">
                  <a:avLst>
                    <a:gd name="adj1" fmla="val 24817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正方形/長方形 113">
                  <a:extLst>
                    <a:ext uri="{FF2B5EF4-FFF2-40B4-BE49-F238E27FC236}">
                      <a16:creationId xmlns:a16="http://schemas.microsoft.com/office/drawing/2014/main" id="{BE9D752D-1723-4BA8-B3EF-9C8A1CF50972}"/>
                    </a:ext>
                  </a:extLst>
                </p:cNvPr>
                <p:cNvSpPr/>
                <p:nvPr/>
              </p:nvSpPr>
              <p:spPr bwMode="auto">
                <a:xfrm>
                  <a:off x="5283548" y="2027403"/>
                  <a:ext cx="367134" cy="135014"/>
                </a:xfrm>
                <a:prstGeom prst="rect">
                  <a:avLst/>
                </a:pr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正方形/長方形 114">
                  <a:extLst>
                    <a:ext uri="{FF2B5EF4-FFF2-40B4-BE49-F238E27FC236}">
                      <a16:creationId xmlns:a16="http://schemas.microsoft.com/office/drawing/2014/main" id="{CAF5501C-B631-4145-8E81-83A6ACD405B1}"/>
                    </a:ext>
                  </a:extLst>
                </p:cNvPr>
                <p:cNvSpPr/>
                <p:nvPr/>
              </p:nvSpPr>
              <p:spPr bwMode="auto">
                <a:xfrm>
                  <a:off x="5283548" y="2413166"/>
                  <a:ext cx="367134" cy="135014"/>
                </a:xfrm>
                <a:prstGeom prst="rect">
                  <a:avLst/>
                </a:prstGeom>
                <a:pattFill prst="dkHorz">
                  <a:fgClr>
                    <a:srgbClr val="CC9900"/>
                  </a:fgClr>
                  <a:bgClr>
                    <a:srgbClr val="CC66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正方形/長方形 115">
                  <a:extLst>
                    <a:ext uri="{FF2B5EF4-FFF2-40B4-BE49-F238E27FC236}">
                      <a16:creationId xmlns:a16="http://schemas.microsoft.com/office/drawing/2014/main" id="{327989D8-93EF-49BD-834E-9CD57153EA48}"/>
                    </a:ext>
                  </a:extLst>
                </p:cNvPr>
                <p:cNvSpPr/>
                <p:nvPr/>
              </p:nvSpPr>
              <p:spPr bwMode="auto">
                <a:xfrm>
                  <a:off x="5252567" y="2147219"/>
                  <a:ext cx="429096" cy="272631"/>
                </a:xfrm>
                <a:prstGeom prst="rect">
                  <a:avLst/>
                </a:pr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97564FC3-C08E-46BE-8523-6152E74D47C2}"/>
                    </a:ext>
                  </a:extLst>
                </p:cNvPr>
                <p:cNvSpPr/>
                <p:nvPr/>
              </p:nvSpPr>
              <p:spPr bwMode="auto">
                <a:xfrm>
                  <a:off x="5290667" y="2107809"/>
                  <a:ext cx="352896" cy="352896"/>
                </a:xfrm>
                <a:prstGeom prst="ellipse">
                  <a:avLst/>
                </a:pr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08432EE5-515A-4612-9362-480A3E64BBCB}"/>
                    </a:ext>
                  </a:extLst>
                </p:cNvPr>
                <p:cNvSpPr/>
                <p:nvPr/>
              </p:nvSpPr>
              <p:spPr bwMode="auto">
                <a:xfrm>
                  <a:off x="5351994" y="2169136"/>
                  <a:ext cx="230242" cy="23024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四角形: 上の 2 つの角を丸める 118">
                  <a:extLst>
                    <a:ext uri="{FF2B5EF4-FFF2-40B4-BE49-F238E27FC236}">
                      <a16:creationId xmlns:a16="http://schemas.microsoft.com/office/drawing/2014/main" id="{C64E68A1-9D09-4E3A-9C9A-AB5198E43D17}"/>
                    </a:ext>
                  </a:extLst>
                </p:cNvPr>
                <p:cNvSpPr/>
                <p:nvPr/>
              </p:nvSpPr>
              <p:spPr bwMode="auto">
                <a:xfrm>
                  <a:off x="5169224" y="2747239"/>
                  <a:ext cx="595782" cy="5168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四角形: 上の 2 つの角を丸める 119">
                  <a:extLst>
                    <a:ext uri="{FF2B5EF4-FFF2-40B4-BE49-F238E27FC236}">
                      <a16:creationId xmlns:a16="http://schemas.microsoft.com/office/drawing/2014/main" id="{EBC05B44-464E-4686-8EAA-E8CDDAACCEFD}"/>
                    </a:ext>
                  </a:extLst>
                </p:cNvPr>
                <p:cNvSpPr/>
                <p:nvPr/>
              </p:nvSpPr>
              <p:spPr bwMode="auto">
                <a:xfrm>
                  <a:off x="5157317" y="1743942"/>
                  <a:ext cx="619596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四角形: 上の 2 つの角を丸める 120">
                  <a:extLst>
                    <a:ext uri="{FF2B5EF4-FFF2-40B4-BE49-F238E27FC236}">
                      <a16:creationId xmlns:a16="http://schemas.microsoft.com/office/drawing/2014/main" id="{CD4F661F-32B0-4E44-B773-ABE01D043FD2}"/>
                    </a:ext>
                  </a:extLst>
                </p:cNvPr>
                <p:cNvSpPr/>
                <p:nvPr/>
              </p:nvSpPr>
              <p:spPr bwMode="auto">
                <a:xfrm>
                  <a:off x="5247805" y="1752026"/>
                  <a:ext cx="438620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四角形: 上の 2 つの角を丸める 121">
                  <a:extLst>
                    <a:ext uri="{FF2B5EF4-FFF2-40B4-BE49-F238E27FC236}">
                      <a16:creationId xmlns:a16="http://schemas.microsoft.com/office/drawing/2014/main" id="{F1FB3A20-81CE-4CB4-9EF4-4A2E030E2509}"/>
                    </a:ext>
                  </a:extLst>
                </p:cNvPr>
                <p:cNvSpPr/>
                <p:nvPr/>
              </p:nvSpPr>
              <p:spPr bwMode="auto">
                <a:xfrm>
                  <a:off x="5383515" y="1729653"/>
                  <a:ext cx="181446" cy="14646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6A92E80F-8354-4981-9607-2620B79690A6}"/>
                </a:ext>
              </a:extLst>
            </p:cNvPr>
            <p:cNvSpPr/>
            <p:nvPr/>
          </p:nvSpPr>
          <p:spPr bwMode="auto">
            <a:xfrm>
              <a:off x="4083705" y="6367313"/>
              <a:ext cx="626318" cy="355574"/>
            </a:xfrm>
            <a:custGeom>
              <a:avLst/>
              <a:gdLst>
                <a:gd name="connsiteX0" fmla="*/ 1145182 w 1305146"/>
                <a:gd name="connsiteY0" fmla="*/ 51461 h 740959"/>
                <a:gd name="connsiteX1" fmla="*/ 1305146 w 1305146"/>
                <a:gd name="connsiteY1" fmla="*/ 51461 h 740959"/>
                <a:gd name="connsiteX2" fmla="*/ 1067413 w 1305146"/>
                <a:gd name="connsiteY2" fmla="*/ 398667 h 740959"/>
                <a:gd name="connsiteX3" fmla="*/ 1301782 w 1305146"/>
                <a:gd name="connsiteY3" fmla="*/ 740959 h 740959"/>
                <a:gd name="connsiteX4" fmla="*/ 1141818 w 1305146"/>
                <a:gd name="connsiteY4" fmla="*/ 740959 h 740959"/>
                <a:gd name="connsiteX5" fmla="*/ 987431 w 1305146"/>
                <a:gd name="connsiteY5" fmla="*/ 515479 h 740959"/>
                <a:gd name="connsiteX6" fmla="*/ 833043 w 1305146"/>
                <a:gd name="connsiteY6" fmla="*/ 740959 h 740959"/>
                <a:gd name="connsiteX7" fmla="*/ 673079 w 1305146"/>
                <a:gd name="connsiteY7" fmla="*/ 740959 h 740959"/>
                <a:gd name="connsiteX8" fmla="*/ 1055527 w 1305146"/>
                <a:gd name="connsiteY8" fmla="*/ 182401 h 740959"/>
                <a:gd name="connsiteX9" fmla="*/ 733558 w 1305146"/>
                <a:gd name="connsiteY9" fmla="*/ 182401 h 740959"/>
                <a:gd name="connsiteX10" fmla="*/ 733558 w 1305146"/>
                <a:gd name="connsiteY10" fmla="*/ 52372 h 740959"/>
                <a:gd name="connsiteX11" fmla="*/ 1144558 w 1305146"/>
                <a:gd name="connsiteY11" fmla="*/ 52372 h 740959"/>
                <a:gd name="connsiteX12" fmla="*/ 201583 w 1305146"/>
                <a:gd name="connsiteY12" fmla="*/ 3083 h 740959"/>
                <a:gd name="connsiteX13" fmla="*/ 328513 w 1305146"/>
                <a:gd name="connsiteY13" fmla="*/ 3083 h 740959"/>
                <a:gd name="connsiteX14" fmla="*/ 315542 w 1305146"/>
                <a:gd name="connsiteY14" fmla="*/ 138097 h 740959"/>
                <a:gd name="connsiteX15" fmla="*/ 506598 w 1305146"/>
                <a:gd name="connsiteY15" fmla="*/ 138097 h 740959"/>
                <a:gd name="connsiteX16" fmla="*/ 602860 w 1305146"/>
                <a:gd name="connsiteY16" fmla="*/ 138097 h 740959"/>
                <a:gd name="connsiteX17" fmla="*/ 641183 w 1305146"/>
                <a:gd name="connsiteY17" fmla="*/ 138097 h 740959"/>
                <a:gd name="connsiteX18" fmla="*/ 596321 w 1305146"/>
                <a:gd name="connsiteY18" fmla="*/ 740958 h 740959"/>
                <a:gd name="connsiteX19" fmla="*/ 461736 w 1305146"/>
                <a:gd name="connsiteY19" fmla="*/ 740958 h 740959"/>
                <a:gd name="connsiteX20" fmla="*/ 496922 w 1305146"/>
                <a:gd name="connsiteY20" fmla="*/ 268126 h 740959"/>
                <a:gd name="connsiteX21" fmla="*/ 303051 w 1305146"/>
                <a:gd name="connsiteY21" fmla="*/ 268126 h 740959"/>
                <a:gd name="connsiteX22" fmla="*/ 257628 w 1305146"/>
                <a:gd name="connsiteY22" fmla="*/ 740959 h 740959"/>
                <a:gd name="connsiteX23" fmla="*/ 130698 w 1305146"/>
                <a:gd name="connsiteY23" fmla="*/ 740959 h 740959"/>
                <a:gd name="connsiteX24" fmla="*/ 176121 w 1305146"/>
                <a:gd name="connsiteY24" fmla="*/ 268126 h 740959"/>
                <a:gd name="connsiteX25" fmla="*/ 0 w 1305146"/>
                <a:gd name="connsiteY25" fmla="*/ 268126 h 740959"/>
                <a:gd name="connsiteX26" fmla="*/ 0 w 1305146"/>
                <a:gd name="connsiteY26" fmla="*/ 138097 h 740959"/>
                <a:gd name="connsiteX27" fmla="*/ 188612 w 1305146"/>
                <a:gd name="connsiteY27" fmla="*/ 138097 h 740959"/>
                <a:gd name="connsiteX28" fmla="*/ 549493 w 1305146"/>
                <a:gd name="connsiteY28" fmla="*/ 0 h 740959"/>
                <a:gd name="connsiteX29" fmla="*/ 679522 w 1305146"/>
                <a:gd name="connsiteY29" fmla="*/ 0 h 740959"/>
                <a:gd name="connsiteX30" fmla="*/ 679522 w 1305146"/>
                <a:gd name="connsiteY30" fmla="*/ 102161 h 740959"/>
                <a:gd name="connsiteX31" fmla="*/ 549493 w 1305146"/>
                <a:gd name="connsiteY31" fmla="*/ 102161 h 740959"/>
                <a:gd name="connsiteX32" fmla="*/ 387568 w 1305146"/>
                <a:gd name="connsiteY32" fmla="*/ 0 h 740959"/>
                <a:gd name="connsiteX33" fmla="*/ 517597 w 1305146"/>
                <a:gd name="connsiteY33" fmla="*/ 0 h 740959"/>
                <a:gd name="connsiteX34" fmla="*/ 517597 w 1305146"/>
                <a:gd name="connsiteY34" fmla="*/ 102161 h 740959"/>
                <a:gd name="connsiteX35" fmla="*/ 387568 w 1305146"/>
                <a:gd name="connsiteY35" fmla="*/ 102161 h 74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305146" h="740959">
                  <a:moveTo>
                    <a:pt x="1145182" y="51461"/>
                  </a:moveTo>
                  <a:lnTo>
                    <a:pt x="1305146" y="51461"/>
                  </a:lnTo>
                  <a:lnTo>
                    <a:pt x="1067413" y="398667"/>
                  </a:lnTo>
                  <a:lnTo>
                    <a:pt x="1301782" y="740959"/>
                  </a:lnTo>
                  <a:lnTo>
                    <a:pt x="1141818" y="740959"/>
                  </a:lnTo>
                  <a:lnTo>
                    <a:pt x="987431" y="515479"/>
                  </a:lnTo>
                  <a:lnTo>
                    <a:pt x="833043" y="740959"/>
                  </a:lnTo>
                  <a:lnTo>
                    <a:pt x="673079" y="740959"/>
                  </a:lnTo>
                  <a:lnTo>
                    <a:pt x="1055527" y="182401"/>
                  </a:lnTo>
                  <a:lnTo>
                    <a:pt x="733558" y="182401"/>
                  </a:lnTo>
                  <a:lnTo>
                    <a:pt x="733558" y="52372"/>
                  </a:lnTo>
                  <a:lnTo>
                    <a:pt x="1144558" y="52372"/>
                  </a:lnTo>
                  <a:close/>
                  <a:moveTo>
                    <a:pt x="201583" y="3083"/>
                  </a:moveTo>
                  <a:lnTo>
                    <a:pt x="328513" y="3083"/>
                  </a:lnTo>
                  <a:lnTo>
                    <a:pt x="315542" y="138097"/>
                  </a:lnTo>
                  <a:lnTo>
                    <a:pt x="506598" y="138097"/>
                  </a:lnTo>
                  <a:lnTo>
                    <a:pt x="602860" y="138097"/>
                  </a:lnTo>
                  <a:lnTo>
                    <a:pt x="641183" y="138097"/>
                  </a:lnTo>
                  <a:lnTo>
                    <a:pt x="596321" y="740958"/>
                  </a:lnTo>
                  <a:lnTo>
                    <a:pt x="461736" y="740958"/>
                  </a:lnTo>
                  <a:lnTo>
                    <a:pt x="496922" y="268126"/>
                  </a:lnTo>
                  <a:lnTo>
                    <a:pt x="303051" y="268126"/>
                  </a:lnTo>
                  <a:lnTo>
                    <a:pt x="257628" y="740959"/>
                  </a:lnTo>
                  <a:lnTo>
                    <a:pt x="130698" y="740959"/>
                  </a:lnTo>
                  <a:lnTo>
                    <a:pt x="176121" y="268126"/>
                  </a:lnTo>
                  <a:lnTo>
                    <a:pt x="0" y="268126"/>
                  </a:lnTo>
                  <a:lnTo>
                    <a:pt x="0" y="138097"/>
                  </a:lnTo>
                  <a:lnTo>
                    <a:pt x="188612" y="138097"/>
                  </a:lnTo>
                  <a:close/>
                  <a:moveTo>
                    <a:pt x="549493" y="0"/>
                  </a:moveTo>
                  <a:lnTo>
                    <a:pt x="679522" y="0"/>
                  </a:lnTo>
                  <a:lnTo>
                    <a:pt x="679522" y="102161"/>
                  </a:lnTo>
                  <a:lnTo>
                    <a:pt x="549493" y="102161"/>
                  </a:lnTo>
                  <a:close/>
                  <a:moveTo>
                    <a:pt x="387568" y="0"/>
                  </a:moveTo>
                  <a:lnTo>
                    <a:pt x="517597" y="0"/>
                  </a:lnTo>
                  <a:lnTo>
                    <a:pt x="517597" y="102161"/>
                  </a:lnTo>
                  <a:lnTo>
                    <a:pt x="387568" y="102161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B288C67-39CA-420B-9415-DB11DF25EB83}"/>
              </a:ext>
            </a:extLst>
          </p:cNvPr>
          <p:cNvGrpSpPr/>
          <p:nvPr/>
        </p:nvGrpSpPr>
        <p:grpSpPr>
          <a:xfrm>
            <a:off x="1036175" y="953883"/>
            <a:ext cx="756512" cy="2480860"/>
            <a:chOff x="1015946" y="3584685"/>
            <a:chExt cx="1070030" cy="3508992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7D198572-C996-48B4-87CF-3402A0DBCAD8}"/>
                </a:ext>
              </a:extLst>
            </p:cNvPr>
            <p:cNvGrpSpPr/>
            <p:nvPr/>
          </p:nvGrpSpPr>
          <p:grpSpPr>
            <a:xfrm>
              <a:off x="1015946" y="3584685"/>
              <a:ext cx="1070030" cy="3508992"/>
              <a:chOff x="1015946" y="1040148"/>
              <a:chExt cx="1070030" cy="3508992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1805DE4C-710E-4010-98AC-F02AFEF6AA1A}"/>
                  </a:ext>
                </a:extLst>
              </p:cNvPr>
              <p:cNvGrpSpPr/>
              <p:nvPr/>
            </p:nvGrpSpPr>
            <p:grpSpPr>
              <a:xfrm>
                <a:off x="1258429" y="1040148"/>
                <a:ext cx="585064" cy="496734"/>
                <a:chOff x="4120408" y="2977271"/>
                <a:chExt cx="585064" cy="49673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75BD20D5-031E-44A8-83CF-727BBDD03BC9}"/>
                    </a:ext>
                  </a:extLst>
                </p:cNvPr>
                <p:cNvSpPr/>
                <p:nvPr/>
              </p:nvSpPr>
              <p:spPr bwMode="auto">
                <a:xfrm>
                  <a:off x="4135913" y="3012827"/>
                  <a:ext cx="554054" cy="350602"/>
                </a:xfrm>
                <a:custGeom>
                  <a:avLst/>
                  <a:gdLst>
                    <a:gd name="connsiteX0" fmla="*/ 1313474 w 1485165"/>
                    <a:gd name="connsiteY0" fmla="*/ 194319 h 939805"/>
                    <a:gd name="connsiteX1" fmla="*/ 1146172 w 1485165"/>
                    <a:gd name="connsiteY1" fmla="*/ 361621 h 939805"/>
                    <a:gd name="connsiteX2" fmla="*/ 1146172 w 1485165"/>
                    <a:gd name="connsiteY2" fmla="*/ 599741 h 939805"/>
                    <a:gd name="connsiteX3" fmla="*/ 1313474 w 1485165"/>
                    <a:gd name="connsiteY3" fmla="*/ 767043 h 939805"/>
                    <a:gd name="connsiteX4" fmla="*/ 1480776 w 1485165"/>
                    <a:gd name="connsiteY4" fmla="*/ 767043 h 939805"/>
                    <a:gd name="connsiteX5" fmla="*/ 1480776 w 1485165"/>
                    <a:gd name="connsiteY5" fmla="*/ 194319 h 939805"/>
                    <a:gd name="connsiteX6" fmla="*/ 5717 w 1485165"/>
                    <a:gd name="connsiteY6" fmla="*/ 194319 h 939805"/>
                    <a:gd name="connsiteX7" fmla="*/ 5717 w 1485165"/>
                    <a:gd name="connsiteY7" fmla="*/ 767043 h 939805"/>
                    <a:gd name="connsiteX8" fmla="*/ 173019 w 1485165"/>
                    <a:gd name="connsiteY8" fmla="*/ 767043 h 939805"/>
                    <a:gd name="connsiteX9" fmla="*/ 340321 w 1485165"/>
                    <a:gd name="connsiteY9" fmla="*/ 599741 h 939805"/>
                    <a:gd name="connsiteX10" fmla="*/ 340321 w 1485165"/>
                    <a:gd name="connsiteY10" fmla="*/ 361621 h 939805"/>
                    <a:gd name="connsiteX11" fmla="*/ 173019 w 1485165"/>
                    <a:gd name="connsiteY11" fmla="*/ 194319 h 939805"/>
                    <a:gd name="connsiteX12" fmla="*/ 0 w 1485165"/>
                    <a:gd name="connsiteY12" fmla="*/ 0 h 939805"/>
                    <a:gd name="connsiteX13" fmla="*/ 341976 w 1485165"/>
                    <a:gd name="connsiteY13" fmla="*/ 12797 h 939805"/>
                    <a:gd name="connsiteX14" fmla="*/ 742582 w 1485165"/>
                    <a:gd name="connsiteY14" fmla="*/ 17666 h 939805"/>
                    <a:gd name="connsiteX15" fmla="*/ 1143188 w 1485165"/>
                    <a:gd name="connsiteY15" fmla="*/ 12797 h 939805"/>
                    <a:gd name="connsiteX16" fmla="*/ 1485165 w 1485165"/>
                    <a:gd name="connsiteY16" fmla="*/ 0 h 939805"/>
                    <a:gd name="connsiteX17" fmla="*/ 1485165 w 1485165"/>
                    <a:gd name="connsiteY17" fmla="*/ 939805 h 939805"/>
                    <a:gd name="connsiteX18" fmla="*/ 0 w 1485165"/>
                    <a:gd name="connsiteY18" fmla="*/ 939805 h 939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5165" h="939805">
                      <a:moveTo>
                        <a:pt x="1313474" y="194319"/>
                      </a:moveTo>
                      <a:cubicBezTo>
                        <a:pt x="1221076" y="194319"/>
                        <a:pt x="1146172" y="269223"/>
                        <a:pt x="1146172" y="361621"/>
                      </a:cubicBezTo>
                      <a:lnTo>
                        <a:pt x="1146172" y="599741"/>
                      </a:lnTo>
                      <a:cubicBezTo>
                        <a:pt x="1146172" y="692139"/>
                        <a:pt x="1221076" y="767043"/>
                        <a:pt x="1313474" y="767043"/>
                      </a:cubicBezTo>
                      <a:lnTo>
                        <a:pt x="1480776" y="767043"/>
                      </a:lnTo>
                      <a:lnTo>
                        <a:pt x="1480776" y="194319"/>
                      </a:lnTo>
                      <a:close/>
                      <a:moveTo>
                        <a:pt x="5717" y="194319"/>
                      </a:moveTo>
                      <a:lnTo>
                        <a:pt x="5717" y="767043"/>
                      </a:lnTo>
                      <a:lnTo>
                        <a:pt x="173019" y="767043"/>
                      </a:lnTo>
                      <a:cubicBezTo>
                        <a:pt x="265417" y="767043"/>
                        <a:pt x="340321" y="692139"/>
                        <a:pt x="340321" y="599741"/>
                      </a:cubicBezTo>
                      <a:lnTo>
                        <a:pt x="340321" y="361621"/>
                      </a:lnTo>
                      <a:cubicBezTo>
                        <a:pt x="340321" y="269223"/>
                        <a:pt x="265417" y="194319"/>
                        <a:pt x="173019" y="194319"/>
                      </a:cubicBezTo>
                      <a:close/>
                      <a:moveTo>
                        <a:pt x="0" y="0"/>
                      </a:moveTo>
                      <a:lnTo>
                        <a:pt x="341976" y="12797"/>
                      </a:lnTo>
                      <a:cubicBezTo>
                        <a:pt x="471376" y="15989"/>
                        <a:pt x="605355" y="17666"/>
                        <a:pt x="742582" y="17666"/>
                      </a:cubicBezTo>
                      <a:cubicBezTo>
                        <a:pt x="879810" y="17666"/>
                        <a:pt x="1013789" y="15989"/>
                        <a:pt x="1143188" y="12797"/>
                      </a:cubicBezTo>
                      <a:lnTo>
                        <a:pt x="1485165" y="0"/>
                      </a:lnTo>
                      <a:lnTo>
                        <a:pt x="1485165" y="939805"/>
                      </a:lnTo>
                      <a:lnTo>
                        <a:pt x="0" y="93980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4DD64061-60AA-4BFE-AD68-07781ECF78FB}"/>
                    </a:ext>
                  </a:extLst>
                </p:cNvPr>
                <p:cNvGrpSpPr/>
                <p:nvPr/>
              </p:nvGrpSpPr>
              <p:grpSpPr>
                <a:xfrm>
                  <a:off x="4120408" y="2977271"/>
                  <a:ext cx="585064" cy="496734"/>
                  <a:chOff x="4120408" y="2977271"/>
                  <a:chExt cx="585064" cy="453317"/>
                </a:xfrm>
                <a:grpFill/>
              </p:grpSpPr>
              <p:sp>
                <p:nvSpPr>
                  <p:cNvPr id="100" name="四角形: 上の 2 つの角を丸める 99">
                    <a:extLst>
                      <a:ext uri="{FF2B5EF4-FFF2-40B4-BE49-F238E27FC236}">
                        <a16:creationId xmlns:a16="http://schemas.microsoft.com/office/drawing/2014/main" id="{11E7E8BA-656B-4506-9090-94659925E1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0408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四角形: 上の 2 つの角を丸める 100">
                    <a:extLst>
                      <a:ext uri="{FF2B5EF4-FFF2-40B4-BE49-F238E27FC236}">
                        <a16:creationId xmlns:a16="http://schemas.microsoft.com/office/drawing/2014/main" id="{B52B611D-B68A-4D36-B68E-1E13BF0F9D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1893" y="2977271"/>
                    <a:ext cx="33579" cy="45331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68499208-3BDF-4A3D-AC7C-8D92D81D912A}"/>
                  </a:ext>
                </a:extLst>
              </p:cNvPr>
              <p:cNvGrpSpPr/>
              <p:nvPr/>
            </p:nvGrpSpPr>
            <p:grpSpPr>
              <a:xfrm>
                <a:off x="1435380" y="1094558"/>
                <a:ext cx="231145" cy="398901"/>
                <a:chOff x="5157317" y="1729653"/>
                <a:chExt cx="619596" cy="106927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85" name="正方形/長方形 84">
                  <a:extLst>
                    <a:ext uri="{FF2B5EF4-FFF2-40B4-BE49-F238E27FC236}">
                      <a16:creationId xmlns:a16="http://schemas.microsoft.com/office/drawing/2014/main" id="{0CA5C456-9AC8-4166-9018-8278BF3481AB}"/>
                    </a:ext>
                  </a:extLst>
                </p:cNvPr>
                <p:cNvSpPr/>
                <p:nvPr/>
              </p:nvSpPr>
              <p:spPr bwMode="auto">
                <a:xfrm>
                  <a:off x="5424017" y="1846427"/>
                  <a:ext cx="86196" cy="135014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正方形/長方形 85">
                  <a:extLst>
                    <a:ext uri="{FF2B5EF4-FFF2-40B4-BE49-F238E27FC236}">
                      <a16:creationId xmlns:a16="http://schemas.microsoft.com/office/drawing/2014/main" id="{9F07671F-568F-4342-A5CF-8EAC644CD292}"/>
                    </a:ext>
                  </a:extLst>
                </p:cNvPr>
                <p:cNvSpPr/>
                <p:nvPr/>
              </p:nvSpPr>
              <p:spPr bwMode="auto">
                <a:xfrm>
                  <a:off x="5338291" y="1932760"/>
                  <a:ext cx="257645" cy="135014"/>
                </a:xfrm>
                <a:prstGeom prst="rect">
                  <a:avLst/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正方形/長方形 86">
                  <a:extLst>
                    <a:ext uri="{FF2B5EF4-FFF2-40B4-BE49-F238E27FC236}">
                      <a16:creationId xmlns:a16="http://schemas.microsoft.com/office/drawing/2014/main" id="{E2156E9A-A8A8-4B7C-85A2-3C7CC89AA92B}"/>
                    </a:ext>
                  </a:extLst>
                </p:cNvPr>
                <p:cNvSpPr/>
                <p:nvPr/>
              </p:nvSpPr>
              <p:spPr bwMode="auto">
                <a:xfrm>
                  <a:off x="5390679" y="1932760"/>
                  <a:ext cx="152871" cy="135014"/>
                </a:xfrm>
                <a:prstGeom prst="rect">
                  <a:avLst/>
                </a:pr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四角形: 上の 2 つの角を丸める 87">
                  <a:extLst>
                    <a:ext uri="{FF2B5EF4-FFF2-40B4-BE49-F238E27FC236}">
                      <a16:creationId xmlns:a16="http://schemas.microsoft.com/office/drawing/2014/main" id="{7A796795-ACAB-44DE-AC54-DC2B55347E4F}"/>
                    </a:ext>
                  </a:extLst>
                </p:cNvPr>
                <p:cNvSpPr/>
                <p:nvPr/>
              </p:nvSpPr>
              <p:spPr bwMode="auto">
                <a:xfrm>
                  <a:off x="5213147" y="2548180"/>
                  <a:ext cx="507936" cy="250749"/>
                </a:xfrm>
                <a:prstGeom prst="round2SameRect">
                  <a:avLst>
                    <a:gd name="adj1" fmla="val 24817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正方形/長方形 88">
                  <a:extLst>
                    <a:ext uri="{FF2B5EF4-FFF2-40B4-BE49-F238E27FC236}">
                      <a16:creationId xmlns:a16="http://schemas.microsoft.com/office/drawing/2014/main" id="{CBEE121C-EE2E-47D0-9AF7-3EC586647F09}"/>
                    </a:ext>
                  </a:extLst>
                </p:cNvPr>
                <p:cNvSpPr/>
                <p:nvPr/>
              </p:nvSpPr>
              <p:spPr bwMode="auto">
                <a:xfrm>
                  <a:off x="5283548" y="2027403"/>
                  <a:ext cx="367134" cy="135014"/>
                </a:xfrm>
                <a:prstGeom prst="rect">
                  <a:avLst/>
                </a:pr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正方形/長方形 89">
                  <a:extLst>
                    <a:ext uri="{FF2B5EF4-FFF2-40B4-BE49-F238E27FC236}">
                      <a16:creationId xmlns:a16="http://schemas.microsoft.com/office/drawing/2014/main" id="{A125BF13-9F45-407D-9A32-8B1AEA404476}"/>
                    </a:ext>
                  </a:extLst>
                </p:cNvPr>
                <p:cNvSpPr/>
                <p:nvPr/>
              </p:nvSpPr>
              <p:spPr bwMode="auto">
                <a:xfrm>
                  <a:off x="5283548" y="2413166"/>
                  <a:ext cx="367134" cy="135014"/>
                </a:xfrm>
                <a:prstGeom prst="rect">
                  <a:avLst/>
                </a:prstGeom>
                <a:pattFill prst="dkHorz">
                  <a:fgClr>
                    <a:srgbClr val="CC9900"/>
                  </a:fgClr>
                  <a:bgClr>
                    <a:srgbClr val="CC66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正方形/長方形 90">
                  <a:extLst>
                    <a:ext uri="{FF2B5EF4-FFF2-40B4-BE49-F238E27FC236}">
                      <a16:creationId xmlns:a16="http://schemas.microsoft.com/office/drawing/2014/main" id="{BC0FB62A-23D4-4A79-9577-2CB80AE5F59E}"/>
                    </a:ext>
                  </a:extLst>
                </p:cNvPr>
                <p:cNvSpPr/>
                <p:nvPr/>
              </p:nvSpPr>
              <p:spPr bwMode="auto">
                <a:xfrm>
                  <a:off x="5252567" y="2147219"/>
                  <a:ext cx="429096" cy="272631"/>
                </a:xfrm>
                <a:prstGeom prst="rect">
                  <a:avLst/>
                </a:pr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04C9D280-7364-4DA9-A0BD-0352C4802A5F}"/>
                    </a:ext>
                  </a:extLst>
                </p:cNvPr>
                <p:cNvSpPr/>
                <p:nvPr/>
              </p:nvSpPr>
              <p:spPr bwMode="auto">
                <a:xfrm>
                  <a:off x="5290667" y="2107809"/>
                  <a:ext cx="352896" cy="352896"/>
                </a:xfrm>
                <a:prstGeom prst="ellipse">
                  <a:avLst/>
                </a:prstGeom>
                <a:solidFill>
                  <a:srgbClr val="CC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D1A0F983-991E-4A5B-99C0-3C2A173D4682}"/>
                    </a:ext>
                  </a:extLst>
                </p:cNvPr>
                <p:cNvSpPr/>
                <p:nvPr/>
              </p:nvSpPr>
              <p:spPr bwMode="auto">
                <a:xfrm>
                  <a:off x="5351994" y="2169136"/>
                  <a:ext cx="230242" cy="23024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四角形: 上の 2 つの角を丸める 93">
                  <a:extLst>
                    <a:ext uri="{FF2B5EF4-FFF2-40B4-BE49-F238E27FC236}">
                      <a16:creationId xmlns:a16="http://schemas.microsoft.com/office/drawing/2014/main" id="{78A42041-32C8-4130-B7C2-4116A744E611}"/>
                    </a:ext>
                  </a:extLst>
                </p:cNvPr>
                <p:cNvSpPr/>
                <p:nvPr/>
              </p:nvSpPr>
              <p:spPr bwMode="auto">
                <a:xfrm>
                  <a:off x="5169224" y="2747239"/>
                  <a:ext cx="595782" cy="5168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四角形: 上の 2 つの角を丸める 94">
                  <a:extLst>
                    <a:ext uri="{FF2B5EF4-FFF2-40B4-BE49-F238E27FC236}">
                      <a16:creationId xmlns:a16="http://schemas.microsoft.com/office/drawing/2014/main" id="{B964128F-DF65-48C5-BB36-71814B28D11F}"/>
                    </a:ext>
                  </a:extLst>
                </p:cNvPr>
                <p:cNvSpPr/>
                <p:nvPr/>
              </p:nvSpPr>
              <p:spPr bwMode="auto">
                <a:xfrm>
                  <a:off x="5157317" y="1743942"/>
                  <a:ext cx="619596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四角形: 上の 2 つの角を丸める 95">
                  <a:extLst>
                    <a:ext uri="{FF2B5EF4-FFF2-40B4-BE49-F238E27FC236}">
                      <a16:creationId xmlns:a16="http://schemas.microsoft.com/office/drawing/2014/main" id="{80F9ED76-D246-486E-9E77-C32F42594333}"/>
                    </a:ext>
                  </a:extLst>
                </p:cNvPr>
                <p:cNvSpPr/>
                <p:nvPr/>
              </p:nvSpPr>
              <p:spPr bwMode="auto">
                <a:xfrm>
                  <a:off x="5247805" y="1752026"/>
                  <a:ext cx="438620" cy="1178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四角形: 上の 2 つの角を丸める 96">
                  <a:extLst>
                    <a:ext uri="{FF2B5EF4-FFF2-40B4-BE49-F238E27FC236}">
                      <a16:creationId xmlns:a16="http://schemas.microsoft.com/office/drawing/2014/main" id="{988EA829-3EA8-4B4F-9ABA-5E4C1C014280}"/>
                    </a:ext>
                  </a:extLst>
                </p:cNvPr>
                <p:cNvSpPr/>
                <p:nvPr/>
              </p:nvSpPr>
              <p:spPr bwMode="auto">
                <a:xfrm>
                  <a:off x="5383515" y="1729653"/>
                  <a:ext cx="181446" cy="14646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" name="四角形: 上の 2 つの角を丸める 80">
                <a:extLst>
                  <a:ext uri="{FF2B5EF4-FFF2-40B4-BE49-F238E27FC236}">
                    <a16:creationId xmlns:a16="http://schemas.microsoft.com/office/drawing/2014/main" id="{266E9A5B-D277-40D3-A746-FFE81F28299E}"/>
                  </a:ext>
                </a:extLst>
              </p:cNvPr>
              <p:cNvSpPr/>
              <p:nvPr/>
            </p:nvSpPr>
            <p:spPr bwMode="auto">
              <a:xfrm>
                <a:off x="1033404" y="1493785"/>
                <a:ext cx="1035115" cy="2925325"/>
              </a:xfrm>
              <a:prstGeom prst="round2SameRect">
                <a:avLst>
                  <a:gd name="adj1" fmla="val 32862"/>
                  <a:gd name="adj2" fmla="val 13987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上の 2 つの角を丸める 81">
                <a:extLst>
                  <a:ext uri="{FF2B5EF4-FFF2-40B4-BE49-F238E27FC236}">
                    <a16:creationId xmlns:a16="http://schemas.microsoft.com/office/drawing/2014/main" id="{DC06E8B3-D6C1-41CF-9792-00EA1B62CED1}"/>
                  </a:ext>
                </a:extLst>
              </p:cNvPr>
              <p:cNvSpPr/>
              <p:nvPr/>
            </p:nvSpPr>
            <p:spPr bwMode="auto">
              <a:xfrm>
                <a:off x="1113439" y="4419111"/>
                <a:ext cx="875044" cy="1300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71754053-A495-4AEE-B2EE-9125018AA7DB}"/>
                  </a:ext>
                </a:extLst>
              </p:cNvPr>
              <p:cNvSpPr/>
              <p:nvPr/>
            </p:nvSpPr>
            <p:spPr bwMode="auto">
              <a:xfrm>
                <a:off x="1015946" y="1939072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70663BD4-A04F-4662-B0FC-01E2095ED3D3}"/>
                  </a:ext>
                </a:extLst>
              </p:cNvPr>
              <p:cNvSpPr/>
              <p:nvPr/>
            </p:nvSpPr>
            <p:spPr bwMode="auto">
              <a:xfrm>
                <a:off x="1015946" y="4077435"/>
                <a:ext cx="1070030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587E58A-342A-45AF-9544-F25E3785D392}"/>
                </a:ext>
              </a:extLst>
            </p:cNvPr>
            <p:cNvSpPr/>
            <p:nvPr/>
          </p:nvSpPr>
          <p:spPr bwMode="auto">
            <a:xfrm>
              <a:off x="1225913" y="5403766"/>
              <a:ext cx="626318" cy="355574"/>
            </a:xfrm>
            <a:custGeom>
              <a:avLst/>
              <a:gdLst>
                <a:gd name="connsiteX0" fmla="*/ 1145182 w 1305146"/>
                <a:gd name="connsiteY0" fmla="*/ 51461 h 740959"/>
                <a:gd name="connsiteX1" fmla="*/ 1305146 w 1305146"/>
                <a:gd name="connsiteY1" fmla="*/ 51461 h 740959"/>
                <a:gd name="connsiteX2" fmla="*/ 1067413 w 1305146"/>
                <a:gd name="connsiteY2" fmla="*/ 398667 h 740959"/>
                <a:gd name="connsiteX3" fmla="*/ 1301782 w 1305146"/>
                <a:gd name="connsiteY3" fmla="*/ 740959 h 740959"/>
                <a:gd name="connsiteX4" fmla="*/ 1141818 w 1305146"/>
                <a:gd name="connsiteY4" fmla="*/ 740959 h 740959"/>
                <a:gd name="connsiteX5" fmla="*/ 987431 w 1305146"/>
                <a:gd name="connsiteY5" fmla="*/ 515479 h 740959"/>
                <a:gd name="connsiteX6" fmla="*/ 833043 w 1305146"/>
                <a:gd name="connsiteY6" fmla="*/ 740959 h 740959"/>
                <a:gd name="connsiteX7" fmla="*/ 673079 w 1305146"/>
                <a:gd name="connsiteY7" fmla="*/ 740959 h 740959"/>
                <a:gd name="connsiteX8" fmla="*/ 1055527 w 1305146"/>
                <a:gd name="connsiteY8" fmla="*/ 182401 h 740959"/>
                <a:gd name="connsiteX9" fmla="*/ 733558 w 1305146"/>
                <a:gd name="connsiteY9" fmla="*/ 182401 h 740959"/>
                <a:gd name="connsiteX10" fmla="*/ 733558 w 1305146"/>
                <a:gd name="connsiteY10" fmla="*/ 52372 h 740959"/>
                <a:gd name="connsiteX11" fmla="*/ 1144558 w 1305146"/>
                <a:gd name="connsiteY11" fmla="*/ 52372 h 740959"/>
                <a:gd name="connsiteX12" fmla="*/ 201583 w 1305146"/>
                <a:gd name="connsiteY12" fmla="*/ 3083 h 740959"/>
                <a:gd name="connsiteX13" fmla="*/ 328513 w 1305146"/>
                <a:gd name="connsiteY13" fmla="*/ 3083 h 740959"/>
                <a:gd name="connsiteX14" fmla="*/ 315542 w 1305146"/>
                <a:gd name="connsiteY14" fmla="*/ 138097 h 740959"/>
                <a:gd name="connsiteX15" fmla="*/ 506598 w 1305146"/>
                <a:gd name="connsiteY15" fmla="*/ 138097 h 740959"/>
                <a:gd name="connsiteX16" fmla="*/ 602860 w 1305146"/>
                <a:gd name="connsiteY16" fmla="*/ 138097 h 740959"/>
                <a:gd name="connsiteX17" fmla="*/ 641183 w 1305146"/>
                <a:gd name="connsiteY17" fmla="*/ 138097 h 740959"/>
                <a:gd name="connsiteX18" fmla="*/ 596321 w 1305146"/>
                <a:gd name="connsiteY18" fmla="*/ 740958 h 740959"/>
                <a:gd name="connsiteX19" fmla="*/ 461736 w 1305146"/>
                <a:gd name="connsiteY19" fmla="*/ 740958 h 740959"/>
                <a:gd name="connsiteX20" fmla="*/ 496922 w 1305146"/>
                <a:gd name="connsiteY20" fmla="*/ 268126 h 740959"/>
                <a:gd name="connsiteX21" fmla="*/ 303051 w 1305146"/>
                <a:gd name="connsiteY21" fmla="*/ 268126 h 740959"/>
                <a:gd name="connsiteX22" fmla="*/ 257628 w 1305146"/>
                <a:gd name="connsiteY22" fmla="*/ 740959 h 740959"/>
                <a:gd name="connsiteX23" fmla="*/ 130698 w 1305146"/>
                <a:gd name="connsiteY23" fmla="*/ 740959 h 740959"/>
                <a:gd name="connsiteX24" fmla="*/ 176121 w 1305146"/>
                <a:gd name="connsiteY24" fmla="*/ 268126 h 740959"/>
                <a:gd name="connsiteX25" fmla="*/ 0 w 1305146"/>
                <a:gd name="connsiteY25" fmla="*/ 268126 h 740959"/>
                <a:gd name="connsiteX26" fmla="*/ 0 w 1305146"/>
                <a:gd name="connsiteY26" fmla="*/ 138097 h 740959"/>
                <a:gd name="connsiteX27" fmla="*/ 188612 w 1305146"/>
                <a:gd name="connsiteY27" fmla="*/ 138097 h 740959"/>
                <a:gd name="connsiteX28" fmla="*/ 549493 w 1305146"/>
                <a:gd name="connsiteY28" fmla="*/ 0 h 740959"/>
                <a:gd name="connsiteX29" fmla="*/ 679522 w 1305146"/>
                <a:gd name="connsiteY29" fmla="*/ 0 h 740959"/>
                <a:gd name="connsiteX30" fmla="*/ 679522 w 1305146"/>
                <a:gd name="connsiteY30" fmla="*/ 102161 h 740959"/>
                <a:gd name="connsiteX31" fmla="*/ 549493 w 1305146"/>
                <a:gd name="connsiteY31" fmla="*/ 102161 h 740959"/>
                <a:gd name="connsiteX32" fmla="*/ 387568 w 1305146"/>
                <a:gd name="connsiteY32" fmla="*/ 0 h 740959"/>
                <a:gd name="connsiteX33" fmla="*/ 517597 w 1305146"/>
                <a:gd name="connsiteY33" fmla="*/ 0 h 740959"/>
                <a:gd name="connsiteX34" fmla="*/ 517597 w 1305146"/>
                <a:gd name="connsiteY34" fmla="*/ 102161 h 740959"/>
                <a:gd name="connsiteX35" fmla="*/ 387568 w 1305146"/>
                <a:gd name="connsiteY35" fmla="*/ 102161 h 74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305146" h="740959">
                  <a:moveTo>
                    <a:pt x="1145182" y="51461"/>
                  </a:moveTo>
                  <a:lnTo>
                    <a:pt x="1305146" y="51461"/>
                  </a:lnTo>
                  <a:lnTo>
                    <a:pt x="1067413" y="398667"/>
                  </a:lnTo>
                  <a:lnTo>
                    <a:pt x="1301782" y="740959"/>
                  </a:lnTo>
                  <a:lnTo>
                    <a:pt x="1141818" y="740959"/>
                  </a:lnTo>
                  <a:lnTo>
                    <a:pt x="987431" y="515479"/>
                  </a:lnTo>
                  <a:lnTo>
                    <a:pt x="833043" y="740959"/>
                  </a:lnTo>
                  <a:lnTo>
                    <a:pt x="673079" y="740959"/>
                  </a:lnTo>
                  <a:lnTo>
                    <a:pt x="1055527" y="182401"/>
                  </a:lnTo>
                  <a:lnTo>
                    <a:pt x="733558" y="182401"/>
                  </a:lnTo>
                  <a:lnTo>
                    <a:pt x="733558" y="52372"/>
                  </a:lnTo>
                  <a:lnTo>
                    <a:pt x="1144558" y="52372"/>
                  </a:lnTo>
                  <a:close/>
                  <a:moveTo>
                    <a:pt x="201583" y="3083"/>
                  </a:moveTo>
                  <a:lnTo>
                    <a:pt x="328513" y="3083"/>
                  </a:lnTo>
                  <a:lnTo>
                    <a:pt x="315542" y="138097"/>
                  </a:lnTo>
                  <a:lnTo>
                    <a:pt x="506598" y="138097"/>
                  </a:lnTo>
                  <a:lnTo>
                    <a:pt x="602860" y="138097"/>
                  </a:lnTo>
                  <a:lnTo>
                    <a:pt x="641183" y="138097"/>
                  </a:lnTo>
                  <a:lnTo>
                    <a:pt x="596321" y="740958"/>
                  </a:lnTo>
                  <a:lnTo>
                    <a:pt x="461736" y="740958"/>
                  </a:lnTo>
                  <a:lnTo>
                    <a:pt x="496922" y="268126"/>
                  </a:lnTo>
                  <a:lnTo>
                    <a:pt x="303051" y="268126"/>
                  </a:lnTo>
                  <a:lnTo>
                    <a:pt x="257628" y="740959"/>
                  </a:lnTo>
                  <a:lnTo>
                    <a:pt x="130698" y="740959"/>
                  </a:lnTo>
                  <a:lnTo>
                    <a:pt x="176121" y="268126"/>
                  </a:lnTo>
                  <a:lnTo>
                    <a:pt x="0" y="268126"/>
                  </a:lnTo>
                  <a:lnTo>
                    <a:pt x="0" y="138097"/>
                  </a:lnTo>
                  <a:lnTo>
                    <a:pt x="188612" y="138097"/>
                  </a:lnTo>
                  <a:close/>
                  <a:moveTo>
                    <a:pt x="549493" y="0"/>
                  </a:moveTo>
                  <a:lnTo>
                    <a:pt x="679522" y="0"/>
                  </a:lnTo>
                  <a:lnTo>
                    <a:pt x="679522" y="102161"/>
                  </a:lnTo>
                  <a:lnTo>
                    <a:pt x="549493" y="102161"/>
                  </a:lnTo>
                  <a:close/>
                  <a:moveTo>
                    <a:pt x="387568" y="0"/>
                  </a:moveTo>
                  <a:lnTo>
                    <a:pt x="517597" y="0"/>
                  </a:lnTo>
                  <a:lnTo>
                    <a:pt x="517597" y="102161"/>
                  </a:lnTo>
                  <a:lnTo>
                    <a:pt x="387568" y="102161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02CA43B2-2AC5-4ADD-B00C-42880B4485CD}"/>
              </a:ext>
            </a:extLst>
          </p:cNvPr>
          <p:cNvGrpSpPr/>
          <p:nvPr/>
        </p:nvGrpSpPr>
        <p:grpSpPr>
          <a:xfrm>
            <a:off x="3791451" y="973573"/>
            <a:ext cx="2294774" cy="2188378"/>
            <a:chOff x="5277814" y="369735"/>
            <a:chExt cx="2483346" cy="2368208"/>
          </a:xfrm>
        </p:grpSpPr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54DFB199-F13E-497D-81DB-1B1664CA7706}"/>
                </a:ext>
              </a:extLst>
            </p:cNvPr>
            <p:cNvGrpSpPr/>
            <p:nvPr/>
          </p:nvGrpSpPr>
          <p:grpSpPr>
            <a:xfrm>
              <a:off x="5277814" y="998043"/>
              <a:ext cx="2391992" cy="1739900"/>
              <a:chOff x="5277814" y="2921000"/>
              <a:chExt cx="2391992" cy="1739900"/>
            </a:xfrm>
          </p:grpSpPr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E13F8D12-A2FB-4018-A743-B3DE2F4FD55C}"/>
                  </a:ext>
                </a:extLst>
              </p:cNvPr>
              <p:cNvSpPr/>
              <p:nvPr/>
            </p:nvSpPr>
            <p:spPr>
              <a:xfrm>
                <a:off x="5283200" y="3962400"/>
                <a:ext cx="625475" cy="450850"/>
              </a:xfrm>
              <a:prstGeom prst="ellipse">
                <a:avLst/>
              </a:prstGeom>
              <a:gradFill flip="none" rotWithShape="1">
                <a:gsLst>
                  <a:gs pos="8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135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E7F5D73D-3A18-47CD-B394-A9F1161D6D85}"/>
                  </a:ext>
                </a:extLst>
              </p:cNvPr>
              <p:cNvSpPr/>
              <p:nvPr/>
            </p:nvSpPr>
            <p:spPr>
              <a:xfrm>
                <a:off x="6362700" y="4210050"/>
                <a:ext cx="625475" cy="450850"/>
              </a:xfrm>
              <a:prstGeom prst="ellipse">
                <a:avLst/>
              </a:prstGeom>
              <a:gradFill flip="none" rotWithShape="1">
                <a:gsLst>
                  <a:gs pos="8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135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73C177C4-EE80-42BA-877F-3B69A83DFAC9}"/>
                  </a:ext>
                </a:extLst>
              </p:cNvPr>
              <p:cNvGrpSpPr/>
              <p:nvPr/>
            </p:nvGrpSpPr>
            <p:grpSpPr>
              <a:xfrm>
                <a:off x="5277814" y="2921000"/>
                <a:ext cx="1328367" cy="1358061"/>
                <a:chOff x="6341439" y="3184525"/>
                <a:chExt cx="1328367" cy="1358061"/>
              </a:xfrm>
            </p:grpSpPr>
            <p:sp>
              <p:nvSpPr>
                <p:cNvPr id="157" name="四角形: 上の 2 つの角を丸める 24">
                  <a:extLst>
                    <a:ext uri="{FF2B5EF4-FFF2-40B4-BE49-F238E27FC236}">
                      <a16:creationId xmlns:a16="http://schemas.microsoft.com/office/drawing/2014/main" id="{E4EABF79-76BA-4B38-98C3-34CA0940EC72}"/>
                    </a:ext>
                  </a:extLst>
                </p:cNvPr>
                <p:cNvSpPr/>
                <p:nvPr/>
              </p:nvSpPr>
              <p:spPr>
                <a:xfrm>
                  <a:off x="6973222" y="3184525"/>
                  <a:ext cx="696584" cy="1068014"/>
                </a:xfrm>
                <a:custGeom>
                  <a:avLst/>
                  <a:gdLst>
                    <a:gd name="connsiteX0" fmla="*/ 156314 w 766434"/>
                    <a:gd name="connsiteY0" fmla="*/ 0 h 1068014"/>
                    <a:gd name="connsiteX1" fmla="*/ 610120 w 766434"/>
                    <a:gd name="connsiteY1" fmla="*/ 0 h 1068014"/>
                    <a:gd name="connsiteX2" fmla="*/ 766434 w 766434"/>
                    <a:gd name="connsiteY2" fmla="*/ 156314 h 1068014"/>
                    <a:gd name="connsiteX3" fmla="*/ 766434 w 766434"/>
                    <a:gd name="connsiteY3" fmla="*/ 1068014 h 1068014"/>
                    <a:gd name="connsiteX4" fmla="*/ 766434 w 766434"/>
                    <a:gd name="connsiteY4" fmla="*/ 1068014 h 1068014"/>
                    <a:gd name="connsiteX5" fmla="*/ 0 w 766434"/>
                    <a:gd name="connsiteY5" fmla="*/ 1068014 h 1068014"/>
                    <a:gd name="connsiteX6" fmla="*/ 0 w 766434"/>
                    <a:gd name="connsiteY6" fmla="*/ 1068014 h 1068014"/>
                    <a:gd name="connsiteX7" fmla="*/ 0 w 766434"/>
                    <a:gd name="connsiteY7" fmla="*/ 156314 h 1068014"/>
                    <a:gd name="connsiteX8" fmla="*/ 156314 w 766434"/>
                    <a:gd name="connsiteY8" fmla="*/ 0 h 1068014"/>
                    <a:gd name="connsiteX0" fmla="*/ 156314 w 766434"/>
                    <a:gd name="connsiteY0" fmla="*/ 0 h 1101728"/>
                    <a:gd name="connsiteX1" fmla="*/ 610120 w 766434"/>
                    <a:gd name="connsiteY1" fmla="*/ 0 h 1101728"/>
                    <a:gd name="connsiteX2" fmla="*/ 766434 w 766434"/>
                    <a:gd name="connsiteY2" fmla="*/ 156314 h 1101728"/>
                    <a:gd name="connsiteX3" fmla="*/ 766434 w 766434"/>
                    <a:gd name="connsiteY3" fmla="*/ 1068014 h 1101728"/>
                    <a:gd name="connsiteX4" fmla="*/ 766434 w 766434"/>
                    <a:gd name="connsiteY4" fmla="*/ 1068014 h 1101728"/>
                    <a:gd name="connsiteX5" fmla="*/ 423534 w 766434"/>
                    <a:gd name="connsiteY5" fmla="*/ 1101725 h 1101728"/>
                    <a:gd name="connsiteX6" fmla="*/ 0 w 766434"/>
                    <a:gd name="connsiteY6" fmla="*/ 1068014 h 1101728"/>
                    <a:gd name="connsiteX7" fmla="*/ 0 w 766434"/>
                    <a:gd name="connsiteY7" fmla="*/ 1068014 h 1101728"/>
                    <a:gd name="connsiteX8" fmla="*/ 0 w 766434"/>
                    <a:gd name="connsiteY8" fmla="*/ 156314 h 1101728"/>
                    <a:gd name="connsiteX9" fmla="*/ 156314 w 766434"/>
                    <a:gd name="connsiteY9" fmla="*/ 0 h 1101728"/>
                    <a:gd name="connsiteX0" fmla="*/ 423534 w 766434"/>
                    <a:gd name="connsiteY0" fmla="*/ 1101725 h 1193165"/>
                    <a:gd name="connsiteX1" fmla="*/ 0 w 766434"/>
                    <a:gd name="connsiteY1" fmla="*/ 1068014 h 1193165"/>
                    <a:gd name="connsiteX2" fmla="*/ 0 w 766434"/>
                    <a:gd name="connsiteY2" fmla="*/ 1068014 h 1193165"/>
                    <a:gd name="connsiteX3" fmla="*/ 0 w 766434"/>
                    <a:gd name="connsiteY3" fmla="*/ 156314 h 1193165"/>
                    <a:gd name="connsiteX4" fmla="*/ 156314 w 766434"/>
                    <a:gd name="connsiteY4" fmla="*/ 0 h 1193165"/>
                    <a:gd name="connsiteX5" fmla="*/ 610120 w 766434"/>
                    <a:gd name="connsiteY5" fmla="*/ 0 h 1193165"/>
                    <a:gd name="connsiteX6" fmla="*/ 766434 w 766434"/>
                    <a:gd name="connsiteY6" fmla="*/ 156314 h 1193165"/>
                    <a:gd name="connsiteX7" fmla="*/ 766434 w 766434"/>
                    <a:gd name="connsiteY7" fmla="*/ 1068014 h 1193165"/>
                    <a:gd name="connsiteX8" fmla="*/ 766434 w 766434"/>
                    <a:gd name="connsiteY8" fmla="*/ 1068014 h 1193165"/>
                    <a:gd name="connsiteX9" fmla="*/ 514974 w 766434"/>
                    <a:gd name="connsiteY9" fmla="*/ 1193165 h 1193165"/>
                    <a:gd name="connsiteX0" fmla="*/ 0 w 766434"/>
                    <a:gd name="connsiteY0" fmla="*/ 1068014 h 1193165"/>
                    <a:gd name="connsiteX1" fmla="*/ 0 w 766434"/>
                    <a:gd name="connsiteY1" fmla="*/ 1068014 h 1193165"/>
                    <a:gd name="connsiteX2" fmla="*/ 0 w 766434"/>
                    <a:gd name="connsiteY2" fmla="*/ 156314 h 1193165"/>
                    <a:gd name="connsiteX3" fmla="*/ 156314 w 766434"/>
                    <a:gd name="connsiteY3" fmla="*/ 0 h 1193165"/>
                    <a:gd name="connsiteX4" fmla="*/ 610120 w 766434"/>
                    <a:gd name="connsiteY4" fmla="*/ 0 h 1193165"/>
                    <a:gd name="connsiteX5" fmla="*/ 766434 w 766434"/>
                    <a:gd name="connsiteY5" fmla="*/ 156314 h 1193165"/>
                    <a:gd name="connsiteX6" fmla="*/ 766434 w 766434"/>
                    <a:gd name="connsiteY6" fmla="*/ 1068014 h 1193165"/>
                    <a:gd name="connsiteX7" fmla="*/ 766434 w 766434"/>
                    <a:gd name="connsiteY7" fmla="*/ 1068014 h 1193165"/>
                    <a:gd name="connsiteX8" fmla="*/ 514974 w 766434"/>
                    <a:gd name="connsiteY8" fmla="*/ 1193165 h 1193165"/>
                    <a:gd name="connsiteX0" fmla="*/ 0 w 766434"/>
                    <a:gd name="connsiteY0" fmla="*/ 1068014 h 1068014"/>
                    <a:gd name="connsiteX1" fmla="*/ 0 w 766434"/>
                    <a:gd name="connsiteY1" fmla="*/ 1068014 h 1068014"/>
                    <a:gd name="connsiteX2" fmla="*/ 0 w 766434"/>
                    <a:gd name="connsiteY2" fmla="*/ 156314 h 1068014"/>
                    <a:gd name="connsiteX3" fmla="*/ 156314 w 766434"/>
                    <a:gd name="connsiteY3" fmla="*/ 0 h 1068014"/>
                    <a:gd name="connsiteX4" fmla="*/ 610120 w 766434"/>
                    <a:gd name="connsiteY4" fmla="*/ 0 h 1068014"/>
                    <a:gd name="connsiteX5" fmla="*/ 766434 w 766434"/>
                    <a:gd name="connsiteY5" fmla="*/ 156314 h 1068014"/>
                    <a:gd name="connsiteX6" fmla="*/ 766434 w 766434"/>
                    <a:gd name="connsiteY6" fmla="*/ 1068014 h 1068014"/>
                    <a:gd name="connsiteX7" fmla="*/ 766434 w 766434"/>
                    <a:gd name="connsiteY7" fmla="*/ 1068014 h 1068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6434" h="1068014">
                      <a:moveTo>
                        <a:pt x="0" y="1068014"/>
                      </a:moveTo>
                      <a:lnTo>
                        <a:pt x="0" y="1068014"/>
                      </a:lnTo>
                      <a:lnTo>
                        <a:pt x="0" y="156314"/>
                      </a:lnTo>
                      <a:cubicBezTo>
                        <a:pt x="0" y="69984"/>
                        <a:pt x="69984" y="0"/>
                        <a:pt x="156314" y="0"/>
                      </a:cubicBezTo>
                      <a:lnTo>
                        <a:pt x="610120" y="0"/>
                      </a:lnTo>
                      <a:cubicBezTo>
                        <a:pt x="696450" y="0"/>
                        <a:pt x="766434" y="69984"/>
                        <a:pt x="766434" y="156314"/>
                      </a:cubicBezTo>
                      <a:lnTo>
                        <a:pt x="766434" y="1068014"/>
                      </a:lnTo>
                      <a:lnTo>
                        <a:pt x="766434" y="1068014"/>
                      </a:lnTo>
                    </a:path>
                  </a:pathLst>
                </a:custGeom>
                <a:gradFill flip="none" rotWithShape="1">
                  <a:gsLst>
                    <a:gs pos="10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9AC13FD5-5D24-42B1-A5FA-FF03753C0C13}"/>
                    </a:ext>
                  </a:extLst>
                </p:cNvPr>
                <p:cNvSpPr/>
                <p:nvPr/>
              </p:nvSpPr>
              <p:spPr>
                <a:xfrm>
                  <a:off x="6781800" y="3552825"/>
                  <a:ext cx="742956" cy="657225"/>
                </a:xfrm>
                <a:custGeom>
                  <a:avLst/>
                  <a:gdLst>
                    <a:gd name="connsiteX0" fmla="*/ 187325 w 752475"/>
                    <a:gd name="connsiteY0" fmla="*/ 0 h 657225"/>
                    <a:gd name="connsiteX1" fmla="*/ 352425 w 752475"/>
                    <a:gd name="connsiteY1" fmla="*/ 98425 h 657225"/>
                    <a:gd name="connsiteX2" fmla="*/ 692150 w 752475"/>
                    <a:gd name="connsiteY2" fmla="*/ 133350 h 657225"/>
                    <a:gd name="connsiteX3" fmla="*/ 752475 w 752475"/>
                    <a:gd name="connsiteY3" fmla="*/ 244475 h 657225"/>
                    <a:gd name="connsiteX4" fmla="*/ 727075 w 752475"/>
                    <a:gd name="connsiteY4" fmla="*/ 374650 h 657225"/>
                    <a:gd name="connsiteX5" fmla="*/ 425450 w 752475"/>
                    <a:gd name="connsiteY5" fmla="*/ 657225 h 657225"/>
                    <a:gd name="connsiteX6" fmla="*/ 295275 w 752475"/>
                    <a:gd name="connsiteY6" fmla="*/ 368300 h 657225"/>
                    <a:gd name="connsiteX7" fmla="*/ 0 w 752475"/>
                    <a:gd name="connsiteY7" fmla="*/ 314325 h 657225"/>
                    <a:gd name="connsiteX8" fmla="*/ 187325 w 752475"/>
                    <a:gd name="connsiteY8" fmla="*/ 0 h 657225"/>
                    <a:gd name="connsiteX0" fmla="*/ 187325 w 752475"/>
                    <a:gd name="connsiteY0" fmla="*/ 0 h 657225"/>
                    <a:gd name="connsiteX1" fmla="*/ 352425 w 752475"/>
                    <a:gd name="connsiteY1" fmla="*/ 98425 h 657225"/>
                    <a:gd name="connsiteX2" fmla="*/ 692150 w 752475"/>
                    <a:gd name="connsiteY2" fmla="*/ 133350 h 657225"/>
                    <a:gd name="connsiteX3" fmla="*/ 752475 w 752475"/>
                    <a:gd name="connsiteY3" fmla="*/ 244475 h 657225"/>
                    <a:gd name="connsiteX4" fmla="*/ 727075 w 752475"/>
                    <a:gd name="connsiteY4" fmla="*/ 374650 h 657225"/>
                    <a:gd name="connsiteX5" fmla="*/ 425450 w 752475"/>
                    <a:gd name="connsiteY5" fmla="*/ 657225 h 657225"/>
                    <a:gd name="connsiteX6" fmla="*/ 295275 w 752475"/>
                    <a:gd name="connsiteY6" fmla="*/ 368300 h 657225"/>
                    <a:gd name="connsiteX7" fmla="*/ 0 w 752475"/>
                    <a:gd name="connsiteY7" fmla="*/ 314325 h 657225"/>
                    <a:gd name="connsiteX8" fmla="*/ 187325 w 752475"/>
                    <a:gd name="connsiteY8" fmla="*/ 0 h 657225"/>
                    <a:gd name="connsiteX0" fmla="*/ 187325 w 752475"/>
                    <a:gd name="connsiteY0" fmla="*/ 0 h 657225"/>
                    <a:gd name="connsiteX1" fmla="*/ 352425 w 752475"/>
                    <a:gd name="connsiteY1" fmla="*/ 98425 h 657225"/>
                    <a:gd name="connsiteX2" fmla="*/ 698500 w 752475"/>
                    <a:gd name="connsiteY2" fmla="*/ 127000 h 657225"/>
                    <a:gd name="connsiteX3" fmla="*/ 752475 w 752475"/>
                    <a:gd name="connsiteY3" fmla="*/ 244475 h 657225"/>
                    <a:gd name="connsiteX4" fmla="*/ 727075 w 752475"/>
                    <a:gd name="connsiteY4" fmla="*/ 374650 h 657225"/>
                    <a:gd name="connsiteX5" fmla="*/ 425450 w 752475"/>
                    <a:gd name="connsiteY5" fmla="*/ 657225 h 657225"/>
                    <a:gd name="connsiteX6" fmla="*/ 295275 w 752475"/>
                    <a:gd name="connsiteY6" fmla="*/ 368300 h 657225"/>
                    <a:gd name="connsiteX7" fmla="*/ 0 w 752475"/>
                    <a:gd name="connsiteY7" fmla="*/ 314325 h 657225"/>
                    <a:gd name="connsiteX8" fmla="*/ 187325 w 752475"/>
                    <a:gd name="connsiteY8" fmla="*/ 0 h 657225"/>
                    <a:gd name="connsiteX0" fmla="*/ 187325 w 753279"/>
                    <a:gd name="connsiteY0" fmla="*/ 0 h 657225"/>
                    <a:gd name="connsiteX1" fmla="*/ 352425 w 753279"/>
                    <a:gd name="connsiteY1" fmla="*/ 98425 h 657225"/>
                    <a:gd name="connsiteX2" fmla="*/ 698500 w 753279"/>
                    <a:gd name="connsiteY2" fmla="*/ 127000 h 657225"/>
                    <a:gd name="connsiteX3" fmla="*/ 752475 w 753279"/>
                    <a:gd name="connsiteY3" fmla="*/ 244475 h 657225"/>
                    <a:gd name="connsiteX4" fmla="*/ 727075 w 753279"/>
                    <a:gd name="connsiteY4" fmla="*/ 374650 h 657225"/>
                    <a:gd name="connsiteX5" fmla="*/ 425450 w 753279"/>
                    <a:gd name="connsiteY5" fmla="*/ 657225 h 657225"/>
                    <a:gd name="connsiteX6" fmla="*/ 295275 w 753279"/>
                    <a:gd name="connsiteY6" fmla="*/ 368300 h 657225"/>
                    <a:gd name="connsiteX7" fmla="*/ 0 w 753279"/>
                    <a:gd name="connsiteY7" fmla="*/ 314325 h 657225"/>
                    <a:gd name="connsiteX8" fmla="*/ 187325 w 753279"/>
                    <a:gd name="connsiteY8" fmla="*/ 0 h 657225"/>
                    <a:gd name="connsiteX0" fmla="*/ 187325 w 753279"/>
                    <a:gd name="connsiteY0" fmla="*/ 0 h 657225"/>
                    <a:gd name="connsiteX1" fmla="*/ 352425 w 753279"/>
                    <a:gd name="connsiteY1" fmla="*/ 98425 h 657225"/>
                    <a:gd name="connsiteX2" fmla="*/ 698500 w 753279"/>
                    <a:gd name="connsiteY2" fmla="*/ 127000 h 657225"/>
                    <a:gd name="connsiteX3" fmla="*/ 752475 w 753279"/>
                    <a:gd name="connsiteY3" fmla="*/ 244475 h 657225"/>
                    <a:gd name="connsiteX4" fmla="*/ 727075 w 753279"/>
                    <a:gd name="connsiteY4" fmla="*/ 374650 h 657225"/>
                    <a:gd name="connsiteX5" fmla="*/ 425450 w 753279"/>
                    <a:gd name="connsiteY5" fmla="*/ 657225 h 657225"/>
                    <a:gd name="connsiteX6" fmla="*/ 295275 w 753279"/>
                    <a:gd name="connsiteY6" fmla="*/ 368300 h 657225"/>
                    <a:gd name="connsiteX7" fmla="*/ 0 w 753279"/>
                    <a:gd name="connsiteY7" fmla="*/ 314325 h 657225"/>
                    <a:gd name="connsiteX8" fmla="*/ 187325 w 753279"/>
                    <a:gd name="connsiteY8" fmla="*/ 0 h 657225"/>
                    <a:gd name="connsiteX0" fmla="*/ 187325 w 753279"/>
                    <a:gd name="connsiteY0" fmla="*/ 0 h 657225"/>
                    <a:gd name="connsiteX1" fmla="*/ 352425 w 753279"/>
                    <a:gd name="connsiteY1" fmla="*/ 98425 h 657225"/>
                    <a:gd name="connsiteX2" fmla="*/ 698500 w 753279"/>
                    <a:gd name="connsiteY2" fmla="*/ 127000 h 657225"/>
                    <a:gd name="connsiteX3" fmla="*/ 752475 w 753279"/>
                    <a:gd name="connsiteY3" fmla="*/ 244475 h 657225"/>
                    <a:gd name="connsiteX4" fmla="*/ 727075 w 753279"/>
                    <a:gd name="connsiteY4" fmla="*/ 374650 h 657225"/>
                    <a:gd name="connsiteX5" fmla="*/ 425450 w 753279"/>
                    <a:gd name="connsiteY5" fmla="*/ 657225 h 657225"/>
                    <a:gd name="connsiteX6" fmla="*/ 295275 w 753279"/>
                    <a:gd name="connsiteY6" fmla="*/ 368300 h 657225"/>
                    <a:gd name="connsiteX7" fmla="*/ 0 w 753279"/>
                    <a:gd name="connsiteY7" fmla="*/ 314325 h 657225"/>
                    <a:gd name="connsiteX8" fmla="*/ 187325 w 753279"/>
                    <a:gd name="connsiteY8" fmla="*/ 0 h 657225"/>
                    <a:gd name="connsiteX0" fmla="*/ 187325 w 752479"/>
                    <a:gd name="connsiteY0" fmla="*/ 0 h 657225"/>
                    <a:gd name="connsiteX1" fmla="*/ 352425 w 752479"/>
                    <a:gd name="connsiteY1" fmla="*/ 98425 h 657225"/>
                    <a:gd name="connsiteX2" fmla="*/ 698500 w 752479"/>
                    <a:gd name="connsiteY2" fmla="*/ 127000 h 657225"/>
                    <a:gd name="connsiteX3" fmla="*/ 752475 w 752479"/>
                    <a:gd name="connsiteY3" fmla="*/ 244475 h 657225"/>
                    <a:gd name="connsiteX4" fmla="*/ 701675 w 752479"/>
                    <a:gd name="connsiteY4" fmla="*/ 403225 h 657225"/>
                    <a:gd name="connsiteX5" fmla="*/ 425450 w 752479"/>
                    <a:gd name="connsiteY5" fmla="*/ 657225 h 657225"/>
                    <a:gd name="connsiteX6" fmla="*/ 295275 w 752479"/>
                    <a:gd name="connsiteY6" fmla="*/ 368300 h 657225"/>
                    <a:gd name="connsiteX7" fmla="*/ 0 w 752479"/>
                    <a:gd name="connsiteY7" fmla="*/ 314325 h 657225"/>
                    <a:gd name="connsiteX8" fmla="*/ 187325 w 752479"/>
                    <a:gd name="connsiteY8" fmla="*/ 0 h 657225"/>
                    <a:gd name="connsiteX0" fmla="*/ 187325 w 742956"/>
                    <a:gd name="connsiteY0" fmla="*/ 0 h 657225"/>
                    <a:gd name="connsiteX1" fmla="*/ 352425 w 742956"/>
                    <a:gd name="connsiteY1" fmla="*/ 98425 h 657225"/>
                    <a:gd name="connsiteX2" fmla="*/ 698500 w 742956"/>
                    <a:gd name="connsiteY2" fmla="*/ 127000 h 657225"/>
                    <a:gd name="connsiteX3" fmla="*/ 742950 w 742956"/>
                    <a:gd name="connsiteY3" fmla="*/ 260350 h 657225"/>
                    <a:gd name="connsiteX4" fmla="*/ 701675 w 742956"/>
                    <a:gd name="connsiteY4" fmla="*/ 403225 h 657225"/>
                    <a:gd name="connsiteX5" fmla="*/ 425450 w 742956"/>
                    <a:gd name="connsiteY5" fmla="*/ 657225 h 657225"/>
                    <a:gd name="connsiteX6" fmla="*/ 295275 w 742956"/>
                    <a:gd name="connsiteY6" fmla="*/ 368300 h 657225"/>
                    <a:gd name="connsiteX7" fmla="*/ 0 w 742956"/>
                    <a:gd name="connsiteY7" fmla="*/ 314325 h 657225"/>
                    <a:gd name="connsiteX8" fmla="*/ 187325 w 742956"/>
                    <a:gd name="connsiteY8" fmla="*/ 0 h 657225"/>
                    <a:gd name="connsiteX0" fmla="*/ 187325 w 742956"/>
                    <a:gd name="connsiteY0" fmla="*/ 0 h 657225"/>
                    <a:gd name="connsiteX1" fmla="*/ 352425 w 742956"/>
                    <a:gd name="connsiteY1" fmla="*/ 98425 h 657225"/>
                    <a:gd name="connsiteX2" fmla="*/ 698500 w 742956"/>
                    <a:gd name="connsiteY2" fmla="*/ 127000 h 657225"/>
                    <a:gd name="connsiteX3" fmla="*/ 742950 w 742956"/>
                    <a:gd name="connsiteY3" fmla="*/ 260350 h 657225"/>
                    <a:gd name="connsiteX4" fmla="*/ 701675 w 742956"/>
                    <a:gd name="connsiteY4" fmla="*/ 403225 h 657225"/>
                    <a:gd name="connsiteX5" fmla="*/ 425450 w 742956"/>
                    <a:gd name="connsiteY5" fmla="*/ 657225 h 657225"/>
                    <a:gd name="connsiteX6" fmla="*/ 295275 w 742956"/>
                    <a:gd name="connsiteY6" fmla="*/ 368300 h 657225"/>
                    <a:gd name="connsiteX7" fmla="*/ 0 w 742956"/>
                    <a:gd name="connsiteY7" fmla="*/ 314325 h 657225"/>
                    <a:gd name="connsiteX8" fmla="*/ 187325 w 742956"/>
                    <a:gd name="connsiteY8" fmla="*/ 0 h 657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42956" h="657225">
                      <a:moveTo>
                        <a:pt x="187325" y="0"/>
                      </a:moveTo>
                      <a:cubicBezTo>
                        <a:pt x="242358" y="32808"/>
                        <a:pt x="267229" y="77258"/>
                        <a:pt x="352425" y="98425"/>
                      </a:cubicBezTo>
                      <a:cubicBezTo>
                        <a:pt x="437621" y="119592"/>
                        <a:pt x="585258" y="115358"/>
                        <a:pt x="698500" y="127000"/>
                      </a:cubicBezTo>
                      <a:cubicBezTo>
                        <a:pt x="716492" y="166158"/>
                        <a:pt x="742421" y="185738"/>
                        <a:pt x="742950" y="260350"/>
                      </a:cubicBezTo>
                      <a:cubicBezTo>
                        <a:pt x="743479" y="334962"/>
                        <a:pt x="710142" y="359833"/>
                        <a:pt x="701675" y="403225"/>
                      </a:cubicBezTo>
                      <a:lnTo>
                        <a:pt x="425450" y="657225"/>
                      </a:lnTo>
                      <a:cubicBezTo>
                        <a:pt x="423333" y="545042"/>
                        <a:pt x="418042" y="448733"/>
                        <a:pt x="295275" y="368300"/>
                      </a:cubicBezTo>
                      <a:cubicBezTo>
                        <a:pt x="172508" y="287867"/>
                        <a:pt x="98425" y="332317"/>
                        <a:pt x="0" y="314325"/>
                      </a:cubicBezTo>
                      <a:lnTo>
                        <a:pt x="18732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8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四角形: 上の 2 つの角を丸める 28">
                  <a:extLst>
                    <a:ext uri="{FF2B5EF4-FFF2-40B4-BE49-F238E27FC236}">
                      <a16:creationId xmlns:a16="http://schemas.microsoft.com/office/drawing/2014/main" id="{82147B7B-72FB-4697-9407-6C9A11FBD2BF}"/>
                    </a:ext>
                  </a:extLst>
                </p:cNvPr>
                <p:cNvSpPr/>
                <p:nvPr/>
              </p:nvSpPr>
              <p:spPr>
                <a:xfrm rot="2284058">
                  <a:off x="6603007" y="3806473"/>
                  <a:ext cx="560772" cy="736113"/>
                </a:xfrm>
                <a:custGeom>
                  <a:avLst/>
                  <a:gdLst>
                    <a:gd name="connsiteX0" fmla="*/ 280386 w 560771"/>
                    <a:gd name="connsiteY0" fmla="*/ 0 h 631969"/>
                    <a:gd name="connsiteX1" fmla="*/ 280386 w 560771"/>
                    <a:gd name="connsiteY1" fmla="*/ 0 h 631969"/>
                    <a:gd name="connsiteX2" fmla="*/ 560772 w 560771"/>
                    <a:gd name="connsiteY2" fmla="*/ 280386 h 631969"/>
                    <a:gd name="connsiteX3" fmla="*/ 560771 w 560771"/>
                    <a:gd name="connsiteY3" fmla="*/ 631969 h 631969"/>
                    <a:gd name="connsiteX4" fmla="*/ 560771 w 560771"/>
                    <a:gd name="connsiteY4" fmla="*/ 631969 h 631969"/>
                    <a:gd name="connsiteX5" fmla="*/ 0 w 560771"/>
                    <a:gd name="connsiteY5" fmla="*/ 631969 h 631969"/>
                    <a:gd name="connsiteX6" fmla="*/ 0 w 560771"/>
                    <a:gd name="connsiteY6" fmla="*/ 631969 h 631969"/>
                    <a:gd name="connsiteX7" fmla="*/ 0 w 560771"/>
                    <a:gd name="connsiteY7" fmla="*/ 280386 h 631969"/>
                    <a:gd name="connsiteX8" fmla="*/ 280386 w 560771"/>
                    <a:gd name="connsiteY8" fmla="*/ 0 h 631969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560771 w 560772"/>
                    <a:gd name="connsiteY4" fmla="*/ 631969 h 736113"/>
                    <a:gd name="connsiteX5" fmla="*/ 0 w 560772"/>
                    <a:gd name="connsiteY5" fmla="*/ 631969 h 736113"/>
                    <a:gd name="connsiteX6" fmla="*/ 907 w 560772"/>
                    <a:gd name="connsiteY6" fmla="*/ 736113 h 736113"/>
                    <a:gd name="connsiteX7" fmla="*/ 0 w 560772"/>
                    <a:gd name="connsiteY7" fmla="*/ 280386 h 736113"/>
                    <a:gd name="connsiteX8" fmla="*/ 280386 w 560772"/>
                    <a:gd name="connsiteY8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560771 w 560772"/>
                    <a:gd name="connsiteY4" fmla="*/ 631969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550197 w 560772"/>
                    <a:gd name="connsiteY4" fmla="*/ 551528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287791 w 560772"/>
                    <a:gd name="connsiteY4" fmla="*/ 607825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287791 w 560772"/>
                    <a:gd name="connsiteY4" fmla="*/ 607825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255174 w 560772"/>
                    <a:gd name="connsiteY4" fmla="*/ 597074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255174 w 560772"/>
                    <a:gd name="connsiteY4" fmla="*/ 597074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255174 w 560772"/>
                    <a:gd name="connsiteY4" fmla="*/ 597074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255174 w 560772"/>
                    <a:gd name="connsiteY4" fmla="*/ 597074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255174 w 560772"/>
                    <a:gd name="connsiteY4" fmla="*/ 597074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236681 w 560772"/>
                    <a:gd name="connsiteY4" fmla="*/ 563163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236681 w 560772"/>
                    <a:gd name="connsiteY4" fmla="*/ 563163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236681 w 560772"/>
                    <a:gd name="connsiteY4" fmla="*/ 563163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60772" h="736113">
                      <a:moveTo>
                        <a:pt x="280386" y="0"/>
                      </a:moveTo>
                      <a:lnTo>
                        <a:pt x="280386" y="0"/>
                      </a:lnTo>
                      <a:cubicBezTo>
                        <a:pt x="435239" y="0"/>
                        <a:pt x="560772" y="125533"/>
                        <a:pt x="560772" y="280386"/>
                      </a:cubicBezTo>
                      <a:cubicBezTo>
                        <a:pt x="560772" y="397580"/>
                        <a:pt x="560771" y="514775"/>
                        <a:pt x="560771" y="631969"/>
                      </a:cubicBezTo>
                      <a:cubicBezTo>
                        <a:pt x="468240" y="580764"/>
                        <a:pt x="392663" y="520310"/>
                        <a:pt x="236681" y="563163"/>
                      </a:cubicBezTo>
                      <a:cubicBezTo>
                        <a:pt x="80699" y="606016"/>
                        <a:pt x="61629" y="664228"/>
                        <a:pt x="907" y="736113"/>
                      </a:cubicBezTo>
                      <a:cubicBezTo>
                        <a:pt x="907" y="618919"/>
                        <a:pt x="0" y="397580"/>
                        <a:pt x="0" y="280386"/>
                      </a:cubicBezTo>
                      <a:cubicBezTo>
                        <a:pt x="0" y="125533"/>
                        <a:pt x="125533" y="0"/>
                        <a:pt x="280386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A9F334DB-66E7-4A83-8F18-C1A7A0FDA44B}"/>
                    </a:ext>
                  </a:extLst>
                </p:cNvPr>
                <p:cNvSpPr/>
                <p:nvPr/>
              </p:nvSpPr>
              <p:spPr>
                <a:xfrm>
                  <a:off x="6341439" y="3531929"/>
                  <a:ext cx="547345" cy="639823"/>
                </a:xfrm>
                <a:custGeom>
                  <a:avLst/>
                  <a:gdLst>
                    <a:gd name="connsiteX0" fmla="*/ 327025 w 546100"/>
                    <a:gd name="connsiteY0" fmla="*/ 638175 h 638175"/>
                    <a:gd name="connsiteX1" fmla="*/ 187325 w 546100"/>
                    <a:gd name="connsiteY1" fmla="*/ 631825 h 638175"/>
                    <a:gd name="connsiteX2" fmla="*/ 0 w 546100"/>
                    <a:gd name="connsiteY2" fmla="*/ 279400 h 638175"/>
                    <a:gd name="connsiteX3" fmla="*/ 9525 w 546100"/>
                    <a:gd name="connsiteY3" fmla="*/ 158750 h 638175"/>
                    <a:gd name="connsiteX4" fmla="*/ 142875 w 546100"/>
                    <a:gd name="connsiteY4" fmla="*/ 0 h 638175"/>
                    <a:gd name="connsiteX5" fmla="*/ 244475 w 546100"/>
                    <a:gd name="connsiteY5" fmla="*/ 6350 h 638175"/>
                    <a:gd name="connsiteX6" fmla="*/ 434975 w 546100"/>
                    <a:gd name="connsiteY6" fmla="*/ 180975 h 638175"/>
                    <a:gd name="connsiteX7" fmla="*/ 546100 w 546100"/>
                    <a:gd name="connsiteY7" fmla="*/ 333375 h 638175"/>
                    <a:gd name="connsiteX8" fmla="*/ 327025 w 546100"/>
                    <a:gd name="connsiteY8" fmla="*/ 638175 h 638175"/>
                    <a:gd name="connsiteX0" fmla="*/ 327025 w 546100"/>
                    <a:gd name="connsiteY0" fmla="*/ 638175 h 638175"/>
                    <a:gd name="connsiteX1" fmla="*/ 187325 w 546100"/>
                    <a:gd name="connsiteY1" fmla="*/ 631825 h 638175"/>
                    <a:gd name="connsiteX2" fmla="*/ 0 w 546100"/>
                    <a:gd name="connsiteY2" fmla="*/ 279400 h 638175"/>
                    <a:gd name="connsiteX3" fmla="*/ 9525 w 546100"/>
                    <a:gd name="connsiteY3" fmla="*/ 158750 h 638175"/>
                    <a:gd name="connsiteX4" fmla="*/ 142875 w 546100"/>
                    <a:gd name="connsiteY4" fmla="*/ 0 h 638175"/>
                    <a:gd name="connsiteX5" fmla="*/ 273050 w 546100"/>
                    <a:gd name="connsiteY5" fmla="*/ 15875 h 638175"/>
                    <a:gd name="connsiteX6" fmla="*/ 434975 w 546100"/>
                    <a:gd name="connsiteY6" fmla="*/ 180975 h 638175"/>
                    <a:gd name="connsiteX7" fmla="*/ 546100 w 546100"/>
                    <a:gd name="connsiteY7" fmla="*/ 333375 h 638175"/>
                    <a:gd name="connsiteX8" fmla="*/ 327025 w 546100"/>
                    <a:gd name="connsiteY8" fmla="*/ 638175 h 638175"/>
                    <a:gd name="connsiteX0" fmla="*/ 327025 w 546100"/>
                    <a:gd name="connsiteY0" fmla="*/ 639823 h 639823"/>
                    <a:gd name="connsiteX1" fmla="*/ 187325 w 546100"/>
                    <a:gd name="connsiteY1" fmla="*/ 633473 h 639823"/>
                    <a:gd name="connsiteX2" fmla="*/ 0 w 546100"/>
                    <a:gd name="connsiteY2" fmla="*/ 281048 h 639823"/>
                    <a:gd name="connsiteX3" fmla="*/ 9525 w 546100"/>
                    <a:gd name="connsiteY3" fmla="*/ 160398 h 639823"/>
                    <a:gd name="connsiteX4" fmla="*/ 142875 w 546100"/>
                    <a:gd name="connsiteY4" fmla="*/ 1648 h 639823"/>
                    <a:gd name="connsiteX5" fmla="*/ 273050 w 546100"/>
                    <a:gd name="connsiteY5" fmla="*/ 17523 h 639823"/>
                    <a:gd name="connsiteX6" fmla="*/ 434975 w 546100"/>
                    <a:gd name="connsiteY6" fmla="*/ 182623 h 639823"/>
                    <a:gd name="connsiteX7" fmla="*/ 546100 w 546100"/>
                    <a:gd name="connsiteY7" fmla="*/ 335023 h 639823"/>
                    <a:gd name="connsiteX8" fmla="*/ 327025 w 546100"/>
                    <a:gd name="connsiteY8" fmla="*/ 639823 h 639823"/>
                    <a:gd name="connsiteX0" fmla="*/ 328270 w 547345"/>
                    <a:gd name="connsiteY0" fmla="*/ 639823 h 639823"/>
                    <a:gd name="connsiteX1" fmla="*/ 188570 w 547345"/>
                    <a:gd name="connsiteY1" fmla="*/ 633473 h 639823"/>
                    <a:gd name="connsiteX2" fmla="*/ 1245 w 547345"/>
                    <a:gd name="connsiteY2" fmla="*/ 281048 h 639823"/>
                    <a:gd name="connsiteX3" fmla="*/ 10770 w 547345"/>
                    <a:gd name="connsiteY3" fmla="*/ 160398 h 639823"/>
                    <a:gd name="connsiteX4" fmla="*/ 144120 w 547345"/>
                    <a:gd name="connsiteY4" fmla="*/ 1648 h 639823"/>
                    <a:gd name="connsiteX5" fmla="*/ 274295 w 547345"/>
                    <a:gd name="connsiteY5" fmla="*/ 17523 h 639823"/>
                    <a:gd name="connsiteX6" fmla="*/ 436220 w 547345"/>
                    <a:gd name="connsiteY6" fmla="*/ 182623 h 639823"/>
                    <a:gd name="connsiteX7" fmla="*/ 547345 w 547345"/>
                    <a:gd name="connsiteY7" fmla="*/ 335023 h 639823"/>
                    <a:gd name="connsiteX8" fmla="*/ 328270 w 547345"/>
                    <a:gd name="connsiteY8" fmla="*/ 639823 h 639823"/>
                    <a:gd name="connsiteX0" fmla="*/ 328270 w 547345"/>
                    <a:gd name="connsiteY0" fmla="*/ 639823 h 639823"/>
                    <a:gd name="connsiteX1" fmla="*/ 188570 w 547345"/>
                    <a:gd name="connsiteY1" fmla="*/ 633473 h 639823"/>
                    <a:gd name="connsiteX2" fmla="*/ 1245 w 547345"/>
                    <a:gd name="connsiteY2" fmla="*/ 281048 h 639823"/>
                    <a:gd name="connsiteX3" fmla="*/ 10770 w 547345"/>
                    <a:gd name="connsiteY3" fmla="*/ 160398 h 639823"/>
                    <a:gd name="connsiteX4" fmla="*/ 144120 w 547345"/>
                    <a:gd name="connsiteY4" fmla="*/ 1648 h 639823"/>
                    <a:gd name="connsiteX5" fmla="*/ 274295 w 547345"/>
                    <a:gd name="connsiteY5" fmla="*/ 17523 h 639823"/>
                    <a:gd name="connsiteX6" fmla="*/ 436220 w 547345"/>
                    <a:gd name="connsiteY6" fmla="*/ 182623 h 639823"/>
                    <a:gd name="connsiteX7" fmla="*/ 547345 w 547345"/>
                    <a:gd name="connsiteY7" fmla="*/ 335023 h 639823"/>
                    <a:gd name="connsiteX8" fmla="*/ 328270 w 547345"/>
                    <a:gd name="connsiteY8" fmla="*/ 639823 h 639823"/>
                    <a:gd name="connsiteX0" fmla="*/ 328270 w 547345"/>
                    <a:gd name="connsiteY0" fmla="*/ 639823 h 639823"/>
                    <a:gd name="connsiteX1" fmla="*/ 188570 w 547345"/>
                    <a:gd name="connsiteY1" fmla="*/ 633473 h 639823"/>
                    <a:gd name="connsiteX2" fmla="*/ 1245 w 547345"/>
                    <a:gd name="connsiteY2" fmla="*/ 281048 h 639823"/>
                    <a:gd name="connsiteX3" fmla="*/ 10770 w 547345"/>
                    <a:gd name="connsiteY3" fmla="*/ 160398 h 639823"/>
                    <a:gd name="connsiteX4" fmla="*/ 144120 w 547345"/>
                    <a:gd name="connsiteY4" fmla="*/ 1648 h 639823"/>
                    <a:gd name="connsiteX5" fmla="*/ 274295 w 547345"/>
                    <a:gd name="connsiteY5" fmla="*/ 17523 h 639823"/>
                    <a:gd name="connsiteX6" fmla="*/ 436220 w 547345"/>
                    <a:gd name="connsiteY6" fmla="*/ 182623 h 639823"/>
                    <a:gd name="connsiteX7" fmla="*/ 547345 w 547345"/>
                    <a:gd name="connsiteY7" fmla="*/ 335023 h 639823"/>
                    <a:gd name="connsiteX8" fmla="*/ 328270 w 547345"/>
                    <a:gd name="connsiteY8" fmla="*/ 639823 h 639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47345" h="639823">
                      <a:moveTo>
                        <a:pt x="328270" y="639823"/>
                      </a:moveTo>
                      <a:cubicBezTo>
                        <a:pt x="272178" y="605956"/>
                        <a:pt x="235137" y="619715"/>
                        <a:pt x="188570" y="633473"/>
                      </a:cubicBezTo>
                      <a:lnTo>
                        <a:pt x="1245" y="281048"/>
                      </a:lnTo>
                      <a:cubicBezTo>
                        <a:pt x="4420" y="240831"/>
                        <a:pt x="-8280" y="213315"/>
                        <a:pt x="10770" y="160398"/>
                      </a:cubicBezTo>
                      <a:cubicBezTo>
                        <a:pt x="29820" y="107481"/>
                        <a:pt x="99670" y="54565"/>
                        <a:pt x="144120" y="1648"/>
                      </a:cubicBezTo>
                      <a:cubicBezTo>
                        <a:pt x="187512" y="6940"/>
                        <a:pt x="221378" y="-13169"/>
                        <a:pt x="274295" y="17523"/>
                      </a:cubicBezTo>
                      <a:cubicBezTo>
                        <a:pt x="327212" y="48215"/>
                        <a:pt x="382245" y="127590"/>
                        <a:pt x="436220" y="182623"/>
                      </a:cubicBezTo>
                      <a:lnTo>
                        <a:pt x="547345" y="335023"/>
                      </a:lnTo>
                      <a:lnTo>
                        <a:pt x="328270" y="639823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21B05BC4-4D91-43E6-AAAE-5F5BEE9C283D}"/>
                    </a:ext>
                  </a:extLst>
                </p:cNvPr>
                <p:cNvSpPr/>
                <p:nvPr/>
              </p:nvSpPr>
              <p:spPr>
                <a:xfrm>
                  <a:off x="6858000" y="3754456"/>
                  <a:ext cx="488950" cy="534969"/>
                </a:xfrm>
                <a:custGeom>
                  <a:avLst/>
                  <a:gdLst>
                    <a:gd name="connsiteX0" fmla="*/ 0 w 488950"/>
                    <a:gd name="connsiteY0" fmla="*/ 441325 h 542925"/>
                    <a:gd name="connsiteX1" fmla="*/ 136525 w 488950"/>
                    <a:gd name="connsiteY1" fmla="*/ 542925 h 542925"/>
                    <a:gd name="connsiteX2" fmla="*/ 381000 w 488950"/>
                    <a:gd name="connsiteY2" fmla="*/ 244475 h 542925"/>
                    <a:gd name="connsiteX3" fmla="*/ 488950 w 488950"/>
                    <a:gd name="connsiteY3" fmla="*/ 73025 h 542925"/>
                    <a:gd name="connsiteX4" fmla="*/ 476250 w 488950"/>
                    <a:gd name="connsiteY4" fmla="*/ 15875 h 542925"/>
                    <a:gd name="connsiteX5" fmla="*/ 438150 w 488950"/>
                    <a:gd name="connsiteY5" fmla="*/ 0 h 542925"/>
                    <a:gd name="connsiteX6" fmla="*/ 254000 w 488950"/>
                    <a:gd name="connsiteY6" fmla="*/ 92075 h 542925"/>
                    <a:gd name="connsiteX7" fmla="*/ 0 w 488950"/>
                    <a:gd name="connsiteY7" fmla="*/ 441325 h 542925"/>
                    <a:gd name="connsiteX0" fmla="*/ 0 w 488950"/>
                    <a:gd name="connsiteY0" fmla="*/ 441325 h 542925"/>
                    <a:gd name="connsiteX1" fmla="*/ 136525 w 488950"/>
                    <a:gd name="connsiteY1" fmla="*/ 542925 h 542925"/>
                    <a:gd name="connsiteX2" fmla="*/ 381000 w 488950"/>
                    <a:gd name="connsiteY2" fmla="*/ 244475 h 542925"/>
                    <a:gd name="connsiteX3" fmla="*/ 488950 w 488950"/>
                    <a:gd name="connsiteY3" fmla="*/ 73025 h 542925"/>
                    <a:gd name="connsiteX4" fmla="*/ 476250 w 488950"/>
                    <a:gd name="connsiteY4" fmla="*/ 15875 h 542925"/>
                    <a:gd name="connsiteX5" fmla="*/ 438150 w 488950"/>
                    <a:gd name="connsiteY5" fmla="*/ 0 h 542925"/>
                    <a:gd name="connsiteX6" fmla="*/ 203200 w 488950"/>
                    <a:gd name="connsiteY6" fmla="*/ 155575 h 542925"/>
                    <a:gd name="connsiteX7" fmla="*/ 0 w 488950"/>
                    <a:gd name="connsiteY7" fmla="*/ 441325 h 542925"/>
                    <a:gd name="connsiteX0" fmla="*/ 0 w 488950"/>
                    <a:gd name="connsiteY0" fmla="*/ 425450 h 527050"/>
                    <a:gd name="connsiteX1" fmla="*/ 136525 w 488950"/>
                    <a:gd name="connsiteY1" fmla="*/ 527050 h 527050"/>
                    <a:gd name="connsiteX2" fmla="*/ 381000 w 488950"/>
                    <a:gd name="connsiteY2" fmla="*/ 228600 h 527050"/>
                    <a:gd name="connsiteX3" fmla="*/ 488950 w 488950"/>
                    <a:gd name="connsiteY3" fmla="*/ 57150 h 527050"/>
                    <a:gd name="connsiteX4" fmla="*/ 476250 w 488950"/>
                    <a:gd name="connsiteY4" fmla="*/ 0 h 527050"/>
                    <a:gd name="connsiteX5" fmla="*/ 409575 w 488950"/>
                    <a:gd name="connsiteY5" fmla="*/ 3175 h 527050"/>
                    <a:gd name="connsiteX6" fmla="*/ 203200 w 488950"/>
                    <a:gd name="connsiteY6" fmla="*/ 139700 h 527050"/>
                    <a:gd name="connsiteX7" fmla="*/ 0 w 488950"/>
                    <a:gd name="connsiteY7" fmla="*/ 425450 h 527050"/>
                    <a:gd name="connsiteX0" fmla="*/ 0 w 488950"/>
                    <a:gd name="connsiteY0" fmla="*/ 433369 h 534969"/>
                    <a:gd name="connsiteX1" fmla="*/ 136525 w 488950"/>
                    <a:gd name="connsiteY1" fmla="*/ 534969 h 534969"/>
                    <a:gd name="connsiteX2" fmla="*/ 381000 w 488950"/>
                    <a:gd name="connsiteY2" fmla="*/ 236519 h 534969"/>
                    <a:gd name="connsiteX3" fmla="*/ 488950 w 488950"/>
                    <a:gd name="connsiteY3" fmla="*/ 65069 h 534969"/>
                    <a:gd name="connsiteX4" fmla="*/ 476250 w 488950"/>
                    <a:gd name="connsiteY4" fmla="*/ 7919 h 534969"/>
                    <a:gd name="connsiteX5" fmla="*/ 409575 w 488950"/>
                    <a:gd name="connsiteY5" fmla="*/ 11094 h 534969"/>
                    <a:gd name="connsiteX6" fmla="*/ 203200 w 488950"/>
                    <a:gd name="connsiteY6" fmla="*/ 147619 h 534969"/>
                    <a:gd name="connsiteX7" fmla="*/ 0 w 488950"/>
                    <a:gd name="connsiteY7" fmla="*/ 433369 h 534969"/>
                    <a:gd name="connsiteX0" fmla="*/ 0 w 488950"/>
                    <a:gd name="connsiteY0" fmla="*/ 433369 h 534969"/>
                    <a:gd name="connsiteX1" fmla="*/ 136525 w 488950"/>
                    <a:gd name="connsiteY1" fmla="*/ 534969 h 534969"/>
                    <a:gd name="connsiteX2" fmla="*/ 381000 w 488950"/>
                    <a:gd name="connsiteY2" fmla="*/ 236519 h 534969"/>
                    <a:gd name="connsiteX3" fmla="*/ 488950 w 488950"/>
                    <a:gd name="connsiteY3" fmla="*/ 65069 h 534969"/>
                    <a:gd name="connsiteX4" fmla="*/ 476250 w 488950"/>
                    <a:gd name="connsiteY4" fmla="*/ 7919 h 534969"/>
                    <a:gd name="connsiteX5" fmla="*/ 409575 w 488950"/>
                    <a:gd name="connsiteY5" fmla="*/ 11094 h 534969"/>
                    <a:gd name="connsiteX6" fmla="*/ 203200 w 488950"/>
                    <a:gd name="connsiteY6" fmla="*/ 147619 h 534969"/>
                    <a:gd name="connsiteX7" fmla="*/ 0 w 488950"/>
                    <a:gd name="connsiteY7" fmla="*/ 433369 h 534969"/>
                    <a:gd name="connsiteX0" fmla="*/ 0 w 488950"/>
                    <a:gd name="connsiteY0" fmla="*/ 433369 h 534969"/>
                    <a:gd name="connsiteX1" fmla="*/ 136525 w 488950"/>
                    <a:gd name="connsiteY1" fmla="*/ 534969 h 534969"/>
                    <a:gd name="connsiteX2" fmla="*/ 381000 w 488950"/>
                    <a:gd name="connsiteY2" fmla="*/ 236519 h 534969"/>
                    <a:gd name="connsiteX3" fmla="*/ 488950 w 488950"/>
                    <a:gd name="connsiteY3" fmla="*/ 65069 h 534969"/>
                    <a:gd name="connsiteX4" fmla="*/ 476250 w 488950"/>
                    <a:gd name="connsiteY4" fmla="*/ 7919 h 534969"/>
                    <a:gd name="connsiteX5" fmla="*/ 409575 w 488950"/>
                    <a:gd name="connsiteY5" fmla="*/ 11094 h 534969"/>
                    <a:gd name="connsiteX6" fmla="*/ 203200 w 488950"/>
                    <a:gd name="connsiteY6" fmla="*/ 147619 h 534969"/>
                    <a:gd name="connsiteX7" fmla="*/ 0 w 488950"/>
                    <a:gd name="connsiteY7" fmla="*/ 433369 h 534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8950" h="534969">
                      <a:moveTo>
                        <a:pt x="0" y="433369"/>
                      </a:moveTo>
                      <a:cubicBezTo>
                        <a:pt x="64558" y="445011"/>
                        <a:pt x="103717" y="475702"/>
                        <a:pt x="136525" y="534969"/>
                      </a:cubicBezTo>
                      <a:lnTo>
                        <a:pt x="381000" y="236519"/>
                      </a:lnTo>
                      <a:lnTo>
                        <a:pt x="488950" y="65069"/>
                      </a:lnTo>
                      <a:cubicBezTo>
                        <a:pt x="484717" y="46019"/>
                        <a:pt x="496358" y="26969"/>
                        <a:pt x="476250" y="7919"/>
                      </a:cubicBezTo>
                      <a:cubicBezTo>
                        <a:pt x="456142" y="-11131"/>
                        <a:pt x="431800" y="10036"/>
                        <a:pt x="409575" y="11094"/>
                      </a:cubicBezTo>
                      <a:lnTo>
                        <a:pt x="203200" y="147619"/>
                      </a:lnTo>
                      <a:lnTo>
                        <a:pt x="0" y="43336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0" name="四角形: 上の 2 つの角を丸める 24">
                <a:extLst>
                  <a:ext uri="{FF2B5EF4-FFF2-40B4-BE49-F238E27FC236}">
                    <a16:creationId xmlns:a16="http://schemas.microsoft.com/office/drawing/2014/main" id="{5DABC547-7600-44E0-A2A7-7ADF51A86A5D}"/>
                  </a:ext>
                </a:extLst>
              </p:cNvPr>
              <p:cNvSpPr/>
              <p:nvPr/>
            </p:nvSpPr>
            <p:spPr>
              <a:xfrm rot="17100000">
                <a:off x="6656011" y="3350833"/>
                <a:ext cx="415381" cy="819143"/>
              </a:xfrm>
              <a:custGeom>
                <a:avLst/>
                <a:gdLst>
                  <a:gd name="connsiteX0" fmla="*/ 156314 w 766434"/>
                  <a:gd name="connsiteY0" fmla="*/ 0 h 1068014"/>
                  <a:gd name="connsiteX1" fmla="*/ 610120 w 766434"/>
                  <a:gd name="connsiteY1" fmla="*/ 0 h 1068014"/>
                  <a:gd name="connsiteX2" fmla="*/ 766434 w 766434"/>
                  <a:gd name="connsiteY2" fmla="*/ 156314 h 1068014"/>
                  <a:gd name="connsiteX3" fmla="*/ 766434 w 766434"/>
                  <a:gd name="connsiteY3" fmla="*/ 1068014 h 1068014"/>
                  <a:gd name="connsiteX4" fmla="*/ 766434 w 766434"/>
                  <a:gd name="connsiteY4" fmla="*/ 1068014 h 1068014"/>
                  <a:gd name="connsiteX5" fmla="*/ 0 w 766434"/>
                  <a:gd name="connsiteY5" fmla="*/ 1068014 h 1068014"/>
                  <a:gd name="connsiteX6" fmla="*/ 0 w 766434"/>
                  <a:gd name="connsiteY6" fmla="*/ 1068014 h 1068014"/>
                  <a:gd name="connsiteX7" fmla="*/ 0 w 766434"/>
                  <a:gd name="connsiteY7" fmla="*/ 156314 h 1068014"/>
                  <a:gd name="connsiteX8" fmla="*/ 156314 w 766434"/>
                  <a:gd name="connsiteY8" fmla="*/ 0 h 1068014"/>
                  <a:gd name="connsiteX0" fmla="*/ 156314 w 766434"/>
                  <a:gd name="connsiteY0" fmla="*/ 0 h 1101728"/>
                  <a:gd name="connsiteX1" fmla="*/ 610120 w 766434"/>
                  <a:gd name="connsiteY1" fmla="*/ 0 h 1101728"/>
                  <a:gd name="connsiteX2" fmla="*/ 766434 w 766434"/>
                  <a:gd name="connsiteY2" fmla="*/ 156314 h 1101728"/>
                  <a:gd name="connsiteX3" fmla="*/ 766434 w 766434"/>
                  <a:gd name="connsiteY3" fmla="*/ 1068014 h 1101728"/>
                  <a:gd name="connsiteX4" fmla="*/ 766434 w 766434"/>
                  <a:gd name="connsiteY4" fmla="*/ 1068014 h 1101728"/>
                  <a:gd name="connsiteX5" fmla="*/ 423534 w 766434"/>
                  <a:gd name="connsiteY5" fmla="*/ 1101725 h 1101728"/>
                  <a:gd name="connsiteX6" fmla="*/ 0 w 766434"/>
                  <a:gd name="connsiteY6" fmla="*/ 1068014 h 1101728"/>
                  <a:gd name="connsiteX7" fmla="*/ 0 w 766434"/>
                  <a:gd name="connsiteY7" fmla="*/ 1068014 h 1101728"/>
                  <a:gd name="connsiteX8" fmla="*/ 0 w 766434"/>
                  <a:gd name="connsiteY8" fmla="*/ 156314 h 1101728"/>
                  <a:gd name="connsiteX9" fmla="*/ 156314 w 766434"/>
                  <a:gd name="connsiteY9" fmla="*/ 0 h 1101728"/>
                  <a:gd name="connsiteX0" fmla="*/ 423534 w 766434"/>
                  <a:gd name="connsiteY0" fmla="*/ 1101725 h 1193165"/>
                  <a:gd name="connsiteX1" fmla="*/ 0 w 766434"/>
                  <a:gd name="connsiteY1" fmla="*/ 1068014 h 1193165"/>
                  <a:gd name="connsiteX2" fmla="*/ 0 w 766434"/>
                  <a:gd name="connsiteY2" fmla="*/ 1068014 h 1193165"/>
                  <a:gd name="connsiteX3" fmla="*/ 0 w 766434"/>
                  <a:gd name="connsiteY3" fmla="*/ 156314 h 1193165"/>
                  <a:gd name="connsiteX4" fmla="*/ 156314 w 766434"/>
                  <a:gd name="connsiteY4" fmla="*/ 0 h 1193165"/>
                  <a:gd name="connsiteX5" fmla="*/ 610120 w 766434"/>
                  <a:gd name="connsiteY5" fmla="*/ 0 h 1193165"/>
                  <a:gd name="connsiteX6" fmla="*/ 766434 w 766434"/>
                  <a:gd name="connsiteY6" fmla="*/ 156314 h 1193165"/>
                  <a:gd name="connsiteX7" fmla="*/ 766434 w 766434"/>
                  <a:gd name="connsiteY7" fmla="*/ 1068014 h 1193165"/>
                  <a:gd name="connsiteX8" fmla="*/ 766434 w 766434"/>
                  <a:gd name="connsiteY8" fmla="*/ 1068014 h 1193165"/>
                  <a:gd name="connsiteX9" fmla="*/ 514974 w 766434"/>
                  <a:gd name="connsiteY9" fmla="*/ 1193165 h 1193165"/>
                  <a:gd name="connsiteX0" fmla="*/ 0 w 766434"/>
                  <a:gd name="connsiteY0" fmla="*/ 1068014 h 1193165"/>
                  <a:gd name="connsiteX1" fmla="*/ 0 w 766434"/>
                  <a:gd name="connsiteY1" fmla="*/ 1068014 h 1193165"/>
                  <a:gd name="connsiteX2" fmla="*/ 0 w 766434"/>
                  <a:gd name="connsiteY2" fmla="*/ 156314 h 1193165"/>
                  <a:gd name="connsiteX3" fmla="*/ 156314 w 766434"/>
                  <a:gd name="connsiteY3" fmla="*/ 0 h 1193165"/>
                  <a:gd name="connsiteX4" fmla="*/ 610120 w 766434"/>
                  <a:gd name="connsiteY4" fmla="*/ 0 h 1193165"/>
                  <a:gd name="connsiteX5" fmla="*/ 766434 w 766434"/>
                  <a:gd name="connsiteY5" fmla="*/ 156314 h 1193165"/>
                  <a:gd name="connsiteX6" fmla="*/ 766434 w 766434"/>
                  <a:gd name="connsiteY6" fmla="*/ 1068014 h 1193165"/>
                  <a:gd name="connsiteX7" fmla="*/ 766434 w 766434"/>
                  <a:gd name="connsiteY7" fmla="*/ 1068014 h 1193165"/>
                  <a:gd name="connsiteX8" fmla="*/ 514974 w 766434"/>
                  <a:gd name="connsiteY8" fmla="*/ 1193165 h 1193165"/>
                  <a:gd name="connsiteX0" fmla="*/ 0 w 766434"/>
                  <a:gd name="connsiteY0" fmla="*/ 1068014 h 1068014"/>
                  <a:gd name="connsiteX1" fmla="*/ 0 w 766434"/>
                  <a:gd name="connsiteY1" fmla="*/ 1068014 h 1068014"/>
                  <a:gd name="connsiteX2" fmla="*/ 0 w 766434"/>
                  <a:gd name="connsiteY2" fmla="*/ 156314 h 1068014"/>
                  <a:gd name="connsiteX3" fmla="*/ 156314 w 766434"/>
                  <a:gd name="connsiteY3" fmla="*/ 0 h 1068014"/>
                  <a:gd name="connsiteX4" fmla="*/ 610120 w 766434"/>
                  <a:gd name="connsiteY4" fmla="*/ 0 h 1068014"/>
                  <a:gd name="connsiteX5" fmla="*/ 766434 w 766434"/>
                  <a:gd name="connsiteY5" fmla="*/ 156314 h 1068014"/>
                  <a:gd name="connsiteX6" fmla="*/ 766434 w 766434"/>
                  <a:gd name="connsiteY6" fmla="*/ 1068014 h 1068014"/>
                  <a:gd name="connsiteX7" fmla="*/ 766434 w 766434"/>
                  <a:gd name="connsiteY7" fmla="*/ 1068014 h 1068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66434" h="1068014">
                    <a:moveTo>
                      <a:pt x="0" y="1068014"/>
                    </a:moveTo>
                    <a:lnTo>
                      <a:pt x="0" y="1068014"/>
                    </a:lnTo>
                    <a:lnTo>
                      <a:pt x="0" y="156314"/>
                    </a:lnTo>
                    <a:cubicBezTo>
                      <a:pt x="0" y="69984"/>
                      <a:pt x="69984" y="0"/>
                      <a:pt x="156314" y="0"/>
                    </a:cubicBezTo>
                    <a:lnTo>
                      <a:pt x="610120" y="0"/>
                    </a:lnTo>
                    <a:cubicBezTo>
                      <a:pt x="696450" y="0"/>
                      <a:pt x="766434" y="69984"/>
                      <a:pt x="766434" y="156314"/>
                    </a:cubicBezTo>
                    <a:lnTo>
                      <a:pt x="766434" y="1068014"/>
                    </a:lnTo>
                    <a:lnTo>
                      <a:pt x="766434" y="1068014"/>
                    </a:lnTo>
                  </a:path>
                </a:pathLst>
              </a:custGeom>
              <a:gradFill flip="none" rotWithShape="1"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DD095227-43CD-482F-BC87-1F85FF3CB864}"/>
                  </a:ext>
                </a:extLst>
              </p:cNvPr>
              <p:cNvGrpSpPr/>
              <p:nvPr/>
            </p:nvGrpSpPr>
            <p:grpSpPr>
              <a:xfrm>
                <a:off x="6341439" y="3184525"/>
                <a:ext cx="1328367" cy="1358061"/>
                <a:chOff x="6341439" y="3184525"/>
                <a:chExt cx="1328367" cy="1358061"/>
              </a:xfrm>
            </p:grpSpPr>
            <p:sp>
              <p:nvSpPr>
                <p:cNvPr id="152" name="四角形: 上の 2 つの角を丸める 24">
                  <a:extLst>
                    <a:ext uri="{FF2B5EF4-FFF2-40B4-BE49-F238E27FC236}">
                      <a16:creationId xmlns:a16="http://schemas.microsoft.com/office/drawing/2014/main" id="{37EC1474-69B4-459C-982A-791751B395F2}"/>
                    </a:ext>
                  </a:extLst>
                </p:cNvPr>
                <p:cNvSpPr/>
                <p:nvPr/>
              </p:nvSpPr>
              <p:spPr>
                <a:xfrm>
                  <a:off x="6973222" y="3184525"/>
                  <a:ext cx="696584" cy="1068014"/>
                </a:xfrm>
                <a:custGeom>
                  <a:avLst/>
                  <a:gdLst>
                    <a:gd name="connsiteX0" fmla="*/ 156314 w 766434"/>
                    <a:gd name="connsiteY0" fmla="*/ 0 h 1068014"/>
                    <a:gd name="connsiteX1" fmla="*/ 610120 w 766434"/>
                    <a:gd name="connsiteY1" fmla="*/ 0 h 1068014"/>
                    <a:gd name="connsiteX2" fmla="*/ 766434 w 766434"/>
                    <a:gd name="connsiteY2" fmla="*/ 156314 h 1068014"/>
                    <a:gd name="connsiteX3" fmla="*/ 766434 w 766434"/>
                    <a:gd name="connsiteY3" fmla="*/ 1068014 h 1068014"/>
                    <a:gd name="connsiteX4" fmla="*/ 766434 w 766434"/>
                    <a:gd name="connsiteY4" fmla="*/ 1068014 h 1068014"/>
                    <a:gd name="connsiteX5" fmla="*/ 0 w 766434"/>
                    <a:gd name="connsiteY5" fmla="*/ 1068014 h 1068014"/>
                    <a:gd name="connsiteX6" fmla="*/ 0 w 766434"/>
                    <a:gd name="connsiteY6" fmla="*/ 1068014 h 1068014"/>
                    <a:gd name="connsiteX7" fmla="*/ 0 w 766434"/>
                    <a:gd name="connsiteY7" fmla="*/ 156314 h 1068014"/>
                    <a:gd name="connsiteX8" fmla="*/ 156314 w 766434"/>
                    <a:gd name="connsiteY8" fmla="*/ 0 h 1068014"/>
                    <a:gd name="connsiteX0" fmla="*/ 156314 w 766434"/>
                    <a:gd name="connsiteY0" fmla="*/ 0 h 1101728"/>
                    <a:gd name="connsiteX1" fmla="*/ 610120 w 766434"/>
                    <a:gd name="connsiteY1" fmla="*/ 0 h 1101728"/>
                    <a:gd name="connsiteX2" fmla="*/ 766434 w 766434"/>
                    <a:gd name="connsiteY2" fmla="*/ 156314 h 1101728"/>
                    <a:gd name="connsiteX3" fmla="*/ 766434 w 766434"/>
                    <a:gd name="connsiteY3" fmla="*/ 1068014 h 1101728"/>
                    <a:gd name="connsiteX4" fmla="*/ 766434 w 766434"/>
                    <a:gd name="connsiteY4" fmla="*/ 1068014 h 1101728"/>
                    <a:gd name="connsiteX5" fmla="*/ 423534 w 766434"/>
                    <a:gd name="connsiteY5" fmla="*/ 1101725 h 1101728"/>
                    <a:gd name="connsiteX6" fmla="*/ 0 w 766434"/>
                    <a:gd name="connsiteY6" fmla="*/ 1068014 h 1101728"/>
                    <a:gd name="connsiteX7" fmla="*/ 0 w 766434"/>
                    <a:gd name="connsiteY7" fmla="*/ 1068014 h 1101728"/>
                    <a:gd name="connsiteX8" fmla="*/ 0 w 766434"/>
                    <a:gd name="connsiteY8" fmla="*/ 156314 h 1101728"/>
                    <a:gd name="connsiteX9" fmla="*/ 156314 w 766434"/>
                    <a:gd name="connsiteY9" fmla="*/ 0 h 1101728"/>
                    <a:gd name="connsiteX0" fmla="*/ 423534 w 766434"/>
                    <a:gd name="connsiteY0" fmla="*/ 1101725 h 1193165"/>
                    <a:gd name="connsiteX1" fmla="*/ 0 w 766434"/>
                    <a:gd name="connsiteY1" fmla="*/ 1068014 h 1193165"/>
                    <a:gd name="connsiteX2" fmla="*/ 0 w 766434"/>
                    <a:gd name="connsiteY2" fmla="*/ 1068014 h 1193165"/>
                    <a:gd name="connsiteX3" fmla="*/ 0 w 766434"/>
                    <a:gd name="connsiteY3" fmla="*/ 156314 h 1193165"/>
                    <a:gd name="connsiteX4" fmla="*/ 156314 w 766434"/>
                    <a:gd name="connsiteY4" fmla="*/ 0 h 1193165"/>
                    <a:gd name="connsiteX5" fmla="*/ 610120 w 766434"/>
                    <a:gd name="connsiteY5" fmla="*/ 0 h 1193165"/>
                    <a:gd name="connsiteX6" fmla="*/ 766434 w 766434"/>
                    <a:gd name="connsiteY6" fmla="*/ 156314 h 1193165"/>
                    <a:gd name="connsiteX7" fmla="*/ 766434 w 766434"/>
                    <a:gd name="connsiteY7" fmla="*/ 1068014 h 1193165"/>
                    <a:gd name="connsiteX8" fmla="*/ 766434 w 766434"/>
                    <a:gd name="connsiteY8" fmla="*/ 1068014 h 1193165"/>
                    <a:gd name="connsiteX9" fmla="*/ 514974 w 766434"/>
                    <a:gd name="connsiteY9" fmla="*/ 1193165 h 1193165"/>
                    <a:gd name="connsiteX0" fmla="*/ 0 w 766434"/>
                    <a:gd name="connsiteY0" fmla="*/ 1068014 h 1193165"/>
                    <a:gd name="connsiteX1" fmla="*/ 0 w 766434"/>
                    <a:gd name="connsiteY1" fmla="*/ 1068014 h 1193165"/>
                    <a:gd name="connsiteX2" fmla="*/ 0 w 766434"/>
                    <a:gd name="connsiteY2" fmla="*/ 156314 h 1193165"/>
                    <a:gd name="connsiteX3" fmla="*/ 156314 w 766434"/>
                    <a:gd name="connsiteY3" fmla="*/ 0 h 1193165"/>
                    <a:gd name="connsiteX4" fmla="*/ 610120 w 766434"/>
                    <a:gd name="connsiteY4" fmla="*/ 0 h 1193165"/>
                    <a:gd name="connsiteX5" fmla="*/ 766434 w 766434"/>
                    <a:gd name="connsiteY5" fmla="*/ 156314 h 1193165"/>
                    <a:gd name="connsiteX6" fmla="*/ 766434 w 766434"/>
                    <a:gd name="connsiteY6" fmla="*/ 1068014 h 1193165"/>
                    <a:gd name="connsiteX7" fmla="*/ 766434 w 766434"/>
                    <a:gd name="connsiteY7" fmla="*/ 1068014 h 1193165"/>
                    <a:gd name="connsiteX8" fmla="*/ 514974 w 766434"/>
                    <a:gd name="connsiteY8" fmla="*/ 1193165 h 1193165"/>
                    <a:gd name="connsiteX0" fmla="*/ 0 w 766434"/>
                    <a:gd name="connsiteY0" fmla="*/ 1068014 h 1068014"/>
                    <a:gd name="connsiteX1" fmla="*/ 0 w 766434"/>
                    <a:gd name="connsiteY1" fmla="*/ 1068014 h 1068014"/>
                    <a:gd name="connsiteX2" fmla="*/ 0 w 766434"/>
                    <a:gd name="connsiteY2" fmla="*/ 156314 h 1068014"/>
                    <a:gd name="connsiteX3" fmla="*/ 156314 w 766434"/>
                    <a:gd name="connsiteY3" fmla="*/ 0 h 1068014"/>
                    <a:gd name="connsiteX4" fmla="*/ 610120 w 766434"/>
                    <a:gd name="connsiteY4" fmla="*/ 0 h 1068014"/>
                    <a:gd name="connsiteX5" fmla="*/ 766434 w 766434"/>
                    <a:gd name="connsiteY5" fmla="*/ 156314 h 1068014"/>
                    <a:gd name="connsiteX6" fmla="*/ 766434 w 766434"/>
                    <a:gd name="connsiteY6" fmla="*/ 1068014 h 1068014"/>
                    <a:gd name="connsiteX7" fmla="*/ 766434 w 766434"/>
                    <a:gd name="connsiteY7" fmla="*/ 1068014 h 1068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6434" h="1068014">
                      <a:moveTo>
                        <a:pt x="0" y="1068014"/>
                      </a:moveTo>
                      <a:lnTo>
                        <a:pt x="0" y="1068014"/>
                      </a:lnTo>
                      <a:lnTo>
                        <a:pt x="0" y="156314"/>
                      </a:lnTo>
                      <a:cubicBezTo>
                        <a:pt x="0" y="69984"/>
                        <a:pt x="69984" y="0"/>
                        <a:pt x="156314" y="0"/>
                      </a:cubicBezTo>
                      <a:lnTo>
                        <a:pt x="610120" y="0"/>
                      </a:lnTo>
                      <a:cubicBezTo>
                        <a:pt x="696450" y="0"/>
                        <a:pt x="766434" y="69984"/>
                        <a:pt x="766434" y="156314"/>
                      </a:cubicBezTo>
                      <a:lnTo>
                        <a:pt x="766434" y="1068014"/>
                      </a:lnTo>
                      <a:lnTo>
                        <a:pt x="766434" y="1068014"/>
                      </a:lnTo>
                    </a:path>
                  </a:pathLst>
                </a:custGeom>
                <a:gradFill flip="none" rotWithShape="1">
                  <a:gsLst>
                    <a:gs pos="10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66B39D9A-3360-411F-9E59-CB000F6DCC3A}"/>
                    </a:ext>
                  </a:extLst>
                </p:cNvPr>
                <p:cNvSpPr/>
                <p:nvPr/>
              </p:nvSpPr>
              <p:spPr>
                <a:xfrm>
                  <a:off x="6781800" y="3552825"/>
                  <a:ext cx="742956" cy="657225"/>
                </a:xfrm>
                <a:custGeom>
                  <a:avLst/>
                  <a:gdLst>
                    <a:gd name="connsiteX0" fmla="*/ 187325 w 752475"/>
                    <a:gd name="connsiteY0" fmla="*/ 0 h 657225"/>
                    <a:gd name="connsiteX1" fmla="*/ 352425 w 752475"/>
                    <a:gd name="connsiteY1" fmla="*/ 98425 h 657225"/>
                    <a:gd name="connsiteX2" fmla="*/ 692150 w 752475"/>
                    <a:gd name="connsiteY2" fmla="*/ 133350 h 657225"/>
                    <a:gd name="connsiteX3" fmla="*/ 752475 w 752475"/>
                    <a:gd name="connsiteY3" fmla="*/ 244475 h 657225"/>
                    <a:gd name="connsiteX4" fmla="*/ 727075 w 752475"/>
                    <a:gd name="connsiteY4" fmla="*/ 374650 h 657225"/>
                    <a:gd name="connsiteX5" fmla="*/ 425450 w 752475"/>
                    <a:gd name="connsiteY5" fmla="*/ 657225 h 657225"/>
                    <a:gd name="connsiteX6" fmla="*/ 295275 w 752475"/>
                    <a:gd name="connsiteY6" fmla="*/ 368300 h 657225"/>
                    <a:gd name="connsiteX7" fmla="*/ 0 w 752475"/>
                    <a:gd name="connsiteY7" fmla="*/ 314325 h 657225"/>
                    <a:gd name="connsiteX8" fmla="*/ 187325 w 752475"/>
                    <a:gd name="connsiteY8" fmla="*/ 0 h 657225"/>
                    <a:gd name="connsiteX0" fmla="*/ 187325 w 752475"/>
                    <a:gd name="connsiteY0" fmla="*/ 0 h 657225"/>
                    <a:gd name="connsiteX1" fmla="*/ 352425 w 752475"/>
                    <a:gd name="connsiteY1" fmla="*/ 98425 h 657225"/>
                    <a:gd name="connsiteX2" fmla="*/ 692150 w 752475"/>
                    <a:gd name="connsiteY2" fmla="*/ 133350 h 657225"/>
                    <a:gd name="connsiteX3" fmla="*/ 752475 w 752475"/>
                    <a:gd name="connsiteY3" fmla="*/ 244475 h 657225"/>
                    <a:gd name="connsiteX4" fmla="*/ 727075 w 752475"/>
                    <a:gd name="connsiteY4" fmla="*/ 374650 h 657225"/>
                    <a:gd name="connsiteX5" fmla="*/ 425450 w 752475"/>
                    <a:gd name="connsiteY5" fmla="*/ 657225 h 657225"/>
                    <a:gd name="connsiteX6" fmla="*/ 295275 w 752475"/>
                    <a:gd name="connsiteY6" fmla="*/ 368300 h 657225"/>
                    <a:gd name="connsiteX7" fmla="*/ 0 w 752475"/>
                    <a:gd name="connsiteY7" fmla="*/ 314325 h 657225"/>
                    <a:gd name="connsiteX8" fmla="*/ 187325 w 752475"/>
                    <a:gd name="connsiteY8" fmla="*/ 0 h 657225"/>
                    <a:gd name="connsiteX0" fmla="*/ 187325 w 752475"/>
                    <a:gd name="connsiteY0" fmla="*/ 0 h 657225"/>
                    <a:gd name="connsiteX1" fmla="*/ 352425 w 752475"/>
                    <a:gd name="connsiteY1" fmla="*/ 98425 h 657225"/>
                    <a:gd name="connsiteX2" fmla="*/ 698500 w 752475"/>
                    <a:gd name="connsiteY2" fmla="*/ 127000 h 657225"/>
                    <a:gd name="connsiteX3" fmla="*/ 752475 w 752475"/>
                    <a:gd name="connsiteY3" fmla="*/ 244475 h 657225"/>
                    <a:gd name="connsiteX4" fmla="*/ 727075 w 752475"/>
                    <a:gd name="connsiteY4" fmla="*/ 374650 h 657225"/>
                    <a:gd name="connsiteX5" fmla="*/ 425450 w 752475"/>
                    <a:gd name="connsiteY5" fmla="*/ 657225 h 657225"/>
                    <a:gd name="connsiteX6" fmla="*/ 295275 w 752475"/>
                    <a:gd name="connsiteY6" fmla="*/ 368300 h 657225"/>
                    <a:gd name="connsiteX7" fmla="*/ 0 w 752475"/>
                    <a:gd name="connsiteY7" fmla="*/ 314325 h 657225"/>
                    <a:gd name="connsiteX8" fmla="*/ 187325 w 752475"/>
                    <a:gd name="connsiteY8" fmla="*/ 0 h 657225"/>
                    <a:gd name="connsiteX0" fmla="*/ 187325 w 753279"/>
                    <a:gd name="connsiteY0" fmla="*/ 0 h 657225"/>
                    <a:gd name="connsiteX1" fmla="*/ 352425 w 753279"/>
                    <a:gd name="connsiteY1" fmla="*/ 98425 h 657225"/>
                    <a:gd name="connsiteX2" fmla="*/ 698500 w 753279"/>
                    <a:gd name="connsiteY2" fmla="*/ 127000 h 657225"/>
                    <a:gd name="connsiteX3" fmla="*/ 752475 w 753279"/>
                    <a:gd name="connsiteY3" fmla="*/ 244475 h 657225"/>
                    <a:gd name="connsiteX4" fmla="*/ 727075 w 753279"/>
                    <a:gd name="connsiteY4" fmla="*/ 374650 h 657225"/>
                    <a:gd name="connsiteX5" fmla="*/ 425450 w 753279"/>
                    <a:gd name="connsiteY5" fmla="*/ 657225 h 657225"/>
                    <a:gd name="connsiteX6" fmla="*/ 295275 w 753279"/>
                    <a:gd name="connsiteY6" fmla="*/ 368300 h 657225"/>
                    <a:gd name="connsiteX7" fmla="*/ 0 w 753279"/>
                    <a:gd name="connsiteY7" fmla="*/ 314325 h 657225"/>
                    <a:gd name="connsiteX8" fmla="*/ 187325 w 753279"/>
                    <a:gd name="connsiteY8" fmla="*/ 0 h 657225"/>
                    <a:gd name="connsiteX0" fmla="*/ 187325 w 753279"/>
                    <a:gd name="connsiteY0" fmla="*/ 0 h 657225"/>
                    <a:gd name="connsiteX1" fmla="*/ 352425 w 753279"/>
                    <a:gd name="connsiteY1" fmla="*/ 98425 h 657225"/>
                    <a:gd name="connsiteX2" fmla="*/ 698500 w 753279"/>
                    <a:gd name="connsiteY2" fmla="*/ 127000 h 657225"/>
                    <a:gd name="connsiteX3" fmla="*/ 752475 w 753279"/>
                    <a:gd name="connsiteY3" fmla="*/ 244475 h 657225"/>
                    <a:gd name="connsiteX4" fmla="*/ 727075 w 753279"/>
                    <a:gd name="connsiteY4" fmla="*/ 374650 h 657225"/>
                    <a:gd name="connsiteX5" fmla="*/ 425450 w 753279"/>
                    <a:gd name="connsiteY5" fmla="*/ 657225 h 657225"/>
                    <a:gd name="connsiteX6" fmla="*/ 295275 w 753279"/>
                    <a:gd name="connsiteY6" fmla="*/ 368300 h 657225"/>
                    <a:gd name="connsiteX7" fmla="*/ 0 w 753279"/>
                    <a:gd name="connsiteY7" fmla="*/ 314325 h 657225"/>
                    <a:gd name="connsiteX8" fmla="*/ 187325 w 753279"/>
                    <a:gd name="connsiteY8" fmla="*/ 0 h 657225"/>
                    <a:gd name="connsiteX0" fmla="*/ 187325 w 753279"/>
                    <a:gd name="connsiteY0" fmla="*/ 0 h 657225"/>
                    <a:gd name="connsiteX1" fmla="*/ 352425 w 753279"/>
                    <a:gd name="connsiteY1" fmla="*/ 98425 h 657225"/>
                    <a:gd name="connsiteX2" fmla="*/ 698500 w 753279"/>
                    <a:gd name="connsiteY2" fmla="*/ 127000 h 657225"/>
                    <a:gd name="connsiteX3" fmla="*/ 752475 w 753279"/>
                    <a:gd name="connsiteY3" fmla="*/ 244475 h 657225"/>
                    <a:gd name="connsiteX4" fmla="*/ 727075 w 753279"/>
                    <a:gd name="connsiteY4" fmla="*/ 374650 h 657225"/>
                    <a:gd name="connsiteX5" fmla="*/ 425450 w 753279"/>
                    <a:gd name="connsiteY5" fmla="*/ 657225 h 657225"/>
                    <a:gd name="connsiteX6" fmla="*/ 295275 w 753279"/>
                    <a:gd name="connsiteY6" fmla="*/ 368300 h 657225"/>
                    <a:gd name="connsiteX7" fmla="*/ 0 w 753279"/>
                    <a:gd name="connsiteY7" fmla="*/ 314325 h 657225"/>
                    <a:gd name="connsiteX8" fmla="*/ 187325 w 753279"/>
                    <a:gd name="connsiteY8" fmla="*/ 0 h 657225"/>
                    <a:gd name="connsiteX0" fmla="*/ 187325 w 752479"/>
                    <a:gd name="connsiteY0" fmla="*/ 0 h 657225"/>
                    <a:gd name="connsiteX1" fmla="*/ 352425 w 752479"/>
                    <a:gd name="connsiteY1" fmla="*/ 98425 h 657225"/>
                    <a:gd name="connsiteX2" fmla="*/ 698500 w 752479"/>
                    <a:gd name="connsiteY2" fmla="*/ 127000 h 657225"/>
                    <a:gd name="connsiteX3" fmla="*/ 752475 w 752479"/>
                    <a:gd name="connsiteY3" fmla="*/ 244475 h 657225"/>
                    <a:gd name="connsiteX4" fmla="*/ 701675 w 752479"/>
                    <a:gd name="connsiteY4" fmla="*/ 403225 h 657225"/>
                    <a:gd name="connsiteX5" fmla="*/ 425450 w 752479"/>
                    <a:gd name="connsiteY5" fmla="*/ 657225 h 657225"/>
                    <a:gd name="connsiteX6" fmla="*/ 295275 w 752479"/>
                    <a:gd name="connsiteY6" fmla="*/ 368300 h 657225"/>
                    <a:gd name="connsiteX7" fmla="*/ 0 w 752479"/>
                    <a:gd name="connsiteY7" fmla="*/ 314325 h 657225"/>
                    <a:gd name="connsiteX8" fmla="*/ 187325 w 752479"/>
                    <a:gd name="connsiteY8" fmla="*/ 0 h 657225"/>
                    <a:gd name="connsiteX0" fmla="*/ 187325 w 742956"/>
                    <a:gd name="connsiteY0" fmla="*/ 0 h 657225"/>
                    <a:gd name="connsiteX1" fmla="*/ 352425 w 742956"/>
                    <a:gd name="connsiteY1" fmla="*/ 98425 h 657225"/>
                    <a:gd name="connsiteX2" fmla="*/ 698500 w 742956"/>
                    <a:gd name="connsiteY2" fmla="*/ 127000 h 657225"/>
                    <a:gd name="connsiteX3" fmla="*/ 742950 w 742956"/>
                    <a:gd name="connsiteY3" fmla="*/ 260350 h 657225"/>
                    <a:gd name="connsiteX4" fmla="*/ 701675 w 742956"/>
                    <a:gd name="connsiteY4" fmla="*/ 403225 h 657225"/>
                    <a:gd name="connsiteX5" fmla="*/ 425450 w 742956"/>
                    <a:gd name="connsiteY5" fmla="*/ 657225 h 657225"/>
                    <a:gd name="connsiteX6" fmla="*/ 295275 w 742956"/>
                    <a:gd name="connsiteY6" fmla="*/ 368300 h 657225"/>
                    <a:gd name="connsiteX7" fmla="*/ 0 w 742956"/>
                    <a:gd name="connsiteY7" fmla="*/ 314325 h 657225"/>
                    <a:gd name="connsiteX8" fmla="*/ 187325 w 742956"/>
                    <a:gd name="connsiteY8" fmla="*/ 0 h 657225"/>
                    <a:gd name="connsiteX0" fmla="*/ 187325 w 742956"/>
                    <a:gd name="connsiteY0" fmla="*/ 0 h 657225"/>
                    <a:gd name="connsiteX1" fmla="*/ 352425 w 742956"/>
                    <a:gd name="connsiteY1" fmla="*/ 98425 h 657225"/>
                    <a:gd name="connsiteX2" fmla="*/ 698500 w 742956"/>
                    <a:gd name="connsiteY2" fmla="*/ 127000 h 657225"/>
                    <a:gd name="connsiteX3" fmla="*/ 742950 w 742956"/>
                    <a:gd name="connsiteY3" fmla="*/ 260350 h 657225"/>
                    <a:gd name="connsiteX4" fmla="*/ 701675 w 742956"/>
                    <a:gd name="connsiteY4" fmla="*/ 403225 h 657225"/>
                    <a:gd name="connsiteX5" fmla="*/ 425450 w 742956"/>
                    <a:gd name="connsiteY5" fmla="*/ 657225 h 657225"/>
                    <a:gd name="connsiteX6" fmla="*/ 295275 w 742956"/>
                    <a:gd name="connsiteY6" fmla="*/ 368300 h 657225"/>
                    <a:gd name="connsiteX7" fmla="*/ 0 w 742956"/>
                    <a:gd name="connsiteY7" fmla="*/ 314325 h 657225"/>
                    <a:gd name="connsiteX8" fmla="*/ 187325 w 742956"/>
                    <a:gd name="connsiteY8" fmla="*/ 0 h 657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42956" h="657225">
                      <a:moveTo>
                        <a:pt x="187325" y="0"/>
                      </a:moveTo>
                      <a:cubicBezTo>
                        <a:pt x="242358" y="32808"/>
                        <a:pt x="267229" y="77258"/>
                        <a:pt x="352425" y="98425"/>
                      </a:cubicBezTo>
                      <a:cubicBezTo>
                        <a:pt x="437621" y="119592"/>
                        <a:pt x="585258" y="115358"/>
                        <a:pt x="698500" y="127000"/>
                      </a:cubicBezTo>
                      <a:cubicBezTo>
                        <a:pt x="716492" y="166158"/>
                        <a:pt x="742421" y="185738"/>
                        <a:pt x="742950" y="260350"/>
                      </a:cubicBezTo>
                      <a:cubicBezTo>
                        <a:pt x="743479" y="334962"/>
                        <a:pt x="710142" y="359833"/>
                        <a:pt x="701675" y="403225"/>
                      </a:cubicBezTo>
                      <a:lnTo>
                        <a:pt x="425450" y="657225"/>
                      </a:lnTo>
                      <a:cubicBezTo>
                        <a:pt x="423333" y="545042"/>
                        <a:pt x="418042" y="448733"/>
                        <a:pt x="295275" y="368300"/>
                      </a:cubicBezTo>
                      <a:cubicBezTo>
                        <a:pt x="172508" y="287867"/>
                        <a:pt x="98425" y="332317"/>
                        <a:pt x="0" y="314325"/>
                      </a:cubicBezTo>
                      <a:lnTo>
                        <a:pt x="187325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80000">
                      <a:schemeClr val="tx1">
                        <a:lumMod val="65000"/>
                        <a:lumOff val="35000"/>
                      </a:schemeClr>
                    </a:gs>
                    <a:gs pos="0">
                      <a:schemeClr val="tx1">
                        <a:lumMod val="65000"/>
                        <a:lumOff val="35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</a:gsLst>
                  <a:lin ang="135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四角形: 上の 2 つの角を丸める 28">
                  <a:extLst>
                    <a:ext uri="{FF2B5EF4-FFF2-40B4-BE49-F238E27FC236}">
                      <a16:creationId xmlns:a16="http://schemas.microsoft.com/office/drawing/2014/main" id="{50CE8DBC-12EA-4389-8EED-EE24BAFAFE3C}"/>
                    </a:ext>
                  </a:extLst>
                </p:cNvPr>
                <p:cNvSpPr/>
                <p:nvPr/>
              </p:nvSpPr>
              <p:spPr>
                <a:xfrm rot="2284058">
                  <a:off x="6603007" y="3806473"/>
                  <a:ext cx="560772" cy="736113"/>
                </a:xfrm>
                <a:custGeom>
                  <a:avLst/>
                  <a:gdLst>
                    <a:gd name="connsiteX0" fmla="*/ 280386 w 560771"/>
                    <a:gd name="connsiteY0" fmla="*/ 0 h 631969"/>
                    <a:gd name="connsiteX1" fmla="*/ 280386 w 560771"/>
                    <a:gd name="connsiteY1" fmla="*/ 0 h 631969"/>
                    <a:gd name="connsiteX2" fmla="*/ 560772 w 560771"/>
                    <a:gd name="connsiteY2" fmla="*/ 280386 h 631969"/>
                    <a:gd name="connsiteX3" fmla="*/ 560771 w 560771"/>
                    <a:gd name="connsiteY3" fmla="*/ 631969 h 631969"/>
                    <a:gd name="connsiteX4" fmla="*/ 560771 w 560771"/>
                    <a:gd name="connsiteY4" fmla="*/ 631969 h 631969"/>
                    <a:gd name="connsiteX5" fmla="*/ 0 w 560771"/>
                    <a:gd name="connsiteY5" fmla="*/ 631969 h 631969"/>
                    <a:gd name="connsiteX6" fmla="*/ 0 w 560771"/>
                    <a:gd name="connsiteY6" fmla="*/ 631969 h 631969"/>
                    <a:gd name="connsiteX7" fmla="*/ 0 w 560771"/>
                    <a:gd name="connsiteY7" fmla="*/ 280386 h 631969"/>
                    <a:gd name="connsiteX8" fmla="*/ 280386 w 560771"/>
                    <a:gd name="connsiteY8" fmla="*/ 0 h 631969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560771 w 560772"/>
                    <a:gd name="connsiteY4" fmla="*/ 631969 h 736113"/>
                    <a:gd name="connsiteX5" fmla="*/ 0 w 560772"/>
                    <a:gd name="connsiteY5" fmla="*/ 631969 h 736113"/>
                    <a:gd name="connsiteX6" fmla="*/ 907 w 560772"/>
                    <a:gd name="connsiteY6" fmla="*/ 736113 h 736113"/>
                    <a:gd name="connsiteX7" fmla="*/ 0 w 560772"/>
                    <a:gd name="connsiteY7" fmla="*/ 280386 h 736113"/>
                    <a:gd name="connsiteX8" fmla="*/ 280386 w 560772"/>
                    <a:gd name="connsiteY8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560771 w 560772"/>
                    <a:gd name="connsiteY4" fmla="*/ 631969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550197 w 560772"/>
                    <a:gd name="connsiteY4" fmla="*/ 551528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287791 w 560772"/>
                    <a:gd name="connsiteY4" fmla="*/ 607825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287791 w 560772"/>
                    <a:gd name="connsiteY4" fmla="*/ 607825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255174 w 560772"/>
                    <a:gd name="connsiteY4" fmla="*/ 597074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255174 w 560772"/>
                    <a:gd name="connsiteY4" fmla="*/ 597074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255174 w 560772"/>
                    <a:gd name="connsiteY4" fmla="*/ 597074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255174 w 560772"/>
                    <a:gd name="connsiteY4" fmla="*/ 597074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255174 w 560772"/>
                    <a:gd name="connsiteY4" fmla="*/ 597074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236681 w 560772"/>
                    <a:gd name="connsiteY4" fmla="*/ 563163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236681 w 560772"/>
                    <a:gd name="connsiteY4" fmla="*/ 563163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  <a:gd name="connsiteX0" fmla="*/ 280386 w 560772"/>
                    <a:gd name="connsiteY0" fmla="*/ 0 h 736113"/>
                    <a:gd name="connsiteX1" fmla="*/ 280386 w 560772"/>
                    <a:gd name="connsiteY1" fmla="*/ 0 h 736113"/>
                    <a:gd name="connsiteX2" fmla="*/ 560772 w 560772"/>
                    <a:gd name="connsiteY2" fmla="*/ 280386 h 736113"/>
                    <a:gd name="connsiteX3" fmla="*/ 560771 w 560772"/>
                    <a:gd name="connsiteY3" fmla="*/ 631969 h 736113"/>
                    <a:gd name="connsiteX4" fmla="*/ 236681 w 560772"/>
                    <a:gd name="connsiteY4" fmla="*/ 563163 h 736113"/>
                    <a:gd name="connsiteX5" fmla="*/ 907 w 560772"/>
                    <a:gd name="connsiteY5" fmla="*/ 736113 h 736113"/>
                    <a:gd name="connsiteX6" fmla="*/ 0 w 560772"/>
                    <a:gd name="connsiteY6" fmla="*/ 280386 h 736113"/>
                    <a:gd name="connsiteX7" fmla="*/ 280386 w 560772"/>
                    <a:gd name="connsiteY7" fmla="*/ 0 h 736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60772" h="736113">
                      <a:moveTo>
                        <a:pt x="280386" y="0"/>
                      </a:moveTo>
                      <a:lnTo>
                        <a:pt x="280386" y="0"/>
                      </a:lnTo>
                      <a:cubicBezTo>
                        <a:pt x="435239" y="0"/>
                        <a:pt x="560772" y="125533"/>
                        <a:pt x="560772" y="280386"/>
                      </a:cubicBezTo>
                      <a:cubicBezTo>
                        <a:pt x="560772" y="397580"/>
                        <a:pt x="560771" y="514775"/>
                        <a:pt x="560771" y="631969"/>
                      </a:cubicBezTo>
                      <a:cubicBezTo>
                        <a:pt x="468240" y="580764"/>
                        <a:pt x="392663" y="520310"/>
                        <a:pt x="236681" y="563163"/>
                      </a:cubicBezTo>
                      <a:cubicBezTo>
                        <a:pt x="80699" y="606016"/>
                        <a:pt x="61629" y="664228"/>
                        <a:pt x="907" y="736113"/>
                      </a:cubicBezTo>
                      <a:cubicBezTo>
                        <a:pt x="907" y="618919"/>
                        <a:pt x="0" y="397580"/>
                        <a:pt x="0" y="280386"/>
                      </a:cubicBezTo>
                      <a:cubicBezTo>
                        <a:pt x="0" y="125533"/>
                        <a:pt x="125533" y="0"/>
                        <a:pt x="280386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58F31000-D203-4E1B-B07A-62C65D90F529}"/>
                    </a:ext>
                  </a:extLst>
                </p:cNvPr>
                <p:cNvSpPr/>
                <p:nvPr/>
              </p:nvSpPr>
              <p:spPr>
                <a:xfrm>
                  <a:off x="6341439" y="3531929"/>
                  <a:ext cx="547345" cy="639823"/>
                </a:xfrm>
                <a:custGeom>
                  <a:avLst/>
                  <a:gdLst>
                    <a:gd name="connsiteX0" fmla="*/ 327025 w 546100"/>
                    <a:gd name="connsiteY0" fmla="*/ 638175 h 638175"/>
                    <a:gd name="connsiteX1" fmla="*/ 187325 w 546100"/>
                    <a:gd name="connsiteY1" fmla="*/ 631825 h 638175"/>
                    <a:gd name="connsiteX2" fmla="*/ 0 w 546100"/>
                    <a:gd name="connsiteY2" fmla="*/ 279400 h 638175"/>
                    <a:gd name="connsiteX3" fmla="*/ 9525 w 546100"/>
                    <a:gd name="connsiteY3" fmla="*/ 158750 h 638175"/>
                    <a:gd name="connsiteX4" fmla="*/ 142875 w 546100"/>
                    <a:gd name="connsiteY4" fmla="*/ 0 h 638175"/>
                    <a:gd name="connsiteX5" fmla="*/ 244475 w 546100"/>
                    <a:gd name="connsiteY5" fmla="*/ 6350 h 638175"/>
                    <a:gd name="connsiteX6" fmla="*/ 434975 w 546100"/>
                    <a:gd name="connsiteY6" fmla="*/ 180975 h 638175"/>
                    <a:gd name="connsiteX7" fmla="*/ 546100 w 546100"/>
                    <a:gd name="connsiteY7" fmla="*/ 333375 h 638175"/>
                    <a:gd name="connsiteX8" fmla="*/ 327025 w 546100"/>
                    <a:gd name="connsiteY8" fmla="*/ 638175 h 638175"/>
                    <a:gd name="connsiteX0" fmla="*/ 327025 w 546100"/>
                    <a:gd name="connsiteY0" fmla="*/ 638175 h 638175"/>
                    <a:gd name="connsiteX1" fmla="*/ 187325 w 546100"/>
                    <a:gd name="connsiteY1" fmla="*/ 631825 h 638175"/>
                    <a:gd name="connsiteX2" fmla="*/ 0 w 546100"/>
                    <a:gd name="connsiteY2" fmla="*/ 279400 h 638175"/>
                    <a:gd name="connsiteX3" fmla="*/ 9525 w 546100"/>
                    <a:gd name="connsiteY3" fmla="*/ 158750 h 638175"/>
                    <a:gd name="connsiteX4" fmla="*/ 142875 w 546100"/>
                    <a:gd name="connsiteY4" fmla="*/ 0 h 638175"/>
                    <a:gd name="connsiteX5" fmla="*/ 273050 w 546100"/>
                    <a:gd name="connsiteY5" fmla="*/ 15875 h 638175"/>
                    <a:gd name="connsiteX6" fmla="*/ 434975 w 546100"/>
                    <a:gd name="connsiteY6" fmla="*/ 180975 h 638175"/>
                    <a:gd name="connsiteX7" fmla="*/ 546100 w 546100"/>
                    <a:gd name="connsiteY7" fmla="*/ 333375 h 638175"/>
                    <a:gd name="connsiteX8" fmla="*/ 327025 w 546100"/>
                    <a:gd name="connsiteY8" fmla="*/ 638175 h 638175"/>
                    <a:gd name="connsiteX0" fmla="*/ 327025 w 546100"/>
                    <a:gd name="connsiteY0" fmla="*/ 639823 h 639823"/>
                    <a:gd name="connsiteX1" fmla="*/ 187325 w 546100"/>
                    <a:gd name="connsiteY1" fmla="*/ 633473 h 639823"/>
                    <a:gd name="connsiteX2" fmla="*/ 0 w 546100"/>
                    <a:gd name="connsiteY2" fmla="*/ 281048 h 639823"/>
                    <a:gd name="connsiteX3" fmla="*/ 9525 w 546100"/>
                    <a:gd name="connsiteY3" fmla="*/ 160398 h 639823"/>
                    <a:gd name="connsiteX4" fmla="*/ 142875 w 546100"/>
                    <a:gd name="connsiteY4" fmla="*/ 1648 h 639823"/>
                    <a:gd name="connsiteX5" fmla="*/ 273050 w 546100"/>
                    <a:gd name="connsiteY5" fmla="*/ 17523 h 639823"/>
                    <a:gd name="connsiteX6" fmla="*/ 434975 w 546100"/>
                    <a:gd name="connsiteY6" fmla="*/ 182623 h 639823"/>
                    <a:gd name="connsiteX7" fmla="*/ 546100 w 546100"/>
                    <a:gd name="connsiteY7" fmla="*/ 335023 h 639823"/>
                    <a:gd name="connsiteX8" fmla="*/ 327025 w 546100"/>
                    <a:gd name="connsiteY8" fmla="*/ 639823 h 639823"/>
                    <a:gd name="connsiteX0" fmla="*/ 328270 w 547345"/>
                    <a:gd name="connsiteY0" fmla="*/ 639823 h 639823"/>
                    <a:gd name="connsiteX1" fmla="*/ 188570 w 547345"/>
                    <a:gd name="connsiteY1" fmla="*/ 633473 h 639823"/>
                    <a:gd name="connsiteX2" fmla="*/ 1245 w 547345"/>
                    <a:gd name="connsiteY2" fmla="*/ 281048 h 639823"/>
                    <a:gd name="connsiteX3" fmla="*/ 10770 w 547345"/>
                    <a:gd name="connsiteY3" fmla="*/ 160398 h 639823"/>
                    <a:gd name="connsiteX4" fmla="*/ 144120 w 547345"/>
                    <a:gd name="connsiteY4" fmla="*/ 1648 h 639823"/>
                    <a:gd name="connsiteX5" fmla="*/ 274295 w 547345"/>
                    <a:gd name="connsiteY5" fmla="*/ 17523 h 639823"/>
                    <a:gd name="connsiteX6" fmla="*/ 436220 w 547345"/>
                    <a:gd name="connsiteY6" fmla="*/ 182623 h 639823"/>
                    <a:gd name="connsiteX7" fmla="*/ 547345 w 547345"/>
                    <a:gd name="connsiteY7" fmla="*/ 335023 h 639823"/>
                    <a:gd name="connsiteX8" fmla="*/ 328270 w 547345"/>
                    <a:gd name="connsiteY8" fmla="*/ 639823 h 639823"/>
                    <a:gd name="connsiteX0" fmla="*/ 328270 w 547345"/>
                    <a:gd name="connsiteY0" fmla="*/ 639823 h 639823"/>
                    <a:gd name="connsiteX1" fmla="*/ 188570 w 547345"/>
                    <a:gd name="connsiteY1" fmla="*/ 633473 h 639823"/>
                    <a:gd name="connsiteX2" fmla="*/ 1245 w 547345"/>
                    <a:gd name="connsiteY2" fmla="*/ 281048 h 639823"/>
                    <a:gd name="connsiteX3" fmla="*/ 10770 w 547345"/>
                    <a:gd name="connsiteY3" fmla="*/ 160398 h 639823"/>
                    <a:gd name="connsiteX4" fmla="*/ 144120 w 547345"/>
                    <a:gd name="connsiteY4" fmla="*/ 1648 h 639823"/>
                    <a:gd name="connsiteX5" fmla="*/ 274295 w 547345"/>
                    <a:gd name="connsiteY5" fmla="*/ 17523 h 639823"/>
                    <a:gd name="connsiteX6" fmla="*/ 436220 w 547345"/>
                    <a:gd name="connsiteY6" fmla="*/ 182623 h 639823"/>
                    <a:gd name="connsiteX7" fmla="*/ 547345 w 547345"/>
                    <a:gd name="connsiteY7" fmla="*/ 335023 h 639823"/>
                    <a:gd name="connsiteX8" fmla="*/ 328270 w 547345"/>
                    <a:gd name="connsiteY8" fmla="*/ 639823 h 639823"/>
                    <a:gd name="connsiteX0" fmla="*/ 328270 w 547345"/>
                    <a:gd name="connsiteY0" fmla="*/ 639823 h 639823"/>
                    <a:gd name="connsiteX1" fmla="*/ 188570 w 547345"/>
                    <a:gd name="connsiteY1" fmla="*/ 633473 h 639823"/>
                    <a:gd name="connsiteX2" fmla="*/ 1245 w 547345"/>
                    <a:gd name="connsiteY2" fmla="*/ 281048 h 639823"/>
                    <a:gd name="connsiteX3" fmla="*/ 10770 w 547345"/>
                    <a:gd name="connsiteY3" fmla="*/ 160398 h 639823"/>
                    <a:gd name="connsiteX4" fmla="*/ 144120 w 547345"/>
                    <a:gd name="connsiteY4" fmla="*/ 1648 h 639823"/>
                    <a:gd name="connsiteX5" fmla="*/ 274295 w 547345"/>
                    <a:gd name="connsiteY5" fmla="*/ 17523 h 639823"/>
                    <a:gd name="connsiteX6" fmla="*/ 436220 w 547345"/>
                    <a:gd name="connsiteY6" fmla="*/ 182623 h 639823"/>
                    <a:gd name="connsiteX7" fmla="*/ 547345 w 547345"/>
                    <a:gd name="connsiteY7" fmla="*/ 335023 h 639823"/>
                    <a:gd name="connsiteX8" fmla="*/ 328270 w 547345"/>
                    <a:gd name="connsiteY8" fmla="*/ 639823 h 639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47345" h="639823">
                      <a:moveTo>
                        <a:pt x="328270" y="639823"/>
                      </a:moveTo>
                      <a:cubicBezTo>
                        <a:pt x="272178" y="605956"/>
                        <a:pt x="235137" y="619715"/>
                        <a:pt x="188570" y="633473"/>
                      </a:cubicBezTo>
                      <a:lnTo>
                        <a:pt x="1245" y="281048"/>
                      </a:lnTo>
                      <a:cubicBezTo>
                        <a:pt x="4420" y="240831"/>
                        <a:pt x="-8280" y="213315"/>
                        <a:pt x="10770" y="160398"/>
                      </a:cubicBezTo>
                      <a:cubicBezTo>
                        <a:pt x="29820" y="107481"/>
                        <a:pt x="99670" y="54565"/>
                        <a:pt x="144120" y="1648"/>
                      </a:cubicBezTo>
                      <a:cubicBezTo>
                        <a:pt x="187512" y="6940"/>
                        <a:pt x="221378" y="-13169"/>
                        <a:pt x="274295" y="17523"/>
                      </a:cubicBezTo>
                      <a:cubicBezTo>
                        <a:pt x="327212" y="48215"/>
                        <a:pt x="382245" y="127590"/>
                        <a:pt x="436220" y="182623"/>
                      </a:cubicBezTo>
                      <a:lnTo>
                        <a:pt x="547345" y="335023"/>
                      </a:lnTo>
                      <a:lnTo>
                        <a:pt x="328270" y="639823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EAD697ED-42FE-4114-BD2D-6488A092CE94}"/>
                    </a:ext>
                  </a:extLst>
                </p:cNvPr>
                <p:cNvSpPr/>
                <p:nvPr/>
              </p:nvSpPr>
              <p:spPr>
                <a:xfrm>
                  <a:off x="6858000" y="3754456"/>
                  <a:ext cx="488950" cy="534969"/>
                </a:xfrm>
                <a:custGeom>
                  <a:avLst/>
                  <a:gdLst>
                    <a:gd name="connsiteX0" fmla="*/ 0 w 488950"/>
                    <a:gd name="connsiteY0" fmla="*/ 441325 h 542925"/>
                    <a:gd name="connsiteX1" fmla="*/ 136525 w 488950"/>
                    <a:gd name="connsiteY1" fmla="*/ 542925 h 542925"/>
                    <a:gd name="connsiteX2" fmla="*/ 381000 w 488950"/>
                    <a:gd name="connsiteY2" fmla="*/ 244475 h 542925"/>
                    <a:gd name="connsiteX3" fmla="*/ 488950 w 488950"/>
                    <a:gd name="connsiteY3" fmla="*/ 73025 h 542925"/>
                    <a:gd name="connsiteX4" fmla="*/ 476250 w 488950"/>
                    <a:gd name="connsiteY4" fmla="*/ 15875 h 542925"/>
                    <a:gd name="connsiteX5" fmla="*/ 438150 w 488950"/>
                    <a:gd name="connsiteY5" fmla="*/ 0 h 542925"/>
                    <a:gd name="connsiteX6" fmla="*/ 254000 w 488950"/>
                    <a:gd name="connsiteY6" fmla="*/ 92075 h 542925"/>
                    <a:gd name="connsiteX7" fmla="*/ 0 w 488950"/>
                    <a:gd name="connsiteY7" fmla="*/ 441325 h 542925"/>
                    <a:gd name="connsiteX0" fmla="*/ 0 w 488950"/>
                    <a:gd name="connsiteY0" fmla="*/ 441325 h 542925"/>
                    <a:gd name="connsiteX1" fmla="*/ 136525 w 488950"/>
                    <a:gd name="connsiteY1" fmla="*/ 542925 h 542925"/>
                    <a:gd name="connsiteX2" fmla="*/ 381000 w 488950"/>
                    <a:gd name="connsiteY2" fmla="*/ 244475 h 542925"/>
                    <a:gd name="connsiteX3" fmla="*/ 488950 w 488950"/>
                    <a:gd name="connsiteY3" fmla="*/ 73025 h 542925"/>
                    <a:gd name="connsiteX4" fmla="*/ 476250 w 488950"/>
                    <a:gd name="connsiteY4" fmla="*/ 15875 h 542925"/>
                    <a:gd name="connsiteX5" fmla="*/ 438150 w 488950"/>
                    <a:gd name="connsiteY5" fmla="*/ 0 h 542925"/>
                    <a:gd name="connsiteX6" fmla="*/ 203200 w 488950"/>
                    <a:gd name="connsiteY6" fmla="*/ 155575 h 542925"/>
                    <a:gd name="connsiteX7" fmla="*/ 0 w 488950"/>
                    <a:gd name="connsiteY7" fmla="*/ 441325 h 542925"/>
                    <a:gd name="connsiteX0" fmla="*/ 0 w 488950"/>
                    <a:gd name="connsiteY0" fmla="*/ 425450 h 527050"/>
                    <a:gd name="connsiteX1" fmla="*/ 136525 w 488950"/>
                    <a:gd name="connsiteY1" fmla="*/ 527050 h 527050"/>
                    <a:gd name="connsiteX2" fmla="*/ 381000 w 488950"/>
                    <a:gd name="connsiteY2" fmla="*/ 228600 h 527050"/>
                    <a:gd name="connsiteX3" fmla="*/ 488950 w 488950"/>
                    <a:gd name="connsiteY3" fmla="*/ 57150 h 527050"/>
                    <a:gd name="connsiteX4" fmla="*/ 476250 w 488950"/>
                    <a:gd name="connsiteY4" fmla="*/ 0 h 527050"/>
                    <a:gd name="connsiteX5" fmla="*/ 409575 w 488950"/>
                    <a:gd name="connsiteY5" fmla="*/ 3175 h 527050"/>
                    <a:gd name="connsiteX6" fmla="*/ 203200 w 488950"/>
                    <a:gd name="connsiteY6" fmla="*/ 139700 h 527050"/>
                    <a:gd name="connsiteX7" fmla="*/ 0 w 488950"/>
                    <a:gd name="connsiteY7" fmla="*/ 425450 h 527050"/>
                    <a:gd name="connsiteX0" fmla="*/ 0 w 488950"/>
                    <a:gd name="connsiteY0" fmla="*/ 433369 h 534969"/>
                    <a:gd name="connsiteX1" fmla="*/ 136525 w 488950"/>
                    <a:gd name="connsiteY1" fmla="*/ 534969 h 534969"/>
                    <a:gd name="connsiteX2" fmla="*/ 381000 w 488950"/>
                    <a:gd name="connsiteY2" fmla="*/ 236519 h 534969"/>
                    <a:gd name="connsiteX3" fmla="*/ 488950 w 488950"/>
                    <a:gd name="connsiteY3" fmla="*/ 65069 h 534969"/>
                    <a:gd name="connsiteX4" fmla="*/ 476250 w 488950"/>
                    <a:gd name="connsiteY4" fmla="*/ 7919 h 534969"/>
                    <a:gd name="connsiteX5" fmla="*/ 409575 w 488950"/>
                    <a:gd name="connsiteY5" fmla="*/ 11094 h 534969"/>
                    <a:gd name="connsiteX6" fmla="*/ 203200 w 488950"/>
                    <a:gd name="connsiteY6" fmla="*/ 147619 h 534969"/>
                    <a:gd name="connsiteX7" fmla="*/ 0 w 488950"/>
                    <a:gd name="connsiteY7" fmla="*/ 433369 h 534969"/>
                    <a:gd name="connsiteX0" fmla="*/ 0 w 488950"/>
                    <a:gd name="connsiteY0" fmla="*/ 433369 h 534969"/>
                    <a:gd name="connsiteX1" fmla="*/ 136525 w 488950"/>
                    <a:gd name="connsiteY1" fmla="*/ 534969 h 534969"/>
                    <a:gd name="connsiteX2" fmla="*/ 381000 w 488950"/>
                    <a:gd name="connsiteY2" fmla="*/ 236519 h 534969"/>
                    <a:gd name="connsiteX3" fmla="*/ 488950 w 488950"/>
                    <a:gd name="connsiteY3" fmla="*/ 65069 h 534969"/>
                    <a:gd name="connsiteX4" fmla="*/ 476250 w 488950"/>
                    <a:gd name="connsiteY4" fmla="*/ 7919 h 534969"/>
                    <a:gd name="connsiteX5" fmla="*/ 409575 w 488950"/>
                    <a:gd name="connsiteY5" fmla="*/ 11094 h 534969"/>
                    <a:gd name="connsiteX6" fmla="*/ 203200 w 488950"/>
                    <a:gd name="connsiteY6" fmla="*/ 147619 h 534969"/>
                    <a:gd name="connsiteX7" fmla="*/ 0 w 488950"/>
                    <a:gd name="connsiteY7" fmla="*/ 433369 h 534969"/>
                    <a:gd name="connsiteX0" fmla="*/ 0 w 488950"/>
                    <a:gd name="connsiteY0" fmla="*/ 433369 h 534969"/>
                    <a:gd name="connsiteX1" fmla="*/ 136525 w 488950"/>
                    <a:gd name="connsiteY1" fmla="*/ 534969 h 534969"/>
                    <a:gd name="connsiteX2" fmla="*/ 381000 w 488950"/>
                    <a:gd name="connsiteY2" fmla="*/ 236519 h 534969"/>
                    <a:gd name="connsiteX3" fmla="*/ 488950 w 488950"/>
                    <a:gd name="connsiteY3" fmla="*/ 65069 h 534969"/>
                    <a:gd name="connsiteX4" fmla="*/ 476250 w 488950"/>
                    <a:gd name="connsiteY4" fmla="*/ 7919 h 534969"/>
                    <a:gd name="connsiteX5" fmla="*/ 409575 w 488950"/>
                    <a:gd name="connsiteY5" fmla="*/ 11094 h 534969"/>
                    <a:gd name="connsiteX6" fmla="*/ 203200 w 488950"/>
                    <a:gd name="connsiteY6" fmla="*/ 147619 h 534969"/>
                    <a:gd name="connsiteX7" fmla="*/ 0 w 488950"/>
                    <a:gd name="connsiteY7" fmla="*/ 433369 h 534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8950" h="534969">
                      <a:moveTo>
                        <a:pt x="0" y="433369"/>
                      </a:moveTo>
                      <a:cubicBezTo>
                        <a:pt x="64558" y="445011"/>
                        <a:pt x="103717" y="475702"/>
                        <a:pt x="136525" y="534969"/>
                      </a:cubicBezTo>
                      <a:lnTo>
                        <a:pt x="381000" y="236519"/>
                      </a:lnTo>
                      <a:lnTo>
                        <a:pt x="488950" y="65069"/>
                      </a:lnTo>
                      <a:cubicBezTo>
                        <a:pt x="484717" y="46019"/>
                        <a:pt x="496358" y="26969"/>
                        <a:pt x="476250" y="7919"/>
                      </a:cubicBezTo>
                      <a:cubicBezTo>
                        <a:pt x="456142" y="-11131"/>
                        <a:pt x="431800" y="10036"/>
                        <a:pt x="409575" y="11094"/>
                      </a:cubicBezTo>
                      <a:lnTo>
                        <a:pt x="203200" y="147619"/>
                      </a:lnTo>
                      <a:lnTo>
                        <a:pt x="0" y="43336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F291AB4E-9826-4A61-A099-3EC91802FDD1}"/>
                </a:ext>
              </a:extLst>
            </p:cNvPr>
            <p:cNvGrpSpPr/>
            <p:nvPr/>
          </p:nvGrpSpPr>
          <p:grpSpPr>
            <a:xfrm>
              <a:off x="6922954" y="633260"/>
              <a:ext cx="838206" cy="1035166"/>
              <a:chOff x="6922954" y="2556217"/>
              <a:chExt cx="838206" cy="1035166"/>
            </a:xfrm>
          </p:grpSpPr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DA785B05-9F8C-4572-8B55-D9F4F2CF220B}"/>
                  </a:ext>
                </a:extLst>
              </p:cNvPr>
              <p:cNvSpPr/>
              <p:nvPr/>
            </p:nvSpPr>
            <p:spPr>
              <a:xfrm>
                <a:off x="6922960" y="2556217"/>
                <a:ext cx="838200" cy="1035166"/>
              </a:xfrm>
              <a:custGeom>
                <a:avLst/>
                <a:gdLst>
                  <a:gd name="connsiteX0" fmla="*/ 0 w 838200"/>
                  <a:gd name="connsiteY0" fmla="*/ 828675 h 1052512"/>
                  <a:gd name="connsiteX1" fmla="*/ 0 w 838200"/>
                  <a:gd name="connsiteY1" fmla="*/ 485775 h 1052512"/>
                  <a:gd name="connsiteX2" fmla="*/ 76200 w 838200"/>
                  <a:gd name="connsiteY2" fmla="*/ 119062 h 1052512"/>
                  <a:gd name="connsiteX3" fmla="*/ 219075 w 838200"/>
                  <a:gd name="connsiteY3" fmla="*/ 0 h 1052512"/>
                  <a:gd name="connsiteX4" fmla="*/ 500063 w 838200"/>
                  <a:gd name="connsiteY4" fmla="*/ 57150 h 1052512"/>
                  <a:gd name="connsiteX5" fmla="*/ 766763 w 838200"/>
                  <a:gd name="connsiteY5" fmla="*/ 190500 h 1052512"/>
                  <a:gd name="connsiteX6" fmla="*/ 838200 w 838200"/>
                  <a:gd name="connsiteY6" fmla="*/ 533400 h 1052512"/>
                  <a:gd name="connsiteX7" fmla="*/ 838200 w 838200"/>
                  <a:gd name="connsiteY7" fmla="*/ 833437 h 1052512"/>
                  <a:gd name="connsiteX8" fmla="*/ 433388 w 838200"/>
                  <a:gd name="connsiteY8" fmla="*/ 1052512 h 1052512"/>
                  <a:gd name="connsiteX9" fmla="*/ 0 w 838200"/>
                  <a:gd name="connsiteY9" fmla="*/ 828675 h 1052512"/>
                  <a:gd name="connsiteX0" fmla="*/ 0 w 838200"/>
                  <a:gd name="connsiteY0" fmla="*/ 829920 h 1053757"/>
                  <a:gd name="connsiteX1" fmla="*/ 0 w 838200"/>
                  <a:gd name="connsiteY1" fmla="*/ 487020 h 1053757"/>
                  <a:gd name="connsiteX2" fmla="*/ 76200 w 838200"/>
                  <a:gd name="connsiteY2" fmla="*/ 120307 h 1053757"/>
                  <a:gd name="connsiteX3" fmla="*/ 219075 w 838200"/>
                  <a:gd name="connsiteY3" fmla="*/ 1245 h 1053757"/>
                  <a:gd name="connsiteX4" fmla="*/ 500063 w 838200"/>
                  <a:gd name="connsiteY4" fmla="*/ 58395 h 1053757"/>
                  <a:gd name="connsiteX5" fmla="*/ 766763 w 838200"/>
                  <a:gd name="connsiteY5" fmla="*/ 191745 h 1053757"/>
                  <a:gd name="connsiteX6" fmla="*/ 838200 w 838200"/>
                  <a:gd name="connsiteY6" fmla="*/ 534645 h 1053757"/>
                  <a:gd name="connsiteX7" fmla="*/ 838200 w 838200"/>
                  <a:gd name="connsiteY7" fmla="*/ 834682 h 1053757"/>
                  <a:gd name="connsiteX8" fmla="*/ 433388 w 838200"/>
                  <a:gd name="connsiteY8" fmla="*/ 1053757 h 1053757"/>
                  <a:gd name="connsiteX9" fmla="*/ 0 w 838200"/>
                  <a:gd name="connsiteY9" fmla="*/ 829920 h 1053757"/>
                  <a:gd name="connsiteX0" fmla="*/ 0 w 838200"/>
                  <a:gd name="connsiteY0" fmla="*/ 829920 h 1053757"/>
                  <a:gd name="connsiteX1" fmla="*/ 0 w 838200"/>
                  <a:gd name="connsiteY1" fmla="*/ 487020 h 1053757"/>
                  <a:gd name="connsiteX2" fmla="*/ 76200 w 838200"/>
                  <a:gd name="connsiteY2" fmla="*/ 120307 h 1053757"/>
                  <a:gd name="connsiteX3" fmla="*/ 219075 w 838200"/>
                  <a:gd name="connsiteY3" fmla="*/ 1245 h 1053757"/>
                  <a:gd name="connsiteX4" fmla="*/ 500063 w 838200"/>
                  <a:gd name="connsiteY4" fmla="*/ 58395 h 1053757"/>
                  <a:gd name="connsiteX5" fmla="*/ 795338 w 838200"/>
                  <a:gd name="connsiteY5" fmla="*/ 188570 h 1053757"/>
                  <a:gd name="connsiteX6" fmla="*/ 838200 w 838200"/>
                  <a:gd name="connsiteY6" fmla="*/ 534645 h 1053757"/>
                  <a:gd name="connsiteX7" fmla="*/ 838200 w 838200"/>
                  <a:gd name="connsiteY7" fmla="*/ 834682 h 1053757"/>
                  <a:gd name="connsiteX8" fmla="*/ 433388 w 838200"/>
                  <a:gd name="connsiteY8" fmla="*/ 1053757 h 1053757"/>
                  <a:gd name="connsiteX9" fmla="*/ 0 w 838200"/>
                  <a:gd name="connsiteY9" fmla="*/ 829920 h 1053757"/>
                  <a:gd name="connsiteX0" fmla="*/ 0 w 838200"/>
                  <a:gd name="connsiteY0" fmla="*/ 829920 h 1053757"/>
                  <a:gd name="connsiteX1" fmla="*/ 0 w 838200"/>
                  <a:gd name="connsiteY1" fmla="*/ 487020 h 1053757"/>
                  <a:gd name="connsiteX2" fmla="*/ 76200 w 838200"/>
                  <a:gd name="connsiteY2" fmla="*/ 120307 h 1053757"/>
                  <a:gd name="connsiteX3" fmla="*/ 219075 w 838200"/>
                  <a:gd name="connsiteY3" fmla="*/ 1245 h 1053757"/>
                  <a:gd name="connsiteX4" fmla="*/ 500063 w 838200"/>
                  <a:gd name="connsiteY4" fmla="*/ 58395 h 1053757"/>
                  <a:gd name="connsiteX5" fmla="*/ 795338 w 838200"/>
                  <a:gd name="connsiteY5" fmla="*/ 188570 h 1053757"/>
                  <a:gd name="connsiteX6" fmla="*/ 838200 w 838200"/>
                  <a:gd name="connsiteY6" fmla="*/ 534645 h 1053757"/>
                  <a:gd name="connsiteX7" fmla="*/ 838200 w 838200"/>
                  <a:gd name="connsiteY7" fmla="*/ 834682 h 1053757"/>
                  <a:gd name="connsiteX8" fmla="*/ 433388 w 838200"/>
                  <a:gd name="connsiteY8" fmla="*/ 1053757 h 1053757"/>
                  <a:gd name="connsiteX9" fmla="*/ 0 w 838200"/>
                  <a:gd name="connsiteY9" fmla="*/ 829920 h 1053757"/>
                  <a:gd name="connsiteX0" fmla="*/ 0 w 838200"/>
                  <a:gd name="connsiteY0" fmla="*/ 829920 h 1053757"/>
                  <a:gd name="connsiteX1" fmla="*/ 0 w 838200"/>
                  <a:gd name="connsiteY1" fmla="*/ 487020 h 1053757"/>
                  <a:gd name="connsiteX2" fmla="*/ 76200 w 838200"/>
                  <a:gd name="connsiteY2" fmla="*/ 120307 h 1053757"/>
                  <a:gd name="connsiteX3" fmla="*/ 219075 w 838200"/>
                  <a:gd name="connsiteY3" fmla="*/ 1245 h 1053757"/>
                  <a:gd name="connsiteX4" fmla="*/ 500063 w 838200"/>
                  <a:gd name="connsiteY4" fmla="*/ 58395 h 1053757"/>
                  <a:gd name="connsiteX5" fmla="*/ 795338 w 838200"/>
                  <a:gd name="connsiteY5" fmla="*/ 188570 h 1053757"/>
                  <a:gd name="connsiteX6" fmla="*/ 838200 w 838200"/>
                  <a:gd name="connsiteY6" fmla="*/ 534645 h 1053757"/>
                  <a:gd name="connsiteX7" fmla="*/ 819150 w 838200"/>
                  <a:gd name="connsiteY7" fmla="*/ 850557 h 1053757"/>
                  <a:gd name="connsiteX8" fmla="*/ 433388 w 838200"/>
                  <a:gd name="connsiteY8" fmla="*/ 1053757 h 1053757"/>
                  <a:gd name="connsiteX9" fmla="*/ 0 w 838200"/>
                  <a:gd name="connsiteY9" fmla="*/ 829920 h 1053757"/>
                  <a:gd name="connsiteX0" fmla="*/ 0 w 838200"/>
                  <a:gd name="connsiteY0" fmla="*/ 829920 h 1050582"/>
                  <a:gd name="connsiteX1" fmla="*/ 0 w 838200"/>
                  <a:gd name="connsiteY1" fmla="*/ 487020 h 1050582"/>
                  <a:gd name="connsiteX2" fmla="*/ 76200 w 838200"/>
                  <a:gd name="connsiteY2" fmla="*/ 120307 h 1050582"/>
                  <a:gd name="connsiteX3" fmla="*/ 219075 w 838200"/>
                  <a:gd name="connsiteY3" fmla="*/ 1245 h 1050582"/>
                  <a:gd name="connsiteX4" fmla="*/ 500063 w 838200"/>
                  <a:gd name="connsiteY4" fmla="*/ 58395 h 1050582"/>
                  <a:gd name="connsiteX5" fmla="*/ 795338 w 838200"/>
                  <a:gd name="connsiteY5" fmla="*/ 188570 h 1050582"/>
                  <a:gd name="connsiteX6" fmla="*/ 838200 w 838200"/>
                  <a:gd name="connsiteY6" fmla="*/ 534645 h 1050582"/>
                  <a:gd name="connsiteX7" fmla="*/ 819150 w 838200"/>
                  <a:gd name="connsiteY7" fmla="*/ 850557 h 1050582"/>
                  <a:gd name="connsiteX8" fmla="*/ 414338 w 838200"/>
                  <a:gd name="connsiteY8" fmla="*/ 1050582 h 1050582"/>
                  <a:gd name="connsiteX9" fmla="*/ 0 w 838200"/>
                  <a:gd name="connsiteY9" fmla="*/ 829920 h 1050582"/>
                  <a:gd name="connsiteX0" fmla="*/ 0 w 838200"/>
                  <a:gd name="connsiteY0" fmla="*/ 829920 h 1052576"/>
                  <a:gd name="connsiteX1" fmla="*/ 0 w 838200"/>
                  <a:gd name="connsiteY1" fmla="*/ 487020 h 1052576"/>
                  <a:gd name="connsiteX2" fmla="*/ 76200 w 838200"/>
                  <a:gd name="connsiteY2" fmla="*/ 120307 h 1052576"/>
                  <a:gd name="connsiteX3" fmla="*/ 219075 w 838200"/>
                  <a:gd name="connsiteY3" fmla="*/ 1245 h 1052576"/>
                  <a:gd name="connsiteX4" fmla="*/ 500063 w 838200"/>
                  <a:gd name="connsiteY4" fmla="*/ 58395 h 1052576"/>
                  <a:gd name="connsiteX5" fmla="*/ 795338 w 838200"/>
                  <a:gd name="connsiteY5" fmla="*/ 188570 h 1052576"/>
                  <a:gd name="connsiteX6" fmla="*/ 838200 w 838200"/>
                  <a:gd name="connsiteY6" fmla="*/ 534645 h 1052576"/>
                  <a:gd name="connsiteX7" fmla="*/ 819150 w 838200"/>
                  <a:gd name="connsiteY7" fmla="*/ 850557 h 1052576"/>
                  <a:gd name="connsiteX8" fmla="*/ 414338 w 838200"/>
                  <a:gd name="connsiteY8" fmla="*/ 1050582 h 1052576"/>
                  <a:gd name="connsiteX9" fmla="*/ 0 w 838200"/>
                  <a:gd name="connsiteY9" fmla="*/ 829920 h 1052576"/>
                  <a:gd name="connsiteX0" fmla="*/ 0 w 838200"/>
                  <a:gd name="connsiteY0" fmla="*/ 829920 h 1036885"/>
                  <a:gd name="connsiteX1" fmla="*/ 0 w 838200"/>
                  <a:gd name="connsiteY1" fmla="*/ 487020 h 1036885"/>
                  <a:gd name="connsiteX2" fmla="*/ 76200 w 838200"/>
                  <a:gd name="connsiteY2" fmla="*/ 120307 h 1036885"/>
                  <a:gd name="connsiteX3" fmla="*/ 219075 w 838200"/>
                  <a:gd name="connsiteY3" fmla="*/ 1245 h 1036885"/>
                  <a:gd name="connsiteX4" fmla="*/ 500063 w 838200"/>
                  <a:gd name="connsiteY4" fmla="*/ 58395 h 1036885"/>
                  <a:gd name="connsiteX5" fmla="*/ 795338 w 838200"/>
                  <a:gd name="connsiteY5" fmla="*/ 188570 h 1036885"/>
                  <a:gd name="connsiteX6" fmla="*/ 838200 w 838200"/>
                  <a:gd name="connsiteY6" fmla="*/ 534645 h 1036885"/>
                  <a:gd name="connsiteX7" fmla="*/ 819150 w 838200"/>
                  <a:gd name="connsiteY7" fmla="*/ 850557 h 1036885"/>
                  <a:gd name="connsiteX8" fmla="*/ 423863 w 838200"/>
                  <a:gd name="connsiteY8" fmla="*/ 1034707 h 1036885"/>
                  <a:gd name="connsiteX9" fmla="*/ 0 w 838200"/>
                  <a:gd name="connsiteY9" fmla="*/ 829920 h 1036885"/>
                  <a:gd name="connsiteX0" fmla="*/ 0 w 838200"/>
                  <a:gd name="connsiteY0" fmla="*/ 829920 h 1035166"/>
                  <a:gd name="connsiteX1" fmla="*/ 0 w 838200"/>
                  <a:gd name="connsiteY1" fmla="*/ 487020 h 1035166"/>
                  <a:gd name="connsiteX2" fmla="*/ 76200 w 838200"/>
                  <a:gd name="connsiteY2" fmla="*/ 120307 h 1035166"/>
                  <a:gd name="connsiteX3" fmla="*/ 219075 w 838200"/>
                  <a:gd name="connsiteY3" fmla="*/ 1245 h 1035166"/>
                  <a:gd name="connsiteX4" fmla="*/ 500063 w 838200"/>
                  <a:gd name="connsiteY4" fmla="*/ 58395 h 1035166"/>
                  <a:gd name="connsiteX5" fmla="*/ 795338 w 838200"/>
                  <a:gd name="connsiteY5" fmla="*/ 188570 h 1035166"/>
                  <a:gd name="connsiteX6" fmla="*/ 838200 w 838200"/>
                  <a:gd name="connsiteY6" fmla="*/ 534645 h 1035166"/>
                  <a:gd name="connsiteX7" fmla="*/ 819150 w 838200"/>
                  <a:gd name="connsiteY7" fmla="*/ 850557 h 1035166"/>
                  <a:gd name="connsiteX8" fmla="*/ 423863 w 838200"/>
                  <a:gd name="connsiteY8" fmla="*/ 1034707 h 1035166"/>
                  <a:gd name="connsiteX9" fmla="*/ 0 w 838200"/>
                  <a:gd name="connsiteY9" fmla="*/ 829920 h 1035166"/>
                  <a:gd name="connsiteX0" fmla="*/ 0 w 838200"/>
                  <a:gd name="connsiteY0" fmla="*/ 829920 h 1035166"/>
                  <a:gd name="connsiteX1" fmla="*/ 0 w 838200"/>
                  <a:gd name="connsiteY1" fmla="*/ 487020 h 1035166"/>
                  <a:gd name="connsiteX2" fmla="*/ 76200 w 838200"/>
                  <a:gd name="connsiteY2" fmla="*/ 120307 h 1035166"/>
                  <a:gd name="connsiteX3" fmla="*/ 219075 w 838200"/>
                  <a:gd name="connsiteY3" fmla="*/ 1245 h 1035166"/>
                  <a:gd name="connsiteX4" fmla="*/ 500063 w 838200"/>
                  <a:gd name="connsiteY4" fmla="*/ 58395 h 1035166"/>
                  <a:gd name="connsiteX5" fmla="*/ 795338 w 838200"/>
                  <a:gd name="connsiteY5" fmla="*/ 188570 h 1035166"/>
                  <a:gd name="connsiteX6" fmla="*/ 838200 w 838200"/>
                  <a:gd name="connsiteY6" fmla="*/ 534645 h 1035166"/>
                  <a:gd name="connsiteX7" fmla="*/ 819150 w 838200"/>
                  <a:gd name="connsiteY7" fmla="*/ 850557 h 1035166"/>
                  <a:gd name="connsiteX8" fmla="*/ 423863 w 838200"/>
                  <a:gd name="connsiteY8" fmla="*/ 1034707 h 1035166"/>
                  <a:gd name="connsiteX9" fmla="*/ 0 w 838200"/>
                  <a:gd name="connsiteY9" fmla="*/ 829920 h 1035166"/>
                  <a:gd name="connsiteX0" fmla="*/ 0 w 838200"/>
                  <a:gd name="connsiteY0" fmla="*/ 829920 h 1035166"/>
                  <a:gd name="connsiteX1" fmla="*/ 0 w 838200"/>
                  <a:gd name="connsiteY1" fmla="*/ 487020 h 1035166"/>
                  <a:gd name="connsiteX2" fmla="*/ 76200 w 838200"/>
                  <a:gd name="connsiteY2" fmla="*/ 120307 h 1035166"/>
                  <a:gd name="connsiteX3" fmla="*/ 219075 w 838200"/>
                  <a:gd name="connsiteY3" fmla="*/ 1245 h 1035166"/>
                  <a:gd name="connsiteX4" fmla="*/ 500063 w 838200"/>
                  <a:gd name="connsiteY4" fmla="*/ 58395 h 1035166"/>
                  <a:gd name="connsiteX5" fmla="*/ 795338 w 838200"/>
                  <a:gd name="connsiteY5" fmla="*/ 188570 h 1035166"/>
                  <a:gd name="connsiteX6" fmla="*/ 838200 w 838200"/>
                  <a:gd name="connsiteY6" fmla="*/ 534645 h 1035166"/>
                  <a:gd name="connsiteX7" fmla="*/ 819150 w 838200"/>
                  <a:gd name="connsiteY7" fmla="*/ 850557 h 1035166"/>
                  <a:gd name="connsiteX8" fmla="*/ 423863 w 838200"/>
                  <a:gd name="connsiteY8" fmla="*/ 1034707 h 1035166"/>
                  <a:gd name="connsiteX9" fmla="*/ 0 w 838200"/>
                  <a:gd name="connsiteY9" fmla="*/ 829920 h 1035166"/>
                  <a:gd name="connsiteX0" fmla="*/ 0 w 838200"/>
                  <a:gd name="connsiteY0" fmla="*/ 829920 h 1035166"/>
                  <a:gd name="connsiteX1" fmla="*/ 0 w 838200"/>
                  <a:gd name="connsiteY1" fmla="*/ 487020 h 1035166"/>
                  <a:gd name="connsiteX2" fmla="*/ 76200 w 838200"/>
                  <a:gd name="connsiteY2" fmla="*/ 120307 h 1035166"/>
                  <a:gd name="connsiteX3" fmla="*/ 219075 w 838200"/>
                  <a:gd name="connsiteY3" fmla="*/ 1245 h 1035166"/>
                  <a:gd name="connsiteX4" fmla="*/ 500063 w 838200"/>
                  <a:gd name="connsiteY4" fmla="*/ 58395 h 1035166"/>
                  <a:gd name="connsiteX5" fmla="*/ 776288 w 838200"/>
                  <a:gd name="connsiteY5" fmla="*/ 179045 h 1035166"/>
                  <a:gd name="connsiteX6" fmla="*/ 838200 w 838200"/>
                  <a:gd name="connsiteY6" fmla="*/ 534645 h 1035166"/>
                  <a:gd name="connsiteX7" fmla="*/ 819150 w 838200"/>
                  <a:gd name="connsiteY7" fmla="*/ 850557 h 1035166"/>
                  <a:gd name="connsiteX8" fmla="*/ 423863 w 838200"/>
                  <a:gd name="connsiteY8" fmla="*/ 1034707 h 1035166"/>
                  <a:gd name="connsiteX9" fmla="*/ 0 w 838200"/>
                  <a:gd name="connsiteY9" fmla="*/ 829920 h 103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38200" h="1035166">
                    <a:moveTo>
                      <a:pt x="0" y="829920"/>
                    </a:moveTo>
                    <a:lnTo>
                      <a:pt x="0" y="487020"/>
                    </a:lnTo>
                    <a:lnTo>
                      <a:pt x="76200" y="120307"/>
                    </a:lnTo>
                    <a:cubicBezTo>
                      <a:pt x="123825" y="80620"/>
                      <a:pt x="157162" y="10770"/>
                      <a:pt x="219075" y="1245"/>
                    </a:cubicBezTo>
                    <a:cubicBezTo>
                      <a:pt x="280988" y="-8280"/>
                      <a:pt x="406400" y="39345"/>
                      <a:pt x="500063" y="58395"/>
                    </a:cubicBezTo>
                    <a:cubicBezTo>
                      <a:pt x="598488" y="101787"/>
                      <a:pt x="750888" y="142003"/>
                      <a:pt x="776288" y="179045"/>
                    </a:cubicBezTo>
                    <a:cubicBezTo>
                      <a:pt x="801688" y="216087"/>
                      <a:pt x="823913" y="419287"/>
                      <a:pt x="838200" y="534645"/>
                    </a:cubicBezTo>
                    <a:lnTo>
                      <a:pt x="819150" y="850557"/>
                    </a:lnTo>
                    <a:cubicBezTo>
                      <a:pt x="766763" y="920407"/>
                      <a:pt x="685800" y="1025182"/>
                      <a:pt x="423863" y="1034707"/>
                    </a:cubicBezTo>
                    <a:cubicBezTo>
                      <a:pt x="161926" y="1044232"/>
                      <a:pt x="39688" y="903474"/>
                      <a:pt x="0" y="829920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C00000"/>
                  </a:gs>
                  <a:gs pos="20000">
                    <a:srgbClr val="C00000"/>
                  </a:gs>
                  <a:gs pos="50000">
                    <a:srgbClr val="FF33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90BA5D1E-3F72-4745-90E8-55A45B36214A}"/>
                  </a:ext>
                </a:extLst>
              </p:cNvPr>
              <p:cNvSpPr/>
              <p:nvPr/>
            </p:nvSpPr>
            <p:spPr>
              <a:xfrm>
                <a:off x="6922954" y="2642518"/>
                <a:ext cx="663308" cy="634284"/>
              </a:xfrm>
              <a:custGeom>
                <a:avLst/>
                <a:gdLst>
                  <a:gd name="connsiteX0" fmla="*/ 136287 w 663308"/>
                  <a:gd name="connsiteY0" fmla="*/ 0 h 670055"/>
                  <a:gd name="connsiteX1" fmla="*/ 145237 w 663308"/>
                  <a:gd name="connsiteY1" fmla="*/ 1633 h 670055"/>
                  <a:gd name="connsiteX2" fmla="*/ 113868 w 663308"/>
                  <a:gd name="connsiteY2" fmla="*/ 35771 h 670055"/>
                  <a:gd name="connsiteX3" fmla="*/ 107559 w 663308"/>
                  <a:gd name="connsiteY3" fmla="*/ 42136 h 670055"/>
                  <a:gd name="connsiteX4" fmla="*/ 186918 w 663308"/>
                  <a:gd name="connsiteY4" fmla="*/ 56684 h 670055"/>
                  <a:gd name="connsiteX5" fmla="*/ 391308 w 663308"/>
                  <a:gd name="connsiteY5" fmla="*/ 101531 h 670055"/>
                  <a:gd name="connsiteX6" fmla="*/ 627052 w 663308"/>
                  <a:gd name="connsiteY6" fmla="*/ 209357 h 670055"/>
                  <a:gd name="connsiteX7" fmla="*/ 663308 w 663308"/>
                  <a:gd name="connsiteY7" fmla="*/ 225281 h 670055"/>
                  <a:gd name="connsiteX8" fmla="*/ 652167 w 663308"/>
                  <a:gd name="connsiteY8" fmla="*/ 565081 h 670055"/>
                  <a:gd name="connsiteX9" fmla="*/ 194967 w 663308"/>
                  <a:gd name="connsiteY9" fmla="*/ 641281 h 670055"/>
                  <a:gd name="connsiteX10" fmla="*/ 44552 w 663308"/>
                  <a:gd name="connsiteY10" fmla="*/ 503764 h 670055"/>
                  <a:gd name="connsiteX11" fmla="*/ 0 w 663308"/>
                  <a:gd name="connsiteY11" fmla="*/ 412152 h 670055"/>
                  <a:gd name="connsiteX12" fmla="*/ 71142 w 663308"/>
                  <a:gd name="connsiteY12" fmla="*/ 69778 h 670055"/>
                  <a:gd name="connsiteX13" fmla="*/ 104852 w 663308"/>
                  <a:gd name="connsiteY13" fmla="*/ 35771 h 670055"/>
                  <a:gd name="connsiteX14" fmla="*/ 136287 w 663308"/>
                  <a:gd name="connsiteY14" fmla="*/ 0 h 670055"/>
                  <a:gd name="connsiteX0" fmla="*/ 136287 w 663308"/>
                  <a:gd name="connsiteY0" fmla="*/ 0 h 670055"/>
                  <a:gd name="connsiteX1" fmla="*/ 113868 w 663308"/>
                  <a:gd name="connsiteY1" fmla="*/ 35771 h 670055"/>
                  <a:gd name="connsiteX2" fmla="*/ 107559 w 663308"/>
                  <a:gd name="connsiteY2" fmla="*/ 42136 h 670055"/>
                  <a:gd name="connsiteX3" fmla="*/ 186918 w 663308"/>
                  <a:gd name="connsiteY3" fmla="*/ 56684 h 670055"/>
                  <a:gd name="connsiteX4" fmla="*/ 391308 w 663308"/>
                  <a:gd name="connsiteY4" fmla="*/ 101531 h 670055"/>
                  <a:gd name="connsiteX5" fmla="*/ 627052 w 663308"/>
                  <a:gd name="connsiteY5" fmla="*/ 209357 h 670055"/>
                  <a:gd name="connsiteX6" fmla="*/ 663308 w 663308"/>
                  <a:gd name="connsiteY6" fmla="*/ 225281 h 670055"/>
                  <a:gd name="connsiteX7" fmla="*/ 652167 w 663308"/>
                  <a:gd name="connsiteY7" fmla="*/ 565081 h 670055"/>
                  <a:gd name="connsiteX8" fmla="*/ 194967 w 663308"/>
                  <a:gd name="connsiteY8" fmla="*/ 641281 h 670055"/>
                  <a:gd name="connsiteX9" fmla="*/ 44552 w 663308"/>
                  <a:gd name="connsiteY9" fmla="*/ 503764 h 670055"/>
                  <a:gd name="connsiteX10" fmla="*/ 0 w 663308"/>
                  <a:gd name="connsiteY10" fmla="*/ 412152 h 670055"/>
                  <a:gd name="connsiteX11" fmla="*/ 71142 w 663308"/>
                  <a:gd name="connsiteY11" fmla="*/ 69778 h 670055"/>
                  <a:gd name="connsiteX12" fmla="*/ 104852 w 663308"/>
                  <a:gd name="connsiteY12" fmla="*/ 35771 h 670055"/>
                  <a:gd name="connsiteX13" fmla="*/ 136287 w 663308"/>
                  <a:gd name="connsiteY13" fmla="*/ 0 h 670055"/>
                  <a:gd name="connsiteX0" fmla="*/ 104852 w 663308"/>
                  <a:gd name="connsiteY0" fmla="*/ 0 h 634284"/>
                  <a:gd name="connsiteX1" fmla="*/ 113868 w 663308"/>
                  <a:gd name="connsiteY1" fmla="*/ 0 h 634284"/>
                  <a:gd name="connsiteX2" fmla="*/ 107559 w 663308"/>
                  <a:gd name="connsiteY2" fmla="*/ 6365 h 634284"/>
                  <a:gd name="connsiteX3" fmla="*/ 186918 w 663308"/>
                  <a:gd name="connsiteY3" fmla="*/ 20913 h 634284"/>
                  <a:gd name="connsiteX4" fmla="*/ 391308 w 663308"/>
                  <a:gd name="connsiteY4" fmla="*/ 65760 h 634284"/>
                  <a:gd name="connsiteX5" fmla="*/ 627052 w 663308"/>
                  <a:gd name="connsiteY5" fmla="*/ 173586 h 634284"/>
                  <a:gd name="connsiteX6" fmla="*/ 663308 w 663308"/>
                  <a:gd name="connsiteY6" fmla="*/ 189510 h 634284"/>
                  <a:gd name="connsiteX7" fmla="*/ 652167 w 663308"/>
                  <a:gd name="connsiteY7" fmla="*/ 529310 h 634284"/>
                  <a:gd name="connsiteX8" fmla="*/ 194967 w 663308"/>
                  <a:gd name="connsiteY8" fmla="*/ 605510 h 634284"/>
                  <a:gd name="connsiteX9" fmla="*/ 44552 w 663308"/>
                  <a:gd name="connsiteY9" fmla="*/ 467993 h 634284"/>
                  <a:gd name="connsiteX10" fmla="*/ 0 w 663308"/>
                  <a:gd name="connsiteY10" fmla="*/ 376381 h 634284"/>
                  <a:gd name="connsiteX11" fmla="*/ 71142 w 663308"/>
                  <a:gd name="connsiteY11" fmla="*/ 34007 h 634284"/>
                  <a:gd name="connsiteX12" fmla="*/ 104852 w 663308"/>
                  <a:gd name="connsiteY12" fmla="*/ 0 h 634284"/>
                  <a:gd name="connsiteX0" fmla="*/ 104852 w 663308"/>
                  <a:gd name="connsiteY0" fmla="*/ 0 h 634284"/>
                  <a:gd name="connsiteX1" fmla="*/ 107559 w 663308"/>
                  <a:gd name="connsiteY1" fmla="*/ 6365 h 634284"/>
                  <a:gd name="connsiteX2" fmla="*/ 186918 w 663308"/>
                  <a:gd name="connsiteY2" fmla="*/ 20913 h 634284"/>
                  <a:gd name="connsiteX3" fmla="*/ 391308 w 663308"/>
                  <a:gd name="connsiteY3" fmla="*/ 65760 h 634284"/>
                  <a:gd name="connsiteX4" fmla="*/ 627052 w 663308"/>
                  <a:gd name="connsiteY4" fmla="*/ 173586 h 634284"/>
                  <a:gd name="connsiteX5" fmla="*/ 663308 w 663308"/>
                  <a:gd name="connsiteY5" fmla="*/ 189510 h 634284"/>
                  <a:gd name="connsiteX6" fmla="*/ 652167 w 663308"/>
                  <a:gd name="connsiteY6" fmla="*/ 529310 h 634284"/>
                  <a:gd name="connsiteX7" fmla="*/ 194967 w 663308"/>
                  <a:gd name="connsiteY7" fmla="*/ 605510 h 634284"/>
                  <a:gd name="connsiteX8" fmla="*/ 44552 w 663308"/>
                  <a:gd name="connsiteY8" fmla="*/ 467993 h 634284"/>
                  <a:gd name="connsiteX9" fmla="*/ 0 w 663308"/>
                  <a:gd name="connsiteY9" fmla="*/ 376381 h 634284"/>
                  <a:gd name="connsiteX10" fmla="*/ 71142 w 663308"/>
                  <a:gd name="connsiteY10" fmla="*/ 34007 h 634284"/>
                  <a:gd name="connsiteX11" fmla="*/ 104852 w 663308"/>
                  <a:gd name="connsiteY11" fmla="*/ 0 h 634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3308" h="634284">
                    <a:moveTo>
                      <a:pt x="104852" y="0"/>
                    </a:moveTo>
                    <a:lnTo>
                      <a:pt x="107559" y="6365"/>
                    </a:lnTo>
                    <a:lnTo>
                      <a:pt x="186918" y="20913"/>
                    </a:lnTo>
                    <a:cubicBezTo>
                      <a:pt x="252402" y="33216"/>
                      <a:pt x="318283" y="46710"/>
                      <a:pt x="391308" y="65760"/>
                    </a:cubicBezTo>
                    <a:cubicBezTo>
                      <a:pt x="500846" y="94335"/>
                      <a:pt x="575855" y="145234"/>
                      <a:pt x="627052" y="173586"/>
                    </a:cubicBezTo>
                    <a:lnTo>
                      <a:pt x="663308" y="189510"/>
                    </a:lnTo>
                    <a:lnTo>
                      <a:pt x="652167" y="529310"/>
                    </a:lnTo>
                    <a:cubicBezTo>
                      <a:pt x="606659" y="647843"/>
                      <a:pt x="310325" y="654723"/>
                      <a:pt x="194967" y="605510"/>
                    </a:cubicBezTo>
                    <a:cubicBezTo>
                      <a:pt x="137288" y="580904"/>
                      <a:pt x="85430" y="532485"/>
                      <a:pt x="44552" y="467993"/>
                    </a:cubicBezTo>
                    <a:lnTo>
                      <a:pt x="0" y="376381"/>
                    </a:lnTo>
                    <a:lnTo>
                      <a:pt x="71142" y="34007"/>
                    </a:lnTo>
                    <a:cubicBezTo>
                      <a:pt x="83049" y="24085"/>
                      <a:pt x="94062" y="12278"/>
                      <a:pt x="104852" y="0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C00000"/>
                  </a:gs>
                  <a:gs pos="20000">
                    <a:srgbClr val="C00000"/>
                  </a:gs>
                  <a:gs pos="50000">
                    <a:srgbClr val="800000"/>
                  </a:gs>
                </a:gsLst>
                <a:lin ang="6600000" scaled="0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8673141D-C196-4330-8380-892958C2E125}"/>
                  </a:ext>
                </a:extLst>
              </p:cNvPr>
              <p:cNvSpPr/>
              <p:nvPr/>
            </p:nvSpPr>
            <p:spPr>
              <a:xfrm>
                <a:off x="7022709" y="2556217"/>
                <a:ext cx="678849" cy="279731"/>
              </a:xfrm>
              <a:custGeom>
                <a:avLst/>
                <a:gdLst>
                  <a:gd name="connsiteX0" fmla="*/ 115474 w 678849"/>
                  <a:gd name="connsiteY0" fmla="*/ 1245 h 279731"/>
                  <a:gd name="connsiteX1" fmla="*/ 396462 w 678849"/>
                  <a:gd name="connsiteY1" fmla="*/ 58395 h 279731"/>
                  <a:gd name="connsiteX2" fmla="*/ 672687 w 678849"/>
                  <a:gd name="connsiteY2" fmla="*/ 179045 h 279731"/>
                  <a:gd name="connsiteX3" fmla="*/ 678849 w 678849"/>
                  <a:gd name="connsiteY3" fmla="*/ 192980 h 279731"/>
                  <a:gd name="connsiteX4" fmla="*/ 656811 w 678849"/>
                  <a:gd name="connsiteY4" fmla="*/ 216950 h 279731"/>
                  <a:gd name="connsiteX5" fmla="*/ 563149 w 678849"/>
                  <a:gd name="connsiteY5" fmla="*/ 279060 h 279731"/>
                  <a:gd name="connsiteX6" fmla="*/ 283749 w 678849"/>
                  <a:gd name="connsiteY6" fmla="*/ 152060 h 279731"/>
                  <a:gd name="connsiteX7" fmla="*/ 79359 w 678849"/>
                  <a:gd name="connsiteY7" fmla="*/ 107213 h 279731"/>
                  <a:gd name="connsiteX8" fmla="*/ 0 w 678849"/>
                  <a:gd name="connsiteY8" fmla="*/ 92665 h 279731"/>
                  <a:gd name="connsiteX9" fmla="*/ 6309 w 678849"/>
                  <a:gd name="connsiteY9" fmla="*/ 86300 h 279731"/>
                  <a:gd name="connsiteX10" fmla="*/ 115474 w 678849"/>
                  <a:gd name="connsiteY10" fmla="*/ 1245 h 279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78849" h="279731">
                    <a:moveTo>
                      <a:pt x="115474" y="1245"/>
                    </a:moveTo>
                    <a:cubicBezTo>
                      <a:pt x="177387" y="-8280"/>
                      <a:pt x="302799" y="39345"/>
                      <a:pt x="396462" y="58395"/>
                    </a:cubicBezTo>
                    <a:cubicBezTo>
                      <a:pt x="494887" y="101787"/>
                      <a:pt x="647287" y="142003"/>
                      <a:pt x="672687" y="179045"/>
                    </a:cubicBezTo>
                    <a:lnTo>
                      <a:pt x="678849" y="192980"/>
                    </a:lnTo>
                    <a:lnTo>
                      <a:pt x="656811" y="216950"/>
                    </a:lnTo>
                    <a:cubicBezTo>
                      <a:pt x="620828" y="254983"/>
                      <a:pt x="587491" y="284617"/>
                      <a:pt x="563149" y="279060"/>
                    </a:cubicBezTo>
                    <a:cubicBezTo>
                      <a:pt x="514466" y="267947"/>
                      <a:pt x="429799" y="190160"/>
                      <a:pt x="283749" y="152060"/>
                    </a:cubicBezTo>
                    <a:cubicBezTo>
                      <a:pt x="210724" y="133010"/>
                      <a:pt x="144843" y="119516"/>
                      <a:pt x="79359" y="107213"/>
                    </a:cubicBezTo>
                    <a:lnTo>
                      <a:pt x="0" y="92665"/>
                    </a:lnTo>
                    <a:lnTo>
                      <a:pt x="6309" y="86300"/>
                    </a:lnTo>
                    <a:cubicBezTo>
                      <a:pt x="38679" y="49465"/>
                      <a:pt x="69040" y="8389"/>
                      <a:pt x="115474" y="124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F263FA0F-DCE3-4F34-B302-621FBB284860}"/>
                </a:ext>
              </a:extLst>
            </p:cNvPr>
            <p:cNvGrpSpPr/>
            <p:nvPr/>
          </p:nvGrpSpPr>
          <p:grpSpPr>
            <a:xfrm>
              <a:off x="5859329" y="369735"/>
              <a:ext cx="838206" cy="1035166"/>
              <a:chOff x="6922954" y="2556217"/>
              <a:chExt cx="838206" cy="1035166"/>
            </a:xfrm>
          </p:grpSpPr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7607AA28-3AD5-4410-A1D4-80859E1BC650}"/>
                  </a:ext>
                </a:extLst>
              </p:cNvPr>
              <p:cNvSpPr/>
              <p:nvPr/>
            </p:nvSpPr>
            <p:spPr>
              <a:xfrm>
                <a:off x="6922960" y="2556217"/>
                <a:ext cx="838200" cy="1035166"/>
              </a:xfrm>
              <a:custGeom>
                <a:avLst/>
                <a:gdLst>
                  <a:gd name="connsiteX0" fmla="*/ 0 w 838200"/>
                  <a:gd name="connsiteY0" fmla="*/ 828675 h 1052512"/>
                  <a:gd name="connsiteX1" fmla="*/ 0 w 838200"/>
                  <a:gd name="connsiteY1" fmla="*/ 485775 h 1052512"/>
                  <a:gd name="connsiteX2" fmla="*/ 76200 w 838200"/>
                  <a:gd name="connsiteY2" fmla="*/ 119062 h 1052512"/>
                  <a:gd name="connsiteX3" fmla="*/ 219075 w 838200"/>
                  <a:gd name="connsiteY3" fmla="*/ 0 h 1052512"/>
                  <a:gd name="connsiteX4" fmla="*/ 500063 w 838200"/>
                  <a:gd name="connsiteY4" fmla="*/ 57150 h 1052512"/>
                  <a:gd name="connsiteX5" fmla="*/ 766763 w 838200"/>
                  <a:gd name="connsiteY5" fmla="*/ 190500 h 1052512"/>
                  <a:gd name="connsiteX6" fmla="*/ 838200 w 838200"/>
                  <a:gd name="connsiteY6" fmla="*/ 533400 h 1052512"/>
                  <a:gd name="connsiteX7" fmla="*/ 838200 w 838200"/>
                  <a:gd name="connsiteY7" fmla="*/ 833437 h 1052512"/>
                  <a:gd name="connsiteX8" fmla="*/ 433388 w 838200"/>
                  <a:gd name="connsiteY8" fmla="*/ 1052512 h 1052512"/>
                  <a:gd name="connsiteX9" fmla="*/ 0 w 838200"/>
                  <a:gd name="connsiteY9" fmla="*/ 828675 h 1052512"/>
                  <a:gd name="connsiteX0" fmla="*/ 0 w 838200"/>
                  <a:gd name="connsiteY0" fmla="*/ 829920 h 1053757"/>
                  <a:gd name="connsiteX1" fmla="*/ 0 w 838200"/>
                  <a:gd name="connsiteY1" fmla="*/ 487020 h 1053757"/>
                  <a:gd name="connsiteX2" fmla="*/ 76200 w 838200"/>
                  <a:gd name="connsiteY2" fmla="*/ 120307 h 1053757"/>
                  <a:gd name="connsiteX3" fmla="*/ 219075 w 838200"/>
                  <a:gd name="connsiteY3" fmla="*/ 1245 h 1053757"/>
                  <a:gd name="connsiteX4" fmla="*/ 500063 w 838200"/>
                  <a:gd name="connsiteY4" fmla="*/ 58395 h 1053757"/>
                  <a:gd name="connsiteX5" fmla="*/ 766763 w 838200"/>
                  <a:gd name="connsiteY5" fmla="*/ 191745 h 1053757"/>
                  <a:gd name="connsiteX6" fmla="*/ 838200 w 838200"/>
                  <a:gd name="connsiteY6" fmla="*/ 534645 h 1053757"/>
                  <a:gd name="connsiteX7" fmla="*/ 838200 w 838200"/>
                  <a:gd name="connsiteY7" fmla="*/ 834682 h 1053757"/>
                  <a:gd name="connsiteX8" fmla="*/ 433388 w 838200"/>
                  <a:gd name="connsiteY8" fmla="*/ 1053757 h 1053757"/>
                  <a:gd name="connsiteX9" fmla="*/ 0 w 838200"/>
                  <a:gd name="connsiteY9" fmla="*/ 829920 h 1053757"/>
                  <a:gd name="connsiteX0" fmla="*/ 0 w 838200"/>
                  <a:gd name="connsiteY0" fmla="*/ 829920 h 1053757"/>
                  <a:gd name="connsiteX1" fmla="*/ 0 w 838200"/>
                  <a:gd name="connsiteY1" fmla="*/ 487020 h 1053757"/>
                  <a:gd name="connsiteX2" fmla="*/ 76200 w 838200"/>
                  <a:gd name="connsiteY2" fmla="*/ 120307 h 1053757"/>
                  <a:gd name="connsiteX3" fmla="*/ 219075 w 838200"/>
                  <a:gd name="connsiteY3" fmla="*/ 1245 h 1053757"/>
                  <a:gd name="connsiteX4" fmla="*/ 500063 w 838200"/>
                  <a:gd name="connsiteY4" fmla="*/ 58395 h 1053757"/>
                  <a:gd name="connsiteX5" fmla="*/ 795338 w 838200"/>
                  <a:gd name="connsiteY5" fmla="*/ 188570 h 1053757"/>
                  <a:gd name="connsiteX6" fmla="*/ 838200 w 838200"/>
                  <a:gd name="connsiteY6" fmla="*/ 534645 h 1053757"/>
                  <a:gd name="connsiteX7" fmla="*/ 838200 w 838200"/>
                  <a:gd name="connsiteY7" fmla="*/ 834682 h 1053757"/>
                  <a:gd name="connsiteX8" fmla="*/ 433388 w 838200"/>
                  <a:gd name="connsiteY8" fmla="*/ 1053757 h 1053757"/>
                  <a:gd name="connsiteX9" fmla="*/ 0 w 838200"/>
                  <a:gd name="connsiteY9" fmla="*/ 829920 h 1053757"/>
                  <a:gd name="connsiteX0" fmla="*/ 0 w 838200"/>
                  <a:gd name="connsiteY0" fmla="*/ 829920 h 1053757"/>
                  <a:gd name="connsiteX1" fmla="*/ 0 w 838200"/>
                  <a:gd name="connsiteY1" fmla="*/ 487020 h 1053757"/>
                  <a:gd name="connsiteX2" fmla="*/ 76200 w 838200"/>
                  <a:gd name="connsiteY2" fmla="*/ 120307 h 1053757"/>
                  <a:gd name="connsiteX3" fmla="*/ 219075 w 838200"/>
                  <a:gd name="connsiteY3" fmla="*/ 1245 h 1053757"/>
                  <a:gd name="connsiteX4" fmla="*/ 500063 w 838200"/>
                  <a:gd name="connsiteY4" fmla="*/ 58395 h 1053757"/>
                  <a:gd name="connsiteX5" fmla="*/ 795338 w 838200"/>
                  <a:gd name="connsiteY5" fmla="*/ 188570 h 1053757"/>
                  <a:gd name="connsiteX6" fmla="*/ 838200 w 838200"/>
                  <a:gd name="connsiteY6" fmla="*/ 534645 h 1053757"/>
                  <a:gd name="connsiteX7" fmla="*/ 838200 w 838200"/>
                  <a:gd name="connsiteY7" fmla="*/ 834682 h 1053757"/>
                  <a:gd name="connsiteX8" fmla="*/ 433388 w 838200"/>
                  <a:gd name="connsiteY8" fmla="*/ 1053757 h 1053757"/>
                  <a:gd name="connsiteX9" fmla="*/ 0 w 838200"/>
                  <a:gd name="connsiteY9" fmla="*/ 829920 h 1053757"/>
                  <a:gd name="connsiteX0" fmla="*/ 0 w 838200"/>
                  <a:gd name="connsiteY0" fmla="*/ 829920 h 1053757"/>
                  <a:gd name="connsiteX1" fmla="*/ 0 w 838200"/>
                  <a:gd name="connsiteY1" fmla="*/ 487020 h 1053757"/>
                  <a:gd name="connsiteX2" fmla="*/ 76200 w 838200"/>
                  <a:gd name="connsiteY2" fmla="*/ 120307 h 1053757"/>
                  <a:gd name="connsiteX3" fmla="*/ 219075 w 838200"/>
                  <a:gd name="connsiteY3" fmla="*/ 1245 h 1053757"/>
                  <a:gd name="connsiteX4" fmla="*/ 500063 w 838200"/>
                  <a:gd name="connsiteY4" fmla="*/ 58395 h 1053757"/>
                  <a:gd name="connsiteX5" fmla="*/ 795338 w 838200"/>
                  <a:gd name="connsiteY5" fmla="*/ 188570 h 1053757"/>
                  <a:gd name="connsiteX6" fmla="*/ 838200 w 838200"/>
                  <a:gd name="connsiteY6" fmla="*/ 534645 h 1053757"/>
                  <a:gd name="connsiteX7" fmla="*/ 819150 w 838200"/>
                  <a:gd name="connsiteY7" fmla="*/ 850557 h 1053757"/>
                  <a:gd name="connsiteX8" fmla="*/ 433388 w 838200"/>
                  <a:gd name="connsiteY8" fmla="*/ 1053757 h 1053757"/>
                  <a:gd name="connsiteX9" fmla="*/ 0 w 838200"/>
                  <a:gd name="connsiteY9" fmla="*/ 829920 h 1053757"/>
                  <a:gd name="connsiteX0" fmla="*/ 0 w 838200"/>
                  <a:gd name="connsiteY0" fmla="*/ 829920 h 1050582"/>
                  <a:gd name="connsiteX1" fmla="*/ 0 w 838200"/>
                  <a:gd name="connsiteY1" fmla="*/ 487020 h 1050582"/>
                  <a:gd name="connsiteX2" fmla="*/ 76200 w 838200"/>
                  <a:gd name="connsiteY2" fmla="*/ 120307 h 1050582"/>
                  <a:gd name="connsiteX3" fmla="*/ 219075 w 838200"/>
                  <a:gd name="connsiteY3" fmla="*/ 1245 h 1050582"/>
                  <a:gd name="connsiteX4" fmla="*/ 500063 w 838200"/>
                  <a:gd name="connsiteY4" fmla="*/ 58395 h 1050582"/>
                  <a:gd name="connsiteX5" fmla="*/ 795338 w 838200"/>
                  <a:gd name="connsiteY5" fmla="*/ 188570 h 1050582"/>
                  <a:gd name="connsiteX6" fmla="*/ 838200 w 838200"/>
                  <a:gd name="connsiteY6" fmla="*/ 534645 h 1050582"/>
                  <a:gd name="connsiteX7" fmla="*/ 819150 w 838200"/>
                  <a:gd name="connsiteY7" fmla="*/ 850557 h 1050582"/>
                  <a:gd name="connsiteX8" fmla="*/ 414338 w 838200"/>
                  <a:gd name="connsiteY8" fmla="*/ 1050582 h 1050582"/>
                  <a:gd name="connsiteX9" fmla="*/ 0 w 838200"/>
                  <a:gd name="connsiteY9" fmla="*/ 829920 h 1050582"/>
                  <a:gd name="connsiteX0" fmla="*/ 0 w 838200"/>
                  <a:gd name="connsiteY0" fmla="*/ 829920 h 1052576"/>
                  <a:gd name="connsiteX1" fmla="*/ 0 w 838200"/>
                  <a:gd name="connsiteY1" fmla="*/ 487020 h 1052576"/>
                  <a:gd name="connsiteX2" fmla="*/ 76200 w 838200"/>
                  <a:gd name="connsiteY2" fmla="*/ 120307 h 1052576"/>
                  <a:gd name="connsiteX3" fmla="*/ 219075 w 838200"/>
                  <a:gd name="connsiteY3" fmla="*/ 1245 h 1052576"/>
                  <a:gd name="connsiteX4" fmla="*/ 500063 w 838200"/>
                  <a:gd name="connsiteY4" fmla="*/ 58395 h 1052576"/>
                  <a:gd name="connsiteX5" fmla="*/ 795338 w 838200"/>
                  <a:gd name="connsiteY5" fmla="*/ 188570 h 1052576"/>
                  <a:gd name="connsiteX6" fmla="*/ 838200 w 838200"/>
                  <a:gd name="connsiteY6" fmla="*/ 534645 h 1052576"/>
                  <a:gd name="connsiteX7" fmla="*/ 819150 w 838200"/>
                  <a:gd name="connsiteY7" fmla="*/ 850557 h 1052576"/>
                  <a:gd name="connsiteX8" fmla="*/ 414338 w 838200"/>
                  <a:gd name="connsiteY8" fmla="*/ 1050582 h 1052576"/>
                  <a:gd name="connsiteX9" fmla="*/ 0 w 838200"/>
                  <a:gd name="connsiteY9" fmla="*/ 829920 h 1052576"/>
                  <a:gd name="connsiteX0" fmla="*/ 0 w 838200"/>
                  <a:gd name="connsiteY0" fmla="*/ 829920 h 1036885"/>
                  <a:gd name="connsiteX1" fmla="*/ 0 w 838200"/>
                  <a:gd name="connsiteY1" fmla="*/ 487020 h 1036885"/>
                  <a:gd name="connsiteX2" fmla="*/ 76200 w 838200"/>
                  <a:gd name="connsiteY2" fmla="*/ 120307 h 1036885"/>
                  <a:gd name="connsiteX3" fmla="*/ 219075 w 838200"/>
                  <a:gd name="connsiteY3" fmla="*/ 1245 h 1036885"/>
                  <a:gd name="connsiteX4" fmla="*/ 500063 w 838200"/>
                  <a:gd name="connsiteY4" fmla="*/ 58395 h 1036885"/>
                  <a:gd name="connsiteX5" fmla="*/ 795338 w 838200"/>
                  <a:gd name="connsiteY5" fmla="*/ 188570 h 1036885"/>
                  <a:gd name="connsiteX6" fmla="*/ 838200 w 838200"/>
                  <a:gd name="connsiteY6" fmla="*/ 534645 h 1036885"/>
                  <a:gd name="connsiteX7" fmla="*/ 819150 w 838200"/>
                  <a:gd name="connsiteY7" fmla="*/ 850557 h 1036885"/>
                  <a:gd name="connsiteX8" fmla="*/ 423863 w 838200"/>
                  <a:gd name="connsiteY8" fmla="*/ 1034707 h 1036885"/>
                  <a:gd name="connsiteX9" fmla="*/ 0 w 838200"/>
                  <a:gd name="connsiteY9" fmla="*/ 829920 h 1036885"/>
                  <a:gd name="connsiteX0" fmla="*/ 0 w 838200"/>
                  <a:gd name="connsiteY0" fmla="*/ 829920 h 1035166"/>
                  <a:gd name="connsiteX1" fmla="*/ 0 w 838200"/>
                  <a:gd name="connsiteY1" fmla="*/ 487020 h 1035166"/>
                  <a:gd name="connsiteX2" fmla="*/ 76200 w 838200"/>
                  <a:gd name="connsiteY2" fmla="*/ 120307 h 1035166"/>
                  <a:gd name="connsiteX3" fmla="*/ 219075 w 838200"/>
                  <a:gd name="connsiteY3" fmla="*/ 1245 h 1035166"/>
                  <a:gd name="connsiteX4" fmla="*/ 500063 w 838200"/>
                  <a:gd name="connsiteY4" fmla="*/ 58395 h 1035166"/>
                  <a:gd name="connsiteX5" fmla="*/ 795338 w 838200"/>
                  <a:gd name="connsiteY5" fmla="*/ 188570 h 1035166"/>
                  <a:gd name="connsiteX6" fmla="*/ 838200 w 838200"/>
                  <a:gd name="connsiteY6" fmla="*/ 534645 h 1035166"/>
                  <a:gd name="connsiteX7" fmla="*/ 819150 w 838200"/>
                  <a:gd name="connsiteY7" fmla="*/ 850557 h 1035166"/>
                  <a:gd name="connsiteX8" fmla="*/ 423863 w 838200"/>
                  <a:gd name="connsiteY8" fmla="*/ 1034707 h 1035166"/>
                  <a:gd name="connsiteX9" fmla="*/ 0 w 838200"/>
                  <a:gd name="connsiteY9" fmla="*/ 829920 h 1035166"/>
                  <a:gd name="connsiteX0" fmla="*/ 0 w 838200"/>
                  <a:gd name="connsiteY0" fmla="*/ 829920 h 1035166"/>
                  <a:gd name="connsiteX1" fmla="*/ 0 w 838200"/>
                  <a:gd name="connsiteY1" fmla="*/ 487020 h 1035166"/>
                  <a:gd name="connsiteX2" fmla="*/ 76200 w 838200"/>
                  <a:gd name="connsiteY2" fmla="*/ 120307 h 1035166"/>
                  <a:gd name="connsiteX3" fmla="*/ 219075 w 838200"/>
                  <a:gd name="connsiteY3" fmla="*/ 1245 h 1035166"/>
                  <a:gd name="connsiteX4" fmla="*/ 500063 w 838200"/>
                  <a:gd name="connsiteY4" fmla="*/ 58395 h 1035166"/>
                  <a:gd name="connsiteX5" fmla="*/ 795338 w 838200"/>
                  <a:gd name="connsiteY5" fmla="*/ 188570 h 1035166"/>
                  <a:gd name="connsiteX6" fmla="*/ 838200 w 838200"/>
                  <a:gd name="connsiteY6" fmla="*/ 534645 h 1035166"/>
                  <a:gd name="connsiteX7" fmla="*/ 819150 w 838200"/>
                  <a:gd name="connsiteY7" fmla="*/ 850557 h 1035166"/>
                  <a:gd name="connsiteX8" fmla="*/ 423863 w 838200"/>
                  <a:gd name="connsiteY8" fmla="*/ 1034707 h 1035166"/>
                  <a:gd name="connsiteX9" fmla="*/ 0 w 838200"/>
                  <a:gd name="connsiteY9" fmla="*/ 829920 h 1035166"/>
                  <a:gd name="connsiteX0" fmla="*/ 0 w 838200"/>
                  <a:gd name="connsiteY0" fmla="*/ 829920 h 1035166"/>
                  <a:gd name="connsiteX1" fmla="*/ 0 w 838200"/>
                  <a:gd name="connsiteY1" fmla="*/ 487020 h 1035166"/>
                  <a:gd name="connsiteX2" fmla="*/ 76200 w 838200"/>
                  <a:gd name="connsiteY2" fmla="*/ 120307 h 1035166"/>
                  <a:gd name="connsiteX3" fmla="*/ 219075 w 838200"/>
                  <a:gd name="connsiteY3" fmla="*/ 1245 h 1035166"/>
                  <a:gd name="connsiteX4" fmla="*/ 500063 w 838200"/>
                  <a:gd name="connsiteY4" fmla="*/ 58395 h 1035166"/>
                  <a:gd name="connsiteX5" fmla="*/ 795338 w 838200"/>
                  <a:gd name="connsiteY5" fmla="*/ 188570 h 1035166"/>
                  <a:gd name="connsiteX6" fmla="*/ 838200 w 838200"/>
                  <a:gd name="connsiteY6" fmla="*/ 534645 h 1035166"/>
                  <a:gd name="connsiteX7" fmla="*/ 819150 w 838200"/>
                  <a:gd name="connsiteY7" fmla="*/ 850557 h 1035166"/>
                  <a:gd name="connsiteX8" fmla="*/ 423863 w 838200"/>
                  <a:gd name="connsiteY8" fmla="*/ 1034707 h 1035166"/>
                  <a:gd name="connsiteX9" fmla="*/ 0 w 838200"/>
                  <a:gd name="connsiteY9" fmla="*/ 829920 h 1035166"/>
                  <a:gd name="connsiteX0" fmla="*/ 0 w 838200"/>
                  <a:gd name="connsiteY0" fmla="*/ 829920 h 1035166"/>
                  <a:gd name="connsiteX1" fmla="*/ 0 w 838200"/>
                  <a:gd name="connsiteY1" fmla="*/ 487020 h 1035166"/>
                  <a:gd name="connsiteX2" fmla="*/ 76200 w 838200"/>
                  <a:gd name="connsiteY2" fmla="*/ 120307 h 1035166"/>
                  <a:gd name="connsiteX3" fmla="*/ 219075 w 838200"/>
                  <a:gd name="connsiteY3" fmla="*/ 1245 h 1035166"/>
                  <a:gd name="connsiteX4" fmla="*/ 500063 w 838200"/>
                  <a:gd name="connsiteY4" fmla="*/ 58395 h 1035166"/>
                  <a:gd name="connsiteX5" fmla="*/ 776288 w 838200"/>
                  <a:gd name="connsiteY5" fmla="*/ 179045 h 1035166"/>
                  <a:gd name="connsiteX6" fmla="*/ 838200 w 838200"/>
                  <a:gd name="connsiteY6" fmla="*/ 534645 h 1035166"/>
                  <a:gd name="connsiteX7" fmla="*/ 819150 w 838200"/>
                  <a:gd name="connsiteY7" fmla="*/ 850557 h 1035166"/>
                  <a:gd name="connsiteX8" fmla="*/ 423863 w 838200"/>
                  <a:gd name="connsiteY8" fmla="*/ 1034707 h 1035166"/>
                  <a:gd name="connsiteX9" fmla="*/ 0 w 838200"/>
                  <a:gd name="connsiteY9" fmla="*/ 829920 h 103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38200" h="1035166">
                    <a:moveTo>
                      <a:pt x="0" y="829920"/>
                    </a:moveTo>
                    <a:lnTo>
                      <a:pt x="0" y="487020"/>
                    </a:lnTo>
                    <a:lnTo>
                      <a:pt x="76200" y="120307"/>
                    </a:lnTo>
                    <a:cubicBezTo>
                      <a:pt x="123825" y="80620"/>
                      <a:pt x="157162" y="10770"/>
                      <a:pt x="219075" y="1245"/>
                    </a:cubicBezTo>
                    <a:cubicBezTo>
                      <a:pt x="280988" y="-8280"/>
                      <a:pt x="406400" y="39345"/>
                      <a:pt x="500063" y="58395"/>
                    </a:cubicBezTo>
                    <a:cubicBezTo>
                      <a:pt x="598488" y="101787"/>
                      <a:pt x="750888" y="142003"/>
                      <a:pt x="776288" y="179045"/>
                    </a:cubicBezTo>
                    <a:cubicBezTo>
                      <a:pt x="801688" y="216087"/>
                      <a:pt x="823913" y="419287"/>
                      <a:pt x="838200" y="534645"/>
                    </a:cubicBezTo>
                    <a:lnTo>
                      <a:pt x="819150" y="850557"/>
                    </a:lnTo>
                    <a:cubicBezTo>
                      <a:pt x="766763" y="920407"/>
                      <a:pt x="685800" y="1025182"/>
                      <a:pt x="423863" y="1034707"/>
                    </a:cubicBezTo>
                    <a:cubicBezTo>
                      <a:pt x="161926" y="1044232"/>
                      <a:pt x="39688" y="903474"/>
                      <a:pt x="0" y="829920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chemeClr val="tx1">
                      <a:lumMod val="75000"/>
                      <a:lumOff val="25000"/>
                    </a:schemeClr>
                  </a:gs>
                  <a:gs pos="1900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7CEA5AB4-9C80-4CEF-89C7-67A29DA79CB9}"/>
                  </a:ext>
                </a:extLst>
              </p:cNvPr>
              <p:cNvSpPr/>
              <p:nvPr/>
            </p:nvSpPr>
            <p:spPr>
              <a:xfrm>
                <a:off x="6922954" y="2642518"/>
                <a:ext cx="663308" cy="634284"/>
              </a:xfrm>
              <a:custGeom>
                <a:avLst/>
                <a:gdLst>
                  <a:gd name="connsiteX0" fmla="*/ 136287 w 663308"/>
                  <a:gd name="connsiteY0" fmla="*/ 0 h 670055"/>
                  <a:gd name="connsiteX1" fmla="*/ 145237 w 663308"/>
                  <a:gd name="connsiteY1" fmla="*/ 1633 h 670055"/>
                  <a:gd name="connsiteX2" fmla="*/ 113868 w 663308"/>
                  <a:gd name="connsiteY2" fmla="*/ 35771 h 670055"/>
                  <a:gd name="connsiteX3" fmla="*/ 107559 w 663308"/>
                  <a:gd name="connsiteY3" fmla="*/ 42136 h 670055"/>
                  <a:gd name="connsiteX4" fmla="*/ 186918 w 663308"/>
                  <a:gd name="connsiteY4" fmla="*/ 56684 h 670055"/>
                  <a:gd name="connsiteX5" fmla="*/ 391308 w 663308"/>
                  <a:gd name="connsiteY5" fmla="*/ 101531 h 670055"/>
                  <a:gd name="connsiteX6" fmla="*/ 627052 w 663308"/>
                  <a:gd name="connsiteY6" fmla="*/ 209357 h 670055"/>
                  <a:gd name="connsiteX7" fmla="*/ 663308 w 663308"/>
                  <a:gd name="connsiteY7" fmla="*/ 225281 h 670055"/>
                  <a:gd name="connsiteX8" fmla="*/ 652167 w 663308"/>
                  <a:gd name="connsiteY8" fmla="*/ 565081 h 670055"/>
                  <a:gd name="connsiteX9" fmla="*/ 194967 w 663308"/>
                  <a:gd name="connsiteY9" fmla="*/ 641281 h 670055"/>
                  <a:gd name="connsiteX10" fmla="*/ 44552 w 663308"/>
                  <a:gd name="connsiteY10" fmla="*/ 503764 h 670055"/>
                  <a:gd name="connsiteX11" fmla="*/ 0 w 663308"/>
                  <a:gd name="connsiteY11" fmla="*/ 412152 h 670055"/>
                  <a:gd name="connsiteX12" fmla="*/ 71142 w 663308"/>
                  <a:gd name="connsiteY12" fmla="*/ 69778 h 670055"/>
                  <a:gd name="connsiteX13" fmla="*/ 104852 w 663308"/>
                  <a:gd name="connsiteY13" fmla="*/ 35771 h 670055"/>
                  <a:gd name="connsiteX14" fmla="*/ 136287 w 663308"/>
                  <a:gd name="connsiteY14" fmla="*/ 0 h 670055"/>
                  <a:gd name="connsiteX0" fmla="*/ 136287 w 663308"/>
                  <a:gd name="connsiteY0" fmla="*/ 0 h 670055"/>
                  <a:gd name="connsiteX1" fmla="*/ 113868 w 663308"/>
                  <a:gd name="connsiteY1" fmla="*/ 35771 h 670055"/>
                  <a:gd name="connsiteX2" fmla="*/ 107559 w 663308"/>
                  <a:gd name="connsiteY2" fmla="*/ 42136 h 670055"/>
                  <a:gd name="connsiteX3" fmla="*/ 186918 w 663308"/>
                  <a:gd name="connsiteY3" fmla="*/ 56684 h 670055"/>
                  <a:gd name="connsiteX4" fmla="*/ 391308 w 663308"/>
                  <a:gd name="connsiteY4" fmla="*/ 101531 h 670055"/>
                  <a:gd name="connsiteX5" fmla="*/ 627052 w 663308"/>
                  <a:gd name="connsiteY5" fmla="*/ 209357 h 670055"/>
                  <a:gd name="connsiteX6" fmla="*/ 663308 w 663308"/>
                  <a:gd name="connsiteY6" fmla="*/ 225281 h 670055"/>
                  <a:gd name="connsiteX7" fmla="*/ 652167 w 663308"/>
                  <a:gd name="connsiteY7" fmla="*/ 565081 h 670055"/>
                  <a:gd name="connsiteX8" fmla="*/ 194967 w 663308"/>
                  <a:gd name="connsiteY8" fmla="*/ 641281 h 670055"/>
                  <a:gd name="connsiteX9" fmla="*/ 44552 w 663308"/>
                  <a:gd name="connsiteY9" fmla="*/ 503764 h 670055"/>
                  <a:gd name="connsiteX10" fmla="*/ 0 w 663308"/>
                  <a:gd name="connsiteY10" fmla="*/ 412152 h 670055"/>
                  <a:gd name="connsiteX11" fmla="*/ 71142 w 663308"/>
                  <a:gd name="connsiteY11" fmla="*/ 69778 h 670055"/>
                  <a:gd name="connsiteX12" fmla="*/ 104852 w 663308"/>
                  <a:gd name="connsiteY12" fmla="*/ 35771 h 670055"/>
                  <a:gd name="connsiteX13" fmla="*/ 136287 w 663308"/>
                  <a:gd name="connsiteY13" fmla="*/ 0 h 670055"/>
                  <a:gd name="connsiteX0" fmla="*/ 104852 w 663308"/>
                  <a:gd name="connsiteY0" fmla="*/ 0 h 634284"/>
                  <a:gd name="connsiteX1" fmla="*/ 113868 w 663308"/>
                  <a:gd name="connsiteY1" fmla="*/ 0 h 634284"/>
                  <a:gd name="connsiteX2" fmla="*/ 107559 w 663308"/>
                  <a:gd name="connsiteY2" fmla="*/ 6365 h 634284"/>
                  <a:gd name="connsiteX3" fmla="*/ 186918 w 663308"/>
                  <a:gd name="connsiteY3" fmla="*/ 20913 h 634284"/>
                  <a:gd name="connsiteX4" fmla="*/ 391308 w 663308"/>
                  <a:gd name="connsiteY4" fmla="*/ 65760 h 634284"/>
                  <a:gd name="connsiteX5" fmla="*/ 627052 w 663308"/>
                  <a:gd name="connsiteY5" fmla="*/ 173586 h 634284"/>
                  <a:gd name="connsiteX6" fmla="*/ 663308 w 663308"/>
                  <a:gd name="connsiteY6" fmla="*/ 189510 h 634284"/>
                  <a:gd name="connsiteX7" fmla="*/ 652167 w 663308"/>
                  <a:gd name="connsiteY7" fmla="*/ 529310 h 634284"/>
                  <a:gd name="connsiteX8" fmla="*/ 194967 w 663308"/>
                  <a:gd name="connsiteY8" fmla="*/ 605510 h 634284"/>
                  <a:gd name="connsiteX9" fmla="*/ 44552 w 663308"/>
                  <a:gd name="connsiteY9" fmla="*/ 467993 h 634284"/>
                  <a:gd name="connsiteX10" fmla="*/ 0 w 663308"/>
                  <a:gd name="connsiteY10" fmla="*/ 376381 h 634284"/>
                  <a:gd name="connsiteX11" fmla="*/ 71142 w 663308"/>
                  <a:gd name="connsiteY11" fmla="*/ 34007 h 634284"/>
                  <a:gd name="connsiteX12" fmla="*/ 104852 w 663308"/>
                  <a:gd name="connsiteY12" fmla="*/ 0 h 634284"/>
                  <a:gd name="connsiteX0" fmla="*/ 104852 w 663308"/>
                  <a:gd name="connsiteY0" fmla="*/ 0 h 634284"/>
                  <a:gd name="connsiteX1" fmla="*/ 107559 w 663308"/>
                  <a:gd name="connsiteY1" fmla="*/ 6365 h 634284"/>
                  <a:gd name="connsiteX2" fmla="*/ 186918 w 663308"/>
                  <a:gd name="connsiteY2" fmla="*/ 20913 h 634284"/>
                  <a:gd name="connsiteX3" fmla="*/ 391308 w 663308"/>
                  <a:gd name="connsiteY3" fmla="*/ 65760 h 634284"/>
                  <a:gd name="connsiteX4" fmla="*/ 627052 w 663308"/>
                  <a:gd name="connsiteY4" fmla="*/ 173586 h 634284"/>
                  <a:gd name="connsiteX5" fmla="*/ 663308 w 663308"/>
                  <a:gd name="connsiteY5" fmla="*/ 189510 h 634284"/>
                  <a:gd name="connsiteX6" fmla="*/ 652167 w 663308"/>
                  <a:gd name="connsiteY6" fmla="*/ 529310 h 634284"/>
                  <a:gd name="connsiteX7" fmla="*/ 194967 w 663308"/>
                  <a:gd name="connsiteY7" fmla="*/ 605510 h 634284"/>
                  <a:gd name="connsiteX8" fmla="*/ 44552 w 663308"/>
                  <a:gd name="connsiteY8" fmla="*/ 467993 h 634284"/>
                  <a:gd name="connsiteX9" fmla="*/ 0 w 663308"/>
                  <a:gd name="connsiteY9" fmla="*/ 376381 h 634284"/>
                  <a:gd name="connsiteX10" fmla="*/ 71142 w 663308"/>
                  <a:gd name="connsiteY10" fmla="*/ 34007 h 634284"/>
                  <a:gd name="connsiteX11" fmla="*/ 104852 w 663308"/>
                  <a:gd name="connsiteY11" fmla="*/ 0 h 634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3308" h="634284">
                    <a:moveTo>
                      <a:pt x="104852" y="0"/>
                    </a:moveTo>
                    <a:lnTo>
                      <a:pt x="107559" y="6365"/>
                    </a:lnTo>
                    <a:lnTo>
                      <a:pt x="186918" y="20913"/>
                    </a:lnTo>
                    <a:cubicBezTo>
                      <a:pt x="252402" y="33216"/>
                      <a:pt x="318283" y="46710"/>
                      <a:pt x="391308" y="65760"/>
                    </a:cubicBezTo>
                    <a:cubicBezTo>
                      <a:pt x="500846" y="94335"/>
                      <a:pt x="575855" y="145234"/>
                      <a:pt x="627052" y="173586"/>
                    </a:cubicBezTo>
                    <a:lnTo>
                      <a:pt x="663308" y="189510"/>
                    </a:lnTo>
                    <a:lnTo>
                      <a:pt x="652167" y="529310"/>
                    </a:lnTo>
                    <a:cubicBezTo>
                      <a:pt x="606659" y="647843"/>
                      <a:pt x="310325" y="654723"/>
                      <a:pt x="194967" y="605510"/>
                    </a:cubicBezTo>
                    <a:cubicBezTo>
                      <a:pt x="137288" y="580904"/>
                      <a:pt x="85430" y="532485"/>
                      <a:pt x="44552" y="467993"/>
                    </a:cubicBezTo>
                    <a:lnTo>
                      <a:pt x="0" y="376381"/>
                    </a:lnTo>
                    <a:lnTo>
                      <a:pt x="71142" y="34007"/>
                    </a:lnTo>
                    <a:cubicBezTo>
                      <a:pt x="83049" y="24085"/>
                      <a:pt x="94062" y="12278"/>
                      <a:pt x="104852" y="0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chemeClr val="tx1">
                      <a:lumMod val="65000"/>
                      <a:lumOff val="35000"/>
                    </a:schemeClr>
                  </a:gs>
                  <a:gs pos="20000">
                    <a:schemeClr val="tx1">
                      <a:lumMod val="65000"/>
                      <a:lumOff val="35000"/>
                    </a:schemeClr>
                  </a:gs>
                  <a:gs pos="50000">
                    <a:schemeClr val="tx1"/>
                  </a:gs>
                </a:gsLst>
                <a:lin ang="6600000" scaled="0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F2BFD6F7-7F10-417A-B89A-23D28A5DB294}"/>
                  </a:ext>
                </a:extLst>
              </p:cNvPr>
              <p:cNvSpPr/>
              <p:nvPr/>
            </p:nvSpPr>
            <p:spPr>
              <a:xfrm>
                <a:off x="7022709" y="2556217"/>
                <a:ext cx="678849" cy="279731"/>
              </a:xfrm>
              <a:custGeom>
                <a:avLst/>
                <a:gdLst>
                  <a:gd name="connsiteX0" fmla="*/ 115474 w 678849"/>
                  <a:gd name="connsiteY0" fmla="*/ 1245 h 279731"/>
                  <a:gd name="connsiteX1" fmla="*/ 396462 w 678849"/>
                  <a:gd name="connsiteY1" fmla="*/ 58395 h 279731"/>
                  <a:gd name="connsiteX2" fmla="*/ 672687 w 678849"/>
                  <a:gd name="connsiteY2" fmla="*/ 179045 h 279731"/>
                  <a:gd name="connsiteX3" fmla="*/ 678849 w 678849"/>
                  <a:gd name="connsiteY3" fmla="*/ 192980 h 279731"/>
                  <a:gd name="connsiteX4" fmla="*/ 656811 w 678849"/>
                  <a:gd name="connsiteY4" fmla="*/ 216950 h 279731"/>
                  <a:gd name="connsiteX5" fmla="*/ 563149 w 678849"/>
                  <a:gd name="connsiteY5" fmla="*/ 279060 h 279731"/>
                  <a:gd name="connsiteX6" fmla="*/ 283749 w 678849"/>
                  <a:gd name="connsiteY6" fmla="*/ 152060 h 279731"/>
                  <a:gd name="connsiteX7" fmla="*/ 79359 w 678849"/>
                  <a:gd name="connsiteY7" fmla="*/ 107213 h 279731"/>
                  <a:gd name="connsiteX8" fmla="*/ 0 w 678849"/>
                  <a:gd name="connsiteY8" fmla="*/ 92665 h 279731"/>
                  <a:gd name="connsiteX9" fmla="*/ 6309 w 678849"/>
                  <a:gd name="connsiteY9" fmla="*/ 86300 h 279731"/>
                  <a:gd name="connsiteX10" fmla="*/ 115474 w 678849"/>
                  <a:gd name="connsiteY10" fmla="*/ 1245 h 279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78849" h="279731">
                    <a:moveTo>
                      <a:pt x="115474" y="1245"/>
                    </a:moveTo>
                    <a:cubicBezTo>
                      <a:pt x="177387" y="-8280"/>
                      <a:pt x="302799" y="39345"/>
                      <a:pt x="396462" y="58395"/>
                    </a:cubicBezTo>
                    <a:cubicBezTo>
                      <a:pt x="494887" y="101787"/>
                      <a:pt x="647287" y="142003"/>
                      <a:pt x="672687" y="179045"/>
                    </a:cubicBezTo>
                    <a:lnTo>
                      <a:pt x="678849" y="192980"/>
                    </a:lnTo>
                    <a:lnTo>
                      <a:pt x="656811" y="216950"/>
                    </a:lnTo>
                    <a:cubicBezTo>
                      <a:pt x="620828" y="254983"/>
                      <a:pt x="587491" y="284617"/>
                      <a:pt x="563149" y="279060"/>
                    </a:cubicBezTo>
                    <a:cubicBezTo>
                      <a:pt x="514466" y="267947"/>
                      <a:pt x="429799" y="190160"/>
                      <a:pt x="283749" y="152060"/>
                    </a:cubicBezTo>
                    <a:cubicBezTo>
                      <a:pt x="210724" y="133010"/>
                      <a:pt x="144843" y="119516"/>
                      <a:pt x="79359" y="107213"/>
                    </a:cubicBezTo>
                    <a:lnTo>
                      <a:pt x="0" y="92665"/>
                    </a:lnTo>
                    <a:lnTo>
                      <a:pt x="6309" y="86300"/>
                    </a:lnTo>
                    <a:cubicBezTo>
                      <a:pt x="38679" y="49465"/>
                      <a:pt x="69040" y="8389"/>
                      <a:pt x="115474" y="1245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F1AB125F-C392-4783-F1DF-9B0B69E4EF97}"/>
              </a:ext>
            </a:extLst>
          </p:cNvPr>
          <p:cNvGrpSpPr/>
          <p:nvPr/>
        </p:nvGrpSpPr>
        <p:grpSpPr>
          <a:xfrm>
            <a:off x="7488386" y="929130"/>
            <a:ext cx="760314" cy="2489036"/>
            <a:chOff x="1217585" y="1008697"/>
            <a:chExt cx="780561" cy="2555318"/>
          </a:xfrm>
        </p:grpSpPr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0901D6DF-8CD8-8F9C-A919-AC1D2FA82021}"/>
                </a:ext>
              </a:extLst>
            </p:cNvPr>
            <p:cNvSpPr/>
            <p:nvPr/>
          </p:nvSpPr>
          <p:spPr bwMode="auto">
            <a:xfrm>
              <a:off x="1217585" y="1898830"/>
              <a:ext cx="765085" cy="270030"/>
            </a:xfrm>
            <a:prstGeom prst="round2Same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四角形: 上の 2 つの角を丸める 163">
              <a:extLst>
                <a:ext uri="{FF2B5EF4-FFF2-40B4-BE49-F238E27FC236}">
                  <a16:creationId xmlns:a16="http://schemas.microsoft.com/office/drawing/2014/main" id="{54936F2F-6F1C-B91A-A9D7-4ACE603D8A09}"/>
                </a:ext>
              </a:extLst>
            </p:cNvPr>
            <p:cNvSpPr/>
            <p:nvPr/>
          </p:nvSpPr>
          <p:spPr bwMode="auto">
            <a:xfrm>
              <a:off x="1217585" y="2123855"/>
              <a:ext cx="765085" cy="1440160"/>
            </a:xfrm>
            <a:prstGeom prst="round2SameRect">
              <a:avLst>
                <a:gd name="adj1" fmla="val 0"/>
                <a:gd name="adj2" fmla="val 28219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61737290-3D90-8C6D-B682-1CBAE5AE2CC0}"/>
                </a:ext>
              </a:extLst>
            </p:cNvPr>
            <p:cNvSpPr/>
            <p:nvPr/>
          </p:nvSpPr>
          <p:spPr bwMode="auto">
            <a:xfrm>
              <a:off x="1674540" y="1008697"/>
              <a:ext cx="323606" cy="841358"/>
            </a:xfrm>
            <a:custGeom>
              <a:avLst/>
              <a:gdLst>
                <a:gd name="connsiteX0" fmla="*/ 161803 w 323606"/>
                <a:gd name="connsiteY0" fmla="*/ 0 h 841358"/>
                <a:gd name="connsiteX1" fmla="*/ 172427 w 323606"/>
                <a:gd name="connsiteY1" fmla="*/ 5996 h 841358"/>
                <a:gd name="connsiteX2" fmla="*/ 323606 w 323606"/>
                <a:gd name="connsiteY2" fmla="*/ 420679 h 841358"/>
                <a:gd name="connsiteX3" fmla="*/ 172427 w 323606"/>
                <a:gd name="connsiteY3" fmla="*/ 835362 h 841358"/>
                <a:gd name="connsiteX4" fmla="*/ 161803 w 323606"/>
                <a:gd name="connsiteY4" fmla="*/ 841358 h 841358"/>
                <a:gd name="connsiteX5" fmla="*/ 151179 w 323606"/>
                <a:gd name="connsiteY5" fmla="*/ 835362 h 841358"/>
                <a:gd name="connsiteX6" fmla="*/ 0 w 323606"/>
                <a:gd name="connsiteY6" fmla="*/ 420679 h 841358"/>
                <a:gd name="connsiteX7" fmla="*/ 151179 w 323606"/>
                <a:gd name="connsiteY7" fmla="*/ 5996 h 84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3606" h="841358">
                  <a:moveTo>
                    <a:pt x="161803" y="0"/>
                  </a:moveTo>
                  <a:lnTo>
                    <a:pt x="172427" y="5996"/>
                  </a:lnTo>
                  <a:cubicBezTo>
                    <a:pt x="261269" y="74317"/>
                    <a:pt x="323606" y="234262"/>
                    <a:pt x="323606" y="420679"/>
                  </a:cubicBezTo>
                  <a:cubicBezTo>
                    <a:pt x="323606" y="607096"/>
                    <a:pt x="261269" y="767041"/>
                    <a:pt x="172427" y="835362"/>
                  </a:cubicBezTo>
                  <a:lnTo>
                    <a:pt x="161803" y="841358"/>
                  </a:lnTo>
                  <a:lnTo>
                    <a:pt x="151179" y="835362"/>
                  </a:lnTo>
                  <a:cubicBezTo>
                    <a:pt x="62338" y="767041"/>
                    <a:pt x="0" y="607096"/>
                    <a:pt x="0" y="420679"/>
                  </a:cubicBezTo>
                  <a:cubicBezTo>
                    <a:pt x="0" y="234262"/>
                    <a:pt x="62338" y="74317"/>
                    <a:pt x="151179" y="599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84782E01-E9D9-FE2E-B5B7-0E0C024CBBF3}"/>
                </a:ext>
              </a:extLst>
            </p:cNvPr>
            <p:cNvSpPr/>
            <p:nvPr/>
          </p:nvSpPr>
          <p:spPr bwMode="auto">
            <a:xfrm>
              <a:off x="1749063" y="1335570"/>
              <a:ext cx="174560" cy="453846"/>
            </a:xfrm>
            <a:custGeom>
              <a:avLst/>
              <a:gdLst>
                <a:gd name="connsiteX0" fmla="*/ 161803 w 323606"/>
                <a:gd name="connsiteY0" fmla="*/ 0 h 841358"/>
                <a:gd name="connsiteX1" fmla="*/ 172427 w 323606"/>
                <a:gd name="connsiteY1" fmla="*/ 5996 h 841358"/>
                <a:gd name="connsiteX2" fmla="*/ 323606 w 323606"/>
                <a:gd name="connsiteY2" fmla="*/ 420679 h 841358"/>
                <a:gd name="connsiteX3" fmla="*/ 172427 w 323606"/>
                <a:gd name="connsiteY3" fmla="*/ 835362 h 841358"/>
                <a:gd name="connsiteX4" fmla="*/ 161803 w 323606"/>
                <a:gd name="connsiteY4" fmla="*/ 841358 h 841358"/>
                <a:gd name="connsiteX5" fmla="*/ 151179 w 323606"/>
                <a:gd name="connsiteY5" fmla="*/ 835362 h 841358"/>
                <a:gd name="connsiteX6" fmla="*/ 0 w 323606"/>
                <a:gd name="connsiteY6" fmla="*/ 420679 h 841358"/>
                <a:gd name="connsiteX7" fmla="*/ 151179 w 323606"/>
                <a:gd name="connsiteY7" fmla="*/ 5996 h 84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3606" h="841358">
                  <a:moveTo>
                    <a:pt x="161803" y="0"/>
                  </a:moveTo>
                  <a:lnTo>
                    <a:pt x="172427" y="5996"/>
                  </a:lnTo>
                  <a:cubicBezTo>
                    <a:pt x="261269" y="74317"/>
                    <a:pt x="323606" y="234262"/>
                    <a:pt x="323606" y="420679"/>
                  </a:cubicBezTo>
                  <a:cubicBezTo>
                    <a:pt x="323606" y="607096"/>
                    <a:pt x="261269" y="767041"/>
                    <a:pt x="172427" y="835362"/>
                  </a:cubicBezTo>
                  <a:lnTo>
                    <a:pt x="161803" y="841358"/>
                  </a:lnTo>
                  <a:lnTo>
                    <a:pt x="151179" y="835362"/>
                  </a:lnTo>
                  <a:cubicBezTo>
                    <a:pt x="62338" y="767041"/>
                    <a:pt x="0" y="607096"/>
                    <a:pt x="0" y="420679"/>
                  </a:cubicBezTo>
                  <a:cubicBezTo>
                    <a:pt x="0" y="234262"/>
                    <a:pt x="62338" y="74317"/>
                    <a:pt x="151179" y="5996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9FB9C939-BA7C-47E5-B1F3-DBA1F58A5805}"/>
              </a:ext>
            </a:extLst>
          </p:cNvPr>
          <p:cNvGrpSpPr/>
          <p:nvPr/>
        </p:nvGrpSpPr>
        <p:grpSpPr>
          <a:xfrm>
            <a:off x="7479138" y="3925932"/>
            <a:ext cx="754487" cy="2410099"/>
            <a:chOff x="13447079" y="-16067"/>
            <a:chExt cx="675075" cy="2156430"/>
          </a:xfrm>
        </p:grpSpPr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24368632-F05A-40D7-8748-8C7E8CF2FBC8}"/>
                </a:ext>
              </a:extLst>
            </p:cNvPr>
            <p:cNvSpPr/>
            <p:nvPr/>
          </p:nvSpPr>
          <p:spPr bwMode="auto">
            <a:xfrm rot="16200000">
              <a:off x="13858083" y="89664"/>
              <a:ext cx="139755" cy="381939"/>
            </a:xfrm>
            <a:custGeom>
              <a:avLst/>
              <a:gdLst>
                <a:gd name="connsiteX0" fmla="*/ 146080 w 146080"/>
                <a:gd name="connsiteY0" fmla="*/ 191444 h 399224"/>
                <a:gd name="connsiteX1" fmla="*/ 146080 w 146080"/>
                <a:gd name="connsiteY1" fmla="*/ 376364 h 399224"/>
                <a:gd name="connsiteX2" fmla="*/ 123220 w 146080"/>
                <a:gd name="connsiteY2" fmla="*/ 399224 h 399224"/>
                <a:gd name="connsiteX3" fmla="*/ 123221 w 146080"/>
                <a:gd name="connsiteY3" fmla="*/ 399223 h 399224"/>
                <a:gd name="connsiteX4" fmla="*/ 100361 w 146080"/>
                <a:gd name="connsiteY4" fmla="*/ 376363 h 399224"/>
                <a:gd name="connsiteX5" fmla="*/ 100361 w 146080"/>
                <a:gd name="connsiteY5" fmla="*/ 202812 h 399224"/>
                <a:gd name="connsiteX6" fmla="*/ 3066 w 146080"/>
                <a:gd name="connsiteY6" fmla="*/ 34292 h 399224"/>
                <a:gd name="connsiteX7" fmla="*/ 11433 w 146080"/>
                <a:gd name="connsiteY7" fmla="*/ 3064 h 399224"/>
                <a:gd name="connsiteX8" fmla="*/ 11433 w 146080"/>
                <a:gd name="connsiteY8" fmla="*/ 3066 h 399224"/>
                <a:gd name="connsiteX9" fmla="*/ 42660 w 146080"/>
                <a:gd name="connsiteY9" fmla="*/ 11433 h 399224"/>
                <a:gd name="connsiteX10" fmla="*/ 144955 w 146080"/>
                <a:gd name="connsiteY10" fmla="*/ 188613 h 399224"/>
                <a:gd name="connsiteX11" fmla="*/ 140053 w 146080"/>
                <a:gd name="connsiteY11" fmla="*/ 191444 h 399224"/>
                <a:gd name="connsiteX0" fmla="*/ 146080 w 146080"/>
                <a:gd name="connsiteY0" fmla="*/ 191444 h 399224"/>
                <a:gd name="connsiteX1" fmla="*/ 146080 w 146080"/>
                <a:gd name="connsiteY1" fmla="*/ 376364 h 399224"/>
                <a:gd name="connsiteX2" fmla="*/ 123220 w 146080"/>
                <a:gd name="connsiteY2" fmla="*/ 399224 h 399224"/>
                <a:gd name="connsiteX3" fmla="*/ 123221 w 146080"/>
                <a:gd name="connsiteY3" fmla="*/ 399223 h 399224"/>
                <a:gd name="connsiteX4" fmla="*/ 100361 w 146080"/>
                <a:gd name="connsiteY4" fmla="*/ 376363 h 399224"/>
                <a:gd name="connsiteX5" fmla="*/ 100361 w 146080"/>
                <a:gd name="connsiteY5" fmla="*/ 202812 h 399224"/>
                <a:gd name="connsiteX6" fmla="*/ 3066 w 146080"/>
                <a:gd name="connsiteY6" fmla="*/ 34292 h 399224"/>
                <a:gd name="connsiteX7" fmla="*/ 11433 w 146080"/>
                <a:gd name="connsiteY7" fmla="*/ 3064 h 399224"/>
                <a:gd name="connsiteX8" fmla="*/ 11433 w 146080"/>
                <a:gd name="connsiteY8" fmla="*/ 3066 h 399224"/>
                <a:gd name="connsiteX9" fmla="*/ 42660 w 146080"/>
                <a:gd name="connsiteY9" fmla="*/ 11433 h 399224"/>
                <a:gd name="connsiteX10" fmla="*/ 144955 w 146080"/>
                <a:gd name="connsiteY10" fmla="*/ 188613 h 399224"/>
                <a:gd name="connsiteX11" fmla="*/ 146080 w 146080"/>
                <a:gd name="connsiteY11" fmla="*/ 191444 h 399224"/>
                <a:gd name="connsiteX0" fmla="*/ 146080 w 146080"/>
                <a:gd name="connsiteY0" fmla="*/ 191444 h 399224"/>
                <a:gd name="connsiteX1" fmla="*/ 146080 w 146080"/>
                <a:gd name="connsiteY1" fmla="*/ 376364 h 399224"/>
                <a:gd name="connsiteX2" fmla="*/ 123220 w 146080"/>
                <a:gd name="connsiteY2" fmla="*/ 399224 h 399224"/>
                <a:gd name="connsiteX3" fmla="*/ 123221 w 146080"/>
                <a:gd name="connsiteY3" fmla="*/ 399223 h 399224"/>
                <a:gd name="connsiteX4" fmla="*/ 100361 w 146080"/>
                <a:gd name="connsiteY4" fmla="*/ 376363 h 399224"/>
                <a:gd name="connsiteX5" fmla="*/ 100361 w 146080"/>
                <a:gd name="connsiteY5" fmla="*/ 202812 h 399224"/>
                <a:gd name="connsiteX6" fmla="*/ 3066 w 146080"/>
                <a:gd name="connsiteY6" fmla="*/ 34292 h 399224"/>
                <a:gd name="connsiteX7" fmla="*/ 11433 w 146080"/>
                <a:gd name="connsiteY7" fmla="*/ 3064 h 399224"/>
                <a:gd name="connsiteX8" fmla="*/ 11433 w 146080"/>
                <a:gd name="connsiteY8" fmla="*/ 3066 h 399224"/>
                <a:gd name="connsiteX9" fmla="*/ 42660 w 146080"/>
                <a:gd name="connsiteY9" fmla="*/ 11433 h 399224"/>
                <a:gd name="connsiteX10" fmla="*/ 146080 w 146080"/>
                <a:gd name="connsiteY10" fmla="*/ 191444 h 399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6080" h="399224">
                  <a:moveTo>
                    <a:pt x="146080" y="191444"/>
                  </a:moveTo>
                  <a:lnTo>
                    <a:pt x="146080" y="376364"/>
                  </a:lnTo>
                  <a:cubicBezTo>
                    <a:pt x="146080" y="388989"/>
                    <a:pt x="135845" y="399224"/>
                    <a:pt x="123220" y="399224"/>
                  </a:cubicBezTo>
                  <a:lnTo>
                    <a:pt x="123221" y="399223"/>
                  </a:lnTo>
                  <a:cubicBezTo>
                    <a:pt x="110596" y="399223"/>
                    <a:pt x="100361" y="388988"/>
                    <a:pt x="100361" y="376363"/>
                  </a:cubicBezTo>
                  <a:lnTo>
                    <a:pt x="100361" y="202812"/>
                  </a:lnTo>
                  <a:lnTo>
                    <a:pt x="3066" y="34292"/>
                  </a:lnTo>
                  <a:cubicBezTo>
                    <a:pt x="-3246" y="23358"/>
                    <a:pt x="500" y="9377"/>
                    <a:pt x="11433" y="3064"/>
                  </a:cubicBezTo>
                  <a:lnTo>
                    <a:pt x="11433" y="3066"/>
                  </a:lnTo>
                  <a:cubicBezTo>
                    <a:pt x="22367" y="-3247"/>
                    <a:pt x="36348" y="500"/>
                    <a:pt x="42660" y="11433"/>
                  </a:cubicBezTo>
                  <a:lnTo>
                    <a:pt x="146080" y="191444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9" name="星: 24 pt 168">
              <a:extLst>
                <a:ext uri="{FF2B5EF4-FFF2-40B4-BE49-F238E27FC236}">
                  <a16:creationId xmlns:a16="http://schemas.microsoft.com/office/drawing/2014/main" id="{EE5AF00E-8D14-4B82-A6C2-52819244B7A4}"/>
                </a:ext>
              </a:extLst>
            </p:cNvPr>
            <p:cNvSpPr/>
            <p:nvPr/>
          </p:nvSpPr>
          <p:spPr bwMode="auto">
            <a:xfrm>
              <a:off x="13627535" y="-16067"/>
              <a:ext cx="266217" cy="266217"/>
            </a:xfrm>
            <a:prstGeom prst="star24">
              <a:avLst>
                <a:gd name="adj" fmla="val 46571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3BC6327A-FAAC-41D0-A52C-877607610490}"/>
                </a:ext>
              </a:extLst>
            </p:cNvPr>
            <p:cNvSpPr/>
            <p:nvPr/>
          </p:nvSpPr>
          <p:spPr bwMode="auto">
            <a:xfrm rot="16200000">
              <a:off x="13458032" y="59181"/>
              <a:ext cx="360040" cy="381940"/>
            </a:xfrm>
            <a:prstGeom prst="round2SameRect">
              <a:avLst>
                <a:gd name="adj1" fmla="val 0"/>
                <a:gd name="adj2" fmla="val 16226"/>
              </a:avLst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71" name="正方形/長方形 170">
              <a:extLst>
                <a:ext uri="{FF2B5EF4-FFF2-40B4-BE49-F238E27FC236}">
                  <a16:creationId xmlns:a16="http://schemas.microsoft.com/office/drawing/2014/main" id="{BE9F8765-8393-44D4-BC81-F36AD93BE1F1}"/>
                </a:ext>
              </a:extLst>
            </p:cNvPr>
            <p:cNvSpPr/>
            <p:nvPr/>
          </p:nvSpPr>
          <p:spPr bwMode="auto">
            <a:xfrm>
              <a:off x="13447079" y="340162"/>
              <a:ext cx="675075" cy="90267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90969F22-D8A7-43CC-B106-A655FBDA069F}"/>
                </a:ext>
              </a:extLst>
            </p:cNvPr>
            <p:cNvSpPr/>
            <p:nvPr/>
          </p:nvSpPr>
          <p:spPr bwMode="auto">
            <a:xfrm>
              <a:off x="13447079" y="430172"/>
              <a:ext cx="675075" cy="1710191"/>
            </a:xfrm>
            <a:prstGeom prst="round2SameRect">
              <a:avLst>
                <a:gd name="adj1" fmla="val 0"/>
                <a:gd name="adj2" fmla="val 9171"/>
              </a:avLst>
            </a:pr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88379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ガス、節ガスに関するイラスト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C4DF8EA5-1126-A50E-D3D2-3F80D2A79D46}"/>
              </a:ext>
            </a:extLst>
          </p:cNvPr>
          <p:cNvGrpSpPr/>
          <p:nvPr/>
        </p:nvGrpSpPr>
        <p:grpSpPr>
          <a:xfrm>
            <a:off x="6756777" y="984741"/>
            <a:ext cx="2350028" cy="2388454"/>
            <a:chOff x="10402975" y="8373719"/>
            <a:chExt cx="2350028" cy="2388454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9FBD8591-AD8F-CE2D-FFDB-9A3ABA6FA196}"/>
                </a:ext>
              </a:extLst>
            </p:cNvPr>
            <p:cNvGrpSpPr/>
            <p:nvPr/>
          </p:nvGrpSpPr>
          <p:grpSpPr>
            <a:xfrm>
              <a:off x="10402975" y="8373719"/>
              <a:ext cx="1353714" cy="1943904"/>
              <a:chOff x="1451130" y="4446349"/>
              <a:chExt cx="1679449" cy="2411652"/>
            </a:xfrm>
          </p:grpSpPr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19A3D792-FC66-579D-B6B6-3C7EF1530163}"/>
                  </a:ext>
                </a:extLst>
              </p:cNvPr>
              <p:cNvSpPr/>
              <p:nvPr/>
            </p:nvSpPr>
            <p:spPr bwMode="auto">
              <a:xfrm>
                <a:off x="1451130" y="4446349"/>
                <a:ext cx="1679449" cy="2411652"/>
              </a:xfrm>
              <a:custGeom>
                <a:avLst/>
                <a:gdLst>
                  <a:gd name="connsiteX0" fmla="*/ 836902 w 1679449"/>
                  <a:gd name="connsiteY0" fmla="*/ 0 h 2411652"/>
                  <a:gd name="connsiteX1" fmla="*/ 1083894 w 1679449"/>
                  <a:gd name="connsiteY1" fmla="*/ 540384 h 2411652"/>
                  <a:gd name="connsiteX2" fmla="*/ 1128467 w 1679449"/>
                  <a:gd name="connsiteY2" fmla="*/ 605368 h 2411652"/>
                  <a:gd name="connsiteX3" fmla="*/ 1190087 w 1679449"/>
                  <a:gd name="connsiteY3" fmla="*/ 538707 h 2411652"/>
                  <a:gd name="connsiteX4" fmla="*/ 1334940 w 1679449"/>
                  <a:gd name="connsiteY4" fmla="*/ 342979 h 2411652"/>
                  <a:gd name="connsiteX5" fmla="*/ 1489749 w 1679449"/>
                  <a:gd name="connsiteY5" fmla="*/ 1027168 h 2411652"/>
                  <a:gd name="connsiteX6" fmla="*/ 1527093 w 1679449"/>
                  <a:gd name="connsiteY6" fmla="*/ 1102244 h 2411652"/>
                  <a:gd name="connsiteX7" fmla="*/ 1535924 w 1679449"/>
                  <a:gd name="connsiteY7" fmla="*/ 1114256 h 2411652"/>
                  <a:gd name="connsiteX8" fmla="*/ 1639336 w 1679449"/>
                  <a:gd name="connsiteY8" fmla="*/ 1336471 h 2411652"/>
                  <a:gd name="connsiteX9" fmla="*/ 1640361 w 1679449"/>
                  <a:gd name="connsiteY9" fmla="*/ 1340670 h 2411652"/>
                  <a:gd name="connsiteX10" fmla="*/ 1645232 w 1679449"/>
                  <a:gd name="connsiteY10" fmla="*/ 1351487 h 2411652"/>
                  <a:gd name="connsiteX11" fmla="*/ 1677778 w 1679449"/>
                  <a:gd name="connsiteY11" fmla="*/ 1609890 h 2411652"/>
                  <a:gd name="connsiteX12" fmla="*/ 1668514 w 1679449"/>
                  <a:gd name="connsiteY12" fmla="*/ 1665104 h 2411652"/>
                  <a:gd name="connsiteX13" fmla="*/ 1658486 w 1679449"/>
                  <a:gd name="connsiteY13" fmla="*/ 1734593 h 2411652"/>
                  <a:gd name="connsiteX14" fmla="*/ 1428683 w 1679449"/>
                  <a:gd name="connsiteY14" fmla="*/ 2166529 h 2411652"/>
                  <a:gd name="connsiteX15" fmla="*/ 245122 w 1679449"/>
                  <a:gd name="connsiteY15" fmla="*/ 2166529 h 2411652"/>
                  <a:gd name="connsiteX16" fmla="*/ 245123 w 1679449"/>
                  <a:gd name="connsiteY16" fmla="*/ 2166529 h 2411652"/>
                  <a:gd name="connsiteX17" fmla="*/ 137882 w 1679449"/>
                  <a:gd name="connsiteY17" fmla="*/ 1114256 h 2411652"/>
                  <a:gd name="connsiteX18" fmla="*/ 183160 w 1679449"/>
                  <a:gd name="connsiteY18" fmla="*/ 1052667 h 2411652"/>
                  <a:gd name="connsiteX19" fmla="*/ 195845 w 1679449"/>
                  <a:gd name="connsiteY19" fmla="*/ 1027167 h 2411652"/>
                  <a:gd name="connsiteX20" fmla="*/ 350654 w 1679449"/>
                  <a:gd name="connsiteY20" fmla="*/ 342978 h 2411652"/>
                  <a:gd name="connsiteX21" fmla="*/ 495507 w 1679449"/>
                  <a:gd name="connsiteY21" fmla="*/ 538706 h 2411652"/>
                  <a:gd name="connsiteX22" fmla="*/ 550360 w 1679449"/>
                  <a:gd name="connsiteY22" fmla="*/ 598046 h 2411652"/>
                  <a:gd name="connsiteX23" fmla="*/ 589911 w 1679449"/>
                  <a:gd name="connsiteY23" fmla="*/ 540384 h 2411652"/>
                  <a:gd name="connsiteX24" fmla="*/ 836902 w 1679449"/>
                  <a:gd name="connsiteY24" fmla="*/ 0 h 2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679449" h="2411652">
                    <a:moveTo>
                      <a:pt x="836902" y="0"/>
                    </a:moveTo>
                    <a:cubicBezTo>
                      <a:pt x="902933" y="196428"/>
                      <a:pt x="985263" y="376556"/>
                      <a:pt x="1083894" y="540384"/>
                    </a:cubicBezTo>
                    <a:lnTo>
                      <a:pt x="1128467" y="605368"/>
                    </a:lnTo>
                    <a:lnTo>
                      <a:pt x="1190087" y="538707"/>
                    </a:lnTo>
                    <a:cubicBezTo>
                      <a:pt x="1240683" y="477468"/>
                      <a:pt x="1288967" y="412225"/>
                      <a:pt x="1334940" y="342979"/>
                    </a:cubicBezTo>
                    <a:cubicBezTo>
                      <a:pt x="1350512" y="591845"/>
                      <a:pt x="1402115" y="819908"/>
                      <a:pt x="1489749" y="1027168"/>
                    </a:cubicBezTo>
                    <a:lnTo>
                      <a:pt x="1527093" y="1102244"/>
                    </a:lnTo>
                    <a:lnTo>
                      <a:pt x="1535924" y="1114256"/>
                    </a:lnTo>
                    <a:cubicBezTo>
                      <a:pt x="1581885" y="1183866"/>
                      <a:pt x="1616355" y="1258830"/>
                      <a:pt x="1639336" y="1336471"/>
                    </a:cubicBezTo>
                    <a:lnTo>
                      <a:pt x="1640361" y="1340670"/>
                    </a:lnTo>
                    <a:lnTo>
                      <a:pt x="1645232" y="1351487"/>
                    </a:lnTo>
                    <a:cubicBezTo>
                      <a:pt x="1673446" y="1436126"/>
                      <a:pt x="1683855" y="1523899"/>
                      <a:pt x="1677778" y="1609890"/>
                    </a:cubicBezTo>
                    <a:lnTo>
                      <a:pt x="1668514" y="1665104"/>
                    </a:lnTo>
                    <a:lnTo>
                      <a:pt x="1658486" y="1734593"/>
                    </a:lnTo>
                    <a:cubicBezTo>
                      <a:pt x="1627846" y="1892850"/>
                      <a:pt x="1551245" y="2043968"/>
                      <a:pt x="1428683" y="2166529"/>
                    </a:cubicBezTo>
                    <a:cubicBezTo>
                      <a:pt x="1101851" y="2493360"/>
                      <a:pt x="571954" y="2493360"/>
                      <a:pt x="245122" y="2166529"/>
                    </a:cubicBezTo>
                    <a:lnTo>
                      <a:pt x="245123" y="2166529"/>
                    </a:lnTo>
                    <a:cubicBezTo>
                      <a:pt x="-40854" y="1880551"/>
                      <a:pt x="-76601" y="1439102"/>
                      <a:pt x="137882" y="1114256"/>
                    </a:cubicBezTo>
                    <a:lnTo>
                      <a:pt x="183160" y="1052667"/>
                    </a:lnTo>
                    <a:lnTo>
                      <a:pt x="195845" y="1027167"/>
                    </a:lnTo>
                    <a:cubicBezTo>
                      <a:pt x="283479" y="819907"/>
                      <a:pt x="335082" y="591844"/>
                      <a:pt x="350654" y="342978"/>
                    </a:cubicBezTo>
                    <a:cubicBezTo>
                      <a:pt x="396627" y="412224"/>
                      <a:pt x="444912" y="477467"/>
                      <a:pt x="495507" y="538706"/>
                    </a:cubicBezTo>
                    <a:lnTo>
                      <a:pt x="550360" y="598046"/>
                    </a:lnTo>
                    <a:lnTo>
                      <a:pt x="589911" y="540384"/>
                    </a:lnTo>
                    <a:cubicBezTo>
                      <a:pt x="688541" y="376556"/>
                      <a:pt x="770872" y="196428"/>
                      <a:pt x="836902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04178661-7033-5DEF-A85A-CF2C646B6C08}"/>
                  </a:ext>
                </a:extLst>
              </p:cNvPr>
              <p:cNvSpPr/>
              <p:nvPr/>
            </p:nvSpPr>
            <p:spPr bwMode="auto">
              <a:xfrm>
                <a:off x="1776962" y="5345061"/>
                <a:ext cx="1027784" cy="1475874"/>
              </a:xfrm>
              <a:custGeom>
                <a:avLst/>
                <a:gdLst>
                  <a:gd name="connsiteX0" fmla="*/ 836902 w 1679449"/>
                  <a:gd name="connsiteY0" fmla="*/ 0 h 2411652"/>
                  <a:gd name="connsiteX1" fmla="*/ 1083894 w 1679449"/>
                  <a:gd name="connsiteY1" fmla="*/ 540384 h 2411652"/>
                  <a:gd name="connsiteX2" fmla="*/ 1128467 w 1679449"/>
                  <a:gd name="connsiteY2" fmla="*/ 605368 h 2411652"/>
                  <a:gd name="connsiteX3" fmla="*/ 1190087 w 1679449"/>
                  <a:gd name="connsiteY3" fmla="*/ 538707 h 2411652"/>
                  <a:gd name="connsiteX4" fmla="*/ 1334940 w 1679449"/>
                  <a:gd name="connsiteY4" fmla="*/ 342979 h 2411652"/>
                  <a:gd name="connsiteX5" fmla="*/ 1489749 w 1679449"/>
                  <a:gd name="connsiteY5" fmla="*/ 1027168 h 2411652"/>
                  <a:gd name="connsiteX6" fmla="*/ 1527093 w 1679449"/>
                  <a:gd name="connsiteY6" fmla="*/ 1102244 h 2411652"/>
                  <a:gd name="connsiteX7" fmla="*/ 1535924 w 1679449"/>
                  <a:gd name="connsiteY7" fmla="*/ 1114256 h 2411652"/>
                  <a:gd name="connsiteX8" fmla="*/ 1639336 w 1679449"/>
                  <a:gd name="connsiteY8" fmla="*/ 1336471 h 2411652"/>
                  <a:gd name="connsiteX9" fmla="*/ 1640361 w 1679449"/>
                  <a:gd name="connsiteY9" fmla="*/ 1340670 h 2411652"/>
                  <a:gd name="connsiteX10" fmla="*/ 1645232 w 1679449"/>
                  <a:gd name="connsiteY10" fmla="*/ 1351487 h 2411652"/>
                  <a:gd name="connsiteX11" fmla="*/ 1677778 w 1679449"/>
                  <a:gd name="connsiteY11" fmla="*/ 1609890 h 2411652"/>
                  <a:gd name="connsiteX12" fmla="*/ 1668514 w 1679449"/>
                  <a:gd name="connsiteY12" fmla="*/ 1665104 h 2411652"/>
                  <a:gd name="connsiteX13" fmla="*/ 1658486 w 1679449"/>
                  <a:gd name="connsiteY13" fmla="*/ 1734593 h 2411652"/>
                  <a:gd name="connsiteX14" fmla="*/ 1428683 w 1679449"/>
                  <a:gd name="connsiteY14" fmla="*/ 2166529 h 2411652"/>
                  <a:gd name="connsiteX15" fmla="*/ 245122 w 1679449"/>
                  <a:gd name="connsiteY15" fmla="*/ 2166529 h 2411652"/>
                  <a:gd name="connsiteX16" fmla="*/ 245123 w 1679449"/>
                  <a:gd name="connsiteY16" fmla="*/ 2166529 h 2411652"/>
                  <a:gd name="connsiteX17" fmla="*/ 137882 w 1679449"/>
                  <a:gd name="connsiteY17" fmla="*/ 1114256 h 2411652"/>
                  <a:gd name="connsiteX18" fmla="*/ 183160 w 1679449"/>
                  <a:gd name="connsiteY18" fmla="*/ 1052667 h 2411652"/>
                  <a:gd name="connsiteX19" fmla="*/ 195845 w 1679449"/>
                  <a:gd name="connsiteY19" fmla="*/ 1027167 h 2411652"/>
                  <a:gd name="connsiteX20" fmla="*/ 350654 w 1679449"/>
                  <a:gd name="connsiteY20" fmla="*/ 342978 h 2411652"/>
                  <a:gd name="connsiteX21" fmla="*/ 495507 w 1679449"/>
                  <a:gd name="connsiteY21" fmla="*/ 538706 h 2411652"/>
                  <a:gd name="connsiteX22" fmla="*/ 550360 w 1679449"/>
                  <a:gd name="connsiteY22" fmla="*/ 598046 h 2411652"/>
                  <a:gd name="connsiteX23" fmla="*/ 589911 w 1679449"/>
                  <a:gd name="connsiteY23" fmla="*/ 540384 h 2411652"/>
                  <a:gd name="connsiteX24" fmla="*/ 836902 w 1679449"/>
                  <a:gd name="connsiteY24" fmla="*/ 0 h 2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679449" h="2411652">
                    <a:moveTo>
                      <a:pt x="836902" y="0"/>
                    </a:moveTo>
                    <a:cubicBezTo>
                      <a:pt x="902933" y="196428"/>
                      <a:pt x="985263" y="376556"/>
                      <a:pt x="1083894" y="540384"/>
                    </a:cubicBezTo>
                    <a:lnTo>
                      <a:pt x="1128467" y="605368"/>
                    </a:lnTo>
                    <a:lnTo>
                      <a:pt x="1190087" y="538707"/>
                    </a:lnTo>
                    <a:cubicBezTo>
                      <a:pt x="1240683" y="477468"/>
                      <a:pt x="1288967" y="412225"/>
                      <a:pt x="1334940" y="342979"/>
                    </a:cubicBezTo>
                    <a:cubicBezTo>
                      <a:pt x="1350512" y="591845"/>
                      <a:pt x="1402115" y="819908"/>
                      <a:pt x="1489749" y="1027168"/>
                    </a:cubicBezTo>
                    <a:lnTo>
                      <a:pt x="1527093" y="1102244"/>
                    </a:lnTo>
                    <a:lnTo>
                      <a:pt x="1535924" y="1114256"/>
                    </a:lnTo>
                    <a:cubicBezTo>
                      <a:pt x="1581885" y="1183866"/>
                      <a:pt x="1616355" y="1258830"/>
                      <a:pt x="1639336" y="1336471"/>
                    </a:cubicBezTo>
                    <a:lnTo>
                      <a:pt x="1640361" y="1340670"/>
                    </a:lnTo>
                    <a:lnTo>
                      <a:pt x="1645232" y="1351487"/>
                    </a:lnTo>
                    <a:cubicBezTo>
                      <a:pt x="1673446" y="1436126"/>
                      <a:pt x="1683855" y="1523899"/>
                      <a:pt x="1677778" y="1609890"/>
                    </a:cubicBezTo>
                    <a:lnTo>
                      <a:pt x="1668514" y="1665104"/>
                    </a:lnTo>
                    <a:lnTo>
                      <a:pt x="1658486" y="1734593"/>
                    </a:lnTo>
                    <a:cubicBezTo>
                      <a:pt x="1627846" y="1892850"/>
                      <a:pt x="1551245" y="2043968"/>
                      <a:pt x="1428683" y="2166529"/>
                    </a:cubicBezTo>
                    <a:cubicBezTo>
                      <a:pt x="1101851" y="2493360"/>
                      <a:pt x="571954" y="2493360"/>
                      <a:pt x="245122" y="2166529"/>
                    </a:cubicBezTo>
                    <a:lnTo>
                      <a:pt x="245123" y="2166529"/>
                    </a:lnTo>
                    <a:cubicBezTo>
                      <a:pt x="-40854" y="1880551"/>
                      <a:pt x="-76601" y="1439102"/>
                      <a:pt x="137882" y="1114256"/>
                    </a:cubicBezTo>
                    <a:lnTo>
                      <a:pt x="183160" y="1052667"/>
                    </a:lnTo>
                    <a:lnTo>
                      <a:pt x="195845" y="1027167"/>
                    </a:lnTo>
                    <a:cubicBezTo>
                      <a:pt x="283479" y="819907"/>
                      <a:pt x="335082" y="591844"/>
                      <a:pt x="350654" y="342978"/>
                    </a:cubicBezTo>
                    <a:cubicBezTo>
                      <a:pt x="396627" y="412224"/>
                      <a:pt x="444912" y="477467"/>
                      <a:pt x="495507" y="538706"/>
                    </a:cubicBezTo>
                    <a:lnTo>
                      <a:pt x="550360" y="598046"/>
                    </a:lnTo>
                    <a:lnTo>
                      <a:pt x="589911" y="540384"/>
                    </a:lnTo>
                    <a:cubicBezTo>
                      <a:pt x="688541" y="376556"/>
                      <a:pt x="770872" y="196428"/>
                      <a:pt x="83690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113DBC0D-3ED1-162F-5AF9-6A846F2B035A}"/>
                  </a:ext>
                </a:extLst>
              </p:cNvPr>
              <p:cNvSpPr/>
              <p:nvPr/>
            </p:nvSpPr>
            <p:spPr bwMode="auto">
              <a:xfrm>
                <a:off x="1997360" y="5884732"/>
                <a:ext cx="622752" cy="894258"/>
              </a:xfrm>
              <a:custGeom>
                <a:avLst/>
                <a:gdLst>
                  <a:gd name="connsiteX0" fmla="*/ 836902 w 1679449"/>
                  <a:gd name="connsiteY0" fmla="*/ 0 h 2411652"/>
                  <a:gd name="connsiteX1" fmla="*/ 1083894 w 1679449"/>
                  <a:gd name="connsiteY1" fmla="*/ 540384 h 2411652"/>
                  <a:gd name="connsiteX2" fmla="*/ 1128467 w 1679449"/>
                  <a:gd name="connsiteY2" fmla="*/ 605368 h 2411652"/>
                  <a:gd name="connsiteX3" fmla="*/ 1190087 w 1679449"/>
                  <a:gd name="connsiteY3" fmla="*/ 538707 h 2411652"/>
                  <a:gd name="connsiteX4" fmla="*/ 1334940 w 1679449"/>
                  <a:gd name="connsiteY4" fmla="*/ 342979 h 2411652"/>
                  <a:gd name="connsiteX5" fmla="*/ 1489749 w 1679449"/>
                  <a:gd name="connsiteY5" fmla="*/ 1027168 h 2411652"/>
                  <a:gd name="connsiteX6" fmla="*/ 1527093 w 1679449"/>
                  <a:gd name="connsiteY6" fmla="*/ 1102244 h 2411652"/>
                  <a:gd name="connsiteX7" fmla="*/ 1535924 w 1679449"/>
                  <a:gd name="connsiteY7" fmla="*/ 1114256 h 2411652"/>
                  <a:gd name="connsiteX8" fmla="*/ 1639336 w 1679449"/>
                  <a:gd name="connsiteY8" fmla="*/ 1336471 h 2411652"/>
                  <a:gd name="connsiteX9" fmla="*/ 1640361 w 1679449"/>
                  <a:gd name="connsiteY9" fmla="*/ 1340670 h 2411652"/>
                  <a:gd name="connsiteX10" fmla="*/ 1645232 w 1679449"/>
                  <a:gd name="connsiteY10" fmla="*/ 1351487 h 2411652"/>
                  <a:gd name="connsiteX11" fmla="*/ 1677778 w 1679449"/>
                  <a:gd name="connsiteY11" fmla="*/ 1609890 h 2411652"/>
                  <a:gd name="connsiteX12" fmla="*/ 1668514 w 1679449"/>
                  <a:gd name="connsiteY12" fmla="*/ 1665104 h 2411652"/>
                  <a:gd name="connsiteX13" fmla="*/ 1658486 w 1679449"/>
                  <a:gd name="connsiteY13" fmla="*/ 1734593 h 2411652"/>
                  <a:gd name="connsiteX14" fmla="*/ 1428683 w 1679449"/>
                  <a:gd name="connsiteY14" fmla="*/ 2166529 h 2411652"/>
                  <a:gd name="connsiteX15" fmla="*/ 245122 w 1679449"/>
                  <a:gd name="connsiteY15" fmla="*/ 2166529 h 2411652"/>
                  <a:gd name="connsiteX16" fmla="*/ 245123 w 1679449"/>
                  <a:gd name="connsiteY16" fmla="*/ 2166529 h 2411652"/>
                  <a:gd name="connsiteX17" fmla="*/ 137882 w 1679449"/>
                  <a:gd name="connsiteY17" fmla="*/ 1114256 h 2411652"/>
                  <a:gd name="connsiteX18" fmla="*/ 183160 w 1679449"/>
                  <a:gd name="connsiteY18" fmla="*/ 1052667 h 2411652"/>
                  <a:gd name="connsiteX19" fmla="*/ 195845 w 1679449"/>
                  <a:gd name="connsiteY19" fmla="*/ 1027167 h 2411652"/>
                  <a:gd name="connsiteX20" fmla="*/ 350654 w 1679449"/>
                  <a:gd name="connsiteY20" fmla="*/ 342978 h 2411652"/>
                  <a:gd name="connsiteX21" fmla="*/ 495507 w 1679449"/>
                  <a:gd name="connsiteY21" fmla="*/ 538706 h 2411652"/>
                  <a:gd name="connsiteX22" fmla="*/ 550360 w 1679449"/>
                  <a:gd name="connsiteY22" fmla="*/ 598046 h 2411652"/>
                  <a:gd name="connsiteX23" fmla="*/ 589911 w 1679449"/>
                  <a:gd name="connsiteY23" fmla="*/ 540384 h 2411652"/>
                  <a:gd name="connsiteX24" fmla="*/ 836902 w 1679449"/>
                  <a:gd name="connsiteY24" fmla="*/ 0 h 2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679449" h="2411652">
                    <a:moveTo>
                      <a:pt x="836902" y="0"/>
                    </a:moveTo>
                    <a:cubicBezTo>
                      <a:pt x="902933" y="196428"/>
                      <a:pt x="985263" y="376556"/>
                      <a:pt x="1083894" y="540384"/>
                    </a:cubicBezTo>
                    <a:lnTo>
                      <a:pt x="1128467" y="605368"/>
                    </a:lnTo>
                    <a:lnTo>
                      <a:pt x="1190087" y="538707"/>
                    </a:lnTo>
                    <a:cubicBezTo>
                      <a:pt x="1240683" y="477468"/>
                      <a:pt x="1288967" y="412225"/>
                      <a:pt x="1334940" y="342979"/>
                    </a:cubicBezTo>
                    <a:cubicBezTo>
                      <a:pt x="1350512" y="591845"/>
                      <a:pt x="1402115" y="819908"/>
                      <a:pt x="1489749" y="1027168"/>
                    </a:cubicBezTo>
                    <a:lnTo>
                      <a:pt x="1527093" y="1102244"/>
                    </a:lnTo>
                    <a:lnTo>
                      <a:pt x="1535924" y="1114256"/>
                    </a:lnTo>
                    <a:cubicBezTo>
                      <a:pt x="1581885" y="1183866"/>
                      <a:pt x="1616355" y="1258830"/>
                      <a:pt x="1639336" y="1336471"/>
                    </a:cubicBezTo>
                    <a:lnTo>
                      <a:pt x="1640361" y="1340670"/>
                    </a:lnTo>
                    <a:lnTo>
                      <a:pt x="1645232" y="1351487"/>
                    </a:lnTo>
                    <a:cubicBezTo>
                      <a:pt x="1673446" y="1436126"/>
                      <a:pt x="1683855" y="1523899"/>
                      <a:pt x="1677778" y="1609890"/>
                    </a:cubicBezTo>
                    <a:lnTo>
                      <a:pt x="1668514" y="1665104"/>
                    </a:lnTo>
                    <a:lnTo>
                      <a:pt x="1658486" y="1734593"/>
                    </a:lnTo>
                    <a:cubicBezTo>
                      <a:pt x="1627846" y="1892850"/>
                      <a:pt x="1551245" y="2043968"/>
                      <a:pt x="1428683" y="2166529"/>
                    </a:cubicBezTo>
                    <a:cubicBezTo>
                      <a:pt x="1101851" y="2493360"/>
                      <a:pt x="571954" y="2493360"/>
                      <a:pt x="245122" y="2166529"/>
                    </a:cubicBezTo>
                    <a:lnTo>
                      <a:pt x="245123" y="2166529"/>
                    </a:lnTo>
                    <a:cubicBezTo>
                      <a:pt x="-40854" y="1880551"/>
                      <a:pt x="-76601" y="1439102"/>
                      <a:pt x="137882" y="1114256"/>
                    </a:cubicBezTo>
                    <a:lnTo>
                      <a:pt x="183160" y="1052667"/>
                    </a:lnTo>
                    <a:lnTo>
                      <a:pt x="195845" y="1027167"/>
                    </a:lnTo>
                    <a:cubicBezTo>
                      <a:pt x="283479" y="819907"/>
                      <a:pt x="335082" y="591844"/>
                      <a:pt x="350654" y="342978"/>
                    </a:cubicBezTo>
                    <a:cubicBezTo>
                      <a:pt x="396627" y="412224"/>
                      <a:pt x="444912" y="477467"/>
                      <a:pt x="495507" y="538706"/>
                    </a:cubicBezTo>
                    <a:lnTo>
                      <a:pt x="550360" y="598046"/>
                    </a:lnTo>
                    <a:lnTo>
                      <a:pt x="589911" y="540384"/>
                    </a:lnTo>
                    <a:cubicBezTo>
                      <a:pt x="688541" y="376556"/>
                      <a:pt x="770872" y="196428"/>
                      <a:pt x="836902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1" name="弦 60">
              <a:extLst>
                <a:ext uri="{FF2B5EF4-FFF2-40B4-BE49-F238E27FC236}">
                  <a16:creationId xmlns:a16="http://schemas.microsoft.com/office/drawing/2014/main" id="{FBEF6476-FABA-F408-0D95-CB90F61DD666}"/>
                </a:ext>
              </a:extLst>
            </p:cNvPr>
            <p:cNvSpPr/>
            <p:nvPr/>
          </p:nvSpPr>
          <p:spPr bwMode="auto">
            <a:xfrm>
              <a:off x="10653323" y="9314745"/>
              <a:ext cx="338464" cy="338464"/>
            </a:xfrm>
            <a:prstGeom prst="chord">
              <a:avLst>
                <a:gd name="adj1" fmla="val 20904919"/>
                <a:gd name="adj2" fmla="val 13906788"/>
              </a:avLst>
            </a:prstGeom>
            <a:solidFill>
              <a:srgbClr val="FFFF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弦 61">
              <a:extLst>
                <a:ext uri="{FF2B5EF4-FFF2-40B4-BE49-F238E27FC236}">
                  <a16:creationId xmlns:a16="http://schemas.microsoft.com/office/drawing/2014/main" id="{8E1C9FB9-E4F3-F6A7-10D8-CC8E6C58F7A5}"/>
                </a:ext>
              </a:extLst>
            </p:cNvPr>
            <p:cNvSpPr/>
            <p:nvPr/>
          </p:nvSpPr>
          <p:spPr bwMode="auto">
            <a:xfrm>
              <a:off x="10793900" y="9371895"/>
              <a:ext cx="167741" cy="167741"/>
            </a:xfrm>
            <a:prstGeom prst="chord">
              <a:avLst>
                <a:gd name="adj1" fmla="val 20904919"/>
                <a:gd name="adj2" fmla="val 13906788"/>
              </a:avLst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" name="弦 62">
              <a:extLst>
                <a:ext uri="{FF2B5EF4-FFF2-40B4-BE49-F238E27FC236}">
                  <a16:creationId xmlns:a16="http://schemas.microsoft.com/office/drawing/2014/main" id="{CA0B91D7-7923-7023-AE53-810D2B90D188}"/>
                </a:ext>
              </a:extLst>
            </p:cNvPr>
            <p:cNvSpPr/>
            <p:nvPr/>
          </p:nvSpPr>
          <p:spPr bwMode="auto">
            <a:xfrm flipH="1">
              <a:off x="11176550" y="9314745"/>
              <a:ext cx="338464" cy="338464"/>
            </a:xfrm>
            <a:prstGeom prst="chord">
              <a:avLst>
                <a:gd name="adj1" fmla="val 20904919"/>
                <a:gd name="adj2" fmla="val 13906788"/>
              </a:avLst>
            </a:prstGeom>
            <a:solidFill>
              <a:srgbClr val="FFFF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弦 63">
              <a:extLst>
                <a:ext uri="{FF2B5EF4-FFF2-40B4-BE49-F238E27FC236}">
                  <a16:creationId xmlns:a16="http://schemas.microsoft.com/office/drawing/2014/main" id="{977D023A-772D-9149-1C23-AA1658A44C5F}"/>
                </a:ext>
              </a:extLst>
            </p:cNvPr>
            <p:cNvSpPr/>
            <p:nvPr/>
          </p:nvSpPr>
          <p:spPr bwMode="auto">
            <a:xfrm flipH="1">
              <a:off x="11232098" y="9371895"/>
              <a:ext cx="167741" cy="167741"/>
            </a:xfrm>
            <a:prstGeom prst="chord">
              <a:avLst>
                <a:gd name="adj1" fmla="val 20904919"/>
                <a:gd name="adj2" fmla="val 13906788"/>
              </a:avLst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71475AEA-CBBE-7BEF-D369-7BE91FE6B326}"/>
                </a:ext>
              </a:extLst>
            </p:cNvPr>
            <p:cNvGrpSpPr/>
            <p:nvPr/>
          </p:nvGrpSpPr>
          <p:grpSpPr>
            <a:xfrm rot="16200000">
              <a:off x="11343185" y="9352356"/>
              <a:ext cx="966257" cy="1853378"/>
              <a:chOff x="-2270475" y="-204051"/>
              <a:chExt cx="993179" cy="1905019"/>
            </a:xfrm>
            <a:solidFill>
              <a:srgbClr val="FFFFFF">
                <a:lumMod val="95000"/>
              </a:srgbClr>
            </a:solidFill>
          </p:grpSpPr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ED7E7911-4744-F982-F30A-83130ECBC90D}"/>
                  </a:ext>
                </a:extLst>
              </p:cNvPr>
              <p:cNvSpPr/>
              <p:nvPr/>
            </p:nvSpPr>
            <p:spPr bwMode="auto">
              <a:xfrm>
                <a:off x="-1813538" y="-204051"/>
                <a:ext cx="79306" cy="279809"/>
              </a:xfrm>
              <a:prstGeom prst="round2SameRect">
                <a:avLst>
                  <a:gd name="adj1" fmla="val 18323"/>
                  <a:gd name="adj2" fmla="val 0"/>
                </a:avLst>
              </a:prstGeom>
              <a:solidFill>
                <a:srgbClr val="FFFFFF">
                  <a:lumMod val="85000"/>
                </a:srgb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5BCA3FFC-16DD-A2BC-B1E1-E62059D82FFE}"/>
                  </a:ext>
                </a:extLst>
              </p:cNvPr>
              <p:cNvGrpSpPr/>
              <p:nvPr/>
            </p:nvGrpSpPr>
            <p:grpSpPr>
              <a:xfrm>
                <a:off x="-2270475" y="11599"/>
                <a:ext cx="993179" cy="1689369"/>
                <a:chOff x="4545345" y="2247852"/>
                <a:chExt cx="993179" cy="1760451"/>
              </a:xfrm>
              <a:grpFill/>
            </p:grpSpPr>
            <p:sp>
              <p:nvSpPr>
                <p:cNvPr id="77" name="四角形: 上の 2 つの角を丸める 76">
                  <a:extLst>
                    <a:ext uri="{FF2B5EF4-FFF2-40B4-BE49-F238E27FC236}">
                      <a16:creationId xmlns:a16="http://schemas.microsoft.com/office/drawing/2014/main" id="{CA132118-4B91-1910-5C02-50C126DDFE05}"/>
                    </a:ext>
                  </a:extLst>
                </p:cNvPr>
                <p:cNvSpPr/>
                <p:nvPr/>
              </p:nvSpPr>
              <p:spPr bwMode="auto">
                <a:xfrm>
                  <a:off x="4647475" y="2255553"/>
                  <a:ext cx="788918" cy="7070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FF">
                    <a:lumMod val="85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" name="四角形: 上の 2 つの角を丸める 77">
                  <a:extLst>
                    <a:ext uri="{FF2B5EF4-FFF2-40B4-BE49-F238E27FC236}">
                      <a16:creationId xmlns:a16="http://schemas.microsoft.com/office/drawing/2014/main" id="{D8D7E4E8-FED1-2325-6F23-ED6F32B13349}"/>
                    </a:ext>
                  </a:extLst>
                </p:cNvPr>
                <p:cNvSpPr/>
                <p:nvPr/>
              </p:nvSpPr>
              <p:spPr bwMode="auto">
                <a:xfrm>
                  <a:off x="4569382" y="2546351"/>
                  <a:ext cx="945105" cy="1423117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" name="四角形: 角を丸くする 78">
                  <a:extLst>
                    <a:ext uri="{FF2B5EF4-FFF2-40B4-BE49-F238E27FC236}">
                      <a16:creationId xmlns:a16="http://schemas.microsoft.com/office/drawing/2014/main" id="{E260EEDD-012A-270B-6B36-BA17BA2CB221}"/>
                    </a:ext>
                  </a:extLst>
                </p:cNvPr>
                <p:cNvSpPr/>
                <p:nvPr/>
              </p:nvSpPr>
              <p:spPr bwMode="auto">
                <a:xfrm>
                  <a:off x="4545345" y="3945847"/>
                  <a:ext cx="993179" cy="624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85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" name="四角形: 角を丸くする 79">
                  <a:extLst>
                    <a:ext uri="{FF2B5EF4-FFF2-40B4-BE49-F238E27FC236}">
                      <a16:creationId xmlns:a16="http://schemas.microsoft.com/office/drawing/2014/main" id="{258F9EE2-5FE5-7365-684A-5C8FA00F91AA}"/>
                    </a:ext>
                  </a:extLst>
                </p:cNvPr>
                <p:cNvSpPr/>
                <p:nvPr/>
              </p:nvSpPr>
              <p:spPr bwMode="auto">
                <a:xfrm>
                  <a:off x="4545345" y="2520428"/>
                  <a:ext cx="993179" cy="624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85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" name="四角形: 角を丸くする 80">
                  <a:extLst>
                    <a:ext uri="{FF2B5EF4-FFF2-40B4-BE49-F238E27FC236}">
                      <a16:creationId xmlns:a16="http://schemas.microsoft.com/office/drawing/2014/main" id="{AE9E29E5-A2D3-A199-6983-88FF58817ACB}"/>
                    </a:ext>
                  </a:extLst>
                </p:cNvPr>
                <p:cNvSpPr/>
                <p:nvPr/>
              </p:nvSpPr>
              <p:spPr bwMode="auto">
                <a:xfrm>
                  <a:off x="4797493" y="2247852"/>
                  <a:ext cx="488882" cy="624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85000"/>
                  </a:srgb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9047E95F-9A6E-58C8-CF2B-6AF865BC979E}"/>
                    </a:ext>
                  </a:extLst>
                </p:cNvPr>
                <p:cNvSpPr/>
                <p:nvPr/>
              </p:nvSpPr>
              <p:spPr bwMode="auto">
                <a:xfrm>
                  <a:off x="4616518" y="2770745"/>
                  <a:ext cx="850832" cy="964310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" name="テキスト ボックス 82">
                  <a:extLst>
                    <a:ext uri="{FF2B5EF4-FFF2-40B4-BE49-F238E27FC236}">
                      <a16:creationId xmlns:a16="http://schemas.microsoft.com/office/drawing/2014/main" id="{976F92D1-67CD-71FE-40B9-94E42914E7FD}"/>
                    </a:ext>
                  </a:extLst>
                </p:cNvPr>
                <p:cNvSpPr txBox="1"/>
                <p:nvPr/>
              </p:nvSpPr>
              <p:spPr>
                <a:xfrm>
                  <a:off x="4711768" y="3087080"/>
                  <a:ext cx="660332" cy="326333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rPr>
                    <a:t>GAS</a:t>
                  </a:r>
                  <a:endParaRPr kumimoji="1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</a:endParaRPr>
                </a:p>
              </p:txBody>
            </p:sp>
          </p:grpSp>
        </p:grp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A4C384CE-6C13-F146-AE93-3491B8103F56}"/>
              </a:ext>
            </a:extLst>
          </p:cNvPr>
          <p:cNvGrpSpPr/>
          <p:nvPr/>
        </p:nvGrpSpPr>
        <p:grpSpPr>
          <a:xfrm>
            <a:off x="1161966" y="899852"/>
            <a:ext cx="1794632" cy="2577053"/>
            <a:chOff x="857047" y="898590"/>
            <a:chExt cx="1353714" cy="1943904"/>
          </a:xfrm>
        </p:grpSpPr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979769AB-B376-26F7-D60F-89FA5DBB1C84}"/>
                </a:ext>
              </a:extLst>
            </p:cNvPr>
            <p:cNvGrpSpPr/>
            <p:nvPr/>
          </p:nvGrpSpPr>
          <p:grpSpPr>
            <a:xfrm>
              <a:off x="857047" y="898590"/>
              <a:ext cx="1353714" cy="1943904"/>
              <a:chOff x="1451130" y="4446349"/>
              <a:chExt cx="1679449" cy="2411652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7B252BAD-837B-50DB-3695-8A1CB675E8FC}"/>
                  </a:ext>
                </a:extLst>
              </p:cNvPr>
              <p:cNvSpPr/>
              <p:nvPr/>
            </p:nvSpPr>
            <p:spPr bwMode="auto">
              <a:xfrm>
                <a:off x="1451130" y="4446349"/>
                <a:ext cx="1679449" cy="2411652"/>
              </a:xfrm>
              <a:custGeom>
                <a:avLst/>
                <a:gdLst>
                  <a:gd name="connsiteX0" fmla="*/ 836902 w 1679449"/>
                  <a:gd name="connsiteY0" fmla="*/ 0 h 2411652"/>
                  <a:gd name="connsiteX1" fmla="*/ 1083894 w 1679449"/>
                  <a:gd name="connsiteY1" fmla="*/ 540384 h 2411652"/>
                  <a:gd name="connsiteX2" fmla="*/ 1128467 w 1679449"/>
                  <a:gd name="connsiteY2" fmla="*/ 605368 h 2411652"/>
                  <a:gd name="connsiteX3" fmla="*/ 1190087 w 1679449"/>
                  <a:gd name="connsiteY3" fmla="*/ 538707 h 2411652"/>
                  <a:gd name="connsiteX4" fmla="*/ 1334940 w 1679449"/>
                  <a:gd name="connsiteY4" fmla="*/ 342979 h 2411652"/>
                  <a:gd name="connsiteX5" fmla="*/ 1489749 w 1679449"/>
                  <a:gd name="connsiteY5" fmla="*/ 1027168 h 2411652"/>
                  <a:gd name="connsiteX6" fmla="*/ 1527093 w 1679449"/>
                  <a:gd name="connsiteY6" fmla="*/ 1102244 h 2411652"/>
                  <a:gd name="connsiteX7" fmla="*/ 1535924 w 1679449"/>
                  <a:gd name="connsiteY7" fmla="*/ 1114256 h 2411652"/>
                  <a:gd name="connsiteX8" fmla="*/ 1639336 w 1679449"/>
                  <a:gd name="connsiteY8" fmla="*/ 1336471 h 2411652"/>
                  <a:gd name="connsiteX9" fmla="*/ 1640361 w 1679449"/>
                  <a:gd name="connsiteY9" fmla="*/ 1340670 h 2411652"/>
                  <a:gd name="connsiteX10" fmla="*/ 1645232 w 1679449"/>
                  <a:gd name="connsiteY10" fmla="*/ 1351487 h 2411652"/>
                  <a:gd name="connsiteX11" fmla="*/ 1677778 w 1679449"/>
                  <a:gd name="connsiteY11" fmla="*/ 1609890 h 2411652"/>
                  <a:gd name="connsiteX12" fmla="*/ 1668514 w 1679449"/>
                  <a:gd name="connsiteY12" fmla="*/ 1665104 h 2411652"/>
                  <a:gd name="connsiteX13" fmla="*/ 1658486 w 1679449"/>
                  <a:gd name="connsiteY13" fmla="*/ 1734593 h 2411652"/>
                  <a:gd name="connsiteX14" fmla="*/ 1428683 w 1679449"/>
                  <a:gd name="connsiteY14" fmla="*/ 2166529 h 2411652"/>
                  <a:gd name="connsiteX15" fmla="*/ 245122 w 1679449"/>
                  <a:gd name="connsiteY15" fmla="*/ 2166529 h 2411652"/>
                  <a:gd name="connsiteX16" fmla="*/ 245123 w 1679449"/>
                  <a:gd name="connsiteY16" fmla="*/ 2166529 h 2411652"/>
                  <a:gd name="connsiteX17" fmla="*/ 137882 w 1679449"/>
                  <a:gd name="connsiteY17" fmla="*/ 1114256 h 2411652"/>
                  <a:gd name="connsiteX18" fmla="*/ 183160 w 1679449"/>
                  <a:gd name="connsiteY18" fmla="*/ 1052667 h 2411652"/>
                  <a:gd name="connsiteX19" fmla="*/ 195845 w 1679449"/>
                  <a:gd name="connsiteY19" fmla="*/ 1027167 h 2411652"/>
                  <a:gd name="connsiteX20" fmla="*/ 350654 w 1679449"/>
                  <a:gd name="connsiteY20" fmla="*/ 342978 h 2411652"/>
                  <a:gd name="connsiteX21" fmla="*/ 495507 w 1679449"/>
                  <a:gd name="connsiteY21" fmla="*/ 538706 h 2411652"/>
                  <a:gd name="connsiteX22" fmla="*/ 550360 w 1679449"/>
                  <a:gd name="connsiteY22" fmla="*/ 598046 h 2411652"/>
                  <a:gd name="connsiteX23" fmla="*/ 589911 w 1679449"/>
                  <a:gd name="connsiteY23" fmla="*/ 540384 h 2411652"/>
                  <a:gd name="connsiteX24" fmla="*/ 836902 w 1679449"/>
                  <a:gd name="connsiteY24" fmla="*/ 0 h 2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679449" h="2411652">
                    <a:moveTo>
                      <a:pt x="836902" y="0"/>
                    </a:moveTo>
                    <a:cubicBezTo>
                      <a:pt x="902933" y="196428"/>
                      <a:pt x="985263" y="376556"/>
                      <a:pt x="1083894" y="540384"/>
                    </a:cubicBezTo>
                    <a:lnTo>
                      <a:pt x="1128467" y="605368"/>
                    </a:lnTo>
                    <a:lnTo>
                      <a:pt x="1190087" y="538707"/>
                    </a:lnTo>
                    <a:cubicBezTo>
                      <a:pt x="1240683" y="477468"/>
                      <a:pt x="1288967" y="412225"/>
                      <a:pt x="1334940" y="342979"/>
                    </a:cubicBezTo>
                    <a:cubicBezTo>
                      <a:pt x="1350512" y="591845"/>
                      <a:pt x="1402115" y="819908"/>
                      <a:pt x="1489749" y="1027168"/>
                    </a:cubicBezTo>
                    <a:lnTo>
                      <a:pt x="1527093" y="1102244"/>
                    </a:lnTo>
                    <a:lnTo>
                      <a:pt x="1535924" y="1114256"/>
                    </a:lnTo>
                    <a:cubicBezTo>
                      <a:pt x="1581885" y="1183866"/>
                      <a:pt x="1616355" y="1258830"/>
                      <a:pt x="1639336" y="1336471"/>
                    </a:cubicBezTo>
                    <a:lnTo>
                      <a:pt x="1640361" y="1340670"/>
                    </a:lnTo>
                    <a:lnTo>
                      <a:pt x="1645232" y="1351487"/>
                    </a:lnTo>
                    <a:cubicBezTo>
                      <a:pt x="1673446" y="1436126"/>
                      <a:pt x="1683855" y="1523899"/>
                      <a:pt x="1677778" y="1609890"/>
                    </a:cubicBezTo>
                    <a:lnTo>
                      <a:pt x="1668514" y="1665104"/>
                    </a:lnTo>
                    <a:lnTo>
                      <a:pt x="1658486" y="1734593"/>
                    </a:lnTo>
                    <a:cubicBezTo>
                      <a:pt x="1627846" y="1892850"/>
                      <a:pt x="1551245" y="2043968"/>
                      <a:pt x="1428683" y="2166529"/>
                    </a:cubicBezTo>
                    <a:cubicBezTo>
                      <a:pt x="1101851" y="2493360"/>
                      <a:pt x="571954" y="2493360"/>
                      <a:pt x="245122" y="2166529"/>
                    </a:cubicBezTo>
                    <a:lnTo>
                      <a:pt x="245123" y="2166529"/>
                    </a:lnTo>
                    <a:cubicBezTo>
                      <a:pt x="-40854" y="1880551"/>
                      <a:pt x="-76601" y="1439102"/>
                      <a:pt x="137882" y="1114256"/>
                    </a:cubicBezTo>
                    <a:lnTo>
                      <a:pt x="183160" y="1052667"/>
                    </a:lnTo>
                    <a:lnTo>
                      <a:pt x="195845" y="1027167"/>
                    </a:lnTo>
                    <a:cubicBezTo>
                      <a:pt x="283479" y="819907"/>
                      <a:pt x="335082" y="591844"/>
                      <a:pt x="350654" y="342978"/>
                    </a:cubicBezTo>
                    <a:cubicBezTo>
                      <a:pt x="396627" y="412224"/>
                      <a:pt x="444912" y="477467"/>
                      <a:pt x="495507" y="538706"/>
                    </a:cubicBezTo>
                    <a:lnTo>
                      <a:pt x="550360" y="598046"/>
                    </a:lnTo>
                    <a:lnTo>
                      <a:pt x="589911" y="540384"/>
                    </a:lnTo>
                    <a:cubicBezTo>
                      <a:pt x="688541" y="376556"/>
                      <a:pt x="770872" y="196428"/>
                      <a:pt x="836902" y="0"/>
                    </a:cubicBezTo>
                    <a:close/>
                  </a:path>
                </a:pathLst>
              </a:custGeom>
              <a:solidFill>
                <a:srgbClr val="FF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C9B0A256-2A8F-C75A-A0CF-61BFD03E3599}"/>
                  </a:ext>
                </a:extLst>
              </p:cNvPr>
              <p:cNvSpPr/>
              <p:nvPr/>
            </p:nvSpPr>
            <p:spPr bwMode="auto">
              <a:xfrm>
                <a:off x="1776962" y="5345061"/>
                <a:ext cx="1027784" cy="1475874"/>
              </a:xfrm>
              <a:custGeom>
                <a:avLst/>
                <a:gdLst>
                  <a:gd name="connsiteX0" fmla="*/ 836902 w 1679449"/>
                  <a:gd name="connsiteY0" fmla="*/ 0 h 2411652"/>
                  <a:gd name="connsiteX1" fmla="*/ 1083894 w 1679449"/>
                  <a:gd name="connsiteY1" fmla="*/ 540384 h 2411652"/>
                  <a:gd name="connsiteX2" fmla="*/ 1128467 w 1679449"/>
                  <a:gd name="connsiteY2" fmla="*/ 605368 h 2411652"/>
                  <a:gd name="connsiteX3" fmla="*/ 1190087 w 1679449"/>
                  <a:gd name="connsiteY3" fmla="*/ 538707 h 2411652"/>
                  <a:gd name="connsiteX4" fmla="*/ 1334940 w 1679449"/>
                  <a:gd name="connsiteY4" fmla="*/ 342979 h 2411652"/>
                  <a:gd name="connsiteX5" fmla="*/ 1489749 w 1679449"/>
                  <a:gd name="connsiteY5" fmla="*/ 1027168 h 2411652"/>
                  <a:gd name="connsiteX6" fmla="*/ 1527093 w 1679449"/>
                  <a:gd name="connsiteY6" fmla="*/ 1102244 h 2411652"/>
                  <a:gd name="connsiteX7" fmla="*/ 1535924 w 1679449"/>
                  <a:gd name="connsiteY7" fmla="*/ 1114256 h 2411652"/>
                  <a:gd name="connsiteX8" fmla="*/ 1639336 w 1679449"/>
                  <a:gd name="connsiteY8" fmla="*/ 1336471 h 2411652"/>
                  <a:gd name="connsiteX9" fmla="*/ 1640361 w 1679449"/>
                  <a:gd name="connsiteY9" fmla="*/ 1340670 h 2411652"/>
                  <a:gd name="connsiteX10" fmla="*/ 1645232 w 1679449"/>
                  <a:gd name="connsiteY10" fmla="*/ 1351487 h 2411652"/>
                  <a:gd name="connsiteX11" fmla="*/ 1677778 w 1679449"/>
                  <a:gd name="connsiteY11" fmla="*/ 1609890 h 2411652"/>
                  <a:gd name="connsiteX12" fmla="*/ 1668514 w 1679449"/>
                  <a:gd name="connsiteY12" fmla="*/ 1665104 h 2411652"/>
                  <a:gd name="connsiteX13" fmla="*/ 1658486 w 1679449"/>
                  <a:gd name="connsiteY13" fmla="*/ 1734593 h 2411652"/>
                  <a:gd name="connsiteX14" fmla="*/ 1428683 w 1679449"/>
                  <a:gd name="connsiteY14" fmla="*/ 2166529 h 2411652"/>
                  <a:gd name="connsiteX15" fmla="*/ 245122 w 1679449"/>
                  <a:gd name="connsiteY15" fmla="*/ 2166529 h 2411652"/>
                  <a:gd name="connsiteX16" fmla="*/ 245123 w 1679449"/>
                  <a:gd name="connsiteY16" fmla="*/ 2166529 h 2411652"/>
                  <a:gd name="connsiteX17" fmla="*/ 137882 w 1679449"/>
                  <a:gd name="connsiteY17" fmla="*/ 1114256 h 2411652"/>
                  <a:gd name="connsiteX18" fmla="*/ 183160 w 1679449"/>
                  <a:gd name="connsiteY18" fmla="*/ 1052667 h 2411652"/>
                  <a:gd name="connsiteX19" fmla="*/ 195845 w 1679449"/>
                  <a:gd name="connsiteY19" fmla="*/ 1027167 h 2411652"/>
                  <a:gd name="connsiteX20" fmla="*/ 350654 w 1679449"/>
                  <a:gd name="connsiteY20" fmla="*/ 342978 h 2411652"/>
                  <a:gd name="connsiteX21" fmla="*/ 495507 w 1679449"/>
                  <a:gd name="connsiteY21" fmla="*/ 538706 h 2411652"/>
                  <a:gd name="connsiteX22" fmla="*/ 550360 w 1679449"/>
                  <a:gd name="connsiteY22" fmla="*/ 598046 h 2411652"/>
                  <a:gd name="connsiteX23" fmla="*/ 589911 w 1679449"/>
                  <a:gd name="connsiteY23" fmla="*/ 540384 h 2411652"/>
                  <a:gd name="connsiteX24" fmla="*/ 836902 w 1679449"/>
                  <a:gd name="connsiteY24" fmla="*/ 0 h 2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679449" h="2411652">
                    <a:moveTo>
                      <a:pt x="836902" y="0"/>
                    </a:moveTo>
                    <a:cubicBezTo>
                      <a:pt x="902933" y="196428"/>
                      <a:pt x="985263" y="376556"/>
                      <a:pt x="1083894" y="540384"/>
                    </a:cubicBezTo>
                    <a:lnTo>
                      <a:pt x="1128467" y="605368"/>
                    </a:lnTo>
                    <a:lnTo>
                      <a:pt x="1190087" y="538707"/>
                    </a:lnTo>
                    <a:cubicBezTo>
                      <a:pt x="1240683" y="477468"/>
                      <a:pt x="1288967" y="412225"/>
                      <a:pt x="1334940" y="342979"/>
                    </a:cubicBezTo>
                    <a:cubicBezTo>
                      <a:pt x="1350512" y="591845"/>
                      <a:pt x="1402115" y="819908"/>
                      <a:pt x="1489749" y="1027168"/>
                    </a:cubicBezTo>
                    <a:lnTo>
                      <a:pt x="1527093" y="1102244"/>
                    </a:lnTo>
                    <a:lnTo>
                      <a:pt x="1535924" y="1114256"/>
                    </a:lnTo>
                    <a:cubicBezTo>
                      <a:pt x="1581885" y="1183866"/>
                      <a:pt x="1616355" y="1258830"/>
                      <a:pt x="1639336" y="1336471"/>
                    </a:cubicBezTo>
                    <a:lnTo>
                      <a:pt x="1640361" y="1340670"/>
                    </a:lnTo>
                    <a:lnTo>
                      <a:pt x="1645232" y="1351487"/>
                    </a:lnTo>
                    <a:cubicBezTo>
                      <a:pt x="1673446" y="1436126"/>
                      <a:pt x="1683855" y="1523899"/>
                      <a:pt x="1677778" y="1609890"/>
                    </a:cubicBezTo>
                    <a:lnTo>
                      <a:pt x="1668514" y="1665104"/>
                    </a:lnTo>
                    <a:lnTo>
                      <a:pt x="1658486" y="1734593"/>
                    </a:lnTo>
                    <a:cubicBezTo>
                      <a:pt x="1627846" y="1892850"/>
                      <a:pt x="1551245" y="2043968"/>
                      <a:pt x="1428683" y="2166529"/>
                    </a:cubicBezTo>
                    <a:cubicBezTo>
                      <a:pt x="1101851" y="2493360"/>
                      <a:pt x="571954" y="2493360"/>
                      <a:pt x="245122" y="2166529"/>
                    </a:cubicBezTo>
                    <a:lnTo>
                      <a:pt x="245123" y="2166529"/>
                    </a:lnTo>
                    <a:cubicBezTo>
                      <a:pt x="-40854" y="1880551"/>
                      <a:pt x="-76601" y="1439102"/>
                      <a:pt x="137882" y="1114256"/>
                    </a:cubicBezTo>
                    <a:lnTo>
                      <a:pt x="183160" y="1052667"/>
                    </a:lnTo>
                    <a:lnTo>
                      <a:pt x="195845" y="1027167"/>
                    </a:lnTo>
                    <a:cubicBezTo>
                      <a:pt x="283479" y="819907"/>
                      <a:pt x="335082" y="591844"/>
                      <a:pt x="350654" y="342978"/>
                    </a:cubicBezTo>
                    <a:cubicBezTo>
                      <a:pt x="396627" y="412224"/>
                      <a:pt x="444912" y="477467"/>
                      <a:pt x="495507" y="538706"/>
                    </a:cubicBezTo>
                    <a:lnTo>
                      <a:pt x="550360" y="598046"/>
                    </a:lnTo>
                    <a:lnTo>
                      <a:pt x="589911" y="540384"/>
                    </a:lnTo>
                    <a:cubicBezTo>
                      <a:pt x="688541" y="376556"/>
                      <a:pt x="770872" y="196428"/>
                      <a:pt x="83690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89F3196C-0620-0E8C-DDF2-3C47838B7598}"/>
                  </a:ext>
                </a:extLst>
              </p:cNvPr>
              <p:cNvSpPr/>
              <p:nvPr/>
            </p:nvSpPr>
            <p:spPr bwMode="auto">
              <a:xfrm>
                <a:off x="1997360" y="5884732"/>
                <a:ext cx="622752" cy="894258"/>
              </a:xfrm>
              <a:custGeom>
                <a:avLst/>
                <a:gdLst>
                  <a:gd name="connsiteX0" fmla="*/ 836902 w 1679449"/>
                  <a:gd name="connsiteY0" fmla="*/ 0 h 2411652"/>
                  <a:gd name="connsiteX1" fmla="*/ 1083894 w 1679449"/>
                  <a:gd name="connsiteY1" fmla="*/ 540384 h 2411652"/>
                  <a:gd name="connsiteX2" fmla="*/ 1128467 w 1679449"/>
                  <a:gd name="connsiteY2" fmla="*/ 605368 h 2411652"/>
                  <a:gd name="connsiteX3" fmla="*/ 1190087 w 1679449"/>
                  <a:gd name="connsiteY3" fmla="*/ 538707 h 2411652"/>
                  <a:gd name="connsiteX4" fmla="*/ 1334940 w 1679449"/>
                  <a:gd name="connsiteY4" fmla="*/ 342979 h 2411652"/>
                  <a:gd name="connsiteX5" fmla="*/ 1489749 w 1679449"/>
                  <a:gd name="connsiteY5" fmla="*/ 1027168 h 2411652"/>
                  <a:gd name="connsiteX6" fmla="*/ 1527093 w 1679449"/>
                  <a:gd name="connsiteY6" fmla="*/ 1102244 h 2411652"/>
                  <a:gd name="connsiteX7" fmla="*/ 1535924 w 1679449"/>
                  <a:gd name="connsiteY7" fmla="*/ 1114256 h 2411652"/>
                  <a:gd name="connsiteX8" fmla="*/ 1639336 w 1679449"/>
                  <a:gd name="connsiteY8" fmla="*/ 1336471 h 2411652"/>
                  <a:gd name="connsiteX9" fmla="*/ 1640361 w 1679449"/>
                  <a:gd name="connsiteY9" fmla="*/ 1340670 h 2411652"/>
                  <a:gd name="connsiteX10" fmla="*/ 1645232 w 1679449"/>
                  <a:gd name="connsiteY10" fmla="*/ 1351487 h 2411652"/>
                  <a:gd name="connsiteX11" fmla="*/ 1677778 w 1679449"/>
                  <a:gd name="connsiteY11" fmla="*/ 1609890 h 2411652"/>
                  <a:gd name="connsiteX12" fmla="*/ 1668514 w 1679449"/>
                  <a:gd name="connsiteY12" fmla="*/ 1665104 h 2411652"/>
                  <a:gd name="connsiteX13" fmla="*/ 1658486 w 1679449"/>
                  <a:gd name="connsiteY13" fmla="*/ 1734593 h 2411652"/>
                  <a:gd name="connsiteX14" fmla="*/ 1428683 w 1679449"/>
                  <a:gd name="connsiteY14" fmla="*/ 2166529 h 2411652"/>
                  <a:gd name="connsiteX15" fmla="*/ 245122 w 1679449"/>
                  <a:gd name="connsiteY15" fmla="*/ 2166529 h 2411652"/>
                  <a:gd name="connsiteX16" fmla="*/ 245123 w 1679449"/>
                  <a:gd name="connsiteY16" fmla="*/ 2166529 h 2411652"/>
                  <a:gd name="connsiteX17" fmla="*/ 137882 w 1679449"/>
                  <a:gd name="connsiteY17" fmla="*/ 1114256 h 2411652"/>
                  <a:gd name="connsiteX18" fmla="*/ 183160 w 1679449"/>
                  <a:gd name="connsiteY18" fmla="*/ 1052667 h 2411652"/>
                  <a:gd name="connsiteX19" fmla="*/ 195845 w 1679449"/>
                  <a:gd name="connsiteY19" fmla="*/ 1027167 h 2411652"/>
                  <a:gd name="connsiteX20" fmla="*/ 350654 w 1679449"/>
                  <a:gd name="connsiteY20" fmla="*/ 342978 h 2411652"/>
                  <a:gd name="connsiteX21" fmla="*/ 495507 w 1679449"/>
                  <a:gd name="connsiteY21" fmla="*/ 538706 h 2411652"/>
                  <a:gd name="connsiteX22" fmla="*/ 550360 w 1679449"/>
                  <a:gd name="connsiteY22" fmla="*/ 598046 h 2411652"/>
                  <a:gd name="connsiteX23" fmla="*/ 589911 w 1679449"/>
                  <a:gd name="connsiteY23" fmla="*/ 540384 h 2411652"/>
                  <a:gd name="connsiteX24" fmla="*/ 836902 w 1679449"/>
                  <a:gd name="connsiteY24" fmla="*/ 0 h 2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679449" h="2411652">
                    <a:moveTo>
                      <a:pt x="836902" y="0"/>
                    </a:moveTo>
                    <a:cubicBezTo>
                      <a:pt x="902933" y="196428"/>
                      <a:pt x="985263" y="376556"/>
                      <a:pt x="1083894" y="540384"/>
                    </a:cubicBezTo>
                    <a:lnTo>
                      <a:pt x="1128467" y="605368"/>
                    </a:lnTo>
                    <a:lnTo>
                      <a:pt x="1190087" y="538707"/>
                    </a:lnTo>
                    <a:cubicBezTo>
                      <a:pt x="1240683" y="477468"/>
                      <a:pt x="1288967" y="412225"/>
                      <a:pt x="1334940" y="342979"/>
                    </a:cubicBezTo>
                    <a:cubicBezTo>
                      <a:pt x="1350512" y="591845"/>
                      <a:pt x="1402115" y="819908"/>
                      <a:pt x="1489749" y="1027168"/>
                    </a:cubicBezTo>
                    <a:lnTo>
                      <a:pt x="1527093" y="1102244"/>
                    </a:lnTo>
                    <a:lnTo>
                      <a:pt x="1535924" y="1114256"/>
                    </a:lnTo>
                    <a:cubicBezTo>
                      <a:pt x="1581885" y="1183866"/>
                      <a:pt x="1616355" y="1258830"/>
                      <a:pt x="1639336" y="1336471"/>
                    </a:cubicBezTo>
                    <a:lnTo>
                      <a:pt x="1640361" y="1340670"/>
                    </a:lnTo>
                    <a:lnTo>
                      <a:pt x="1645232" y="1351487"/>
                    </a:lnTo>
                    <a:cubicBezTo>
                      <a:pt x="1673446" y="1436126"/>
                      <a:pt x="1683855" y="1523899"/>
                      <a:pt x="1677778" y="1609890"/>
                    </a:cubicBezTo>
                    <a:lnTo>
                      <a:pt x="1668514" y="1665104"/>
                    </a:lnTo>
                    <a:lnTo>
                      <a:pt x="1658486" y="1734593"/>
                    </a:lnTo>
                    <a:cubicBezTo>
                      <a:pt x="1627846" y="1892850"/>
                      <a:pt x="1551245" y="2043968"/>
                      <a:pt x="1428683" y="2166529"/>
                    </a:cubicBezTo>
                    <a:cubicBezTo>
                      <a:pt x="1101851" y="2493360"/>
                      <a:pt x="571954" y="2493360"/>
                      <a:pt x="245122" y="2166529"/>
                    </a:cubicBezTo>
                    <a:lnTo>
                      <a:pt x="245123" y="2166529"/>
                    </a:lnTo>
                    <a:cubicBezTo>
                      <a:pt x="-40854" y="1880551"/>
                      <a:pt x="-76601" y="1439102"/>
                      <a:pt x="137882" y="1114256"/>
                    </a:cubicBezTo>
                    <a:lnTo>
                      <a:pt x="183160" y="1052667"/>
                    </a:lnTo>
                    <a:lnTo>
                      <a:pt x="195845" y="1027167"/>
                    </a:lnTo>
                    <a:cubicBezTo>
                      <a:pt x="283479" y="819907"/>
                      <a:pt x="335082" y="591844"/>
                      <a:pt x="350654" y="342978"/>
                    </a:cubicBezTo>
                    <a:cubicBezTo>
                      <a:pt x="396627" y="412224"/>
                      <a:pt x="444912" y="477467"/>
                      <a:pt x="495507" y="538706"/>
                    </a:cubicBezTo>
                    <a:lnTo>
                      <a:pt x="550360" y="598046"/>
                    </a:lnTo>
                    <a:lnTo>
                      <a:pt x="589911" y="540384"/>
                    </a:lnTo>
                    <a:cubicBezTo>
                      <a:pt x="688541" y="376556"/>
                      <a:pt x="770872" y="196428"/>
                      <a:pt x="836902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9" name="弦 88">
              <a:extLst>
                <a:ext uri="{FF2B5EF4-FFF2-40B4-BE49-F238E27FC236}">
                  <a16:creationId xmlns:a16="http://schemas.microsoft.com/office/drawing/2014/main" id="{BA746948-BB8B-3A2A-656D-D906EA4297A2}"/>
                </a:ext>
              </a:extLst>
            </p:cNvPr>
            <p:cNvSpPr/>
            <p:nvPr/>
          </p:nvSpPr>
          <p:spPr bwMode="auto">
            <a:xfrm>
              <a:off x="1107395" y="1839616"/>
              <a:ext cx="338464" cy="338464"/>
            </a:xfrm>
            <a:prstGeom prst="chord">
              <a:avLst>
                <a:gd name="adj1" fmla="val 20904919"/>
                <a:gd name="adj2" fmla="val 13906788"/>
              </a:avLst>
            </a:prstGeom>
            <a:solidFill>
              <a:srgbClr val="FFFF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" name="弦 89">
              <a:extLst>
                <a:ext uri="{FF2B5EF4-FFF2-40B4-BE49-F238E27FC236}">
                  <a16:creationId xmlns:a16="http://schemas.microsoft.com/office/drawing/2014/main" id="{0ACBCAE0-5B01-654D-366E-7324F7E23381}"/>
                </a:ext>
              </a:extLst>
            </p:cNvPr>
            <p:cNvSpPr/>
            <p:nvPr/>
          </p:nvSpPr>
          <p:spPr bwMode="auto">
            <a:xfrm>
              <a:off x="1247972" y="1896766"/>
              <a:ext cx="167741" cy="167741"/>
            </a:xfrm>
            <a:prstGeom prst="chord">
              <a:avLst>
                <a:gd name="adj1" fmla="val 20904919"/>
                <a:gd name="adj2" fmla="val 13906788"/>
              </a:avLst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" name="弦 90">
              <a:extLst>
                <a:ext uri="{FF2B5EF4-FFF2-40B4-BE49-F238E27FC236}">
                  <a16:creationId xmlns:a16="http://schemas.microsoft.com/office/drawing/2014/main" id="{58A491B2-CABD-DE98-3ECF-E750DBF83331}"/>
                </a:ext>
              </a:extLst>
            </p:cNvPr>
            <p:cNvSpPr/>
            <p:nvPr/>
          </p:nvSpPr>
          <p:spPr bwMode="auto">
            <a:xfrm flipH="1">
              <a:off x="1630622" y="1839616"/>
              <a:ext cx="338464" cy="338464"/>
            </a:xfrm>
            <a:prstGeom prst="chord">
              <a:avLst>
                <a:gd name="adj1" fmla="val 20904919"/>
                <a:gd name="adj2" fmla="val 13906788"/>
              </a:avLst>
            </a:prstGeom>
            <a:solidFill>
              <a:srgbClr val="FFFF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" name="弦 91">
              <a:extLst>
                <a:ext uri="{FF2B5EF4-FFF2-40B4-BE49-F238E27FC236}">
                  <a16:creationId xmlns:a16="http://schemas.microsoft.com/office/drawing/2014/main" id="{5251E95F-B0B6-108F-8B66-FA9D76BB701E}"/>
                </a:ext>
              </a:extLst>
            </p:cNvPr>
            <p:cNvSpPr/>
            <p:nvPr/>
          </p:nvSpPr>
          <p:spPr bwMode="auto">
            <a:xfrm flipH="1">
              <a:off x="1686170" y="1896766"/>
              <a:ext cx="167741" cy="167741"/>
            </a:xfrm>
            <a:prstGeom prst="chord">
              <a:avLst>
                <a:gd name="adj1" fmla="val 20904919"/>
                <a:gd name="adj2" fmla="val 13906788"/>
              </a:avLst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C00D4748-93D7-8B2F-7409-8C38D2AFF92A}"/>
              </a:ext>
            </a:extLst>
          </p:cNvPr>
          <p:cNvGrpSpPr/>
          <p:nvPr/>
        </p:nvGrpSpPr>
        <p:grpSpPr>
          <a:xfrm>
            <a:off x="4014540" y="4427164"/>
            <a:ext cx="1876919" cy="1958081"/>
            <a:chOff x="517697" y="4925429"/>
            <a:chExt cx="1043999" cy="1089144"/>
          </a:xfrm>
        </p:grpSpPr>
        <p:sp>
          <p:nvSpPr>
            <p:cNvPr id="108" name="涙形 107">
              <a:extLst>
                <a:ext uri="{FF2B5EF4-FFF2-40B4-BE49-F238E27FC236}">
                  <a16:creationId xmlns:a16="http://schemas.microsoft.com/office/drawing/2014/main" id="{E49494C8-F9A2-E9B8-BE4D-C3D648C42D1E}"/>
                </a:ext>
              </a:extLst>
            </p:cNvPr>
            <p:cNvSpPr/>
            <p:nvPr/>
          </p:nvSpPr>
          <p:spPr>
            <a:xfrm rot="18900000">
              <a:off x="517697" y="4991324"/>
              <a:ext cx="1021287" cy="1021287"/>
            </a:xfrm>
            <a:prstGeom prst="teardrop">
              <a:avLst>
                <a:gd name="adj" fmla="val 121550"/>
              </a:avLst>
            </a:prstGeom>
            <a:solidFill>
              <a:srgbClr val="FF000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7C89F722-6E39-C7B7-4D31-9E8417C16344}"/>
                </a:ext>
              </a:extLst>
            </p:cNvPr>
            <p:cNvGrpSpPr/>
            <p:nvPr/>
          </p:nvGrpSpPr>
          <p:grpSpPr>
            <a:xfrm>
              <a:off x="517697" y="4925429"/>
              <a:ext cx="1043999" cy="1089144"/>
              <a:chOff x="517697" y="4923467"/>
              <a:chExt cx="1043999" cy="1089144"/>
            </a:xfrm>
          </p:grpSpPr>
          <p:sp>
            <p:nvSpPr>
              <p:cNvPr id="110" name="涙形 109">
                <a:extLst>
                  <a:ext uri="{FF2B5EF4-FFF2-40B4-BE49-F238E27FC236}">
                    <a16:creationId xmlns:a16="http://schemas.microsoft.com/office/drawing/2014/main" id="{E8E54A33-A8B9-57B8-65B9-61EB79343591}"/>
                  </a:ext>
                </a:extLst>
              </p:cNvPr>
              <p:cNvSpPr/>
              <p:nvPr/>
            </p:nvSpPr>
            <p:spPr>
              <a:xfrm rot="18900000">
                <a:off x="517697" y="4991324"/>
                <a:ext cx="1021287" cy="1021287"/>
              </a:xfrm>
              <a:prstGeom prst="teardrop">
                <a:avLst>
                  <a:gd name="adj" fmla="val 121550"/>
                </a:avLst>
              </a:prstGeom>
              <a:gradFill rotWithShape="1">
                <a:gsLst>
                  <a:gs pos="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tx1">
                      <a:alpha val="3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111" name="Oval 155">
                <a:extLst>
                  <a:ext uri="{FF2B5EF4-FFF2-40B4-BE49-F238E27FC236}">
                    <a16:creationId xmlns:a16="http://schemas.microsoft.com/office/drawing/2014/main" id="{74FF5F2E-AFE8-4DCB-A42F-3AF12B351E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629" y="4923467"/>
                <a:ext cx="768067" cy="740875"/>
              </a:xfrm>
              <a:prstGeom prst="ellipse">
                <a:avLst/>
              </a:prstGeom>
              <a:gradFill rotWithShape="1">
                <a:gsLst>
                  <a:gs pos="60000">
                    <a:schemeClr val="tx1">
                      <a:gamma/>
                      <a:tint val="0"/>
                      <a:invGamma/>
                      <a:alpha val="0"/>
                    </a:schemeClr>
                  </a:gs>
                  <a:gs pos="1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07E5786F-44A7-95F5-EBC2-128C75BCB866}"/>
              </a:ext>
            </a:extLst>
          </p:cNvPr>
          <p:cNvGrpSpPr/>
          <p:nvPr/>
        </p:nvGrpSpPr>
        <p:grpSpPr>
          <a:xfrm>
            <a:off x="4280489" y="1458011"/>
            <a:ext cx="1405936" cy="2018894"/>
            <a:chOff x="857047" y="898590"/>
            <a:chExt cx="1353714" cy="1943904"/>
          </a:xfrm>
        </p:grpSpPr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DEBC21FB-56F3-A958-7E7E-4EB20195F6FA}"/>
                </a:ext>
              </a:extLst>
            </p:cNvPr>
            <p:cNvGrpSpPr/>
            <p:nvPr/>
          </p:nvGrpSpPr>
          <p:grpSpPr>
            <a:xfrm>
              <a:off x="857047" y="898590"/>
              <a:ext cx="1353714" cy="1943904"/>
              <a:chOff x="1451130" y="4446349"/>
              <a:chExt cx="1679449" cy="2411652"/>
            </a:xfrm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22DA4024-4BC6-13AD-A04F-616C400D53A6}"/>
                  </a:ext>
                </a:extLst>
              </p:cNvPr>
              <p:cNvSpPr/>
              <p:nvPr/>
            </p:nvSpPr>
            <p:spPr bwMode="auto">
              <a:xfrm>
                <a:off x="1451130" y="4446349"/>
                <a:ext cx="1679449" cy="2411652"/>
              </a:xfrm>
              <a:custGeom>
                <a:avLst/>
                <a:gdLst>
                  <a:gd name="connsiteX0" fmla="*/ 836902 w 1679449"/>
                  <a:gd name="connsiteY0" fmla="*/ 0 h 2411652"/>
                  <a:gd name="connsiteX1" fmla="*/ 1083894 w 1679449"/>
                  <a:gd name="connsiteY1" fmla="*/ 540384 h 2411652"/>
                  <a:gd name="connsiteX2" fmla="*/ 1128467 w 1679449"/>
                  <a:gd name="connsiteY2" fmla="*/ 605368 h 2411652"/>
                  <a:gd name="connsiteX3" fmla="*/ 1190087 w 1679449"/>
                  <a:gd name="connsiteY3" fmla="*/ 538707 h 2411652"/>
                  <a:gd name="connsiteX4" fmla="*/ 1334940 w 1679449"/>
                  <a:gd name="connsiteY4" fmla="*/ 342979 h 2411652"/>
                  <a:gd name="connsiteX5" fmla="*/ 1489749 w 1679449"/>
                  <a:gd name="connsiteY5" fmla="*/ 1027168 h 2411652"/>
                  <a:gd name="connsiteX6" fmla="*/ 1527093 w 1679449"/>
                  <a:gd name="connsiteY6" fmla="*/ 1102244 h 2411652"/>
                  <a:gd name="connsiteX7" fmla="*/ 1535924 w 1679449"/>
                  <a:gd name="connsiteY7" fmla="*/ 1114256 h 2411652"/>
                  <a:gd name="connsiteX8" fmla="*/ 1639336 w 1679449"/>
                  <a:gd name="connsiteY8" fmla="*/ 1336471 h 2411652"/>
                  <a:gd name="connsiteX9" fmla="*/ 1640361 w 1679449"/>
                  <a:gd name="connsiteY9" fmla="*/ 1340670 h 2411652"/>
                  <a:gd name="connsiteX10" fmla="*/ 1645232 w 1679449"/>
                  <a:gd name="connsiteY10" fmla="*/ 1351487 h 2411652"/>
                  <a:gd name="connsiteX11" fmla="*/ 1677778 w 1679449"/>
                  <a:gd name="connsiteY11" fmla="*/ 1609890 h 2411652"/>
                  <a:gd name="connsiteX12" fmla="*/ 1668514 w 1679449"/>
                  <a:gd name="connsiteY12" fmla="*/ 1665104 h 2411652"/>
                  <a:gd name="connsiteX13" fmla="*/ 1658486 w 1679449"/>
                  <a:gd name="connsiteY13" fmla="*/ 1734593 h 2411652"/>
                  <a:gd name="connsiteX14" fmla="*/ 1428683 w 1679449"/>
                  <a:gd name="connsiteY14" fmla="*/ 2166529 h 2411652"/>
                  <a:gd name="connsiteX15" fmla="*/ 245122 w 1679449"/>
                  <a:gd name="connsiteY15" fmla="*/ 2166529 h 2411652"/>
                  <a:gd name="connsiteX16" fmla="*/ 245123 w 1679449"/>
                  <a:gd name="connsiteY16" fmla="*/ 2166529 h 2411652"/>
                  <a:gd name="connsiteX17" fmla="*/ 137882 w 1679449"/>
                  <a:gd name="connsiteY17" fmla="*/ 1114256 h 2411652"/>
                  <a:gd name="connsiteX18" fmla="*/ 183160 w 1679449"/>
                  <a:gd name="connsiteY18" fmla="*/ 1052667 h 2411652"/>
                  <a:gd name="connsiteX19" fmla="*/ 195845 w 1679449"/>
                  <a:gd name="connsiteY19" fmla="*/ 1027167 h 2411652"/>
                  <a:gd name="connsiteX20" fmla="*/ 350654 w 1679449"/>
                  <a:gd name="connsiteY20" fmla="*/ 342978 h 2411652"/>
                  <a:gd name="connsiteX21" fmla="*/ 495507 w 1679449"/>
                  <a:gd name="connsiteY21" fmla="*/ 538706 h 2411652"/>
                  <a:gd name="connsiteX22" fmla="*/ 550360 w 1679449"/>
                  <a:gd name="connsiteY22" fmla="*/ 598046 h 2411652"/>
                  <a:gd name="connsiteX23" fmla="*/ 589911 w 1679449"/>
                  <a:gd name="connsiteY23" fmla="*/ 540384 h 2411652"/>
                  <a:gd name="connsiteX24" fmla="*/ 836902 w 1679449"/>
                  <a:gd name="connsiteY24" fmla="*/ 0 h 2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679449" h="2411652">
                    <a:moveTo>
                      <a:pt x="836902" y="0"/>
                    </a:moveTo>
                    <a:cubicBezTo>
                      <a:pt x="902933" y="196428"/>
                      <a:pt x="985263" y="376556"/>
                      <a:pt x="1083894" y="540384"/>
                    </a:cubicBezTo>
                    <a:lnTo>
                      <a:pt x="1128467" y="605368"/>
                    </a:lnTo>
                    <a:lnTo>
                      <a:pt x="1190087" y="538707"/>
                    </a:lnTo>
                    <a:cubicBezTo>
                      <a:pt x="1240683" y="477468"/>
                      <a:pt x="1288967" y="412225"/>
                      <a:pt x="1334940" y="342979"/>
                    </a:cubicBezTo>
                    <a:cubicBezTo>
                      <a:pt x="1350512" y="591845"/>
                      <a:pt x="1402115" y="819908"/>
                      <a:pt x="1489749" y="1027168"/>
                    </a:cubicBezTo>
                    <a:lnTo>
                      <a:pt x="1527093" y="1102244"/>
                    </a:lnTo>
                    <a:lnTo>
                      <a:pt x="1535924" y="1114256"/>
                    </a:lnTo>
                    <a:cubicBezTo>
                      <a:pt x="1581885" y="1183866"/>
                      <a:pt x="1616355" y="1258830"/>
                      <a:pt x="1639336" y="1336471"/>
                    </a:cubicBezTo>
                    <a:lnTo>
                      <a:pt x="1640361" y="1340670"/>
                    </a:lnTo>
                    <a:lnTo>
                      <a:pt x="1645232" y="1351487"/>
                    </a:lnTo>
                    <a:cubicBezTo>
                      <a:pt x="1673446" y="1436126"/>
                      <a:pt x="1683855" y="1523899"/>
                      <a:pt x="1677778" y="1609890"/>
                    </a:cubicBezTo>
                    <a:lnTo>
                      <a:pt x="1668514" y="1665104"/>
                    </a:lnTo>
                    <a:lnTo>
                      <a:pt x="1658486" y="1734593"/>
                    </a:lnTo>
                    <a:cubicBezTo>
                      <a:pt x="1627846" y="1892850"/>
                      <a:pt x="1551245" y="2043968"/>
                      <a:pt x="1428683" y="2166529"/>
                    </a:cubicBezTo>
                    <a:cubicBezTo>
                      <a:pt x="1101851" y="2493360"/>
                      <a:pt x="571954" y="2493360"/>
                      <a:pt x="245122" y="2166529"/>
                    </a:cubicBezTo>
                    <a:lnTo>
                      <a:pt x="245123" y="2166529"/>
                    </a:lnTo>
                    <a:cubicBezTo>
                      <a:pt x="-40854" y="1880551"/>
                      <a:pt x="-76601" y="1439102"/>
                      <a:pt x="137882" y="1114256"/>
                    </a:cubicBezTo>
                    <a:lnTo>
                      <a:pt x="183160" y="1052667"/>
                    </a:lnTo>
                    <a:lnTo>
                      <a:pt x="195845" y="1027167"/>
                    </a:lnTo>
                    <a:cubicBezTo>
                      <a:pt x="283479" y="819907"/>
                      <a:pt x="335082" y="591844"/>
                      <a:pt x="350654" y="342978"/>
                    </a:cubicBezTo>
                    <a:cubicBezTo>
                      <a:pt x="396627" y="412224"/>
                      <a:pt x="444912" y="477467"/>
                      <a:pt x="495507" y="538706"/>
                    </a:cubicBezTo>
                    <a:lnTo>
                      <a:pt x="550360" y="598046"/>
                    </a:lnTo>
                    <a:lnTo>
                      <a:pt x="589911" y="540384"/>
                    </a:lnTo>
                    <a:cubicBezTo>
                      <a:pt x="688541" y="376556"/>
                      <a:pt x="770872" y="196428"/>
                      <a:pt x="83690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6B89E2FA-7C1A-1A03-DA74-89F8F14FD79D}"/>
                  </a:ext>
                </a:extLst>
              </p:cNvPr>
              <p:cNvSpPr/>
              <p:nvPr/>
            </p:nvSpPr>
            <p:spPr bwMode="auto">
              <a:xfrm>
                <a:off x="1776962" y="5345061"/>
                <a:ext cx="1027784" cy="1475874"/>
              </a:xfrm>
              <a:custGeom>
                <a:avLst/>
                <a:gdLst>
                  <a:gd name="connsiteX0" fmla="*/ 836902 w 1679449"/>
                  <a:gd name="connsiteY0" fmla="*/ 0 h 2411652"/>
                  <a:gd name="connsiteX1" fmla="*/ 1083894 w 1679449"/>
                  <a:gd name="connsiteY1" fmla="*/ 540384 h 2411652"/>
                  <a:gd name="connsiteX2" fmla="*/ 1128467 w 1679449"/>
                  <a:gd name="connsiteY2" fmla="*/ 605368 h 2411652"/>
                  <a:gd name="connsiteX3" fmla="*/ 1190087 w 1679449"/>
                  <a:gd name="connsiteY3" fmla="*/ 538707 h 2411652"/>
                  <a:gd name="connsiteX4" fmla="*/ 1334940 w 1679449"/>
                  <a:gd name="connsiteY4" fmla="*/ 342979 h 2411652"/>
                  <a:gd name="connsiteX5" fmla="*/ 1489749 w 1679449"/>
                  <a:gd name="connsiteY5" fmla="*/ 1027168 h 2411652"/>
                  <a:gd name="connsiteX6" fmla="*/ 1527093 w 1679449"/>
                  <a:gd name="connsiteY6" fmla="*/ 1102244 h 2411652"/>
                  <a:gd name="connsiteX7" fmla="*/ 1535924 w 1679449"/>
                  <a:gd name="connsiteY7" fmla="*/ 1114256 h 2411652"/>
                  <a:gd name="connsiteX8" fmla="*/ 1639336 w 1679449"/>
                  <a:gd name="connsiteY8" fmla="*/ 1336471 h 2411652"/>
                  <a:gd name="connsiteX9" fmla="*/ 1640361 w 1679449"/>
                  <a:gd name="connsiteY9" fmla="*/ 1340670 h 2411652"/>
                  <a:gd name="connsiteX10" fmla="*/ 1645232 w 1679449"/>
                  <a:gd name="connsiteY10" fmla="*/ 1351487 h 2411652"/>
                  <a:gd name="connsiteX11" fmla="*/ 1677778 w 1679449"/>
                  <a:gd name="connsiteY11" fmla="*/ 1609890 h 2411652"/>
                  <a:gd name="connsiteX12" fmla="*/ 1668514 w 1679449"/>
                  <a:gd name="connsiteY12" fmla="*/ 1665104 h 2411652"/>
                  <a:gd name="connsiteX13" fmla="*/ 1658486 w 1679449"/>
                  <a:gd name="connsiteY13" fmla="*/ 1734593 h 2411652"/>
                  <a:gd name="connsiteX14" fmla="*/ 1428683 w 1679449"/>
                  <a:gd name="connsiteY14" fmla="*/ 2166529 h 2411652"/>
                  <a:gd name="connsiteX15" fmla="*/ 245122 w 1679449"/>
                  <a:gd name="connsiteY15" fmla="*/ 2166529 h 2411652"/>
                  <a:gd name="connsiteX16" fmla="*/ 245123 w 1679449"/>
                  <a:gd name="connsiteY16" fmla="*/ 2166529 h 2411652"/>
                  <a:gd name="connsiteX17" fmla="*/ 137882 w 1679449"/>
                  <a:gd name="connsiteY17" fmla="*/ 1114256 h 2411652"/>
                  <a:gd name="connsiteX18" fmla="*/ 183160 w 1679449"/>
                  <a:gd name="connsiteY18" fmla="*/ 1052667 h 2411652"/>
                  <a:gd name="connsiteX19" fmla="*/ 195845 w 1679449"/>
                  <a:gd name="connsiteY19" fmla="*/ 1027167 h 2411652"/>
                  <a:gd name="connsiteX20" fmla="*/ 350654 w 1679449"/>
                  <a:gd name="connsiteY20" fmla="*/ 342978 h 2411652"/>
                  <a:gd name="connsiteX21" fmla="*/ 495507 w 1679449"/>
                  <a:gd name="connsiteY21" fmla="*/ 538706 h 2411652"/>
                  <a:gd name="connsiteX22" fmla="*/ 550360 w 1679449"/>
                  <a:gd name="connsiteY22" fmla="*/ 598046 h 2411652"/>
                  <a:gd name="connsiteX23" fmla="*/ 589911 w 1679449"/>
                  <a:gd name="connsiteY23" fmla="*/ 540384 h 2411652"/>
                  <a:gd name="connsiteX24" fmla="*/ 836902 w 1679449"/>
                  <a:gd name="connsiteY24" fmla="*/ 0 h 2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679449" h="2411652">
                    <a:moveTo>
                      <a:pt x="836902" y="0"/>
                    </a:moveTo>
                    <a:cubicBezTo>
                      <a:pt x="902933" y="196428"/>
                      <a:pt x="985263" y="376556"/>
                      <a:pt x="1083894" y="540384"/>
                    </a:cubicBezTo>
                    <a:lnTo>
                      <a:pt x="1128467" y="605368"/>
                    </a:lnTo>
                    <a:lnTo>
                      <a:pt x="1190087" y="538707"/>
                    </a:lnTo>
                    <a:cubicBezTo>
                      <a:pt x="1240683" y="477468"/>
                      <a:pt x="1288967" y="412225"/>
                      <a:pt x="1334940" y="342979"/>
                    </a:cubicBezTo>
                    <a:cubicBezTo>
                      <a:pt x="1350512" y="591845"/>
                      <a:pt x="1402115" y="819908"/>
                      <a:pt x="1489749" y="1027168"/>
                    </a:cubicBezTo>
                    <a:lnTo>
                      <a:pt x="1527093" y="1102244"/>
                    </a:lnTo>
                    <a:lnTo>
                      <a:pt x="1535924" y="1114256"/>
                    </a:lnTo>
                    <a:cubicBezTo>
                      <a:pt x="1581885" y="1183866"/>
                      <a:pt x="1616355" y="1258830"/>
                      <a:pt x="1639336" y="1336471"/>
                    </a:cubicBezTo>
                    <a:lnTo>
                      <a:pt x="1640361" y="1340670"/>
                    </a:lnTo>
                    <a:lnTo>
                      <a:pt x="1645232" y="1351487"/>
                    </a:lnTo>
                    <a:cubicBezTo>
                      <a:pt x="1673446" y="1436126"/>
                      <a:pt x="1683855" y="1523899"/>
                      <a:pt x="1677778" y="1609890"/>
                    </a:cubicBezTo>
                    <a:lnTo>
                      <a:pt x="1668514" y="1665104"/>
                    </a:lnTo>
                    <a:lnTo>
                      <a:pt x="1658486" y="1734593"/>
                    </a:lnTo>
                    <a:cubicBezTo>
                      <a:pt x="1627846" y="1892850"/>
                      <a:pt x="1551245" y="2043968"/>
                      <a:pt x="1428683" y="2166529"/>
                    </a:cubicBezTo>
                    <a:cubicBezTo>
                      <a:pt x="1101851" y="2493360"/>
                      <a:pt x="571954" y="2493360"/>
                      <a:pt x="245122" y="2166529"/>
                    </a:cubicBezTo>
                    <a:lnTo>
                      <a:pt x="245123" y="2166529"/>
                    </a:lnTo>
                    <a:cubicBezTo>
                      <a:pt x="-40854" y="1880551"/>
                      <a:pt x="-76601" y="1439102"/>
                      <a:pt x="137882" y="1114256"/>
                    </a:cubicBezTo>
                    <a:lnTo>
                      <a:pt x="183160" y="1052667"/>
                    </a:lnTo>
                    <a:lnTo>
                      <a:pt x="195845" y="1027167"/>
                    </a:lnTo>
                    <a:cubicBezTo>
                      <a:pt x="283479" y="819907"/>
                      <a:pt x="335082" y="591844"/>
                      <a:pt x="350654" y="342978"/>
                    </a:cubicBezTo>
                    <a:cubicBezTo>
                      <a:pt x="396627" y="412224"/>
                      <a:pt x="444912" y="477467"/>
                      <a:pt x="495507" y="538706"/>
                    </a:cubicBezTo>
                    <a:lnTo>
                      <a:pt x="550360" y="598046"/>
                    </a:lnTo>
                    <a:lnTo>
                      <a:pt x="589911" y="540384"/>
                    </a:lnTo>
                    <a:cubicBezTo>
                      <a:pt x="688541" y="376556"/>
                      <a:pt x="770872" y="196428"/>
                      <a:pt x="83690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8FA4681-F299-1932-3FB5-6538B1EED4E5}"/>
                  </a:ext>
                </a:extLst>
              </p:cNvPr>
              <p:cNvSpPr/>
              <p:nvPr/>
            </p:nvSpPr>
            <p:spPr bwMode="auto">
              <a:xfrm>
                <a:off x="1997360" y="5884732"/>
                <a:ext cx="622752" cy="894258"/>
              </a:xfrm>
              <a:custGeom>
                <a:avLst/>
                <a:gdLst>
                  <a:gd name="connsiteX0" fmla="*/ 836902 w 1679449"/>
                  <a:gd name="connsiteY0" fmla="*/ 0 h 2411652"/>
                  <a:gd name="connsiteX1" fmla="*/ 1083894 w 1679449"/>
                  <a:gd name="connsiteY1" fmla="*/ 540384 h 2411652"/>
                  <a:gd name="connsiteX2" fmla="*/ 1128467 w 1679449"/>
                  <a:gd name="connsiteY2" fmla="*/ 605368 h 2411652"/>
                  <a:gd name="connsiteX3" fmla="*/ 1190087 w 1679449"/>
                  <a:gd name="connsiteY3" fmla="*/ 538707 h 2411652"/>
                  <a:gd name="connsiteX4" fmla="*/ 1334940 w 1679449"/>
                  <a:gd name="connsiteY4" fmla="*/ 342979 h 2411652"/>
                  <a:gd name="connsiteX5" fmla="*/ 1489749 w 1679449"/>
                  <a:gd name="connsiteY5" fmla="*/ 1027168 h 2411652"/>
                  <a:gd name="connsiteX6" fmla="*/ 1527093 w 1679449"/>
                  <a:gd name="connsiteY6" fmla="*/ 1102244 h 2411652"/>
                  <a:gd name="connsiteX7" fmla="*/ 1535924 w 1679449"/>
                  <a:gd name="connsiteY7" fmla="*/ 1114256 h 2411652"/>
                  <a:gd name="connsiteX8" fmla="*/ 1639336 w 1679449"/>
                  <a:gd name="connsiteY8" fmla="*/ 1336471 h 2411652"/>
                  <a:gd name="connsiteX9" fmla="*/ 1640361 w 1679449"/>
                  <a:gd name="connsiteY9" fmla="*/ 1340670 h 2411652"/>
                  <a:gd name="connsiteX10" fmla="*/ 1645232 w 1679449"/>
                  <a:gd name="connsiteY10" fmla="*/ 1351487 h 2411652"/>
                  <a:gd name="connsiteX11" fmla="*/ 1677778 w 1679449"/>
                  <a:gd name="connsiteY11" fmla="*/ 1609890 h 2411652"/>
                  <a:gd name="connsiteX12" fmla="*/ 1668514 w 1679449"/>
                  <a:gd name="connsiteY12" fmla="*/ 1665104 h 2411652"/>
                  <a:gd name="connsiteX13" fmla="*/ 1658486 w 1679449"/>
                  <a:gd name="connsiteY13" fmla="*/ 1734593 h 2411652"/>
                  <a:gd name="connsiteX14" fmla="*/ 1428683 w 1679449"/>
                  <a:gd name="connsiteY14" fmla="*/ 2166529 h 2411652"/>
                  <a:gd name="connsiteX15" fmla="*/ 245122 w 1679449"/>
                  <a:gd name="connsiteY15" fmla="*/ 2166529 h 2411652"/>
                  <a:gd name="connsiteX16" fmla="*/ 245123 w 1679449"/>
                  <a:gd name="connsiteY16" fmla="*/ 2166529 h 2411652"/>
                  <a:gd name="connsiteX17" fmla="*/ 137882 w 1679449"/>
                  <a:gd name="connsiteY17" fmla="*/ 1114256 h 2411652"/>
                  <a:gd name="connsiteX18" fmla="*/ 183160 w 1679449"/>
                  <a:gd name="connsiteY18" fmla="*/ 1052667 h 2411652"/>
                  <a:gd name="connsiteX19" fmla="*/ 195845 w 1679449"/>
                  <a:gd name="connsiteY19" fmla="*/ 1027167 h 2411652"/>
                  <a:gd name="connsiteX20" fmla="*/ 350654 w 1679449"/>
                  <a:gd name="connsiteY20" fmla="*/ 342978 h 2411652"/>
                  <a:gd name="connsiteX21" fmla="*/ 495507 w 1679449"/>
                  <a:gd name="connsiteY21" fmla="*/ 538706 h 2411652"/>
                  <a:gd name="connsiteX22" fmla="*/ 550360 w 1679449"/>
                  <a:gd name="connsiteY22" fmla="*/ 598046 h 2411652"/>
                  <a:gd name="connsiteX23" fmla="*/ 589911 w 1679449"/>
                  <a:gd name="connsiteY23" fmla="*/ 540384 h 2411652"/>
                  <a:gd name="connsiteX24" fmla="*/ 836902 w 1679449"/>
                  <a:gd name="connsiteY24" fmla="*/ 0 h 2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679449" h="2411652">
                    <a:moveTo>
                      <a:pt x="836902" y="0"/>
                    </a:moveTo>
                    <a:cubicBezTo>
                      <a:pt x="902933" y="196428"/>
                      <a:pt x="985263" y="376556"/>
                      <a:pt x="1083894" y="540384"/>
                    </a:cubicBezTo>
                    <a:lnTo>
                      <a:pt x="1128467" y="605368"/>
                    </a:lnTo>
                    <a:lnTo>
                      <a:pt x="1190087" y="538707"/>
                    </a:lnTo>
                    <a:cubicBezTo>
                      <a:pt x="1240683" y="477468"/>
                      <a:pt x="1288967" y="412225"/>
                      <a:pt x="1334940" y="342979"/>
                    </a:cubicBezTo>
                    <a:cubicBezTo>
                      <a:pt x="1350512" y="591845"/>
                      <a:pt x="1402115" y="819908"/>
                      <a:pt x="1489749" y="1027168"/>
                    </a:cubicBezTo>
                    <a:lnTo>
                      <a:pt x="1527093" y="1102244"/>
                    </a:lnTo>
                    <a:lnTo>
                      <a:pt x="1535924" y="1114256"/>
                    </a:lnTo>
                    <a:cubicBezTo>
                      <a:pt x="1581885" y="1183866"/>
                      <a:pt x="1616355" y="1258830"/>
                      <a:pt x="1639336" y="1336471"/>
                    </a:cubicBezTo>
                    <a:lnTo>
                      <a:pt x="1640361" y="1340670"/>
                    </a:lnTo>
                    <a:lnTo>
                      <a:pt x="1645232" y="1351487"/>
                    </a:lnTo>
                    <a:cubicBezTo>
                      <a:pt x="1673446" y="1436126"/>
                      <a:pt x="1683855" y="1523899"/>
                      <a:pt x="1677778" y="1609890"/>
                    </a:cubicBezTo>
                    <a:lnTo>
                      <a:pt x="1668514" y="1665104"/>
                    </a:lnTo>
                    <a:lnTo>
                      <a:pt x="1658486" y="1734593"/>
                    </a:lnTo>
                    <a:cubicBezTo>
                      <a:pt x="1627846" y="1892850"/>
                      <a:pt x="1551245" y="2043968"/>
                      <a:pt x="1428683" y="2166529"/>
                    </a:cubicBezTo>
                    <a:cubicBezTo>
                      <a:pt x="1101851" y="2493360"/>
                      <a:pt x="571954" y="2493360"/>
                      <a:pt x="245122" y="2166529"/>
                    </a:cubicBezTo>
                    <a:lnTo>
                      <a:pt x="245123" y="2166529"/>
                    </a:lnTo>
                    <a:cubicBezTo>
                      <a:pt x="-40854" y="1880551"/>
                      <a:pt x="-76601" y="1439102"/>
                      <a:pt x="137882" y="1114256"/>
                    </a:cubicBezTo>
                    <a:lnTo>
                      <a:pt x="183160" y="1052667"/>
                    </a:lnTo>
                    <a:lnTo>
                      <a:pt x="195845" y="1027167"/>
                    </a:lnTo>
                    <a:cubicBezTo>
                      <a:pt x="283479" y="819907"/>
                      <a:pt x="335082" y="591844"/>
                      <a:pt x="350654" y="342978"/>
                    </a:cubicBezTo>
                    <a:cubicBezTo>
                      <a:pt x="396627" y="412224"/>
                      <a:pt x="444912" y="477467"/>
                      <a:pt x="495507" y="538706"/>
                    </a:cubicBezTo>
                    <a:lnTo>
                      <a:pt x="550360" y="598046"/>
                    </a:lnTo>
                    <a:lnTo>
                      <a:pt x="589911" y="540384"/>
                    </a:lnTo>
                    <a:cubicBezTo>
                      <a:pt x="688541" y="376556"/>
                      <a:pt x="770872" y="196428"/>
                      <a:pt x="836902" y="0"/>
                    </a:cubicBezTo>
                    <a:close/>
                  </a:path>
                </a:pathLst>
              </a:custGeom>
              <a:solidFill>
                <a:srgbClr val="66FFFF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91" name="弦 190">
              <a:extLst>
                <a:ext uri="{FF2B5EF4-FFF2-40B4-BE49-F238E27FC236}">
                  <a16:creationId xmlns:a16="http://schemas.microsoft.com/office/drawing/2014/main" id="{5436EAA5-2B54-45EB-1349-36EB9AFBDBD6}"/>
                </a:ext>
              </a:extLst>
            </p:cNvPr>
            <p:cNvSpPr/>
            <p:nvPr/>
          </p:nvSpPr>
          <p:spPr bwMode="auto">
            <a:xfrm>
              <a:off x="1609660" y="1839616"/>
              <a:ext cx="338464" cy="338464"/>
            </a:xfrm>
            <a:prstGeom prst="chord">
              <a:avLst>
                <a:gd name="adj1" fmla="val 20904919"/>
                <a:gd name="adj2" fmla="val 13906788"/>
              </a:avLst>
            </a:prstGeom>
            <a:solidFill>
              <a:srgbClr val="FFFF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2" name="弦 191">
              <a:extLst>
                <a:ext uri="{FF2B5EF4-FFF2-40B4-BE49-F238E27FC236}">
                  <a16:creationId xmlns:a16="http://schemas.microsoft.com/office/drawing/2014/main" id="{21C54531-A225-47D3-F2D8-82F3B6F7CDDF}"/>
                </a:ext>
              </a:extLst>
            </p:cNvPr>
            <p:cNvSpPr/>
            <p:nvPr/>
          </p:nvSpPr>
          <p:spPr bwMode="auto">
            <a:xfrm>
              <a:off x="1690627" y="1882808"/>
              <a:ext cx="167741" cy="167741"/>
            </a:xfrm>
            <a:prstGeom prst="chord">
              <a:avLst>
                <a:gd name="adj1" fmla="val 20904919"/>
                <a:gd name="adj2" fmla="val 13906788"/>
              </a:avLst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弦 192">
              <a:extLst>
                <a:ext uri="{FF2B5EF4-FFF2-40B4-BE49-F238E27FC236}">
                  <a16:creationId xmlns:a16="http://schemas.microsoft.com/office/drawing/2014/main" id="{227F6B14-F1EE-AA7A-57EE-ABAAB1E6EA4F}"/>
                </a:ext>
              </a:extLst>
            </p:cNvPr>
            <p:cNvSpPr/>
            <p:nvPr/>
          </p:nvSpPr>
          <p:spPr bwMode="auto">
            <a:xfrm flipH="1">
              <a:off x="1079203" y="1839616"/>
              <a:ext cx="338464" cy="338464"/>
            </a:xfrm>
            <a:prstGeom prst="chord">
              <a:avLst>
                <a:gd name="adj1" fmla="val 20904919"/>
                <a:gd name="adj2" fmla="val 13906788"/>
              </a:avLst>
            </a:prstGeom>
            <a:solidFill>
              <a:srgbClr val="FFFF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4" name="弦 193">
              <a:extLst>
                <a:ext uri="{FF2B5EF4-FFF2-40B4-BE49-F238E27FC236}">
                  <a16:creationId xmlns:a16="http://schemas.microsoft.com/office/drawing/2014/main" id="{513108B7-B293-A883-F49A-60DF03F347AA}"/>
                </a:ext>
              </a:extLst>
            </p:cNvPr>
            <p:cNvSpPr/>
            <p:nvPr/>
          </p:nvSpPr>
          <p:spPr bwMode="auto">
            <a:xfrm flipH="1">
              <a:off x="1179332" y="1887592"/>
              <a:ext cx="167741" cy="167741"/>
            </a:xfrm>
            <a:prstGeom prst="chord">
              <a:avLst>
                <a:gd name="adj1" fmla="val 20904919"/>
                <a:gd name="adj2" fmla="val 13906788"/>
              </a:avLst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5160AB11-0D9F-2CB8-72B2-5FDBB5FDEB2D}"/>
              </a:ext>
            </a:extLst>
          </p:cNvPr>
          <p:cNvGrpSpPr/>
          <p:nvPr/>
        </p:nvGrpSpPr>
        <p:grpSpPr>
          <a:xfrm>
            <a:off x="6652511" y="3989763"/>
            <a:ext cx="2457058" cy="2303091"/>
            <a:chOff x="6652511" y="917363"/>
            <a:chExt cx="2457058" cy="2303091"/>
          </a:xfrm>
        </p:grpSpPr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749C032D-B17E-8C80-1A2F-19B40A038B6C}"/>
                </a:ext>
              </a:extLst>
            </p:cNvPr>
            <p:cNvSpPr/>
            <p:nvPr/>
          </p:nvSpPr>
          <p:spPr>
            <a:xfrm>
              <a:off x="7504981" y="981075"/>
              <a:ext cx="1604588" cy="1439086"/>
            </a:xfrm>
            <a:custGeom>
              <a:avLst/>
              <a:gdLst>
                <a:gd name="connsiteX0" fmla="*/ 625830 w 1604588"/>
                <a:gd name="connsiteY0" fmla="*/ 0 h 1439086"/>
                <a:gd name="connsiteX1" fmla="*/ 978758 w 1604588"/>
                <a:gd name="connsiteY1" fmla="*/ 0 h 1439086"/>
                <a:gd name="connsiteX2" fmla="*/ 1604588 w 1604588"/>
                <a:gd name="connsiteY2" fmla="*/ 625830 h 1439086"/>
                <a:gd name="connsiteX3" fmla="*/ 1604588 w 1604588"/>
                <a:gd name="connsiteY3" fmla="*/ 1439086 h 1439086"/>
                <a:gd name="connsiteX4" fmla="*/ 1548532 w 1604588"/>
                <a:gd name="connsiteY4" fmla="*/ 1439086 h 1439086"/>
                <a:gd name="connsiteX5" fmla="*/ 1548532 w 1604588"/>
                <a:gd name="connsiteY5" fmla="*/ 644034 h 1439086"/>
                <a:gd name="connsiteX6" fmla="*/ 959559 w 1604588"/>
                <a:gd name="connsiteY6" fmla="*/ 55061 h 1439086"/>
                <a:gd name="connsiteX7" fmla="*/ 645029 w 1604588"/>
                <a:gd name="connsiteY7" fmla="*/ 55061 h 1439086"/>
                <a:gd name="connsiteX8" fmla="*/ 56056 w 1604588"/>
                <a:gd name="connsiteY8" fmla="*/ 644034 h 1439086"/>
                <a:gd name="connsiteX9" fmla="*/ 56056 w 1604588"/>
                <a:gd name="connsiteY9" fmla="*/ 1439086 h 1439086"/>
                <a:gd name="connsiteX10" fmla="*/ 0 w 1604588"/>
                <a:gd name="connsiteY10" fmla="*/ 1439086 h 1439086"/>
                <a:gd name="connsiteX11" fmla="*/ 0 w 1604588"/>
                <a:gd name="connsiteY11" fmla="*/ 625830 h 1439086"/>
                <a:gd name="connsiteX12" fmla="*/ 625830 w 1604588"/>
                <a:gd name="connsiteY12" fmla="*/ 0 h 1439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04588" h="1439086">
                  <a:moveTo>
                    <a:pt x="625830" y="0"/>
                  </a:moveTo>
                  <a:lnTo>
                    <a:pt x="978758" y="0"/>
                  </a:lnTo>
                  <a:cubicBezTo>
                    <a:pt x="1324394" y="0"/>
                    <a:pt x="1604588" y="280194"/>
                    <a:pt x="1604588" y="625830"/>
                  </a:cubicBezTo>
                  <a:lnTo>
                    <a:pt x="1604588" y="1439086"/>
                  </a:lnTo>
                  <a:lnTo>
                    <a:pt x="1548532" y="1439086"/>
                  </a:lnTo>
                  <a:lnTo>
                    <a:pt x="1548532" y="644034"/>
                  </a:lnTo>
                  <a:cubicBezTo>
                    <a:pt x="1548532" y="318753"/>
                    <a:pt x="1284840" y="55061"/>
                    <a:pt x="959559" y="55061"/>
                  </a:cubicBezTo>
                  <a:lnTo>
                    <a:pt x="645029" y="55061"/>
                  </a:lnTo>
                  <a:cubicBezTo>
                    <a:pt x="319748" y="55061"/>
                    <a:pt x="56056" y="318753"/>
                    <a:pt x="56056" y="644034"/>
                  </a:cubicBezTo>
                  <a:lnTo>
                    <a:pt x="56056" y="1439086"/>
                  </a:lnTo>
                  <a:lnTo>
                    <a:pt x="0" y="1439086"/>
                  </a:lnTo>
                  <a:lnTo>
                    <a:pt x="0" y="625830"/>
                  </a:lnTo>
                  <a:cubicBezTo>
                    <a:pt x="0" y="280194"/>
                    <a:pt x="280194" y="0"/>
                    <a:pt x="62583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四角形: 角を丸くする 217">
              <a:extLst>
                <a:ext uri="{FF2B5EF4-FFF2-40B4-BE49-F238E27FC236}">
                  <a16:creationId xmlns:a16="http://schemas.microsoft.com/office/drawing/2014/main" id="{BC2F4933-C036-31DF-B272-52CC15CC6330}"/>
                </a:ext>
              </a:extLst>
            </p:cNvPr>
            <p:cNvSpPr/>
            <p:nvPr/>
          </p:nvSpPr>
          <p:spPr>
            <a:xfrm>
              <a:off x="7996238" y="917363"/>
              <a:ext cx="609600" cy="178012"/>
            </a:xfrm>
            <a:prstGeom prst="round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C054FBE3-8E0F-2B99-654C-91F9EE41DF9F}"/>
                </a:ext>
              </a:extLst>
            </p:cNvPr>
            <p:cNvGrpSpPr/>
            <p:nvPr/>
          </p:nvGrpSpPr>
          <p:grpSpPr>
            <a:xfrm>
              <a:off x="6652511" y="1225833"/>
              <a:ext cx="2401001" cy="1994621"/>
              <a:chOff x="6495349" y="1416140"/>
              <a:chExt cx="2401001" cy="1994621"/>
            </a:xfrm>
          </p:grpSpPr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273F010C-EDEB-9996-6E5E-1CC282A26E8C}"/>
                  </a:ext>
                </a:extLst>
              </p:cNvPr>
              <p:cNvSpPr/>
              <p:nvPr/>
            </p:nvSpPr>
            <p:spPr>
              <a:xfrm>
                <a:off x="6495349" y="1416140"/>
                <a:ext cx="572204" cy="731240"/>
              </a:xfrm>
              <a:custGeom>
                <a:avLst/>
                <a:gdLst>
                  <a:gd name="connsiteX0" fmla="*/ 506181 w 644245"/>
                  <a:gd name="connsiteY0" fmla="*/ 482 h 996984"/>
                  <a:gd name="connsiteX1" fmla="*/ 528716 w 644245"/>
                  <a:gd name="connsiteY1" fmla="*/ 8177 h 996984"/>
                  <a:gd name="connsiteX2" fmla="*/ 571237 w 644245"/>
                  <a:gd name="connsiteY2" fmla="*/ 80947 h 996984"/>
                  <a:gd name="connsiteX3" fmla="*/ 571471 w 644245"/>
                  <a:gd name="connsiteY3" fmla="*/ 81127 h 996984"/>
                  <a:gd name="connsiteX4" fmla="*/ 605045 w 644245"/>
                  <a:gd name="connsiteY4" fmla="*/ 106887 h 996984"/>
                  <a:gd name="connsiteX5" fmla="*/ 625807 w 644245"/>
                  <a:gd name="connsiteY5" fmla="*/ 151572 h 996984"/>
                  <a:gd name="connsiteX6" fmla="*/ 623364 w 644245"/>
                  <a:gd name="connsiteY6" fmla="*/ 228155 h 996984"/>
                  <a:gd name="connsiteX7" fmla="*/ 641207 w 644245"/>
                  <a:gd name="connsiteY7" fmla="*/ 345248 h 996984"/>
                  <a:gd name="connsiteX8" fmla="*/ 586396 w 644245"/>
                  <a:gd name="connsiteY8" fmla="*/ 436007 h 996984"/>
                  <a:gd name="connsiteX9" fmla="*/ 560999 w 644245"/>
                  <a:gd name="connsiteY9" fmla="*/ 446368 h 996984"/>
                  <a:gd name="connsiteX10" fmla="*/ 575246 w 644245"/>
                  <a:gd name="connsiteY10" fmla="*/ 916213 h 996984"/>
                  <a:gd name="connsiteX11" fmla="*/ 487609 w 644245"/>
                  <a:gd name="connsiteY11" fmla="*/ 675582 h 996984"/>
                  <a:gd name="connsiteX12" fmla="*/ 520611 w 644245"/>
                  <a:gd name="connsiteY12" fmla="*/ 996984 h 996984"/>
                  <a:gd name="connsiteX13" fmla="*/ 358720 w 644245"/>
                  <a:gd name="connsiteY13" fmla="*/ 635704 h 996984"/>
                  <a:gd name="connsiteX14" fmla="*/ 353031 w 644245"/>
                  <a:gd name="connsiteY14" fmla="*/ 639902 h 996984"/>
                  <a:gd name="connsiteX15" fmla="*/ 245991 w 644245"/>
                  <a:gd name="connsiteY15" fmla="*/ 582711 h 996984"/>
                  <a:gd name="connsiteX16" fmla="*/ 86988 w 644245"/>
                  <a:gd name="connsiteY16" fmla="*/ 526205 h 996984"/>
                  <a:gd name="connsiteX17" fmla="*/ 17077 w 644245"/>
                  <a:gd name="connsiteY17" fmla="*/ 463324 h 996984"/>
                  <a:gd name="connsiteX18" fmla="*/ 32015 w 644245"/>
                  <a:gd name="connsiteY18" fmla="*/ 378446 h 996984"/>
                  <a:gd name="connsiteX19" fmla="*/ 470 w 644245"/>
                  <a:gd name="connsiteY19" fmla="*/ 291363 h 996984"/>
                  <a:gd name="connsiteX20" fmla="*/ 58079 w 644245"/>
                  <a:gd name="connsiteY20" fmla="*/ 213961 h 996984"/>
                  <a:gd name="connsiteX21" fmla="*/ 58630 w 644245"/>
                  <a:gd name="connsiteY21" fmla="*/ 211921 h 996984"/>
                  <a:gd name="connsiteX22" fmla="*/ 84292 w 644245"/>
                  <a:gd name="connsiteY22" fmla="*/ 100770 h 996984"/>
                  <a:gd name="connsiteX23" fmla="*/ 209130 w 644245"/>
                  <a:gd name="connsiteY23" fmla="*/ 75376 h 996984"/>
                  <a:gd name="connsiteX24" fmla="*/ 209157 w 644245"/>
                  <a:gd name="connsiteY24" fmla="*/ 75334 h 996984"/>
                  <a:gd name="connsiteX25" fmla="*/ 233984 w 644245"/>
                  <a:gd name="connsiteY25" fmla="*/ 37142 h 996984"/>
                  <a:gd name="connsiteX26" fmla="*/ 334995 w 644245"/>
                  <a:gd name="connsiteY26" fmla="*/ 49015 h 996984"/>
                  <a:gd name="connsiteX27" fmla="*/ 335444 w 644245"/>
                  <a:gd name="connsiteY27" fmla="*/ 48296 h 996984"/>
                  <a:gd name="connsiteX28" fmla="*/ 355161 w 644245"/>
                  <a:gd name="connsiteY28" fmla="*/ 16709 h 996984"/>
                  <a:gd name="connsiteX29" fmla="*/ 384040 w 644245"/>
                  <a:gd name="connsiteY29" fmla="*/ 879 h 996984"/>
                  <a:gd name="connsiteX30" fmla="*/ 417837 w 644245"/>
                  <a:gd name="connsiteY30" fmla="*/ 6622 h 996984"/>
                  <a:gd name="connsiteX31" fmla="*/ 444081 w 644245"/>
                  <a:gd name="connsiteY31" fmla="*/ 34033 h 996984"/>
                  <a:gd name="connsiteX32" fmla="*/ 444865 w 644245"/>
                  <a:gd name="connsiteY32" fmla="*/ 34851 h 996984"/>
                  <a:gd name="connsiteX33" fmla="*/ 506181 w 644245"/>
                  <a:gd name="connsiteY33" fmla="*/ 482 h 996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644245" h="996984">
                    <a:moveTo>
                      <a:pt x="506181" y="482"/>
                    </a:moveTo>
                    <a:cubicBezTo>
                      <a:pt x="513804" y="1360"/>
                      <a:pt x="521410" y="3895"/>
                      <a:pt x="528716" y="8177"/>
                    </a:cubicBezTo>
                    <a:cubicBezTo>
                      <a:pt x="550982" y="21223"/>
                      <a:pt x="566947" y="48538"/>
                      <a:pt x="571237" y="80947"/>
                    </a:cubicBezTo>
                    <a:lnTo>
                      <a:pt x="571471" y="81127"/>
                    </a:lnTo>
                    <a:lnTo>
                      <a:pt x="605045" y="106887"/>
                    </a:lnTo>
                    <a:cubicBezTo>
                      <a:pt x="614428" y="119029"/>
                      <a:pt x="621637" y="134295"/>
                      <a:pt x="625807" y="151572"/>
                    </a:cubicBezTo>
                    <a:cubicBezTo>
                      <a:pt x="631869" y="176653"/>
                      <a:pt x="631005" y="203893"/>
                      <a:pt x="623364" y="228155"/>
                    </a:cubicBezTo>
                    <a:cubicBezTo>
                      <a:pt x="642145" y="261427"/>
                      <a:pt x="648713" y="304559"/>
                      <a:pt x="641207" y="345248"/>
                    </a:cubicBezTo>
                    <a:cubicBezTo>
                      <a:pt x="633723" y="385818"/>
                      <a:pt x="613270" y="418747"/>
                      <a:pt x="586396" y="436007"/>
                    </a:cubicBezTo>
                    <a:lnTo>
                      <a:pt x="560999" y="446368"/>
                    </a:lnTo>
                    <a:lnTo>
                      <a:pt x="575246" y="916213"/>
                    </a:lnTo>
                    <a:lnTo>
                      <a:pt x="487609" y="675582"/>
                    </a:lnTo>
                    <a:lnTo>
                      <a:pt x="520611" y="996984"/>
                    </a:lnTo>
                    <a:lnTo>
                      <a:pt x="358720" y="635704"/>
                    </a:lnTo>
                    <a:lnTo>
                      <a:pt x="353031" y="639902"/>
                    </a:lnTo>
                    <a:cubicBezTo>
                      <a:pt x="312104" y="653291"/>
                      <a:pt x="269389" y="630474"/>
                      <a:pt x="245991" y="582711"/>
                    </a:cubicBezTo>
                    <a:cubicBezTo>
                      <a:pt x="190766" y="628047"/>
                      <a:pt x="119038" y="602564"/>
                      <a:pt x="86988" y="526205"/>
                    </a:cubicBezTo>
                    <a:cubicBezTo>
                      <a:pt x="55503" y="531224"/>
                      <a:pt x="25939" y="504639"/>
                      <a:pt x="17077" y="463324"/>
                    </a:cubicBezTo>
                    <a:cubicBezTo>
                      <a:pt x="10658" y="433433"/>
                      <a:pt x="16332" y="401173"/>
                      <a:pt x="32015" y="378446"/>
                    </a:cubicBezTo>
                    <a:cubicBezTo>
                      <a:pt x="9764" y="360618"/>
                      <a:pt x="-2628" y="326407"/>
                      <a:pt x="470" y="291363"/>
                    </a:cubicBezTo>
                    <a:cubicBezTo>
                      <a:pt x="4105" y="250331"/>
                      <a:pt x="28024" y="218191"/>
                      <a:pt x="58079" y="213961"/>
                    </a:cubicBezTo>
                    <a:cubicBezTo>
                      <a:pt x="58258" y="213276"/>
                      <a:pt x="58451" y="212606"/>
                      <a:pt x="58630" y="211921"/>
                    </a:cubicBezTo>
                    <a:cubicBezTo>
                      <a:pt x="54594" y="171514"/>
                      <a:pt x="64007" y="130766"/>
                      <a:pt x="84292" y="100770"/>
                    </a:cubicBezTo>
                    <a:cubicBezTo>
                      <a:pt x="116343" y="53393"/>
                      <a:pt x="168306" y="42834"/>
                      <a:pt x="209130" y="75376"/>
                    </a:cubicBezTo>
                    <a:lnTo>
                      <a:pt x="209157" y="75334"/>
                    </a:lnTo>
                    <a:lnTo>
                      <a:pt x="233984" y="37142"/>
                    </a:lnTo>
                    <a:cubicBezTo>
                      <a:pt x="264014" y="8833"/>
                      <a:pt x="306601" y="10924"/>
                      <a:pt x="334995" y="49015"/>
                    </a:cubicBezTo>
                    <a:lnTo>
                      <a:pt x="335444" y="48296"/>
                    </a:lnTo>
                    <a:lnTo>
                      <a:pt x="355161" y="16709"/>
                    </a:lnTo>
                    <a:cubicBezTo>
                      <a:pt x="363583" y="8441"/>
                      <a:pt x="373458" y="2919"/>
                      <a:pt x="384040" y="879"/>
                    </a:cubicBezTo>
                    <a:cubicBezTo>
                      <a:pt x="395686" y="-1370"/>
                      <a:pt x="407326" y="752"/>
                      <a:pt x="417837" y="6622"/>
                    </a:cubicBezTo>
                    <a:lnTo>
                      <a:pt x="444081" y="34033"/>
                    </a:lnTo>
                    <a:lnTo>
                      <a:pt x="444865" y="34851"/>
                    </a:lnTo>
                    <a:cubicBezTo>
                      <a:pt x="460302" y="10120"/>
                      <a:pt x="483313" y="-2153"/>
                      <a:pt x="506181" y="48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353DDB77-FE64-7D69-15BF-3088B5E95830}"/>
                  </a:ext>
                </a:extLst>
              </p:cNvPr>
              <p:cNvSpPr/>
              <p:nvPr/>
            </p:nvSpPr>
            <p:spPr>
              <a:xfrm rot="10800000">
                <a:off x="6691242" y="1971675"/>
                <a:ext cx="2205108" cy="1439086"/>
              </a:xfrm>
              <a:custGeom>
                <a:avLst/>
                <a:gdLst>
                  <a:gd name="connsiteX0" fmla="*/ 976174 w 2205108"/>
                  <a:gd name="connsiteY0" fmla="*/ 1439086 h 1439086"/>
                  <a:gd name="connsiteX1" fmla="*/ 519251 w 2205108"/>
                  <a:gd name="connsiteY1" fmla="*/ 1439086 h 1439086"/>
                  <a:gd name="connsiteX2" fmla="*/ 0 w 2205108"/>
                  <a:gd name="connsiteY2" fmla="*/ 919835 h 1439086"/>
                  <a:gd name="connsiteX3" fmla="*/ 0 w 2205108"/>
                  <a:gd name="connsiteY3" fmla="*/ 88907 h 1439086"/>
                  <a:gd name="connsiteX4" fmla="*/ 88907 w 2205108"/>
                  <a:gd name="connsiteY4" fmla="*/ 0 h 1439086"/>
                  <a:gd name="connsiteX5" fmla="*/ 1406518 w 2205108"/>
                  <a:gd name="connsiteY5" fmla="*/ 0 h 1439086"/>
                  <a:gd name="connsiteX6" fmla="*/ 1495425 w 2205108"/>
                  <a:gd name="connsiteY6" fmla="*/ 88907 h 1439086"/>
                  <a:gd name="connsiteX7" fmla="*/ 1495425 w 2205108"/>
                  <a:gd name="connsiteY7" fmla="*/ 609061 h 1439086"/>
                  <a:gd name="connsiteX8" fmla="*/ 2205108 w 2205108"/>
                  <a:gd name="connsiteY8" fmla="*/ 1114240 h 1439086"/>
                  <a:gd name="connsiteX9" fmla="*/ 1728094 w 2205108"/>
                  <a:gd name="connsiteY9" fmla="*/ 1114240 h 1439086"/>
                  <a:gd name="connsiteX10" fmla="*/ 1492718 w 2205108"/>
                  <a:gd name="connsiteY10" fmla="*/ 946690 h 1439086"/>
                  <a:gd name="connsiteX11" fmla="*/ 1484876 w 2205108"/>
                  <a:gd name="connsiteY11" fmla="*/ 1024482 h 1439086"/>
                  <a:gd name="connsiteX12" fmla="*/ 976174 w 2205108"/>
                  <a:gd name="connsiteY12" fmla="*/ 1439086 h 1439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05108" h="1439086">
                    <a:moveTo>
                      <a:pt x="976174" y="1439086"/>
                    </a:moveTo>
                    <a:lnTo>
                      <a:pt x="519251" y="1439086"/>
                    </a:lnTo>
                    <a:cubicBezTo>
                      <a:pt x="232477" y="1439086"/>
                      <a:pt x="0" y="1206609"/>
                      <a:pt x="0" y="919835"/>
                    </a:cubicBezTo>
                    <a:lnTo>
                      <a:pt x="0" y="88907"/>
                    </a:lnTo>
                    <a:cubicBezTo>
                      <a:pt x="0" y="39805"/>
                      <a:pt x="39805" y="0"/>
                      <a:pt x="88907" y="0"/>
                    </a:cubicBezTo>
                    <a:lnTo>
                      <a:pt x="1406518" y="0"/>
                    </a:lnTo>
                    <a:cubicBezTo>
                      <a:pt x="1455620" y="0"/>
                      <a:pt x="1495425" y="39805"/>
                      <a:pt x="1495425" y="88907"/>
                    </a:cubicBezTo>
                    <a:lnTo>
                      <a:pt x="1495425" y="609061"/>
                    </a:lnTo>
                    <a:lnTo>
                      <a:pt x="2205108" y="1114240"/>
                    </a:lnTo>
                    <a:lnTo>
                      <a:pt x="1728094" y="1114240"/>
                    </a:lnTo>
                    <a:lnTo>
                      <a:pt x="1492718" y="946690"/>
                    </a:lnTo>
                    <a:lnTo>
                      <a:pt x="1484876" y="1024482"/>
                    </a:lnTo>
                    <a:cubicBezTo>
                      <a:pt x="1436458" y="1261096"/>
                      <a:pt x="1227101" y="1439086"/>
                      <a:pt x="976174" y="143908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0268BBA0-46E7-311B-2256-FB899A6B4FDF}"/>
                  </a:ext>
                </a:extLst>
              </p:cNvPr>
              <p:cNvSpPr/>
              <p:nvPr/>
            </p:nvSpPr>
            <p:spPr>
              <a:xfrm>
                <a:off x="7786268" y="1682750"/>
                <a:ext cx="730261" cy="311150"/>
              </a:xfrm>
              <a:custGeom>
                <a:avLst/>
                <a:gdLst>
                  <a:gd name="connsiteX0" fmla="*/ 227743 w 730261"/>
                  <a:gd name="connsiteY0" fmla="*/ 0 h 311150"/>
                  <a:gd name="connsiteX1" fmla="*/ 502517 w 730261"/>
                  <a:gd name="connsiteY1" fmla="*/ 0 h 311150"/>
                  <a:gd name="connsiteX2" fmla="*/ 551282 w 730261"/>
                  <a:gd name="connsiteY2" fmla="*/ 48765 h 311150"/>
                  <a:gd name="connsiteX3" fmla="*/ 502517 w 730261"/>
                  <a:gd name="connsiteY3" fmla="*/ 97530 h 311150"/>
                  <a:gd name="connsiteX4" fmla="*/ 421107 w 730261"/>
                  <a:gd name="connsiteY4" fmla="*/ 97530 h 311150"/>
                  <a:gd name="connsiteX5" fmla="*/ 421107 w 730261"/>
                  <a:gd name="connsiteY5" fmla="*/ 177451 h 311150"/>
                  <a:gd name="connsiteX6" fmla="*/ 588668 w 730261"/>
                  <a:gd name="connsiteY6" fmla="*/ 177451 h 311150"/>
                  <a:gd name="connsiteX7" fmla="*/ 720974 w 730261"/>
                  <a:gd name="connsiteY7" fmla="*/ 265149 h 311150"/>
                  <a:gd name="connsiteX8" fmla="*/ 730261 w 730261"/>
                  <a:gd name="connsiteY8" fmla="*/ 311150 h 311150"/>
                  <a:gd name="connsiteX9" fmla="*/ 0 w 730261"/>
                  <a:gd name="connsiteY9" fmla="*/ 311150 h 311150"/>
                  <a:gd name="connsiteX10" fmla="*/ 9287 w 730261"/>
                  <a:gd name="connsiteY10" fmla="*/ 265149 h 311150"/>
                  <a:gd name="connsiteX11" fmla="*/ 141593 w 730261"/>
                  <a:gd name="connsiteY11" fmla="*/ 177451 h 311150"/>
                  <a:gd name="connsiteX12" fmla="*/ 309153 w 730261"/>
                  <a:gd name="connsiteY12" fmla="*/ 177451 h 311150"/>
                  <a:gd name="connsiteX13" fmla="*/ 309153 w 730261"/>
                  <a:gd name="connsiteY13" fmla="*/ 97530 h 311150"/>
                  <a:gd name="connsiteX14" fmla="*/ 227743 w 730261"/>
                  <a:gd name="connsiteY14" fmla="*/ 97530 h 311150"/>
                  <a:gd name="connsiteX15" fmla="*/ 178978 w 730261"/>
                  <a:gd name="connsiteY15" fmla="*/ 48765 h 311150"/>
                  <a:gd name="connsiteX16" fmla="*/ 227743 w 730261"/>
                  <a:gd name="connsiteY16" fmla="*/ 0 h 31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30261" h="311150">
                    <a:moveTo>
                      <a:pt x="227743" y="0"/>
                    </a:moveTo>
                    <a:lnTo>
                      <a:pt x="502517" y="0"/>
                    </a:lnTo>
                    <a:cubicBezTo>
                      <a:pt x="529449" y="0"/>
                      <a:pt x="551282" y="21833"/>
                      <a:pt x="551282" y="48765"/>
                    </a:cubicBezTo>
                    <a:cubicBezTo>
                      <a:pt x="551282" y="75697"/>
                      <a:pt x="529449" y="97530"/>
                      <a:pt x="502517" y="97530"/>
                    </a:cubicBezTo>
                    <a:lnTo>
                      <a:pt x="421107" y="97530"/>
                    </a:lnTo>
                    <a:lnTo>
                      <a:pt x="421107" y="177451"/>
                    </a:lnTo>
                    <a:lnTo>
                      <a:pt x="588668" y="177451"/>
                    </a:lnTo>
                    <a:cubicBezTo>
                      <a:pt x="648145" y="177451"/>
                      <a:pt x="699176" y="213613"/>
                      <a:pt x="720974" y="265149"/>
                    </a:cubicBezTo>
                    <a:lnTo>
                      <a:pt x="730261" y="311150"/>
                    </a:lnTo>
                    <a:lnTo>
                      <a:pt x="0" y="311150"/>
                    </a:lnTo>
                    <a:lnTo>
                      <a:pt x="9287" y="265149"/>
                    </a:lnTo>
                    <a:cubicBezTo>
                      <a:pt x="31085" y="213613"/>
                      <a:pt x="82116" y="177451"/>
                      <a:pt x="141593" y="177451"/>
                    </a:cubicBezTo>
                    <a:lnTo>
                      <a:pt x="309153" y="177451"/>
                    </a:lnTo>
                    <a:lnTo>
                      <a:pt x="309153" y="97530"/>
                    </a:lnTo>
                    <a:lnTo>
                      <a:pt x="227743" y="97530"/>
                    </a:lnTo>
                    <a:cubicBezTo>
                      <a:pt x="200811" y="97530"/>
                      <a:pt x="178978" y="75697"/>
                      <a:pt x="178978" y="48765"/>
                    </a:cubicBezTo>
                    <a:cubicBezTo>
                      <a:pt x="178978" y="21833"/>
                      <a:pt x="200811" y="0"/>
                      <a:pt x="22774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90034625-EE1E-544F-06FF-E731F9C7DAB0}"/>
              </a:ext>
            </a:extLst>
          </p:cNvPr>
          <p:cNvGrpSpPr/>
          <p:nvPr/>
        </p:nvGrpSpPr>
        <p:grpSpPr>
          <a:xfrm>
            <a:off x="1174683" y="3923774"/>
            <a:ext cx="1574871" cy="2097034"/>
            <a:chOff x="1174683" y="3923774"/>
            <a:chExt cx="1574871" cy="2097034"/>
          </a:xfrm>
        </p:grpSpPr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3CF4510E-90F6-1F14-26D0-F1D179CCA9A4}"/>
                </a:ext>
              </a:extLst>
            </p:cNvPr>
            <p:cNvGrpSpPr/>
            <p:nvPr/>
          </p:nvGrpSpPr>
          <p:grpSpPr>
            <a:xfrm>
              <a:off x="1174683" y="4043130"/>
              <a:ext cx="1574871" cy="1973994"/>
              <a:chOff x="575781" y="2891375"/>
              <a:chExt cx="1111435" cy="1011895"/>
            </a:xfrm>
            <a:solidFill>
              <a:srgbClr val="FF0000">
                <a:alpha val="80000"/>
              </a:srgbClr>
            </a:solidFill>
          </p:grpSpPr>
          <p:sp>
            <p:nvSpPr>
              <p:cNvPr id="238" name="Oval 155">
                <a:extLst>
                  <a:ext uri="{FF2B5EF4-FFF2-40B4-BE49-F238E27FC236}">
                    <a16:creationId xmlns:a16="http://schemas.microsoft.com/office/drawing/2014/main" id="{9A875B21-550E-F064-E9BF-CF1DDA21E9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781" y="2891375"/>
                <a:ext cx="972036" cy="704615"/>
              </a:xfrm>
              <a:prstGeom prst="ellipse">
                <a:avLst/>
              </a:prstGeom>
              <a:solidFill>
                <a:srgbClr val="FF0000">
                  <a:alpha val="8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9" name="Oval 155">
                <a:extLst>
                  <a:ext uri="{FF2B5EF4-FFF2-40B4-BE49-F238E27FC236}">
                    <a16:creationId xmlns:a16="http://schemas.microsoft.com/office/drawing/2014/main" id="{D2A0E84F-F607-EA6B-B311-81D29B8412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595" y="3578797"/>
                <a:ext cx="447621" cy="324473"/>
              </a:xfrm>
              <a:prstGeom prst="ellipse">
                <a:avLst/>
              </a:prstGeom>
              <a:solidFill>
                <a:srgbClr val="FF0000">
                  <a:alpha val="8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5" name="Oval 155">
              <a:extLst>
                <a:ext uri="{FF2B5EF4-FFF2-40B4-BE49-F238E27FC236}">
                  <a16:creationId xmlns:a16="http://schemas.microsoft.com/office/drawing/2014/main" id="{4A290D66-08B6-1461-F79F-255D3FDE9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4685" y="4046812"/>
              <a:ext cx="1377346" cy="1374556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46" name="Oval 155">
              <a:extLst>
                <a:ext uri="{FF2B5EF4-FFF2-40B4-BE49-F238E27FC236}">
                  <a16:creationId xmlns:a16="http://schemas.microsoft.com/office/drawing/2014/main" id="{49304941-7321-54D8-9E54-CF8A1447B8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2456" y="3923774"/>
              <a:ext cx="1241932" cy="1235469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47" name="Oval 155">
              <a:extLst>
                <a:ext uri="{FF2B5EF4-FFF2-40B4-BE49-F238E27FC236}">
                  <a16:creationId xmlns:a16="http://schemas.microsoft.com/office/drawing/2014/main" id="{129C2D54-6399-5E57-53BE-7F49330398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5288" y="5387828"/>
              <a:ext cx="634266" cy="632980"/>
            </a:xfrm>
            <a:prstGeom prst="ellipse">
              <a:avLst/>
            </a:prstGeom>
            <a:gradFill rotWithShape="1">
              <a:gsLst>
                <a:gs pos="4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48" name="Oval 155">
              <a:extLst>
                <a:ext uri="{FF2B5EF4-FFF2-40B4-BE49-F238E27FC236}">
                  <a16:creationId xmlns:a16="http://schemas.microsoft.com/office/drawing/2014/main" id="{861DEEE6-8604-0A48-EC0B-AB8FAAF8E5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5707" y="5331171"/>
              <a:ext cx="571908" cy="568929"/>
            </a:xfrm>
            <a:prstGeom prst="ellipse">
              <a:avLst/>
            </a:prstGeom>
            <a:gradFill rotWithShape="1">
              <a:gsLst>
                <a:gs pos="60000">
                  <a:schemeClr val="tx1">
                    <a:gamma/>
                    <a:tint val="0"/>
                    <a:invGamma/>
                    <a:alpha val="0"/>
                  </a:schemeClr>
                </a:gs>
                <a:gs pos="1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85575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EEDE9A9-2FE1-E7AB-A7E3-BBBE9889CE58}"/>
              </a:ext>
            </a:extLst>
          </p:cNvPr>
          <p:cNvSpPr/>
          <p:nvPr/>
        </p:nvSpPr>
        <p:spPr>
          <a:xfrm>
            <a:off x="0" y="6674533"/>
            <a:ext cx="3057247" cy="1834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677F93A-9B4C-032F-694F-95AC2D45EDF8}"/>
              </a:ext>
            </a:extLst>
          </p:cNvPr>
          <p:cNvSpPr/>
          <p:nvPr/>
        </p:nvSpPr>
        <p:spPr>
          <a:xfrm>
            <a:off x="66581" y="69743"/>
            <a:ext cx="9758906" cy="3398076"/>
          </a:xfrm>
          <a:prstGeom prst="rect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565254B-95E3-8992-3F91-0AC9108C5711}"/>
              </a:ext>
            </a:extLst>
          </p:cNvPr>
          <p:cNvSpPr txBox="1"/>
          <p:nvPr/>
        </p:nvSpPr>
        <p:spPr>
          <a:xfrm>
            <a:off x="481617" y="413665"/>
            <a:ext cx="8942764" cy="27047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57150">
                  <a:noFill/>
                </a:ln>
                <a:solidFill>
                  <a:schemeClr val="bg1"/>
                </a:solidFill>
              </a:rPr>
              <a:t>節ガス</a:t>
            </a:r>
            <a:endParaRPr lang="en-US" altLang="ja-JP" sz="5400" dirty="0">
              <a:ln w="57150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0B8602-ED51-5D18-0153-D0069A991124}"/>
              </a:ext>
            </a:extLst>
          </p:cNvPr>
          <p:cNvSpPr txBox="1"/>
          <p:nvPr/>
        </p:nvSpPr>
        <p:spPr>
          <a:xfrm>
            <a:off x="644794" y="5720426"/>
            <a:ext cx="26981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保温など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長時間利用禁止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24E4E47-3546-E021-819A-BC6CFFEB5E03}"/>
              </a:ext>
            </a:extLst>
          </p:cNvPr>
          <p:cNvSpPr txBox="1"/>
          <p:nvPr/>
        </p:nvSpPr>
        <p:spPr>
          <a:xfrm>
            <a:off x="3537118" y="5720426"/>
            <a:ext cx="26981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シャワー温度は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上げすぎない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32B1BDB-9002-D286-830A-06B854B08D71}"/>
              </a:ext>
            </a:extLst>
          </p:cNvPr>
          <p:cNvSpPr txBox="1"/>
          <p:nvPr/>
        </p:nvSpPr>
        <p:spPr>
          <a:xfrm>
            <a:off x="6794542" y="5720426"/>
            <a:ext cx="2339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水洗い時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給湯器はオフ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EBF5066-B12D-25EB-E656-A0FD2D3DAE3D}"/>
              </a:ext>
            </a:extLst>
          </p:cNvPr>
          <p:cNvGrpSpPr/>
          <p:nvPr/>
        </p:nvGrpSpPr>
        <p:grpSpPr>
          <a:xfrm>
            <a:off x="6950527" y="3654025"/>
            <a:ext cx="1935588" cy="1935588"/>
            <a:chOff x="3396992" y="-1414322"/>
            <a:chExt cx="1935588" cy="1935588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E8CF2FE5-6E1F-5681-C424-54B95E433B80}"/>
                </a:ext>
              </a:extLst>
            </p:cNvPr>
            <p:cNvSpPr/>
            <p:nvPr/>
          </p:nvSpPr>
          <p:spPr bwMode="auto">
            <a:xfrm>
              <a:off x="3396992" y="-1414322"/>
              <a:ext cx="1935588" cy="1935588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B2F365AB-27EA-0565-D6A0-5C1A05B36CCC}"/>
                </a:ext>
              </a:extLst>
            </p:cNvPr>
            <p:cNvGrpSpPr/>
            <p:nvPr/>
          </p:nvGrpSpPr>
          <p:grpSpPr>
            <a:xfrm>
              <a:off x="3849480" y="-1206195"/>
              <a:ext cx="1018682" cy="1710402"/>
              <a:chOff x="-1615535" y="1036243"/>
              <a:chExt cx="1266648" cy="2126745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ABBF19AF-F9DB-E5BE-0DCC-692F3B01B85C}"/>
                  </a:ext>
                </a:extLst>
              </p:cNvPr>
              <p:cNvSpPr/>
              <p:nvPr/>
            </p:nvSpPr>
            <p:spPr bwMode="auto">
              <a:xfrm>
                <a:off x="-1013253" y="2509545"/>
                <a:ext cx="497447" cy="604420"/>
              </a:xfrm>
              <a:custGeom>
                <a:avLst/>
                <a:gdLst>
                  <a:gd name="connsiteX0" fmla="*/ 55907 w 497447"/>
                  <a:gd name="connsiteY0" fmla="*/ 0 h 604420"/>
                  <a:gd name="connsiteX1" fmla="*/ 111814 w 497447"/>
                  <a:gd name="connsiteY1" fmla="*/ 55907 h 604420"/>
                  <a:gd name="connsiteX2" fmla="*/ 111814 w 497447"/>
                  <a:gd name="connsiteY2" fmla="*/ 373230 h 604420"/>
                  <a:gd name="connsiteX3" fmla="*/ 434310 w 497447"/>
                  <a:gd name="connsiteY3" fmla="*/ 373230 h 604420"/>
                  <a:gd name="connsiteX4" fmla="*/ 437925 w 497447"/>
                  <a:gd name="connsiteY4" fmla="*/ 373960 h 604420"/>
                  <a:gd name="connsiteX5" fmla="*/ 441540 w 497447"/>
                  <a:gd name="connsiteY5" fmla="*/ 373230 h 604420"/>
                  <a:gd name="connsiteX6" fmla="*/ 497447 w 497447"/>
                  <a:gd name="connsiteY6" fmla="*/ 429137 h 604420"/>
                  <a:gd name="connsiteX7" fmla="*/ 497447 w 497447"/>
                  <a:gd name="connsiteY7" fmla="*/ 548513 h 604420"/>
                  <a:gd name="connsiteX8" fmla="*/ 441540 w 497447"/>
                  <a:gd name="connsiteY8" fmla="*/ 604420 h 604420"/>
                  <a:gd name="connsiteX9" fmla="*/ 385633 w 497447"/>
                  <a:gd name="connsiteY9" fmla="*/ 548513 h 604420"/>
                  <a:gd name="connsiteX10" fmla="*/ 385633 w 497447"/>
                  <a:gd name="connsiteY10" fmla="*/ 485044 h 604420"/>
                  <a:gd name="connsiteX11" fmla="*/ 61080 w 497447"/>
                  <a:gd name="connsiteY11" fmla="*/ 485044 h 604420"/>
                  <a:gd name="connsiteX12" fmla="*/ 58493 w 497447"/>
                  <a:gd name="connsiteY12" fmla="*/ 484522 h 604420"/>
                  <a:gd name="connsiteX13" fmla="*/ 55907 w 497447"/>
                  <a:gd name="connsiteY13" fmla="*/ 485044 h 604420"/>
                  <a:gd name="connsiteX14" fmla="*/ 0 w 497447"/>
                  <a:gd name="connsiteY14" fmla="*/ 429137 h 604420"/>
                  <a:gd name="connsiteX15" fmla="*/ 0 w 497447"/>
                  <a:gd name="connsiteY15" fmla="*/ 55907 h 604420"/>
                  <a:gd name="connsiteX16" fmla="*/ 55907 w 497447"/>
                  <a:gd name="connsiteY16" fmla="*/ 0 h 604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97447" h="604420">
                    <a:moveTo>
                      <a:pt x="55907" y="0"/>
                    </a:moveTo>
                    <a:cubicBezTo>
                      <a:pt x="86784" y="0"/>
                      <a:pt x="111814" y="25030"/>
                      <a:pt x="111814" y="55907"/>
                    </a:cubicBezTo>
                    <a:lnTo>
                      <a:pt x="111814" y="373230"/>
                    </a:lnTo>
                    <a:lnTo>
                      <a:pt x="434310" y="373230"/>
                    </a:lnTo>
                    <a:lnTo>
                      <a:pt x="437925" y="373960"/>
                    </a:lnTo>
                    <a:lnTo>
                      <a:pt x="441540" y="373230"/>
                    </a:lnTo>
                    <a:cubicBezTo>
                      <a:pt x="472417" y="373230"/>
                      <a:pt x="497447" y="398260"/>
                      <a:pt x="497447" y="429137"/>
                    </a:cubicBezTo>
                    <a:lnTo>
                      <a:pt x="497447" y="548513"/>
                    </a:lnTo>
                    <a:cubicBezTo>
                      <a:pt x="497447" y="579390"/>
                      <a:pt x="472417" y="604420"/>
                      <a:pt x="441540" y="604420"/>
                    </a:cubicBezTo>
                    <a:cubicBezTo>
                      <a:pt x="410663" y="604420"/>
                      <a:pt x="385633" y="579390"/>
                      <a:pt x="385633" y="548513"/>
                    </a:cubicBezTo>
                    <a:lnTo>
                      <a:pt x="385633" y="485044"/>
                    </a:lnTo>
                    <a:lnTo>
                      <a:pt x="61080" y="485044"/>
                    </a:lnTo>
                    <a:lnTo>
                      <a:pt x="58493" y="484522"/>
                    </a:lnTo>
                    <a:lnTo>
                      <a:pt x="55907" y="485044"/>
                    </a:lnTo>
                    <a:cubicBezTo>
                      <a:pt x="25030" y="485044"/>
                      <a:pt x="0" y="460014"/>
                      <a:pt x="0" y="429137"/>
                    </a:cubicBezTo>
                    <a:lnTo>
                      <a:pt x="0" y="55907"/>
                    </a:lnTo>
                    <a:cubicBezTo>
                      <a:pt x="0" y="25030"/>
                      <a:pt x="25030" y="0"/>
                      <a:pt x="55907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DD70E3A1-F164-C4A7-3452-7D2E93D37F0C}"/>
                  </a:ext>
                </a:extLst>
              </p:cNvPr>
              <p:cNvSpPr/>
              <p:nvPr/>
            </p:nvSpPr>
            <p:spPr bwMode="auto">
              <a:xfrm>
                <a:off x="-657651" y="3057462"/>
                <a:ext cx="171876" cy="105526"/>
              </a:xfrm>
              <a:prstGeom prst="roundRect">
                <a:avLst>
                  <a:gd name="adj" fmla="val 27434"/>
                </a:avLst>
              </a:prstGeom>
              <a:solidFill>
                <a:schemeClr val="bg1">
                  <a:lumMod val="65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2CDF1EE3-7621-5DFC-7AE3-194CD4ACDF6E}"/>
                  </a:ext>
                </a:extLst>
              </p:cNvPr>
              <p:cNvSpPr/>
              <p:nvPr/>
            </p:nvSpPr>
            <p:spPr bwMode="auto">
              <a:xfrm>
                <a:off x="-1615535" y="1036243"/>
                <a:ext cx="1266648" cy="1717997"/>
              </a:xfrm>
              <a:prstGeom prst="roundRect">
                <a:avLst>
                  <a:gd name="adj" fmla="val 8494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0F42D3F7-C302-0E66-E536-A57EDE393314}"/>
                  </a:ext>
                </a:extLst>
              </p:cNvPr>
              <p:cNvSpPr/>
              <p:nvPr/>
            </p:nvSpPr>
            <p:spPr bwMode="auto">
              <a:xfrm>
                <a:off x="-1395079" y="1229355"/>
                <a:ext cx="825736" cy="357168"/>
              </a:xfrm>
              <a:prstGeom prst="roundRect">
                <a:avLst>
                  <a:gd name="adj" fmla="val 8494"/>
                </a:avLst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FBFD940E-6262-8A7F-35BF-14C46598AA89}"/>
                  </a:ext>
                </a:extLst>
              </p:cNvPr>
              <p:cNvGrpSpPr/>
              <p:nvPr/>
            </p:nvGrpSpPr>
            <p:grpSpPr>
              <a:xfrm>
                <a:off x="-1347700" y="1313765"/>
                <a:ext cx="720080" cy="204401"/>
                <a:chOff x="-1347700" y="1287499"/>
                <a:chExt cx="848589" cy="240879"/>
              </a:xfrm>
            </p:grpSpPr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334EB8AB-B082-282D-3BD0-275C7B9FC74B}"/>
                    </a:ext>
                  </a:extLst>
                </p:cNvPr>
                <p:cNvGrpSpPr/>
                <p:nvPr/>
              </p:nvGrpSpPr>
              <p:grpSpPr>
                <a:xfrm>
                  <a:off x="-1347700" y="1287499"/>
                  <a:ext cx="137389" cy="240879"/>
                  <a:chOff x="6575012" y="4086362"/>
                  <a:chExt cx="524773" cy="920066"/>
                </a:xfrm>
              </p:grpSpPr>
              <p:sp>
                <p:nvSpPr>
                  <p:cNvPr id="32" name="二等辺三角形 9">
                    <a:extLst>
                      <a:ext uri="{FF2B5EF4-FFF2-40B4-BE49-F238E27FC236}">
                        <a16:creationId xmlns:a16="http://schemas.microsoft.com/office/drawing/2014/main" id="{662086E1-AC06-7471-0881-988DA2423F37}"/>
                      </a:ext>
                    </a:extLst>
                  </p:cNvPr>
                  <p:cNvSpPr/>
                  <p:nvPr/>
                </p:nvSpPr>
                <p:spPr>
                  <a:xfrm flipH="1">
                    <a:off x="6575012" y="4086362"/>
                    <a:ext cx="524773" cy="920066"/>
                  </a:xfrm>
                  <a:custGeom>
                    <a:avLst/>
                    <a:gdLst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2580 w 228600"/>
                      <a:gd name="connsiteY3" fmla="*/ 186690 h 338230"/>
                      <a:gd name="connsiteX4" fmla="*/ 221082 w 228600"/>
                      <a:gd name="connsiteY4" fmla="*/ 186690 h 338230"/>
                      <a:gd name="connsiteX5" fmla="*/ 228600 w 228600"/>
                      <a:gd name="connsiteY5" fmla="*/ 223930 h 338230"/>
                      <a:gd name="connsiteX6" fmla="*/ 114300 w 228600"/>
                      <a:gd name="connsiteY6" fmla="*/ 338230 h 338230"/>
                      <a:gd name="connsiteX7" fmla="*/ 0 w 228600"/>
                      <a:gd name="connsiteY7" fmla="*/ 223930 h 338230"/>
                      <a:gd name="connsiteX8" fmla="*/ 7519 w 228600"/>
                      <a:gd name="connsiteY8" fmla="*/ 186690 h 338230"/>
                      <a:gd name="connsiteX9" fmla="*/ 6020 w 228600"/>
                      <a:gd name="connsiteY9" fmla="*/ 186690 h 338230"/>
                      <a:gd name="connsiteX10" fmla="*/ 17878 w 228600"/>
                      <a:gd name="connsiteY10" fmla="*/ 166246 h 338230"/>
                      <a:gd name="connsiteX11" fmla="*/ 114300 w 228600"/>
                      <a:gd name="connsiteY11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2580 w 228600"/>
                      <a:gd name="connsiteY3" fmla="*/ 186690 h 338230"/>
                      <a:gd name="connsiteX4" fmla="*/ 228600 w 228600"/>
                      <a:gd name="connsiteY4" fmla="*/ 223930 h 338230"/>
                      <a:gd name="connsiteX5" fmla="*/ 114300 w 228600"/>
                      <a:gd name="connsiteY5" fmla="*/ 338230 h 338230"/>
                      <a:gd name="connsiteX6" fmla="*/ 0 w 228600"/>
                      <a:gd name="connsiteY6" fmla="*/ 223930 h 338230"/>
                      <a:gd name="connsiteX7" fmla="*/ 7519 w 228600"/>
                      <a:gd name="connsiteY7" fmla="*/ 186690 h 338230"/>
                      <a:gd name="connsiteX8" fmla="*/ 6020 w 228600"/>
                      <a:gd name="connsiteY8" fmla="*/ 186690 h 338230"/>
                      <a:gd name="connsiteX9" fmla="*/ 17878 w 228600"/>
                      <a:gd name="connsiteY9" fmla="*/ 166246 h 338230"/>
                      <a:gd name="connsiteX10" fmla="*/ 114300 w 228600"/>
                      <a:gd name="connsiteY10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8600 w 228600"/>
                      <a:gd name="connsiteY3" fmla="*/ 223930 h 338230"/>
                      <a:gd name="connsiteX4" fmla="*/ 114300 w 228600"/>
                      <a:gd name="connsiteY4" fmla="*/ 338230 h 338230"/>
                      <a:gd name="connsiteX5" fmla="*/ 0 w 228600"/>
                      <a:gd name="connsiteY5" fmla="*/ 223930 h 338230"/>
                      <a:gd name="connsiteX6" fmla="*/ 7519 w 228600"/>
                      <a:gd name="connsiteY6" fmla="*/ 186690 h 338230"/>
                      <a:gd name="connsiteX7" fmla="*/ 6020 w 228600"/>
                      <a:gd name="connsiteY7" fmla="*/ 186690 h 338230"/>
                      <a:gd name="connsiteX8" fmla="*/ 17878 w 228600"/>
                      <a:gd name="connsiteY8" fmla="*/ 166246 h 338230"/>
                      <a:gd name="connsiteX9" fmla="*/ 114300 w 228600"/>
                      <a:gd name="connsiteY9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8600 w 228600"/>
                      <a:gd name="connsiteY3" fmla="*/ 223930 h 338230"/>
                      <a:gd name="connsiteX4" fmla="*/ 114300 w 228600"/>
                      <a:gd name="connsiteY4" fmla="*/ 338230 h 338230"/>
                      <a:gd name="connsiteX5" fmla="*/ 0 w 228600"/>
                      <a:gd name="connsiteY5" fmla="*/ 223930 h 338230"/>
                      <a:gd name="connsiteX6" fmla="*/ 7519 w 228600"/>
                      <a:gd name="connsiteY6" fmla="*/ 186690 h 338230"/>
                      <a:gd name="connsiteX7" fmla="*/ 17878 w 228600"/>
                      <a:gd name="connsiteY7" fmla="*/ 166246 h 338230"/>
                      <a:gd name="connsiteX8" fmla="*/ 114300 w 228600"/>
                      <a:gd name="connsiteY8" fmla="*/ 0 h 3382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8600" h="338230">
                        <a:moveTo>
                          <a:pt x="114300" y="0"/>
                        </a:moveTo>
                        <a:lnTo>
                          <a:pt x="210723" y="166246"/>
                        </a:lnTo>
                        <a:cubicBezTo>
                          <a:pt x="215683" y="170713"/>
                          <a:pt x="218520" y="176484"/>
                          <a:pt x="220282" y="182727"/>
                        </a:cubicBezTo>
                        <a:lnTo>
                          <a:pt x="228600" y="223930"/>
                        </a:lnTo>
                        <a:cubicBezTo>
                          <a:pt x="228600" y="287056"/>
                          <a:pt x="177426" y="338230"/>
                          <a:pt x="114300" y="338230"/>
                        </a:cubicBezTo>
                        <a:cubicBezTo>
                          <a:pt x="51174" y="338230"/>
                          <a:pt x="0" y="287056"/>
                          <a:pt x="0" y="223930"/>
                        </a:cubicBezTo>
                        <a:lnTo>
                          <a:pt x="7519" y="186690"/>
                        </a:lnTo>
                        <a:lnTo>
                          <a:pt x="17878" y="166246"/>
                        </a:lnTo>
                        <a:lnTo>
                          <a:pt x="11430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" name="二等辺三角形 9">
                    <a:extLst>
                      <a:ext uri="{FF2B5EF4-FFF2-40B4-BE49-F238E27FC236}">
                        <a16:creationId xmlns:a16="http://schemas.microsoft.com/office/drawing/2014/main" id="{482C7323-F6A0-D471-CD4C-FF8EB399FE94}"/>
                      </a:ext>
                    </a:extLst>
                  </p:cNvPr>
                  <p:cNvSpPr/>
                  <p:nvPr/>
                </p:nvSpPr>
                <p:spPr>
                  <a:xfrm flipH="1">
                    <a:off x="6716253" y="4532632"/>
                    <a:ext cx="241451" cy="423329"/>
                  </a:xfrm>
                  <a:custGeom>
                    <a:avLst/>
                    <a:gdLst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2580 w 228600"/>
                      <a:gd name="connsiteY3" fmla="*/ 186690 h 338230"/>
                      <a:gd name="connsiteX4" fmla="*/ 221082 w 228600"/>
                      <a:gd name="connsiteY4" fmla="*/ 186690 h 338230"/>
                      <a:gd name="connsiteX5" fmla="*/ 228600 w 228600"/>
                      <a:gd name="connsiteY5" fmla="*/ 223930 h 338230"/>
                      <a:gd name="connsiteX6" fmla="*/ 114300 w 228600"/>
                      <a:gd name="connsiteY6" fmla="*/ 338230 h 338230"/>
                      <a:gd name="connsiteX7" fmla="*/ 0 w 228600"/>
                      <a:gd name="connsiteY7" fmla="*/ 223930 h 338230"/>
                      <a:gd name="connsiteX8" fmla="*/ 7519 w 228600"/>
                      <a:gd name="connsiteY8" fmla="*/ 186690 h 338230"/>
                      <a:gd name="connsiteX9" fmla="*/ 6020 w 228600"/>
                      <a:gd name="connsiteY9" fmla="*/ 186690 h 338230"/>
                      <a:gd name="connsiteX10" fmla="*/ 17878 w 228600"/>
                      <a:gd name="connsiteY10" fmla="*/ 166246 h 338230"/>
                      <a:gd name="connsiteX11" fmla="*/ 114300 w 228600"/>
                      <a:gd name="connsiteY11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2580 w 228600"/>
                      <a:gd name="connsiteY3" fmla="*/ 186690 h 338230"/>
                      <a:gd name="connsiteX4" fmla="*/ 228600 w 228600"/>
                      <a:gd name="connsiteY4" fmla="*/ 223930 h 338230"/>
                      <a:gd name="connsiteX5" fmla="*/ 114300 w 228600"/>
                      <a:gd name="connsiteY5" fmla="*/ 338230 h 338230"/>
                      <a:gd name="connsiteX6" fmla="*/ 0 w 228600"/>
                      <a:gd name="connsiteY6" fmla="*/ 223930 h 338230"/>
                      <a:gd name="connsiteX7" fmla="*/ 7519 w 228600"/>
                      <a:gd name="connsiteY7" fmla="*/ 186690 h 338230"/>
                      <a:gd name="connsiteX8" fmla="*/ 6020 w 228600"/>
                      <a:gd name="connsiteY8" fmla="*/ 186690 h 338230"/>
                      <a:gd name="connsiteX9" fmla="*/ 17878 w 228600"/>
                      <a:gd name="connsiteY9" fmla="*/ 166246 h 338230"/>
                      <a:gd name="connsiteX10" fmla="*/ 114300 w 228600"/>
                      <a:gd name="connsiteY10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8600 w 228600"/>
                      <a:gd name="connsiteY3" fmla="*/ 223930 h 338230"/>
                      <a:gd name="connsiteX4" fmla="*/ 114300 w 228600"/>
                      <a:gd name="connsiteY4" fmla="*/ 338230 h 338230"/>
                      <a:gd name="connsiteX5" fmla="*/ 0 w 228600"/>
                      <a:gd name="connsiteY5" fmla="*/ 223930 h 338230"/>
                      <a:gd name="connsiteX6" fmla="*/ 7519 w 228600"/>
                      <a:gd name="connsiteY6" fmla="*/ 186690 h 338230"/>
                      <a:gd name="connsiteX7" fmla="*/ 6020 w 228600"/>
                      <a:gd name="connsiteY7" fmla="*/ 186690 h 338230"/>
                      <a:gd name="connsiteX8" fmla="*/ 17878 w 228600"/>
                      <a:gd name="connsiteY8" fmla="*/ 166246 h 338230"/>
                      <a:gd name="connsiteX9" fmla="*/ 114300 w 228600"/>
                      <a:gd name="connsiteY9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8600 w 228600"/>
                      <a:gd name="connsiteY3" fmla="*/ 223930 h 338230"/>
                      <a:gd name="connsiteX4" fmla="*/ 114300 w 228600"/>
                      <a:gd name="connsiteY4" fmla="*/ 338230 h 338230"/>
                      <a:gd name="connsiteX5" fmla="*/ 0 w 228600"/>
                      <a:gd name="connsiteY5" fmla="*/ 223930 h 338230"/>
                      <a:gd name="connsiteX6" fmla="*/ 7519 w 228600"/>
                      <a:gd name="connsiteY6" fmla="*/ 186690 h 338230"/>
                      <a:gd name="connsiteX7" fmla="*/ 17878 w 228600"/>
                      <a:gd name="connsiteY7" fmla="*/ 166246 h 338230"/>
                      <a:gd name="connsiteX8" fmla="*/ 114300 w 228600"/>
                      <a:gd name="connsiteY8" fmla="*/ 0 h 3382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8600" h="338230">
                        <a:moveTo>
                          <a:pt x="114300" y="0"/>
                        </a:moveTo>
                        <a:lnTo>
                          <a:pt x="210723" y="166246"/>
                        </a:lnTo>
                        <a:cubicBezTo>
                          <a:pt x="215683" y="170713"/>
                          <a:pt x="218520" y="176484"/>
                          <a:pt x="220282" y="182727"/>
                        </a:cubicBezTo>
                        <a:lnTo>
                          <a:pt x="228600" y="223930"/>
                        </a:lnTo>
                        <a:cubicBezTo>
                          <a:pt x="228600" y="287056"/>
                          <a:pt x="177426" y="338230"/>
                          <a:pt x="114300" y="338230"/>
                        </a:cubicBezTo>
                        <a:cubicBezTo>
                          <a:pt x="51174" y="338230"/>
                          <a:pt x="0" y="287056"/>
                          <a:pt x="0" y="223930"/>
                        </a:cubicBezTo>
                        <a:lnTo>
                          <a:pt x="7519" y="186690"/>
                        </a:lnTo>
                        <a:lnTo>
                          <a:pt x="17878" y="166246"/>
                        </a:lnTo>
                        <a:lnTo>
                          <a:pt x="114300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46E57292-5F5A-1178-6C3D-575E8E40AAEC}"/>
                    </a:ext>
                  </a:extLst>
                </p:cNvPr>
                <p:cNvGrpSpPr/>
                <p:nvPr/>
              </p:nvGrpSpPr>
              <p:grpSpPr>
                <a:xfrm>
                  <a:off x="-1169900" y="1287499"/>
                  <a:ext cx="137389" cy="240879"/>
                  <a:chOff x="6575012" y="4086362"/>
                  <a:chExt cx="524773" cy="920066"/>
                </a:xfrm>
              </p:grpSpPr>
              <p:sp>
                <p:nvSpPr>
                  <p:cNvPr id="30" name="二等辺三角形 9">
                    <a:extLst>
                      <a:ext uri="{FF2B5EF4-FFF2-40B4-BE49-F238E27FC236}">
                        <a16:creationId xmlns:a16="http://schemas.microsoft.com/office/drawing/2014/main" id="{CE303E4A-CFAB-050D-1FA0-7B02A10F5595}"/>
                      </a:ext>
                    </a:extLst>
                  </p:cNvPr>
                  <p:cNvSpPr/>
                  <p:nvPr/>
                </p:nvSpPr>
                <p:spPr>
                  <a:xfrm flipH="1">
                    <a:off x="6575012" y="4086362"/>
                    <a:ext cx="524773" cy="920066"/>
                  </a:xfrm>
                  <a:custGeom>
                    <a:avLst/>
                    <a:gdLst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2580 w 228600"/>
                      <a:gd name="connsiteY3" fmla="*/ 186690 h 338230"/>
                      <a:gd name="connsiteX4" fmla="*/ 221082 w 228600"/>
                      <a:gd name="connsiteY4" fmla="*/ 186690 h 338230"/>
                      <a:gd name="connsiteX5" fmla="*/ 228600 w 228600"/>
                      <a:gd name="connsiteY5" fmla="*/ 223930 h 338230"/>
                      <a:gd name="connsiteX6" fmla="*/ 114300 w 228600"/>
                      <a:gd name="connsiteY6" fmla="*/ 338230 h 338230"/>
                      <a:gd name="connsiteX7" fmla="*/ 0 w 228600"/>
                      <a:gd name="connsiteY7" fmla="*/ 223930 h 338230"/>
                      <a:gd name="connsiteX8" fmla="*/ 7519 w 228600"/>
                      <a:gd name="connsiteY8" fmla="*/ 186690 h 338230"/>
                      <a:gd name="connsiteX9" fmla="*/ 6020 w 228600"/>
                      <a:gd name="connsiteY9" fmla="*/ 186690 h 338230"/>
                      <a:gd name="connsiteX10" fmla="*/ 17878 w 228600"/>
                      <a:gd name="connsiteY10" fmla="*/ 166246 h 338230"/>
                      <a:gd name="connsiteX11" fmla="*/ 114300 w 228600"/>
                      <a:gd name="connsiteY11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2580 w 228600"/>
                      <a:gd name="connsiteY3" fmla="*/ 186690 h 338230"/>
                      <a:gd name="connsiteX4" fmla="*/ 228600 w 228600"/>
                      <a:gd name="connsiteY4" fmla="*/ 223930 h 338230"/>
                      <a:gd name="connsiteX5" fmla="*/ 114300 w 228600"/>
                      <a:gd name="connsiteY5" fmla="*/ 338230 h 338230"/>
                      <a:gd name="connsiteX6" fmla="*/ 0 w 228600"/>
                      <a:gd name="connsiteY6" fmla="*/ 223930 h 338230"/>
                      <a:gd name="connsiteX7" fmla="*/ 7519 w 228600"/>
                      <a:gd name="connsiteY7" fmla="*/ 186690 h 338230"/>
                      <a:gd name="connsiteX8" fmla="*/ 6020 w 228600"/>
                      <a:gd name="connsiteY8" fmla="*/ 186690 h 338230"/>
                      <a:gd name="connsiteX9" fmla="*/ 17878 w 228600"/>
                      <a:gd name="connsiteY9" fmla="*/ 166246 h 338230"/>
                      <a:gd name="connsiteX10" fmla="*/ 114300 w 228600"/>
                      <a:gd name="connsiteY10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8600 w 228600"/>
                      <a:gd name="connsiteY3" fmla="*/ 223930 h 338230"/>
                      <a:gd name="connsiteX4" fmla="*/ 114300 w 228600"/>
                      <a:gd name="connsiteY4" fmla="*/ 338230 h 338230"/>
                      <a:gd name="connsiteX5" fmla="*/ 0 w 228600"/>
                      <a:gd name="connsiteY5" fmla="*/ 223930 h 338230"/>
                      <a:gd name="connsiteX6" fmla="*/ 7519 w 228600"/>
                      <a:gd name="connsiteY6" fmla="*/ 186690 h 338230"/>
                      <a:gd name="connsiteX7" fmla="*/ 6020 w 228600"/>
                      <a:gd name="connsiteY7" fmla="*/ 186690 h 338230"/>
                      <a:gd name="connsiteX8" fmla="*/ 17878 w 228600"/>
                      <a:gd name="connsiteY8" fmla="*/ 166246 h 338230"/>
                      <a:gd name="connsiteX9" fmla="*/ 114300 w 228600"/>
                      <a:gd name="connsiteY9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8600 w 228600"/>
                      <a:gd name="connsiteY3" fmla="*/ 223930 h 338230"/>
                      <a:gd name="connsiteX4" fmla="*/ 114300 w 228600"/>
                      <a:gd name="connsiteY4" fmla="*/ 338230 h 338230"/>
                      <a:gd name="connsiteX5" fmla="*/ 0 w 228600"/>
                      <a:gd name="connsiteY5" fmla="*/ 223930 h 338230"/>
                      <a:gd name="connsiteX6" fmla="*/ 7519 w 228600"/>
                      <a:gd name="connsiteY6" fmla="*/ 186690 h 338230"/>
                      <a:gd name="connsiteX7" fmla="*/ 17878 w 228600"/>
                      <a:gd name="connsiteY7" fmla="*/ 166246 h 338230"/>
                      <a:gd name="connsiteX8" fmla="*/ 114300 w 228600"/>
                      <a:gd name="connsiteY8" fmla="*/ 0 h 3382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8600" h="338230">
                        <a:moveTo>
                          <a:pt x="114300" y="0"/>
                        </a:moveTo>
                        <a:lnTo>
                          <a:pt x="210723" y="166246"/>
                        </a:lnTo>
                        <a:cubicBezTo>
                          <a:pt x="215683" y="170713"/>
                          <a:pt x="218520" y="176484"/>
                          <a:pt x="220282" y="182727"/>
                        </a:cubicBezTo>
                        <a:lnTo>
                          <a:pt x="228600" y="223930"/>
                        </a:lnTo>
                        <a:cubicBezTo>
                          <a:pt x="228600" y="287056"/>
                          <a:pt x="177426" y="338230"/>
                          <a:pt x="114300" y="338230"/>
                        </a:cubicBezTo>
                        <a:cubicBezTo>
                          <a:pt x="51174" y="338230"/>
                          <a:pt x="0" y="287056"/>
                          <a:pt x="0" y="223930"/>
                        </a:cubicBezTo>
                        <a:lnTo>
                          <a:pt x="7519" y="186690"/>
                        </a:lnTo>
                        <a:lnTo>
                          <a:pt x="17878" y="166246"/>
                        </a:lnTo>
                        <a:lnTo>
                          <a:pt x="11430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" name="二等辺三角形 9">
                    <a:extLst>
                      <a:ext uri="{FF2B5EF4-FFF2-40B4-BE49-F238E27FC236}">
                        <a16:creationId xmlns:a16="http://schemas.microsoft.com/office/drawing/2014/main" id="{91D51B78-3C8E-E57F-6371-532D0C3DC9B3}"/>
                      </a:ext>
                    </a:extLst>
                  </p:cNvPr>
                  <p:cNvSpPr/>
                  <p:nvPr/>
                </p:nvSpPr>
                <p:spPr>
                  <a:xfrm flipH="1">
                    <a:off x="6716253" y="4532632"/>
                    <a:ext cx="241451" cy="423329"/>
                  </a:xfrm>
                  <a:custGeom>
                    <a:avLst/>
                    <a:gdLst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2580 w 228600"/>
                      <a:gd name="connsiteY3" fmla="*/ 186690 h 338230"/>
                      <a:gd name="connsiteX4" fmla="*/ 221082 w 228600"/>
                      <a:gd name="connsiteY4" fmla="*/ 186690 h 338230"/>
                      <a:gd name="connsiteX5" fmla="*/ 228600 w 228600"/>
                      <a:gd name="connsiteY5" fmla="*/ 223930 h 338230"/>
                      <a:gd name="connsiteX6" fmla="*/ 114300 w 228600"/>
                      <a:gd name="connsiteY6" fmla="*/ 338230 h 338230"/>
                      <a:gd name="connsiteX7" fmla="*/ 0 w 228600"/>
                      <a:gd name="connsiteY7" fmla="*/ 223930 h 338230"/>
                      <a:gd name="connsiteX8" fmla="*/ 7519 w 228600"/>
                      <a:gd name="connsiteY8" fmla="*/ 186690 h 338230"/>
                      <a:gd name="connsiteX9" fmla="*/ 6020 w 228600"/>
                      <a:gd name="connsiteY9" fmla="*/ 186690 h 338230"/>
                      <a:gd name="connsiteX10" fmla="*/ 17878 w 228600"/>
                      <a:gd name="connsiteY10" fmla="*/ 166246 h 338230"/>
                      <a:gd name="connsiteX11" fmla="*/ 114300 w 228600"/>
                      <a:gd name="connsiteY11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2580 w 228600"/>
                      <a:gd name="connsiteY3" fmla="*/ 186690 h 338230"/>
                      <a:gd name="connsiteX4" fmla="*/ 228600 w 228600"/>
                      <a:gd name="connsiteY4" fmla="*/ 223930 h 338230"/>
                      <a:gd name="connsiteX5" fmla="*/ 114300 w 228600"/>
                      <a:gd name="connsiteY5" fmla="*/ 338230 h 338230"/>
                      <a:gd name="connsiteX6" fmla="*/ 0 w 228600"/>
                      <a:gd name="connsiteY6" fmla="*/ 223930 h 338230"/>
                      <a:gd name="connsiteX7" fmla="*/ 7519 w 228600"/>
                      <a:gd name="connsiteY7" fmla="*/ 186690 h 338230"/>
                      <a:gd name="connsiteX8" fmla="*/ 6020 w 228600"/>
                      <a:gd name="connsiteY8" fmla="*/ 186690 h 338230"/>
                      <a:gd name="connsiteX9" fmla="*/ 17878 w 228600"/>
                      <a:gd name="connsiteY9" fmla="*/ 166246 h 338230"/>
                      <a:gd name="connsiteX10" fmla="*/ 114300 w 228600"/>
                      <a:gd name="connsiteY10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8600 w 228600"/>
                      <a:gd name="connsiteY3" fmla="*/ 223930 h 338230"/>
                      <a:gd name="connsiteX4" fmla="*/ 114300 w 228600"/>
                      <a:gd name="connsiteY4" fmla="*/ 338230 h 338230"/>
                      <a:gd name="connsiteX5" fmla="*/ 0 w 228600"/>
                      <a:gd name="connsiteY5" fmla="*/ 223930 h 338230"/>
                      <a:gd name="connsiteX6" fmla="*/ 7519 w 228600"/>
                      <a:gd name="connsiteY6" fmla="*/ 186690 h 338230"/>
                      <a:gd name="connsiteX7" fmla="*/ 6020 w 228600"/>
                      <a:gd name="connsiteY7" fmla="*/ 186690 h 338230"/>
                      <a:gd name="connsiteX8" fmla="*/ 17878 w 228600"/>
                      <a:gd name="connsiteY8" fmla="*/ 166246 h 338230"/>
                      <a:gd name="connsiteX9" fmla="*/ 114300 w 228600"/>
                      <a:gd name="connsiteY9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8600 w 228600"/>
                      <a:gd name="connsiteY3" fmla="*/ 223930 h 338230"/>
                      <a:gd name="connsiteX4" fmla="*/ 114300 w 228600"/>
                      <a:gd name="connsiteY4" fmla="*/ 338230 h 338230"/>
                      <a:gd name="connsiteX5" fmla="*/ 0 w 228600"/>
                      <a:gd name="connsiteY5" fmla="*/ 223930 h 338230"/>
                      <a:gd name="connsiteX6" fmla="*/ 7519 w 228600"/>
                      <a:gd name="connsiteY6" fmla="*/ 186690 h 338230"/>
                      <a:gd name="connsiteX7" fmla="*/ 17878 w 228600"/>
                      <a:gd name="connsiteY7" fmla="*/ 166246 h 338230"/>
                      <a:gd name="connsiteX8" fmla="*/ 114300 w 228600"/>
                      <a:gd name="connsiteY8" fmla="*/ 0 h 3382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8600" h="338230">
                        <a:moveTo>
                          <a:pt x="114300" y="0"/>
                        </a:moveTo>
                        <a:lnTo>
                          <a:pt x="210723" y="166246"/>
                        </a:lnTo>
                        <a:cubicBezTo>
                          <a:pt x="215683" y="170713"/>
                          <a:pt x="218520" y="176484"/>
                          <a:pt x="220282" y="182727"/>
                        </a:cubicBezTo>
                        <a:lnTo>
                          <a:pt x="228600" y="223930"/>
                        </a:lnTo>
                        <a:cubicBezTo>
                          <a:pt x="228600" y="287056"/>
                          <a:pt x="177426" y="338230"/>
                          <a:pt x="114300" y="338230"/>
                        </a:cubicBezTo>
                        <a:cubicBezTo>
                          <a:pt x="51174" y="338230"/>
                          <a:pt x="0" y="287056"/>
                          <a:pt x="0" y="223930"/>
                        </a:cubicBezTo>
                        <a:lnTo>
                          <a:pt x="7519" y="186690"/>
                        </a:lnTo>
                        <a:lnTo>
                          <a:pt x="17878" y="166246"/>
                        </a:lnTo>
                        <a:lnTo>
                          <a:pt x="114300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AC543D64-AE54-9AF5-40AA-5E1075EABA42}"/>
                    </a:ext>
                  </a:extLst>
                </p:cNvPr>
                <p:cNvGrpSpPr/>
                <p:nvPr/>
              </p:nvGrpSpPr>
              <p:grpSpPr>
                <a:xfrm>
                  <a:off x="-992100" y="1287499"/>
                  <a:ext cx="137389" cy="240879"/>
                  <a:chOff x="6575012" y="4086362"/>
                  <a:chExt cx="524773" cy="920066"/>
                </a:xfrm>
              </p:grpSpPr>
              <p:sp>
                <p:nvSpPr>
                  <p:cNvPr id="28" name="二等辺三角形 9">
                    <a:extLst>
                      <a:ext uri="{FF2B5EF4-FFF2-40B4-BE49-F238E27FC236}">
                        <a16:creationId xmlns:a16="http://schemas.microsoft.com/office/drawing/2014/main" id="{EDA04DE0-3DC4-D35A-77C2-F4A0703DA8F7}"/>
                      </a:ext>
                    </a:extLst>
                  </p:cNvPr>
                  <p:cNvSpPr/>
                  <p:nvPr/>
                </p:nvSpPr>
                <p:spPr>
                  <a:xfrm flipH="1">
                    <a:off x="6575012" y="4086362"/>
                    <a:ext cx="524773" cy="920066"/>
                  </a:xfrm>
                  <a:custGeom>
                    <a:avLst/>
                    <a:gdLst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2580 w 228600"/>
                      <a:gd name="connsiteY3" fmla="*/ 186690 h 338230"/>
                      <a:gd name="connsiteX4" fmla="*/ 221082 w 228600"/>
                      <a:gd name="connsiteY4" fmla="*/ 186690 h 338230"/>
                      <a:gd name="connsiteX5" fmla="*/ 228600 w 228600"/>
                      <a:gd name="connsiteY5" fmla="*/ 223930 h 338230"/>
                      <a:gd name="connsiteX6" fmla="*/ 114300 w 228600"/>
                      <a:gd name="connsiteY6" fmla="*/ 338230 h 338230"/>
                      <a:gd name="connsiteX7" fmla="*/ 0 w 228600"/>
                      <a:gd name="connsiteY7" fmla="*/ 223930 h 338230"/>
                      <a:gd name="connsiteX8" fmla="*/ 7519 w 228600"/>
                      <a:gd name="connsiteY8" fmla="*/ 186690 h 338230"/>
                      <a:gd name="connsiteX9" fmla="*/ 6020 w 228600"/>
                      <a:gd name="connsiteY9" fmla="*/ 186690 h 338230"/>
                      <a:gd name="connsiteX10" fmla="*/ 17878 w 228600"/>
                      <a:gd name="connsiteY10" fmla="*/ 166246 h 338230"/>
                      <a:gd name="connsiteX11" fmla="*/ 114300 w 228600"/>
                      <a:gd name="connsiteY11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2580 w 228600"/>
                      <a:gd name="connsiteY3" fmla="*/ 186690 h 338230"/>
                      <a:gd name="connsiteX4" fmla="*/ 228600 w 228600"/>
                      <a:gd name="connsiteY4" fmla="*/ 223930 h 338230"/>
                      <a:gd name="connsiteX5" fmla="*/ 114300 w 228600"/>
                      <a:gd name="connsiteY5" fmla="*/ 338230 h 338230"/>
                      <a:gd name="connsiteX6" fmla="*/ 0 w 228600"/>
                      <a:gd name="connsiteY6" fmla="*/ 223930 h 338230"/>
                      <a:gd name="connsiteX7" fmla="*/ 7519 w 228600"/>
                      <a:gd name="connsiteY7" fmla="*/ 186690 h 338230"/>
                      <a:gd name="connsiteX8" fmla="*/ 6020 w 228600"/>
                      <a:gd name="connsiteY8" fmla="*/ 186690 h 338230"/>
                      <a:gd name="connsiteX9" fmla="*/ 17878 w 228600"/>
                      <a:gd name="connsiteY9" fmla="*/ 166246 h 338230"/>
                      <a:gd name="connsiteX10" fmla="*/ 114300 w 228600"/>
                      <a:gd name="connsiteY10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8600 w 228600"/>
                      <a:gd name="connsiteY3" fmla="*/ 223930 h 338230"/>
                      <a:gd name="connsiteX4" fmla="*/ 114300 w 228600"/>
                      <a:gd name="connsiteY4" fmla="*/ 338230 h 338230"/>
                      <a:gd name="connsiteX5" fmla="*/ 0 w 228600"/>
                      <a:gd name="connsiteY5" fmla="*/ 223930 h 338230"/>
                      <a:gd name="connsiteX6" fmla="*/ 7519 w 228600"/>
                      <a:gd name="connsiteY6" fmla="*/ 186690 h 338230"/>
                      <a:gd name="connsiteX7" fmla="*/ 6020 w 228600"/>
                      <a:gd name="connsiteY7" fmla="*/ 186690 h 338230"/>
                      <a:gd name="connsiteX8" fmla="*/ 17878 w 228600"/>
                      <a:gd name="connsiteY8" fmla="*/ 166246 h 338230"/>
                      <a:gd name="connsiteX9" fmla="*/ 114300 w 228600"/>
                      <a:gd name="connsiteY9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8600 w 228600"/>
                      <a:gd name="connsiteY3" fmla="*/ 223930 h 338230"/>
                      <a:gd name="connsiteX4" fmla="*/ 114300 w 228600"/>
                      <a:gd name="connsiteY4" fmla="*/ 338230 h 338230"/>
                      <a:gd name="connsiteX5" fmla="*/ 0 w 228600"/>
                      <a:gd name="connsiteY5" fmla="*/ 223930 h 338230"/>
                      <a:gd name="connsiteX6" fmla="*/ 7519 w 228600"/>
                      <a:gd name="connsiteY6" fmla="*/ 186690 h 338230"/>
                      <a:gd name="connsiteX7" fmla="*/ 17878 w 228600"/>
                      <a:gd name="connsiteY7" fmla="*/ 166246 h 338230"/>
                      <a:gd name="connsiteX8" fmla="*/ 114300 w 228600"/>
                      <a:gd name="connsiteY8" fmla="*/ 0 h 3382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8600" h="338230">
                        <a:moveTo>
                          <a:pt x="114300" y="0"/>
                        </a:moveTo>
                        <a:lnTo>
                          <a:pt x="210723" y="166246"/>
                        </a:lnTo>
                        <a:cubicBezTo>
                          <a:pt x="215683" y="170713"/>
                          <a:pt x="218520" y="176484"/>
                          <a:pt x="220282" y="182727"/>
                        </a:cubicBezTo>
                        <a:lnTo>
                          <a:pt x="228600" y="223930"/>
                        </a:lnTo>
                        <a:cubicBezTo>
                          <a:pt x="228600" y="287056"/>
                          <a:pt x="177426" y="338230"/>
                          <a:pt x="114300" y="338230"/>
                        </a:cubicBezTo>
                        <a:cubicBezTo>
                          <a:pt x="51174" y="338230"/>
                          <a:pt x="0" y="287056"/>
                          <a:pt x="0" y="223930"/>
                        </a:cubicBezTo>
                        <a:lnTo>
                          <a:pt x="7519" y="186690"/>
                        </a:lnTo>
                        <a:lnTo>
                          <a:pt x="17878" y="166246"/>
                        </a:lnTo>
                        <a:lnTo>
                          <a:pt x="11430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" name="二等辺三角形 9">
                    <a:extLst>
                      <a:ext uri="{FF2B5EF4-FFF2-40B4-BE49-F238E27FC236}">
                        <a16:creationId xmlns:a16="http://schemas.microsoft.com/office/drawing/2014/main" id="{A9A5D927-22B8-4159-0524-CD9AE8531DDE}"/>
                      </a:ext>
                    </a:extLst>
                  </p:cNvPr>
                  <p:cNvSpPr/>
                  <p:nvPr/>
                </p:nvSpPr>
                <p:spPr>
                  <a:xfrm flipH="1">
                    <a:off x="6716253" y="4532632"/>
                    <a:ext cx="241451" cy="423329"/>
                  </a:xfrm>
                  <a:custGeom>
                    <a:avLst/>
                    <a:gdLst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2580 w 228600"/>
                      <a:gd name="connsiteY3" fmla="*/ 186690 h 338230"/>
                      <a:gd name="connsiteX4" fmla="*/ 221082 w 228600"/>
                      <a:gd name="connsiteY4" fmla="*/ 186690 h 338230"/>
                      <a:gd name="connsiteX5" fmla="*/ 228600 w 228600"/>
                      <a:gd name="connsiteY5" fmla="*/ 223930 h 338230"/>
                      <a:gd name="connsiteX6" fmla="*/ 114300 w 228600"/>
                      <a:gd name="connsiteY6" fmla="*/ 338230 h 338230"/>
                      <a:gd name="connsiteX7" fmla="*/ 0 w 228600"/>
                      <a:gd name="connsiteY7" fmla="*/ 223930 h 338230"/>
                      <a:gd name="connsiteX8" fmla="*/ 7519 w 228600"/>
                      <a:gd name="connsiteY8" fmla="*/ 186690 h 338230"/>
                      <a:gd name="connsiteX9" fmla="*/ 6020 w 228600"/>
                      <a:gd name="connsiteY9" fmla="*/ 186690 h 338230"/>
                      <a:gd name="connsiteX10" fmla="*/ 17878 w 228600"/>
                      <a:gd name="connsiteY10" fmla="*/ 166246 h 338230"/>
                      <a:gd name="connsiteX11" fmla="*/ 114300 w 228600"/>
                      <a:gd name="connsiteY11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2580 w 228600"/>
                      <a:gd name="connsiteY3" fmla="*/ 186690 h 338230"/>
                      <a:gd name="connsiteX4" fmla="*/ 228600 w 228600"/>
                      <a:gd name="connsiteY4" fmla="*/ 223930 h 338230"/>
                      <a:gd name="connsiteX5" fmla="*/ 114300 w 228600"/>
                      <a:gd name="connsiteY5" fmla="*/ 338230 h 338230"/>
                      <a:gd name="connsiteX6" fmla="*/ 0 w 228600"/>
                      <a:gd name="connsiteY6" fmla="*/ 223930 h 338230"/>
                      <a:gd name="connsiteX7" fmla="*/ 7519 w 228600"/>
                      <a:gd name="connsiteY7" fmla="*/ 186690 h 338230"/>
                      <a:gd name="connsiteX8" fmla="*/ 6020 w 228600"/>
                      <a:gd name="connsiteY8" fmla="*/ 186690 h 338230"/>
                      <a:gd name="connsiteX9" fmla="*/ 17878 w 228600"/>
                      <a:gd name="connsiteY9" fmla="*/ 166246 h 338230"/>
                      <a:gd name="connsiteX10" fmla="*/ 114300 w 228600"/>
                      <a:gd name="connsiteY10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8600 w 228600"/>
                      <a:gd name="connsiteY3" fmla="*/ 223930 h 338230"/>
                      <a:gd name="connsiteX4" fmla="*/ 114300 w 228600"/>
                      <a:gd name="connsiteY4" fmla="*/ 338230 h 338230"/>
                      <a:gd name="connsiteX5" fmla="*/ 0 w 228600"/>
                      <a:gd name="connsiteY5" fmla="*/ 223930 h 338230"/>
                      <a:gd name="connsiteX6" fmla="*/ 7519 w 228600"/>
                      <a:gd name="connsiteY6" fmla="*/ 186690 h 338230"/>
                      <a:gd name="connsiteX7" fmla="*/ 6020 w 228600"/>
                      <a:gd name="connsiteY7" fmla="*/ 186690 h 338230"/>
                      <a:gd name="connsiteX8" fmla="*/ 17878 w 228600"/>
                      <a:gd name="connsiteY8" fmla="*/ 166246 h 338230"/>
                      <a:gd name="connsiteX9" fmla="*/ 114300 w 228600"/>
                      <a:gd name="connsiteY9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8600 w 228600"/>
                      <a:gd name="connsiteY3" fmla="*/ 223930 h 338230"/>
                      <a:gd name="connsiteX4" fmla="*/ 114300 w 228600"/>
                      <a:gd name="connsiteY4" fmla="*/ 338230 h 338230"/>
                      <a:gd name="connsiteX5" fmla="*/ 0 w 228600"/>
                      <a:gd name="connsiteY5" fmla="*/ 223930 h 338230"/>
                      <a:gd name="connsiteX6" fmla="*/ 7519 w 228600"/>
                      <a:gd name="connsiteY6" fmla="*/ 186690 h 338230"/>
                      <a:gd name="connsiteX7" fmla="*/ 17878 w 228600"/>
                      <a:gd name="connsiteY7" fmla="*/ 166246 h 338230"/>
                      <a:gd name="connsiteX8" fmla="*/ 114300 w 228600"/>
                      <a:gd name="connsiteY8" fmla="*/ 0 h 3382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8600" h="338230">
                        <a:moveTo>
                          <a:pt x="114300" y="0"/>
                        </a:moveTo>
                        <a:lnTo>
                          <a:pt x="210723" y="166246"/>
                        </a:lnTo>
                        <a:cubicBezTo>
                          <a:pt x="215683" y="170713"/>
                          <a:pt x="218520" y="176484"/>
                          <a:pt x="220282" y="182727"/>
                        </a:cubicBezTo>
                        <a:lnTo>
                          <a:pt x="228600" y="223930"/>
                        </a:lnTo>
                        <a:cubicBezTo>
                          <a:pt x="228600" y="287056"/>
                          <a:pt x="177426" y="338230"/>
                          <a:pt x="114300" y="338230"/>
                        </a:cubicBezTo>
                        <a:cubicBezTo>
                          <a:pt x="51174" y="338230"/>
                          <a:pt x="0" y="287056"/>
                          <a:pt x="0" y="223930"/>
                        </a:cubicBezTo>
                        <a:lnTo>
                          <a:pt x="7519" y="186690"/>
                        </a:lnTo>
                        <a:lnTo>
                          <a:pt x="17878" y="166246"/>
                        </a:lnTo>
                        <a:lnTo>
                          <a:pt x="114300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40CA4D29-2268-FAD3-35DA-771F20033056}"/>
                    </a:ext>
                  </a:extLst>
                </p:cNvPr>
                <p:cNvGrpSpPr/>
                <p:nvPr/>
              </p:nvGrpSpPr>
              <p:grpSpPr>
                <a:xfrm>
                  <a:off x="-814300" y="1287499"/>
                  <a:ext cx="137389" cy="240879"/>
                  <a:chOff x="6575012" y="4086362"/>
                  <a:chExt cx="524773" cy="920066"/>
                </a:xfrm>
              </p:grpSpPr>
              <p:sp>
                <p:nvSpPr>
                  <p:cNvPr id="26" name="二等辺三角形 9">
                    <a:extLst>
                      <a:ext uri="{FF2B5EF4-FFF2-40B4-BE49-F238E27FC236}">
                        <a16:creationId xmlns:a16="http://schemas.microsoft.com/office/drawing/2014/main" id="{B512162C-3F89-6D4B-64D4-44185D284BE7}"/>
                      </a:ext>
                    </a:extLst>
                  </p:cNvPr>
                  <p:cNvSpPr/>
                  <p:nvPr/>
                </p:nvSpPr>
                <p:spPr>
                  <a:xfrm flipH="1">
                    <a:off x="6575012" y="4086362"/>
                    <a:ext cx="524773" cy="920066"/>
                  </a:xfrm>
                  <a:custGeom>
                    <a:avLst/>
                    <a:gdLst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2580 w 228600"/>
                      <a:gd name="connsiteY3" fmla="*/ 186690 h 338230"/>
                      <a:gd name="connsiteX4" fmla="*/ 221082 w 228600"/>
                      <a:gd name="connsiteY4" fmla="*/ 186690 h 338230"/>
                      <a:gd name="connsiteX5" fmla="*/ 228600 w 228600"/>
                      <a:gd name="connsiteY5" fmla="*/ 223930 h 338230"/>
                      <a:gd name="connsiteX6" fmla="*/ 114300 w 228600"/>
                      <a:gd name="connsiteY6" fmla="*/ 338230 h 338230"/>
                      <a:gd name="connsiteX7" fmla="*/ 0 w 228600"/>
                      <a:gd name="connsiteY7" fmla="*/ 223930 h 338230"/>
                      <a:gd name="connsiteX8" fmla="*/ 7519 w 228600"/>
                      <a:gd name="connsiteY8" fmla="*/ 186690 h 338230"/>
                      <a:gd name="connsiteX9" fmla="*/ 6020 w 228600"/>
                      <a:gd name="connsiteY9" fmla="*/ 186690 h 338230"/>
                      <a:gd name="connsiteX10" fmla="*/ 17878 w 228600"/>
                      <a:gd name="connsiteY10" fmla="*/ 166246 h 338230"/>
                      <a:gd name="connsiteX11" fmla="*/ 114300 w 228600"/>
                      <a:gd name="connsiteY11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2580 w 228600"/>
                      <a:gd name="connsiteY3" fmla="*/ 186690 h 338230"/>
                      <a:gd name="connsiteX4" fmla="*/ 228600 w 228600"/>
                      <a:gd name="connsiteY4" fmla="*/ 223930 h 338230"/>
                      <a:gd name="connsiteX5" fmla="*/ 114300 w 228600"/>
                      <a:gd name="connsiteY5" fmla="*/ 338230 h 338230"/>
                      <a:gd name="connsiteX6" fmla="*/ 0 w 228600"/>
                      <a:gd name="connsiteY6" fmla="*/ 223930 h 338230"/>
                      <a:gd name="connsiteX7" fmla="*/ 7519 w 228600"/>
                      <a:gd name="connsiteY7" fmla="*/ 186690 h 338230"/>
                      <a:gd name="connsiteX8" fmla="*/ 6020 w 228600"/>
                      <a:gd name="connsiteY8" fmla="*/ 186690 h 338230"/>
                      <a:gd name="connsiteX9" fmla="*/ 17878 w 228600"/>
                      <a:gd name="connsiteY9" fmla="*/ 166246 h 338230"/>
                      <a:gd name="connsiteX10" fmla="*/ 114300 w 228600"/>
                      <a:gd name="connsiteY10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8600 w 228600"/>
                      <a:gd name="connsiteY3" fmla="*/ 223930 h 338230"/>
                      <a:gd name="connsiteX4" fmla="*/ 114300 w 228600"/>
                      <a:gd name="connsiteY4" fmla="*/ 338230 h 338230"/>
                      <a:gd name="connsiteX5" fmla="*/ 0 w 228600"/>
                      <a:gd name="connsiteY5" fmla="*/ 223930 h 338230"/>
                      <a:gd name="connsiteX6" fmla="*/ 7519 w 228600"/>
                      <a:gd name="connsiteY6" fmla="*/ 186690 h 338230"/>
                      <a:gd name="connsiteX7" fmla="*/ 6020 w 228600"/>
                      <a:gd name="connsiteY7" fmla="*/ 186690 h 338230"/>
                      <a:gd name="connsiteX8" fmla="*/ 17878 w 228600"/>
                      <a:gd name="connsiteY8" fmla="*/ 166246 h 338230"/>
                      <a:gd name="connsiteX9" fmla="*/ 114300 w 228600"/>
                      <a:gd name="connsiteY9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8600 w 228600"/>
                      <a:gd name="connsiteY3" fmla="*/ 223930 h 338230"/>
                      <a:gd name="connsiteX4" fmla="*/ 114300 w 228600"/>
                      <a:gd name="connsiteY4" fmla="*/ 338230 h 338230"/>
                      <a:gd name="connsiteX5" fmla="*/ 0 w 228600"/>
                      <a:gd name="connsiteY5" fmla="*/ 223930 h 338230"/>
                      <a:gd name="connsiteX6" fmla="*/ 7519 w 228600"/>
                      <a:gd name="connsiteY6" fmla="*/ 186690 h 338230"/>
                      <a:gd name="connsiteX7" fmla="*/ 17878 w 228600"/>
                      <a:gd name="connsiteY7" fmla="*/ 166246 h 338230"/>
                      <a:gd name="connsiteX8" fmla="*/ 114300 w 228600"/>
                      <a:gd name="connsiteY8" fmla="*/ 0 h 3382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8600" h="338230">
                        <a:moveTo>
                          <a:pt x="114300" y="0"/>
                        </a:moveTo>
                        <a:lnTo>
                          <a:pt x="210723" y="166246"/>
                        </a:lnTo>
                        <a:cubicBezTo>
                          <a:pt x="215683" y="170713"/>
                          <a:pt x="218520" y="176484"/>
                          <a:pt x="220282" y="182727"/>
                        </a:cubicBezTo>
                        <a:lnTo>
                          <a:pt x="228600" y="223930"/>
                        </a:lnTo>
                        <a:cubicBezTo>
                          <a:pt x="228600" y="287056"/>
                          <a:pt x="177426" y="338230"/>
                          <a:pt x="114300" y="338230"/>
                        </a:cubicBezTo>
                        <a:cubicBezTo>
                          <a:pt x="51174" y="338230"/>
                          <a:pt x="0" y="287056"/>
                          <a:pt x="0" y="223930"/>
                        </a:cubicBezTo>
                        <a:lnTo>
                          <a:pt x="7519" y="186690"/>
                        </a:lnTo>
                        <a:lnTo>
                          <a:pt x="17878" y="166246"/>
                        </a:lnTo>
                        <a:lnTo>
                          <a:pt x="11430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" name="二等辺三角形 9">
                    <a:extLst>
                      <a:ext uri="{FF2B5EF4-FFF2-40B4-BE49-F238E27FC236}">
                        <a16:creationId xmlns:a16="http://schemas.microsoft.com/office/drawing/2014/main" id="{89D8809E-C86E-A9DF-7DC4-9A0A134B577D}"/>
                      </a:ext>
                    </a:extLst>
                  </p:cNvPr>
                  <p:cNvSpPr/>
                  <p:nvPr/>
                </p:nvSpPr>
                <p:spPr>
                  <a:xfrm flipH="1">
                    <a:off x="6716253" y="4532632"/>
                    <a:ext cx="241451" cy="423329"/>
                  </a:xfrm>
                  <a:custGeom>
                    <a:avLst/>
                    <a:gdLst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2580 w 228600"/>
                      <a:gd name="connsiteY3" fmla="*/ 186690 h 338230"/>
                      <a:gd name="connsiteX4" fmla="*/ 221082 w 228600"/>
                      <a:gd name="connsiteY4" fmla="*/ 186690 h 338230"/>
                      <a:gd name="connsiteX5" fmla="*/ 228600 w 228600"/>
                      <a:gd name="connsiteY5" fmla="*/ 223930 h 338230"/>
                      <a:gd name="connsiteX6" fmla="*/ 114300 w 228600"/>
                      <a:gd name="connsiteY6" fmla="*/ 338230 h 338230"/>
                      <a:gd name="connsiteX7" fmla="*/ 0 w 228600"/>
                      <a:gd name="connsiteY7" fmla="*/ 223930 h 338230"/>
                      <a:gd name="connsiteX8" fmla="*/ 7519 w 228600"/>
                      <a:gd name="connsiteY8" fmla="*/ 186690 h 338230"/>
                      <a:gd name="connsiteX9" fmla="*/ 6020 w 228600"/>
                      <a:gd name="connsiteY9" fmla="*/ 186690 h 338230"/>
                      <a:gd name="connsiteX10" fmla="*/ 17878 w 228600"/>
                      <a:gd name="connsiteY10" fmla="*/ 166246 h 338230"/>
                      <a:gd name="connsiteX11" fmla="*/ 114300 w 228600"/>
                      <a:gd name="connsiteY11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2580 w 228600"/>
                      <a:gd name="connsiteY3" fmla="*/ 186690 h 338230"/>
                      <a:gd name="connsiteX4" fmla="*/ 228600 w 228600"/>
                      <a:gd name="connsiteY4" fmla="*/ 223930 h 338230"/>
                      <a:gd name="connsiteX5" fmla="*/ 114300 w 228600"/>
                      <a:gd name="connsiteY5" fmla="*/ 338230 h 338230"/>
                      <a:gd name="connsiteX6" fmla="*/ 0 w 228600"/>
                      <a:gd name="connsiteY6" fmla="*/ 223930 h 338230"/>
                      <a:gd name="connsiteX7" fmla="*/ 7519 w 228600"/>
                      <a:gd name="connsiteY7" fmla="*/ 186690 h 338230"/>
                      <a:gd name="connsiteX8" fmla="*/ 6020 w 228600"/>
                      <a:gd name="connsiteY8" fmla="*/ 186690 h 338230"/>
                      <a:gd name="connsiteX9" fmla="*/ 17878 w 228600"/>
                      <a:gd name="connsiteY9" fmla="*/ 166246 h 338230"/>
                      <a:gd name="connsiteX10" fmla="*/ 114300 w 228600"/>
                      <a:gd name="connsiteY10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8600 w 228600"/>
                      <a:gd name="connsiteY3" fmla="*/ 223930 h 338230"/>
                      <a:gd name="connsiteX4" fmla="*/ 114300 w 228600"/>
                      <a:gd name="connsiteY4" fmla="*/ 338230 h 338230"/>
                      <a:gd name="connsiteX5" fmla="*/ 0 w 228600"/>
                      <a:gd name="connsiteY5" fmla="*/ 223930 h 338230"/>
                      <a:gd name="connsiteX6" fmla="*/ 7519 w 228600"/>
                      <a:gd name="connsiteY6" fmla="*/ 186690 h 338230"/>
                      <a:gd name="connsiteX7" fmla="*/ 6020 w 228600"/>
                      <a:gd name="connsiteY7" fmla="*/ 186690 h 338230"/>
                      <a:gd name="connsiteX8" fmla="*/ 17878 w 228600"/>
                      <a:gd name="connsiteY8" fmla="*/ 166246 h 338230"/>
                      <a:gd name="connsiteX9" fmla="*/ 114300 w 228600"/>
                      <a:gd name="connsiteY9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8600 w 228600"/>
                      <a:gd name="connsiteY3" fmla="*/ 223930 h 338230"/>
                      <a:gd name="connsiteX4" fmla="*/ 114300 w 228600"/>
                      <a:gd name="connsiteY4" fmla="*/ 338230 h 338230"/>
                      <a:gd name="connsiteX5" fmla="*/ 0 w 228600"/>
                      <a:gd name="connsiteY5" fmla="*/ 223930 h 338230"/>
                      <a:gd name="connsiteX6" fmla="*/ 7519 w 228600"/>
                      <a:gd name="connsiteY6" fmla="*/ 186690 h 338230"/>
                      <a:gd name="connsiteX7" fmla="*/ 17878 w 228600"/>
                      <a:gd name="connsiteY7" fmla="*/ 166246 h 338230"/>
                      <a:gd name="connsiteX8" fmla="*/ 114300 w 228600"/>
                      <a:gd name="connsiteY8" fmla="*/ 0 h 3382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8600" h="338230">
                        <a:moveTo>
                          <a:pt x="114300" y="0"/>
                        </a:moveTo>
                        <a:lnTo>
                          <a:pt x="210723" y="166246"/>
                        </a:lnTo>
                        <a:cubicBezTo>
                          <a:pt x="215683" y="170713"/>
                          <a:pt x="218520" y="176484"/>
                          <a:pt x="220282" y="182727"/>
                        </a:cubicBezTo>
                        <a:lnTo>
                          <a:pt x="228600" y="223930"/>
                        </a:lnTo>
                        <a:cubicBezTo>
                          <a:pt x="228600" y="287056"/>
                          <a:pt x="177426" y="338230"/>
                          <a:pt x="114300" y="338230"/>
                        </a:cubicBezTo>
                        <a:cubicBezTo>
                          <a:pt x="51174" y="338230"/>
                          <a:pt x="0" y="287056"/>
                          <a:pt x="0" y="223930"/>
                        </a:cubicBezTo>
                        <a:lnTo>
                          <a:pt x="7519" y="186690"/>
                        </a:lnTo>
                        <a:lnTo>
                          <a:pt x="17878" y="166246"/>
                        </a:lnTo>
                        <a:lnTo>
                          <a:pt x="114300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E673AED0-B7A4-2E0B-7386-08962710CC7D}"/>
                    </a:ext>
                  </a:extLst>
                </p:cNvPr>
                <p:cNvGrpSpPr/>
                <p:nvPr/>
              </p:nvGrpSpPr>
              <p:grpSpPr>
                <a:xfrm>
                  <a:off x="-636500" y="1287499"/>
                  <a:ext cx="137389" cy="240879"/>
                  <a:chOff x="6575012" y="4086362"/>
                  <a:chExt cx="524773" cy="920066"/>
                </a:xfrm>
              </p:grpSpPr>
              <p:sp>
                <p:nvSpPr>
                  <p:cNvPr id="24" name="二等辺三角形 9">
                    <a:extLst>
                      <a:ext uri="{FF2B5EF4-FFF2-40B4-BE49-F238E27FC236}">
                        <a16:creationId xmlns:a16="http://schemas.microsoft.com/office/drawing/2014/main" id="{51E61EF7-3E1D-9C18-EF65-FAE2F9B92E43}"/>
                      </a:ext>
                    </a:extLst>
                  </p:cNvPr>
                  <p:cNvSpPr/>
                  <p:nvPr/>
                </p:nvSpPr>
                <p:spPr>
                  <a:xfrm flipH="1">
                    <a:off x="6575012" y="4086362"/>
                    <a:ext cx="524773" cy="920066"/>
                  </a:xfrm>
                  <a:custGeom>
                    <a:avLst/>
                    <a:gdLst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2580 w 228600"/>
                      <a:gd name="connsiteY3" fmla="*/ 186690 h 338230"/>
                      <a:gd name="connsiteX4" fmla="*/ 221082 w 228600"/>
                      <a:gd name="connsiteY4" fmla="*/ 186690 h 338230"/>
                      <a:gd name="connsiteX5" fmla="*/ 228600 w 228600"/>
                      <a:gd name="connsiteY5" fmla="*/ 223930 h 338230"/>
                      <a:gd name="connsiteX6" fmla="*/ 114300 w 228600"/>
                      <a:gd name="connsiteY6" fmla="*/ 338230 h 338230"/>
                      <a:gd name="connsiteX7" fmla="*/ 0 w 228600"/>
                      <a:gd name="connsiteY7" fmla="*/ 223930 h 338230"/>
                      <a:gd name="connsiteX8" fmla="*/ 7519 w 228600"/>
                      <a:gd name="connsiteY8" fmla="*/ 186690 h 338230"/>
                      <a:gd name="connsiteX9" fmla="*/ 6020 w 228600"/>
                      <a:gd name="connsiteY9" fmla="*/ 186690 h 338230"/>
                      <a:gd name="connsiteX10" fmla="*/ 17878 w 228600"/>
                      <a:gd name="connsiteY10" fmla="*/ 166246 h 338230"/>
                      <a:gd name="connsiteX11" fmla="*/ 114300 w 228600"/>
                      <a:gd name="connsiteY11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2580 w 228600"/>
                      <a:gd name="connsiteY3" fmla="*/ 186690 h 338230"/>
                      <a:gd name="connsiteX4" fmla="*/ 228600 w 228600"/>
                      <a:gd name="connsiteY4" fmla="*/ 223930 h 338230"/>
                      <a:gd name="connsiteX5" fmla="*/ 114300 w 228600"/>
                      <a:gd name="connsiteY5" fmla="*/ 338230 h 338230"/>
                      <a:gd name="connsiteX6" fmla="*/ 0 w 228600"/>
                      <a:gd name="connsiteY6" fmla="*/ 223930 h 338230"/>
                      <a:gd name="connsiteX7" fmla="*/ 7519 w 228600"/>
                      <a:gd name="connsiteY7" fmla="*/ 186690 h 338230"/>
                      <a:gd name="connsiteX8" fmla="*/ 6020 w 228600"/>
                      <a:gd name="connsiteY8" fmla="*/ 186690 h 338230"/>
                      <a:gd name="connsiteX9" fmla="*/ 17878 w 228600"/>
                      <a:gd name="connsiteY9" fmla="*/ 166246 h 338230"/>
                      <a:gd name="connsiteX10" fmla="*/ 114300 w 228600"/>
                      <a:gd name="connsiteY10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8600 w 228600"/>
                      <a:gd name="connsiteY3" fmla="*/ 223930 h 338230"/>
                      <a:gd name="connsiteX4" fmla="*/ 114300 w 228600"/>
                      <a:gd name="connsiteY4" fmla="*/ 338230 h 338230"/>
                      <a:gd name="connsiteX5" fmla="*/ 0 w 228600"/>
                      <a:gd name="connsiteY5" fmla="*/ 223930 h 338230"/>
                      <a:gd name="connsiteX6" fmla="*/ 7519 w 228600"/>
                      <a:gd name="connsiteY6" fmla="*/ 186690 h 338230"/>
                      <a:gd name="connsiteX7" fmla="*/ 6020 w 228600"/>
                      <a:gd name="connsiteY7" fmla="*/ 186690 h 338230"/>
                      <a:gd name="connsiteX8" fmla="*/ 17878 w 228600"/>
                      <a:gd name="connsiteY8" fmla="*/ 166246 h 338230"/>
                      <a:gd name="connsiteX9" fmla="*/ 114300 w 228600"/>
                      <a:gd name="connsiteY9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8600 w 228600"/>
                      <a:gd name="connsiteY3" fmla="*/ 223930 h 338230"/>
                      <a:gd name="connsiteX4" fmla="*/ 114300 w 228600"/>
                      <a:gd name="connsiteY4" fmla="*/ 338230 h 338230"/>
                      <a:gd name="connsiteX5" fmla="*/ 0 w 228600"/>
                      <a:gd name="connsiteY5" fmla="*/ 223930 h 338230"/>
                      <a:gd name="connsiteX6" fmla="*/ 7519 w 228600"/>
                      <a:gd name="connsiteY6" fmla="*/ 186690 h 338230"/>
                      <a:gd name="connsiteX7" fmla="*/ 17878 w 228600"/>
                      <a:gd name="connsiteY7" fmla="*/ 166246 h 338230"/>
                      <a:gd name="connsiteX8" fmla="*/ 114300 w 228600"/>
                      <a:gd name="connsiteY8" fmla="*/ 0 h 3382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8600" h="338230">
                        <a:moveTo>
                          <a:pt x="114300" y="0"/>
                        </a:moveTo>
                        <a:lnTo>
                          <a:pt x="210723" y="166246"/>
                        </a:lnTo>
                        <a:cubicBezTo>
                          <a:pt x="215683" y="170713"/>
                          <a:pt x="218520" y="176484"/>
                          <a:pt x="220282" y="182727"/>
                        </a:cubicBezTo>
                        <a:lnTo>
                          <a:pt x="228600" y="223930"/>
                        </a:lnTo>
                        <a:cubicBezTo>
                          <a:pt x="228600" y="287056"/>
                          <a:pt x="177426" y="338230"/>
                          <a:pt x="114300" y="338230"/>
                        </a:cubicBezTo>
                        <a:cubicBezTo>
                          <a:pt x="51174" y="338230"/>
                          <a:pt x="0" y="287056"/>
                          <a:pt x="0" y="223930"/>
                        </a:cubicBezTo>
                        <a:lnTo>
                          <a:pt x="7519" y="186690"/>
                        </a:lnTo>
                        <a:lnTo>
                          <a:pt x="17878" y="166246"/>
                        </a:lnTo>
                        <a:lnTo>
                          <a:pt x="11430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" name="二等辺三角形 9">
                    <a:extLst>
                      <a:ext uri="{FF2B5EF4-FFF2-40B4-BE49-F238E27FC236}">
                        <a16:creationId xmlns:a16="http://schemas.microsoft.com/office/drawing/2014/main" id="{4CFEDD3D-3CAF-7046-DB45-12F4DE256257}"/>
                      </a:ext>
                    </a:extLst>
                  </p:cNvPr>
                  <p:cNvSpPr/>
                  <p:nvPr/>
                </p:nvSpPr>
                <p:spPr>
                  <a:xfrm flipH="1">
                    <a:off x="6716253" y="4532632"/>
                    <a:ext cx="241451" cy="423329"/>
                  </a:xfrm>
                  <a:custGeom>
                    <a:avLst/>
                    <a:gdLst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2580 w 228600"/>
                      <a:gd name="connsiteY3" fmla="*/ 186690 h 338230"/>
                      <a:gd name="connsiteX4" fmla="*/ 221082 w 228600"/>
                      <a:gd name="connsiteY4" fmla="*/ 186690 h 338230"/>
                      <a:gd name="connsiteX5" fmla="*/ 228600 w 228600"/>
                      <a:gd name="connsiteY5" fmla="*/ 223930 h 338230"/>
                      <a:gd name="connsiteX6" fmla="*/ 114300 w 228600"/>
                      <a:gd name="connsiteY6" fmla="*/ 338230 h 338230"/>
                      <a:gd name="connsiteX7" fmla="*/ 0 w 228600"/>
                      <a:gd name="connsiteY7" fmla="*/ 223930 h 338230"/>
                      <a:gd name="connsiteX8" fmla="*/ 7519 w 228600"/>
                      <a:gd name="connsiteY8" fmla="*/ 186690 h 338230"/>
                      <a:gd name="connsiteX9" fmla="*/ 6020 w 228600"/>
                      <a:gd name="connsiteY9" fmla="*/ 186690 h 338230"/>
                      <a:gd name="connsiteX10" fmla="*/ 17878 w 228600"/>
                      <a:gd name="connsiteY10" fmla="*/ 166246 h 338230"/>
                      <a:gd name="connsiteX11" fmla="*/ 114300 w 228600"/>
                      <a:gd name="connsiteY11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2580 w 228600"/>
                      <a:gd name="connsiteY3" fmla="*/ 186690 h 338230"/>
                      <a:gd name="connsiteX4" fmla="*/ 228600 w 228600"/>
                      <a:gd name="connsiteY4" fmla="*/ 223930 h 338230"/>
                      <a:gd name="connsiteX5" fmla="*/ 114300 w 228600"/>
                      <a:gd name="connsiteY5" fmla="*/ 338230 h 338230"/>
                      <a:gd name="connsiteX6" fmla="*/ 0 w 228600"/>
                      <a:gd name="connsiteY6" fmla="*/ 223930 h 338230"/>
                      <a:gd name="connsiteX7" fmla="*/ 7519 w 228600"/>
                      <a:gd name="connsiteY7" fmla="*/ 186690 h 338230"/>
                      <a:gd name="connsiteX8" fmla="*/ 6020 w 228600"/>
                      <a:gd name="connsiteY8" fmla="*/ 186690 h 338230"/>
                      <a:gd name="connsiteX9" fmla="*/ 17878 w 228600"/>
                      <a:gd name="connsiteY9" fmla="*/ 166246 h 338230"/>
                      <a:gd name="connsiteX10" fmla="*/ 114300 w 228600"/>
                      <a:gd name="connsiteY10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8600 w 228600"/>
                      <a:gd name="connsiteY3" fmla="*/ 223930 h 338230"/>
                      <a:gd name="connsiteX4" fmla="*/ 114300 w 228600"/>
                      <a:gd name="connsiteY4" fmla="*/ 338230 h 338230"/>
                      <a:gd name="connsiteX5" fmla="*/ 0 w 228600"/>
                      <a:gd name="connsiteY5" fmla="*/ 223930 h 338230"/>
                      <a:gd name="connsiteX6" fmla="*/ 7519 w 228600"/>
                      <a:gd name="connsiteY6" fmla="*/ 186690 h 338230"/>
                      <a:gd name="connsiteX7" fmla="*/ 6020 w 228600"/>
                      <a:gd name="connsiteY7" fmla="*/ 186690 h 338230"/>
                      <a:gd name="connsiteX8" fmla="*/ 17878 w 228600"/>
                      <a:gd name="connsiteY8" fmla="*/ 166246 h 338230"/>
                      <a:gd name="connsiteX9" fmla="*/ 114300 w 228600"/>
                      <a:gd name="connsiteY9" fmla="*/ 0 h 338230"/>
                      <a:gd name="connsiteX0" fmla="*/ 114300 w 228600"/>
                      <a:gd name="connsiteY0" fmla="*/ 0 h 338230"/>
                      <a:gd name="connsiteX1" fmla="*/ 210723 w 228600"/>
                      <a:gd name="connsiteY1" fmla="*/ 166246 h 338230"/>
                      <a:gd name="connsiteX2" fmla="*/ 220282 w 228600"/>
                      <a:gd name="connsiteY2" fmla="*/ 182727 h 338230"/>
                      <a:gd name="connsiteX3" fmla="*/ 228600 w 228600"/>
                      <a:gd name="connsiteY3" fmla="*/ 223930 h 338230"/>
                      <a:gd name="connsiteX4" fmla="*/ 114300 w 228600"/>
                      <a:gd name="connsiteY4" fmla="*/ 338230 h 338230"/>
                      <a:gd name="connsiteX5" fmla="*/ 0 w 228600"/>
                      <a:gd name="connsiteY5" fmla="*/ 223930 h 338230"/>
                      <a:gd name="connsiteX6" fmla="*/ 7519 w 228600"/>
                      <a:gd name="connsiteY6" fmla="*/ 186690 h 338230"/>
                      <a:gd name="connsiteX7" fmla="*/ 17878 w 228600"/>
                      <a:gd name="connsiteY7" fmla="*/ 166246 h 338230"/>
                      <a:gd name="connsiteX8" fmla="*/ 114300 w 228600"/>
                      <a:gd name="connsiteY8" fmla="*/ 0 h 3382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8600" h="338230">
                        <a:moveTo>
                          <a:pt x="114300" y="0"/>
                        </a:moveTo>
                        <a:lnTo>
                          <a:pt x="210723" y="166246"/>
                        </a:lnTo>
                        <a:cubicBezTo>
                          <a:pt x="215683" y="170713"/>
                          <a:pt x="218520" y="176484"/>
                          <a:pt x="220282" y="182727"/>
                        </a:cubicBezTo>
                        <a:lnTo>
                          <a:pt x="228600" y="223930"/>
                        </a:lnTo>
                        <a:cubicBezTo>
                          <a:pt x="228600" y="287056"/>
                          <a:pt x="177426" y="338230"/>
                          <a:pt x="114300" y="338230"/>
                        </a:cubicBezTo>
                        <a:cubicBezTo>
                          <a:pt x="51174" y="338230"/>
                          <a:pt x="0" y="287056"/>
                          <a:pt x="0" y="223930"/>
                        </a:cubicBezTo>
                        <a:lnTo>
                          <a:pt x="7519" y="186690"/>
                        </a:lnTo>
                        <a:lnTo>
                          <a:pt x="17878" y="166246"/>
                        </a:lnTo>
                        <a:lnTo>
                          <a:pt x="114300" y="0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B5BD2A67-482B-6A66-2054-136D016BBA24}"/>
                  </a:ext>
                </a:extLst>
              </p:cNvPr>
              <p:cNvSpPr/>
              <p:nvPr/>
            </p:nvSpPr>
            <p:spPr bwMode="auto">
              <a:xfrm>
                <a:off x="-1411730" y="2362200"/>
                <a:ext cx="244456" cy="24445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6D9906AA-0A8B-B227-BB82-36D64493A2B9}"/>
                  </a:ext>
                </a:extLst>
              </p:cNvPr>
              <p:cNvSpPr/>
              <p:nvPr/>
            </p:nvSpPr>
            <p:spPr bwMode="auto">
              <a:xfrm>
                <a:off x="-778494" y="2362200"/>
                <a:ext cx="244456" cy="24445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6B9F44FE-F5DC-A599-58C1-BD9160B6A743}"/>
              </a:ext>
            </a:extLst>
          </p:cNvPr>
          <p:cNvGrpSpPr/>
          <p:nvPr/>
        </p:nvGrpSpPr>
        <p:grpSpPr>
          <a:xfrm>
            <a:off x="1055233" y="3654025"/>
            <a:ext cx="1935588" cy="1935588"/>
            <a:chOff x="-1472564" y="-1414322"/>
            <a:chExt cx="1935588" cy="1935588"/>
          </a:xfrm>
        </p:grpSpPr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1D812C64-9434-2802-7D38-5BA99AB1F060}"/>
                </a:ext>
              </a:extLst>
            </p:cNvPr>
            <p:cNvSpPr/>
            <p:nvPr/>
          </p:nvSpPr>
          <p:spPr bwMode="auto">
            <a:xfrm>
              <a:off x="-1472564" y="-1414322"/>
              <a:ext cx="1935588" cy="1935588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A55098FA-F155-4463-8F35-BF51E1F3F8DD}"/>
                </a:ext>
              </a:extLst>
            </p:cNvPr>
            <p:cNvGrpSpPr/>
            <p:nvPr/>
          </p:nvGrpSpPr>
          <p:grpSpPr>
            <a:xfrm>
              <a:off x="-1300771" y="-1046285"/>
              <a:ext cx="1572198" cy="1185382"/>
              <a:chOff x="5163624" y="3290417"/>
              <a:chExt cx="1241137" cy="935774"/>
            </a:xfrm>
          </p:grpSpPr>
          <p:sp>
            <p:nvSpPr>
              <p:cNvPr id="37" name="台形 36">
                <a:extLst>
                  <a:ext uri="{FF2B5EF4-FFF2-40B4-BE49-F238E27FC236}">
                    <a16:creationId xmlns:a16="http://schemas.microsoft.com/office/drawing/2014/main" id="{FD70BF63-44C5-D606-4F26-0CDC63E60068}"/>
                  </a:ext>
                </a:extLst>
              </p:cNvPr>
              <p:cNvSpPr/>
              <p:nvPr/>
            </p:nvSpPr>
            <p:spPr bwMode="auto">
              <a:xfrm>
                <a:off x="5163624" y="4043466"/>
                <a:ext cx="1228038" cy="182725"/>
              </a:xfrm>
              <a:prstGeom prst="trapezoid">
                <a:avLst>
                  <a:gd name="adj" fmla="val 3026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9C36E54C-E605-14E9-9D13-301B4C5D5382}"/>
                  </a:ext>
                </a:extLst>
              </p:cNvPr>
              <p:cNvGrpSpPr/>
              <p:nvPr/>
            </p:nvGrpSpPr>
            <p:grpSpPr>
              <a:xfrm>
                <a:off x="5166249" y="3290417"/>
                <a:ext cx="1238512" cy="644684"/>
                <a:chOff x="376803" y="5520859"/>
                <a:chExt cx="1361181" cy="597930"/>
              </a:xfrm>
            </p:grpSpPr>
            <p:sp>
              <p:nvSpPr>
                <p:cNvPr id="39" name="二等辺三角形 9">
                  <a:extLst>
                    <a:ext uri="{FF2B5EF4-FFF2-40B4-BE49-F238E27FC236}">
                      <a16:creationId xmlns:a16="http://schemas.microsoft.com/office/drawing/2014/main" id="{F642C08D-EDF4-4B78-BA24-B8DE7A67873C}"/>
                    </a:ext>
                  </a:extLst>
                </p:cNvPr>
                <p:cNvSpPr/>
                <p:nvPr/>
              </p:nvSpPr>
              <p:spPr>
                <a:xfrm flipH="1">
                  <a:off x="376803" y="5520859"/>
                  <a:ext cx="404124" cy="597930"/>
                </a:xfrm>
                <a:custGeom>
                  <a:avLst/>
                  <a:gdLst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1082 w 228600"/>
                    <a:gd name="connsiteY4" fmla="*/ 186690 h 338230"/>
                    <a:gd name="connsiteX5" fmla="*/ 228600 w 228600"/>
                    <a:gd name="connsiteY5" fmla="*/ 223930 h 338230"/>
                    <a:gd name="connsiteX6" fmla="*/ 114300 w 228600"/>
                    <a:gd name="connsiteY6" fmla="*/ 338230 h 338230"/>
                    <a:gd name="connsiteX7" fmla="*/ 0 w 228600"/>
                    <a:gd name="connsiteY7" fmla="*/ 223930 h 338230"/>
                    <a:gd name="connsiteX8" fmla="*/ 7519 w 228600"/>
                    <a:gd name="connsiteY8" fmla="*/ 186690 h 338230"/>
                    <a:gd name="connsiteX9" fmla="*/ 6020 w 228600"/>
                    <a:gd name="connsiteY9" fmla="*/ 186690 h 338230"/>
                    <a:gd name="connsiteX10" fmla="*/ 17878 w 228600"/>
                    <a:gd name="connsiteY10" fmla="*/ 166246 h 338230"/>
                    <a:gd name="connsiteX11" fmla="*/ 114300 w 228600"/>
                    <a:gd name="connsiteY11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8600 w 228600"/>
                    <a:gd name="connsiteY4" fmla="*/ 223930 h 338230"/>
                    <a:gd name="connsiteX5" fmla="*/ 114300 w 228600"/>
                    <a:gd name="connsiteY5" fmla="*/ 338230 h 338230"/>
                    <a:gd name="connsiteX6" fmla="*/ 0 w 228600"/>
                    <a:gd name="connsiteY6" fmla="*/ 223930 h 338230"/>
                    <a:gd name="connsiteX7" fmla="*/ 7519 w 228600"/>
                    <a:gd name="connsiteY7" fmla="*/ 186690 h 338230"/>
                    <a:gd name="connsiteX8" fmla="*/ 6020 w 228600"/>
                    <a:gd name="connsiteY8" fmla="*/ 186690 h 338230"/>
                    <a:gd name="connsiteX9" fmla="*/ 17878 w 228600"/>
                    <a:gd name="connsiteY9" fmla="*/ 166246 h 338230"/>
                    <a:gd name="connsiteX10" fmla="*/ 114300 w 228600"/>
                    <a:gd name="connsiteY10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6020 w 228600"/>
                    <a:gd name="connsiteY7" fmla="*/ 186690 h 338230"/>
                    <a:gd name="connsiteX8" fmla="*/ 17878 w 228600"/>
                    <a:gd name="connsiteY8" fmla="*/ 166246 h 338230"/>
                    <a:gd name="connsiteX9" fmla="*/ 114300 w 228600"/>
                    <a:gd name="connsiteY9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17878 w 228600"/>
                    <a:gd name="connsiteY7" fmla="*/ 166246 h 338230"/>
                    <a:gd name="connsiteX8" fmla="*/ 114300 w 228600"/>
                    <a:gd name="connsiteY8" fmla="*/ 0 h 33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8600" h="338230">
                      <a:moveTo>
                        <a:pt x="114300" y="0"/>
                      </a:moveTo>
                      <a:lnTo>
                        <a:pt x="210723" y="166246"/>
                      </a:lnTo>
                      <a:cubicBezTo>
                        <a:pt x="215683" y="170713"/>
                        <a:pt x="218520" y="176484"/>
                        <a:pt x="220282" y="182727"/>
                      </a:cubicBezTo>
                      <a:lnTo>
                        <a:pt x="228600" y="223930"/>
                      </a:lnTo>
                      <a:cubicBezTo>
                        <a:pt x="228600" y="287056"/>
                        <a:pt x="177426" y="338230"/>
                        <a:pt x="114300" y="338230"/>
                      </a:cubicBezTo>
                      <a:cubicBezTo>
                        <a:pt x="51174" y="338230"/>
                        <a:pt x="0" y="287056"/>
                        <a:pt x="0" y="223930"/>
                      </a:cubicBezTo>
                      <a:lnTo>
                        <a:pt x="7519" y="186690"/>
                      </a:lnTo>
                      <a:lnTo>
                        <a:pt x="17878" y="16624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" name="二等辺三角形 9">
                  <a:extLst>
                    <a:ext uri="{FF2B5EF4-FFF2-40B4-BE49-F238E27FC236}">
                      <a16:creationId xmlns:a16="http://schemas.microsoft.com/office/drawing/2014/main" id="{EE42E01B-5D93-EE25-E6AD-D250F753DCE2}"/>
                    </a:ext>
                  </a:extLst>
                </p:cNvPr>
                <p:cNvSpPr/>
                <p:nvPr/>
              </p:nvSpPr>
              <p:spPr>
                <a:xfrm flipH="1">
                  <a:off x="485572" y="5810880"/>
                  <a:ext cx="185940" cy="275112"/>
                </a:xfrm>
                <a:custGeom>
                  <a:avLst/>
                  <a:gdLst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1082 w 228600"/>
                    <a:gd name="connsiteY4" fmla="*/ 186690 h 338230"/>
                    <a:gd name="connsiteX5" fmla="*/ 228600 w 228600"/>
                    <a:gd name="connsiteY5" fmla="*/ 223930 h 338230"/>
                    <a:gd name="connsiteX6" fmla="*/ 114300 w 228600"/>
                    <a:gd name="connsiteY6" fmla="*/ 338230 h 338230"/>
                    <a:gd name="connsiteX7" fmla="*/ 0 w 228600"/>
                    <a:gd name="connsiteY7" fmla="*/ 223930 h 338230"/>
                    <a:gd name="connsiteX8" fmla="*/ 7519 w 228600"/>
                    <a:gd name="connsiteY8" fmla="*/ 186690 h 338230"/>
                    <a:gd name="connsiteX9" fmla="*/ 6020 w 228600"/>
                    <a:gd name="connsiteY9" fmla="*/ 186690 h 338230"/>
                    <a:gd name="connsiteX10" fmla="*/ 17878 w 228600"/>
                    <a:gd name="connsiteY10" fmla="*/ 166246 h 338230"/>
                    <a:gd name="connsiteX11" fmla="*/ 114300 w 228600"/>
                    <a:gd name="connsiteY11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8600 w 228600"/>
                    <a:gd name="connsiteY4" fmla="*/ 223930 h 338230"/>
                    <a:gd name="connsiteX5" fmla="*/ 114300 w 228600"/>
                    <a:gd name="connsiteY5" fmla="*/ 338230 h 338230"/>
                    <a:gd name="connsiteX6" fmla="*/ 0 w 228600"/>
                    <a:gd name="connsiteY6" fmla="*/ 223930 h 338230"/>
                    <a:gd name="connsiteX7" fmla="*/ 7519 w 228600"/>
                    <a:gd name="connsiteY7" fmla="*/ 186690 h 338230"/>
                    <a:gd name="connsiteX8" fmla="*/ 6020 w 228600"/>
                    <a:gd name="connsiteY8" fmla="*/ 186690 h 338230"/>
                    <a:gd name="connsiteX9" fmla="*/ 17878 w 228600"/>
                    <a:gd name="connsiteY9" fmla="*/ 166246 h 338230"/>
                    <a:gd name="connsiteX10" fmla="*/ 114300 w 228600"/>
                    <a:gd name="connsiteY10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6020 w 228600"/>
                    <a:gd name="connsiteY7" fmla="*/ 186690 h 338230"/>
                    <a:gd name="connsiteX8" fmla="*/ 17878 w 228600"/>
                    <a:gd name="connsiteY8" fmla="*/ 166246 h 338230"/>
                    <a:gd name="connsiteX9" fmla="*/ 114300 w 228600"/>
                    <a:gd name="connsiteY9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17878 w 228600"/>
                    <a:gd name="connsiteY7" fmla="*/ 166246 h 338230"/>
                    <a:gd name="connsiteX8" fmla="*/ 114300 w 228600"/>
                    <a:gd name="connsiteY8" fmla="*/ 0 h 33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8600" h="338230">
                      <a:moveTo>
                        <a:pt x="114300" y="0"/>
                      </a:moveTo>
                      <a:lnTo>
                        <a:pt x="210723" y="166246"/>
                      </a:lnTo>
                      <a:cubicBezTo>
                        <a:pt x="215683" y="170713"/>
                        <a:pt x="218520" y="176484"/>
                        <a:pt x="220282" y="182727"/>
                      </a:cubicBezTo>
                      <a:lnTo>
                        <a:pt x="228600" y="223930"/>
                      </a:lnTo>
                      <a:cubicBezTo>
                        <a:pt x="228600" y="287056"/>
                        <a:pt x="177426" y="338230"/>
                        <a:pt x="114300" y="338230"/>
                      </a:cubicBezTo>
                      <a:cubicBezTo>
                        <a:pt x="51174" y="338230"/>
                        <a:pt x="0" y="287056"/>
                        <a:pt x="0" y="223930"/>
                      </a:cubicBezTo>
                      <a:lnTo>
                        <a:pt x="7519" y="186690"/>
                      </a:lnTo>
                      <a:lnTo>
                        <a:pt x="17878" y="16624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" name="二等辺三角形 9">
                  <a:extLst>
                    <a:ext uri="{FF2B5EF4-FFF2-40B4-BE49-F238E27FC236}">
                      <a16:creationId xmlns:a16="http://schemas.microsoft.com/office/drawing/2014/main" id="{0BE22820-CAB2-E37D-E903-B043ECD9F1A4}"/>
                    </a:ext>
                  </a:extLst>
                </p:cNvPr>
                <p:cNvSpPr/>
                <p:nvPr/>
              </p:nvSpPr>
              <p:spPr>
                <a:xfrm flipH="1">
                  <a:off x="853053" y="5520859"/>
                  <a:ext cx="404124" cy="597930"/>
                </a:xfrm>
                <a:custGeom>
                  <a:avLst/>
                  <a:gdLst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1082 w 228600"/>
                    <a:gd name="connsiteY4" fmla="*/ 186690 h 338230"/>
                    <a:gd name="connsiteX5" fmla="*/ 228600 w 228600"/>
                    <a:gd name="connsiteY5" fmla="*/ 223930 h 338230"/>
                    <a:gd name="connsiteX6" fmla="*/ 114300 w 228600"/>
                    <a:gd name="connsiteY6" fmla="*/ 338230 h 338230"/>
                    <a:gd name="connsiteX7" fmla="*/ 0 w 228600"/>
                    <a:gd name="connsiteY7" fmla="*/ 223930 h 338230"/>
                    <a:gd name="connsiteX8" fmla="*/ 7519 w 228600"/>
                    <a:gd name="connsiteY8" fmla="*/ 186690 h 338230"/>
                    <a:gd name="connsiteX9" fmla="*/ 6020 w 228600"/>
                    <a:gd name="connsiteY9" fmla="*/ 186690 h 338230"/>
                    <a:gd name="connsiteX10" fmla="*/ 17878 w 228600"/>
                    <a:gd name="connsiteY10" fmla="*/ 166246 h 338230"/>
                    <a:gd name="connsiteX11" fmla="*/ 114300 w 228600"/>
                    <a:gd name="connsiteY11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8600 w 228600"/>
                    <a:gd name="connsiteY4" fmla="*/ 223930 h 338230"/>
                    <a:gd name="connsiteX5" fmla="*/ 114300 w 228600"/>
                    <a:gd name="connsiteY5" fmla="*/ 338230 h 338230"/>
                    <a:gd name="connsiteX6" fmla="*/ 0 w 228600"/>
                    <a:gd name="connsiteY6" fmla="*/ 223930 h 338230"/>
                    <a:gd name="connsiteX7" fmla="*/ 7519 w 228600"/>
                    <a:gd name="connsiteY7" fmla="*/ 186690 h 338230"/>
                    <a:gd name="connsiteX8" fmla="*/ 6020 w 228600"/>
                    <a:gd name="connsiteY8" fmla="*/ 186690 h 338230"/>
                    <a:gd name="connsiteX9" fmla="*/ 17878 w 228600"/>
                    <a:gd name="connsiteY9" fmla="*/ 166246 h 338230"/>
                    <a:gd name="connsiteX10" fmla="*/ 114300 w 228600"/>
                    <a:gd name="connsiteY10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6020 w 228600"/>
                    <a:gd name="connsiteY7" fmla="*/ 186690 h 338230"/>
                    <a:gd name="connsiteX8" fmla="*/ 17878 w 228600"/>
                    <a:gd name="connsiteY8" fmla="*/ 166246 h 338230"/>
                    <a:gd name="connsiteX9" fmla="*/ 114300 w 228600"/>
                    <a:gd name="connsiteY9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17878 w 228600"/>
                    <a:gd name="connsiteY7" fmla="*/ 166246 h 338230"/>
                    <a:gd name="connsiteX8" fmla="*/ 114300 w 228600"/>
                    <a:gd name="connsiteY8" fmla="*/ 0 h 33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8600" h="338230">
                      <a:moveTo>
                        <a:pt x="114300" y="0"/>
                      </a:moveTo>
                      <a:lnTo>
                        <a:pt x="210723" y="166246"/>
                      </a:lnTo>
                      <a:cubicBezTo>
                        <a:pt x="215683" y="170713"/>
                        <a:pt x="218520" y="176484"/>
                        <a:pt x="220282" y="182727"/>
                      </a:cubicBezTo>
                      <a:lnTo>
                        <a:pt x="228600" y="223930"/>
                      </a:lnTo>
                      <a:cubicBezTo>
                        <a:pt x="228600" y="287056"/>
                        <a:pt x="177426" y="338230"/>
                        <a:pt x="114300" y="338230"/>
                      </a:cubicBezTo>
                      <a:cubicBezTo>
                        <a:pt x="51174" y="338230"/>
                        <a:pt x="0" y="287056"/>
                        <a:pt x="0" y="223930"/>
                      </a:cubicBezTo>
                      <a:lnTo>
                        <a:pt x="7519" y="186690"/>
                      </a:lnTo>
                      <a:lnTo>
                        <a:pt x="17878" y="16624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" name="二等辺三角形 9">
                  <a:extLst>
                    <a:ext uri="{FF2B5EF4-FFF2-40B4-BE49-F238E27FC236}">
                      <a16:creationId xmlns:a16="http://schemas.microsoft.com/office/drawing/2014/main" id="{50444251-3E0D-9296-6D1B-4CBDACE2E188}"/>
                    </a:ext>
                  </a:extLst>
                </p:cNvPr>
                <p:cNvSpPr/>
                <p:nvPr/>
              </p:nvSpPr>
              <p:spPr>
                <a:xfrm flipH="1">
                  <a:off x="961822" y="5810880"/>
                  <a:ext cx="185940" cy="275112"/>
                </a:xfrm>
                <a:custGeom>
                  <a:avLst/>
                  <a:gdLst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1082 w 228600"/>
                    <a:gd name="connsiteY4" fmla="*/ 186690 h 338230"/>
                    <a:gd name="connsiteX5" fmla="*/ 228600 w 228600"/>
                    <a:gd name="connsiteY5" fmla="*/ 223930 h 338230"/>
                    <a:gd name="connsiteX6" fmla="*/ 114300 w 228600"/>
                    <a:gd name="connsiteY6" fmla="*/ 338230 h 338230"/>
                    <a:gd name="connsiteX7" fmla="*/ 0 w 228600"/>
                    <a:gd name="connsiteY7" fmla="*/ 223930 h 338230"/>
                    <a:gd name="connsiteX8" fmla="*/ 7519 w 228600"/>
                    <a:gd name="connsiteY8" fmla="*/ 186690 h 338230"/>
                    <a:gd name="connsiteX9" fmla="*/ 6020 w 228600"/>
                    <a:gd name="connsiteY9" fmla="*/ 186690 h 338230"/>
                    <a:gd name="connsiteX10" fmla="*/ 17878 w 228600"/>
                    <a:gd name="connsiteY10" fmla="*/ 166246 h 338230"/>
                    <a:gd name="connsiteX11" fmla="*/ 114300 w 228600"/>
                    <a:gd name="connsiteY11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8600 w 228600"/>
                    <a:gd name="connsiteY4" fmla="*/ 223930 h 338230"/>
                    <a:gd name="connsiteX5" fmla="*/ 114300 w 228600"/>
                    <a:gd name="connsiteY5" fmla="*/ 338230 h 338230"/>
                    <a:gd name="connsiteX6" fmla="*/ 0 w 228600"/>
                    <a:gd name="connsiteY6" fmla="*/ 223930 h 338230"/>
                    <a:gd name="connsiteX7" fmla="*/ 7519 w 228600"/>
                    <a:gd name="connsiteY7" fmla="*/ 186690 h 338230"/>
                    <a:gd name="connsiteX8" fmla="*/ 6020 w 228600"/>
                    <a:gd name="connsiteY8" fmla="*/ 186690 h 338230"/>
                    <a:gd name="connsiteX9" fmla="*/ 17878 w 228600"/>
                    <a:gd name="connsiteY9" fmla="*/ 166246 h 338230"/>
                    <a:gd name="connsiteX10" fmla="*/ 114300 w 228600"/>
                    <a:gd name="connsiteY10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6020 w 228600"/>
                    <a:gd name="connsiteY7" fmla="*/ 186690 h 338230"/>
                    <a:gd name="connsiteX8" fmla="*/ 17878 w 228600"/>
                    <a:gd name="connsiteY8" fmla="*/ 166246 h 338230"/>
                    <a:gd name="connsiteX9" fmla="*/ 114300 w 228600"/>
                    <a:gd name="connsiteY9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17878 w 228600"/>
                    <a:gd name="connsiteY7" fmla="*/ 166246 h 338230"/>
                    <a:gd name="connsiteX8" fmla="*/ 114300 w 228600"/>
                    <a:gd name="connsiteY8" fmla="*/ 0 h 33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8600" h="338230">
                      <a:moveTo>
                        <a:pt x="114300" y="0"/>
                      </a:moveTo>
                      <a:lnTo>
                        <a:pt x="210723" y="166246"/>
                      </a:lnTo>
                      <a:cubicBezTo>
                        <a:pt x="215683" y="170713"/>
                        <a:pt x="218520" y="176484"/>
                        <a:pt x="220282" y="182727"/>
                      </a:cubicBezTo>
                      <a:lnTo>
                        <a:pt x="228600" y="223930"/>
                      </a:lnTo>
                      <a:cubicBezTo>
                        <a:pt x="228600" y="287056"/>
                        <a:pt x="177426" y="338230"/>
                        <a:pt x="114300" y="338230"/>
                      </a:cubicBezTo>
                      <a:cubicBezTo>
                        <a:pt x="51174" y="338230"/>
                        <a:pt x="0" y="287056"/>
                        <a:pt x="0" y="223930"/>
                      </a:cubicBezTo>
                      <a:lnTo>
                        <a:pt x="7519" y="186690"/>
                      </a:lnTo>
                      <a:lnTo>
                        <a:pt x="17878" y="16624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" name="二等辺三角形 9">
                  <a:extLst>
                    <a:ext uri="{FF2B5EF4-FFF2-40B4-BE49-F238E27FC236}">
                      <a16:creationId xmlns:a16="http://schemas.microsoft.com/office/drawing/2014/main" id="{DE5C49A2-243B-CDE0-1215-ECA1E7521714}"/>
                    </a:ext>
                  </a:extLst>
                </p:cNvPr>
                <p:cNvSpPr/>
                <p:nvPr/>
              </p:nvSpPr>
              <p:spPr>
                <a:xfrm flipH="1">
                  <a:off x="1333860" y="5520859"/>
                  <a:ext cx="404124" cy="597930"/>
                </a:xfrm>
                <a:custGeom>
                  <a:avLst/>
                  <a:gdLst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1082 w 228600"/>
                    <a:gd name="connsiteY4" fmla="*/ 186690 h 338230"/>
                    <a:gd name="connsiteX5" fmla="*/ 228600 w 228600"/>
                    <a:gd name="connsiteY5" fmla="*/ 223930 h 338230"/>
                    <a:gd name="connsiteX6" fmla="*/ 114300 w 228600"/>
                    <a:gd name="connsiteY6" fmla="*/ 338230 h 338230"/>
                    <a:gd name="connsiteX7" fmla="*/ 0 w 228600"/>
                    <a:gd name="connsiteY7" fmla="*/ 223930 h 338230"/>
                    <a:gd name="connsiteX8" fmla="*/ 7519 w 228600"/>
                    <a:gd name="connsiteY8" fmla="*/ 186690 h 338230"/>
                    <a:gd name="connsiteX9" fmla="*/ 6020 w 228600"/>
                    <a:gd name="connsiteY9" fmla="*/ 186690 h 338230"/>
                    <a:gd name="connsiteX10" fmla="*/ 17878 w 228600"/>
                    <a:gd name="connsiteY10" fmla="*/ 166246 h 338230"/>
                    <a:gd name="connsiteX11" fmla="*/ 114300 w 228600"/>
                    <a:gd name="connsiteY11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8600 w 228600"/>
                    <a:gd name="connsiteY4" fmla="*/ 223930 h 338230"/>
                    <a:gd name="connsiteX5" fmla="*/ 114300 w 228600"/>
                    <a:gd name="connsiteY5" fmla="*/ 338230 h 338230"/>
                    <a:gd name="connsiteX6" fmla="*/ 0 w 228600"/>
                    <a:gd name="connsiteY6" fmla="*/ 223930 h 338230"/>
                    <a:gd name="connsiteX7" fmla="*/ 7519 w 228600"/>
                    <a:gd name="connsiteY7" fmla="*/ 186690 h 338230"/>
                    <a:gd name="connsiteX8" fmla="*/ 6020 w 228600"/>
                    <a:gd name="connsiteY8" fmla="*/ 186690 h 338230"/>
                    <a:gd name="connsiteX9" fmla="*/ 17878 w 228600"/>
                    <a:gd name="connsiteY9" fmla="*/ 166246 h 338230"/>
                    <a:gd name="connsiteX10" fmla="*/ 114300 w 228600"/>
                    <a:gd name="connsiteY10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6020 w 228600"/>
                    <a:gd name="connsiteY7" fmla="*/ 186690 h 338230"/>
                    <a:gd name="connsiteX8" fmla="*/ 17878 w 228600"/>
                    <a:gd name="connsiteY8" fmla="*/ 166246 h 338230"/>
                    <a:gd name="connsiteX9" fmla="*/ 114300 w 228600"/>
                    <a:gd name="connsiteY9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17878 w 228600"/>
                    <a:gd name="connsiteY7" fmla="*/ 166246 h 338230"/>
                    <a:gd name="connsiteX8" fmla="*/ 114300 w 228600"/>
                    <a:gd name="connsiteY8" fmla="*/ 0 h 33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8600" h="338230">
                      <a:moveTo>
                        <a:pt x="114300" y="0"/>
                      </a:moveTo>
                      <a:lnTo>
                        <a:pt x="210723" y="166246"/>
                      </a:lnTo>
                      <a:cubicBezTo>
                        <a:pt x="215683" y="170713"/>
                        <a:pt x="218520" y="176484"/>
                        <a:pt x="220282" y="182727"/>
                      </a:cubicBezTo>
                      <a:lnTo>
                        <a:pt x="228600" y="223930"/>
                      </a:lnTo>
                      <a:cubicBezTo>
                        <a:pt x="228600" y="287056"/>
                        <a:pt x="177426" y="338230"/>
                        <a:pt x="114300" y="338230"/>
                      </a:cubicBezTo>
                      <a:cubicBezTo>
                        <a:pt x="51174" y="338230"/>
                        <a:pt x="0" y="287056"/>
                        <a:pt x="0" y="223930"/>
                      </a:cubicBezTo>
                      <a:lnTo>
                        <a:pt x="7519" y="186690"/>
                      </a:lnTo>
                      <a:lnTo>
                        <a:pt x="17878" y="16624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" name="二等辺三角形 9">
                  <a:extLst>
                    <a:ext uri="{FF2B5EF4-FFF2-40B4-BE49-F238E27FC236}">
                      <a16:creationId xmlns:a16="http://schemas.microsoft.com/office/drawing/2014/main" id="{73D1708A-F0DC-8534-D6C7-A595F7396515}"/>
                    </a:ext>
                  </a:extLst>
                </p:cNvPr>
                <p:cNvSpPr/>
                <p:nvPr/>
              </p:nvSpPr>
              <p:spPr>
                <a:xfrm flipH="1">
                  <a:off x="1442629" y="5810880"/>
                  <a:ext cx="185940" cy="275112"/>
                </a:xfrm>
                <a:custGeom>
                  <a:avLst/>
                  <a:gdLst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1082 w 228600"/>
                    <a:gd name="connsiteY4" fmla="*/ 186690 h 338230"/>
                    <a:gd name="connsiteX5" fmla="*/ 228600 w 228600"/>
                    <a:gd name="connsiteY5" fmla="*/ 223930 h 338230"/>
                    <a:gd name="connsiteX6" fmla="*/ 114300 w 228600"/>
                    <a:gd name="connsiteY6" fmla="*/ 338230 h 338230"/>
                    <a:gd name="connsiteX7" fmla="*/ 0 w 228600"/>
                    <a:gd name="connsiteY7" fmla="*/ 223930 h 338230"/>
                    <a:gd name="connsiteX8" fmla="*/ 7519 w 228600"/>
                    <a:gd name="connsiteY8" fmla="*/ 186690 h 338230"/>
                    <a:gd name="connsiteX9" fmla="*/ 6020 w 228600"/>
                    <a:gd name="connsiteY9" fmla="*/ 186690 h 338230"/>
                    <a:gd name="connsiteX10" fmla="*/ 17878 w 228600"/>
                    <a:gd name="connsiteY10" fmla="*/ 166246 h 338230"/>
                    <a:gd name="connsiteX11" fmla="*/ 114300 w 228600"/>
                    <a:gd name="connsiteY11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2580 w 228600"/>
                    <a:gd name="connsiteY3" fmla="*/ 186690 h 338230"/>
                    <a:gd name="connsiteX4" fmla="*/ 228600 w 228600"/>
                    <a:gd name="connsiteY4" fmla="*/ 223930 h 338230"/>
                    <a:gd name="connsiteX5" fmla="*/ 114300 w 228600"/>
                    <a:gd name="connsiteY5" fmla="*/ 338230 h 338230"/>
                    <a:gd name="connsiteX6" fmla="*/ 0 w 228600"/>
                    <a:gd name="connsiteY6" fmla="*/ 223930 h 338230"/>
                    <a:gd name="connsiteX7" fmla="*/ 7519 w 228600"/>
                    <a:gd name="connsiteY7" fmla="*/ 186690 h 338230"/>
                    <a:gd name="connsiteX8" fmla="*/ 6020 w 228600"/>
                    <a:gd name="connsiteY8" fmla="*/ 186690 h 338230"/>
                    <a:gd name="connsiteX9" fmla="*/ 17878 w 228600"/>
                    <a:gd name="connsiteY9" fmla="*/ 166246 h 338230"/>
                    <a:gd name="connsiteX10" fmla="*/ 114300 w 228600"/>
                    <a:gd name="connsiteY10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6020 w 228600"/>
                    <a:gd name="connsiteY7" fmla="*/ 186690 h 338230"/>
                    <a:gd name="connsiteX8" fmla="*/ 17878 w 228600"/>
                    <a:gd name="connsiteY8" fmla="*/ 166246 h 338230"/>
                    <a:gd name="connsiteX9" fmla="*/ 114300 w 228600"/>
                    <a:gd name="connsiteY9" fmla="*/ 0 h 338230"/>
                    <a:gd name="connsiteX0" fmla="*/ 114300 w 228600"/>
                    <a:gd name="connsiteY0" fmla="*/ 0 h 338230"/>
                    <a:gd name="connsiteX1" fmla="*/ 210723 w 228600"/>
                    <a:gd name="connsiteY1" fmla="*/ 166246 h 338230"/>
                    <a:gd name="connsiteX2" fmla="*/ 220282 w 228600"/>
                    <a:gd name="connsiteY2" fmla="*/ 182727 h 338230"/>
                    <a:gd name="connsiteX3" fmla="*/ 228600 w 228600"/>
                    <a:gd name="connsiteY3" fmla="*/ 223930 h 338230"/>
                    <a:gd name="connsiteX4" fmla="*/ 114300 w 228600"/>
                    <a:gd name="connsiteY4" fmla="*/ 338230 h 338230"/>
                    <a:gd name="connsiteX5" fmla="*/ 0 w 228600"/>
                    <a:gd name="connsiteY5" fmla="*/ 223930 h 338230"/>
                    <a:gd name="connsiteX6" fmla="*/ 7519 w 228600"/>
                    <a:gd name="connsiteY6" fmla="*/ 186690 h 338230"/>
                    <a:gd name="connsiteX7" fmla="*/ 17878 w 228600"/>
                    <a:gd name="connsiteY7" fmla="*/ 166246 h 338230"/>
                    <a:gd name="connsiteX8" fmla="*/ 114300 w 228600"/>
                    <a:gd name="connsiteY8" fmla="*/ 0 h 338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8600" h="338230">
                      <a:moveTo>
                        <a:pt x="114300" y="0"/>
                      </a:moveTo>
                      <a:lnTo>
                        <a:pt x="210723" y="166246"/>
                      </a:lnTo>
                      <a:cubicBezTo>
                        <a:pt x="215683" y="170713"/>
                        <a:pt x="218520" y="176484"/>
                        <a:pt x="220282" y="182727"/>
                      </a:cubicBezTo>
                      <a:lnTo>
                        <a:pt x="228600" y="223930"/>
                      </a:lnTo>
                      <a:cubicBezTo>
                        <a:pt x="228600" y="287056"/>
                        <a:pt x="177426" y="338230"/>
                        <a:pt x="114300" y="338230"/>
                      </a:cubicBezTo>
                      <a:cubicBezTo>
                        <a:pt x="51174" y="338230"/>
                        <a:pt x="0" y="287056"/>
                        <a:pt x="0" y="223930"/>
                      </a:cubicBezTo>
                      <a:lnTo>
                        <a:pt x="7519" y="186690"/>
                      </a:lnTo>
                      <a:lnTo>
                        <a:pt x="17878" y="166246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520D6D9F-1A05-0046-EC3B-348FE9D36CA6}"/>
              </a:ext>
            </a:extLst>
          </p:cNvPr>
          <p:cNvGrpSpPr/>
          <p:nvPr/>
        </p:nvGrpSpPr>
        <p:grpSpPr>
          <a:xfrm>
            <a:off x="3883484" y="3654025"/>
            <a:ext cx="1935588" cy="1935588"/>
            <a:chOff x="935522" y="-1414322"/>
            <a:chExt cx="1935588" cy="1935588"/>
          </a:xfrm>
        </p:grpSpPr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9BE4B090-4D73-4449-FA38-1EA6E43040EE}"/>
                </a:ext>
              </a:extLst>
            </p:cNvPr>
            <p:cNvSpPr/>
            <p:nvPr/>
          </p:nvSpPr>
          <p:spPr bwMode="auto">
            <a:xfrm>
              <a:off x="935522" y="-1414322"/>
              <a:ext cx="1935588" cy="1935588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27A82632-5820-6E04-5599-38045477100E}"/>
                </a:ext>
              </a:extLst>
            </p:cNvPr>
            <p:cNvGrpSpPr/>
            <p:nvPr/>
          </p:nvGrpSpPr>
          <p:grpSpPr>
            <a:xfrm>
              <a:off x="1262482" y="-1089980"/>
              <a:ext cx="1354034" cy="1271574"/>
              <a:chOff x="4854854" y="4802419"/>
              <a:chExt cx="1933024" cy="1815309"/>
            </a:xfrm>
          </p:grpSpPr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009397EC-A2ED-D9CA-1B79-923B98FDB82D}"/>
                  </a:ext>
                </a:extLst>
              </p:cNvPr>
              <p:cNvGrpSpPr/>
              <p:nvPr/>
            </p:nvGrpSpPr>
            <p:grpSpPr>
              <a:xfrm>
                <a:off x="4854854" y="4826222"/>
                <a:ext cx="1726283" cy="1791506"/>
                <a:chOff x="5537761" y="3171042"/>
                <a:chExt cx="1726283" cy="1791506"/>
              </a:xfrm>
            </p:grpSpPr>
            <p:sp>
              <p:nvSpPr>
                <p:cNvPr id="82" name="フリーフォーム 97">
                  <a:extLst>
                    <a:ext uri="{FF2B5EF4-FFF2-40B4-BE49-F238E27FC236}">
                      <a16:creationId xmlns:a16="http://schemas.microsoft.com/office/drawing/2014/main" id="{2BF6BB35-E32B-223D-D408-DF25EED372D1}"/>
                    </a:ext>
                  </a:extLst>
                </p:cNvPr>
                <p:cNvSpPr/>
                <p:nvPr/>
              </p:nvSpPr>
              <p:spPr bwMode="auto">
                <a:xfrm>
                  <a:off x="5537761" y="3388163"/>
                  <a:ext cx="738982" cy="1574385"/>
                </a:xfrm>
                <a:custGeom>
                  <a:avLst/>
                  <a:gdLst>
                    <a:gd name="connsiteX0" fmla="*/ 738982 w 738982"/>
                    <a:gd name="connsiteY0" fmla="*/ 0 h 1574385"/>
                    <a:gd name="connsiteX1" fmla="*/ 738982 w 738982"/>
                    <a:gd name="connsiteY1" fmla="*/ 568852 h 1574385"/>
                    <a:gd name="connsiteX2" fmla="*/ 714283 w 738982"/>
                    <a:gd name="connsiteY2" fmla="*/ 576519 h 1574385"/>
                    <a:gd name="connsiteX3" fmla="*/ 560427 w 738982"/>
                    <a:gd name="connsiteY3" fmla="*/ 808633 h 1574385"/>
                    <a:gd name="connsiteX4" fmla="*/ 560427 w 738982"/>
                    <a:gd name="connsiteY4" fmla="*/ 1574385 h 1574385"/>
                    <a:gd name="connsiteX5" fmla="*/ 0 w 738982"/>
                    <a:gd name="connsiteY5" fmla="*/ 1574385 h 1574385"/>
                    <a:gd name="connsiteX6" fmla="*/ 0 w 738982"/>
                    <a:gd name="connsiteY6" fmla="*/ 808633 h 1574385"/>
                    <a:gd name="connsiteX7" fmla="*/ 729281 w 738982"/>
                    <a:gd name="connsiteY7" fmla="*/ 490 h 1574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38982" h="1574385">
                      <a:moveTo>
                        <a:pt x="738982" y="0"/>
                      </a:moveTo>
                      <a:lnTo>
                        <a:pt x="738982" y="568852"/>
                      </a:lnTo>
                      <a:lnTo>
                        <a:pt x="714283" y="576519"/>
                      </a:lnTo>
                      <a:cubicBezTo>
                        <a:pt x="623868" y="614761"/>
                        <a:pt x="560427" y="704289"/>
                        <a:pt x="560427" y="808633"/>
                      </a:cubicBezTo>
                      <a:lnTo>
                        <a:pt x="560427" y="1574385"/>
                      </a:lnTo>
                      <a:lnTo>
                        <a:pt x="0" y="1574385"/>
                      </a:lnTo>
                      <a:lnTo>
                        <a:pt x="0" y="808633"/>
                      </a:lnTo>
                      <a:cubicBezTo>
                        <a:pt x="0" y="388032"/>
                        <a:pt x="319655" y="42090"/>
                        <a:pt x="729281" y="490"/>
                      </a:cubicBezTo>
                      <a:close/>
                    </a:path>
                  </a:pathLst>
                </a:custGeom>
                <a:pattFill prst="openDmnd">
                  <a:fgClr>
                    <a:schemeClr val="tx1">
                      <a:lumMod val="75000"/>
                      <a:lumOff val="25000"/>
                    </a:schemeClr>
                  </a:fgClr>
                  <a:bgClr>
                    <a:schemeClr val="tx1"/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746F571D-6D2B-3FBA-2BFF-F32D419B3971}"/>
                    </a:ext>
                  </a:extLst>
                </p:cNvPr>
                <p:cNvSpPr/>
                <p:nvPr/>
              </p:nvSpPr>
              <p:spPr bwMode="auto">
                <a:xfrm rot="900000">
                  <a:off x="6120296" y="3171042"/>
                  <a:ext cx="1143748" cy="123906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8F3A15DA-BED0-0426-6933-D6A1B337C293}"/>
                  </a:ext>
                </a:extLst>
              </p:cNvPr>
              <p:cNvGrpSpPr/>
              <p:nvPr/>
            </p:nvGrpSpPr>
            <p:grpSpPr>
              <a:xfrm rot="900000">
                <a:off x="5605966" y="4802419"/>
                <a:ext cx="1181912" cy="1434548"/>
                <a:chOff x="6288873" y="3147239"/>
                <a:chExt cx="1181912" cy="1434548"/>
              </a:xfrm>
            </p:grpSpPr>
            <p:sp>
              <p:nvSpPr>
                <p:cNvPr id="50" name="フリーフォーム 65">
                  <a:extLst>
                    <a:ext uri="{FF2B5EF4-FFF2-40B4-BE49-F238E27FC236}">
                      <a16:creationId xmlns:a16="http://schemas.microsoft.com/office/drawing/2014/main" id="{6398C3FC-F658-0E53-14A1-62C1FD153007}"/>
                    </a:ext>
                  </a:extLst>
                </p:cNvPr>
                <p:cNvSpPr/>
                <p:nvPr/>
              </p:nvSpPr>
              <p:spPr bwMode="auto">
                <a:xfrm rot="900000">
                  <a:off x="6288873" y="3154319"/>
                  <a:ext cx="1146554" cy="1382102"/>
                </a:xfrm>
                <a:custGeom>
                  <a:avLst/>
                  <a:gdLst>
                    <a:gd name="connsiteX0" fmla="*/ 517558 w 1151956"/>
                    <a:gd name="connsiteY0" fmla="*/ 0 h 1382102"/>
                    <a:gd name="connsiteX1" fmla="*/ 575978 w 1151956"/>
                    <a:gd name="connsiteY1" fmla="*/ 7864 h 1382102"/>
                    <a:gd name="connsiteX2" fmla="*/ 634398 w 1151956"/>
                    <a:gd name="connsiteY2" fmla="*/ 0 h 1382102"/>
                    <a:gd name="connsiteX3" fmla="*/ 1151956 w 1151956"/>
                    <a:gd name="connsiteY3" fmla="*/ 691051 h 1382102"/>
                    <a:gd name="connsiteX4" fmla="*/ 634398 w 1151956"/>
                    <a:gd name="connsiteY4" fmla="*/ 1382102 h 1382102"/>
                    <a:gd name="connsiteX5" fmla="*/ 575978 w 1151956"/>
                    <a:gd name="connsiteY5" fmla="*/ 1374239 h 1382102"/>
                    <a:gd name="connsiteX6" fmla="*/ 517558 w 1151956"/>
                    <a:gd name="connsiteY6" fmla="*/ 1382102 h 1382102"/>
                    <a:gd name="connsiteX7" fmla="*/ 0 w 1151956"/>
                    <a:gd name="connsiteY7" fmla="*/ 691051 h 1382102"/>
                    <a:gd name="connsiteX8" fmla="*/ 517558 w 1151956"/>
                    <a:gd name="connsiteY8" fmla="*/ 0 h 1382102"/>
                    <a:gd name="connsiteX0" fmla="*/ 517558 w 1151956"/>
                    <a:gd name="connsiteY0" fmla="*/ 0 h 1382102"/>
                    <a:gd name="connsiteX1" fmla="*/ 634398 w 1151956"/>
                    <a:gd name="connsiteY1" fmla="*/ 0 h 1382102"/>
                    <a:gd name="connsiteX2" fmla="*/ 1151956 w 1151956"/>
                    <a:gd name="connsiteY2" fmla="*/ 691051 h 1382102"/>
                    <a:gd name="connsiteX3" fmla="*/ 634398 w 1151956"/>
                    <a:gd name="connsiteY3" fmla="*/ 1382102 h 1382102"/>
                    <a:gd name="connsiteX4" fmla="*/ 575978 w 1151956"/>
                    <a:gd name="connsiteY4" fmla="*/ 1374239 h 1382102"/>
                    <a:gd name="connsiteX5" fmla="*/ 517558 w 1151956"/>
                    <a:gd name="connsiteY5" fmla="*/ 1382102 h 1382102"/>
                    <a:gd name="connsiteX6" fmla="*/ 0 w 1151956"/>
                    <a:gd name="connsiteY6" fmla="*/ 691051 h 1382102"/>
                    <a:gd name="connsiteX7" fmla="*/ 517558 w 1151956"/>
                    <a:gd name="connsiteY7" fmla="*/ 0 h 1382102"/>
                    <a:gd name="connsiteX0" fmla="*/ 517558 w 1151956"/>
                    <a:gd name="connsiteY0" fmla="*/ 0 h 1382102"/>
                    <a:gd name="connsiteX1" fmla="*/ 634398 w 1151956"/>
                    <a:gd name="connsiteY1" fmla="*/ 0 h 1382102"/>
                    <a:gd name="connsiteX2" fmla="*/ 1151956 w 1151956"/>
                    <a:gd name="connsiteY2" fmla="*/ 691051 h 1382102"/>
                    <a:gd name="connsiteX3" fmla="*/ 634398 w 1151956"/>
                    <a:gd name="connsiteY3" fmla="*/ 1382102 h 1382102"/>
                    <a:gd name="connsiteX4" fmla="*/ 517558 w 1151956"/>
                    <a:gd name="connsiteY4" fmla="*/ 1382102 h 1382102"/>
                    <a:gd name="connsiteX5" fmla="*/ 0 w 1151956"/>
                    <a:gd name="connsiteY5" fmla="*/ 691051 h 1382102"/>
                    <a:gd name="connsiteX6" fmla="*/ 517558 w 1151956"/>
                    <a:gd name="connsiteY6" fmla="*/ 0 h 1382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51956" h="1382102">
                      <a:moveTo>
                        <a:pt x="517558" y="0"/>
                      </a:moveTo>
                      <a:lnTo>
                        <a:pt x="634398" y="0"/>
                      </a:lnTo>
                      <a:cubicBezTo>
                        <a:pt x="920237" y="0"/>
                        <a:pt x="1151956" y="309394"/>
                        <a:pt x="1151956" y="691051"/>
                      </a:cubicBezTo>
                      <a:cubicBezTo>
                        <a:pt x="1151956" y="1072708"/>
                        <a:pt x="920237" y="1382102"/>
                        <a:pt x="634398" y="1382102"/>
                      </a:cubicBezTo>
                      <a:lnTo>
                        <a:pt x="517558" y="1382102"/>
                      </a:lnTo>
                      <a:cubicBezTo>
                        <a:pt x="231719" y="1382102"/>
                        <a:pt x="0" y="1072708"/>
                        <a:pt x="0" y="691051"/>
                      </a:cubicBezTo>
                      <a:cubicBezTo>
                        <a:pt x="0" y="309394"/>
                        <a:pt x="231719" y="0"/>
                        <a:pt x="517558" y="0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C8EF0E43-99BC-9931-4278-C82521DC5C38}"/>
                    </a:ext>
                  </a:extLst>
                </p:cNvPr>
                <p:cNvSpPr/>
                <p:nvPr/>
              </p:nvSpPr>
              <p:spPr bwMode="auto">
                <a:xfrm rot="900000">
                  <a:off x="6396389" y="3147239"/>
                  <a:ext cx="1074396" cy="143454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166EF8E1-4907-69AF-32B2-0F2C412D0EA2}"/>
                    </a:ext>
                  </a:extLst>
                </p:cNvPr>
                <p:cNvSpPr/>
                <p:nvPr/>
              </p:nvSpPr>
              <p:spPr bwMode="auto">
                <a:xfrm rot="900000">
                  <a:off x="6461630" y="3210127"/>
                  <a:ext cx="959096" cy="131284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65000"/>
                        <a:tint val="66000"/>
                        <a:satMod val="160000"/>
                      </a:schemeClr>
                    </a:gs>
                    <a:gs pos="50000">
                      <a:schemeClr val="bg1">
                        <a:lumMod val="65000"/>
                        <a:tint val="44500"/>
                        <a:satMod val="160000"/>
                      </a:schemeClr>
                    </a:gs>
                    <a:gs pos="100000">
                      <a:schemeClr val="bg1">
                        <a:lumMod val="65000"/>
                        <a:tint val="23500"/>
                        <a:satMod val="160000"/>
                      </a:schemeClr>
                    </a:gs>
                  </a:gsLst>
                  <a:lin ang="0" scaled="1"/>
                  <a:tileRect/>
                </a:gra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93CFE03C-FFCE-AB81-A035-D8F434937354}"/>
                    </a:ext>
                  </a:extLst>
                </p:cNvPr>
                <p:cNvSpPr/>
                <p:nvPr/>
              </p:nvSpPr>
              <p:spPr bwMode="auto">
                <a:xfrm rot="900000">
                  <a:off x="7045286" y="3280314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C5414424-2EAD-6B66-AD05-7C7557242DD1}"/>
                    </a:ext>
                  </a:extLst>
                </p:cNvPr>
                <p:cNvSpPr/>
                <p:nvPr/>
              </p:nvSpPr>
              <p:spPr bwMode="auto">
                <a:xfrm rot="900000">
                  <a:off x="6765234" y="4325485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5001618F-5061-6D42-6070-410D509B3492}"/>
                    </a:ext>
                  </a:extLst>
                </p:cNvPr>
                <p:cNvSpPr/>
                <p:nvPr/>
              </p:nvSpPr>
              <p:spPr bwMode="auto">
                <a:xfrm rot="900000">
                  <a:off x="6515656" y="3698498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CB589519-1281-8C2C-C34F-9012E35B77B5}"/>
                    </a:ext>
                  </a:extLst>
                </p:cNvPr>
                <p:cNvSpPr/>
                <p:nvPr/>
              </p:nvSpPr>
              <p:spPr bwMode="auto">
                <a:xfrm rot="900000">
                  <a:off x="7315481" y="3912811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C24D0CE3-D375-E82F-4E6C-FB52450BD618}"/>
                    </a:ext>
                  </a:extLst>
                </p:cNvPr>
                <p:cNvSpPr/>
                <p:nvPr/>
              </p:nvSpPr>
              <p:spPr bwMode="auto">
                <a:xfrm rot="900000">
                  <a:off x="6736539" y="3362373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70BBE542-EB1A-9005-EA8B-EA0CCA44BA4C}"/>
                    </a:ext>
                  </a:extLst>
                </p:cNvPr>
                <p:cNvSpPr/>
                <p:nvPr/>
              </p:nvSpPr>
              <p:spPr bwMode="auto">
                <a:xfrm rot="900000">
                  <a:off x="6601715" y="3502430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A0D9F5EB-1FC7-1975-32D3-AE08FDCDC314}"/>
                    </a:ext>
                  </a:extLst>
                </p:cNvPr>
                <p:cNvSpPr/>
                <p:nvPr/>
              </p:nvSpPr>
              <p:spPr bwMode="auto">
                <a:xfrm rot="900000">
                  <a:off x="6541291" y="4091048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D022E130-D3B9-EF6D-9D7D-58555E289C00}"/>
                    </a:ext>
                  </a:extLst>
                </p:cNvPr>
                <p:cNvSpPr/>
                <p:nvPr/>
              </p:nvSpPr>
              <p:spPr bwMode="auto">
                <a:xfrm rot="900000">
                  <a:off x="7271344" y="3545117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00548280-8A61-7C69-F1DA-924B49C7B943}"/>
                    </a:ext>
                  </a:extLst>
                </p:cNvPr>
                <p:cNvSpPr/>
                <p:nvPr/>
              </p:nvSpPr>
              <p:spPr bwMode="auto">
                <a:xfrm rot="900000">
                  <a:off x="7192670" y="3387297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8560044A-8CB3-4F83-A28A-FDFC658924E2}"/>
                    </a:ext>
                  </a:extLst>
                </p:cNvPr>
                <p:cNvSpPr/>
                <p:nvPr/>
              </p:nvSpPr>
              <p:spPr bwMode="auto">
                <a:xfrm rot="900000">
                  <a:off x="7329557" y="3710603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F36F0F15-5B0B-C8FD-F3A5-2473B64E7D2E}"/>
                    </a:ext>
                  </a:extLst>
                </p:cNvPr>
                <p:cNvSpPr/>
                <p:nvPr/>
              </p:nvSpPr>
              <p:spPr bwMode="auto">
                <a:xfrm rot="900000">
                  <a:off x="7087353" y="4222465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FC9BDAAE-CBD0-9DFB-ED65-1D549AE808DA}"/>
                    </a:ext>
                  </a:extLst>
                </p:cNvPr>
                <p:cNvSpPr/>
                <p:nvPr/>
              </p:nvSpPr>
              <p:spPr bwMode="auto">
                <a:xfrm rot="900000">
                  <a:off x="7220204" y="4089768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42A9C398-301F-C6A0-902B-0B690BF42D8F}"/>
                    </a:ext>
                  </a:extLst>
                </p:cNvPr>
                <p:cNvSpPr/>
                <p:nvPr/>
              </p:nvSpPr>
              <p:spPr bwMode="auto">
                <a:xfrm rot="900000">
                  <a:off x="6477209" y="3908212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B3FB902B-A4D1-5A95-8E71-3DD4B998FB92}"/>
                    </a:ext>
                  </a:extLst>
                </p:cNvPr>
                <p:cNvSpPr/>
                <p:nvPr/>
              </p:nvSpPr>
              <p:spPr bwMode="auto">
                <a:xfrm rot="900000">
                  <a:off x="6626186" y="4245276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AFA3B6BC-2813-07EB-BA18-0335EC3C2AE7}"/>
                    </a:ext>
                  </a:extLst>
                </p:cNvPr>
                <p:cNvSpPr/>
                <p:nvPr/>
              </p:nvSpPr>
              <p:spPr bwMode="auto">
                <a:xfrm rot="900000">
                  <a:off x="6928795" y="4313211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2E70C466-ED09-9277-270C-23717EB1FDC7}"/>
                    </a:ext>
                  </a:extLst>
                </p:cNvPr>
                <p:cNvSpPr/>
                <p:nvPr/>
              </p:nvSpPr>
              <p:spPr bwMode="auto">
                <a:xfrm rot="900000">
                  <a:off x="6891653" y="3296942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7907D495-1A04-437B-75D3-5A69B7AB7F01}"/>
                    </a:ext>
                  </a:extLst>
                </p:cNvPr>
                <p:cNvSpPr/>
                <p:nvPr/>
              </p:nvSpPr>
              <p:spPr bwMode="auto">
                <a:xfrm rot="900000">
                  <a:off x="6915568" y="3805654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C3E19B79-5228-6FB0-5DF3-78546836C3DB}"/>
                    </a:ext>
                  </a:extLst>
                </p:cNvPr>
                <p:cNvSpPr/>
                <p:nvPr/>
              </p:nvSpPr>
              <p:spPr bwMode="auto">
                <a:xfrm rot="900000">
                  <a:off x="6800769" y="3774894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F7BE9346-BD24-9977-BC67-16522CE1A1A5}"/>
                    </a:ext>
                  </a:extLst>
                </p:cNvPr>
                <p:cNvSpPr/>
                <p:nvPr/>
              </p:nvSpPr>
              <p:spPr bwMode="auto">
                <a:xfrm rot="900000">
                  <a:off x="7032051" y="3834236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CD0D732C-B1F6-EC92-1449-741B8E48166D}"/>
                    </a:ext>
                  </a:extLst>
                </p:cNvPr>
                <p:cNvSpPr/>
                <p:nvPr/>
              </p:nvSpPr>
              <p:spPr bwMode="auto">
                <a:xfrm rot="900000">
                  <a:off x="6962757" y="3631597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818152B6-45E9-EFF6-4926-79C467DEF380}"/>
                    </a:ext>
                  </a:extLst>
                </p:cNvPr>
                <p:cNvSpPr/>
                <p:nvPr/>
              </p:nvSpPr>
              <p:spPr bwMode="auto">
                <a:xfrm rot="900000">
                  <a:off x="6874489" y="3970830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FB62E04C-45B8-52F9-BA64-00A11C42496B}"/>
                    </a:ext>
                  </a:extLst>
                </p:cNvPr>
                <p:cNvSpPr/>
                <p:nvPr/>
              </p:nvSpPr>
              <p:spPr bwMode="auto">
                <a:xfrm rot="900000">
                  <a:off x="6821768" y="4138146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92B15313-ED33-552B-A786-BF4C17FA4805}"/>
                    </a:ext>
                  </a:extLst>
                </p:cNvPr>
                <p:cNvSpPr/>
                <p:nvPr/>
              </p:nvSpPr>
              <p:spPr bwMode="auto">
                <a:xfrm rot="900000">
                  <a:off x="6995850" y="3459022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5DBB664D-F7CF-5493-C163-CDF8D639025C}"/>
                    </a:ext>
                  </a:extLst>
                </p:cNvPr>
                <p:cNvSpPr/>
                <p:nvPr/>
              </p:nvSpPr>
              <p:spPr bwMode="auto">
                <a:xfrm rot="900000">
                  <a:off x="6798209" y="3568228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33BAE6E6-12EE-7379-C7DF-89A7ACFD0235}"/>
                    </a:ext>
                  </a:extLst>
                </p:cNvPr>
                <p:cNvSpPr/>
                <p:nvPr/>
              </p:nvSpPr>
              <p:spPr bwMode="auto">
                <a:xfrm rot="900000">
                  <a:off x="6694645" y="3974363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1A25214C-7FEC-DA8E-12C5-F986F5D78968}"/>
                    </a:ext>
                  </a:extLst>
                </p:cNvPr>
                <p:cNvSpPr/>
                <p:nvPr/>
              </p:nvSpPr>
              <p:spPr bwMode="auto">
                <a:xfrm rot="900000">
                  <a:off x="6676300" y="3738913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F0FDA615-30CA-2F3D-622E-672918B805C2}"/>
                    </a:ext>
                  </a:extLst>
                </p:cNvPr>
                <p:cNvSpPr/>
                <p:nvPr/>
              </p:nvSpPr>
              <p:spPr bwMode="auto">
                <a:xfrm rot="900000">
                  <a:off x="7188414" y="3878763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D583215B-D9EC-5136-4683-CFEFA1E178CC}"/>
                    </a:ext>
                  </a:extLst>
                </p:cNvPr>
                <p:cNvSpPr/>
                <p:nvPr/>
              </p:nvSpPr>
              <p:spPr bwMode="auto">
                <a:xfrm rot="900000">
                  <a:off x="7038304" y="4055928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FDA3D294-8616-C226-F29B-7B5896E772EE}"/>
                    </a:ext>
                  </a:extLst>
                </p:cNvPr>
                <p:cNvSpPr/>
                <p:nvPr/>
              </p:nvSpPr>
              <p:spPr bwMode="auto">
                <a:xfrm rot="900000">
                  <a:off x="7155626" y="3637702"/>
                  <a:ext cx="71832" cy="12730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73857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58226</TotalTime>
  <Words>39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pptxl55_ガス、節ガスに関するイラスト</dc:title>
  <dc:subject>pptxl55_ガス、節ガスに関するイラスト</dc:subject>
  <dc:creator>でじけろお</dc:creator>
  <cp:revision>1</cp:revision>
  <dcterms:created xsi:type="dcterms:W3CDTF">2018-05-20T00:31:01Z</dcterms:created>
  <dcterms:modified xsi:type="dcterms:W3CDTF">2023-02-19T13:32:16Z</dcterms:modified>
  <cp:version>1</cp:version>
</cp:coreProperties>
</file>