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9" r:id="rId2"/>
    <p:sldId id="391" r:id="rId3"/>
    <p:sldId id="396" r:id="rId4"/>
    <p:sldId id="401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66"/>
    <a:srgbClr val="FF6600"/>
    <a:srgbClr val="339933"/>
    <a:srgbClr val="FF3399"/>
    <a:srgbClr val="FF0000"/>
    <a:srgbClr val="D9D9D9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電気、節電に関するイラスト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BAF2AA2-36C1-6B79-E13E-2F555B058EF4}"/>
              </a:ext>
            </a:extLst>
          </p:cNvPr>
          <p:cNvGrpSpPr/>
          <p:nvPr/>
        </p:nvGrpSpPr>
        <p:grpSpPr>
          <a:xfrm>
            <a:off x="1487980" y="1481767"/>
            <a:ext cx="1010156" cy="1387384"/>
            <a:chOff x="-630576" y="5160484"/>
            <a:chExt cx="1010156" cy="1387384"/>
          </a:xfrm>
        </p:grpSpPr>
        <p:sp>
          <p:nvSpPr>
            <p:cNvPr id="27" name="円/楕円 108">
              <a:extLst>
                <a:ext uri="{FF2B5EF4-FFF2-40B4-BE49-F238E27FC236}">
                  <a16:creationId xmlns:a16="http://schemas.microsoft.com/office/drawing/2014/main" id="{81AAA297-C943-11D5-D934-CC369457AD16}"/>
                </a:ext>
              </a:extLst>
            </p:cNvPr>
            <p:cNvSpPr/>
            <p:nvPr/>
          </p:nvSpPr>
          <p:spPr>
            <a:xfrm>
              <a:off x="-630576" y="5160484"/>
              <a:ext cx="1010156" cy="9793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3837E593-5F1E-65D8-253A-E2C9BD016D4E}"/>
                </a:ext>
              </a:extLst>
            </p:cNvPr>
            <p:cNvSpPr/>
            <p:nvPr/>
          </p:nvSpPr>
          <p:spPr bwMode="auto">
            <a:xfrm rot="10800000">
              <a:off x="-214910" y="6454937"/>
              <a:ext cx="178824" cy="92931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F918902-6127-7CAB-B2F5-F91DB433C511}"/>
                </a:ext>
              </a:extLst>
            </p:cNvPr>
            <p:cNvSpPr/>
            <p:nvPr/>
          </p:nvSpPr>
          <p:spPr>
            <a:xfrm>
              <a:off x="-426782" y="6060615"/>
              <a:ext cx="602569" cy="425436"/>
            </a:xfrm>
            <a:custGeom>
              <a:avLst/>
              <a:gdLst>
                <a:gd name="connsiteX0" fmla="*/ 90859 w 602569"/>
                <a:gd name="connsiteY0" fmla="*/ 378969 h 425436"/>
                <a:gd name="connsiteX1" fmla="*/ 90859 w 602569"/>
                <a:gd name="connsiteY1" fmla="*/ 378970 h 425436"/>
                <a:gd name="connsiteX2" fmla="*/ 90859 w 602569"/>
                <a:gd name="connsiteY2" fmla="*/ 378970 h 425436"/>
                <a:gd name="connsiteX3" fmla="*/ 34653 w 602569"/>
                <a:gd name="connsiteY3" fmla="*/ 236305 h 425436"/>
                <a:gd name="connsiteX4" fmla="*/ 34653 w 602569"/>
                <a:gd name="connsiteY4" fmla="*/ 236305 h 425436"/>
                <a:gd name="connsiteX5" fmla="*/ 34653 w 602569"/>
                <a:gd name="connsiteY5" fmla="*/ 236306 h 425436"/>
                <a:gd name="connsiteX6" fmla="*/ 0 w 602569"/>
                <a:gd name="connsiteY6" fmla="*/ 93640 h 425436"/>
                <a:gd name="connsiteX7" fmla="*/ 0 w 602569"/>
                <a:gd name="connsiteY7" fmla="*/ 93640 h 425436"/>
                <a:gd name="connsiteX8" fmla="*/ 0 w 602569"/>
                <a:gd name="connsiteY8" fmla="*/ 93641 h 425436"/>
                <a:gd name="connsiteX9" fmla="*/ 22955 w 602569"/>
                <a:gd name="connsiteY9" fmla="*/ 0 h 425436"/>
                <a:gd name="connsiteX10" fmla="*/ 583458 w 602569"/>
                <a:gd name="connsiteY10" fmla="*/ 0 h 425436"/>
                <a:gd name="connsiteX11" fmla="*/ 571964 w 602569"/>
                <a:gd name="connsiteY11" fmla="*/ 50377 h 425436"/>
                <a:gd name="connsiteX12" fmla="*/ 574189 w 602569"/>
                <a:gd name="connsiteY12" fmla="*/ 50826 h 425436"/>
                <a:gd name="connsiteX13" fmla="*/ 602569 w 602569"/>
                <a:gd name="connsiteY13" fmla="*/ 93641 h 425436"/>
                <a:gd name="connsiteX14" fmla="*/ 602568 w 602569"/>
                <a:gd name="connsiteY14" fmla="*/ 93641 h 425436"/>
                <a:gd name="connsiteX15" fmla="*/ 556102 w 602569"/>
                <a:gd name="connsiteY15" fmla="*/ 140107 h 425436"/>
                <a:gd name="connsiteX16" fmla="*/ 551493 w 602569"/>
                <a:gd name="connsiteY16" fmla="*/ 140107 h 425436"/>
                <a:gd name="connsiteX17" fmla="*/ 539323 w 602569"/>
                <a:gd name="connsiteY17" fmla="*/ 193448 h 425436"/>
                <a:gd name="connsiteX18" fmla="*/ 539536 w 602569"/>
                <a:gd name="connsiteY18" fmla="*/ 193491 h 425436"/>
                <a:gd name="connsiteX19" fmla="*/ 567916 w 602569"/>
                <a:gd name="connsiteY19" fmla="*/ 236306 h 425436"/>
                <a:gd name="connsiteX20" fmla="*/ 567915 w 602569"/>
                <a:gd name="connsiteY20" fmla="*/ 236306 h 425436"/>
                <a:gd name="connsiteX21" fmla="*/ 521449 w 602569"/>
                <a:gd name="connsiteY21" fmla="*/ 282772 h 425436"/>
                <a:gd name="connsiteX22" fmla="*/ 518944 w 602569"/>
                <a:gd name="connsiteY22" fmla="*/ 282772 h 425436"/>
                <a:gd name="connsiteX23" fmla="*/ 502221 w 602569"/>
                <a:gd name="connsiteY23" fmla="*/ 356068 h 425436"/>
                <a:gd name="connsiteX24" fmla="*/ 511708 w 602569"/>
                <a:gd name="connsiteY24" fmla="*/ 378970 h 425436"/>
                <a:gd name="connsiteX25" fmla="*/ 511707 w 602569"/>
                <a:gd name="connsiteY25" fmla="*/ 378970 h 425436"/>
                <a:gd name="connsiteX26" fmla="*/ 465241 w 602569"/>
                <a:gd name="connsiteY26" fmla="*/ 425436 h 425436"/>
                <a:gd name="connsiteX27" fmla="*/ 137325 w 602569"/>
                <a:gd name="connsiteY27" fmla="*/ 425435 h 425436"/>
                <a:gd name="connsiteX28" fmla="*/ 104469 w 602569"/>
                <a:gd name="connsiteY28" fmla="*/ 411825 h 425436"/>
                <a:gd name="connsiteX29" fmla="*/ 90859 w 602569"/>
                <a:gd name="connsiteY29" fmla="*/ 378970 h 425436"/>
                <a:gd name="connsiteX30" fmla="*/ 102826 w 602569"/>
                <a:gd name="connsiteY30" fmla="*/ 350081 h 425436"/>
                <a:gd name="connsiteX31" fmla="*/ 87469 w 602569"/>
                <a:gd name="connsiteY31" fmla="*/ 282771 h 425436"/>
                <a:gd name="connsiteX32" fmla="*/ 81119 w 602569"/>
                <a:gd name="connsiteY32" fmla="*/ 282771 h 425436"/>
                <a:gd name="connsiteX33" fmla="*/ 48263 w 602569"/>
                <a:gd name="connsiteY33" fmla="*/ 269161 h 425436"/>
                <a:gd name="connsiteX34" fmla="*/ 34653 w 602569"/>
                <a:gd name="connsiteY34" fmla="*/ 236305 h 425436"/>
                <a:gd name="connsiteX35" fmla="*/ 48263 w 602569"/>
                <a:gd name="connsiteY35" fmla="*/ 203450 h 425436"/>
                <a:gd name="connsiteX36" fmla="*/ 63033 w 602569"/>
                <a:gd name="connsiteY36" fmla="*/ 193491 h 425436"/>
                <a:gd name="connsiteX37" fmla="*/ 66921 w 602569"/>
                <a:gd name="connsiteY37" fmla="*/ 192706 h 425436"/>
                <a:gd name="connsiteX38" fmla="*/ 54920 w 602569"/>
                <a:gd name="connsiteY38" fmla="*/ 140106 h 425436"/>
                <a:gd name="connsiteX39" fmla="*/ 46466 w 602569"/>
                <a:gd name="connsiteY39" fmla="*/ 140106 h 425436"/>
                <a:gd name="connsiteX40" fmla="*/ 13610 w 602569"/>
                <a:gd name="connsiteY40" fmla="*/ 126496 h 425436"/>
                <a:gd name="connsiteX41" fmla="*/ 0 w 602569"/>
                <a:gd name="connsiteY41" fmla="*/ 93640 h 425436"/>
                <a:gd name="connsiteX42" fmla="*/ 13610 w 602569"/>
                <a:gd name="connsiteY42" fmla="*/ 60785 h 425436"/>
                <a:gd name="connsiteX43" fmla="*/ 28380 w 602569"/>
                <a:gd name="connsiteY43" fmla="*/ 50826 h 425436"/>
                <a:gd name="connsiteX44" fmla="*/ 34279 w 602569"/>
                <a:gd name="connsiteY44" fmla="*/ 49635 h 425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2569" h="425436">
                  <a:moveTo>
                    <a:pt x="90859" y="378969"/>
                  </a:moveTo>
                  <a:lnTo>
                    <a:pt x="90859" y="378970"/>
                  </a:lnTo>
                  <a:lnTo>
                    <a:pt x="90859" y="378970"/>
                  </a:lnTo>
                  <a:close/>
                  <a:moveTo>
                    <a:pt x="34653" y="236305"/>
                  </a:moveTo>
                  <a:lnTo>
                    <a:pt x="34653" y="236305"/>
                  </a:lnTo>
                  <a:lnTo>
                    <a:pt x="34653" y="236306"/>
                  </a:lnTo>
                  <a:close/>
                  <a:moveTo>
                    <a:pt x="0" y="93640"/>
                  </a:moveTo>
                  <a:lnTo>
                    <a:pt x="0" y="93640"/>
                  </a:lnTo>
                  <a:lnTo>
                    <a:pt x="0" y="93641"/>
                  </a:lnTo>
                  <a:close/>
                  <a:moveTo>
                    <a:pt x="22955" y="0"/>
                  </a:moveTo>
                  <a:lnTo>
                    <a:pt x="583458" y="0"/>
                  </a:lnTo>
                  <a:lnTo>
                    <a:pt x="571964" y="50377"/>
                  </a:lnTo>
                  <a:lnTo>
                    <a:pt x="574189" y="50826"/>
                  </a:lnTo>
                  <a:cubicBezTo>
                    <a:pt x="590867" y="57880"/>
                    <a:pt x="602569" y="74394"/>
                    <a:pt x="602569" y="93641"/>
                  </a:cubicBezTo>
                  <a:lnTo>
                    <a:pt x="602568" y="93641"/>
                  </a:lnTo>
                  <a:cubicBezTo>
                    <a:pt x="602568" y="119303"/>
                    <a:pt x="581764" y="140107"/>
                    <a:pt x="556102" y="140107"/>
                  </a:cubicBezTo>
                  <a:lnTo>
                    <a:pt x="551493" y="140107"/>
                  </a:lnTo>
                  <a:lnTo>
                    <a:pt x="539323" y="193448"/>
                  </a:lnTo>
                  <a:lnTo>
                    <a:pt x="539536" y="193491"/>
                  </a:lnTo>
                  <a:cubicBezTo>
                    <a:pt x="556214" y="200545"/>
                    <a:pt x="567916" y="217059"/>
                    <a:pt x="567916" y="236306"/>
                  </a:cubicBezTo>
                  <a:lnTo>
                    <a:pt x="567915" y="236306"/>
                  </a:lnTo>
                  <a:cubicBezTo>
                    <a:pt x="567915" y="261968"/>
                    <a:pt x="547111" y="282772"/>
                    <a:pt x="521449" y="282772"/>
                  </a:cubicBezTo>
                  <a:lnTo>
                    <a:pt x="518944" y="282772"/>
                  </a:lnTo>
                  <a:lnTo>
                    <a:pt x="502221" y="356068"/>
                  </a:lnTo>
                  <a:lnTo>
                    <a:pt x="511708" y="378970"/>
                  </a:lnTo>
                  <a:lnTo>
                    <a:pt x="511707" y="378970"/>
                  </a:lnTo>
                  <a:cubicBezTo>
                    <a:pt x="511707" y="404632"/>
                    <a:pt x="490903" y="425436"/>
                    <a:pt x="465241" y="425436"/>
                  </a:cubicBezTo>
                  <a:lnTo>
                    <a:pt x="137325" y="425435"/>
                  </a:lnTo>
                  <a:cubicBezTo>
                    <a:pt x="124494" y="425435"/>
                    <a:pt x="112878" y="420234"/>
                    <a:pt x="104469" y="411825"/>
                  </a:cubicBezTo>
                  <a:lnTo>
                    <a:pt x="90859" y="378970"/>
                  </a:lnTo>
                  <a:lnTo>
                    <a:pt x="102826" y="350081"/>
                  </a:lnTo>
                  <a:lnTo>
                    <a:pt x="87469" y="282771"/>
                  </a:lnTo>
                  <a:lnTo>
                    <a:pt x="81119" y="282771"/>
                  </a:lnTo>
                  <a:cubicBezTo>
                    <a:pt x="68288" y="282771"/>
                    <a:pt x="56671" y="277570"/>
                    <a:pt x="48263" y="269161"/>
                  </a:cubicBezTo>
                  <a:lnTo>
                    <a:pt x="34653" y="236305"/>
                  </a:lnTo>
                  <a:lnTo>
                    <a:pt x="48263" y="203450"/>
                  </a:lnTo>
                  <a:cubicBezTo>
                    <a:pt x="52467" y="199245"/>
                    <a:pt x="57473" y="195843"/>
                    <a:pt x="63033" y="193491"/>
                  </a:cubicBezTo>
                  <a:lnTo>
                    <a:pt x="66921" y="192706"/>
                  </a:lnTo>
                  <a:lnTo>
                    <a:pt x="54920" y="140106"/>
                  </a:lnTo>
                  <a:lnTo>
                    <a:pt x="46466" y="140106"/>
                  </a:lnTo>
                  <a:cubicBezTo>
                    <a:pt x="33635" y="140106"/>
                    <a:pt x="22018" y="134905"/>
                    <a:pt x="13610" y="126496"/>
                  </a:cubicBezTo>
                  <a:lnTo>
                    <a:pt x="0" y="93640"/>
                  </a:lnTo>
                  <a:lnTo>
                    <a:pt x="13610" y="60785"/>
                  </a:lnTo>
                  <a:cubicBezTo>
                    <a:pt x="17814" y="56580"/>
                    <a:pt x="22820" y="53178"/>
                    <a:pt x="28380" y="50826"/>
                  </a:cubicBezTo>
                  <a:lnTo>
                    <a:pt x="34279" y="49635"/>
                  </a:lnTo>
                  <a:close/>
                </a:path>
              </a:pathLst>
            </a:cu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F07EF9F-B8E1-EE46-9027-E94DDF96A694}"/>
              </a:ext>
            </a:extLst>
          </p:cNvPr>
          <p:cNvGrpSpPr/>
          <p:nvPr/>
        </p:nvGrpSpPr>
        <p:grpSpPr>
          <a:xfrm>
            <a:off x="960261" y="4021132"/>
            <a:ext cx="2154930" cy="1913391"/>
            <a:chOff x="895599" y="821902"/>
            <a:chExt cx="2154930" cy="191339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8BB45E6-F8B5-8A38-5F72-DD6EF71CDD86}"/>
                </a:ext>
              </a:extLst>
            </p:cNvPr>
            <p:cNvGrpSpPr/>
            <p:nvPr/>
          </p:nvGrpSpPr>
          <p:grpSpPr>
            <a:xfrm>
              <a:off x="1478189" y="1347909"/>
              <a:ext cx="1010156" cy="1387384"/>
              <a:chOff x="-630576" y="5160484"/>
              <a:chExt cx="1010156" cy="1387384"/>
            </a:xfrm>
          </p:grpSpPr>
          <p:sp>
            <p:nvSpPr>
              <p:cNvPr id="42" name="円/楕円 108">
                <a:extLst>
                  <a:ext uri="{FF2B5EF4-FFF2-40B4-BE49-F238E27FC236}">
                    <a16:creationId xmlns:a16="http://schemas.microsoft.com/office/drawing/2014/main" id="{D77DBDE4-A7E2-6BC9-46C6-C2E837C18B6B}"/>
                  </a:ext>
                </a:extLst>
              </p:cNvPr>
              <p:cNvSpPr/>
              <p:nvPr/>
            </p:nvSpPr>
            <p:spPr>
              <a:xfrm>
                <a:off x="-630576" y="5160484"/>
                <a:ext cx="1010156" cy="979364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00E58BB4-9179-935B-D398-036AF5C744AF}"/>
                  </a:ext>
                </a:extLst>
              </p:cNvPr>
              <p:cNvSpPr/>
              <p:nvPr/>
            </p:nvSpPr>
            <p:spPr bwMode="auto">
              <a:xfrm rot="10800000">
                <a:off x="-214910" y="6454937"/>
                <a:ext cx="178824" cy="92931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360CB1A-3806-C9F6-07AB-FC9C3EC66E65}"/>
                  </a:ext>
                </a:extLst>
              </p:cNvPr>
              <p:cNvSpPr/>
              <p:nvPr/>
            </p:nvSpPr>
            <p:spPr>
              <a:xfrm>
                <a:off x="-426782" y="6060615"/>
                <a:ext cx="602569" cy="425436"/>
              </a:xfrm>
              <a:custGeom>
                <a:avLst/>
                <a:gdLst>
                  <a:gd name="connsiteX0" fmla="*/ 90859 w 602569"/>
                  <a:gd name="connsiteY0" fmla="*/ 378969 h 425436"/>
                  <a:gd name="connsiteX1" fmla="*/ 90859 w 602569"/>
                  <a:gd name="connsiteY1" fmla="*/ 378970 h 425436"/>
                  <a:gd name="connsiteX2" fmla="*/ 90859 w 602569"/>
                  <a:gd name="connsiteY2" fmla="*/ 378970 h 425436"/>
                  <a:gd name="connsiteX3" fmla="*/ 34653 w 602569"/>
                  <a:gd name="connsiteY3" fmla="*/ 236305 h 425436"/>
                  <a:gd name="connsiteX4" fmla="*/ 34653 w 602569"/>
                  <a:gd name="connsiteY4" fmla="*/ 236305 h 425436"/>
                  <a:gd name="connsiteX5" fmla="*/ 34653 w 602569"/>
                  <a:gd name="connsiteY5" fmla="*/ 236306 h 425436"/>
                  <a:gd name="connsiteX6" fmla="*/ 0 w 602569"/>
                  <a:gd name="connsiteY6" fmla="*/ 93640 h 425436"/>
                  <a:gd name="connsiteX7" fmla="*/ 0 w 602569"/>
                  <a:gd name="connsiteY7" fmla="*/ 93640 h 425436"/>
                  <a:gd name="connsiteX8" fmla="*/ 0 w 602569"/>
                  <a:gd name="connsiteY8" fmla="*/ 93641 h 425436"/>
                  <a:gd name="connsiteX9" fmla="*/ 22955 w 602569"/>
                  <a:gd name="connsiteY9" fmla="*/ 0 h 425436"/>
                  <a:gd name="connsiteX10" fmla="*/ 583458 w 602569"/>
                  <a:gd name="connsiteY10" fmla="*/ 0 h 425436"/>
                  <a:gd name="connsiteX11" fmla="*/ 571964 w 602569"/>
                  <a:gd name="connsiteY11" fmla="*/ 50377 h 425436"/>
                  <a:gd name="connsiteX12" fmla="*/ 574189 w 602569"/>
                  <a:gd name="connsiteY12" fmla="*/ 50826 h 425436"/>
                  <a:gd name="connsiteX13" fmla="*/ 602569 w 602569"/>
                  <a:gd name="connsiteY13" fmla="*/ 93641 h 425436"/>
                  <a:gd name="connsiteX14" fmla="*/ 602568 w 602569"/>
                  <a:gd name="connsiteY14" fmla="*/ 93641 h 425436"/>
                  <a:gd name="connsiteX15" fmla="*/ 556102 w 602569"/>
                  <a:gd name="connsiteY15" fmla="*/ 140107 h 425436"/>
                  <a:gd name="connsiteX16" fmla="*/ 551493 w 602569"/>
                  <a:gd name="connsiteY16" fmla="*/ 140107 h 425436"/>
                  <a:gd name="connsiteX17" fmla="*/ 539323 w 602569"/>
                  <a:gd name="connsiteY17" fmla="*/ 193448 h 425436"/>
                  <a:gd name="connsiteX18" fmla="*/ 539536 w 602569"/>
                  <a:gd name="connsiteY18" fmla="*/ 193491 h 425436"/>
                  <a:gd name="connsiteX19" fmla="*/ 567916 w 602569"/>
                  <a:gd name="connsiteY19" fmla="*/ 236306 h 425436"/>
                  <a:gd name="connsiteX20" fmla="*/ 567915 w 602569"/>
                  <a:gd name="connsiteY20" fmla="*/ 236306 h 425436"/>
                  <a:gd name="connsiteX21" fmla="*/ 521449 w 602569"/>
                  <a:gd name="connsiteY21" fmla="*/ 282772 h 425436"/>
                  <a:gd name="connsiteX22" fmla="*/ 518944 w 602569"/>
                  <a:gd name="connsiteY22" fmla="*/ 282772 h 425436"/>
                  <a:gd name="connsiteX23" fmla="*/ 502221 w 602569"/>
                  <a:gd name="connsiteY23" fmla="*/ 356068 h 425436"/>
                  <a:gd name="connsiteX24" fmla="*/ 511708 w 602569"/>
                  <a:gd name="connsiteY24" fmla="*/ 378970 h 425436"/>
                  <a:gd name="connsiteX25" fmla="*/ 511707 w 602569"/>
                  <a:gd name="connsiteY25" fmla="*/ 378970 h 425436"/>
                  <a:gd name="connsiteX26" fmla="*/ 465241 w 602569"/>
                  <a:gd name="connsiteY26" fmla="*/ 425436 h 425436"/>
                  <a:gd name="connsiteX27" fmla="*/ 137325 w 602569"/>
                  <a:gd name="connsiteY27" fmla="*/ 425435 h 425436"/>
                  <a:gd name="connsiteX28" fmla="*/ 104469 w 602569"/>
                  <a:gd name="connsiteY28" fmla="*/ 411825 h 425436"/>
                  <a:gd name="connsiteX29" fmla="*/ 90859 w 602569"/>
                  <a:gd name="connsiteY29" fmla="*/ 378970 h 425436"/>
                  <a:gd name="connsiteX30" fmla="*/ 102826 w 602569"/>
                  <a:gd name="connsiteY30" fmla="*/ 350081 h 425436"/>
                  <a:gd name="connsiteX31" fmla="*/ 87469 w 602569"/>
                  <a:gd name="connsiteY31" fmla="*/ 282771 h 425436"/>
                  <a:gd name="connsiteX32" fmla="*/ 81119 w 602569"/>
                  <a:gd name="connsiteY32" fmla="*/ 282771 h 425436"/>
                  <a:gd name="connsiteX33" fmla="*/ 48263 w 602569"/>
                  <a:gd name="connsiteY33" fmla="*/ 269161 h 425436"/>
                  <a:gd name="connsiteX34" fmla="*/ 34653 w 602569"/>
                  <a:gd name="connsiteY34" fmla="*/ 236305 h 425436"/>
                  <a:gd name="connsiteX35" fmla="*/ 48263 w 602569"/>
                  <a:gd name="connsiteY35" fmla="*/ 203450 h 425436"/>
                  <a:gd name="connsiteX36" fmla="*/ 63033 w 602569"/>
                  <a:gd name="connsiteY36" fmla="*/ 193491 h 425436"/>
                  <a:gd name="connsiteX37" fmla="*/ 66921 w 602569"/>
                  <a:gd name="connsiteY37" fmla="*/ 192706 h 425436"/>
                  <a:gd name="connsiteX38" fmla="*/ 54920 w 602569"/>
                  <a:gd name="connsiteY38" fmla="*/ 140106 h 425436"/>
                  <a:gd name="connsiteX39" fmla="*/ 46466 w 602569"/>
                  <a:gd name="connsiteY39" fmla="*/ 140106 h 425436"/>
                  <a:gd name="connsiteX40" fmla="*/ 13610 w 602569"/>
                  <a:gd name="connsiteY40" fmla="*/ 126496 h 425436"/>
                  <a:gd name="connsiteX41" fmla="*/ 0 w 602569"/>
                  <a:gd name="connsiteY41" fmla="*/ 93640 h 425436"/>
                  <a:gd name="connsiteX42" fmla="*/ 13610 w 602569"/>
                  <a:gd name="connsiteY42" fmla="*/ 60785 h 425436"/>
                  <a:gd name="connsiteX43" fmla="*/ 28380 w 602569"/>
                  <a:gd name="connsiteY43" fmla="*/ 50826 h 425436"/>
                  <a:gd name="connsiteX44" fmla="*/ 34279 w 602569"/>
                  <a:gd name="connsiteY44" fmla="*/ 49635 h 42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02569" h="425436">
                    <a:moveTo>
                      <a:pt x="90859" y="378969"/>
                    </a:moveTo>
                    <a:lnTo>
                      <a:pt x="90859" y="378970"/>
                    </a:lnTo>
                    <a:lnTo>
                      <a:pt x="90859" y="378970"/>
                    </a:lnTo>
                    <a:close/>
                    <a:moveTo>
                      <a:pt x="34653" y="236305"/>
                    </a:moveTo>
                    <a:lnTo>
                      <a:pt x="34653" y="236305"/>
                    </a:lnTo>
                    <a:lnTo>
                      <a:pt x="34653" y="236306"/>
                    </a:lnTo>
                    <a:close/>
                    <a:moveTo>
                      <a:pt x="0" y="93640"/>
                    </a:moveTo>
                    <a:lnTo>
                      <a:pt x="0" y="93640"/>
                    </a:lnTo>
                    <a:lnTo>
                      <a:pt x="0" y="93641"/>
                    </a:lnTo>
                    <a:close/>
                    <a:moveTo>
                      <a:pt x="22955" y="0"/>
                    </a:moveTo>
                    <a:lnTo>
                      <a:pt x="583458" y="0"/>
                    </a:lnTo>
                    <a:lnTo>
                      <a:pt x="571964" y="50377"/>
                    </a:lnTo>
                    <a:lnTo>
                      <a:pt x="574189" y="50826"/>
                    </a:lnTo>
                    <a:cubicBezTo>
                      <a:pt x="590867" y="57880"/>
                      <a:pt x="602569" y="74394"/>
                      <a:pt x="602569" y="93641"/>
                    </a:cubicBezTo>
                    <a:lnTo>
                      <a:pt x="602568" y="93641"/>
                    </a:lnTo>
                    <a:cubicBezTo>
                      <a:pt x="602568" y="119303"/>
                      <a:pt x="581764" y="140107"/>
                      <a:pt x="556102" y="140107"/>
                    </a:cubicBezTo>
                    <a:lnTo>
                      <a:pt x="551493" y="140107"/>
                    </a:lnTo>
                    <a:lnTo>
                      <a:pt x="539323" y="193448"/>
                    </a:lnTo>
                    <a:lnTo>
                      <a:pt x="539536" y="193491"/>
                    </a:lnTo>
                    <a:cubicBezTo>
                      <a:pt x="556214" y="200545"/>
                      <a:pt x="567916" y="217059"/>
                      <a:pt x="567916" y="236306"/>
                    </a:cubicBezTo>
                    <a:lnTo>
                      <a:pt x="567915" y="236306"/>
                    </a:lnTo>
                    <a:cubicBezTo>
                      <a:pt x="567915" y="261968"/>
                      <a:pt x="547111" y="282772"/>
                      <a:pt x="521449" y="282772"/>
                    </a:cubicBezTo>
                    <a:lnTo>
                      <a:pt x="518944" y="282772"/>
                    </a:lnTo>
                    <a:lnTo>
                      <a:pt x="502221" y="356068"/>
                    </a:lnTo>
                    <a:lnTo>
                      <a:pt x="511708" y="378970"/>
                    </a:lnTo>
                    <a:lnTo>
                      <a:pt x="511707" y="378970"/>
                    </a:lnTo>
                    <a:cubicBezTo>
                      <a:pt x="511707" y="404632"/>
                      <a:pt x="490903" y="425436"/>
                      <a:pt x="465241" y="425436"/>
                    </a:cubicBezTo>
                    <a:lnTo>
                      <a:pt x="137325" y="425435"/>
                    </a:lnTo>
                    <a:cubicBezTo>
                      <a:pt x="124494" y="425435"/>
                      <a:pt x="112878" y="420234"/>
                      <a:pt x="104469" y="411825"/>
                    </a:cubicBezTo>
                    <a:lnTo>
                      <a:pt x="90859" y="378970"/>
                    </a:lnTo>
                    <a:lnTo>
                      <a:pt x="102826" y="350081"/>
                    </a:lnTo>
                    <a:lnTo>
                      <a:pt x="87469" y="282771"/>
                    </a:lnTo>
                    <a:lnTo>
                      <a:pt x="81119" y="282771"/>
                    </a:lnTo>
                    <a:cubicBezTo>
                      <a:pt x="68288" y="282771"/>
                      <a:pt x="56671" y="277570"/>
                      <a:pt x="48263" y="269161"/>
                    </a:cubicBezTo>
                    <a:lnTo>
                      <a:pt x="34653" y="236305"/>
                    </a:lnTo>
                    <a:lnTo>
                      <a:pt x="48263" y="203450"/>
                    </a:lnTo>
                    <a:cubicBezTo>
                      <a:pt x="52467" y="199245"/>
                      <a:pt x="57473" y="195843"/>
                      <a:pt x="63033" y="193491"/>
                    </a:cubicBezTo>
                    <a:lnTo>
                      <a:pt x="66921" y="192706"/>
                    </a:lnTo>
                    <a:lnTo>
                      <a:pt x="54920" y="140106"/>
                    </a:lnTo>
                    <a:lnTo>
                      <a:pt x="46466" y="140106"/>
                    </a:lnTo>
                    <a:cubicBezTo>
                      <a:pt x="33635" y="140106"/>
                      <a:pt x="22018" y="134905"/>
                      <a:pt x="13610" y="126496"/>
                    </a:cubicBezTo>
                    <a:lnTo>
                      <a:pt x="0" y="93640"/>
                    </a:lnTo>
                    <a:lnTo>
                      <a:pt x="13610" y="60785"/>
                    </a:lnTo>
                    <a:cubicBezTo>
                      <a:pt x="17814" y="56580"/>
                      <a:pt x="22820" y="53178"/>
                      <a:pt x="28380" y="50826"/>
                    </a:cubicBezTo>
                    <a:lnTo>
                      <a:pt x="34279" y="49635"/>
                    </a:ln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F1927D4C-2604-64A5-182C-FD897DF36D54}"/>
                </a:ext>
              </a:extLst>
            </p:cNvPr>
            <p:cNvGrpSpPr/>
            <p:nvPr/>
          </p:nvGrpSpPr>
          <p:grpSpPr>
            <a:xfrm>
              <a:off x="895599" y="821902"/>
              <a:ext cx="2154930" cy="1132335"/>
              <a:chOff x="895599" y="821902"/>
              <a:chExt cx="2154930" cy="1132335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99C0166D-852D-72FD-8A43-2A5C08165DB3}"/>
                  </a:ext>
                </a:extLst>
              </p:cNvPr>
              <p:cNvSpPr/>
              <p:nvPr/>
            </p:nvSpPr>
            <p:spPr bwMode="auto">
              <a:xfrm>
                <a:off x="1928396" y="821902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BE49C315-A9C1-9ACE-E85C-AAA8126CAF80}"/>
                  </a:ext>
                </a:extLst>
              </p:cNvPr>
              <p:cNvSpPr/>
              <p:nvPr/>
            </p:nvSpPr>
            <p:spPr bwMode="auto">
              <a:xfrm rot="1800000">
                <a:off x="2389168" y="945365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5F9AE9E8-480F-44AF-E2A8-6295E4AA4245}"/>
                  </a:ext>
                </a:extLst>
              </p:cNvPr>
              <p:cNvSpPr/>
              <p:nvPr/>
            </p:nvSpPr>
            <p:spPr bwMode="auto">
              <a:xfrm rot="19800000">
                <a:off x="1467624" y="945365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CA2C5967-4D6D-FA91-2ABC-9CABBEE1E7CB}"/>
                  </a:ext>
                </a:extLst>
              </p:cNvPr>
              <p:cNvSpPr/>
              <p:nvPr/>
            </p:nvSpPr>
            <p:spPr bwMode="auto">
              <a:xfrm rot="18000000">
                <a:off x="1130316" y="1282674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0CC0BF5A-0A69-AC6B-E6F0-1BA2EC442D59}"/>
                  </a:ext>
                </a:extLst>
              </p:cNvPr>
              <p:cNvSpPr/>
              <p:nvPr/>
            </p:nvSpPr>
            <p:spPr bwMode="auto">
              <a:xfrm rot="16200000">
                <a:off x="996651" y="1743445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25DFB690-0C23-C4F4-0E55-43528E562C0C}"/>
                  </a:ext>
                </a:extLst>
              </p:cNvPr>
              <p:cNvSpPr/>
              <p:nvPr/>
            </p:nvSpPr>
            <p:spPr bwMode="auto">
              <a:xfrm rot="16200000">
                <a:off x="2839738" y="1743445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D009BD97-B626-2BEA-768E-9FF9CAF049CA}"/>
                  </a:ext>
                </a:extLst>
              </p:cNvPr>
              <p:cNvSpPr/>
              <p:nvPr/>
            </p:nvSpPr>
            <p:spPr bwMode="auto">
              <a:xfrm rot="3600000">
                <a:off x="2726475" y="1282673"/>
                <a:ext cx="109740" cy="31184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C35449B4-0F77-BB11-7BBD-60C817721236}"/>
              </a:ext>
            </a:extLst>
          </p:cNvPr>
          <p:cNvGrpSpPr/>
          <p:nvPr/>
        </p:nvGrpSpPr>
        <p:grpSpPr>
          <a:xfrm>
            <a:off x="6745508" y="3934665"/>
            <a:ext cx="2334867" cy="2381593"/>
            <a:chOff x="3773333" y="3934665"/>
            <a:chExt cx="2334867" cy="2381593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748FCFB9-473C-BC16-DF29-2547BD7D809B}"/>
                </a:ext>
              </a:extLst>
            </p:cNvPr>
            <p:cNvGrpSpPr/>
            <p:nvPr/>
          </p:nvGrpSpPr>
          <p:grpSpPr>
            <a:xfrm>
              <a:off x="3790122" y="3934665"/>
              <a:ext cx="1679326" cy="739391"/>
              <a:chOff x="376312" y="1025584"/>
              <a:chExt cx="1679326" cy="739391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458A6676-E366-4E7B-0500-783335ADE2F9}"/>
                  </a:ext>
                </a:extLst>
              </p:cNvPr>
              <p:cNvSpPr/>
              <p:nvPr/>
            </p:nvSpPr>
            <p:spPr bwMode="auto">
              <a:xfrm>
                <a:off x="397813" y="1052555"/>
                <a:ext cx="1636322" cy="535096"/>
              </a:xfrm>
              <a:prstGeom prst="roundRect">
                <a:avLst>
                  <a:gd name="adj" fmla="val 1308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67745EB-093F-AB75-2A40-45D69FF44365}"/>
                  </a:ext>
                </a:extLst>
              </p:cNvPr>
              <p:cNvSpPr/>
              <p:nvPr/>
            </p:nvSpPr>
            <p:spPr bwMode="auto">
              <a:xfrm>
                <a:off x="400222" y="1111382"/>
                <a:ext cx="1631504" cy="415622"/>
              </a:xfrm>
              <a:custGeom>
                <a:avLst/>
                <a:gdLst>
                  <a:gd name="connsiteX0" fmla="*/ 0 w 2434310"/>
                  <a:gd name="connsiteY0" fmla="*/ 557213 h 602932"/>
                  <a:gd name="connsiteX1" fmla="*/ 2434310 w 2434310"/>
                  <a:gd name="connsiteY1" fmla="*/ 557213 h 602932"/>
                  <a:gd name="connsiteX2" fmla="*/ 2434310 w 2434310"/>
                  <a:gd name="connsiteY2" fmla="*/ 602932 h 602932"/>
                  <a:gd name="connsiteX3" fmla="*/ 0 w 2434310"/>
                  <a:gd name="connsiteY3" fmla="*/ 602932 h 602932"/>
                  <a:gd name="connsiteX4" fmla="*/ 0 w 2434310"/>
                  <a:gd name="connsiteY4" fmla="*/ 477612 h 602932"/>
                  <a:gd name="connsiteX5" fmla="*/ 2434310 w 2434310"/>
                  <a:gd name="connsiteY5" fmla="*/ 477612 h 602932"/>
                  <a:gd name="connsiteX6" fmla="*/ 2434310 w 2434310"/>
                  <a:gd name="connsiteY6" fmla="*/ 523331 h 602932"/>
                  <a:gd name="connsiteX7" fmla="*/ 0 w 2434310"/>
                  <a:gd name="connsiteY7" fmla="*/ 523331 h 602932"/>
                  <a:gd name="connsiteX8" fmla="*/ 0 w 2434310"/>
                  <a:gd name="connsiteY8" fmla="*/ 398010 h 602932"/>
                  <a:gd name="connsiteX9" fmla="*/ 2434310 w 2434310"/>
                  <a:gd name="connsiteY9" fmla="*/ 398010 h 602932"/>
                  <a:gd name="connsiteX10" fmla="*/ 2434310 w 2434310"/>
                  <a:gd name="connsiteY10" fmla="*/ 443729 h 602932"/>
                  <a:gd name="connsiteX11" fmla="*/ 0 w 2434310"/>
                  <a:gd name="connsiteY11" fmla="*/ 443729 h 602932"/>
                  <a:gd name="connsiteX12" fmla="*/ 0 w 2434310"/>
                  <a:gd name="connsiteY12" fmla="*/ 318408 h 602932"/>
                  <a:gd name="connsiteX13" fmla="*/ 2434310 w 2434310"/>
                  <a:gd name="connsiteY13" fmla="*/ 318408 h 602932"/>
                  <a:gd name="connsiteX14" fmla="*/ 2434310 w 2434310"/>
                  <a:gd name="connsiteY14" fmla="*/ 364127 h 602932"/>
                  <a:gd name="connsiteX15" fmla="*/ 0 w 2434310"/>
                  <a:gd name="connsiteY15" fmla="*/ 364127 h 602932"/>
                  <a:gd name="connsiteX16" fmla="*/ 0 w 2434310"/>
                  <a:gd name="connsiteY16" fmla="*/ 238806 h 602932"/>
                  <a:gd name="connsiteX17" fmla="*/ 2434310 w 2434310"/>
                  <a:gd name="connsiteY17" fmla="*/ 238806 h 602932"/>
                  <a:gd name="connsiteX18" fmla="*/ 2434310 w 2434310"/>
                  <a:gd name="connsiteY18" fmla="*/ 284525 h 602932"/>
                  <a:gd name="connsiteX19" fmla="*/ 0 w 2434310"/>
                  <a:gd name="connsiteY19" fmla="*/ 284525 h 602932"/>
                  <a:gd name="connsiteX20" fmla="*/ 0 w 2434310"/>
                  <a:gd name="connsiteY20" fmla="*/ 159204 h 602932"/>
                  <a:gd name="connsiteX21" fmla="*/ 2434310 w 2434310"/>
                  <a:gd name="connsiteY21" fmla="*/ 159204 h 602932"/>
                  <a:gd name="connsiteX22" fmla="*/ 2434310 w 2434310"/>
                  <a:gd name="connsiteY22" fmla="*/ 204923 h 602932"/>
                  <a:gd name="connsiteX23" fmla="*/ 0 w 2434310"/>
                  <a:gd name="connsiteY23" fmla="*/ 204923 h 602932"/>
                  <a:gd name="connsiteX24" fmla="*/ 0 w 2434310"/>
                  <a:gd name="connsiteY24" fmla="*/ 79602 h 602932"/>
                  <a:gd name="connsiteX25" fmla="*/ 2434310 w 2434310"/>
                  <a:gd name="connsiteY25" fmla="*/ 79602 h 602932"/>
                  <a:gd name="connsiteX26" fmla="*/ 2434310 w 2434310"/>
                  <a:gd name="connsiteY26" fmla="*/ 125321 h 602932"/>
                  <a:gd name="connsiteX27" fmla="*/ 0 w 2434310"/>
                  <a:gd name="connsiteY27" fmla="*/ 125321 h 602932"/>
                  <a:gd name="connsiteX28" fmla="*/ 0 w 2434310"/>
                  <a:gd name="connsiteY28" fmla="*/ 0 h 602932"/>
                  <a:gd name="connsiteX29" fmla="*/ 2434310 w 2434310"/>
                  <a:gd name="connsiteY29" fmla="*/ 0 h 602932"/>
                  <a:gd name="connsiteX30" fmla="*/ 2434310 w 2434310"/>
                  <a:gd name="connsiteY30" fmla="*/ 45719 h 602932"/>
                  <a:gd name="connsiteX31" fmla="*/ 0 w 2434310"/>
                  <a:gd name="connsiteY31" fmla="*/ 45719 h 602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434310" h="602932">
                    <a:moveTo>
                      <a:pt x="0" y="557213"/>
                    </a:moveTo>
                    <a:lnTo>
                      <a:pt x="2434310" y="557213"/>
                    </a:lnTo>
                    <a:lnTo>
                      <a:pt x="2434310" y="602932"/>
                    </a:lnTo>
                    <a:lnTo>
                      <a:pt x="0" y="602932"/>
                    </a:lnTo>
                    <a:close/>
                    <a:moveTo>
                      <a:pt x="0" y="477612"/>
                    </a:moveTo>
                    <a:lnTo>
                      <a:pt x="2434310" y="477612"/>
                    </a:lnTo>
                    <a:lnTo>
                      <a:pt x="2434310" y="523331"/>
                    </a:lnTo>
                    <a:lnTo>
                      <a:pt x="0" y="523331"/>
                    </a:lnTo>
                    <a:close/>
                    <a:moveTo>
                      <a:pt x="0" y="398010"/>
                    </a:moveTo>
                    <a:lnTo>
                      <a:pt x="2434310" y="398010"/>
                    </a:lnTo>
                    <a:lnTo>
                      <a:pt x="2434310" y="443729"/>
                    </a:lnTo>
                    <a:lnTo>
                      <a:pt x="0" y="443729"/>
                    </a:lnTo>
                    <a:close/>
                    <a:moveTo>
                      <a:pt x="0" y="318408"/>
                    </a:moveTo>
                    <a:lnTo>
                      <a:pt x="2434310" y="318408"/>
                    </a:lnTo>
                    <a:lnTo>
                      <a:pt x="2434310" y="364127"/>
                    </a:lnTo>
                    <a:lnTo>
                      <a:pt x="0" y="364127"/>
                    </a:lnTo>
                    <a:close/>
                    <a:moveTo>
                      <a:pt x="0" y="238806"/>
                    </a:moveTo>
                    <a:lnTo>
                      <a:pt x="2434310" y="238806"/>
                    </a:lnTo>
                    <a:lnTo>
                      <a:pt x="2434310" y="284525"/>
                    </a:lnTo>
                    <a:lnTo>
                      <a:pt x="0" y="284525"/>
                    </a:lnTo>
                    <a:close/>
                    <a:moveTo>
                      <a:pt x="0" y="159204"/>
                    </a:moveTo>
                    <a:lnTo>
                      <a:pt x="2434310" y="159204"/>
                    </a:lnTo>
                    <a:lnTo>
                      <a:pt x="2434310" y="204923"/>
                    </a:lnTo>
                    <a:lnTo>
                      <a:pt x="0" y="204923"/>
                    </a:lnTo>
                    <a:close/>
                    <a:moveTo>
                      <a:pt x="0" y="79602"/>
                    </a:moveTo>
                    <a:lnTo>
                      <a:pt x="2434310" y="79602"/>
                    </a:lnTo>
                    <a:lnTo>
                      <a:pt x="2434310" y="125321"/>
                    </a:lnTo>
                    <a:lnTo>
                      <a:pt x="0" y="125321"/>
                    </a:lnTo>
                    <a:close/>
                    <a:moveTo>
                      <a:pt x="0" y="0"/>
                    </a:moveTo>
                    <a:lnTo>
                      <a:pt x="2434310" y="0"/>
                    </a:lnTo>
                    <a:lnTo>
                      <a:pt x="243431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C0E6574-3AC8-64DA-47DE-7C185D00D175}"/>
                  </a:ext>
                </a:extLst>
              </p:cNvPr>
              <p:cNvSpPr/>
              <p:nvPr/>
            </p:nvSpPr>
            <p:spPr bwMode="auto">
              <a:xfrm>
                <a:off x="424133" y="1620788"/>
                <a:ext cx="1583683" cy="144187"/>
              </a:xfrm>
              <a:custGeom>
                <a:avLst/>
                <a:gdLst>
                  <a:gd name="connsiteX0" fmla="*/ 163785 w 2362958"/>
                  <a:gd name="connsiteY0" fmla="*/ 0 h 215136"/>
                  <a:gd name="connsiteX1" fmla="*/ 2199173 w 2362958"/>
                  <a:gd name="connsiteY1" fmla="*/ 0 h 215136"/>
                  <a:gd name="connsiteX2" fmla="*/ 2362958 w 2362958"/>
                  <a:gd name="connsiteY2" fmla="*/ 163785 h 215136"/>
                  <a:gd name="connsiteX3" fmla="*/ 2362958 w 2362958"/>
                  <a:gd name="connsiteY3" fmla="*/ 202972 h 215136"/>
                  <a:gd name="connsiteX4" fmla="*/ 2359242 w 2362958"/>
                  <a:gd name="connsiteY4" fmla="*/ 205477 h 215136"/>
                  <a:gd name="connsiteX5" fmla="*/ 2311400 w 2362958"/>
                  <a:gd name="connsiteY5" fmla="*/ 215136 h 215136"/>
                  <a:gd name="connsiteX6" fmla="*/ 51557 w 2362958"/>
                  <a:gd name="connsiteY6" fmla="*/ 215136 h 215136"/>
                  <a:gd name="connsiteX7" fmla="*/ 3715 w 2362958"/>
                  <a:gd name="connsiteY7" fmla="*/ 205477 h 215136"/>
                  <a:gd name="connsiteX8" fmla="*/ 0 w 2362958"/>
                  <a:gd name="connsiteY8" fmla="*/ 202972 h 215136"/>
                  <a:gd name="connsiteX9" fmla="*/ 0 w 2362958"/>
                  <a:gd name="connsiteY9" fmla="*/ 163785 h 215136"/>
                  <a:gd name="connsiteX10" fmla="*/ 163785 w 2362958"/>
                  <a:gd name="connsiteY10" fmla="*/ 0 h 215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62958" h="215136">
                    <a:moveTo>
                      <a:pt x="163785" y="0"/>
                    </a:moveTo>
                    <a:lnTo>
                      <a:pt x="2199173" y="0"/>
                    </a:lnTo>
                    <a:cubicBezTo>
                      <a:pt x="2289629" y="0"/>
                      <a:pt x="2362958" y="73329"/>
                      <a:pt x="2362958" y="163785"/>
                    </a:cubicBezTo>
                    <a:lnTo>
                      <a:pt x="2362958" y="202972"/>
                    </a:lnTo>
                    <a:lnTo>
                      <a:pt x="2359242" y="205477"/>
                    </a:lnTo>
                    <a:cubicBezTo>
                      <a:pt x="2344537" y="211697"/>
                      <a:pt x="2328370" y="215136"/>
                      <a:pt x="2311400" y="215136"/>
                    </a:cubicBezTo>
                    <a:lnTo>
                      <a:pt x="51557" y="215136"/>
                    </a:lnTo>
                    <a:cubicBezTo>
                      <a:pt x="34587" y="215136"/>
                      <a:pt x="18420" y="211697"/>
                      <a:pt x="3715" y="205477"/>
                    </a:cubicBezTo>
                    <a:lnTo>
                      <a:pt x="0" y="202972"/>
                    </a:lnTo>
                    <a:lnTo>
                      <a:pt x="0" y="163785"/>
                    </a:lnTo>
                    <a:cubicBezTo>
                      <a:pt x="0" y="73329"/>
                      <a:pt x="73329" y="0"/>
                      <a:pt x="16378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1C340D9-2DC6-BCF9-9D92-872B3D5FC304}"/>
                  </a:ext>
                </a:extLst>
              </p:cNvPr>
              <p:cNvSpPr/>
              <p:nvPr/>
            </p:nvSpPr>
            <p:spPr bwMode="auto">
              <a:xfrm>
                <a:off x="376312" y="1025584"/>
                <a:ext cx="1679326" cy="731239"/>
              </a:xfrm>
              <a:custGeom>
                <a:avLst/>
                <a:gdLst>
                  <a:gd name="connsiteX0" fmla="*/ 122910 w 2505663"/>
                  <a:gd name="connsiteY0" fmla="*/ 0 h 1091056"/>
                  <a:gd name="connsiteX1" fmla="*/ 2382753 w 2505663"/>
                  <a:gd name="connsiteY1" fmla="*/ 0 h 1091056"/>
                  <a:gd name="connsiteX2" fmla="*/ 2505663 w 2505663"/>
                  <a:gd name="connsiteY2" fmla="*/ 122910 h 1091056"/>
                  <a:gd name="connsiteX3" fmla="*/ 2505663 w 2505663"/>
                  <a:gd name="connsiteY3" fmla="*/ 980310 h 1091056"/>
                  <a:gd name="connsiteX4" fmla="*/ 2469663 w 2505663"/>
                  <a:gd name="connsiteY4" fmla="*/ 1067220 h 1091056"/>
                  <a:gd name="connsiteX5" fmla="*/ 2434311 w 2505663"/>
                  <a:gd name="connsiteY5" fmla="*/ 1091056 h 1091056"/>
                  <a:gd name="connsiteX6" fmla="*/ 2434311 w 2505663"/>
                  <a:gd name="connsiteY6" fmla="*/ 1051869 h 1091056"/>
                  <a:gd name="connsiteX7" fmla="*/ 2270526 w 2505663"/>
                  <a:gd name="connsiteY7" fmla="*/ 888084 h 1091056"/>
                  <a:gd name="connsiteX8" fmla="*/ 235138 w 2505663"/>
                  <a:gd name="connsiteY8" fmla="*/ 888084 h 1091056"/>
                  <a:gd name="connsiteX9" fmla="*/ 71353 w 2505663"/>
                  <a:gd name="connsiteY9" fmla="*/ 1051869 h 1091056"/>
                  <a:gd name="connsiteX10" fmla="*/ 71353 w 2505663"/>
                  <a:gd name="connsiteY10" fmla="*/ 1091056 h 1091056"/>
                  <a:gd name="connsiteX11" fmla="*/ 36000 w 2505663"/>
                  <a:gd name="connsiteY11" fmla="*/ 1067220 h 1091056"/>
                  <a:gd name="connsiteX12" fmla="*/ 0 w 2505663"/>
                  <a:gd name="connsiteY12" fmla="*/ 980310 h 1091056"/>
                  <a:gd name="connsiteX13" fmla="*/ 0 w 2505663"/>
                  <a:gd name="connsiteY13" fmla="*/ 122910 h 1091056"/>
                  <a:gd name="connsiteX14" fmla="*/ 122910 w 2505663"/>
                  <a:gd name="connsiteY14" fmla="*/ 0 h 1091056"/>
                  <a:gd name="connsiteX15" fmla="*/ 149416 w 2505663"/>
                  <a:gd name="connsiteY15" fmla="*/ 88506 h 1091056"/>
                  <a:gd name="connsiteX16" fmla="*/ 71353 w 2505663"/>
                  <a:gd name="connsiteY16" fmla="*/ 166569 h 1091056"/>
                  <a:gd name="connsiteX17" fmla="*/ 71353 w 2505663"/>
                  <a:gd name="connsiteY17" fmla="*/ 711129 h 1091056"/>
                  <a:gd name="connsiteX18" fmla="*/ 149416 w 2505663"/>
                  <a:gd name="connsiteY18" fmla="*/ 789192 h 1091056"/>
                  <a:gd name="connsiteX19" fmla="*/ 2356248 w 2505663"/>
                  <a:gd name="connsiteY19" fmla="*/ 789192 h 1091056"/>
                  <a:gd name="connsiteX20" fmla="*/ 2434311 w 2505663"/>
                  <a:gd name="connsiteY20" fmla="*/ 711129 h 1091056"/>
                  <a:gd name="connsiteX21" fmla="*/ 2434311 w 2505663"/>
                  <a:gd name="connsiteY21" fmla="*/ 166569 h 1091056"/>
                  <a:gd name="connsiteX22" fmla="*/ 2356248 w 2505663"/>
                  <a:gd name="connsiteY22" fmla="*/ 88506 h 1091056"/>
                  <a:gd name="connsiteX23" fmla="*/ 149416 w 2505663"/>
                  <a:gd name="connsiteY23" fmla="*/ 88506 h 1091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05663" h="1091056">
                    <a:moveTo>
                      <a:pt x="122910" y="0"/>
                    </a:moveTo>
                    <a:lnTo>
                      <a:pt x="2382753" y="0"/>
                    </a:lnTo>
                    <a:cubicBezTo>
                      <a:pt x="2450634" y="0"/>
                      <a:pt x="2505663" y="55029"/>
                      <a:pt x="2505663" y="122910"/>
                    </a:cubicBezTo>
                    <a:lnTo>
                      <a:pt x="2505663" y="980310"/>
                    </a:lnTo>
                    <a:cubicBezTo>
                      <a:pt x="2505663" y="1014251"/>
                      <a:pt x="2491906" y="1044978"/>
                      <a:pt x="2469663" y="1067220"/>
                    </a:cubicBezTo>
                    <a:lnTo>
                      <a:pt x="2434311" y="1091056"/>
                    </a:lnTo>
                    <a:lnTo>
                      <a:pt x="2434311" y="1051869"/>
                    </a:lnTo>
                    <a:cubicBezTo>
                      <a:pt x="2434311" y="961413"/>
                      <a:pt x="2360982" y="888084"/>
                      <a:pt x="2270526" y="888084"/>
                    </a:cubicBezTo>
                    <a:lnTo>
                      <a:pt x="235138" y="888084"/>
                    </a:lnTo>
                    <a:cubicBezTo>
                      <a:pt x="144682" y="888084"/>
                      <a:pt x="71353" y="961413"/>
                      <a:pt x="71353" y="1051869"/>
                    </a:cubicBezTo>
                    <a:lnTo>
                      <a:pt x="71353" y="1091056"/>
                    </a:lnTo>
                    <a:lnTo>
                      <a:pt x="36000" y="1067220"/>
                    </a:lnTo>
                    <a:cubicBezTo>
                      <a:pt x="13757" y="1044978"/>
                      <a:pt x="0" y="1014251"/>
                      <a:pt x="0" y="980310"/>
                    </a:cubicBezTo>
                    <a:lnTo>
                      <a:pt x="0" y="122910"/>
                    </a:lnTo>
                    <a:cubicBezTo>
                      <a:pt x="0" y="55029"/>
                      <a:pt x="55029" y="0"/>
                      <a:pt x="122910" y="0"/>
                    </a:cubicBezTo>
                    <a:close/>
                    <a:moveTo>
                      <a:pt x="149416" y="88506"/>
                    </a:moveTo>
                    <a:cubicBezTo>
                      <a:pt x="106303" y="88506"/>
                      <a:pt x="71353" y="123456"/>
                      <a:pt x="71353" y="166569"/>
                    </a:cubicBezTo>
                    <a:lnTo>
                      <a:pt x="71353" y="711129"/>
                    </a:lnTo>
                    <a:cubicBezTo>
                      <a:pt x="71353" y="754242"/>
                      <a:pt x="106303" y="789192"/>
                      <a:pt x="149416" y="789192"/>
                    </a:cubicBezTo>
                    <a:lnTo>
                      <a:pt x="2356248" y="789192"/>
                    </a:lnTo>
                    <a:cubicBezTo>
                      <a:pt x="2399361" y="789192"/>
                      <a:pt x="2434311" y="754242"/>
                      <a:pt x="2434311" y="711129"/>
                    </a:cubicBezTo>
                    <a:lnTo>
                      <a:pt x="2434311" y="166569"/>
                    </a:lnTo>
                    <a:cubicBezTo>
                      <a:pt x="2434311" y="123456"/>
                      <a:pt x="2399361" y="88506"/>
                      <a:pt x="2356248" y="88506"/>
                    </a:cubicBezTo>
                    <a:lnTo>
                      <a:pt x="149416" y="88506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5C90AB0A-3B75-D24A-5A8F-E6DEFD8EB05D}"/>
                  </a:ext>
                </a:extLst>
              </p:cNvPr>
              <p:cNvSpPr/>
              <p:nvPr/>
            </p:nvSpPr>
            <p:spPr bwMode="auto">
              <a:xfrm>
                <a:off x="511751" y="1698164"/>
                <a:ext cx="1408445" cy="3064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BDB4F05-7AE9-9992-D896-450001F3C15D}"/>
                </a:ext>
              </a:extLst>
            </p:cNvPr>
            <p:cNvGrpSpPr/>
            <p:nvPr/>
          </p:nvGrpSpPr>
          <p:grpSpPr>
            <a:xfrm>
              <a:off x="5108072" y="4138049"/>
              <a:ext cx="1000128" cy="1755945"/>
              <a:chOff x="9048595" y="665308"/>
              <a:chExt cx="1534012" cy="2693296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F50ACD5-A84C-2483-A06D-56634DA62ADC}"/>
                  </a:ext>
                </a:extLst>
              </p:cNvPr>
              <p:cNvSpPr/>
              <p:nvPr/>
            </p:nvSpPr>
            <p:spPr bwMode="auto">
              <a:xfrm flipV="1">
                <a:off x="9048767" y="665308"/>
                <a:ext cx="1527725" cy="636831"/>
              </a:xfrm>
              <a:custGeom>
                <a:avLst/>
                <a:gdLst>
                  <a:gd name="connsiteX0" fmla="*/ 77826 w 1533455"/>
                  <a:gd name="connsiteY0" fmla="*/ 0 h 449189"/>
                  <a:gd name="connsiteX1" fmla="*/ 1227319 w 1533455"/>
                  <a:gd name="connsiteY1" fmla="*/ 0 h 449189"/>
                  <a:gd name="connsiteX2" fmla="*/ 1233020 w 1533455"/>
                  <a:gd name="connsiteY2" fmla="*/ 1151 h 449189"/>
                  <a:gd name="connsiteX3" fmla="*/ 1236092 w 1533455"/>
                  <a:gd name="connsiteY3" fmla="*/ 914 h 449189"/>
                  <a:gd name="connsiteX4" fmla="*/ 1243492 w 1533455"/>
                  <a:gd name="connsiteY4" fmla="*/ 3265 h 449189"/>
                  <a:gd name="connsiteX5" fmla="*/ 1257612 w 1533455"/>
                  <a:gd name="connsiteY5" fmla="*/ 6116 h 449189"/>
                  <a:gd name="connsiteX6" fmla="*/ 1262198 w 1533455"/>
                  <a:gd name="connsiteY6" fmla="*/ 9207 h 449189"/>
                  <a:gd name="connsiteX7" fmla="*/ 1280088 w 1533455"/>
                  <a:gd name="connsiteY7" fmla="*/ 14891 h 449189"/>
                  <a:gd name="connsiteX8" fmla="*/ 1316611 w 1533455"/>
                  <a:gd name="connsiteY8" fmla="*/ 45753 h 449189"/>
                  <a:gd name="connsiteX9" fmla="*/ 1507420 w 1533455"/>
                  <a:gd name="connsiteY9" fmla="*/ 286601 h 449189"/>
                  <a:gd name="connsiteX10" fmla="*/ 1532650 w 1533455"/>
                  <a:gd name="connsiteY10" fmla="*/ 375243 h 449189"/>
                  <a:gd name="connsiteX11" fmla="*/ 1532408 w 1533455"/>
                  <a:gd name="connsiteY11" fmla="*/ 376003 h 449189"/>
                  <a:gd name="connsiteX12" fmla="*/ 1532608 w 1533455"/>
                  <a:gd name="connsiteY12" fmla="*/ 376994 h 449189"/>
                  <a:gd name="connsiteX13" fmla="*/ 1527629 w 1533455"/>
                  <a:gd name="connsiteY13" fmla="*/ 401656 h 449189"/>
                  <a:gd name="connsiteX14" fmla="*/ 1455919 w 1533455"/>
                  <a:gd name="connsiteY14" fmla="*/ 449189 h 449189"/>
                  <a:gd name="connsiteX15" fmla="*/ 306426 w 1533455"/>
                  <a:gd name="connsiteY15" fmla="*/ 449189 h 449189"/>
                  <a:gd name="connsiteX16" fmla="*/ 251395 w 1533455"/>
                  <a:gd name="connsiteY16" fmla="*/ 426395 h 449189"/>
                  <a:gd name="connsiteX17" fmla="*/ 249667 w 1533455"/>
                  <a:gd name="connsiteY17" fmla="*/ 423832 h 449189"/>
                  <a:gd name="connsiteX18" fmla="*/ 225431 w 1533455"/>
                  <a:gd name="connsiteY18" fmla="*/ 407738 h 449189"/>
                  <a:gd name="connsiteX19" fmla="*/ 35002 w 1533455"/>
                  <a:gd name="connsiteY19" fmla="*/ 217309 h 449189"/>
                  <a:gd name="connsiteX20" fmla="*/ 8551 w 1533455"/>
                  <a:gd name="connsiteY20" fmla="*/ 177475 h 449189"/>
                  <a:gd name="connsiteX21" fmla="*/ 7027 w 1533455"/>
                  <a:gd name="connsiteY21" fmla="*/ 169645 h 449189"/>
                  <a:gd name="connsiteX22" fmla="*/ 6116 w 1533455"/>
                  <a:gd name="connsiteY22" fmla="*/ 168294 h 449189"/>
                  <a:gd name="connsiteX23" fmla="*/ 0 w 1533455"/>
                  <a:gd name="connsiteY23" fmla="*/ 138000 h 449189"/>
                  <a:gd name="connsiteX24" fmla="*/ 0 w 1533455"/>
                  <a:gd name="connsiteY24" fmla="*/ 133533 h 449189"/>
                  <a:gd name="connsiteX25" fmla="*/ 0 w 1533455"/>
                  <a:gd name="connsiteY25" fmla="*/ 130794 h 449189"/>
                  <a:gd name="connsiteX26" fmla="*/ 0 w 1533455"/>
                  <a:gd name="connsiteY26" fmla="*/ 77826 h 449189"/>
                  <a:gd name="connsiteX27" fmla="*/ 77826 w 1533455"/>
                  <a:gd name="connsiteY27" fmla="*/ 0 h 449189"/>
                  <a:gd name="connsiteX0" fmla="*/ 77826 w 1533455"/>
                  <a:gd name="connsiteY0" fmla="*/ 0 h 449189"/>
                  <a:gd name="connsiteX1" fmla="*/ 1227319 w 1533455"/>
                  <a:gd name="connsiteY1" fmla="*/ 0 h 449189"/>
                  <a:gd name="connsiteX2" fmla="*/ 1233020 w 1533455"/>
                  <a:gd name="connsiteY2" fmla="*/ 1151 h 449189"/>
                  <a:gd name="connsiteX3" fmla="*/ 1236092 w 1533455"/>
                  <a:gd name="connsiteY3" fmla="*/ 914 h 449189"/>
                  <a:gd name="connsiteX4" fmla="*/ 1243492 w 1533455"/>
                  <a:gd name="connsiteY4" fmla="*/ 3265 h 449189"/>
                  <a:gd name="connsiteX5" fmla="*/ 1257612 w 1533455"/>
                  <a:gd name="connsiteY5" fmla="*/ 6116 h 449189"/>
                  <a:gd name="connsiteX6" fmla="*/ 1262198 w 1533455"/>
                  <a:gd name="connsiteY6" fmla="*/ 9207 h 449189"/>
                  <a:gd name="connsiteX7" fmla="*/ 1280088 w 1533455"/>
                  <a:gd name="connsiteY7" fmla="*/ 14891 h 449189"/>
                  <a:gd name="connsiteX8" fmla="*/ 1507420 w 1533455"/>
                  <a:gd name="connsiteY8" fmla="*/ 286601 h 449189"/>
                  <a:gd name="connsiteX9" fmla="*/ 1532650 w 1533455"/>
                  <a:gd name="connsiteY9" fmla="*/ 375243 h 449189"/>
                  <a:gd name="connsiteX10" fmla="*/ 1532408 w 1533455"/>
                  <a:gd name="connsiteY10" fmla="*/ 376003 h 449189"/>
                  <a:gd name="connsiteX11" fmla="*/ 1532608 w 1533455"/>
                  <a:gd name="connsiteY11" fmla="*/ 376994 h 449189"/>
                  <a:gd name="connsiteX12" fmla="*/ 1527629 w 1533455"/>
                  <a:gd name="connsiteY12" fmla="*/ 401656 h 449189"/>
                  <a:gd name="connsiteX13" fmla="*/ 1455919 w 1533455"/>
                  <a:gd name="connsiteY13" fmla="*/ 449189 h 449189"/>
                  <a:gd name="connsiteX14" fmla="*/ 306426 w 1533455"/>
                  <a:gd name="connsiteY14" fmla="*/ 449189 h 449189"/>
                  <a:gd name="connsiteX15" fmla="*/ 251395 w 1533455"/>
                  <a:gd name="connsiteY15" fmla="*/ 426395 h 449189"/>
                  <a:gd name="connsiteX16" fmla="*/ 249667 w 1533455"/>
                  <a:gd name="connsiteY16" fmla="*/ 423832 h 449189"/>
                  <a:gd name="connsiteX17" fmla="*/ 225431 w 1533455"/>
                  <a:gd name="connsiteY17" fmla="*/ 407738 h 449189"/>
                  <a:gd name="connsiteX18" fmla="*/ 35002 w 1533455"/>
                  <a:gd name="connsiteY18" fmla="*/ 217309 h 449189"/>
                  <a:gd name="connsiteX19" fmla="*/ 8551 w 1533455"/>
                  <a:gd name="connsiteY19" fmla="*/ 177475 h 449189"/>
                  <a:gd name="connsiteX20" fmla="*/ 7027 w 1533455"/>
                  <a:gd name="connsiteY20" fmla="*/ 169645 h 449189"/>
                  <a:gd name="connsiteX21" fmla="*/ 6116 w 1533455"/>
                  <a:gd name="connsiteY21" fmla="*/ 168294 h 449189"/>
                  <a:gd name="connsiteX22" fmla="*/ 0 w 1533455"/>
                  <a:gd name="connsiteY22" fmla="*/ 138000 h 449189"/>
                  <a:gd name="connsiteX23" fmla="*/ 0 w 1533455"/>
                  <a:gd name="connsiteY23" fmla="*/ 133533 h 449189"/>
                  <a:gd name="connsiteX24" fmla="*/ 0 w 1533455"/>
                  <a:gd name="connsiteY24" fmla="*/ 130794 h 449189"/>
                  <a:gd name="connsiteX25" fmla="*/ 0 w 1533455"/>
                  <a:gd name="connsiteY25" fmla="*/ 77826 h 449189"/>
                  <a:gd name="connsiteX26" fmla="*/ 77826 w 1533455"/>
                  <a:gd name="connsiteY26" fmla="*/ 0 h 449189"/>
                  <a:gd name="connsiteX0" fmla="*/ 77826 w 1532650"/>
                  <a:gd name="connsiteY0" fmla="*/ 0 h 449189"/>
                  <a:gd name="connsiteX1" fmla="*/ 1227319 w 1532650"/>
                  <a:gd name="connsiteY1" fmla="*/ 0 h 449189"/>
                  <a:gd name="connsiteX2" fmla="*/ 1233020 w 1532650"/>
                  <a:gd name="connsiteY2" fmla="*/ 1151 h 449189"/>
                  <a:gd name="connsiteX3" fmla="*/ 1236092 w 1532650"/>
                  <a:gd name="connsiteY3" fmla="*/ 914 h 449189"/>
                  <a:gd name="connsiteX4" fmla="*/ 1243492 w 1532650"/>
                  <a:gd name="connsiteY4" fmla="*/ 3265 h 449189"/>
                  <a:gd name="connsiteX5" fmla="*/ 1257612 w 1532650"/>
                  <a:gd name="connsiteY5" fmla="*/ 6116 h 449189"/>
                  <a:gd name="connsiteX6" fmla="*/ 1262198 w 1532650"/>
                  <a:gd name="connsiteY6" fmla="*/ 9207 h 449189"/>
                  <a:gd name="connsiteX7" fmla="*/ 1280088 w 1532650"/>
                  <a:gd name="connsiteY7" fmla="*/ 14891 h 449189"/>
                  <a:gd name="connsiteX8" fmla="*/ 1532650 w 1532650"/>
                  <a:gd name="connsiteY8" fmla="*/ 375243 h 449189"/>
                  <a:gd name="connsiteX9" fmla="*/ 1532408 w 1532650"/>
                  <a:gd name="connsiteY9" fmla="*/ 376003 h 449189"/>
                  <a:gd name="connsiteX10" fmla="*/ 1532608 w 1532650"/>
                  <a:gd name="connsiteY10" fmla="*/ 376994 h 449189"/>
                  <a:gd name="connsiteX11" fmla="*/ 1527629 w 1532650"/>
                  <a:gd name="connsiteY11" fmla="*/ 401656 h 449189"/>
                  <a:gd name="connsiteX12" fmla="*/ 1455919 w 1532650"/>
                  <a:gd name="connsiteY12" fmla="*/ 449189 h 449189"/>
                  <a:gd name="connsiteX13" fmla="*/ 306426 w 1532650"/>
                  <a:gd name="connsiteY13" fmla="*/ 449189 h 449189"/>
                  <a:gd name="connsiteX14" fmla="*/ 251395 w 1532650"/>
                  <a:gd name="connsiteY14" fmla="*/ 426395 h 449189"/>
                  <a:gd name="connsiteX15" fmla="*/ 249667 w 1532650"/>
                  <a:gd name="connsiteY15" fmla="*/ 423832 h 449189"/>
                  <a:gd name="connsiteX16" fmla="*/ 225431 w 1532650"/>
                  <a:gd name="connsiteY16" fmla="*/ 407738 h 449189"/>
                  <a:gd name="connsiteX17" fmla="*/ 35002 w 1532650"/>
                  <a:gd name="connsiteY17" fmla="*/ 217309 h 449189"/>
                  <a:gd name="connsiteX18" fmla="*/ 8551 w 1532650"/>
                  <a:gd name="connsiteY18" fmla="*/ 177475 h 449189"/>
                  <a:gd name="connsiteX19" fmla="*/ 7027 w 1532650"/>
                  <a:gd name="connsiteY19" fmla="*/ 169645 h 449189"/>
                  <a:gd name="connsiteX20" fmla="*/ 6116 w 1532650"/>
                  <a:gd name="connsiteY20" fmla="*/ 168294 h 449189"/>
                  <a:gd name="connsiteX21" fmla="*/ 0 w 1532650"/>
                  <a:gd name="connsiteY21" fmla="*/ 138000 h 449189"/>
                  <a:gd name="connsiteX22" fmla="*/ 0 w 1532650"/>
                  <a:gd name="connsiteY22" fmla="*/ 133533 h 449189"/>
                  <a:gd name="connsiteX23" fmla="*/ 0 w 1532650"/>
                  <a:gd name="connsiteY23" fmla="*/ 130794 h 449189"/>
                  <a:gd name="connsiteX24" fmla="*/ 0 w 1532650"/>
                  <a:gd name="connsiteY24" fmla="*/ 77826 h 449189"/>
                  <a:gd name="connsiteX25" fmla="*/ 77826 w 1532650"/>
                  <a:gd name="connsiteY25" fmla="*/ 0 h 449189"/>
                  <a:gd name="connsiteX0" fmla="*/ 77826 w 1534598"/>
                  <a:gd name="connsiteY0" fmla="*/ 0 h 449189"/>
                  <a:gd name="connsiteX1" fmla="*/ 1227319 w 1534598"/>
                  <a:gd name="connsiteY1" fmla="*/ 0 h 449189"/>
                  <a:gd name="connsiteX2" fmla="*/ 1233020 w 1534598"/>
                  <a:gd name="connsiteY2" fmla="*/ 1151 h 449189"/>
                  <a:gd name="connsiteX3" fmla="*/ 1236092 w 1534598"/>
                  <a:gd name="connsiteY3" fmla="*/ 914 h 449189"/>
                  <a:gd name="connsiteX4" fmla="*/ 1243492 w 1534598"/>
                  <a:gd name="connsiteY4" fmla="*/ 3265 h 449189"/>
                  <a:gd name="connsiteX5" fmla="*/ 1257612 w 1534598"/>
                  <a:gd name="connsiteY5" fmla="*/ 6116 h 449189"/>
                  <a:gd name="connsiteX6" fmla="*/ 1262198 w 1534598"/>
                  <a:gd name="connsiteY6" fmla="*/ 9207 h 449189"/>
                  <a:gd name="connsiteX7" fmla="*/ 1280088 w 1534598"/>
                  <a:gd name="connsiteY7" fmla="*/ 14891 h 449189"/>
                  <a:gd name="connsiteX8" fmla="*/ 1532650 w 1534598"/>
                  <a:gd name="connsiteY8" fmla="*/ 375243 h 449189"/>
                  <a:gd name="connsiteX9" fmla="*/ 1532408 w 1534598"/>
                  <a:gd name="connsiteY9" fmla="*/ 376003 h 449189"/>
                  <a:gd name="connsiteX10" fmla="*/ 1527629 w 1534598"/>
                  <a:gd name="connsiteY10" fmla="*/ 401656 h 449189"/>
                  <a:gd name="connsiteX11" fmla="*/ 1455919 w 1534598"/>
                  <a:gd name="connsiteY11" fmla="*/ 449189 h 449189"/>
                  <a:gd name="connsiteX12" fmla="*/ 306426 w 1534598"/>
                  <a:gd name="connsiteY12" fmla="*/ 449189 h 449189"/>
                  <a:gd name="connsiteX13" fmla="*/ 251395 w 1534598"/>
                  <a:gd name="connsiteY13" fmla="*/ 426395 h 449189"/>
                  <a:gd name="connsiteX14" fmla="*/ 249667 w 1534598"/>
                  <a:gd name="connsiteY14" fmla="*/ 423832 h 449189"/>
                  <a:gd name="connsiteX15" fmla="*/ 225431 w 1534598"/>
                  <a:gd name="connsiteY15" fmla="*/ 407738 h 449189"/>
                  <a:gd name="connsiteX16" fmla="*/ 35002 w 1534598"/>
                  <a:gd name="connsiteY16" fmla="*/ 217309 h 449189"/>
                  <a:gd name="connsiteX17" fmla="*/ 8551 w 1534598"/>
                  <a:gd name="connsiteY17" fmla="*/ 177475 h 449189"/>
                  <a:gd name="connsiteX18" fmla="*/ 7027 w 1534598"/>
                  <a:gd name="connsiteY18" fmla="*/ 169645 h 449189"/>
                  <a:gd name="connsiteX19" fmla="*/ 6116 w 1534598"/>
                  <a:gd name="connsiteY19" fmla="*/ 168294 h 449189"/>
                  <a:gd name="connsiteX20" fmla="*/ 0 w 1534598"/>
                  <a:gd name="connsiteY20" fmla="*/ 138000 h 449189"/>
                  <a:gd name="connsiteX21" fmla="*/ 0 w 1534598"/>
                  <a:gd name="connsiteY21" fmla="*/ 133533 h 449189"/>
                  <a:gd name="connsiteX22" fmla="*/ 0 w 1534598"/>
                  <a:gd name="connsiteY22" fmla="*/ 130794 h 449189"/>
                  <a:gd name="connsiteX23" fmla="*/ 0 w 1534598"/>
                  <a:gd name="connsiteY23" fmla="*/ 77826 h 449189"/>
                  <a:gd name="connsiteX24" fmla="*/ 77826 w 1534598"/>
                  <a:gd name="connsiteY24" fmla="*/ 0 h 449189"/>
                  <a:gd name="connsiteX0" fmla="*/ 77826 w 1552599"/>
                  <a:gd name="connsiteY0" fmla="*/ 0 h 449189"/>
                  <a:gd name="connsiteX1" fmla="*/ 1227319 w 1552599"/>
                  <a:gd name="connsiteY1" fmla="*/ 0 h 449189"/>
                  <a:gd name="connsiteX2" fmla="*/ 1233020 w 1552599"/>
                  <a:gd name="connsiteY2" fmla="*/ 1151 h 449189"/>
                  <a:gd name="connsiteX3" fmla="*/ 1236092 w 1552599"/>
                  <a:gd name="connsiteY3" fmla="*/ 914 h 449189"/>
                  <a:gd name="connsiteX4" fmla="*/ 1243492 w 1552599"/>
                  <a:gd name="connsiteY4" fmla="*/ 3265 h 449189"/>
                  <a:gd name="connsiteX5" fmla="*/ 1257612 w 1552599"/>
                  <a:gd name="connsiteY5" fmla="*/ 6116 h 449189"/>
                  <a:gd name="connsiteX6" fmla="*/ 1262198 w 1552599"/>
                  <a:gd name="connsiteY6" fmla="*/ 9207 h 449189"/>
                  <a:gd name="connsiteX7" fmla="*/ 1280088 w 1552599"/>
                  <a:gd name="connsiteY7" fmla="*/ 14891 h 449189"/>
                  <a:gd name="connsiteX8" fmla="*/ 1532650 w 1552599"/>
                  <a:gd name="connsiteY8" fmla="*/ 375243 h 449189"/>
                  <a:gd name="connsiteX9" fmla="*/ 1527629 w 1552599"/>
                  <a:gd name="connsiteY9" fmla="*/ 401656 h 449189"/>
                  <a:gd name="connsiteX10" fmla="*/ 1455919 w 1552599"/>
                  <a:gd name="connsiteY10" fmla="*/ 449189 h 449189"/>
                  <a:gd name="connsiteX11" fmla="*/ 306426 w 1552599"/>
                  <a:gd name="connsiteY11" fmla="*/ 449189 h 449189"/>
                  <a:gd name="connsiteX12" fmla="*/ 251395 w 1552599"/>
                  <a:gd name="connsiteY12" fmla="*/ 426395 h 449189"/>
                  <a:gd name="connsiteX13" fmla="*/ 249667 w 1552599"/>
                  <a:gd name="connsiteY13" fmla="*/ 423832 h 449189"/>
                  <a:gd name="connsiteX14" fmla="*/ 225431 w 1552599"/>
                  <a:gd name="connsiteY14" fmla="*/ 407738 h 449189"/>
                  <a:gd name="connsiteX15" fmla="*/ 35002 w 1552599"/>
                  <a:gd name="connsiteY15" fmla="*/ 217309 h 449189"/>
                  <a:gd name="connsiteX16" fmla="*/ 8551 w 1552599"/>
                  <a:gd name="connsiteY16" fmla="*/ 177475 h 449189"/>
                  <a:gd name="connsiteX17" fmla="*/ 7027 w 1552599"/>
                  <a:gd name="connsiteY17" fmla="*/ 169645 h 449189"/>
                  <a:gd name="connsiteX18" fmla="*/ 6116 w 1552599"/>
                  <a:gd name="connsiteY18" fmla="*/ 168294 h 449189"/>
                  <a:gd name="connsiteX19" fmla="*/ 0 w 1552599"/>
                  <a:gd name="connsiteY19" fmla="*/ 138000 h 449189"/>
                  <a:gd name="connsiteX20" fmla="*/ 0 w 1552599"/>
                  <a:gd name="connsiteY20" fmla="*/ 133533 h 449189"/>
                  <a:gd name="connsiteX21" fmla="*/ 0 w 1552599"/>
                  <a:gd name="connsiteY21" fmla="*/ 130794 h 449189"/>
                  <a:gd name="connsiteX22" fmla="*/ 0 w 1552599"/>
                  <a:gd name="connsiteY22" fmla="*/ 77826 h 449189"/>
                  <a:gd name="connsiteX23" fmla="*/ 77826 w 1552599"/>
                  <a:gd name="connsiteY23" fmla="*/ 0 h 449189"/>
                  <a:gd name="connsiteX0" fmla="*/ 77826 w 1527629"/>
                  <a:gd name="connsiteY0" fmla="*/ 0 h 449189"/>
                  <a:gd name="connsiteX1" fmla="*/ 1227319 w 1527629"/>
                  <a:gd name="connsiteY1" fmla="*/ 0 h 449189"/>
                  <a:gd name="connsiteX2" fmla="*/ 1233020 w 1527629"/>
                  <a:gd name="connsiteY2" fmla="*/ 1151 h 449189"/>
                  <a:gd name="connsiteX3" fmla="*/ 1236092 w 1527629"/>
                  <a:gd name="connsiteY3" fmla="*/ 914 h 449189"/>
                  <a:gd name="connsiteX4" fmla="*/ 1243492 w 1527629"/>
                  <a:gd name="connsiteY4" fmla="*/ 3265 h 449189"/>
                  <a:gd name="connsiteX5" fmla="*/ 1257612 w 1527629"/>
                  <a:gd name="connsiteY5" fmla="*/ 6116 h 449189"/>
                  <a:gd name="connsiteX6" fmla="*/ 1262198 w 1527629"/>
                  <a:gd name="connsiteY6" fmla="*/ 9207 h 449189"/>
                  <a:gd name="connsiteX7" fmla="*/ 1280088 w 1527629"/>
                  <a:gd name="connsiteY7" fmla="*/ 14891 h 449189"/>
                  <a:gd name="connsiteX8" fmla="*/ 1527629 w 1527629"/>
                  <a:gd name="connsiteY8" fmla="*/ 401656 h 449189"/>
                  <a:gd name="connsiteX9" fmla="*/ 1455919 w 1527629"/>
                  <a:gd name="connsiteY9" fmla="*/ 449189 h 449189"/>
                  <a:gd name="connsiteX10" fmla="*/ 306426 w 1527629"/>
                  <a:gd name="connsiteY10" fmla="*/ 449189 h 449189"/>
                  <a:gd name="connsiteX11" fmla="*/ 251395 w 1527629"/>
                  <a:gd name="connsiteY11" fmla="*/ 426395 h 449189"/>
                  <a:gd name="connsiteX12" fmla="*/ 249667 w 1527629"/>
                  <a:gd name="connsiteY12" fmla="*/ 423832 h 449189"/>
                  <a:gd name="connsiteX13" fmla="*/ 225431 w 1527629"/>
                  <a:gd name="connsiteY13" fmla="*/ 407738 h 449189"/>
                  <a:gd name="connsiteX14" fmla="*/ 35002 w 1527629"/>
                  <a:gd name="connsiteY14" fmla="*/ 217309 h 449189"/>
                  <a:gd name="connsiteX15" fmla="*/ 8551 w 1527629"/>
                  <a:gd name="connsiteY15" fmla="*/ 177475 h 449189"/>
                  <a:gd name="connsiteX16" fmla="*/ 7027 w 1527629"/>
                  <a:gd name="connsiteY16" fmla="*/ 169645 h 449189"/>
                  <a:gd name="connsiteX17" fmla="*/ 6116 w 1527629"/>
                  <a:gd name="connsiteY17" fmla="*/ 168294 h 449189"/>
                  <a:gd name="connsiteX18" fmla="*/ 0 w 1527629"/>
                  <a:gd name="connsiteY18" fmla="*/ 138000 h 449189"/>
                  <a:gd name="connsiteX19" fmla="*/ 0 w 1527629"/>
                  <a:gd name="connsiteY19" fmla="*/ 133533 h 449189"/>
                  <a:gd name="connsiteX20" fmla="*/ 0 w 1527629"/>
                  <a:gd name="connsiteY20" fmla="*/ 130794 h 449189"/>
                  <a:gd name="connsiteX21" fmla="*/ 0 w 1527629"/>
                  <a:gd name="connsiteY21" fmla="*/ 77826 h 449189"/>
                  <a:gd name="connsiteX22" fmla="*/ 77826 w 1527629"/>
                  <a:gd name="connsiteY22" fmla="*/ 0 h 449189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249667 w 1527629"/>
                  <a:gd name="connsiteY12" fmla="*/ 423832 h 452574"/>
                  <a:gd name="connsiteX13" fmla="*/ 225431 w 1527629"/>
                  <a:gd name="connsiteY13" fmla="*/ 407738 h 452574"/>
                  <a:gd name="connsiteX14" fmla="*/ 35002 w 1527629"/>
                  <a:gd name="connsiteY14" fmla="*/ 217309 h 452574"/>
                  <a:gd name="connsiteX15" fmla="*/ 8551 w 1527629"/>
                  <a:gd name="connsiteY15" fmla="*/ 177475 h 452574"/>
                  <a:gd name="connsiteX16" fmla="*/ 7027 w 1527629"/>
                  <a:gd name="connsiteY16" fmla="*/ 169645 h 452574"/>
                  <a:gd name="connsiteX17" fmla="*/ 6116 w 1527629"/>
                  <a:gd name="connsiteY17" fmla="*/ 168294 h 452574"/>
                  <a:gd name="connsiteX18" fmla="*/ 0 w 1527629"/>
                  <a:gd name="connsiteY18" fmla="*/ 138000 h 452574"/>
                  <a:gd name="connsiteX19" fmla="*/ 0 w 1527629"/>
                  <a:gd name="connsiteY19" fmla="*/ 133533 h 452574"/>
                  <a:gd name="connsiteX20" fmla="*/ 0 w 1527629"/>
                  <a:gd name="connsiteY20" fmla="*/ 130794 h 452574"/>
                  <a:gd name="connsiteX21" fmla="*/ 0 w 1527629"/>
                  <a:gd name="connsiteY21" fmla="*/ 77826 h 452574"/>
                  <a:gd name="connsiteX22" fmla="*/ 77826 w 1527629"/>
                  <a:gd name="connsiteY22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249667 w 1527629"/>
                  <a:gd name="connsiteY12" fmla="*/ 423832 h 452574"/>
                  <a:gd name="connsiteX13" fmla="*/ 35002 w 1527629"/>
                  <a:gd name="connsiteY13" fmla="*/ 217309 h 452574"/>
                  <a:gd name="connsiteX14" fmla="*/ 8551 w 1527629"/>
                  <a:gd name="connsiteY14" fmla="*/ 177475 h 452574"/>
                  <a:gd name="connsiteX15" fmla="*/ 7027 w 1527629"/>
                  <a:gd name="connsiteY15" fmla="*/ 169645 h 452574"/>
                  <a:gd name="connsiteX16" fmla="*/ 6116 w 1527629"/>
                  <a:gd name="connsiteY16" fmla="*/ 168294 h 452574"/>
                  <a:gd name="connsiteX17" fmla="*/ 0 w 1527629"/>
                  <a:gd name="connsiteY17" fmla="*/ 138000 h 452574"/>
                  <a:gd name="connsiteX18" fmla="*/ 0 w 1527629"/>
                  <a:gd name="connsiteY18" fmla="*/ 133533 h 452574"/>
                  <a:gd name="connsiteX19" fmla="*/ 0 w 1527629"/>
                  <a:gd name="connsiteY19" fmla="*/ 130794 h 452574"/>
                  <a:gd name="connsiteX20" fmla="*/ 0 w 1527629"/>
                  <a:gd name="connsiteY20" fmla="*/ 77826 h 452574"/>
                  <a:gd name="connsiteX21" fmla="*/ 77826 w 1527629"/>
                  <a:gd name="connsiteY21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35002 w 1527629"/>
                  <a:gd name="connsiteY12" fmla="*/ 217309 h 452574"/>
                  <a:gd name="connsiteX13" fmla="*/ 8551 w 1527629"/>
                  <a:gd name="connsiteY13" fmla="*/ 177475 h 452574"/>
                  <a:gd name="connsiteX14" fmla="*/ 7027 w 1527629"/>
                  <a:gd name="connsiteY14" fmla="*/ 169645 h 452574"/>
                  <a:gd name="connsiteX15" fmla="*/ 6116 w 1527629"/>
                  <a:gd name="connsiteY15" fmla="*/ 168294 h 452574"/>
                  <a:gd name="connsiteX16" fmla="*/ 0 w 1527629"/>
                  <a:gd name="connsiteY16" fmla="*/ 138000 h 452574"/>
                  <a:gd name="connsiteX17" fmla="*/ 0 w 1527629"/>
                  <a:gd name="connsiteY17" fmla="*/ 133533 h 452574"/>
                  <a:gd name="connsiteX18" fmla="*/ 0 w 1527629"/>
                  <a:gd name="connsiteY18" fmla="*/ 130794 h 452574"/>
                  <a:gd name="connsiteX19" fmla="*/ 0 w 1527629"/>
                  <a:gd name="connsiteY19" fmla="*/ 77826 h 452574"/>
                  <a:gd name="connsiteX20" fmla="*/ 77826 w 1527629"/>
                  <a:gd name="connsiteY20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35002 w 1527629"/>
                  <a:gd name="connsiteY12" fmla="*/ 217309 h 452574"/>
                  <a:gd name="connsiteX13" fmla="*/ 33998 w 1527629"/>
                  <a:gd name="connsiteY13" fmla="*/ 209850 h 452574"/>
                  <a:gd name="connsiteX14" fmla="*/ 8551 w 1527629"/>
                  <a:gd name="connsiteY14" fmla="*/ 177475 h 452574"/>
                  <a:gd name="connsiteX15" fmla="*/ 7027 w 1527629"/>
                  <a:gd name="connsiteY15" fmla="*/ 169645 h 452574"/>
                  <a:gd name="connsiteX16" fmla="*/ 6116 w 1527629"/>
                  <a:gd name="connsiteY16" fmla="*/ 168294 h 452574"/>
                  <a:gd name="connsiteX17" fmla="*/ 0 w 1527629"/>
                  <a:gd name="connsiteY17" fmla="*/ 138000 h 452574"/>
                  <a:gd name="connsiteX18" fmla="*/ 0 w 1527629"/>
                  <a:gd name="connsiteY18" fmla="*/ 133533 h 452574"/>
                  <a:gd name="connsiteX19" fmla="*/ 0 w 1527629"/>
                  <a:gd name="connsiteY19" fmla="*/ 130794 h 452574"/>
                  <a:gd name="connsiteX20" fmla="*/ 0 w 1527629"/>
                  <a:gd name="connsiteY20" fmla="*/ 77826 h 452574"/>
                  <a:gd name="connsiteX21" fmla="*/ 77826 w 1527629"/>
                  <a:gd name="connsiteY21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35002 w 1527629"/>
                  <a:gd name="connsiteY12" fmla="*/ 217309 h 452574"/>
                  <a:gd name="connsiteX13" fmla="*/ 8551 w 1527629"/>
                  <a:gd name="connsiteY13" fmla="*/ 177475 h 452574"/>
                  <a:gd name="connsiteX14" fmla="*/ 7027 w 1527629"/>
                  <a:gd name="connsiteY14" fmla="*/ 169645 h 452574"/>
                  <a:gd name="connsiteX15" fmla="*/ 6116 w 1527629"/>
                  <a:gd name="connsiteY15" fmla="*/ 168294 h 452574"/>
                  <a:gd name="connsiteX16" fmla="*/ 0 w 1527629"/>
                  <a:gd name="connsiteY16" fmla="*/ 138000 h 452574"/>
                  <a:gd name="connsiteX17" fmla="*/ 0 w 1527629"/>
                  <a:gd name="connsiteY17" fmla="*/ 133533 h 452574"/>
                  <a:gd name="connsiteX18" fmla="*/ 0 w 1527629"/>
                  <a:gd name="connsiteY18" fmla="*/ 130794 h 452574"/>
                  <a:gd name="connsiteX19" fmla="*/ 0 w 1527629"/>
                  <a:gd name="connsiteY19" fmla="*/ 77826 h 452574"/>
                  <a:gd name="connsiteX20" fmla="*/ 77826 w 1527629"/>
                  <a:gd name="connsiteY20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8551 w 1527629"/>
                  <a:gd name="connsiteY12" fmla="*/ 177475 h 452574"/>
                  <a:gd name="connsiteX13" fmla="*/ 7027 w 1527629"/>
                  <a:gd name="connsiteY13" fmla="*/ 169645 h 452574"/>
                  <a:gd name="connsiteX14" fmla="*/ 6116 w 1527629"/>
                  <a:gd name="connsiteY14" fmla="*/ 168294 h 452574"/>
                  <a:gd name="connsiteX15" fmla="*/ 0 w 1527629"/>
                  <a:gd name="connsiteY15" fmla="*/ 138000 h 452574"/>
                  <a:gd name="connsiteX16" fmla="*/ 0 w 1527629"/>
                  <a:gd name="connsiteY16" fmla="*/ 133533 h 452574"/>
                  <a:gd name="connsiteX17" fmla="*/ 0 w 1527629"/>
                  <a:gd name="connsiteY17" fmla="*/ 130794 h 452574"/>
                  <a:gd name="connsiteX18" fmla="*/ 0 w 1527629"/>
                  <a:gd name="connsiteY18" fmla="*/ 77826 h 452574"/>
                  <a:gd name="connsiteX19" fmla="*/ 77826 w 1527629"/>
                  <a:gd name="connsiteY19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8551 w 1527629"/>
                  <a:gd name="connsiteY12" fmla="*/ 177475 h 452574"/>
                  <a:gd name="connsiteX13" fmla="*/ 7027 w 1527629"/>
                  <a:gd name="connsiteY13" fmla="*/ 169645 h 452574"/>
                  <a:gd name="connsiteX14" fmla="*/ 0 w 1527629"/>
                  <a:gd name="connsiteY14" fmla="*/ 138000 h 452574"/>
                  <a:gd name="connsiteX15" fmla="*/ 0 w 1527629"/>
                  <a:gd name="connsiteY15" fmla="*/ 133533 h 452574"/>
                  <a:gd name="connsiteX16" fmla="*/ 0 w 1527629"/>
                  <a:gd name="connsiteY16" fmla="*/ 130794 h 452574"/>
                  <a:gd name="connsiteX17" fmla="*/ 0 w 1527629"/>
                  <a:gd name="connsiteY17" fmla="*/ 77826 h 452574"/>
                  <a:gd name="connsiteX18" fmla="*/ 77826 w 1527629"/>
                  <a:gd name="connsiteY18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8551 w 1527629"/>
                  <a:gd name="connsiteY12" fmla="*/ 177475 h 452574"/>
                  <a:gd name="connsiteX13" fmla="*/ 0 w 1527629"/>
                  <a:gd name="connsiteY13" fmla="*/ 138000 h 452574"/>
                  <a:gd name="connsiteX14" fmla="*/ 0 w 1527629"/>
                  <a:gd name="connsiteY14" fmla="*/ 133533 h 452574"/>
                  <a:gd name="connsiteX15" fmla="*/ 0 w 1527629"/>
                  <a:gd name="connsiteY15" fmla="*/ 130794 h 452574"/>
                  <a:gd name="connsiteX16" fmla="*/ 0 w 1527629"/>
                  <a:gd name="connsiteY16" fmla="*/ 77826 h 452574"/>
                  <a:gd name="connsiteX17" fmla="*/ 77826 w 1527629"/>
                  <a:gd name="connsiteY17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0 w 1527629"/>
                  <a:gd name="connsiteY12" fmla="*/ 138000 h 452574"/>
                  <a:gd name="connsiteX13" fmla="*/ 0 w 1527629"/>
                  <a:gd name="connsiteY13" fmla="*/ 133533 h 452574"/>
                  <a:gd name="connsiteX14" fmla="*/ 0 w 1527629"/>
                  <a:gd name="connsiteY14" fmla="*/ 130794 h 452574"/>
                  <a:gd name="connsiteX15" fmla="*/ 0 w 1527629"/>
                  <a:gd name="connsiteY15" fmla="*/ 77826 h 452574"/>
                  <a:gd name="connsiteX16" fmla="*/ 77826 w 1527629"/>
                  <a:gd name="connsiteY16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0 w 1527629"/>
                  <a:gd name="connsiteY12" fmla="*/ 138000 h 452574"/>
                  <a:gd name="connsiteX13" fmla="*/ 0 w 1527629"/>
                  <a:gd name="connsiteY13" fmla="*/ 133533 h 452574"/>
                  <a:gd name="connsiteX14" fmla="*/ 0 w 1527629"/>
                  <a:gd name="connsiteY14" fmla="*/ 77826 h 452574"/>
                  <a:gd name="connsiteX15" fmla="*/ 77826 w 1527629"/>
                  <a:gd name="connsiteY15" fmla="*/ 0 h 452574"/>
                  <a:gd name="connsiteX0" fmla="*/ 77826 w 1527629"/>
                  <a:gd name="connsiteY0" fmla="*/ 0 h 452574"/>
                  <a:gd name="connsiteX1" fmla="*/ 1227319 w 1527629"/>
                  <a:gd name="connsiteY1" fmla="*/ 0 h 452574"/>
                  <a:gd name="connsiteX2" fmla="*/ 1233020 w 1527629"/>
                  <a:gd name="connsiteY2" fmla="*/ 1151 h 452574"/>
                  <a:gd name="connsiteX3" fmla="*/ 1236092 w 1527629"/>
                  <a:gd name="connsiteY3" fmla="*/ 914 h 452574"/>
                  <a:gd name="connsiteX4" fmla="*/ 1243492 w 1527629"/>
                  <a:gd name="connsiteY4" fmla="*/ 3265 h 452574"/>
                  <a:gd name="connsiteX5" fmla="*/ 1257612 w 1527629"/>
                  <a:gd name="connsiteY5" fmla="*/ 6116 h 452574"/>
                  <a:gd name="connsiteX6" fmla="*/ 1262198 w 1527629"/>
                  <a:gd name="connsiteY6" fmla="*/ 9207 h 452574"/>
                  <a:gd name="connsiteX7" fmla="*/ 1280088 w 1527629"/>
                  <a:gd name="connsiteY7" fmla="*/ 14891 h 452574"/>
                  <a:gd name="connsiteX8" fmla="*/ 1527629 w 1527629"/>
                  <a:gd name="connsiteY8" fmla="*/ 401656 h 452574"/>
                  <a:gd name="connsiteX9" fmla="*/ 1484494 w 1527629"/>
                  <a:gd name="connsiteY9" fmla="*/ 452574 h 452574"/>
                  <a:gd name="connsiteX10" fmla="*/ 306426 w 1527629"/>
                  <a:gd name="connsiteY10" fmla="*/ 449189 h 452574"/>
                  <a:gd name="connsiteX11" fmla="*/ 251395 w 1527629"/>
                  <a:gd name="connsiteY11" fmla="*/ 426395 h 452574"/>
                  <a:gd name="connsiteX12" fmla="*/ 0 w 1527629"/>
                  <a:gd name="connsiteY12" fmla="*/ 138000 h 452574"/>
                  <a:gd name="connsiteX13" fmla="*/ 0 w 1527629"/>
                  <a:gd name="connsiteY13" fmla="*/ 77826 h 452574"/>
                  <a:gd name="connsiteX14" fmla="*/ 77826 w 1527629"/>
                  <a:gd name="connsiteY14" fmla="*/ 0 h 452574"/>
                  <a:gd name="connsiteX0" fmla="*/ 86292 w 1536095"/>
                  <a:gd name="connsiteY0" fmla="*/ 0 h 452574"/>
                  <a:gd name="connsiteX1" fmla="*/ 1235785 w 1536095"/>
                  <a:gd name="connsiteY1" fmla="*/ 0 h 452574"/>
                  <a:gd name="connsiteX2" fmla="*/ 1241486 w 1536095"/>
                  <a:gd name="connsiteY2" fmla="*/ 1151 h 452574"/>
                  <a:gd name="connsiteX3" fmla="*/ 1244558 w 1536095"/>
                  <a:gd name="connsiteY3" fmla="*/ 914 h 452574"/>
                  <a:gd name="connsiteX4" fmla="*/ 1251958 w 1536095"/>
                  <a:gd name="connsiteY4" fmla="*/ 3265 h 452574"/>
                  <a:gd name="connsiteX5" fmla="*/ 1266078 w 1536095"/>
                  <a:gd name="connsiteY5" fmla="*/ 6116 h 452574"/>
                  <a:gd name="connsiteX6" fmla="*/ 1270664 w 1536095"/>
                  <a:gd name="connsiteY6" fmla="*/ 9207 h 452574"/>
                  <a:gd name="connsiteX7" fmla="*/ 1288554 w 1536095"/>
                  <a:gd name="connsiteY7" fmla="*/ 14891 h 452574"/>
                  <a:gd name="connsiteX8" fmla="*/ 1536095 w 1536095"/>
                  <a:gd name="connsiteY8" fmla="*/ 401656 h 452574"/>
                  <a:gd name="connsiteX9" fmla="*/ 1492960 w 1536095"/>
                  <a:gd name="connsiteY9" fmla="*/ 452574 h 452574"/>
                  <a:gd name="connsiteX10" fmla="*/ 314892 w 1536095"/>
                  <a:gd name="connsiteY10" fmla="*/ 449189 h 452574"/>
                  <a:gd name="connsiteX11" fmla="*/ 259861 w 1536095"/>
                  <a:gd name="connsiteY11" fmla="*/ 426395 h 452574"/>
                  <a:gd name="connsiteX12" fmla="*/ 8466 w 1536095"/>
                  <a:gd name="connsiteY12" fmla="*/ 138000 h 452574"/>
                  <a:gd name="connsiteX13" fmla="*/ 8466 w 1536095"/>
                  <a:gd name="connsiteY13" fmla="*/ 77826 h 452574"/>
                  <a:gd name="connsiteX14" fmla="*/ 86292 w 1536095"/>
                  <a:gd name="connsiteY14" fmla="*/ 0 h 452574"/>
                  <a:gd name="connsiteX0" fmla="*/ 77922 w 1527725"/>
                  <a:gd name="connsiteY0" fmla="*/ 0 h 452574"/>
                  <a:gd name="connsiteX1" fmla="*/ 1227415 w 1527725"/>
                  <a:gd name="connsiteY1" fmla="*/ 0 h 452574"/>
                  <a:gd name="connsiteX2" fmla="*/ 1233116 w 1527725"/>
                  <a:gd name="connsiteY2" fmla="*/ 1151 h 452574"/>
                  <a:gd name="connsiteX3" fmla="*/ 1236188 w 1527725"/>
                  <a:gd name="connsiteY3" fmla="*/ 914 h 452574"/>
                  <a:gd name="connsiteX4" fmla="*/ 1243588 w 1527725"/>
                  <a:gd name="connsiteY4" fmla="*/ 3265 h 452574"/>
                  <a:gd name="connsiteX5" fmla="*/ 1257708 w 1527725"/>
                  <a:gd name="connsiteY5" fmla="*/ 6116 h 452574"/>
                  <a:gd name="connsiteX6" fmla="*/ 1262294 w 1527725"/>
                  <a:gd name="connsiteY6" fmla="*/ 9207 h 452574"/>
                  <a:gd name="connsiteX7" fmla="*/ 1280184 w 1527725"/>
                  <a:gd name="connsiteY7" fmla="*/ 14891 h 452574"/>
                  <a:gd name="connsiteX8" fmla="*/ 1527725 w 1527725"/>
                  <a:gd name="connsiteY8" fmla="*/ 401656 h 452574"/>
                  <a:gd name="connsiteX9" fmla="*/ 1484590 w 1527725"/>
                  <a:gd name="connsiteY9" fmla="*/ 452574 h 452574"/>
                  <a:gd name="connsiteX10" fmla="*/ 306522 w 1527725"/>
                  <a:gd name="connsiteY10" fmla="*/ 449189 h 452574"/>
                  <a:gd name="connsiteX11" fmla="*/ 251491 w 1527725"/>
                  <a:gd name="connsiteY11" fmla="*/ 426395 h 452574"/>
                  <a:gd name="connsiteX12" fmla="*/ 16765 w 1527725"/>
                  <a:gd name="connsiteY12" fmla="*/ 154922 h 452574"/>
                  <a:gd name="connsiteX13" fmla="*/ 96 w 1527725"/>
                  <a:gd name="connsiteY13" fmla="*/ 77826 h 452574"/>
                  <a:gd name="connsiteX14" fmla="*/ 77922 w 1527725"/>
                  <a:gd name="connsiteY14" fmla="*/ 0 h 452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7725" h="452574">
                    <a:moveTo>
                      <a:pt x="77922" y="0"/>
                    </a:moveTo>
                    <a:lnTo>
                      <a:pt x="1227415" y="0"/>
                    </a:lnTo>
                    <a:lnTo>
                      <a:pt x="1233116" y="1151"/>
                    </a:lnTo>
                    <a:lnTo>
                      <a:pt x="1236188" y="914"/>
                    </a:lnTo>
                    <a:lnTo>
                      <a:pt x="1243588" y="3265"/>
                    </a:lnTo>
                    <a:lnTo>
                      <a:pt x="1257708" y="6116"/>
                    </a:lnTo>
                    <a:lnTo>
                      <a:pt x="1262294" y="9207"/>
                    </a:lnTo>
                    <a:lnTo>
                      <a:pt x="1280184" y="14891"/>
                    </a:lnTo>
                    <a:cubicBezTo>
                      <a:pt x="1324422" y="80299"/>
                      <a:pt x="1498420" y="329273"/>
                      <a:pt x="1527725" y="401656"/>
                    </a:cubicBezTo>
                    <a:cubicBezTo>
                      <a:pt x="1515910" y="429589"/>
                      <a:pt x="1516827" y="452574"/>
                      <a:pt x="1484590" y="452574"/>
                    </a:cubicBezTo>
                    <a:lnTo>
                      <a:pt x="306522" y="449189"/>
                    </a:lnTo>
                    <a:cubicBezTo>
                      <a:pt x="285031" y="449189"/>
                      <a:pt x="265575" y="440478"/>
                      <a:pt x="251491" y="426395"/>
                    </a:cubicBezTo>
                    <a:lnTo>
                      <a:pt x="16765" y="154922"/>
                    </a:lnTo>
                    <a:cubicBezTo>
                      <a:pt x="-2285" y="133172"/>
                      <a:pt x="96" y="97884"/>
                      <a:pt x="96" y="77826"/>
                    </a:cubicBezTo>
                    <a:cubicBezTo>
                      <a:pt x="96" y="34844"/>
                      <a:pt x="34940" y="0"/>
                      <a:pt x="7792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53704D01-14B2-E1C0-DAC5-3A6E72A26E30}"/>
                  </a:ext>
                </a:extLst>
              </p:cNvPr>
              <p:cNvSpPr/>
              <p:nvPr/>
            </p:nvSpPr>
            <p:spPr bwMode="auto">
              <a:xfrm>
                <a:off x="9048595" y="1423389"/>
                <a:ext cx="1534012" cy="1935215"/>
              </a:xfrm>
              <a:custGeom>
                <a:avLst/>
                <a:gdLst>
                  <a:gd name="connsiteX0" fmla="*/ 78093 w 1534012"/>
                  <a:gd name="connsiteY0" fmla="*/ 0 h 2260844"/>
                  <a:gd name="connsiteX1" fmla="*/ 1227586 w 1534012"/>
                  <a:gd name="connsiteY1" fmla="*/ 0 h 2260844"/>
                  <a:gd name="connsiteX2" fmla="*/ 1233287 w 1534012"/>
                  <a:gd name="connsiteY2" fmla="*/ 1151 h 2260844"/>
                  <a:gd name="connsiteX3" fmla="*/ 1236359 w 1534012"/>
                  <a:gd name="connsiteY3" fmla="*/ 914 h 2260844"/>
                  <a:gd name="connsiteX4" fmla="*/ 1243759 w 1534012"/>
                  <a:gd name="connsiteY4" fmla="*/ 3265 h 2260844"/>
                  <a:gd name="connsiteX5" fmla="*/ 1257879 w 1534012"/>
                  <a:gd name="connsiteY5" fmla="*/ 6116 h 2260844"/>
                  <a:gd name="connsiteX6" fmla="*/ 1262465 w 1534012"/>
                  <a:gd name="connsiteY6" fmla="*/ 9207 h 2260844"/>
                  <a:gd name="connsiteX7" fmla="*/ 1280355 w 1534012"/>
                  <a:gd name="connsiteY7" fmla="*/ 14891 h 2260844"/>
                  <a:gd name="connsiteX8" fmla="*/ 1316878 w 1534012"/>
                  <a:gd name="connsiteY8" fmla="*/ 45753 h 2260844"/>
                  <a:gd name="connsiteX9" fmla="*/ 1507687 w 1534012"/>
                  <a:gd name="connsiteY9" fmla="*/ 286601 h 2260844"/>
                  <a:gd name="connsiteX10" fmla="*/ 1532917 w 1534012"/>
                  <a:gd name="connsiteY10" fmla="*/ 375243 h 2260844"/>
                  <a:gd name="connsiteX11" fmla="*/ 1532675 w 1534012"/>
                  <a:gd name="connsiteY11" fmla="*/ 376003 h 2260844"/>
                  <a:gd name="connsiteX12" fmla="*/ 1534012 w 1534012"/>
                  <a:gd name="connsiteY12" fmla="*/ 382626 h 2260844"/>
                  <a:gd name="connsiteX13" fmla="*/ 1534012 w 1534012"/>
                  <a:gd name="connsiteY13" fmla="*/ 2183018 h 2260844"/>
                  <a:gd name="connsiteX14" fmla="*/ 1456186 w 1534012"/>
                  <a:gd name="connsiteY14" fmla="*/ 2260844 h 2260844"/>
                  <a:gd name="connsiteX15" fmla="*/ 306693 w 1534012"/>
                  <a:gd name="connsiteY15" fmla="*/ 2260844 h 2260844"/>
                  <a:gd name="connsiteX16" fmla="*/ 251662 w 1534012"/>
                  <a:gd name="connsiteY16" fmla="*/ 2238050 h 2260844"/>
                  <a:gd name="connsiteX17" fmla="*/ 249934 w 1534012"/>
                  <a:gd name="connsiteY17" fmla="*/ 2235487 h 2260844"/>
                  <a:gd name="connsiteX18" fmla="*/ 225698 w 1534012"/>
                  <a:gd name="connsiteY18" fmla="*/ 2219393 h 2260844"/>
                  <a:gd name="connsiteX19" fmla="*/ 35269 w 1534012"/>
                  <a:gd name="connsiteY19" fmla="*/ 2028964 h 2260844"/>
                  <a:gd name="connsiteX20" fmla="*/ 8818 w 1534012"/>
                  <a:gd name="connsiteY20" fmla="*/ 1989130 h 2260844"/>
                  <a:gd name="connsiteX21" fmla="*/ 7294 w 1534012"/>
                  <a:gd name="connsiteY21" fmla="*/ 1981300 h 2260844"/>
                  <a:gd name="connsiteX22" fmla="*/ 6383 w 1534012"/>
                  <a:gd name="connsiteY22" fmla="*/ 1979949 h 2260844"/>
                  <a:gd name="connsiteX23" fmla="*/ 267 w 1534012"/>
                  <a:gd name="connsiteY23" fmla="*/ 1949655 h 2260844"/>
                  <a:gd name="connsiteX24" fmla="*/ 267 w 1534012"/>
                  <a:gd name="connsiteY24" fmla="*/ 1945188 h 2260844"/>
                  <a:gd name="connsiteX25" fmla="*/ 0 w 1534012"/>
                  <a:gd name="connsiteY25" fmla="*/ 1943818 h 2260844"/>
                  <a:gd name="connsiteX26" fmla="*/ 267 w 1534012"/>
                  <a:gd name="connsiteY26" fmla="*/ 1942449 h 2260844"/>
                  <a:gd name="connsiteX27" fmla="*/ 267 w 1534012"/>
                  <a:gd name="connsiteY27" fmla="*/ 77826 h 2260844"/>
                  <a:gd name="connsiteX28" fmla="*/ 78093 w 1534012"/>
                  <a:gd name="connsiteY28" fmla="*/ 0 h 2260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34012" h="2260844">
                    <a:moveTo>
                      <a:pt x="78093" y="0"/>
                    </a:moveTo>
                    <a:lnTo>
                      <a:pt x="1227586" y="0"/>
                    </a:lnTo>
                    <a:lnTo>
                      <a:pt x="1233287" y="1151"/>
                    </a:lnTo>
                    <a:lnTo>
                      <a:pt x="1236359" y="914"/>
                    </a:lnTo>
                    <a:lnTo>
                      <a:pt x="1243759" y="3265"/>
                    </a:lnTo>
                    <a:lnTo>
                      <a:pt x="1257879" y="6116"/>
                    </a:lnTo>
                    <a:lnTo>
                      <a:pt x="1262465" y="9207"/>
                    </a:lnTo>
                    <a:lnTo>
                      <a:pt x="1280355" y="14891"/>
                    </a:lnTo>
                    <a:cubicBezTo>
                      <a:pt x="1294077" y="22399"/>
                      <a:pt x="1306554" y="32721"/>
                      <a:pt x="1316878" y="45753"/>
                    </a:cubicBezTo>
                    <a:lnTo>
                      <a:pt x="1507687" y="286601"/>
                    </a:lnTo>
                    <a:cubicBezTo>
                      <a:pt x="1528336" y="312665"/>
                      <a:pt x="1536465" y="344631"/>
                      <a:pt x="1532917" y="375243"/>
                    </a:cubicBezTo>
                    <a:lnTo>
                      <a:pt x="1532675" y="376003"/>
                    </a:lnTo>
                    <a:lnTo>
                      <a:pt x="1534012" y="382626"/>
                    </a:lnTo>
                    <a:lnTo>
                      <a:pt x="1534012" y="2183018"/>
                    </a:lnTo>
                    <a:cubicBezTo>
                      <a:pt x="1534012" y="2226000"/>
                      <a:pt x="1499168" y="2260844"/>
                      <a:pt x="1456186" y="2260844"/>
                    </a:cubicBezTo>
                    <a:lnTo>
                      <a:pt x="306693" y="2260844"/>
                    </a:lnTo>
                    <a:cubicBezTo>
                      <a:pt x="285202" y="2260844"/>
                      <a:pt x="265746" y="2252133"/>
                      <a:pt x="251662" y="2238050"/>
                    </a:cubicBezTo>
                    <a:lnTo>
                      <a:pt x="249934" y="2235487"/>
                    </a:lnTo>
                    <a:lnTo>
                      <a:pt x="225698" y="2219393"/>
                    </a:lnTo>
                    <a:lnTo>
                      <a:pt x="35269" y="2028964"/>
                    </a:lnTo>
                    <a:cubicBezTo>
                      <a:pt x="23513" y="2017208"/>
                      <a:pt x="14696" y="2003626"/>
                      <a:pt x="8818" y="1989130"/>
                    </a:cubicBezTo>
                    <a:lnTo>
                      <a:pt x="7294" y="1981300"/>
                    </a:lnTo>
                    <a:lnTo>
                      <a:pt x="6383" y="1979949"/>
                    </a:lnTo>
                    <a:cubicBezTo>
                      <a:pt x="2445" y="1970638"/>
                      <a:pt x="267" y="1960401"/>
                      <a:pt x="267" y="1949655"/>
                    </a:cubicBezTo>
                    <a:lnTo>
                      <a:pt x="267" y="1945188"/>
                    </a:lnTo>
                    <a:lnTo>
                      <a:pt x="0" y="1943818"/>
                    </a:lnTo>
                    <a:lnTo>
                      <a:pt x="267" y="1942449"/>
                    </a:lnTo>
                    <a:lnTo>
                      <a:pt x="267" y="77826"/>
                    </a:lnTo>
                    <a:cubicBezTo>
                      <a:pt x="267" y="34844"/>
                      <a:pt x="35111" y="0"/>
                      <a:pt x="780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6EDC2D2-0078-5D1C-AFD8-8038FB3EC757}"/>
                  </a:ext>
                </a:extLst>
              </p:cNvPr>
              <p:cNvSpPr/>
              <p:nvPr/>
            </p:nvSpPr>
            <p:spPr bwMode="auto">
              <a:xfrm>
                <a:off x="9048863" y="1302140"/>
                <a:ext cx="1533455" cy="492369"/>
              </a:xfrm>
              <a:custGeom>
                <a:avLst/>
                <a:gdLst>
                  <a:gd name="connsiteX0" fmla="*/ 77826 w 1533745"/>
                  <a:gd name="connsiteY0" fmla="*/ 0 h 492369"/>
                  <a:gd name="connsiteX1" fmla="*/ 1227319 w 1533745"/>
                  <a:gd name="connsiteY1" fmla="*/ 0 h 492369"/>
                  <a:gd name="connsiteX2" fmla="*/ 1233020 w 1533745"/>
                  <a:gd name="connsiteY2" fmla="*/ 1151 h 492369"/>
                  <a:gd name="connsiteX3" fmla="*/ 1236092 w 1533745"/>
                  <a:gd name="connsiteY3" fmla="*/ 914 h 492369"/>
                  <a:gd name="connsiteX4" fmla="*/ 1243492 w 1533745"/>
                  <a:gd name="connsiteY4" fmla="*/ 3265 h 492369"/>
                  <a:gd name="connsiteX5" fmla="*/ 1257612 w 1533745"/>
                  <a:gd name="connsiteY5" fmla="*/ 6116 h 492369"/>
                  <a:gd name="connsiteX6" fmla="*/ 1262198 w 1533745"/>
                  <a:gd name="connsiteY6" fmla="*/ 9207 h 492369"/>
                  <a:gd name="connsiteX7" fmla="*/ 1280088 w 1533745"/>
                  <a:gd name="connsiteY7" fmla="*/ 14891 h 492369"/>
                  <a:gd name="connsiteX8" fmla="*/ 1316611 w 1533745"/>
                  <a:gd name="connsiteY8" fmla="*/ 45753 h 492369"/>
                  <a:gd name="connsiteX9" fmla="*/ 1507420 w 1533745"/>
                  <a:gd name="connsiteY9" fmla="*/ 286601 h 492369"/>
                  <a:gd name="connsiteX10" fmla="*/ 1532650 w 1533745"/>
                  <a:gd name="connsiteY10" fmla="*/ 375243 h 492369"/>
                  <a:gd name="connsiteX11" fmla="*/ 1532408 w 1533745"/>
                  <a:gd name="connsiteY11" fmla="*/ 376003 h 492369"/>
                  <a:gd name="connsiteX12" fmla="*/ 1533745 w 1533745"/>
                  <a:gd name="connsiteY12" fmla="*/ 382626 h 492369"/>
                  <a:gd name="connsiteX13" fmla="*/ 1533745 w 1533745"/>
                  <a:gd name="connsiteY13" fmla="*/ 414543 h 492369"/>
                  <a:gd name="connsiteX14" fmla="*/ 1455919 w 1533745"/>
                  <a:gd name="connsiteY14" fmla="*/ 492369 h 492369"/>
                  <a:gd name="connsiteX15" fmla="*/ 306426 w 1533745"/>
                  <a:gd name="connsiteY15" fmla="*/ 492369 h 492369"/>
                  <a:gd name="connsiteX16" fmla="*/ 251395 w 1533745"/>
                  <a:gd name="connsiteY16" fmla="*/ 469575 h 492369"/>
                  <a:gd name="connsiteX17" fmla="*/ 249667 w 1533745"/>
                  <a:gd name="connsiteY17" fmla="*/ 467012 h 492369"/>
                  <a:gd name="connsiteX18" fmla="*/ 225431 w 1533745"/>
                  <a:gd name="connsiteY18" fmla="*/ 450918 h 492369"/>
                  <a:gd name="connsiteX19" fmla="*/ 35002 w 1533745"/>
                  <a:gd name="connsiteY19" fmla="*/ 260489 h 492369"/>
                  <a:gd name="connsiteX20" fmla="*/ 8551 w 1533745"/>
                  <a:gd name="connsiteY20" fmla="*/ 220655 h 492369"/>
                  <a:gd name="connsiteX21" fmla="*/ 7027 w 1533745"/>
                  <a:gd name="connsiteY21" fmla="*/ 212825 h 492369"/>
                  <a:gd name="connsiteX22" fmla="*/ 6116 w 1533745"/>
                  <a:gd name="connsiteY22" fmla="*/ 211474 h 492369"/>
                  <a:gd name="connsiteX23" fmla="*/ 0 w 1533745"/>
                  <a:gd name="connsiteY23" fmla="*/ 181180 h 492369"/>
                  <a:gd name="connsiteX24" fmla="*/ 0 w 1533745"/>
                  <a:gd name="connsiteY24" fmla="*/ 176713 h 492369"/>
                  <a:gd name="connsiteX25" fmla="*/ 0 w 1533745"/>
                  <a:gd name="connsiteY25" fmla="*/ 173974 h 492369"/>
                  <a:gd name="connsiteX26" fmla="*/ 0 w 1533745"/>
                  <a:gd name="connsiteY26" fmla="*/ 77826 h 492369"/>
                  <a:gd name="connsiteX27" fmla="*/ 77826 w 1533745"/>
                  <a:gd name="connsiteY27" fmla="*/ 0 h 492369"/>
                  <a:gd name="connsiteX0" fmla="*/ 77826 w 1546650"/>
                  <a:gd name="connsiteY0" fmla="*/ 0 h 492369"/>
                  <a:gd name="connsiteX1" fmla="*/ 1227319 w 1546650"/>
                  <a:gd name="connsiteY1" fmla="*/ 0 h 492369"/>
                  <a:gd name="connsiteX2" fmla="*/ 1233020 w 1546650"/>
                  <a:gd name="connsiteY2" fmla="*/ 1151 h 492369"/>
                  <a:gd name="connsiteX3" fmla="*/ 1236092 w 1546650"/>
                  <a:gd name="connsiteY3" fmla="*/ 914 h 492369"/>
                  <a:gd name="connsiteX4" fmla="*/ 1243492 w 1546650"/>
                  <a:gd name="connsiteY4" fmla="*/ 3265 h 492369"/>
                  <a:gd name="connsiteX5" fmla="*/ 1257612 w 1546650"/>
                  <a:gd name="connsiteY5" fmla="*/ 6116 h 492369"/>
                  <a:gd name="connsiteX6" fmla="*/ 1262198 w 1546650"/>
                  <a:gd name="connsiteY6" fmla="*/ 9207 h 492369"/>
                  <a:gd name="connsiteX7" fmla="*/ 1280088 w 1546650"/>
                  <a:gd name="connsiteY7" fmla="*/ 14891 h 492369"/>
                  <a:gd name="connsiteX8" fmla="*/ 1316611 w 1546650"/>
                  <a:gd name="connsiteY8" fmla="*/ 45753 h 492369"/>
                  <a:gd name="connsiteX9" fmla="*/ 1507420 w 1546650"/>
                  <a:gd name="connsiteY9" fmla="*/ 286601 h 492369"/>
                  <a:gd name="connsiteX10" fmla="*/ 1532650 w 1546650"/>
                  <a:gd name="connsiteY10" fmla="*/ 375243 h 492369"/>
                  <a:gd name="connsiteX11" fmla="*/ 1532408 w 1546650"/>
                  <a:gd name="connsiteY11" fmla="*/ 376003 h 492369"/>
                  <a:gd name="connsiteX12" fmla="*/ 1533745 w 1546650"/>
                  <a:gd name="connsiteY12" fmla="*/ 382626 h 492369"/>
                  <a:gd name="connsiteX13" fmla="*/ 1533745 w 1546650"/>
                  <a:gd name="connsiteY13" fmla="*/ 414543 h 492369"/>
                  <a:gd name="connsiteX14" fmla="*/ 1524975 w 1546650"/>
                  <a:gd name="connsiteY14" fmla="*/ 492369 h 492369"/>
                  <a:gd name="connsiteX15" fmla="*/ 306426 w 1546650"/>
                  <a:gd name="connsiteY15" fmla="*/ 492369 h 492369"/>
                  <a:gd name="connsiteX16" fmla="*/ 251395 w 1546650"/>
                  <a:gd name="connsiteY16" fmla="*/ 469575 h 492369"/>
                  <a:gd name="connsiteX17" fmla="*/ 249667 w 1546650"/>
                  <a:gd name="connsiteY17" fmla="*/ 467012 h 492369"/>
                  <a:gd name="connsiteX18" fmla="*/ 225431 w 1546650"/>
                  <a:gd name="connsiteY18" fmla="*/ 450918 h 492369"/>
                  <a:gd name="connsiteX19" fmla="*/ 35002 w 1546650"/>
                  <a:gd name="connsiteY19" fmla="*/ 260489 h 492369"/>
                  <a:gd name="connsiteX20" fmla="*/ 8551 w 1546650"/>
                  <a:gd name="connsiteY20" fmla="*/ 220655 h 492369"/>
                  <a:gd name="connsiteX21" fmla="*/ 7027 w 1546650"/>
                  <a:gd name="connsiteY21" fmla="*/ 212825 h 492369"/>
                  <a:gd name="connsiteX22" fmla="*/ 6116 w 1546650"/>
                  <a:gd name="connsiteY22" fmla="*/ 211474 h 492369"/>
                  <a:gd name="connsiteX23" fmla="*/ 0 w 1546650"/>
                  <a:gd name="connsiteY23" fmla="*/ 181180 h 492369"/>
                  <a:gd name="connsiteX24" fmla="*/ 0 w 1546650"/>
                  <a:gd name="connsiteY24" fmla="*/ 176713 h 492369"/>
                  <a:gd name="connsiteX25" fmla="*/ 0 w 1546650"/>
                  <a:gd name="connsiteY25" fmla="*/ 173974 h 492369"/>
                  <a:gd name="connsiteX26" fmla="*/ 0 w 1546650"/>
                  <a:gd name="connsiteY26" fmla="*/ 77826 h 492369"/>
                  <a:gd name="connsiteX27" fmla="*/ 77826 w 1546650"/>
                  <a:gd name="connsiteY27" fmla="*/ 0 h 492369"/>
                  <a:gd name="connsiteX0" fmla="*/ 77826 w 1533745"/>
                  <a:gd name="connsiteY0" fmla="*/ 0 h 492369"/>
                  <a:gd name="connsiteX1" fmla="*/ 1227319 w 1533745"/>
                  <a:gd name="connsiteY1" fmla="*/ 0 h 492369"/>
                  <a:gd name="connsiteX2" fmla="*/ 1233020 w 1533745"/>
                  <a:gd name="connsiteY2" fmla="*/ 1151 h 492369"/>
                  <a:gd name="connsiteX3" fmla="*/ 1236092 w 1533745"/>
                  <a:gd name="connsiteY3" fmla="*/ 914 h 492369"/>
                  <a:gd name="connsiteX4" fmla="*/ 1243492 w 1533745"/>
                  <a:gd name="connsiteY4" fmla="*/ 3265 h 492369"/>
                  <a:gd name="connsiteX5" fmla="*/ 1257612 w 1533745"/>
                  <a:gd name="connsiteY5" fmla="*/ 6116 h 492369"/>
                  <a:gd name="connsiteX6" fmla="*/ 1262198 w 1533745"/>
                  <a:gd name="connsiteY6" fmla="*/ 9207 h 492369"/>
                  <a:gd name="connsiteX7" fmla="*/ 1280088 w 1533745"/>
                  <a:gd name="connsiteY7" fmla="*/ 14891 h 492369"/>
                  <a:gd name="connsiteX8" fmla="*/ 1316611 w 1533745"/>
                  <a:gd name="connsiteY8" fmla="*/ 45753 h 492369"/>
                  <a:gd name="connsiteX9" fmla="*/ 1507420 w 1533745"/>
                  <a:gd name="connsiteY9" fmla="*/ 286601 h 492369"/>
                  <a:gd name="connsiteX10" fmla="*/ 1532650 w 1533745"/>
                  <a:gd name="connsiteY10" fmla="*/ 375243 h 492369"/>
                  <a:gd name="connsiteX11" fmla="*/ 1532408 w 1533745"/>
                  <a:gd name="connsiteY11" fmla="*/ 376003 h 492369"/>
                  <a:gd name="connsiteX12" fmla="*/ 1533745 w 1533745"/>
                  <a:gd name="connsiteY12" fmla="*/ 382626 h 492369"/>
                  <a:gd name="connsiteX13" fmla="*/ 1533745 w 1533745"/>
                  <a:gd name="connsiteY13" fmla="*/ 414543 h 492369"/>
                  <a:gd name="connsiteX14" fmla="*/ 306426 w 1533745"/>
                  <a:gd name="connsiteY14" fmla="*/ 492369 h 492369"/>
                  <a:gd name="connsiteX15" fmla="*/ 251395 w 1533745"/>
                  <a:gd name="connsiteY15" fmla="*/ 469575 h 492369"/>
                  <a:gd name="connsiteX16" fmla="*/ 249667 w 1533745"/>
                  <a:gd name="connsiteY16" fmla="*/ 467012 h 492369"/>
                  <a:gd name="connsiteX17" fmla="*/ 225431 w 1533745"/>
                  <a:gd name="connsiteY17" fmla="*/ 450918 h 492369"/>
                  <a:gd name="connsiteX18" fmla="*/ 35002 w 1533745"/>
                  <a:gd name="connsiteY18" fmla="*/ 260489 h 492369"/>
                  <a:gd name="connsiteX19" fmla="*/ 8551 w 1533745"/>
                  <a:gd name="connsiteY19" fmla="*/ 220655 h 492369"/>
                  <a:gd name="connsiteX20" fmla="*/ 7027 w 1533745"/>
                  <a:gd name="connsiteY20" fmla="*/ 212825 h 492369"/>
                  <a:gd name="connsiteX21" fmla="*/ 6116 w 1533745"/>
                  <a:gd name="connsiteY21" fmla="*/ 211474 h 492369"/>
                  <a:gd name="connsiteX22" fmla="*/ 0 w 1533745"/>
                  <a:gd name="connsiteY22" fmla="*/ 181180 h 492369"/>
                  <a:gd name="connsiteX23" fmla="*/ 0 w 1533745"/>
                  <a:gd name="connsiteY23" fmla="*/ 176713 h 492369"/>
                  <a:gd name="connsiteX24" fmla="*/ 0 w 1533745"/>
                  <a:gd name="connsiteY24" fmla="*/ 173974 h 492369"/>
                  <a:gd name="connsiteX25" fmla="*/ 0 w 1533745"/>
                  <a:gd name="connsiteY25" fmla="*/ 77826 h 492369"/>
                  <a:gd name="connsiteX26" fmla="*/ 77826 w 1533745"/>
                  <a:gd name="connsiteY26" fmla="*/ 0 h 492369"/>
                  <a:gd name="connsiteX0" fmla="*/ 77826 w 1533745"/>
                  <a:gd name="connsiteY0" fmla="*/ 0 h 492369"/>
                  <a:gd name="connsiteX1" fmla="*/ 1227319 w 1533745"/>
                  <a:gd name="connsiteY1" fmla="*/ 0 h 492369"/>
                  <a:gd name="connsiteX2" fmla="*/ 1233020 w 1533745"/>
                  <a:gd name="connsiteY2" fmla="*/ 1151 h 492369"/>
                  <a:gd name="connsiteX3" fmla="*/ 1236092 w 1533745"/>
                  <a:gd name="connsiteY3" fmla="*/ 914 h 492369"/>
                  <a:gd name="connsiteX4" fmla="*/ 1243492 w 1533745"/>
                  <a:gd name="connsiteY4" fmla="*/ 3265 h 492369"/>
                  <a:gd name="connsiteX5" fmla="*/ 1257612 w 1533745"/>
                  <a:gd name="connsiteY5" fmla="*/ 6116 h 492369"/>
                  <a:gd name="connsiteX6" fmla="*/ 1262198 w 1533745"/>
                  <a:gd name="connsiteY6" fmla="*/ 9207 h 492369"/>
                  <a:gd name="connsiteX7" fmla="*/ 1280088 w 1533745"/>
                  <a:gd name="connsiteY7" fmla="*/ 14891 h 492369"/>
                  <a:gd name="connsiteX8" fmla="*/ 1316611 w 1533745"/>
                  <a:gd name="connsiteY8" fmla="*/ 45753 h 492369"/>
                  <a:gd name="connsiteX9" fmla="*/ 1507420 w 1533745"/>
                  <a:gd name="connsiteY9" fmla="*/ 286601 h 492369"/>
                  <a:gd name="connsiteX10" fmla="*/ 1532650 w 1533745"/>
                  <a:gd name="connsiteY10" fmla="*/ 375243 h 492369"/>
                  <a:gd name="connsiteX11" fmla="*/ 1532408 w 1533745"/>
                  <a:gd name="connsiteY11" fmla="*/ 376003 h 492369"/>
                  <a:gd name="connsiteX12" fmla="*/ 1533745 w 1533745"/>
                  <a:gd name="connsiteY12" fmla="*/ 382626 h 492369"/>
                  <a:gd name="connsiteX13" fmla="*/ 1531364 w 1533745"/>
                  <a:gd name="connsiteY13" fmla="*/ 483599 h 492369"/>
                  <a:gd name="connsiteX14" fmla="*/ 306426 w 1533745"/>
                  <a:gd name="connsiteY14" fmla="*/ 492369 h 492369"/>
                  <a:gd name="connsiteX15" fmla="*/ 251395 w 1533745"/>
                  <a:gd name="connsiteY15" fmla="*/ 469575 h 492369"/>
                  <a:gd name="connsiteX16" fmla="*/ 249667 w 1533745"/>
                  <a:gd name="connsiteY16" fmla="*/ 467012 h 492369"/>
                  <a:gd name="connsiteX17" fmla="*/ 225431 w 1533745"/>
                  <a:gd name="connsiteY17" fmla="*/ 450918 h 492369"/>
                  <a:gd name="connsiteX18" fmla="*/ 35002 w 1533745"/>
                  <a:gd name="connsiteY18" fmla="*/ 260489 h 492369"/>
                  <a:gd name="connsiteX19" fmla="*/ 8551 w 1533745"/>
                  <a:gd name="connsiteY19" fmla="*/ 220655 h 492369"/>
                  <a:gd name="connsiteX20" fmla="*/ 7027 w 1533745"/>
                  <a:gd name="connsiteY20" fmla="*/ 212825 h 492369"/>
                  <a:gd name="connsiteX21" fmla="*/ 6116 w 1533745"/>
                  <a:gd name="connsiteY21" fmla="*/ 211474 h 492369"/>
                  <a:gd name="connsiteX22" fmla="*/ 0 w 1533745"/>
                  <a:gd name="connsiteY22" fmla="*/ 181180 h 492369"/>
                  <a:gd name="connsiteX23" fmla="*/ 0 w 1533745"/>
                  <a:gd name="connsiteY23" fmla="*/ 176713 h 492369"/>
                  <a:gd name="connsiteX24" fmla="*/ 0 w 1533745"/>
                  <a:gd name="connsiteY24" fmla="*/ 173974 h 492369"/>
                  <a:gd name="connsiteX25" fmla="*/ 0 w 1533745"/>
                  <a:gd name="connsiteY25" fmla="*/ 77826 h 492369"/>
                  <a:gd name="connsiteX26" fmla="*/ 77826 w 1533745"/>
                  <a:gd name="connsiteY26" fmla="*/ 0 h 492369"/>
                  <a:gd name="connsiteX0" fmla="*/ 77826 w 1533745"/>
                  <a:gd name="connsiteY0" fmla="*/ 0 h 492369"/>
                  <a:gd name="connsiteX1" fmla="*/ 1227319 w 1533745"/>
                  <a:gd name="connsiteY1" fmla="*/ 0 h 492369"/>
                  <a:gd name="connsiteX2" fmla="*/ 1233020 w 1533745"/>
                  <a:gd name="connsiteY2" fmla="*/ 1151 h 492369"/>
                  <a:gd name="connsiteX3" fmla="*/ 1236092 w 1533745"/>
                  <a:gd name="connsiteY3" fmla="*/ 914 h 492369"/>
                  <a:gd name="connsiteX4" fmla="*/ 1243492 w 1533745"/>
                  <a:gd name="connsiteY4" fmla="*/ 3265 h 492369"/>
                  <a:gd name="connsiteX5" fmla="*/ 1257612 w 1533745"/>
                  <a:gd name="connsiteY5" fmla="*/ 6116 h 492369"/>
                  <a:gd name="connsiteX6" fmla="*/ 1262198 w 1533745"/>
                  <a:gd name="connsiteY6" fmla="*/ 9207 h 492369"/>
                  <a:gd name="connsiteX7" fmla="*/ 1280088 w 1533745"/>
                  <a:gd name="connsiteY7" fmla="*/ 14891 h 492369"/>
                  <a:gd name="connsiteX8" fmla="*/ 1316611 w 1533745"/>
                  <a:gd name="connsiteY8" fmla="*/ 45753 h 492369"/>
                  <a:gd name="connsiteX9" fmla="*/ 1507420 w 1533745"/>
                  <a:gd name="connsiteY9" fmla="*/ 286601 h 492369"/>
                  <a:gd name="connsiteX10" fmla="*/ 1532650 w 1533745"/>
                  <a:gd name="connsiteY10" fmla="*/ 375243 h 492369"/>
                  <a:gd name="connsiteX11" fmla="*/ 1532408 w 1533745"/>
                  <a:gd name="connsiteY11" fmla="*/ 376003 h 492369"/>
                  <a:gd name="connsiteX12" fmla="*/ 1533745 w 1533745"/>
                  <a:gd name="connsiteY12" fmla="*/ 382626 h 492369"/>
                  <a:gd name="connsiteX13" fmla="*/ 1531364 w 1533745"/>
                  <a:gd name="connsiteY13" fmla="*/ 483599 h 492369"/>
                  <a:gd name="connsiteX14" fmla="*/ 306426 w 1533745"/>
                  <a:gd name="connsiteY14" fmla="*/ 492369 h 492369"/>
                  <a:gd name="connsiteX15" fmla="*/ 251395 w 1533745"/>
                  <a:gd name="connsiteY15" fmla="*/ 469575 h 492369"/>
                  <a:gd name="connsiteX16" fmla="*/ 249667 w 1533745"/>
                  <a:gd name="connsiteY16" fmla="*/ 467012 h 492369"/>
                  <a:gd name="connsiteX17" fmla="*/ 225431 w 1533745"/>
                  <a:gd name="connsiteY17" fmla="*/ 450918 h 492369"/>
                  <a:gd name="connsiteX18" fmla="*/ 35002 w 1533745"/>
                  <a:gd name="connsiteY18" fmla="*/ 260489 h 492369"/>
                  <a:gd name="connsiteX19" fmla="*/ 8551 w 1533745"/>
                  <a:gd name="connsiteY19" fmla="*/ 220655 h 492369"/>
                  <a:gd name="connsiteX20" fmla="*/ 7027 w 1533745"/>
                  <a:gd name="connsiteY20" fmla="*/ 212825 h 492369"/>
                  <a:gd name="connsiteX21" fmla="*/ 6116 w 1533745"/>
                  <a:gd name="connsiteY21" fmla="*/ 211474 h 492369"/>
                  <a:gd name="connsiteX22" fmla="*/ 0 w 1533745"/>
                  <a:gd name="connsiteY22" fmla="*/ 181180 h 492369"/>
                  <a:gd name="connsiteX23" fmla="*/ 0 w 1533745"/>
                  <a:gd name="connsiteY23" fmla="*/ 176713 h 492369"/>
                  <a:gd name="connsiteX24" fmla="*/ 0 w 1533745"/>
                  <a:gd name="connsiteY24" fmla="*/ 173974 h 492369"/>
                  <a:gd name="connsiteX25" fmla="*/ 0 w 1533745"/>
                  <a:gd name="connsiteY25" fmla="*/ 77826 h 492369"/>
                  <a:gd name="connsiteX26" fmla="*/ 77826 w 1533745"/>
                  <a:gd name="connsiteY26" fmla="*/ 0 h 492369"/>
                  <a:gd name="connsiteX0" fmla="*/ 77826 w 1533455"/>
                  <a:gd name="connsiteY0" fmla="*/ 0 h 492369"/>
                  <a:gd name="connsiteX1" fmla="*/ 1227319 w 1533455"/>
                  <a:gd name="connsiteY1" fmla="*/ 0 h 492369"/>
                  <a:gd name="connsiteX2" fmla="*/ 1233020 w 1533455"/>
                  <a:gd name="connsiteY2" fmla="*/ 1151 h 492369"/>
                  <a:gd name="connsiteX3" fmla="*/ 1236092 w 1533455"/>
                  <a:gd name="connsiteY3" fmla="*/ 914 h 492369"/>
                  <a:gd name="connsiteX4" fmla="*/ 1243492 w 1533455"/>
                  <a:gd name="connsiteY4" fmla="*/ 3265 h 492369"/>
                  <a:gd name="connsiteX5" fmla="*/ 1257612 w 1533455"/>
                  <a:gd name="connsiteY5" fmla="*/ 6116 h 492369"/>
                  <a:gd name="connsiteX6" fmla="*/ 1262198 w 1533455"/>
                  <a:gd name="connsiteY6" fmla="*/ 9207 h 492369"/>
                  <a:gd name="connsiteX7" fmla="*/ 1280088 w 1533455"/>
                  <a:gd name="connsiteY7" fmla="*/ 14891 h 492369"/>
                  <a:gd name="connsiteX8" fmla="*/ 1316611 w 1533455"/>
                  <a:gd name="connsiteY8" fmla="*/ 45753 h 492369"/>
                  <a:gd name="connsiteX9" fmla="*/ 1507420 w 1533455"/>
                  <a:gd name="connsiteY9" fmla="*/ 286601 h 492369"/>
                  <a:gd name="connsiteX10" fmla="*/ 1532650 w 1533455"/>
                  <a:gd name="connsiteY10" fmla="*/ 375243 h 492369"/>
                  <a:gd name="connsiteX11" fmla="*/ 1532408 w 1533455"/>
                  <a:gd name="connsiteY11" fmla="*/ 376003 h 492369"/>
                  <a:gd name="connsiteX12" fmla="*/ 1531364 w 1533455"/>
                  <a:gd name="connsiteY12" fmla="*/ 483599 h 492369"/>
                  <a:gd name="connsiteX13" fmla="*/ 306426 w 1533455"/>
                  <a:gd name="connsiteY13" fmla="*/ 492369 h 492369"/>
                  <a:gd name="connsiteX14" fmla="*/ 251395 w 1533455"/>
                  <a:gd name="connsiteY14" fmla="*/ 469575 h 492369"/>
                  <a:gd name="connsiteX15" fmla="*/ 249667 w 1533455"/>
                  <a:gd name="connsiteY15" fmla="*/ 467012 h 492369"/>
                  <a:gd name="connsiteX16" fmla="*/ 225431 w 1533455"/>
                  <a:gd name="connsiteY16" fmla="*/ 450918 h 492369"/>
                  <a:gd name="connsiteX17" fmla="*/ 35002 w 1533455"/>
                  <a:gd name="connsiteY17" fmla="*/ 260489 h 492369"/>
                  <a:gd name="connsiteX18" fmla="*/ 8551 w 1533455"/>
                  <a:gd name="connsiteY18" fmla="*/ 220655 h 492369"/>
                  <a:gd name="connsiteX19" fmla="*/ 7027 w 1533455"/>
                  <a:gd name="connsiteY19" fmla="*/ 212825 h 492369"/>
                  <a:gd name="connsiteX20" fmla="*/ 6116 w 1533455"/>
                  <a:gd name="connsiteY20" fmla="*/ 211474 h 492369"/>
                  <a:gd name="connsiteX21" fmla="*/ 0 w 1533455"/>
                  <a:gd name="connsiteY21" fmla="*/ 181180 h 492369"/>
                  <a:gd name="connsiteX22" fmla="*/ 0 w 1533455"/>
                  <a:gd name="connsiteY22" fmla="*/ 176713 h 492369"/>
                  <a:gd name="connsiteX23" fmla="*/ 0 w 1533455"/>
                  <a:gd name="connsiteY23" fmla="*/ 173974 h 492369"/>
                  <a:gd name="connsiteX24" fmla="*/ 0 w 1533455"/>
                  <a:gd name="connsiteY24" fmla="*/ 77826 h 492369"/>
                  <a:gd name="connsiteX25" fmla="*/ 77826 w 1533455"/>
                  <a:gd name="connsiteY25" fmla="*/ 0 h 492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3455" h="492369">
                    <a:moveTo>
                      <a:pt x="77826" y="0"/>
                    </a:moveTo>
                    <a:lnTo>
                      <a:pt x="1227319" y="0"/>
                    </a:lnTo>
                    <a:lnTo>
                      <a:pt x="1233020" y="1151"/>
                    </a:lnTo>
                    <a:lnTo>
                      <a:pt x="1236092" y="914"/>
                    </a:lnTo>
                    <a:lnTo>
                      <a:pt x="1243492" y="3265"/>
                    </a:lnTo>
                    <a:lnTo>
                      <a:pt x="1257612" y="6116"/>
                    </a:lnTo>
                    <a:lnTo>
                      <a:pt x="1262198" y="9207"/>
                    </a:lnTo>
                    <a:lnTo>
                      <a:pt x="1280088" y="14891"/>
                    </a:lnTo>
                    <a:cubicBezTo>
                      <a:pt x="1293810" y="22399"/>
                      <a:pt x="1306287" y="32721"/>
                      <a:pt x="1316611" y="45753"/>
                    </a:cubicBezTo>
                    <a:lnTo>
                      <a:pt x="1507420" y="286601"/>
                    </a:lnTo>
                    <a:cubicBezTo>
                      <a:pt x="1528069" y="312665"/>
                      <a:pt x="1536198" y="344631"/>
                      <a:pt x="1532650" y="375243"/>
                    </a:cubicBezTo>
                    <a:cubicBezTo>
                      <a:pt x="1532569" y="375496"/>
                      <a:pt x="1532489" y="375750"/>
                      <a:pt x="1532408" y="376003"/>
                    </a:cubicBezTo>
                    <a:lnTo>
                      <a:pt x="1531364" y="483599"/>
                    </a:lnTo>
                    <a:lnTo>
                      <a:pt x="306426" y="492369"/>
                    </a:lnTo>
                    <a:cubicBezTo>
                      <a:pt x="284935" y="492369"/>
                      <a:pt x="265479" y="483658"/>
                      <a:pt x="251395" y="469575"/>
                    </a:cubicBezTo>
                    <a:lnTo>
                      <a:pt x="249667" y="467012"/>
                    </a:lnTo>
                    <a:lnTo>
                      <a:pt x="225431" y="450918"/>
                    </a:lnTo>
                    <a:lnTo>
                      <a:pt x="35002" y="260489"/>
                    </a:lnTo>
                    <a:cubicBezTo>
                      <a:pt x="23246" y="248733"/>
                      <a:pt x="14429" y="235151"/>
                      <a:pt x="8551" y="220655"/>
                    </a:cubicBezTo>
                    <a:lnTo>
                      <a:pt x="7027" y="212825"/>
                    </a:lnTo>
                    <a:lnTo>
                      <a:pt x="6116" y="211474"/>
                    </a:lnTo>
                    <a:cubicBezTo>
                      <a:pt x="2178" y="202163"/>
                      <a:pt x="0" y="191926"/>
                      <a:pt x="0" y="181180"/>
                    </a:cubicBezTo>
                    <a:lnTo>
                      <a:pt x="0" y="176713"/>
                    </a:lnTo>
                    <a:lnTo>
                      <a:pt x="0" y="173974"/>
                    </a:lnTo>
                    <a:lnTo>
                      <a:pt x="0" y="77826"/>
                    </a:lnTo>
                    <a:cubicBezTo>
                      <a:pt x="0" y="34844"/>
                      <a:pt x="34844" y="0"/>
                      <a:pt x="778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22F0348-AB6D-9CE7-0EF7-A7280D8F11A8}"/>
                  </a:ext>
                </a:extLst>
              </p:cNvPr>
              <p:cNvGrpSpPr/>
              <p:nvPr/>
            </p:nvGrpSpPr>
            <p:grpSpPr>
              <a:xfrm>
                <a:off x="9164212" y="1383092"/>
                <a:ext cx="1345717" cy="234084"/>
                <a:chOff x="1152914" y="2609851"/>
                <a:chExt cx="1345717" cy="276469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1D6897EA-5FAC-90A7-0A09-5981FDD6FB91}"/>
                    </a:ext>
                  </a:extLst>
                </p:cNvPr>
                <p:cNvSpPr/>
                <p:nvPr/>
              </p:nvSpPr>
              <p:spPr bwMode="auto">
                <a:xfrm>
                  <a:off x="1152914" y="2609851"/>
                  <a:ext cx="1345717" cy="276469"/>
                </a:xfrm>
                <a:custGeom>
                  <a:avLst/>
                  <a:gdLst>
                    <a:gd name="connsiteX0" fmla="*/ 0 w 1345717"/>
                    <a:gd name="connsiteY0" fmla="*/ 0 h 276469"/>
                    <a:gd name="connsiteX1" fmla="*/ 1073643 w 1345717"/>
                    <a:gd name="connsiteY1" fmla="*/ 0 h 276469"/>
                    <a:gd name="connsiteX2" fmla="*/ 1079344 w 1345717"/>
                    <a:gd name="connsiteY2" fmla="*/ 1151 h 276469"/>
                    <a:gd name="connsiteX3" fmla="*/ 1082416 w 1345717"/>
                    <a:gd name="connsiteY3" fmla="*/ 914 h 276469"/>
                    <a:gd name="connsiteX4" fmla="*/ 1089816 w 1345717"/>
                    <a:gd name="connsiteY4" fmla="*/ 3265 h 276469"/>
                    <a:gd name="connsiteX5" fmla="*/ 1103936 w 1345717"/>
                    <a:gd name="connsiteY5" fmla="*/ 6116 h 276469"/>
                    <a:gd name="connsiteX6" fmla="*/ 1108522 w 1345717"/>
                    <a:gd name="connsiteY6" fmla="*/ 9207 h 276469"/>
                    <a:gd name="connsiteX7" fmla="*/ 1126412 w 1345717"/>
                    <a:gd name="connsiteY7" fmla="*/ 14891 h 276469"/>
                    <a:gd name="connsiteX8" fmla="*/ 1162935 w 1345717"/>
                    <a:gd name="connsiteY8" fmla="*/ 45753 h 276469"/>
                    <a:gd name="connsiteX9" fmla="*/ 1345717 w 1345717"/>
                    <a:gd name="connsiteY9" fmla="*/ 276469 h 276469"/>
                    <a:gd name="connsiteX10" fmla="*/ 298800 w 1345717"/>
                    <a:gd name="connsiteY10" fmla="*/ 276469 h 276469"/>
                    <a:gd name="connsiteX11" fmla="*/ 243769 w 1345717"/>
                    <a:gd name="connsiteY11" fmla="*/ 253675 h 276469"/>
                    <a:gd name="connsiteX12" fmla="*/ 242041 w 1345717"/>
                    <a:gd name="connsiteY12" fmla="*/ 251112 h 276469"/>
                    <a:gd name="connsiteX13" fmla="*/ 217805 w 1345717"/>
                    <a:gd name="connsiteY13" fmla="*/ 235018 h 276469"/>
                    <a:gd name="connsiteX14" fmla="*/ 27376 w 1345717"/>
                    <a:gd name="connsiteY14" fmla="*/ 44589 h 276469"/>
                    <a:gd name="connsiteX15" fmla="*/ 925 w 1345717"/>
                    <a:gd name="connsiteY15" fmla="*/ 4755 h 276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345717" h="276469">
                      <a:moveTo>
                        <a:pt x="0" y="0"/>
                      </a:moveTo>
                      <a:lnTo>
                        <a:pt x="1073643" y="0"/>
                      </a:lnTo>
                      <a:lnTo>
                        <a:pt x="1079344" y="1151"/>
                      </a:lnTo>
                      <a:lnTo>
                        <a:pt x="1082416" y="914"/>
                      </a:lnTo>
                      <a:lnTo>
                        <a:pt x="1089816" y="3265"/>
                      </a:lnTo>
                      <a:lnTo>
                        <a:pt x="1103936" y="6116"/>
                      </a:lnTo>
                      <a:lnTo>
                        <a:pt x="1108522" y="9207"/>
                      </a:lnTo>
                      <a:lnTo>
                        <a:pt x="1126412" y="14891"/>
                      </a:lnTo>
                      <a:cubicBezTo>
                        <a:pt x="1140134" y="22399"/>
                        <a:pt x="1152611" y="32721"/>
                        <a:pt x="1162935" y="45753"/>
                      </a:cubicBezTo>
                      <a:lnTo>
                        <a:pt x="1345717" y="276469"/>
                      </a:lnTo>
                      <a:lnTo>
                        <a:pt x="298800" y="276469"/>
                      </a:lnTo>
                      <a:cubicBezTo>
                        <a:pt x="277309" y="276469"/>
                        <a:pt x="257853" y="267758"/>
                        <a:pt x="243769" y="253675"/>
                      </a:cubicBezTo>
                      <a:lnTo>
                        <a:pt x="242041" y="251112"/>
                      </a:lnTo>
                      <a:lnTo>
                        <a:pt x="217805" y="235018"/>
                      </a:lnTo>
                      <a:lnTo>
                        <a:pt x="27376" y="44589"/>
                      </a:lnTo>
                      <a:cubicBezTo>
                        <a:pt x="15620" y="32833"/>
                        <a:pt x="6803" y="19251"/>
                        <a:pt x="925" y="4755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AAE3DB97-0D72-2214-AF11-AD9B28D1707B}"/>
                    </a:ext>
                  </a:extLst>
                </p:cNvPr>
                <p:cNvSpPr/>
                <p:nvPr/>
              </p:nvSpPr>
              <p:spPr bwMode="auto">
                <a:xfrm>
                  <a:off x="1298113" y="2656854"/>
                  <a:ext cx="1079962" cy="229466"/>
                </a:xfrm>
                <a:custGeom>
                  <a:avLst/>
                  <a:gdLst>
                    <a:gd name="connsiteX0" fmla="*/ 523807 w 1079962"/>
                    <a:gd name="connsiteY0" fmla="*/ 0 h 229466"/>
                    <a:gd name="connsiteX1" fmla="*/ 1079962 w 1079962"/>
                    <a:gd name="connsiteY1" fmla="*/ 157651 h 229466"/>
                    <a:gd name="connsiteX2" fmla="*/ 1036257 w 1079962"/>
                    <a:gd name="connsiteY2" fmla="*/ 219016 h 229466"/>
                    <a:gd name="connsiteX3" fmla="*/ 1011401 w 1079962"/>
                    <a:gd name="connsiteY3" fmla="*/ 229466 h 229466"/>
                    <a:gd name="connsiteX4" fmla="*/ 156776 w 1079962"/>
                    <a:gd name="connsiteY4" fmla="*/ 229466 h 229466"/>
                    <a:gd name="connsiteX5" fmla="*/ 101745 w 1079962"/>
                    <a:gd name="connsiteY5" fmla="*/ 206672 h 229466"/>
                    <a:gd name="connsiteX6" fmla="*/ 100017 w 1079962"/>
                    <a:gd name="connsiteY6" fmla="*/ 204109 h 229466"/>
                    <a:gd name="connsiteX7" fmla="*/ 75781 w 1079962"/>
                    <a:gd name="connsiteY7" fmla="*/ 188015 h 229466"/>
                    <a:gd name="connsiteX8" fmla="*/ 0 w 1079962"/>
                    <a:gd name="connsiteY8" fmla="*/ 112234 h 229466"/>
                    <a:gd name="connsiteX9" fmla="*/ 11357 w 1079962"/>
                    <a:gd name="connsiteY9" fmla="*/ 96286 h 229466"/>
                    <a:gd name="connsiteX10" fmla="*/ 523807 w 1079962"/>
                    <a:gd name="connsiteY10" fmla="*/ 0 h 229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79962" h="229466">
                      <a:moveTo>
                        <a:pt x="523807" y="0"/>
                      </a:moveTo>
                      <a:cubicBezTo>
                        <a:pt x="830963" y="0"/>
                        <a:pt x="1079962" y="70583"/>
                        <a:pt x="1079962" y="157651"/>
                      </a:cubicBezTo>
                      <a:cubicBezTo>
                        <a:pt x="1079962" y="179418"/>
                        <a:pt x="1064400" y="200155"/>
                        <a:pt x="1036257" y="219016"/>
                      </a:cubicBezTo>
                      <a:lnTo>
                        <a:pt x="1011401" y="229466"/>
                      </a:lnTo>
                      <a:lnTo>
                        <a:pt x="156776" y="229466"/>
                      </a:lnTo>
                      <a:cubicBezTo>
                        <a:pt x="135285" y="229466"/>
                        <a:pt x="115829" y="220755"/>
                        <a:pt x="101745" y="206672"/>
                      </a:cubicBezTo>
                      <a:lnTo>
                        <a:pt x="100017" y="204109"/>
                      </a:lnTo>
                      <a:lnTo>
                        <a:pt x="75781" y="188015"/>
                      </a:lnTo>
                      <a:lnTo>
                        <a:pt x="0" y="112234"/>
                      </a:lnTo>
                      <a:lnTo>
                        <a:pt x="11357" y="96286"/>
                      </a:lnTo>
                      <a:cubicBezTo>
                        <a:pt x="95786" y="39703"/>
                        <a:pt x="293440" y="0"/>
                        <a:pt x="523807" y="0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平行四辺形 78">
                <a:extLst>
                  <a:ext uri="{FF2B5EF4-FFF2-40B4-BE49-F238E27FC236}">
                    <a16:creationId xmlns:a16="http://schemas.microsoft.com/office/drawing/2014/main" id="{53BE9E5D-93F5-11CE-B1C9-3ED2760899E7}"/>
                  </a:ext>
                </a:extLst>
              </p:cNvPr>
              <p:cNvSpPr/>
              <p:nvPr/>
            </p:nvSpPr>
            <p:spPr bwMode="auto">
              <a:xfrm flipH="1">
                <a:off x="9443941" y="1619862"/>
                <a:ext cx="1087380" cy="87323"/>
              </a:xfrm>
              <a:prstGeom prst="parallelogram">
                <a:avLst>
                  <a:gd name="adj" fmla="val 22275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平行四辺形 79">
                <a:extLst>
                  <a:ext uri="{FF2B5EF4-FFF2-40B4-BE49-F238E27FC236}">
                    <a16:creationId xmlns:a16="http://schemas.microsoft.com/office/drawing/2014/main" id="{CC29B0BD-3031-C6E5-96D0-1DA4D0D94590}"/>
                  </a:ext>
                </a:extLst>
              </p:cNvPr>
              <p:cNvSpPr/>
              <p:nvPr/>
            </p:nvSpPr>
            <p:spPr bwMode="auto">
              <a:xfrm flipH="1">
                <a:off x="9496328" y="1638912"/>
                <a:ext cx="234992" cy="48186"/>
              </a:xfrm>
              <a:prstGeom prst="parallelogram">
                <a:avLst>
                  <a:gd name="adj" fmla="val 3045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B8B08D6-0DA9-329E-1FC4-76CC33E2D715}"/>
                  </a:ext>
                </a:extLst>
              </p:cNvPr>
              <p:cNvSpPr/>
              <p:nvPr/>
            </p:nvSpPr>
            <p:spPr bwMode="auto">
              <a:xfrm flipH="1">
                <a:off x="9824939" y="1638912"/>
                <a:ext cx="192586" cy="48186"/>
              </a:xfrm>
              <a:custGeom>
                <a:avLst/>
                <a:gdLst>
                  <a:gd name="connsiteX0" fmla="*/ 222961 w 487280"/>
                  <a:gd name="connsiteY0" fmla="*/ 76200 h 121920"/>
                  <a:gd name="connsiteX1" fmla="*/ 13924 w 487280"/>
                  <a:gd name="connsiteY1" fmla="*/ 76200 h 121920"/>
                  <a:gd name="connsiteX2" fmla="*/ 0 w 487280"/>
                  <a:gd name="connsiteY2" fmla="*/ 121920 h 121920"/>
                  <a:gd name="connsiteX3" fmla="*/ 209037 w 487280"/>
                  <a:gd name="connsiteY3" fmla="*/ 121920 h 121920"/>
                  <a:gd name="connsiteX4" fmla="*/ 463467 w 487280"/>
                  <a:gd name="connsiteY4" fmla="*/ 76200 h 121920"/>
                  <a:gd name="connsiteX5" fmla="*/ 254430 w 487280"/>
                  <a:gd name="connsiteY5" fmla="*/ 76200 h 121920"/>
                  <a:gd name="connsiteX6" fmla="*/ 240506 w 487280"/>
                  <a:gd name="connsiteY6" fmla="*/ 121920 h 121920"/>
                  <a:gd name="connsiteX7" fmla="*/ 449543 w 487280"/>
                  <a:gd name="connsiteY7" fmla="*/ 121920 h 121920"/>
                  <a:gd name="connsiteX8" fmla="*/ 246774 w 487280"/>
                  <a:gd name="connsiteY8" fmla="*/ 0 h 121920"/>
                  <a:gd name="connsiteX9" fmla="*/ 37737 w 487280"/>
                  <a:gd name="connsiteY9" fmla="*/ 0 h 121920"/>
                  <a:gd name="connsiteX10" fmla="*/ 23813 w 487280"/>
                  <a:gd name="connsiteY10" fmla="*/ 45720 h 121920"/>
                  <a:gd name="connsiteX11" fmla="*/ 232850 w 487280"/>
                  <a:gd name="connsiteY11" fmla="*/ 45720 h 121920"/>
                  <a:gd name="connsiteX12" fmla="*/ 487280 w 487280"/>
                  <a:gd name="connsiteY12" fmla="*/ 0 h 121920"/>
                  <a:gd name="connsiteX13" fmla="*/ 278243 w 487280"/>
                  <a:gd name="connsiteY13" fmla="*/ 0 h 121920"/>
                  <a:gd name="connsiteX14" fmla="*/ 264319 w 487280"/>
                  <a:gd name="connsiteY14" fmla="*/ 45720 h 121920"/>
                  <a:gd name="connsiteX15" fmla="*/ 473356 w 487280"/>
                  <a:gd name="connsiteY15" fmla="*/ 45720 h 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280" h="121920">
                    <a:moveTo>
                      <a:pt x="222961" y="76200"/>
                    </a:moveTo>
                    <a:lnTo>
                      <a:pt x="13924" y="76200"/>
                    </a:lnTo>
                    <a:lnTo>
                      <a:pt x="0" y="121920"/>
                    </a:lnTo>
                    <a:lnTo>
                      <a:pt x="209037" y="121920"/>
                    </a:lnTo>
                    <a:close/>
                    <a:moveTo>
                      <a:pt x="463467" y="76200"/>
                    </a:moveTo>
                    <a:lnTo>
                      <a:pt x="254430" y="76200"/>
                    </a:lnTo>
                    <a:lnTo>
                      <a:pt x="240506" y="121920"/>
                    </a:lnTo>
                    <a:lnTo>
                      <a:pt x="449543" y="121920"/>
                    </a:lnTo>
                    <a:close/>
                    <a:moveTo>
                      <a:pt x="246774" y="0"/>
                    </a:moveTo>
                    <a:lnTo>
                      <a:pt x="37737" y="0"/>
                    </a:lnTo>
                    <a:lnTo>
                      <a:pt x="23813" y="45720"/>
                    </a:lnTo>
                    <a:lnTo>
                      <a:pt x="232850" y="45720"/>
                    </a:lnTo>
                    <a:close/>
                    <a:moveTo>
                      <a:pt x="487280" y="0"/>
                    </a:moveTo>
                    <a:lnTo>
                      <a:pt x="278243" y="0"/>
                    </a:lnTo>
                    <a:lnTo>
                      <a:pt x="264319" y="45720"/>
                    </a:lnTo>
                    <a:lnTo>
                      <a:pt x="473356" y="4572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8012D989-F62C-27C5-ED0D-4EC29CC90451}"/>
                  </a:ext>
                </a:extLst>
              </p:cNvPr>
              <p:cNvSpPr/>
              <p:nvPr/>
            </p:nvSpPr>
            <p:spPr bwMode="auto">
              <a:xfrm flipH="1">
                <a:off x="10044014" y="1638912"/>
                <a:ext cx="192586" cy="48186"/>
              </a:xfrm>
              <a:custGeom>
                <a:avLst/>
                <a:gdLst>
                  <a:gd name="connsiteX0" fmla="*/ 222961 w 487280"/>
                  <a:gd name="connsiteY0" fmla="*/ 76200 h 121920"/>
                  <a:gd name="connsiteX1" fmla="*/ 13924 w 487280"/>
                  <a:gd name="connsiteY1" fmla="*/ 76200 h 121920"/>
                  <a:gd name="connsiteX2" fmla="*/ 0 w 487280"/>
                  <a:gd name="connsiteY2" fmla="*/ 121920 h 121920"/>
                  <a:gd name="connsiteX3" fmla="*/ 209037 w 487280"/>
                  <a:gd name="connsiteY3" fmla="*/ 121920 h 121920"/>
                  <a:gd name="connsiteX4" fmla="*/ 463467 w 487280"/>
                  <a:gd name="connsiteY4" fmla="*/ 76200 h 121920"/>
                  <a:gd name="connsiteX5" fmla="*/ 254430 w 487280"/>
                  <a:gd name="connsiteY5" fmla="*/ 76200 h 121920"/>
                  <a:gd name="connsiteX6" fmla="*/ 240506 w 487280"/>
                  <a:gd name="connsiteY6" fmla="*/ 121920 h 121920"/>
                  <a:gd name="connsiteX7" fmla="*/ 449543 w 487280"/>
                  <a:gd name="connsiteY7" fmla="*/ 121920 h 121920"/>
                  <a:gd name="connsiteX8" fmla="*/ 246774 w 487280"/>
                  <a:gd name="connsiteY8" fmla="*/ 0 h 121920"/>
                  <a:gd name="connsiteX9" fmla="*/ 37737 w 487280"/>
                  <a:gd name="connsiteY9" fmla="*/ 0 h 121920"/>
                  <a:gd name="connsiteX10" fmla="*/ 23813 w 487280"/>
                  <a:gd name="connsiteY10" fmla="*/ 45720 h 121920"/>
                  <a:gd name="connsiteX11" fmla="*/ 232850 w 487280"/>
                  <a:gd name="connsiteY11" fmla="*/ 45720 h 121920"/>
                  <a:gd name="connsiteX12" fmla="*/ 487280 w 487280"/>
                  <a:gd name="connsiteY12" fmla="*/ 0 h 121920"/>
                  <a:gd name="connsiteX13" fmla="*/ 278243 w 487280"/>
                  <a:gd name="connsiteY13" fmla="*/ 0 h 121920"/>
                  <a:gd name="connsiteX14" fmla="*/ 264319 w 487280"/>
                  <a:gd name="connsiteY14" fmla="*/ 45720 h 121920"/>
                  <a:gd name="connsiteX15" fmla="*/ 473356 w 487280"/>
                  <a:gd name="connsiteY15" fmla="*/ 45720 h 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280" h="121920">
                    <a:moveTo>
                      <a:pt x="222961" y="76200"/>
                    </a:moveTo>
                    <a:lnTo>
                      <a:pt x="13924" y="76200"/>
                    </a:lnTo>
                    <a:lnTo>
                      <a:pt x="0" y="121920"/>
                    </a:lnTo>
                    <a:lnTo>
                      <a:pt x="209037" y="121920"/>
                    </a:lnTo>
                    <a:close/>
                    <a:moveTo>
                      <a:pt x="463467" y="76200"/>
                    </a:moveTo>
                    <a:lnTo>
                      <a:pt x="254430" y="76200"/>
                    </a:lnTo>
                    <a:lnTo>
                      <a:pt x="240506" y="121920"/>
                    </a:lnTo>
                    <a:lnTo>
                      <a:pt x="449543" y="121920"/>
                    </a:lnTo>
                    <a:close/>
                    <a:moveTo>
                      <a:pt x="246774" y="0"/>
                    </a:moveTo>
                    <a:lnTo>
                      <a:pt x="37737" y="0"/>
                    </a:lnTo>
                    <a:lnTo>
                      <a:pt x="23813" y="45720"/>
                    </a:lnTo>
                    <a:lnTo>
                      <a:pt x="232850" y="45720"/>
                    </a:lnTo>
                    <a:close/>
                    <a:moveTo>
                      <a:pt x="487280" y="0"/>
                    </a:moveTo>
                    <a:lnTo>
                      <a:pt x="278243" y="0"/>
                    </a:lnTo>
                    <a:lnTo>
                      <a:pt x="264319" y="45720"/>
                    </a:lnTo>
                    <a:lnTo>
                      <a:pt x="473356" y="4572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40D4328-FF49-19DB-08F7-4467EEF83FF4}"/>
                  </a:ext>
                </a:extLst>
              </p:cNvPr>
              <p:cNvSpPr/>
              <p:nvPr/>
            </p:nvSpPr>
            <p:spPr bwMode="auto">
              <a:xfrm flipH="1">
                <a:off x="10274995" y="1638912"/>
                <a:ext cx="192586" cy="48186"/>
              </a:xfrm>
              <a:custGeom>
                <a:avLst/>
                <a:gdLst>
                  <a:gd name="connsiteX0" fmla="*/ 222961 w 487280"/>
                  <a:gd name="connsiteY0" fmla="*/ 76200 h 121920"/>
                  <a:gd name="connsiteX1" fmla="*/ 13924 w 487280"/>
                  <a:gd name="connsiteY1" fmla="*/ 76200 h 121920"/>
                  <a:gd name="connsiteX2" fmla="*/ 0 w 487280"/>
                  <a:gd name="connsiteY2" fmla="*/ 121920 h 121920"/>
                  <a:gd name="connsiteX3" fmla="*/ 209037 w 487280"/>
                  <a:gd name="connsiteY3" fmla="*/ 121920 h 121920"/>
                  <a:gd name="connsiteX4" fmla="*/ 463467 w 487280"/>
                  <a:gd name="connsiteY4" fmla="*/ 76200 h 121920"/>
                  <a:gd name="connsiteX5" fmla="*/ 254430 w 487280"/>
                  <a:gd name="connsiteY5" fmla="*/ 76200 h 121920"/>
                  <a:gd name="connsiteX6" fmla="*/ 240506 w 487280"/>
                  <a:gd name="connsiteY6" fmla="*/ 121920 h 121920"/>
                  <a:gd name="connsiteX7" fmla="*/ 449543 w 487280"/>
                  <a:gd name="connsiteY7" fmla="*/ 121920 h 121920"/>
                  <a:gd name="connsiteX8" fmla="*/ 246774 w 487280"/>
                  <a:gd name="connsiteY8" fmla="*/ 0 h 121920"/>
                  <a:gd name="connsiteX9" fmla="*/ 37737 w 487280"/>
                  <a:gd name="connsiteY9" fmla="*/ 0 h 121920"/>
                  <a:gd name="connsiteX10" fmla="*/ 23813 w 487280"/>
                  <a:gd name="connsiteY10" fmla="*/ 45720 h 121920"/>
                  <a:gd name="connsiteX11" fmla="*/ 232850 w 487280"/>
                  <a:gd name="connsiteY11" fmla="*/ 45720 h 121920"/>
                  <a:gd name="connsiteX12" fmla="*/ 487280 w 487280"/>
                  <a:gd name="connsiteY12" fmla="*/ 0 h 121920"/>
                  <a:gd name="connsiteX13" fmla="*/ 278243 w 487280"/>
                  <a:gd name="connsiteY13" fmla="*/ 0 h 121920"/>
                  <a:gd name="connsiteX14" fmla="*/ 264319 w 487280"/>
                  <a:gd name="connsiteY14" fmla="*/ 45720 h 121920"/>
                  <a:gd name="connsiteX15" fmla="*/ 473356 w 487280"/>
                  <a:gd name="connsiteY15" fmla="*/ 45720 h 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280" h="121920">
                    <a:moveTo>
                      <a:pt x="222961" y="76200"/>
                    </a:moveTo>
                    <a:lnTo>
                      <a:pt x="13924" y="76200"/>
                    </a:lnTo>
                    <a:lnTo>
                      <a:pt x="0" y="121920"/>
                    </a:lnTo>
                    <a:lnTo>
                      <a:pt x="209037" y="121920"/>
                    </a:lnTo>
                    <a:close/>
                    <a:moveTo>
                      <a:pt x="463467" y="76200"/>
                    </a:moveTo>
                    <a:lnTo>
                      <a:pt x="254430" y="76200"/>
                    </a:lnTo>
                    <a:lnTo>
                      <a:pt x="240506" y="121920"/>
                    </a:lnTo>
                    <a:lnTo>
                      <a:pt x="449543" y="121920"/>
                    </a:lnTo>
                    <a:close/>
                    <a:moveTo>
                      <a:pt x="246774" y="0"/>
                    </a:moveTo>
                    <a:lnTo>
                      <a:pt x="37737" y="0"/>
                    </a:lnTo>
                    <a:lnTo>
                      <a:pt x="23813" y="45720"/>
                    </a:lnTo>
                    <a:lnTo>
                      <a:pt x="232850" y="45720"/>
                    </a:lnTo>
                    <a:close/>
                    <a:moveTo>
                      <a:pt x="487280" y="0"/>
                    </a:moveTo>
                    <a:lnTo>
                      <a:pt x="278243" y="0"/>
                    </a:lnTo>
                    <a:lnTo>
                      <a:pt x="264319" y="45720"/>
                    </a:lnTo>
                    <a:lnTo>
                      <a:pt x="473356" y="4572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28228AC-7BE8-DACE-F5C4-9C793739BEE3}"/>
                  </a:ext>
                </a:extLst>
              </p:cNvPr>
              <p:cNvSpPr/>
              <p:nvPr/>
            </p:nvSpPr>
            <p:spPr bwMode="auto">
              <a:xfrm flipV="1">
                <a:off x="9101154" y="741550"/>
                <a:ext cx="1446175" cy="562958"/>
              </a:xfrm>
              <a:custGeom>
                <a:avLst/>
                <a:gdLst>
                  <a:gd name="connsiteX0" fmla="*/ 1473717 w 1473717"/>
                  <a:gd name="connsiteY0" fmla="*/ 560587 h 560587"/>
                  <a:gd name="connsiteX1" fmla="*/ 1458102 w 1473717"/>
                  <a:gd name="connsiteY1" fmla="*/ 516330 h 560587"/>
                  <a:gd name="connsiteX2" fmla="*/ 1227797 w 1473717"/>
                  <a:gd name="connsiteY2" fmla="*/ 20954 h 560587"/>
                  <a:gd name="connsiteX3" fmla="*/ 1209907 w 1473717"/>
                  <a:gd name="connsiteY3" fmla="*/ 12956 h 560587"/>
                  <a:gd name="connsiteX4" fmla="*/ 1205321 w 1473717"/>
                  <a:gd name="connsiteY4" fmla="*/ 8606 h 560587"/>
                  <a:gd name="connsiteX5" fmla="*/ 1191201 w 1473717"/>
                  <a:gd name="connsiteY5" fmla="*/ 4594 h 560587"/>
                  <a:gd name="connsiteX6" fmla="*/ 1183801 w 1473717"/>
                  <a:gd name="connsiteY6" fmla="*/ 1286 h 560587"/>
                  <a:gd name="connsiteX7" fmla="*/ 1180729 w 1473717"/>
                  <a:gd name="connsiteY7" fmla="*/ 1620 h 560587"/>
                  <a:gd name="connsiteX8" fmla="*/ 1175028 w 1473717"/>
                  <a:gd name="connsiteY8" fmla="*/ 0 h 560587"/>
                  <a:gd name="connsiteX9" fmla="*/ 25535 w 1473717"/>
                  <a:gd name="connsiteY9" fmla="*/ 0 h 560587"/>
                  <a:gd name="connsiteX10" fmla="*/ 3998 w 1473717"/>
                  <a:gd name="connsiteY10" fmla="*/ 6119 h 560587"/>
                  <a:gd name="connsiteX11" fmla="*/ 96 w 1473717"/>
                  <a:gd name="connsiteY11" fmla="*/ 33311 h 560587"/>
                  <a:gd name="connsiteX12" fmla="*/ 16765 w 1473717"/>
                  <a:gd name="connsiteY12" fmla="*/ 141796 h 560587"/>
                  <a:gd name="connsiteX13" fmla="*/ 251491 w 1473717"/>
                  <a:gd name="connsiteY13" fmla="*/ 523794 h 560587"/>
                  <a:gd name="connsiteX14" fmla="*/ 306522 w 1473717"/>
                  <a:gd name="connsiteY14" fmla="*/ 555868 h 56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73717" h="560587">
                    <a:moveTo>
                      <a:pt x="1473717" y="560587"/>
                    </a:moveTo>
                    <a:lnTo>
                      <a:pt x="1458102" y="516330"/>
                    </a:lnTo>
                    <a:cubicBezTo>
                      <a:pt x="1404561" y="379782"/>
                      <a:pt x="1266505" y="101487"/>
                      <a:pt x="1227797" y="20954"/>
                    </a:cubicBezTo>
                    <a:lnTo>
                      <a:pt x="1209907" y="12956"/>
                    </a:lnTo>
                    <a:lnTo>
                      <a:pt x="1205321" y="8606"/>
                    </a:lnTo>
                    <a:lnTo>
                      <a:pt x="1191201" y="4594"/>
                    </a:lnTo>
                    <a:lnTo>
                      <a:pt x="1183801" y="1286"/>
                    </a:lnTo>
                    <a:lnTo>
                      <a:pt x="1180729" y="1620"/>
                    </a:lnTo>
                    <a:lnTo>
                      <a:pt x="1175028" y="0"/>
                    </a:lnTo>
                    <a:lnTo>
                      <a:pt x="25535" y="0"/>
                    </a:lnTo>
                    <a:lnTo>
                      <a:pt x="3998" y="6119"/>
                    </a:lnTo>
                    <a:lnTo>
                      <a:pt x="96" y="33311"/>
                    </a:lnTo>
                    <a:cubicBezTo>
                      <a:pt x="96" y="61536"/>
                      <a:pt x="-2285" y="111191"/>
                      <a:pt x="16765" y="141796"/>
                    </a:cubicBezTo>
                    <a:lnTo>
                      <a:pt x="251491" y="523794"/>
                    </a:lnTo>
                    <a:cubicBezTo>
                      <a:pt x="265575" y="543610"/>
                      <a:pt x="285031" y="555868"/>
                      <a:pt x="306522" y="5558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8948FCC-3ABE-6782-D28D-9D881D8C434D}"/>
                  </a:ext>
                </a:extLst>
              </p:cNvPr>
              <p:cNvSpPr/>
              <p:nvPr/>
            </p:nvSpPr>
            <p:spPr bwMode="auto">
              <a:xfrm>
                <a:off x="9075414" y="1613227"/>
                <a:ext cx="237634" cy="1718877"/>
              </a:xfrm>
              <a:custGeom>
                <a:avLst/>
                <a:gdLst>
                  <a:gd name="connsiteX0" fmla="*/ 267 w 272562"/>
                  <a:gd name="connsiteY0" fmla="*/ 0 h 1718877"/>
                  <a:gd name="connsiteX1" fmla="*/ 272562 w 272562"/>
                  <a:gd name="connsiteY1" fmla="*/ 233076 h 1718877"/>
                  <a:gd name="connsiteX2" fmla="*/ 272562 w 272562"/>
                  <a:gd name="connsiteY2" fmla="*/ 1718877 h 1718877"/>
                  <a:gd name="connsiteX3" fmla="*/ 251662 w 272562"/>
                  <a:gd name="connsiteY3" fmla="*/ 1706816 h 1718877"/>
                  <a:gd name="connsiteX4" fmla="*/ 249934 w 272562"/>
                  <a:gd name="connsiteY4" fmla="*/ 1704622 h 1718877"/>
                  <a:gd name="connsiteX5" fmla="*/ 225698 w 272562"/>
                  <a:gd name="connsiteY5" fmla="*/ 1690846 h 1718877"/>
                  <a:gd name="connsiteX6" fmla="*/ 35269 w 272562"/>
                  <a:gd name="connsiteY6" fmla="*/ 1527845 h 1718877"/>
                  <a:gd name="connsiteX7" fmla="*/ 8818 w 272562"/>
                  <a:gd name="connsiteY7" fmla="*/ 1493748 h 1718877"/>
                  <a:gd name="connsiteX8" fmla="*/ 7294 w 272562"/>
                  <a:gd name="connsiteY8" fmla="*/ 1487046 h 1718877"/>
                  <a:gd name="connsiteX9" fmla="*/ 6383 w 272562"/>
                  <a:gd name="connsiteY9" fmla="*/ 1485889 h 1718877"/>
                  <a:gd name="connsiteX10" fmla="*/ 267 w 272562"/>
                  <a:gd name="connsiteY10" fmla="*/ 1459959 h 1718877"/>
                  <a:gd name="connsiteX11" fmla="*/ 267 w 272562"/>
                  <a:gd name="connsiteY11" fmla="*/ 1456135 h 1718877"/>
                  <a:gd name="connsiteX12" fmla="*/ 0 w 272562"/>
                  <a:gd name="connsiteY12" fmla="*/ 1454962 h 1718877"/>
                  <a:gd name="connsiteX13" fmla="*/ 267 w 272562"/>
                  <a:gd name="connsiteY13" fmla="*/ 1453791 h 171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2562" h="1718877">
                    <a:moveTo>
                      <a:pt x="267" y="0"/>
                    </a:moveTo>
                    <a:lnTo>
                      <a:pt x="272562" y="233076"/>
                    </a:lnTo>
                    <a:lnTo>
                      <a:pt x="272562" y="1718877"/>
                    </a:lnTo>
                    <a:lnTo>
                      <a:pt x="251662" y="1706816"/>
                    </a:lnTo>
                    <a:lnTo>
                      <a:pt x="249934" y="1704622"/>
                    </a:lnTo>
                    <a:lnTo>
                      <a:pt x="225698" y="1690846"/>
                    </a:lnTo>
                    <a:lnTo>
                      <a:pt x="35269" y="1527845"/>
                    </a:lnTo>
                    <a:cubicBezTo>
                      <a:pt x="23513" y="1517782"/>
                      <a:pt x="14696" y="1506156"/>
                      <a:pt x="8818" y="1493748"/>
                    </a:cubicBezTo>
                    <a:lnTo>
                      <a:pt x="7294" y="1487046"/>
                    </a:lnTo>
                    <a:lnTo>
                      <a:pt x="6383" y="1485889"/>
                    </a:lnTo>
                    <a:cubicBezTo>
                      <a:pt x="2445" y="1477920"/>
                      <a:pt x="267" y="1469157"/>
                      <a:pt x="267" y="1459959"/>
                    </a:cubicBezTo>
                    <a:lnTo>
                      <a:pt x="267" y="1456135"/>
                    </a:lnTo>
                    <a:lnTo>
                      <a:pt x="0" y="1454962"/>
                    </a:lnTo>
                    <a:lnTo>
                      <a:pt x="267" y="145379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E2D9756C-617C-BF80-8904-6A2802C75D56}"/>
                </a:ext>
              </a:extLst>
            </p:cNvPr>
            <p:cNvGrpSpPr/>
            <p:nvPr/>
          </p:nvGrpSpPr>
          <p:grpSpPr>
            <a:xfrm>
              <a:off x="3773333" y="5410893"/>
              <a:ext cx="1429489" cy="905365"/>
              <a:chOff x="237077" y="4286250"/>
              <a:chExt cx="2389212" cy="1513204"/>
            </a:xfrm>
          </p:grpSpPr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8191EC6B-895B-7A49-B0FC-7F9C0FBA094D}"/>
                  </a:ext>
                </a:extLst>
              </p:cNvPr>
              <p:cNvSpPr/>
              <p:nvPr/>
            </p:nvSpPr>
            <p:spPr bwMode="auto">
              <a:xfrm>
                <a:off x="632520" y="4361449"/>
                <a:ext cx="1993769" cy="1362806"/>
              </a:xfrm>
              <a:prstGeom prst="roundRect">
                <a:avLst>
                  <a:gd name="adj" fmla="val 5484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86F8C424-7F41-3C80-2FE4-41734672DCBE}"/>
                  </a:ext>
                </a:extLst>
              </p:cNvPr>
              <p:cNvSpPr/>
              <p:nvPr/>
            </p:nvSpPr>
            <p:spPr bwMode="auto">
              <a:xfrm>
                <a:off x="2230726" y="4501639"/>
                <a:ext cx="317212" cy="317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9CA7BCC5-4027-6E93-F786-041A654BDC3D}"/>
                  </a:ext>
                </a:extLst>
              </p:cNvPr>
              <p:cNvSpPr/>
              <p:nvPr/>
            </p:nvSpPr>
            <p:spPr bwMode="auto">
              <a:xfrm>
                <a:off x="2230726" y="4863589"/>
                <a:ext cx="317212" cy="317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EC6A8A98-5772-3D2E-4C41-6FEB1AA700FD}"/>
                  </a:ext>
                </a:extLst>
              </p:cNvPr>
              <p:cNvSpPr/>
              <p:nvPr/>
            </p:nvSpPr>
            <p:spPr bwMode="auto">
              <a:xfrm>
                <a:off x="765056" y="4470400"/>
                <a:ext cx="1397634" cy="1144904"/>
              </a:xfrm>
              <a:prstGeom prst="roundRect">
                <a:avLst>
                  <a:gd name="adj" fmla="val 5484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D7535253-629A-C91F-FFA4-10AB2B89F415}"/>
                  </a:ext>
                </a:extLst>
              </p:cNvPr>
              <p:cNvSpPr/>
              <p:nvPr/>
            </p:nvSpPr>
            <p:spPr bwMode="auto">
              <a:xfrm rot="5400000">
                <a:off x="-177050" y="4823273"/>
                <a:ext cx="1501698" cy="427653"/>
              </a:xfrm>
              <a:prstGeom prst="trapezoid">
                <a:avLst>
                  <a:gd name="adj" fmla="val 44304"/>
                </a:avLst>
              </a:prstGeom>
              <a:gradFill>
                <a:gsLst>
                  <a:gs pos="10000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E1415566-F736-FC91-0F77-688BCB92023C}"/>
                  </a:ext>
                </a:extLst>
              </p:cNvPr>
              <p:cNvSpPr/>
              <p:nvPr/>
            </p:nvSpPr>
            <p:spPr bwMode="auto">
              <a:xfrm>
                <a:off x="237077" y="4286250"/>
                <a:ext cx="147098" cy="1513204"/>
              </a:xfrm>
              <a:prstGeom prst="roundRect">
                <a:avLst>
                  <a:gd name="adj" fmla="val 21672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781FD5E0-B149-FC2B-C0F2-59DC0659DA83}"/>
                  </a:ext>
                </a:extLst>
              </p:cNvPr>
              <p:cNvSpPr/>
              <p:nvPr/>
            </p:nvSpPr>
            <p:spPr bwMode="auto">
              <a:xfrm>
                <a:off x="808433" y="4519613"/>
                <a:ext cx="1310880" cy="1046478"/>
              </a:xfrm>
              <a:prstGeom prst="roundRect">
                <a:avLst>
                  <a:gd name="adj" fmla="val 1843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3DC93951-CD01-46E4-DDA8-F9081A26AA97}"/>
                  </a:ext>
                </a:extLst>
              </p:cNvPr>
              <p:cNvSpPr/>
              <p:nvPr/>
            </p:nvSpPr>
            <p:spPr bwMode="auto">
              <a:xfrm>
                <a:off x="869491" y="4599131"/>
                <a:ext cx="1192672" cy="815216"/>
              </a:xfrm>
              <a:prstGeom prst="roundRect">
                <a:avLst>
                  <a:gd name="adj" fmla="val 184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2195DBCD-C15D-6442-C1EE-3588F27066AB}"/>
                  </a:ext>
                </a:extLst>
              </p:cNvPr>
              <p:cNvSpPr/>
              <p:nvPr/>
            </p:nvSpPr>
            <p:spPr bwMode="auto">
              <a:xfrm>
                <a:off x="907503" y="5379453"/>
                <a:ext cx="1123165" cy="1299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1353FDA-3399-9FFA-5CCC-04C7277C2B5D}"/>
                  </a:ext>
                </a:extLst>
              </p:cNvPr>
              <p:cNvSpPr/>
              <p:nvPr/>
            </p:nvSpPr>
            <p:spPr bwMode="auto">
              <a:xfrm>
                <a:off x="907503" y="5360403"/>
                <a:ext cx="1123165" cy="129918"/>
              </a:xfrm>
              <a:prstGeom prst="ellipse">
                <a:avLst/>
              </a:prstGeom>
              <a:solidFill>
                <a:srgbClr val="FFD04B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41BB58F5-96A8-0753-25D3-22A884D0EBC9}"/>
                  </a:ext>
                </a:extLst>
              </p:cNvPr>
              <p:cNvSpPr/>
              <p:nvPr/>
            </p:nvSpPr>
            <p:spPr bwMode="auto">
              <a:xfrm>
                <a:off x="2230726" y="4489179"/>
                <a:ext cx="317212" cy="317212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640A8B3E-9A1F-BF22-59E9-72C3C9190BDC}"/>
                  </a:ext>
                </a:extLst>
              </p:cNvPr>
              <p:cNvSpPr/>
              <p:nvPr/>
            </p:nvSpPr>
            <p:spPr bwMode="auto">
              <a:xfrm>
                <a:off x="2230726" y="4851129"/>
                <a:ext cx="317212" cy="317212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EE94275E-7F71-F962-D730-F63670951573}"/>
                  </a:ext>
                </a:extLst>
              </p:cNvPr>
              <p:cNvSpPr/>
              <p:nvPr/>
            </p:nvSpPr>
            <p:spPr bwMode="auto">
              <a:xfrm>
                <a:off x="2250699" y="5351348"/>
                <a:ext cx="286662" cy="117638"/>
              </a:xfrm>
              <a:prstGeom prst="roundRect">
                <a:avLst>
                  <a:gd name="adj" fmla="val 15761"/>
                </a:avLst>
              </a:prstGeom>
              <a:gradFill>
                <a:gsLst>
                  <a:gs pos="50000">
                    <a:schemeClr val="tx1">
                      <a:lumMod val="75000"/>
                      <a:lumOff val="2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167EBF96-8E01-3182-DF50-630B1B88673B}"/>
                  </a:ext>
                </a:extLst>
              </p:cNvPr>
              <p:cNvSpPr/>
              <p:nvPr/>
            </p:nvSpPr>
            <p:spPr bwMode="auto">
              <a:xfrm>
                <a:off x="2250699" y="5498986"/>
                <a:ext cx="286662" cy="117638"/>
              </a:xfrm>
              <a:prstGeom prst="roundRect">
                <a:avLst>
                  <a:gd name="adj" fmla="val 15761"/>
                </a:avLst>
              </a:prstGeom>
              <a:gradFill>
                <a:gsLst>
                  <a:gs pos="50000">
                    <a:schemeClr val="tx1">
                      <a:lumMod val="75000"/>
                      <a:lumOff val="2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320649B5-4E78-060B-91B5-4CEDBBFF8DBE}"/>
                  </a:ext>
                </a:extLst>
              </p:cNvPr>
              <p:cNvSpPr/>
              <p:nvPr/>
            </p:nvSpPr>
            <p:spPr bwMode="auto">
              <a:xfrm rot="2700000">
                <a:off x="2358448" y="4526224"/>
                <a:ext cx="63440" cy="262170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B435E2E0-6FD6-815F-CAFE-9C595E499138}"/>
                  </a:ext>
                </a:extLst>
              </p:cNvPr>
              <p:cNvSpPr/>
              <p:nvPr/>
            </p:nvSpPr>
            <p:spPr bwMode="auto">
              <a:xfrm rot="18900000">
                <a:off x="2358448" y="4888174"/>
                <a:ext cx="63440" cy="262170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4369623B-5E7B-C6CF-F345-77083F8786C2}"/>
                  </a:ext>
                </a:extLst>
              </p:cNvPr>
              <p:cNvSpPr/>
              <p:nvPr/>
            </p:nvSpPr>
            <p:spPr bwMode="auto">
              <a:xfrm rot="2700000">
                <a:off x="2357612" y="4516700"/>
                <a:ext cx="63440" cy="262170"/>
              </a:xfrm>
              <a:prstGeom prst="roundRect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6D30F4E1-6725-7D86-29B5-7C441255DB0B}"/>
                  </a:ext>
                </a:extLst>
              </p:cNvPr>
              <p:cNvSpPr/>
              <p:nvPr/>
            </p:nvSpPr>
            <p:spPr bwMode="auto">
              <a:xfrm rot="18900000">
                <a:off x="2357612" y="4878650"/>
                <a:ext cx="63440" cy="262170"/>
              </a:xfrm>
              <a:prstGeom prst="roundRect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FE2E14A-6F42-B677-47FD-CD9E2E08FDF4}"/>
              </a:ext>
            </a:extLst>
          </p:cNvPr>
          <p:cNvGrpSpPr/>
          <p:nvPr/>
        </p:nvGrpSpPr>
        <p:grpSpPr>
          <a:xfrm>
            <a:off x="3823189" y="1115000"/>
            <a:ext cx="2152608" cy="2178084"/>
            <a:chOff x="-4510650" y="3299460"/>
            <a:chExt cx="2275450" cy="2302380"/>
          </a:xfrm>
          <a:solidFill>
            <a:schemeClr val="bg1"/>
          </a:solidFill>
        </p:grpSpPr>
        <p:sp>
          <p:nvSpPr>
            <p:cNvPr id="110" name="円: 塗りつぶしなし 109">
              <a:extLst>
                <a:ext uri="{FF2B5EF4-FFF2-40B4-BE49-F238E27FC236}">
                  <a16:creationId xmlns:a16="http://schemas.microsoft.com/office/drawing/2014/main" id="{763F390C-F7F2-9859-7A4D-9071C7DA6256}"/>
                </a:ext>
              </a:extLst>
            </p:cNvPr>
            <p:cNvSpPr/>
            <p:nvPr/>
          </p:nvSpPr>
          <p:spPr bwMode="auto">
            <a:xfrm>
              <a:off x="-4510650" y="3326390"/>
              <a:ext cx="2275450" cy="2275450"/>
            </a:xfrm>
            <a:prstGeom prst="donut">
              <a:avLst>
                <a:gd name="adj" fmla="val 12727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17927BB3-DA6C-2F24-2797-F9DC94BF9D7F}"/>
                </a:ext>
              </a:extLst>
            </p:cNvPr>
            <p:cNvSpPr/>
            <p:nvPr/>
          </p:nvSpPr>
          <p:spPr bwMode="auto">
            <a:xfrm rot="10800000">
              <a:off x="-3748955" y="3299460"/>
              <a:ext cx="739054" cy="421954"/>
            </a:xfrm>
            <a:custGeom>
              <a:avLst/>
              <a:gdLst>
                <a:gd name="connsiteX0" fmla="*/ 337347 w 687699"/>
                <a:gd name="connsiteY0" fmla="*/ 449376 h 449376"/>
                <a:gd name="connsiteX1" fmla="*/ 99865 w 687699"/>
                <a:gd name="connsiteY1" fmla="*/ 425436 h 449376"/>
                <a:gd name="connsiteX2" fmla="*/ 0 w 687699"/>
                <a:gd name="connsiteY2" fmla="*/ 399758 h 449376"/>
                <a:gd name="connsiteX3" fmla="*/ 56175 w 687699"/>
                <a:gd name="connsiteY3" fmla="*/ 4007 h 449376"/>
                <a:gd name="connsiteX4" fmla="*/ 178733 w 687699"/>
                <a:gd name="connsiteY4" fmla="*/ 42051 h 449376"/>
                <a:gd name="connsiteX5" fmla="*/ 337347 w 687699"/>
                <a:gd name="connsiteY5" fmla="*/ 58041 h 449376"/>
                <a:gd name="connsiteX6" fmla="*/ 495961 w 687699"/>
                <a:gd name="connsiteY6" fmla="*/ 42051 h 449376"/>
                <a:gd name="connsiteX7" fmla="*/ 631429 w 687699"/>
                <a:gd name="connsiteY7" fmla="*/ 0 h 449376"/>
                <a:gd name="connsiteX8" fmla="*/ 687699 w 687699"/>
                <a:gd name="connsiteY8" fmla="*/ 396414 h 449376"/>
                <a:gd name="connsiteX9" fmla="*/ 574829 w 687699"/>
                <a:gd name="connsiteY9" fmla="*/ 425436 h 449376"/>
                <a:gd name="connsiteX10" fmla="*/ 337347 w 687699"/>
                <a:gd name="connsiteY10" fmla="*/ 449376 h 4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7699" h="449376">
                  <a:moveTo>
                    <a:pt x="337347" y="449376"/>
                  </a:moveTo>
                  <a:cubicBezTo>
                    <a:pt x="255998" y="449376"/>
                    <a:pt x="176574" y="441133"/>
                    <a:pt x="99865" y="425436"/>
                  </a:cubicBezTo>
                  <a:lnTo>
                    <a:pt x="0" y="399758"/>
                  </a:lnTo>
                  <a:lnTo>
                    <a:pt x="56175" y="4007"/>
                  </a:lnTo>
                  <a:lnTo>
                    <a:pt x="178733" y="42051"/>
                  </a:lnTo>
                  <a:cubicBezTo>
                    <a:pt x="229967" y="52535"/>
                    <a:pt x="283014" y="58041"/>
                    <a:pt x="337347" y="58041"/>
                  </a:cubicBezTo>
                  <a:cubicBezTo>
                    <a:pt x="391680" y="58041"/>
                    <a:pt x="444727" y="52535"/>
                    <a:pt x="495961" y="42051"/>
                  </a:cubicBezTo>
                  <a:lnTo>
                    <a:pt x="631429" y="0"/>
                  </a:lnTo>
                  <a:lnTo>
                    <a:pt x="687699" y="396414"/>
                  </a:lnTo>
                  <a:lnTo>
                    <a:pt x="574829" y="425436"/>
                  </a:lnTo>
                  <a:cubicBezTo>
                    <a:pt x="498120" y="441133"/>
                    <a:pt x="418696" y="449376"/>
                    <a:pt x="337347" y="4493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3" name="グループ化 152">
            <a:extLst>
              <a:ext uri="{FF2B5EF4-FFF2-40B4-BE49-F238E27FC236}">
                <a16:creationId xmlns:a16="http://schemas.microsoft.com/office/drawing/2014/main" id="{8BD04B7C-2A68-F4E8-F6A9-95F38E484884}"/>
              </a:ext>
            </a:extLst>
          </p:cNvPr>
          <p:cNvGrpSpPr/>
          <p:nvPr/>
        </p:nvGrpSpPr>
        <p:grpSpPr>
          <a:xfrm>
            <a:off x="4447425" y="3841289"/>
            <a:ext cx="919055" cy="2514614"/>
            <a:chOff x="4413797" y="3841290"/>
            <a:chExt cx="919055" cy="2514614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9F8E7783-4E8C-1BE3-DAA1-6A5CC2954F63}"/>
                </a:ext>
              </a:extLst>
            </p:cNvPr>
            <p:cNvGrpSpPr/>
            <p:nvPr/>
          </p:nvGrpSpPr>
          <p:grpSpPr>
            <a:xfrm rot="16200000">
              <a:off x="3245903" y="5009184"/>
              <a:ext cx="2514614" cy="178825"/>
              <a:chOff x="1595054" y="4869160"/>
              <a:chExt cx="1406602" cy="135015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6B498F5D-9920-9B22-EE9D-653FE3CB3D6D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6B39ADA9-D641-5285-0B53-0B0EC050EC59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1B54FA23-C171-D928-A6FE-4557ADF24443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D90ED8AE-3471-77E7-8157-ADFD8D9C7961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3CC687F1-5EBA-5540-1971-3E8B15691D3C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52BA8CDA-2E48-A5F0-B654-8E9A48767483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EB724EE1-FC3A-D902-E91D-6735D52438CF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2AB2BCFA-BC8A-6626-C55F-AC9CC25D0A1B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DA865CE-9CE9-C1D8-1E90-D757889E980F}"/>
                </a:ext>
              </a:extLst>
            </p:cNvPr>
            <p:cNvGrpSpPr/>
            <p:nvPr/>
          </p:nvGrpSpPr>
          <p:grpSpPr>
            <a:xfrm rot="16200000">
              <a:off x="3623275" y="5009184"/>
              <a:ext cx="2514614" cy="178825"/>
              <a:chOff x="1595054" y="4869160"/>
              <a:chExt cx="1406602" cy="135015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59D1860-7FFE-00F7-5469-2BA4CC2921AB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3B5CD768-F7DB-ACEC-6CA4-DF3D6E39487F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FACB6B45-59F4-B609-40B5-F4F2F3063405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F1ECED3D-2132-7223-56C7-D1476BC93B1C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5B88829D-83A5-B8A7-29A5-C040054319CC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01BE1221-2054-28B7-F1E8-387053ED0A16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3A0C8480-198C-EEF3-C0E7-36C4B455B918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7EC49094-DAEE-7556-74D7-E5E5A89056FB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510A4469-F400-8662-B4D3-D67668F051DB}"/>
                </a:ext>
              </a:extLst>
            </p:cNvPr>
            <p:cNvGrpSpPr/>
            <p:nvPr/>
          </p:nvGrpSpPr>
          <p:grpSpPr>
            <a:xfrm rot="16200000">
              <a:off x="3986133" y="5009184"/>
              <a:ext cx="2514614" cy="178825"/>
              <a:chOff x="1595054" y="4869160"/>
              <a:chExt cx="1406602" cy="135015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25F4431-D2C9-DE20-5B23-49F0C59CC273}"/>
                  </a:ext>
                </a:extLst>
              </p:cNvPr>
              <p:cNvGrpSpPr/>
              <p:nvPr/>
            </p:nvGrpSpPr>
            <p:grpSpPr>
              <a:xfrm>
                <a:off x="1595054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C21F75D9-B5C9-4378-AF58-92486D3ED136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C1D26BB3-413D-E70B-E728-0A7A88329B7F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6962EFCE-5285-6D51-3C69-5522BE4968EC}"/>
                  </a:ext>
                </a:extLst>
              </p:cNvPr>
              <p:cNvGrpSpPr/>
              <p:nvPr/>
            </p:nvGrpSpPr>
            <p:grpSpPr>
              <a:xfrm>
                <a:off x="2914266" y="4912022"/>
                <a:ext cx="87390" cy="45719"/>
                <a:chOff x="1670255" y="4912022"/>
                <a:chExt cx="942485" cy="164781"/>
              </a:xfrm>
              <a:solidFill>
                <a:srgbClr val="FFC000"/>
              </a:solidFill>
            </p:grpSpPr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CEEC9935-83C8-E6DA-389A-16F70F117E0D}"/>
                    </a:ext>
                  </a:extLst>
                </p:cNvPr>
                <p:cNvSpPr/>
                <p:nvPr/>
              </p:nvSpPr>
              <p:spPr bwMode="auto">
                <a:xfrm>
                  <a:off x="1670255" y="4912022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四角形: 角を丸くする 149">
                  <a:extLst>
                    <a:ext uri="{FF2B5EF4-FFF2-40B4-BE49-F238E27FC236}">
                      <a16:creationId xmlns:a16="http://schemas.microsoft.com/office/drawing/2014/main" id="{88259CED-EFDE-B596-15A1-B47C015432C9}"/>
                    </a:ext>
                  </a:extLst>
                </p:cNvPr>
                <p:cNvSpPr/>
                <p:nvPr/>
              </p:nvSpPr>
              <p:spPr bwMode="auto">
                <a:xfrm>
                  <a:off x="1670255" y="5031084"/>
                  <a:ext cx="942485" cy="45719"/>
                </a:xfrm>
                <a:prstGeom prst="roundRect">
                  <a:avLst>
                    <a:gd name="adj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E574B55A-F805-1A7F-BB65-55C1D0AC5DE3}"/>
                  </a:ext>
                </a:extLst>
              </p:cNvPr>
              <p:cNvSpPr/>
              <p:nvPr/>
            </p:nvSpPr>
            <p:spPr bwMode="auto">
              <a:xfrm>
                <a:off x="1622630" y="4869160"/>
                <a:ext cx="1351216" cy="13501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C68EF168-02B6-823E-5C0F-AC01157252AF}"/>
                  </a:ext>
                </a:extLst>
              </p:cNvPr>
              <p:cNvSpPr/>
              <p:nvPr/>
            </p:nvSpPr>
            <p:spPr bwMode="auto">
              <a:xfrm>
                <a:off x="1670255" y="4869160"/>
                <a:ext cx="1253649" cy="135015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A6BF48BB-FAF3-D8C5-8825-92E1E71BD9F1}"/>
              </a:ext>
            </a:extLst>
          </p:cNvPr>
          <p:cNvGrpSpPr/>
          <p:nvPr/>
        </p:nvGrpSpPr>
        <p:grpSpPr>
          <a:xfrm>
            <a:off x="6646169" y="860984"/>
            <a:ext cx="2335682" cy="2550996"/>
            <a:chOff x="6646169" y="860984"/>
            <a:chExt cx="2335682" cy="2550996"/>
          </a:xfrm>
        </p:grpSpPr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74C34906-C96D-DF5B-064D-0DA8BCED3CEE}"/>
                </a:ext>
              </a:extLst>
            </p:cNvPr>
            <p:cNvGrpSpPr/>
            <p:nvPr/>
          </p:nvGrpSpPr>
          <p:grpSpPr>
            <a:xfrm>
              <a:off x="7022859" y="1592224"/>
              <a:ext cx="1958992" cy="1819756"/>
              <a:chOff x="7022859" y="1592224"/>
              <a:chExt cx="1958992" cy="1819756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F8AB641B-F6D6-426D-AAEF-B47CE24F546D}"/>
                  </a:ext>
                </a:extLst>
              </p:cNvPr>
              <p:cNvGrpSpPr/>
              <p:nvPr/>
            </p:nvGrpSpPr>
            <p:grpSpPr>
              <a:xfrm>
                <a:off x="7022859" y="1592224"/>
                <a:ext cx="1958992" cy="1682805"/>
                <a:chOff x="453578" y="1046885"/>
                <a:chExt cx="2243887" cy="1927535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A039B674-BAC2-2E2C-602B-45D1E95EAC4C}"/>
                    </a:ext>
                  </a:extLst>
                </p:cNvPr>
                <p:cNvSpPr/>
                <p:nvPr/>
              </p:nvSpPr>
              <p:spPr bwMode="auto">
                <a:xfrm rot="5400000">
                  <a:off x="1618600" y="1369746"/>
                  <a:ext cx="1252346" cy="905385"/>
                </a:xfrm>
                <a:custGeom>
                  <a:avLst/>
                  <a:gdLst>
                    <a:gd name="connsiteX0" fmla="*/ 103576 w 1252346"/>
                    <a:gd name="connsiteY0" fmla="*/ 796190 h 905385"/>
                    <a:gd name="connsiteX1" fmla="*/ 1148770 w 1252346"/>
                    <a:gd name="connsiteY1" fmla="*/ 796190 h 905385"/>
                    <a:gd name="connsiteX2" fmla="*/ 1148770 w 1252346"/>
                    <a:gd name="connsiteY2" fmla="*/ 452693 h 905385"/>
                    <a:gd name="connsiteX3" fmla="*/ 805273 w 1252346"/>
                    <a:gd name="connsiteY3" fmla="*/ 109196 h 905385"/>
                    <a:gd name="connsiteX4" fmla="*/ 447073 w 1252346"/>
                    <a:gd name="connsiteY4" fmla="*/ 109196 h 905385"/>
                    <a:gd name="connsiteX5" fmla="*/ 103576 w 1252346"/>
                    <a:gd name="connsiteY5" fmla="*/ 452693 h 905385"/>
                    <a:gd name="connsiteX6" fmla="*/ 0 w 1252346"/>
                    <a:gd name="connsiteY6" fmla="*/ 905385 h 905385"/>
                    <a:gd name="connsiteX7" fmla="*/ 0 w 1252346"/>
                    <a:gd name="connsiteY7" fmla="*/ 452693 h 905385"/>
                    <a:gd name="connsiteX8" fmla="*/ 452693 w 1252346"/>
                    <a:gd name="connsiteY8" fmla="*/ 0 h 905385"/>
                    <a:gd name="connsiteX9" fmla="*/ 799653 w 1252346"/>
                    <a:gd name="connsiteY9" fmla="*/ 0 h 905385"/>
                    <a:gd name="connsiteX10" fmla="*/ 1252346 w 1252346"/>
                    <a:gd name="connsiteY10" fmla="*/ 452693 h 905385"/>
                    <a:gd name="connsiteX11" fmla="*/ 1252345 w 1252346"/>
                    <a:gd name="connsiteY11" fmla="*/ 905385 h 905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52346" h="905385">
                      <a:moveTo>
                        <a:pt x="103576" y="796190"/>
                      </a:moveTo>
                      <a:lnTo>
                        <a:pt x="1148770" y="796190"/>
                      </a:lnTo>
                      <a:lnTo>
                        <a:pt x="1148770" y="452693"/>
                      </a:lnTo>
                      <a:cubicBezTo>
                        <a:pt x="1148770" y="262985"/>
                        <a:pt x="994981" y="109196"/>
                        <a:pt x="805273" y="109196"/>
                      </a:cubicBezTo>
                      <a:lnTo>
                        <a:pt x="447073" y="109196"/>
                      </a:lnTo>
                      <a:cubicBezTo>
                        <a:pt x="257365" y="109196"/>
                        <a:pt x="103576" y="262985"/>
                        <a:pt x="103576" y="452693"/>
                      </a:cubicBezTo>
                      <a:close/>
                      <a:moveTo>
                        <a:pt x="0" y="905385"/>
                      </a:moveTo>
                      <a:lnTo>
                        <a:pt x="0" y="452693"/>
                      </a:lnTo>
                      <a:cubicBezTo>
                        <a:pt x="0" y="202678"/>
                        <a:pt x="202678" y="0"/>
                        <a:pt x="452693" y="0"/>
                      </a:cubicBezTo>
                      <a:lnTo>
                        <a:pt x="799653" y="0"/>
                      </a:lnTo>
                      <a:cubicBezTo>
                        <a:pt x="1049668" y="0"/>
                        <a:pt x="1252346" y="202678"/>
                        <a:pt x="1252346" y="452693"/>
                      </a:cubicBezTo>
                      <a:cubicBezTo>
                        <a:pt x="1252346" y="603590"/>
                        <a:pt x="1252345" y="754488"/>
                        <a:pt x="1252345" y="90538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EBFA4141-2FA2-AB69-9A45-21F9A4065ABC}"/>
                    </a:ext>
                  </a:extLst>
                </p:cNvPr>
                <p:cNvSpPr/>
                <p:nvPr/>
              </p:nvSpPr>
              <p:spPr bwMode="auto">
                <a:xfrm>
                  <a:off x="1130946" y="1046885"/>
                  <a:ext cx="739776" cy="1200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直角三角形 119">
                  <a:extLst>
                    <a:ext uri="{FF2B5EF4-FFF2-40B4-BE49-F238E27FC236}">
                      <a16:creationId xmlns:a16="http://schemas.microsoft.com/office/drawing/2014/main" id="{E1CE84CD-CE99-D2FD-711B-542D28D05E6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288707" y="1351416"/>
                  <a:ext cx="802295" cy="472553"/>
                </a:xfrm>
                <a:prstGeom prst="rtTriangl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0FD4073B-8A82-A5C5-AFC3-CD3459AE785D}"/>
                    </a:ext>
                  </a:extLst>
                </p:cNvPr>
                <p:cNvSpPr/>
                <p:nvPr/>
              </p:nvSpPr>
              <p:spPr bwMode="auto">
                <a:xfrm>
                  <a:off x="679112" y="2815360"/>
                  <a:ext cx="1640872" cy="1590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27E0E4B5-6B32-8FBF-2E2A-BBFD0C817F9E}"/>
                    </a:ext>
                  </a:extLst>
                </p:cNvPr>
                <p:cNvSpPr/>
                <p:nvPr/>
              </p:nvSpPr>
              <p:spPr bwMode="auto">
                <a:xfrm>
                  <a:off x="677525" y="1178750"/>
                  <a:ext cx="1644046" cy="1716140"/>
                </a:xfrm>
                <a:prstGeom prst="trapezoid">
                  <a:avLst>
                    <a:gd name="adj" fmla="val 14884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EB796D2D-3ACC-C519-1096-CD7B8F8505C9}"/>
                    </a:ext>
                  </a:extLst>
                </p:cNvPr>
                <p:cNvSpPr/>
                <p:nvPr/>
              </p:nvSpPr>
              <p:spPr bwMode="auto">
                <a:xfrm>
                  <a:off x="1342031" y="1783343"/>
                  <a:ext cx="315035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14085CE2-A212-4F4A-CAFB-36DE140AF75B}"/>
                    </a:ext>
                  </a:extLst>
                </p:cNvPr>
                <p:cNvSpPr/>
                <p:nvPr/>
              </p:nvSpPr>
              <p:spPr bwMode="auto">
                <a:xfrm>
                  <a:off x="1410157" y="1865241"/>
                  <a:ext cx="178784" cy="8263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9D947E6E-3D26-6CBD-5CEC-597F89BDF83E}"/>
                    </a:ext>
                  </a:extLst>
                </p:cNvPr>
                <p:cNvSpPr/>
                <p:nvPr/>
              </p:nvSpPr>
              <p:spPr bwMode="auto">
                <a:xfrm>
                  <a:off x="921396" y="1099220"/>
                  <a:ext cx="1158875" cy="85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00D5DECB-198C-148C-67D6-2E5726726788}"/>
                  </a:ext>
                </a:extLst>
              </p:cNvPr>
              <p:cNvSpPr/>
              <p:nvPr/>
            </p:nvSpPr>
            <p:spPr bwMode="auto">
              <a:xfrm>
                <a:off x="7180366" y="3254816"/>
                <a:ext cx="1532347" cy="15716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BEC44508-1CA1-6ED3-7F1F-D33E3E97F662}"/>
                </a:ext>
              </a:extLst>
            </p:cNvPr>
            <p:cNvSpPr/>
            <p:nvPr/>
          </p:nvSpPr>
          <p:spPr>
            <a:xfrm>
              <a:off x="6646169" y="860984"/>
              <a:ext cx="572204" cy="731240"/>
            </a:xfrm>
            <a:custGeom>
              <a:avLst/>
              <a:gdLst>
                <a:gd name="connsiteX0" fmla="*/ 506181 w 644245"/>
                <a:gd name="connsiteY0" fmla="*/ 482 h 996984"/>
                <a:gd name="connsiteX1" fmla="*/ 528716 w 644245"/>
                <a:gd name="connsiteY1" fmla="*/ 8177 h 996984"/>
                <a:gd name="connsiteX2" fmla="*/ 571237 w 644245"/>
                <a:gd name="connsiteY2" fmla="*/ 80947 h 996984"/>
                <a:gd name="connsiteX3" fmla="*/ 571471 w 644245"/>
                <a:gd name="connsiteY3" fmla="*/ 81127 h 996984"/>
                <a:gd name="connsiteX4" fmla="*/ 605045 w 644245"/>
                <a:gd name="connsiteY4" fmla="*/ 106887 h 996984"/>
                <a:gd name="connsiteX5" fmla="*/ 625807 w 644245"/>
                <a:gd name="connsiteY5" fmla="*/ 151572 h 996984"/>
                <a:gd name="connsiteX6" fmla="*/ 623364 w 644245"/>
                <a:gd name="connsiteY6" fmla="*/ 228155 h 996984"/>
                <a:gd name="connsiteX7" fmla="*/ 641207 w 644245"/>
                <a:gd name="connsiteY7" fmla="*/ 345248 h 996984"/>
                <a:gd name="connsiteX8" fmla="*/ 586396 w 644245"/>
                <a:gd name="connsiteY8" fmla="*/ 436007 h 996984"/>
                <a:gd name="connsiteX9" fmla="*/ 560999 w 644245"/>
                <a:gd name="connsiteY9" fmla="*/ 446368 h 996984"/>
                <a:gd name="connsiteX10" fmla="*/ 575246 w 644245"/>
                <a:gd name="connsiteY10" fmla="*/ 916213 h 996984"/>
                <a:gd name="connsiteX11" fmla="*/ 487609 w 644245"/>
                <a:gd name="connsiteY11" fmla="*/ 675582 h 996984"/>
                <a:gd name="connsiteX12" fmla="*/ 520611 w 644245"/>
                <a:gd name="connsiteY12" fmla="*/ 996984 h 996984"/>
                <a:gd name="connsiteX13" fmla="*/ 358720 w 644245"/>
                <a:gd name="connsiteY13" fmla="*/ 635704 h 996984"/>
                <a:gd name="connsiteX14" fmla="*/ 353031 w 644245"/>
                <a:gd name="connsiteY14" fmla="*/ 639902 h 996984"/>
                <a:gd name="connsiteX15" fmla="*/ 245991 w 644245"/>
                <a:gd name="connsiteY15" fmla="*/ 582711 h 996984"/>
                <a:gd name="connsiteX16" fmla="*/ 86988 w 644245"/>
                <a:gd name="connsiteY16" fmla="*/ 526205 h 996984"/>
                <a:gd name="connsiteX17" fmla="*/ 17077 w 644245"/>
                <a:gd name="connsiteY17" fmla="*/ 463324 h 996984"/>
                <a:gd name="connsiteX18" fmla="*/ 32015 w 644245"/>
                <a:gd name="connsiteY18" fmla="*/ 378446 h 996984"/>
                <a:gd name="connsiteX19" fmla="*/ 470 w 644245"/>
                <a:gd name="connsiteY19" fmla="*/ 291363 h 996984"/>
                <a:gd name="connsiteX20" fmla="*/ 58079 w 644245"/>
                <a:gd name="connsiteY20" fmla="*/ 213961 h 996984"/>
                <a:gd name="connsiteX21" fmla="*/ 58630 w 644245"/>
                <a:gd name="connsiteY21" fmla="*/ 211921 h 996984"/>
                <a:gd name="connsiteX22" fmla="*/ 84292 w 644245"/>
                <a:gd name="connsiteY22" fmla="*/ 100770 h 996984"/>
                <a:gd name="connsiteX23" fmla="*/ 209130 w 644245"/>
                <a:gd name="connsiteY23" fmla="*/ 75376 h 996984"/>
                <a:gd name="connsiteX24" fmla="*/ 209157 w 644245"/>
                <a:gd name="connsiteY24" fmla="*/ 75334 h 996984"/>
                <a:gd name="connsiteX25" fmla="*/ 233984 w 644245"/>
                <a:gd name="connsiteY25" fmla="*/ 37142 h 996984"/>
                <a:gd name="connsiteX26" fmla="*/ 334995 w 644245"/>
                <a:gd name="connsiteY26" fmla="*/ 49015 h 996984"/>
                <a:gd name="connsiteX27" fmla="*/ 335444 w 644245"/>
                <a:gd name="connsiteY27" fmla="*/ 48296 h 996984"/>
                <a:gd name="connsiteX28" fmla="*/ 355161 w 644245"/>
                <a:gd name="connsiteY28" fmla="*/ 16709 h 996984"/>
                <a:gd name="connsiteX29" fmla="*/ 384040 w 644245"/>
                <a:gd name="connsiteY29" fmla="*/ 879 h 996984"/>
                <a:gd name="connsiteX30" fmla="*/ 417837 w 644245"/>
                <a:gd name="connsiteY30" fmla="*/ 6622 h 996984"/>
                <a:gd name="connsiteX31" fmla="*/ 444081 w 644245"/>
                <a:gd name="connsiteY31" fmla="*/ 34033 h 996984"/>
                <a:gd name="connsiteX32" fmla="*/ 444865 w 644245"/>
                <a:gd name="connsiteY32" fmla="*/ 34851 h 996984"/>
                <a:gd name="connsiteX33" fmla="*/ 506181 w 644245"/>
                <a:gd name="connsiteY33" fmla="*/ 482 h 99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44245" h="996984">
                  <a:moveTo>
                    <a:pt x="506181" y="482"/>
                  </a:moveTo>
                  <a:cubicBezTo>
                    <a:pt x="513804" y="1360"/>
                    <a:pt x="521410" y="3895"/>
                    <a:pt x="528716" y="8177"/>
                  </a:cubicBezTo>
                  <a:cubicBezTo>
                    <a:pt x="550982" y="21223"/>
                    <a:pt x="566947" y="48538"/>
                    <a:pt x="571237" y="80947"/>
                  </a:cubicBezTo>
                  <a:lnTo>
                    <a:pt x="571471" y="81127"/>
                  </a:lnTo>
                  <a:lnTo>
                    <a:pt x="605045" y="106887"/>
                  </a:lnTo>
                  <a:cubicBezTo>
                    <a:pt x="614428" y="119029"/>
                    <a:pt x="621637" y="134295"/>
                    <a:pt x="625807" y="151572"/>
                  </a:cubicBezTo>
                  <a:cubicBezTo>
                    <a:pt x="631869" y="176653"/>
                    <a:pt x="631005" y="203893"/>
                    <a:pt x="623364" y="228155"/>
                  </a:cubicBezTo>
                  <a:cubicBezTo>
                    <a:pt x="642145" y="261427"/>
                    <a:pt x="648713" y="304559"/>
                    <a:pt x="641207" y="345248"/>
                  </a:cubicBezTo>
                  <a:cubicBezTo>
                    <a:pt x="633723" y="385818"/>
                    <a:pt x="613270" y="418747"/>
                    <a:pt x="586396" y="436007"/>
                  </a:cubicBezTo>
                  <a:lnTo>
                    <a:pt x="560999" y="446368"/>
                  </a:lnTo>
                  <a:lnTo>
                    <a:pt x="575246" y="916213"/>
                  </a:lnTo>
                  <a:lnTo>
                    <a:pt x="487609" y="675582"/>
                  </a:lnTo>
                  <a:lnTo>
                    <a:pt x="520611" y="996984"/>
                  </a:lnTo>
                  <a:lnTo>
                    <a:pt x="358720" y="635704"/>
                  </a:lnTo>
                  <a:lnTo>
                    <a:pt x="353031" y="639902"/>
                  </a:lnTo>
                  <a:cubicBezTo>
                    <a:pt x="312104" y="653291"/>
                    <a:pt x="269389" y="630474"/>
                    <a:pt x="245991" y="582711"/>
                  </a:cubicBezTo>
                  <a:cubicBezTo>
                    <a:pt x="190766" y="628047"/>
                    <a:pt x="119038" y="602564"/>
                    <a:pt x="86988" y="526205"/>
                  </a:cubicBezTo>
                  <a:cubicBezTo>
                    <a:pt x="55503" y="531224"/>
                    <a:pt x="25939" y="504639"/>
                    <a:pt x="17077" y="463324"/>
                  </a:cubicBezTo>
                  <a:cubicBezTo>
                    <a:pt x="10658" y="433433"/>
                    <a:pt x="16332" y="401173"/>
                    <a:pt x="32015" y="378446"/>
                  </a:cubicBezTo>
                  <a:cubicBezTo>
                    <a:pt x="9764" y="360618"/>
                    <a:pt x="-2628" y="326407"/>
                    <a:pt x="470" y="291363"/>
                  </a:cubicBezTo>
                  <a:cubicBezTo>
                    <a:pt x="4105" y="250331"/>
                    <a:pt x="28024" y="218191"/>
                    <a:pt x="58079" y="213961"/>
                  </a:cubicBezTo>
                  <a:cubicBezTo>
                    <a:pt x="58258" y="213276"/>
                    <a:pt x="58451" y="212606"/>
                    <a:pt x="58630" y="211921"/>
                  </a:cubicBezTo>
                  <a:cubicBezTo>
                    <a:pt x="54594" y="171514"/>
                    <a:pt x="64007" y="130766"/>
                    <a:pt x="84292" y="100770"/>
                  </a:cubicBezTo>
                  <a:cubicBezTo>
                    <a:pt x="116343" y="53393"/>
                    <a:pt x="168306" y="42834"/>
                    <a:pt x="209130" y="75376"/>
                  </a:cubicBezTo>
                  <a:lnTo>
                    <a:pt x="209157" y="75334"/>
                  </a:lnTo>
                  <a:lnTo>
                    <a:pt x="233984" y="37142"/>
                  </a:lnTo>
                  <a:cubicBezTo>
                    <a:pt x="264014" y="8833"/>
                    <a:pt x="306601" y="10924"/>
                    <a:pt x="334995" y="49015"/>
                  </a:cubicBezTo>
                  <a:lnTo>
                    <a:pt x="335444" y="48296"/>
                  </a:lnTo>
                  <a:lnTo>
                    <a:pt x="355161" y="16709"/>
                  </a:lnTo>
                  <a:cubicBezTo>
                    <a:pt x="363583" y="8441"/>
                    <a:pt x="373458" y="2919"/>
                    <a:pt x="384040" y="879"/>
                  </a:cubicBezTo>
                  <a:cubicBezTo>
                    <a:pt x="395686" y="-1370"/>
                    <a:pt x="407326" y="752"/>
                    <a:pt x="417837" y="6622"/>
                  </a:cubicBezTo>
                  <a:lnTo>
                    <a:pt x="444081" y="34033"/>
                  </a:lnTo>
                  <a:lnTo>
                    <a:pt x="444865" y="34851"/>
                  </a:lnTo>
                  <a:cubicBezTo>
                    <a:pt x="460302" y="10120"/>
                    <a:pt x="483313" y="-2153"/>
                    <a:pt x="506181" y="4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9109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電気、節電に関するイラスト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F204DD8-B8EB-9D18-3EC0-D91431312C72}"/>
              </a:ext>
            </a:extLst>
          </p:cNvPr>
          <p:cNvGrpSpPr/>
          <p:nvPr/>
        </p:nvGrpSpPr>
        <p:grpSpPr>
          <a:xfrm>
            <a:off x="942589" y="1455458"/>
            <a:ext cx="2217226" cy="1506808"/>
            <a:chOff x="3867892" y="4775200"/>
            <a:chExt cx="2195377" cy="1373373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52BC24D-C1A8-83B8-0E49-61B9CA194C98}"/>
                </a:ext>
              </a:extLst>
            </p:cNvPr>
            <p:cNvGrpSpPr/>
            <p:nvPr/>
          </p:nvGrpSpPr>
          <p:grpSpPr>
            <a:xfrm>
              <a:off x="4291116" y="4775200"/>
              <a:ext cx="1353860" cy="470720"/>
              <a:chOff x="4191570" y="4745530"/>
              <a:chExt cx="1524529" cy="530060"/>
            </a:xfrm>
          </p:grpSpPr>
          <p:sp>
            <p:nvSpPr>
              <p:cNvPr id="23" name="角丸四角形 425">
                <a:extLst>
                  <a:ext uri="{FF2B5EF4-FFF2-40B4-BE49-F238E27FC236}">
                    <a16:creationId xmlns:a16="http://schemas.microsoft.com/office/drawing/2014/main" id="{151B6D36-866D-C5AD-B2E4-6B6800091FF5}"/>
                  </a:ext>
                </a:extLst>
              </p:cNvPr>
              <p:cNvSpPr/>
              <p:nvPr/>
            </p:nvSpPr>
            <p:spPr bwMode="auto">
              <a:xfrm>
                <a:off x="4191570" y="4745530"/>
                <a:ext cx="1524529" cy="530060"/>
              </a:xfrm>
              <a:prstGeom prst="roundRect">
                <a:avLst>
                  <a:gd name="adj" fmla="val 12354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角丸四角形 426">
                <a:extLst>
                  <a:ext uri="{FF2B5EF4-FFF2-40B4-BE49-F238E27FC236}">
                    <a16:creationId xmlns:a16="http://schemas.microsoft.com/office/drawing/2014/main" id="{F8806708-883E-4EB3-F9C1-04AA47D31182}"/>
                  </a:ext>
                </a:extLst>
              </p:cNvPr>
              <p:cNvSpPr/>
              <p:nvPr/>
            </p:nvSpPr>
            <p:spPr bwMode="auto">
              <a:xfrm>
                <a:off x="4258710" y="5178090"/>
                <a:ext cx="1390250" cy="96520"/>
              </a:xfrm>
              <a:prstGeom prst="roundRect">
                <a:avLst>
                  <a:gd name="adj" fmla="val 2559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角丸四角形 427">
                <a:extLst>
                  <a:ext uri="{FF2B5EF4-FFF2-40B4-BE49-F238E27FC236}">
                    <a16:creationId xmlns:a16="http://schemas.microsoft.com/office/drawing/2014/main" id="{DF903805-EA2A-D2B8-B2B0-6A563F2B10AC}"/>
                  </a:ext>
                </a:extLst>
              </p:cNvPr>
              <p:cNvSpPr/>
              <p:nvPr/>
            </p:nvSpPr>
            <p:spPr bwMode="auto">
              <a:xfrm>
                <a:off x="4191570" y="4834226"/>
                <a:ext cx="1524529" cy="278371"/>
              </a:xfrm>
              <a:prstGeom prst="roundRect">
                <a:avLst>
                  <a:gd name="adj" fmla="val 481"/>
                </a:avLst>
              </a:prstGeom>
              <a:solidFill>
                <a:srgbClr val="808080">
                  <a:lumMod val="20000"/>
                  <a:lumOff val="8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632C7F10-B3A2-1911-F60D-0B0FEEAB84C4}"/>
                </a:ext>
              </a:extLst>
            </p:cNvPr>
            <p:cNvSpPr/>
            <p:nvPr/>
          </p:nvSpPr>
          <p:spPr bwMode="auto">
            <a:xfrm>
              <a:off x="4187914" y="5202193"/>
              <a:ext cx="1560262" cy="922942"/>
            </a:xfrm>
            <a:prstGeom prst="trapezoid">
              <a:avLst>
                <a:gd name="adj" fmla="val 43572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027FF5F-09A9-6C62-5072-6F2578835BD7}"/>
                </a:ext>
              </a:extLst>
            </p:cNvPr>
            <p:cNvSpPr txBox="1"/>
            <p:nvPr/>
          </p:nvSpPr>
          <p:spPr>
            <a:xfrm>
              <a:off x="4270408" y="5363327"/>
              <a:ext cx="1256280" cy="57793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20089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 28</a:t>
              </a: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E124B57C-5320-ECC7-3D97-4640589CDD5F}"/>
                </a:ext>
              </a:extLst>
            </p:cNvPr>
            <p:cNvCxnSpPr/>
            <p:nvPr/>
          </p:nvCxnSpPr>
          <p:spPr bwMode="auto">
            <a:xfrm flipH="1">
              <a:off x="4122731" y="5202193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66308929-BAB1-46FC-BC64-A809447CF4AE}"/>
                </a:ext>
              </a:extLst>
            </p:cNvPr>
            <p:cNvCxnSpPr/>
            <p:nvPr/>
          </p:nvCxnSpPr>
          <p:spPr bwMode="auto">
            <a:xfrm>
              <a:off x="5470481" y="5202193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FA0CB299-02EB-5937-AC8B-DB213C7F0917}"/>
                </a:ext>
              </a:extLst>
            </p:cNvPr>
            <p:cNvCxnSpPr/>
            <p:nvPr/>
          </p:nvCxnSpPr>
          <p:spPr bwMode="auto">
            <a:xfrm flipH="1">
              <a:off x="3867892" y="5473549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C86A2BA7-348D-C699-FBD9-CB3E4269CBA0}"/>
                </a:ext>
              </a:extLst>
            </p:cNvPr>
            <p:cNvCxnSpPr/>
            <p:nvPr/>
          </p:nvCxnSpPr>
          <p:spPr bwMode="auto">
            <a:xfrm>
              <a:off x="5714279" y="5471723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BA1221-0A4F-C3F1-8403-BEFDEF42DDE1}"/>
              </a:ext>
            </a:extLst>
          </p:cNvPr>
          <p:cNvGrpSpPr/>
          <p:nvPr/>
        </p:nvGrpSpPr>
        <p:grpSpPr>
          <a:xfrm>
            <a:off x="6853267" y="4283666"/>
            <a:ext cx="2152376" cy="1577946"/>
            <a:chOff x="8225707" y="4132420"/>
            <a:chExt cx="1762443" cy="129208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9C67F169-56EC-D987-636A-9164CD3F208E}"/>
                </a:ext>
              </a:extLst>
            </p:cNvPr>
            <p:cNvGrpSpPr/>
            <p:nvPr/>
          </p:nvGrpSpPr>
          <p:grpSpPr>
            <a:xfrm>
              <a:off x="8225707" y="4132420"/>
              <a:ext cx="732738" cy="1292080"/>
              <a:chOff x="6022181" y="4895850"/>
              <a:chExt cx="732738" cy="129208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E694EE36-4752-6E12-17D4-E00FF8FC64E9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DD2B7B90-2910-2238-A8D1-F47CCED34C9A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00FBF29A-91A8-892B-0307-53674FC5695D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553406BD-D2C4-082C-3CC0-565D98575FC2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chemeClr val="accent3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A5037BCD-3DE9-444D-195C-5E2C6091C048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44AC4CF4-F1F3-CA44-8E7A-FFAA480C8F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B10A57E2-B48C-11E5-EF12-32A78871DC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6B69FE2B-832A-3705-3376-5278F9C6C0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71A0FF88-CE26-88DA-8BEF-4C8622810FAB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7A12E536-5EA5-7878-2B2D-7FB3FA6245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BCF1FBCB-8096-C6E9-E964-FF52918F22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347D65D9-B81C-1A1D-A59F-F02C4F73D9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2" name="四角形: 上の 2 つの角を切り取る 31">
                <a:extLst>
                  <a:ext uri="{FF2B5EF4-FFF2-40B4-BE49-F238E27FC236}">
                    <a16:creationId xmlns:a16="http://schemas.microsoft.com/office/drawing/2014/main" id="{CB259BCC-77F3-8DF5-5EDC-6DC81E567DA9}"/>
                  </a:ext>
                </a:extLst>
              </p:cNvPr>
              <p:cNvSpPr/>
              <p:nvPr/>
            </p:nvSpPr>
            <p:spPr bwMode="auto">
              <a:xfrm rot="5400000">
                <a:off x="6368834" y="5008498"/>
                <a:ext cx="312216" cy="459954"/>
              </a:xfrm>
              <a:prstGeom prst="snip2SameRect">
                <a:avLst>
                  <a:gd name="adj1" fmla="val 28044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F5F8E63-153F-2587-A574-188FF476CA94}"/>
                </a:ext>
              </a:extLst>
            </p:cNvPr>
            <p:cNvSpPr/>
            <p:nvPr/>
          </p:nvSpPr>
          <p:spPr bwMode="auto">
            <a:xfrm>
              <a:off x="8932069" y="4437885"/>
              <a:ext cx="1056081" cy="798447"/>
            </a:xfrm>
            <a:custGeom>
              <a:avLst/>
              <a:gdLst>
                <a:gd name="connsiteX0" fmla="*/ 0 w 1056081"/>
                <a:gd name="connsiteY0" fmla="*/ 0 h 798447"/>
                <a:gd name="connsiteX1" fmla="*/ 537742 w 1056081"/>
                <a:gd name="connsiteY1" fmla="*/ 0 h 798447"/>
                <a:gd name="connsiteX2" fmla="*/ 537742 w 1056081"/>
                <a:gd name="connsiteY2" fmla="*/ 1 h 798447"/>
                <a:gd name="connsiteX3" fmla="*/ 834169 w 1056081"/>
                <a:gd name="connsiteY3" fmla="*/ 1 h 798447"/>
                <a:gd name="connsiteX4" fmla="*/ 1056081 w 1056081"/>
                <a:gd name="connsiteY4" fmla="*/ 221913 h 798447"/>
                <a:gd name="connsiteX5" fmla="*/ 834169 w 1056081"/>
                <a:gd name="connsiteY5" fmla="*/ 443825 h 798447"/>
                <a:gd name="connsiteX6" fmla="*/ 661984 w 1056081"/>
                <a:gd name="connsiteY6" fmla="*/ 444957 h 798447"/>
                <a:gd name="connsiteX7" fmla="*/ 471215 w 1056081"/>
                <a:gd name="connsiteY7" fmla="*/ 444957 h 798447"/>
                <a:gd name="connsiteX8" fmla="*/ 339183 w 1056081"/>
                <a:gd name="connsiteY8" fmla="*/ 576989 h 798447"/>
                <a:gd name="connsiteX9" fmla="*/ 471215 w 1056081"/>
                <a:gd name="connsiteY9" fmla="*/ 709021 h 798447"/>
                <a:gd name="connsiteX10" fmla="*/ 912365 w 1056081"/>
                <a:gd name="connsiteY10" fmla="*/ 709021 h 798447"/>
                <a:gd name="connsiteX11" fmla="*/ 912365 w 1056081"/>
                <a:gd name="connsiteY11" fmla="*/ 798447 h 798447"/>
                <a:gd name="connsiteX12" fmla="*/ 471215 w 1056081"/>
                <a:gd name="connsiteY12" fmla="*/ 798447 h 798447"/>
                <a:gd name="connsiteX13" fmla="*/ 249757 w 1056081"/>
                <a:gd name="connsiteY13" fmla="*/ 576989 h 798447"/>
                <a:gd name="connsiteX14" fmla="*/ 471215 w 1056081"/>
                <a:gd name="connsiteY14" fmla="*/ 355531 h 798447"/>
                <a:gd name="connsiteX15" fmla="*/ 834169 w 1056081"/>
                <a:gd name="connsiteY15" fmla="*/ 355320 h 798447"/>
                <a:gd name="connsiteX16" fmla="*/ 957093 w 1056081"/>
                <a:gd name="connsiteY16" fmla="*/ 273841 h 798447"/>
                <a:gd name="connsiteX17" fmla="*/ 967577 w 1056081"/>
                <a:gd name="connsiteY17" fmla="*/ 221913 h 798447"/>
                <a:gd name="connsiteX18" fmla="*/ 957093 w 1056081"/>
                <a:gd name="connsiteY18" fmla="*/ 169985 h 798447"/>
                <a:gd name="connsiteX19" fmla="*/ 834169 w 1056081"/>
                <a:gd name="connsiteY19" fmla="*/ 88505 h 798447"/>
                <a:gd name="connsiteX20" fmla="*/ 537742 w 1056081"/>
                <a:gd name="connsiteY20" fmla="*/ 88505 h 798447"/>
                <a:gd name="connsiteX21" fmla="*/ 537742 w 1056081"/>
                <a:gd name="connsiteY21" fmla="*/ 88871 h 798447"/>
                <a:gd name="connsiteX22" fmla="*/ 0 w 1056081"/>
                <a:gd name="connsiteY22" fmla="*/ 88871 h 798447"/>
                <a:gd name="connsiteX0" fmla="*/ 0 w 1056081"/>
                <a:gd name="connsiteY0" fmla="*/ 0 h 798447"/>
                <a:gd name="connsiteX1" fmla="*/ 537742 w 1056081"/>
                <a:gd name="connsiteY1" fmla="*/ 0 h 798447"/>
                <a:gd name="connsiteX2" fmla="*/ 537742 w 1056081"/>
                <a:gd name="connsiteY2" fmla="*/ 1 h 798447"/>
                <a:gd name="connsiteX3" fmla="*/ 834169 w 1056081"/>
                <a:gd name="connsiteY3" fmla="*/ 1 h 798447"/>
                <a:gd name="connsiteX4" fmla="*/ 1056081 w 1056081"/>
                <a:gd name="connsiteY4" fmla="*/ 221913 h 798447"/>
                <a:gd name="connsiteX5" fmla="*/ 834169 w 1056081"/>
                <a:gd name="connsiteY5" fmla="*/ 443825 h 798447"/>
                <a:gd name="connsiteX6" fmla="*/ 661984 w 1056081"/>
                <a:gd name="connsiteY6" fmla="*/ 444957 h 798447"/>
                <a:gd name="connsiteX7" fmla="*/ 471215 w 1056081"/>
                <a:gd name="connsiteY7" fmla="*/ 444957 h 798447"/>
                <a:gd name="connsiteX8" fmla="*/ 339183 w 1056081"/>
                <a:gd name="connsiteY8" fmla="*/ 576989 h 798447"/>
                <a:gd name="connsiteX9" fmla="*/ 471215 w 1056081"/>
                <a:gd name="connsiteY9" fmla="*/ 709021 h 798447"/>
                <a:gd name="connsiteX10" fmla="*/ 912365 w 1056081"/>
                <a:gd name="connsiteY10" fmla="*/ 709021 h 798447"/>
                <a:gd name="connsiteX11" fmla="*/ 912365 w 1056081"/>
                <a:gd name="connsiteY11" fmla="*/ 798447 h 798447"/>
                <a:gd name="connsiteX12" fmla="*/ 471215 w 1056081"/>
                <a:gd name="connsiteY12" fmla="*/ 798447 h 798447"/>
                <a:gd name="connsiteX13" fmla="*/ 249757 w 1056081"/>
                <a:gd name="connsiteY13" fmla="*/ 576989 h 798447"/>
                <a:gd name="connsiteX14" fmla="*/ 471215 w 1056081"/>
                <a:gd name="connsiteY14" fmla="*/ 355531 h 798447"/>
                <a:gd name="connsiteX15" fmla="*/ 834169 w 1056081"/>
                <a:gd name="connsiteY15" fmla="*/ 355320 h 798447"/>
                <a:gd name="connsiteX16" fmla="*/ 957093 w 1056081"/>
                <a:gd name="connsiteY16" fmla="*/ 273841 h 798447"/>
                <a:gd name="connsiteX17" fmla="*/ 967577 w 1056081"/>
                <a:gd name="connsiteY17" fmla="*/ 221913 h 798447"/>
                <a:gd name="connsiteX18" fmla="*/ 957093 w 1056081"/>
                <a:gd name="connsiteY18" fmla="*/ 169985 h 798447"/>
                <a:gd name="connsiteX19" fmla="*/ 834169 w 1056081"/>
                <a:gd name="connsiteY19" fmla="*/ 88505 h 798447"/>
                <a:gd name="connsiteX20" fmla="*/ 537742 w 1056081"/>
                <a:gd name="connsiteY20" fmla="*/ 88505 h 798447"/>
                <a:gd name="connsiteX21" fmla="*/ 0 w 1056081"/>
                <a:gd name="connsiteY21" fmla="*/ 88871 h 798447"/>
                <a:gd name="connsiteX22" fmla="*/ 0 w 1056081"/>
                <a:gd name="connsiteY22" fmla="*/ 0 h 798447"/>
                <a:gd name="connsiteX0" fmla="*/ 0 w 1056081"/>
                <a:gd name="connsiteY0" fmla="*/ 0 h 798447"/>
                <a:gd name="connsiteX1" fmla="*/ 537742 w 1056081"/>
                <a:gd name="connsiteY1" fmla="*/ 0 h 798447"/>
                <a:gd name="connsiteX2" fmla="*/ 537742 w 1056081"/>
                <a:gd name="connsiteY2" fmla="*/ 1 h 798447"/>
                <a:gd name="connsiteX3" fmla="*/ 834169 w 1056081"/>
                <a:gd name="connsiteY3" fmla="*/ 1 h 798447"/>
                <a:gd name="connsiteX4" fmla="*/ 1056081 w 1056081"/>
                <a:gd name="connsiteY4" fmla="*/ 221913 h 798447"/>
                <a:gd name="connsiteX5" fmla="*/ 834169 w 1056081"/>
                <a:gd name="connsiteY5" fmla="*/ 443825 h 798447"/>
                <a:gd name="connsiteX6" fmla="*/ 661984 w 1056081"/>
                <a:gd name="connsiteY6" fmla="*/ 444957 h 798447"/>
                <a:gd name="connsiteX7" fmla="*/ 471215 w 1056081"/>
                <a:gd name="connsiteY7" fmla="*/ 444957 h 798447"/>
                <a:gd name="connsiteX8" fmla="*/ 339183 w 1056081"/>
                <a:gd name="connsiteY8" fmla="*/ 576989 h 798447"/>
                <a:gd name="connsiteX9" fmla="*/ 471215 w 1056081"/>
                <a:gd name="connsiteY9" fmla="*/ 709021 h 798447"/>
                <a:gd name="connsiteX10" fmla="*/ 912365 w 1056081"/>
                <a:gd name="connsiteY10" fmla="*/ 709021 h 798447"/>
                <a:gd name="connsiteX11" fmla="*/ 912365 w 1056081"/>
                <a:gd name="connsiteY11" fmla="*/ 798447 h 798447"/>
                <a:gd name="connsiteX12" fmla="*/ 471215 w 1056081"/>
                <a:gd name="connsiteY12" fmla="*/ 798447 h 798447"/>
                <a:gd name="connsiteX13" fmla="*/ 249757 w 1056081"/>
                <a:gd name="connsiteY13" fmla="*/ 576989 h 798447"/>
                <a:gd name="connsiteX14" fmla="*/ 471215 w 1056081"/>
                <a:gd name="connsiteY14" fmla="*/ 355531 h 798447"/>
                <a:gd name="connsiteX15" fmla="*/ 834169 w 1056081"/>
                <a:gd name="connsiteY15" fmla="*/ 355320 h 798447"/>
                <a:gd name="connsiteX16" fmla="*/ 957093 w 1056081"/>
                <a:gd name="connsiteY16" fmla="*/ 273841 h 798447"/>
                <a:gd name="connsiteX17" fmla="*/ 967577 w 1056081"/>
                <a:gd name="connsiteY17" fmla="*/ 221913 h 798447"/>
                <a:gd name="connsiteX18" fmla="*/ 957093 w 1056081"/>
                <a:gd name="connsiteY18" fmla="*/ 169985 h 798447"/>
                <a:gd name="connsiteX19" fmla="*/ 834169 w 1056081"/>
                <a:gd name="connsiteY19" fmla="*/ 88505 h 798447"/>
                <a:gd name="connsiteX20" fmla="*/ 0 w 1056081"/>
                <a:gd name="connsiteY20" fmla="*/ 88871 h 798447"/>
                <a:gd name="connsiteX21" fmla="*/ 0 w 1056081"/>
                <a:gd name="connsiteY21" fmla="*/ 0 h 798447"/>
                <a:gd name="connsiteX0" fmla="*/ 0 w 1056081"/>
                <a:gd name="connsiteY0" fmla="*/ 0 h 798447"/>
                <a:gd name="connsiteX1" fmla="*/ 537742 w 1056081"/>
                <a:gd name="connsiteY1" fmla="*/ 0 h 798447"/>
                <a:gd name="connsiteX2" fmla="*/ 834169 w 1056081"/>
                <a:gd name="connsiteY2" fmla="*/ 1 h 798447"/>
                <a:gd name="connsiteX3" fmla="*/ 1056081 w 1056081"/>
                <a:gd name="connsiteY3" fmla="*/ 221913 h 798447"/>
                <a:gd name="connsiteX4" fmla="*/ 834169 w 1056081"/>
                <a:gd name="connsiteY4" fmla="*/ 443825 h 798447"/>
                <a:gd name="connsiteX5" fmla="*/ 661984 w 1056081"/>
                <a:gd name="connsiteY5" fmla="*/ 444957 h 798447"/>
                <a:gd name="connsiteX6" fmla="*/ 471215 w 1056081"/>
                <a:gd name="connsiteY6" fmla="*/ 444957 h 798447"/>
                <a:gd name="connsiteX7" fmla="*/ 339183 w 1056081"/>
                <a:gd name="connsiteY7" fmla="*/ 576989 h 798447"/>
                <a:gd name="connsiteX8" fmla="*/ 471215 w 1056081"/>
                <a:gd name="connsiteY8" fmla="*/ 709021 h 798447"/>
                <a:gd name="connsiteX9" fmla="*/ 912365 w 1056081"/>
                <a:gd name="connsiteY9" fmla="*/ 709021 h 798447"/>
                <a:gd name="connsiteX10" fmla="*/ 912365 w 1056081"/>
                <a:gd name="connsiteY10" fmla="*/ 798447 h 798447"/>
                <a:gd name="connsiteX11" fmla="*/ 471215 w 1056081"/>
                <a:gd name="connsiteY11" fmla="*/ 798447 h 798447"/>
                <a:gd name="connsiteX12" fmla="*/ 249757 w 1056081"/>
                <a:gd name="connsiteY12" fmla="*/ 576989 h 798447"/>
                <a:gd name="connsiteX13" fmla="*/ 471215 w 1056081"/>
                <a:gd name="connsiteY13" fmla="*/ 355531 h 798447"/>
                <a:gd name="connsiteX14" fmla="*/ 834169 w 1056081"/>
                <a:gd name="connsiteY14" fmla="*/ 355320 h 798447"/>
                <a:gd name="connsiteX15" fmla="*/ 957093 w 1056081"/>
                <a:gd name="connsiteY15" fmla="*/ 273841 h 798447"/>
                <a:gd name="connsiteX16" fmla="*/ 967577 w 1056081"/>
                <a:gd name="connsiteY16" fmla="*/ 221913 h 798447"/>
                <a:gd name="connsiteX17" fmla="*/ 957093 w 1056081"/>
                <a:gd name="connsiteY17" fmla="*/ 169985 h 798447"/>
                <a:gd name="connsiteX18" fmla="*/ 834169 w 1056081"/>
                <a:gd name="connsiteY18" fmla="*/ 88505 h 798447"/>
                <a:gd name="connsiteX19" fmla="*/ 0 w 1056081"/>
                <a:gd name="connsiteY19" fmla="*/ 88871 h 798447"/>
                <a:gd name="connsiteX20" fmla="*/ 0 w 1056081"/>
                <a:gd name="connsiteY20" fmla="*/ 0 h 798447"/>
                <a:gd name="connsiteX0" fmla="*/ 0 w 1056081"/>
                <a:gd name="connsiteY0" fmla="*/ 0 h 798447"/>
                <a:gd name="connsiteX1" fmla="*/ 834169 w 1056081"/>
                <a:gd name="connsiteY1" fmla="*/ 1 h 798447"/>
                <a:gd name="connsiteX2" fmla="*/ 1056081 w 1056081"/>
                <a:gd name="connsiteY2" fmla="*/ 221913 h 798447"/>
                <a:gd name="connsiteX3" fmla="*/ 834169 w 1056081"/>
                <a:gd name="connsiteY3" fmla="*/ 443825 h 798447"/>
                <a:gd name="connsiteX4" fmla="*/ 661984 w 1056081"/>
                <a:gd name="connsiteY4" fmla="*/ 444957 h 798447"/>
                <a:gd name="connsiteX5" fmla="*/ 471215 w 1056081"/>
                <a:gd name="connsiteY5" fmla="*/ 444957 h 798447"/>
                <a:gd name="connsiteX6" fmla="*/ 339183 w 1056081"/>
                <a:gd name="connsiteY6" fmla="*/ 576989 h 798447"/>
                <a:gd name="connsiteX7" fmla="*/ 471215 w 1056081"/>
                <a:gd name="connsiteY7" fmla="*/ 709021 h 798447"/>
                <a:gd name="connsiteX8" fmla="*/ 912365 w 1056081"/>
                <a:gd name="connsiteY8" fmla="*/ 709021 h 798447"/>
                <a:gd name="connsiteX9" fmla="*/ 912365 w 1056081"/>
                <a:gd name="connsiteY9" fmla="*/ 798447 h 798447"/>
                <a:gd name="connsiteX10" fmla="*/ 471215 w 1056081"/>
                <a:gd name="connsiteY10" fmla="*/ 798447 h 798447"/>
                <a:gd name="connsiteX11" fmla="*/ 249757 w 1056081"/>
                <a:gd name="connsiteY11" fmla="*/ 576989 h 798447"/>
                <a:gd name="connsiteX12" fmla="*/ 471215 w 1056081"/>
                <a:gd name="connsiteY12" fmla="*/ 355531 h 798447"/>
                <a:gd name="connsiteX13" fmla="*/ 834169 w 1056081"/>
                <a:gd name="connsiteY13" fmla="*/ 355320 h 798447"/>
                <a:gd name="connsiteX14" fmla="*/ 957093 w 1056081"/>
                <a:gd name="connsiteY14" fmla="*/ 273841 h 798447"/>
                <a:gd name="connsiteX15" fmla="*/ 967577 w 1056081"/>
                <a:gd name="connsiteY15" fmla="*/ 221913 h 798447"/>
                <a:gd name="connsiteX16" fmla="*/ 957093 w 1056081"/>
                <a:gd name="connsiteY16" fmla="*/ 169985 h 798447"/>
                <a:gd name="connsiteX17" fmla="*/ 834169 w 1056081"/>
                <a:gd name="connsiteY17" fmla="*/ 88505 h 798447"/>
                <a:gd name="connsiteX18" fmla="*/ 0 w 1056081"/>
                <a:gd name="connsiteY18" fmla="*/ 88871 h 798447"/>
                <a:gd name="connsiteX19" fmla="*/ 0 w 1056081"/>
                <a:gd name="connsiteY19" fmla="*/ 0 h 798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6081" h="798447">
                  <a:moveTo>
                    <a:pt x="0" y="0"/>
                  </a:moveTo>
                  <a:lnTo>
                    <a:pt x="834169" y="1"/>
                  </a:lnTo>
                  <a:cubicBezTo>
                    <a:pt x="956728" y="1"/>
                    <a:pt x="1056081" y="99354"/>
                    <a:pt x="1056081" y="221913"/>
                  </a:cubicBezTo>
                  <a:cubicBezTo>
                    <a:pt x="1056081" y="344472"/>
                    <a:pt x="956728" y="443825"/>
                    <a:pt x="834169" y="443825"/>
                  </a:cubicBezTo>
                  <a:lnTo>
                    <a:pt x="661984" y="444957"/>
                  </a:lnTo>
                  <a:lnTo>
                    <a:pt x="471215" y="444957"/>
                  </a:lnTo>
                  <a:cubicBezTo>
                    <a:pt x="398296" y="444957"/>
                    <a:pt x="339183" y="504070"/>
                    <a:pt x="339183" y="576989"/>
                  </a:cubicBezTo>
                  <a:cubicBezTo>
                    <a:pt x="339183" y="649908"/>
                    <a:pt x="398296" y="709021"/>
                    <a:pt x="471215" y="709021"/>
                  </a:cubicBezTo>
                  <a:lnTo>
                    <a:pt x="912365" y="709021"/>
                  </a:lnTo>
                  <a:lnTo>
                    <a:pt x="912365" y="798447"/>
                  </a:lnTo>
                  <a:lnTo>
                    <a:pt x="471215" y="798447"/>
                  </a:lnTo>
                  <a:cubicBezTo>
                    <a:pt x="348907" y="798447"/>
                    <a:pt x="249757" y="699297"/>
                    <a:pt x="249757" y="576989"/>
                  </a:cubicBezTo>
                  <a:cubicBezTo>
                    <a:pt x="249757" y="454681"/>
                    <a:pt x="348907" y="355531"/>
                    <a:pt x="471215" y="355531"/>
                  </a:cubicBezTo>
                  <a:lnTo>
                    <a:pt x="834169" y="355320"/>
                  </a:lnTo>
                  <a:cubicBezTo>
                    <a:pt x="889428" y="355320"/>
                    <a:pt x="936840" y="321723"/>
                    <a:pt x="957093" y="273841"/>
                  </a:cubicBezTo>
                  <a:lnTo>
                    <a:pt x="967577" y="221913"/>
                  </a:lnTo>
                  <a:lnTo>
                    <a:pt x="957093" y="169985"/>
                  </a:lnTo>
                  <a:cubicBezTo>
                    <a:pt x="936840" y="122103"/>
                    <a:pt x="889428" y="88505"/>
                    <a:pt x="834169" y="88505"/>
                  </a:cubicBezTo>
                  <a:lnTo>
                    <a:pt x="0" y="888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7A9F598-90D9-A16C-E198-0E005A748119}"/>
              </a:ext>
            </a:extLst>
          </p:cNvPr>
          <p:cNvGrpSpPr/>
          <p:nvPr/>
        </p:nvGrpSpPr>
        <p:grpSpPr>
          <a:xfrm>
            <a:off x="6836920" y="1345258"/>
            <a:ext cx="2332838" cy="1710246"/>
            <a:chOff x="3562317" y="485487"/>
            <a:chExt cx="1762443" cy="129208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98F168-E1CE-2D22-8A16-14E2D8AB1531}"/>
                </a:ext>
              </a:extLst>
            </p:cNvPr>
            <p:cNvGrpSpPr/>
            <p:nvPr/>
          </p:nvGrpSpPr>
          <p:grpSpPr>
            <a:xfrm>
              <a:off x="3562317" y="485487"/>
              <a:ext cx="1762443" cy="1292080"/>
              <a:chOff x="6022181" y="4895850"/>
              <a:chExt cx="1762443" cy="1292080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CB06281-B887-223C-FF48-CE63E44AE16C}"/>
                  </a:ext>
                </a:extLst>
              </p:cNvPr>
              <p:cNvSpPr/>
              <p:nvPr/>
            </p:nvSpPr>
            <p:spPr bwMode="auto">
              <a:xfrm rot="16200000">
                <a:off x="6982239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6E03EF77-9DAE-0DF0-0DD9-5798E8170A91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A272F53C-DAE2-C9A7-4F17-26E44D4825F8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FEDBE4A2-9CB7-4F9D-B396-6BBFE973650B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B1E9FFC2-F41A-7175-9D82-380591FBF7B5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chemeClr val="accent3">
                    <a:lumMod val="8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B18F1993-8F66-1E2A-1409-1ED47FD69E1C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01863872-9666-3D87-1592-29C8671380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四角形: 角を丸くする 61">
                    <a:extLst>
                      <a:ext uri="{FF2B5EF4-FFF2-40B4-BE49-F238E27FC236}">
                        <a16:creationId xmlns:a16="http://schemas.microsoft.com/office/drawing/2014/main" id="{08245590-C3E6-22A2-9B8A-0EEA8B2706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6B2C4E20-56BC-48E6-7747-B776E7424A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3BCDC002-3C96-7E0B-5ED8-014B72431828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58" name="四角形: 角を丸くする 57">
                    <a:extLst>
                      <a:ext uri="{FF2B5EF4-FFF2-40B4-BE49-F238E27FC236}">
                        <a16:creationId xmlns:a16="http://schemas.microsoft.com/office/drawing/2014/main" id="{668A39C9-148D-9EA5-2282-E3227E4A53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四角形: 角を丸くする 58">
                    <a:extLst>
                      <a:ext uri="{FF2B5EF4-FFF2-40B4-BE49-F238E27FC236}">
                        <a16:creationId xmlns:a16="http://schemas.microsoft.com/office/drawing/2014/main" id="{CFA0DD05-7126-6193-515E-453DFEA606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03297B04-C018-6B38-A28F-C957BB8824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16DCCBB-9C62-C326-79A6-66D467DBB07A}"/>
                  </a:ext>
                </a:extLst>
              </p:cNvPr>
              <p:cNvGrpSpPr/>
              <p:nvPr/>
            </p:nvGrpSpPr>
            <p:grpSpPr>
              <a:xfrm>
                <a:off x="6775364" y="5117309"/>
                <a:ext cx="576616" cy="312216"/>
                <a:chOff x="6955135" y="5048747"/>
                <a:chExt cx="683874" cy="370292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BA99FE74-9D6B-49E3-40EE-24FC1AF60E0C}"/>
                    </a:ext>
                  </a:extLst>
                </p:cNvPr>
                <p:cNvSpPr/>
                <p:nvPr/>
              </p:nvSpPr>
              <p:spPr bwMode="auto">
                <a:xfrm>
                  <a:off x="700237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68B0E042-94A7-6469-1B95-B0EF9456306C}"/>
                    </a:ext>
                  </a:extLst>
                </p:cNvPr>
                <p:cNvSpPr/>
                <p:nvPr/>
              </p:nvSpPr>
              <p:spPr bwMode="auto">
                <a:xfrm>
                  <a:off x="6955135" y="5222082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切り取る 51">
                  <a:extLst>
                    <a:ext uri="{FF2B5EF4-FFF2-40B4-BE49-F238E27FC236}">
                      <a16:creationId xmlns:a16="http://schemas.microsoft.com/office/drawing/2014/main" id="{E5643FE3-2689-E400-B2DA-8590623BBE97}"/>
                    </a:ext>
                  </a:extLst>
                </p:cNvPr>
                <p:cNvSpPr/>
                <p:nvPr/>
              </p:nvSpPr>
              <p:spPr bwMode="auto">
                <a:xfrm rot="5400000">
                  <a:off x="7239599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6" name="矢印: 右 45">
              <a:extLst>
                <a:ext uri="{FF2B5EF4-FFF2-40B4-BE49-F238E27FC236}">
                  <a16:creationId xmlns:a16="http://schemas.microsoft.com/office/drawing/2014/main" id="{3B4FB59B-441F-4EF1-CE39-85D73A849689}"/>
                </a:ext>
              </a:extLst>
            </p:cNvPr>
            <p:cNvSpPr/>
            <p:nvPr/>
          </p:nvSpPr>
          <p:spPr bwMode="auto">
            <a:xfrm>
              <a:off x="4001952" y="1075742"/>
              <a:ext cx="507337" cy="132683"/>
            </a:xfrm>
            <a:prstGeom prst="rightArrow">
              <a:avLst>
                <a:gd name="adj1" fmla="val 42820"/>
                <a:gd name="adj2" fmla="val 15050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12C83085-1409-DC93-4BB9-6ACC73FB429E}"/>
              </a:ext>
            </a:extLst>
          </p:cNvPr>
          <p:cNvGrpSpPr/>
          <p:nvPr/>
        </p:nvGrpSpPr>
        <p:grpSpPr>
          <a:xfrm>
            <a:off x="3939550" y="1307181"/>
            <a:ext cx="2112540" cy="1858024"/>
            <a:chOff x="3746065" y="4012706"/>
            <a:chExt cx="2378976" cy="2053414"/>
          </a:xfrm>
        </p:grpSpPr>
        <p:sp>
          <p:nvSpPr>
            <p:cNvPr id="65" name="角丸四角形 106">
              <a:extLst>
                <a:ext uri="{FF2B5EF4-FFF2-40B4-BE49-F238E27FC236}">
                  <a16:creationId xmlns:a16="http://schemas.microsoft.com/office/drawing/2014/main" id="{EC67E718-F600-BC27-FE08-B08FA921A504}"/>
                </a:ext>
              </a:extLst>
            </p:cNvPr>
            <p:cNvSpPr/>
            <p:nvPr/>
          </p:nvSpPr>
          <p:spPr>
            <a:xfrm>
              <a:off x="3746065" y="4012706"/>
              <a:ext cx="1221903" cy="1846555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" name="角丸四角形 107">
              <a:extLst>
                <a:ext uri="{FF2B5EF4-FFF2-40B4-BE49-F238E27FC236}">
                  <a16:creationId xmlns:a16="http://schemas.microsoft.com/office/drawing/2014/main" id="{5079D894-EBCF-D2FE-3168-063FFE6EF9AB}"/>
                </a:ext>
              </a:extLst>
            </p:cNvPr>
            <p:cNvSpPr/>
            <p:nvPr/>
          </p:nvSpPr>
          <p:spPr>
            <a:xfrm>
              <a:off x="3802079" y="4075872"/>
              <a:ext cx="1109874" cy="1720223"/>
            </a:xfrm>
            <a:prstGeom prst="roundRect">
              <a:avLst>
                <a:gd name="adj" fmla="val 6052"/>
              </a:avLst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" name="円/楕円 108">
              <a:extLst>
                <a:ext uri="{FF2B5EF4-FFF2-40B4-BE49-F238E27FC236}">
                  <a16:creationId xmlns:a16="http://schemas.microsoft.com/office/drawing/2014/main" id="{C98ED730-22C7-08AC-D735-7580FDC53877}"/>
                </a:ext>
              </a:extLst>
            </p:cNvPr>
            <p:cNvSpPr/>
            <p:nvPr/>
          </p:nvSpPr>
          <p:spPr>
            <a:xfrm>
              <a:off x="4830899" y="4399507"/>
              <a:ext cx="1294142" cy="1231338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角丸四角形 109">
              <a:extLst>
                <a:ext uri="{FF2B5EF4-FFF2-40B4-BE49-F238E27FC236}">
                  <a16:creationId xmlns:a16="http://schemas.microsoft.com/office/drawing/2014/main" id="{A2E870C5-4969-C582-45CE-162505C39EFD}"/>
                </a:ext>
              </a:extLst>
            </p:cNvPr>
            <p:cNvSpPr/>
            <p:nvPr/>
          </p:nvSpPr>
          <p:spPr>
            <a:xfrm>
              <a:off x="4201986" y="4619433"/>
              <a:ext cx="355407" cy="633100"/>
            </a:xfrm>
            <a:prstGeom prst="roundRect">
              <a:avLst>
                <a:gd name="adj" fmla="val 1181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A565811D-09C1-A352-14AB-FC45C5D8E0C3}"/>
                </a:ext>
              </a:extLst>
            </p:cNvPr>
            <p:cNvSpPr txBox="1"/>
            <p:nvPr/>
          </p:nvSpPr>
          <p:spPr>
            <a:xfrm>
              <a:off x="4075120" y="4264785"/>
              <a:ext cx="563791" cy="26944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OFF</a:t>
              </a: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0" name="角丸四角形 111">
              <a:extLst>
                <a:ext uri="{FF2B5EF4-FFF2-40B4-BE49-F238E27FC236}">
                  <a16:creationId xmlns:a16="http://schemas.microsoft.com/office/drawing/2014/main" id="{59802B36-3F45-71BE-120F-894987FA07F3}"/>
                </a:ext>
              </a:extLst>
            </p:cNvPr>
            <p:cNvSpPr/>
            <p:nvPr/>
          </p:nvSpPr>
          <p:spPr>
            <a:xfrm>
              <a:off x="4243730" y="4660374"/>
              <a:ext cx="272977" cy="544086"/>
            </a:xfrm>
            <a:prstGeom prst="roundRect">
              <a:avLst>
                <a:gd name="adj" fmla="val 11811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アーチ 70">
              <a:extLst>
                <a:ext uri="{FF2B5EF4-FFF2-40B4-BE49-F238E27FC236}">
                  <a16:creationId xmlns:a16="http://schemas.microsoft.com/office/drawing/2014/main" id="{08703CD6-DABE-DFEC-B834-FB7FFEB840B2}"/>
                </a:ext>
              </a:extLst>
            </p:cNvPr>
            <p:cNvSpPr/>
            <p:nvPr/>
          </p:nvSpPr>
          <p:spPr>
            <a:xfrm>
              <a:off x="4523798" y="4775457"/>
              <a:ext cx="1083804" cy="1083804"/>
            </a:xfrm>
            <a:prstGeom prst="blockArc">
              <a:avLst>
                <a:gd name="adj1" fmla="val 3213032"/>
                <a:gd name="adj2" fmla="val 9484753"/>
                <a:gd name="adj3" fmla="val 11392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角丸四角形 31">
              <a:extLst>
                <a:ext uri="{FF2B5EF4-FFF2-40B4-BE49-F238E27FC236}">
                  <a16:creationId xmlns:a16="http://schemas.microsoft.com/office/drawing/2014/main" id="{0A09C45C-94E9-7D11-577D-8E59DB672E1A}"/>
                </a:ext>
              </a:extLst>
            </p:cNvPr>
            <p:cNvSpPr/>
            <p:nvPr/>
          </p:nvSpPr>
          <p:spPr>
            <a:xfrm rot="19800000">
              <a:off x="4268636" y="4898990"/>
              <a:ext cx="510410" cy="892453"/>
            </a:xfrm>
            <a:custGeom>
              <a:avLst/>
              <a:gdLst/>
              <a:ahLst/>
              <a:cxnLst/>
              <a:rect l="l" t="t" r="r" b="b"/>
              <a:pathLst>
                <a:path w="510410" h="892453">
                  <a:moveTo>
                    <a:pt x="306415" y="0"/>
                  </a:moveTo>
                  <a:cubicBezTo>
                    <a:pt x="339013" y="0"/>
                    <a:pt x="365438" y="26425"/>
                    <a:pt x="365438" y="59023"/>
                  </a:cubicBezTo>
                  <a:lnTo>
                    <a:pt x="365437" y="408012"/>
                  </a:lnTo>
                  <a:cubicBezTo>
                    <a:pt x="451375" y="448412"/>
                    <a:pt x="510410" y="535936"/>
                    <a:pt x="510410" y="637248"/>
                  </a:cubicBezTo>
                  <a:cubicBezTo>
                    <a:pt x="510410" y="778194"/>
                    <a:pt x="396151" y="892453"/>
                    <a:pt x="255205" y="892453"/>
                  </a:cubicBezTo>
                  <a:cubicBezTo>
                    <a:pt x="114259" y="892453"/>
                    <a:pt x="0" y="778194"/>
                    <a:pt x="0" y="637248"/>
                  </a:cubicBezTo>
                  <a:cubicBezTo>
                    <a:pt x="0" y="498923"/>
                    <a:pt x="110050" y="386301"/>
                    <a:pt x="247392" y="382831"/>
                  </a:cubicBezTo>
                  <a:lnTo>
                    <a:pt x="247392" y="59023"/>
                  </a:lnTo>
                  <a:cubicBezTo>
                    <a:pt x="247392" y="26425"/>
                    <a:pt x="273817" y="0"/>
                    <a:pt x="306415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F5977E11-1D7D-7275-A5B5-24591D37B651}"/>
                </a:ext>
              </a:extLst>
            </p:cNvPr>
            <p:cNvSpPr/>
            <p:nvPr/>
          </p:nvSpPr>
          <p:spPr>
            <a:xfrm rot="10800000">
              <a:off x="5118931" y="5531228"/>
              <a:ext cx="718078" cy="501272"/>
            </a:xfrm>
            <a:prstGeom prst="trapezoid">
              <a:avLst>
                <a:gd name="adj" fmla="val 22815"/>
              </a:avLst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アーチ 73">
              <a:extLst>
                <a:ext uri="{FF2B5EF4-FFF2-40B4-BE49-F238E27FC236}">
                  <a16:creationId xmlns:a16="http://schemas.microsoft.com/office/drawing/2014/main" id="{C3DA4EC0-76E7-AD55-6D08-E36D29083B28}"/>
                </a:ext>
              </a:extLst>
            </p:cNvPr>
            <p:cNvSpPr/>
            <p:nvPr/>
          </p:nvSpPr>
          <p:spPr>
            <a:xfrm rot="10800000">
              <a:off x="5014009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" name="アーチ 74">
              <a:extLst>
                <a:ext uri="{FF2B5EF4-FFF2-40B4-BE49-F238E27FC236}">
                  <a16:creationId xmlns:a16="http://schemas.microsoft.com/office/drawing/2014/main" id="{82B1EA5E-3C3B-BA6B-3352-C3BA236B4590}"/>
                </a:ext>
              </a:extLst>
            </p:cNvPr>
            <p:cNvSpPr/>
            <p:nvPr/>
          </p:nvSpPr>
          <p:spPr>
            <a:xfrm rot="10800000">
              <a:off x="5601072" y="477545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アーチ 75">
              <a:extLst>
                <a:ext uri="{FF2B5EF4-FFF2-40B4-BE49-F238E27FC236}">
                  <a16:creationId xmlns:a16="http://schemas.microsoft.com/office/drawing/2014/main" id="{E4BB4A5A-0B05-FAE2-A495-8ED66528F8E9}"/>
                </a:ext>
              </a:extLst>
            </p:cNvPr>
            <p:cNvSpPr/>
            <p:nvPr/>
          </p:nvSpPr>
          <p:spPr>
            <a:xfrm rot="10800000">
              <a:off x="5332670" y="5100867"/>
              <a:ext cx="303332" cy="303332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" name="角丸四角形 118">
              <a:extLst>
                <a:ext uri="{FF2B5EF4-FFF2-40B4-BE49-F238E27FC236}">
                  <a16:creationId xmlns:a16="http://schemas.microsoft.com/office/drawing/2014/main" id="{30045A18-FF08-35AF-9CFD-4A5794CCFCE3}"/>
                </a:ext>
              </a:extLst>
            </p:cNvPr>
            <p:cNvSpPr/>
            <p:nvPr/>
          </p:nvSpPr>
          <p:spPr>
            <a:xfrm>
              <a:off x="5089523" y="5590540"/>
              <a:ext cx="77196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" name="角丸四角形 119">
              <a:extLst>
                <a:ext uri="{FF2B5EF4-FFF2-40B4-BE49-F238E27FC236}">
                  <a16:creationId xmlns:a16="http://schemas.microsoft.com/office/drawing/2014/main" id="{014C8F6A-2500-1096-B98D-D3C976F5E5ED}"/>
                </a:ext>
              </a:extLst>
            </p:cNvPr>
            <p:cNvSpPr/>
            <p:nvPr/>
          </p:nvSpPr>
          <p:spPr>
            <a:xfrm>
              <a:off x="5133918" y="5769910"/>
              <a:ext cx="683178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角丸四角形 120">
              <a:extLst>
                <a:ext uri="{FF2B5EF4-FFF2-40B4-BE49-F238E27FC236}">
                  <a16:creationId xmlns:a16="http://schemas.microsoft.com/office/drawing/2014/main" id="{680BD87E-5B34-6F9A-AC90-AAD8B50E25E3}"/>
                </a:ext>
              </a:extLst>
            </p:cNvPr>
            <p:cNvSpPr/>
            <p:nvPr/>
          </p:nvSpPr>
          <p:spPr>
            <a:xfrm>
              <a:off x="5205926" y="5949280"/>
              <a:ext cx="539162" cy="116840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68C9375F-9DF0-8623-D991-7E49A9275CD5}"/>
              </a:ext>
            </a:extLst>
          </p:cNvPr>
          <p:cNvGrpSpPr/>
          <p:nvPr/>
        </p:nvGrpSpPr>
        <p:grpSpPr>
          <a:xfrm>
            <a:off x="3956162" y="4183802"/>
            <a:ext cx="2122638" cy="1866906"/>
            <a:chOff x="2428284" y="2922268"/>
            <a:chExt cx="1452038" cy="1277100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8BCFCF2-6179-6C13-C0A5-D64318728A91}"/>
                </a:ext>
              </a:extLst>
            </p:cNvPr>
            <p:cNvGrpSpPr/>
            <p:nvPr/>
          </p:nvGrpSpPr>
          <p:grpSpPr>
            <a:xfrm>
              <a:off x="2428284" y="2922268"/>
              <a:ext cx="1452038" cy="1277100"/>
              <a:chOff x="3746065" y="4012706"/>
              <a:chExt cx="2378976" cy="2053414"/>
            </a:xfrm>
          </p:grpSpPr>
          <p:sp>
            <p:nvSpPr>
              <p:cNvPr id="87" name="角丸四角形 106">
                <a:extLst>
                  <a:ext uri="{FF2B5EF4-FFF2-40B4-BE49-F238E27FC236}">
                    <a16:creationId xmlns:a16="http://schemas.microsoft.com/office/drawing/2014/main" id="{4B69BFD5-7CF9-C1E2-A7AB-983DB6284E33}"/>
                  </a:ext>
                </a:extLst>
              </p:cNvPr>
              <p:cNvSpPr/>
              <p:nvPr/>
            </p:nvSpPr>
            <p:spPr>
              <a:xfrm>
                <a:off x="3746065" y="4012706"/>
                <a:ext cx="1221903" cy="1846555"/>
              </a:xfrm>
              <a:prstGeom prst="roundRect">
                <a:avLst>
                  <a:gd name="adj" fmla="val 6052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角丸四角形 107">
                <a:extLst>
                  <a:ext uri="{FF2B5EF4-FFF2-40B4-BE49-F238E27FC236}">
                    <a16:creationId xmlns:a16="http://schemas.microsoft.com/office/drawing/2014/main" id="{D73A8288-660A-1616-F93F-486B2F51508F}"/>
                  </a:ext>
                </a:extLst>
              </p:cNvPr>
              <p:cNvSpPr/>
              <p:nvPr/>
            </p:nvSpPr>
            <p:spPr>
              <a:xfrm>
                <a:off x="3802079" y="4075872"/>
                <a:ext cx="1109874" cy="1720223"/>
              </a:xfrm>
              <a:prstGeom prst="roundRect">
                <a:avLst>
                  <a:gd name="adj" fmla="val 6052"/>
                </a:avLst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108">
                <a:extLst>
                  <a:ext uri="{FF2B5EF4-FFF2-40B4-BE49-F238E27FC236}">
                    <a16:creationId xmlns:a16="http://schemas.microsoft.com/office/drawing/2014/main" id="{7774A5E8-10F6-C51D-B940-86673127AB29}"/>
                  </a:ext>
                </a:extLst>
              </p:cNvPr>
              <p:cNvSpPr/>
              <p:nvPr/>
            </p:nvSpPr>
            <p:spPr>
              <a:xfrm>
                <a:off x="4830899" y="4399507"/>
                <a:ext cx="1294142" cy="1231338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角丸四角形 109">
                <a:extLst>
                  <a:ext uri="{FF2B5EF4-FFF2-40B4-BE49-F238E27FC236}">
                    <a16:creationId xmlns:a16="http://schemas.microsoft.com/office/drawing/2014/main" id="{E34818F9-4DF4-6FB5-A7EE-E73E67386850}"/>
                  </a:ext>
                </a:extLst>
              </p:cNvPr>
              <p:cNvSpPr/>
              <p:nvPr/>
            </p:nvSpPr>
            <p:spPr>
              <a:xfrm>
                <a:off x="4201986" y="4619433"/>
                <a:ext cx="355407" cy="633100"/>
              </a:xfrm>
              <a:prstGeom prst="roundRect">
                <a:avLst>
                  <a:gd name="adj" fmla="val 1181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32CFC432-5D94-11F9-7473-8165193C12D1}"/>
                  </a:ext>
                </a:extLst>
              </p:cNvPr>
              <p:cNvSpPr txBox="1"/>
              <p:nvPr/>
            </p:nvSpPr>
            <p:spPr>
              <a:xfrm>
                <a:off x="4075120" y="4264785"/>
                <a:ext cx="563791" cy="269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ON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92" name="角丸四角形 111">
                <a:extLst>
                  <a:ext uri="{FF2B5EF4-FFF2-40B4-BE49-F238E27FC236}">
                    <a16:creationId xmlns:a16="http://schemas.microsoft.com/office/drawing/2014/main" id="{886E791A-3FC8-1952-8682-7166D72BCD61}"/>
                  </a:ext>
                </a:extLst>
              </p:cNvPr>
              <p:cNvSpPr/>
              <p:nvPr/>
            </p:nvSpPr>
            <p:spPr>
              <a:xfrm>
                <a:off x="4243730" y="4660374"/>
                <a:ext cx="272977" cy="544086"/>
              </a:xfrm>
              <a:prstGeom prst="roundRect">
                <a:avLst>
                  <a:gd name="adj" fmla="val 11811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アーチ 92">
                <a:extLst>
                  <a:ext uri="{FF2B5EF4-FFF2-40B4-BE49-F238E27FC236}">
                    <a16:creationId xmlns:a16="http://schemas.microsoft.com/office/drawing/2014/main" id="{2B7341CF-4A08-446D-FAAC-327229839E89}"/>
                  </a:ext>
                </a:extLst>
              </p:cNvPr>
              <p:cNvSpPr/>
              <p:nvPr/>
            </p:nvSpPr>
            <p:spPr>
              <a:xfrm>
                <a:off x="4523798" y="4775457"/>
                <a:ext cx="1083804" cy="1083804"/>
              </a:xfrm>
              <a:prstGeom prst="blockArc">
                <a:avLst>
                  <a:gd name="adj1" fmla="val 3213032"/>
                  <a:gd name="adj2" fmla="val 9484753"/>
                  <a:gd name="adj3" fmla="val 11392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角丸四角形 31">
                <a:extLst>
                  <a:ext uri="{FF2B5EF4-FFF2-40B4-BE49-F238E27FC236}">
                    <a16:creationId xmlns:a16="http://schemas.microsoft.com/office/drawing/2014/main" id="{F1E85F5D-76E0-FE5B-B3AE-478EA36277B4}"/>
                  </a:ext>
                </a:extLst>
              </p:cNvPr>
              <p:cNvSpPr/>
              <p:nvPr/>
            </p:nvSpPr>
            <p:spPr>
              <a:xfrm rot="19800000">
                <a:off x="4268636" y="4898990"/>
                <a:ext cx="510410" cy="892453"/>
              </a:xfrm>
              <a:custGeom>
                <a:avLst/>
                <a:gdLst/>
                <a:ahLst/>
                <a:cxnLst/>
                <a:rect l="l" t="t" r="r" b="b"/>
                <a:pathLst>
                  <a:path w="510410" h="892453">
                    <a:moveTo>
                      <a:pt x="306415" y="0"/>
                    </a:moveTo>
                    <a:cubicBezTo>
                      <a:pt x="339013" y="0"/>
                      <a:pt x="365438" y="26425"/>
                      <a:pt x="365438" y="59023"/>
                    </a:cubicBezTo>
                    <a:lnTo>
                      <a:pt x="365437" y="408012"/>
                    </a:lnTo>
                    <a:cubicBezTo>
                      <a:pt x="451375" y="448412"/>
                      <a:pt x="510410" y="535936"/>
                      <a:pt x="510410" y="637248"/>
                    </a:cubicBezTo>
                    <a:cubicBezTo>
                      <a:pt x="510410" y="778194"/>
                      <a:pt x="396151" y="892453"/>
                      <a:pt x="255205" y="892453"/>
                    </a:cubicBezTo>
                    <a:cubicBezTo>
                      <a:pt x="114259" y="892453"/>
                      <a:pt x="0" y="778194"/>
                      <a:pt x="0" y="637248"/>
                    </a:cubicBezTo>
                    <a:cubicBezTo>
                      <a:pt x="0" y="498923"/>
                      <a:pt x="110050" y="386301"/>
                      <a:pt x="247392" y="382831"/>
                    </a:cubicBezTo>
                    <a:lnTo>
                      <a:pt x="247392" y="59023"/>
                    </a:lnTo>
                    <a:cubicBezTo>
                      <a:pt x="247392" y="26425"/>
                      <a:pt x="273817" y="0"/>
                      <a:pt x="30641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C216CB7D-98EF-C897-065C-EC25757BC763}"/>
                  </a:ext>
                </a:extLst>
              </p:cNvPr>
              <p:cNvSpPr/>
              <p:nvPr/>
            </p:nvSpPr>
            <p:spPr>
              <a:xfrm rot="10800000">
                <a:off x="5118931" y="5531228"/>
                <a:ext cx="718078" cy="501272"/>
              </a:xfrm>
              <a:prstGeom prst="trapezoid">
                <a:avLst>
                  <a:gd name="adj" fmla="val 22815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アーチ 95">
                <a:extLst>
                  <a:ext uri="{FF2B5EF4-FFF2-40B4-BE49-F238E27FC236}">
                    <a16:creationId xmlns:a16="http://schemas.microsoft.com/office/drawing/2014/main" id="{3FC1D13E-F84B-1AD0-662C-294DA53BFDDE}"/>
                  </a:ext>
                </a:extLst>
              </p:cNvPr>
              <p:cNvSpPr/>
              <p:nvPr/>
            </p:nvSpPr>
            <p:spPr>
              <a:xfrm>
                <a:off x="4976211" y="4789669"/>
                <a:ext cx="378932" cy="378927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アーチ 96">
                <a:extLst>
                  <a:ext uri="{FF2B5EF4-FFF2-40B4-BE49-F238E27FC236}">
                    <a16:creationId xmlns:a16="http://schemas.microsoft.com/office/drawing/2014/main" id="{A853A081-7B46-352B-A1C6-EAC64BDC835C}"/>
                  </a:ext>
                </a:extLst>
              </p:cNvPr>
              <p:cNvSpPr/>
              <p:nvPr/>
            </p:nvSpPr>
            <p:spPr>
              <a:xfrm>
                <a:off x="5563273" y="4789669"/>
                <a:ext cx="378932" cy="378927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アーチ 97">
                <a:extLst>
                  <a:ext uri="{FF2B5EF4-FFF2-40B4-BE49-F238E27FC236}">
                    <a16:creationId xmlns:a16="http://schemas.microsoft.com/office/drawing/2014/main" id="{0562E94C-6C26-4CB1-61C6-4891CC9CE6E8}"/>
                  </a:ext>
                </a:extLst>
              </p:cNvPr>
              <p:cNvSpPr/>
              <p:nvPr/>
            </p:nvSpPr>
            <p:spPr>
              <a:xfrm rot="10800000">
                <a:off x="5332669" y="5053419"/>
                <a:ext cx="303333" cy="303332"/>
              </a:xfrm>
              <a:prstGeom prst="blockArc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角丸四角形 118">
                <a:extLst>
                  <a:ext uri="{FF2B5EF4-FFF2-40B4-BE49-F238E27FC236}">
                    <a16:creationId xmlns:a16="http://schemas.microsoft.com/office/drawing/2014/main" id="{B28B8BF4-9614-2D01-CEFA-AE3E73B5A884}"/>
                  </a:ext>
                </a:extLst>
              </p:cNvPr>
              <p:cNvSpPr/>
              <p:nvPr/>
            </p:nvSpPr>
            <p:spPr>
              <a:xfrm>
                <a:off x="5089523" y="5590540"/>
                <a:ext cx="771968" cy="11684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角丸四角形 119">
                <a:extLst>
                  <a:ext uri="{FF2B5EF4-FFF2-40B4-BE49-F238E27FC236}">
                    <a16:creationId xmlns:a16="http://schemas.microsoft.com/office/drawing/2014/main" id="{7AC3B205-E5A7-3913-A694-FA21A0A6B206}"/>
                  </a:ext>
                </a:extLst>
              </p:cNvPr>
              <p:cNvSpPr/>
              <p:nvPr/>
            </p:nvSpPr>
            <p:spPr>
              <a:xfrm>
                <a:off x="5133918" y="5769910"/>
                <a:ext cx="683178" cy="11684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角丸四角形 120">
                <a:extLst>
                  <a:ext uri="{FF2B5EF4-FFF2-40B4-BE49-F238E27FC236}">
                    <a16:creationId xmlns:a16="http://schemas.microsoft.com/office/drawing/2014/main" id="{67620478-4D75-EE2D-EB0B-CCE265E94728}"/>
                  </a:ext>
                </a:extLst>
              </p:cNvPr>
              <p:cNvSpPr/>
              <p:nvPr/>
            </p:nvSpPr>
            <p:spPr>
              <a:xfrm>
                <a:off x="5205926" y="5949280"/>
                <a:ext cx="539162" cy="11684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25C8ABE0-9321-3A52-78B3-5157336403DA}"/>
                </a:ext>
              </a:extLst>
            </p:cNvPr>
            <p:cNvSpPr/>
            <p:nvPr/>
          </p:nvSpPr>
          <p:spPr bwMode="auto">
            <a:xfrm>
              <a:off x="3455065" y="2927294"/>
              <a:ext cx="55028" cy="15331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FF90D622-B43B-7F1D-FD2B-B951CDCC67E7}"/>
                </a:ext>
              </a:extLst>
            </p:cNvPr>
            <p:cNvSpPr/>
            <p:nvPr/>
          </p:nvSpPr>
          <p:spPr bwMode="auto">
            <a:xfrm rot="20345874">
              <a:off x="3256727" y="2964355"/>
              <a:ext cx="55028" cy="15331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669B163B-05F8-4327-3AA6-C821F70BA6E9}"/>
                </a:ext>
              </a:extLst>
            </p:cNvPr>
            <p:cNvSpPr/>
            <p:nvPr/>
          </p:nvSpPr>
          <p:spPr bwMode="auto">
            <a:xfrm rot="1300570">
              <a:off x="3668410" y="2967118"/>
              <a:ext cx="55028" cy="15331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74565D8B-AF56-1A33-4084-A883DE7C6339}"/>
              </a:ext>
            </a:extLst>
          </p:cNvPr>
          <p:cNvGrpSpPr/>
          <p:nvPr/>
        </p:nvGrpSpPr>
        <p:grpSpPr>
          <a:xfrm>
            <a:off x="942589" y="4172901"/>
            <a:ext cx="2217226" cy="1506808"/>
            <a:chOff x="3867892" y="4775200"/>
            <a:chExt cx="2195377" cy="1373373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18279534-A6CF-2269-62FA-90C4F4A38D25}"/>
                </a:ext>
              </a:extLst>
            </p:cNvPr>
            <p:cNvGrpSpPr/>
            <p:nvPr/>
          </p:nvGrpSpPr>
          <p:grpSpPr>
            <a:xfrm>
              <a:off x="4291116" y="4775200"/>
              <a:ext cx="1353860" cy="470720"/>
              <a:chOff x="4191570" y="4745530"/>
              <a:chExt cx="1524529" cy="530060"/>
            </a:xfrm>
          </p:grpSpPr>
          <p:sp>
            <p:nvSpPr>
              <p:cNvPr id="110" name="角丸四角形 425">
                <a:extLst>
                  <a:ext uri="{FF2B5EF4-FFF2-40B4-BE49-F238E27FC236}">
                    <a16:creationId xmlns:a16="http://schemas.microsoft.com/office/drawing/2014/main" id="{B4664998-7EAE-5260-42CD-2E6605CCFCF3}"/>
                  </a:ext>
                </a:extLst>
              </p:cNvPr>
              <p:cNvSpPr/>
              <p:nvPr/>
            </p:nvSpPr>
            <p:spPr bwMode="auto">
              <a:xfrm>
                <a:off x="4191570" y="4745530"/>
                <a:ext cx="1524529" cy="530060"/>
              </a:xfrm>
              <a:prstGeom prst="roundRect">
                <a:avLst>
                  <a:gd name="adj" fmla="val 12354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角丸四角形 426">
                <a:extLst>
                  <a:ext uri="{FF2B5EF4-FFF2-40B4-BE49-F238E27FC236}">
                    <a16:creationId xmlns:a16="http://schemas.microsoft.com/office/drawing/2014/main" id="{81D3B8C9-EE07-A88B-A34B-D54BD45CAACF}"/>
                  </a:ext>
                </a:extLst>
              </p:cNvPr>
              <p:cNvSpPr/>
              <p:nvPr/>
            </p:nvSpPr>
            <p:spPr bwMode="auto">
              <a:xfrm>
                <a:off x="4258710" y="5178090"/>
                <a:ext cx="1390250" cy="96520"/>
              </a:xfrm>
              <a:prstGeom prst="roundRect">
                <a:avLst>
                  <a:gd name="adj" fmla="val 25590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角丸四角形 427">
                <a:extLst>
                  <a:ext uri="{FF2B5EF4-FFF2-40B4-BE49-F238E27FC236}">
                    <a16:creationId xmlns:a16="http://schemas.microsoft.com/office/drawing/2014/main" id="{C35E859F-F1BF-465F-5A25-8A27A67C8862}"/>
                  </a:ext>
                </a:extLst>
              </p:cNvPr>
              <p:cNvSpPr/>
              <p:nvPr/>
            </p:nvSpPr>
            <p:spPr bwMode="auto">
              <a:xfrm>
                <a:off x="4191570" y="4834226"/>
                <a:ext cx="1524529" cy="278371"/>
              </a:xfrm>
              <a:prstGeom prst="roundRect">
                <a:avLst>
                  <a:gd name="adj" fmla="val 481"/>
                </a:avLst>
              </a:prstGeom>
              <a:solidFill>
                <a:srgbClr val="808080">
                  <a:lumMod val="20000"/>
                  <a:lumOff val="80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306DC2BD-E9A8-4A2E-9FD5-FEC3D5A51656}"/>
                </a:ext>
              </a:extLst>
            </p:cNvPr>
            <p:cNvSpPr/>
            <p:nvPr/>
          </p:nvSpPr>
          <p:spPr bwMode="auto">
            <a:xfrm>
              <a:off x="4187914" y="5202193"/>
              <a:ext cx="1560262" cy="922942"/>
            </a:xfrm>
            <a:prstGeom prst="trapezoid">
              <a:avLst>
                <a:gd name="adj" fmla="val 43572"/>
              </a:avLst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49259450-1D3F-5EBA-8D6E-BF549E5D12FF}"/>
                </a:ext>
              </a:extLst>
            </p:cNvPr>
            <p:cNvSpPr txBox="1"/>
            <p:nvPr/>
          </p:nvSpPr>
          <p:spPr>
            <a:xfrm>
              <a:off x="4270408" y="5363327"/>
              <a:ext cx="1256280" cy="57793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20089"/>
                </a:avLst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 20</a:t>
              </a: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℃</a:t>
              </a:r>
            </a:p>
          </p:txBody>
        </p: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A1F4F45F-4EDF-0120-2478-2B4B701A2CEE}"/>
                </a:ext>
              </a:extLst>
            </p:cNvPr>
            <p:cNvCxnSpPr/>
            <p:nvPr/>
          </p:nvCxnSpPr>
          <p:spPr bwMode="auto">
            <a:xfrm flipH="1">
              <a:off x="4122731" y="5202193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</p:spPr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435579B1-297E-8764-D9C8-053507D0000B}"/>
                </a:ext>
              </a:extLst>
            </p:cNvPr>
            <p:cNvCxnSpPr/>
            <p:nvPr/>
          </p:nvCxnSpPr>
          <p:spPr bwMode="auto">
            <a:xfrm>
              <a:off x="5470481" y="5202193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</p:spPr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A23BB576-0D31-FF49-9236-3142387B882F}"/>
                </a:ext>
              </a:extLst>
            </p:cNvPr>
            <p:cNvCxnSpPr/>
            <p:nvPr/>
          </p:nvCxnSpPr>
          <p:spPr bwMode="auto">
            <a:xfrm flipH="1">
              <a:off x="3867892" y="5473549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</p:spPr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B6669E1E-DAD7-1CFA-6404-6094D6F80246}"/>
                </a:ext>
              </a:extLst>
            </p:cNvPr>
            <p:cNvCxnSpPr/>
            <p:nvPr/>
          </p:nvCxnSpPr>
          <p:spPr bwMode="auto">
            <a:xfrm>
              <a:off x="5714279" y="5471723"/>
              <a:ext cx="348990" cy="675024"/>
            </a:xfrm>
            <a:prstGeom prst="lin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FFC000"/>
              </a:solidFill>
              <a:round/>
              <a:headEnd/>
              <a:tailEnd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9407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電気、節電に関するイラスト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386796A-4EA4-806B-7DCA-DADD7178114C}"/>
              </a:ext>
            </a:extLst>
          </p:cNvPr>
          <p:cNvGrpSpPr/>
          <p:nvPr/>
        </p:nvGrpSpPr>
        <p:grpSpPr>
          <a:xfrm>
            <a:off x="838200" y="1486142"/>
            <a:ext cx="2317547" cy="1526347"/>
            <a:chOff x="6111434" y="2576582"/>
            <a:chExt cx="1786798" cy="1176793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F14AD6A7-3C84-44B3-231F-DE524890265B}"/>
                </a:ext>
              </a:extLst>
            </p:cNvPr>
            <p:cNvSpPr/>
            <p:nvPr/>
          </p:nvSpPr>
          <p:spPr bwMode="auto">
            <a:xfrm>
              <a:off x="6111434" y="2830867"/>
              <a:ext cx="1384444" cy="201202"/>
            </a:xfrm>
            <a:prstGeom prst="roundRect">
              <a:avLst>
                <a:gd name="adj" fmla="val 727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33DC8E7A-0E4B-59F7-3005-C78CF5348796}"/>
                </a:ext>
              </a:extLst>
            </p:cNvPr>
            <p:cNvSpPr/>
            <p:nvPr/>
          </p:nvSpPr>
          <p:spPr bwMode="auto">
            <a:xfrm>
              <a:off x="6149767" y="2576582"/>
              <a:ext cx="1293245" cy="709772"/>
            </a:xfrm>
            <a:prstGeom prst="roundRect">
              <a:avLst>
                <a:gd name="adj" fmla="val 727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A5EDA01B-A558-9B4D-99EA-787FE45753EA}"/>
                </a:ext>
              </a:extLst>
            </p:cNvPr>
            <p:cNvSpPr/>
            <p:nvPr/>
          </p:nvSpPr>
          <p:spPr bwMode="auto">
            <a:xfrm>
              <a:off x="6235014" y="2576582"/>
              <a:ext cx="1122752" cy="709772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90676C5-9C08-A3DE-1DA6-BEC4F35DD2D8}"/>
                </a:ext>
              </a:extLst>
            </p:cNvPr>
            <p:cNvGrpSpPr/>
            <p:nvPr/>
          </p:nvGrpSpPr>
          <p:grpSpPr>
            <a:xfrm>
              <a:off x="6541768" y="3135539"/>
              <a:ext cx="1356464" cy="357486"/>
              <a:chOff x="6125424" y="3581400"/>
              <a:chExt cx="1356464" cy="35748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360CFAF2-6293-5F13-10E6-EBFDBA1122A8}"/>
                  </a:ext>
                </a:extLst>
              </p:cNvPr>
              <p:cNvSpPr/>
              <p:nvPr/>
            </p:nvSpPr>
            <p:spPr bwMode="auto">
              <a:xfrm>
                <a:off x="6125424" y="3695700"/>
                <a:ext cx="1356464" cy="128886"/>
              </a:xfrm>
              <a:prstGeom prst="roundRect">
                <a:avLst>
                  <a:gd name="adj" fmla="val 727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37D0FAB5-49AD-1DCC-E3D1-72673D183CD5}"/>
                  </a:ext>
                </a:extLst>
              </p:cNvPr>
              <p:cNvSpPr/>
              <p:nvPr/>
            </p:nvSpPr>
            <p:spPr bwMode="auto">
              <a:xfrm>
                <a:off x="6149767" y="3581400"/>
                <a:ext cx="1293245" cy="357486"/>
              </a:xfrm>
              <a:prstGeom prst="roundRect">
                <a:avLst>
                  <a:gd name="adj" fmla="val 727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D2F5F160-CBFC-20FA-52E5-5891729EEB4D}"/>
                  </a:ext>
                </a:extLst>
              </p:cNvPr>
              <p:cNvSpPr/>
              <p:nvPr/>
            </p:nvSpPr>
            <p:spPr bwMode="auto">
              <a:xfrm>
                <a:off x="6235014" y="3581400"/>
                <a:ext cx="1122752" cy="357486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130F6E3-0EC1-7EAB-0A68-60A47E89C19F}"/>
                </a:ext>
              </a:extLst>
            </p:cNvPr>
            <p:cNvGrpSpPr/>
            <p:nvPr/>
          </p:nvGrpSpPr>
          <p:grpSpPr>
            <a:xfrm>
              <a:off x="6262368" y="3395889"/>
              <a:ext cx="1356464" cy="357486"/>
              <a:chOff x="6125424" y="3581400"/>
              <a:chExt cx="1356464" cy="357486"/>
            </a:xfrm>
          </p:grpSpPr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8F2DD19E-B2A9-C9F1-211F-44F189E6DB2A}"/>
                  </a:ext>
                </a:extLst>
              </p:cNvPr>
              <p:cNvSpPr/>
              <p:nvPr/>
            </p:nvSpPr>
            <p:spPr bwMode="auto">
              <a:xfrm>
                <a:off x="6125424" y="3695700"/>
                <a:ext cx="1356464" cy="128886"/>
              </a:xfrm>
              <a:prstGeom prst="roundRect">
                <a:avLst>
                  <a:gd name="adj" fmla="val 727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4DE865B0-38ED-154B-2786-F308F724897A}"/>
                  </a:ext>
                </a:extLst>
              </p:cNvPr>
              <p:cNvSpPr/>
              <p:nvPr/>
            </p:nvSpPr>
            <p:spPr bwMode="auto">
              <a:xfrm>
                <a:off x="6149767" y="3581400"/>
                <a:ext cx="1293245" cy="357486"/>
              </a:xfrm>
              <a:prstGeom prst="roundRect">
                <a:avLst>
                  <a:gd name="adj" fmla="val 7273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205D101B-F4C5-4AF9-3EF5-BE62AF53E579}"/>
                  </a:ext>
                </a:extLst>
              </p:cNvPr>
              <p:cNvSpPr/>
              <p:nvPr/>
            </p:nvSpPr>
            <p:spPr bwMode="auto">
              <a:xfrm>
                <a:off x="6235014" y="3581400"/>
                <a:ext cx="1122752" cy="357486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5001A96F-7576-C1B9-DC19-B29518CA2CAB}"/>
              </a:ext>
            </a:extLst>
          </p:cNvPr>
          <p:cNvGrpSpPr/>
          <p:nvPr/>
        </p:nvGrpSpPr>
        <p:grpSpPr>
          <a:xfrm>
            <a:off x="6705188" y="1118962"/>
            <a:ext cx="2482458" cy="2163680"/>
            <a:chOff x="6705188" y="1118962"/>
            <a:chExt cx="2482458" cy="2163680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1F4F9C70-03B5-48E8-421A-EFFABA302C79}"/>
                </a:ext>
              </a:extLst>
            </p:cNvPr>
            <p:cNvSpPr/>
            <p:nvPr/>
          </p:nvSpPr>
          <p:spPr bwMode="auto">
            <a:xfrm>
              <a:off x="6705188" y="1118962"/>
              <a:ext cx="2482458" cy="2163680"/>
            </a:xfrm>
            <a:custGeom>
              <a:avLst/>
              <a:gdLst>
                <a:gd name="connsiteX0" fmla="*/ 1241229 w 2482458"/>
                <a:gd name="connsiteY0" fmla="*/ 0 h 2163680"/>
                <a:gd name="connsiteX1" fmla="*/ 2482458 w 2482458"/>
                <a:gd name="connsiteY1" fmla="*/ 1226319 h 2163680"/>
                <a:gd name="connsiteX2" fmla="*/ 2328205 w 2482458"/>
                <a:gd name="connsiteY2" fmla="*/ 1378719 h 2163680"/>
                <a:gd name="connsiteX3" fmla="*/ 2207458 w 2482458"/>
                <a:gd name="connsiteY3" fmla="*/ 1259422 h 2163680"/>
                <a:gd name="connsiteX4" fmla="*/ 2207458 w 2482458"/>
                <a:gd name="connsiteY4" fmla="*/ 2163680 h 2163680"/>
                <a:gd name="connsiteX5" fmla="*/ 292414 w 2482458"/>
                <a:gd name="connsiteY5" fmla="*/ 2163680 h 2163680"/>
                <a:gd name="connsiteX6" fmla="*/ 292414 w 2482458"/>
                <a:gd name="connsiteY6" fmla="*/ 1242218 h 2163680"/>
                <a:gd name="connsiteX7" fmla="*/ 154253 w 2482458"/>
                <a:gd name="connsiteY7" fmla="*/ 1378719 h 2163680"/>
                <a:gd name="connsiteX8" fmla="*/ 0 w 2482458"/>
                <a:gd name="connsiteY8" fmla="*/ 1226319 h 216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458" h="2163680">
                  <a:moveTo>
                    <a:pt x="1241229" y="0"/>
                  </a:moveTo>
                  <a:lnTo>
                    <a:pt x="2482458" y="1226319"/>
                  </a:lnTo>
                  <a:lnTo>
                    <a:pt x="2328205" y="1378719"/>
                  </a:lnTo>
                  <a:lnTo>
                    <a:pt x="2207458" y="1259422"/>
                  </a:lnTo>
                  <a:lnTo>
                    <a:pt x="2207458" y="2163680"/>
                  </a:lnTo>
                  <a:lnTo>
                    <a:pt x="292414" y="2163680"/>
                  </a:lnTo>
                  <a:lnTo>
                    <a:pt x="292414" y="1242218"/>
                  </a:lnTo>
                  <a:lnTo>
                    <a:pt x="154253" y="1378719"/>
                  </a:lnTo>
                  <a:lnTo>
                    <a:pt x="0" y="1226319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6AEEA683-D975-467D-E2F3-1834A6091B87}"/>
                </a:ext>
              </a:extLst>
            </p:cNvPr>
            <p:cNvGrpSpPr/>
            <p:nvPr/>
          </p:nvGrpSpPr>
          <p:grpSpPr>
            <a:xfrm rot="10800000">
              <a:off x="7673612" y="1550973"/>
              <a:ext cx="545609" cy="749359"/>
              <a:chOff x="-630576" y="5160484"/>
              <a:chExt cx="1010156" cy="1387384"/>
            </a:xfrm>
          </p:grpSpPr>
          <p:sp>
            <p:nvSpPr>
              <p:cNvPr id="117" name="円/楕円 108">
                <a:extLst>
                  <a:ext uri="{FF2B5EF4-FFF2-40B4-BE49-F238E27FC236}">
                    <a16:creationId xmlns:a16="http://schemas.microsoft.com/office/drawing/2014/main" id="{D43E1E70-D42A-9165-DA32-95A1441DBB86}"/>
                  </a:ext>
                </a:extLst>
              </p:cNvPr>
              <p:cNvSpPr/>
              <p:nvPr/>
            </p:nvSpPr>
            <p:spPr>
              <a:xfrm>
                <a:off x="-630576" y="5160484"/>
                <a:ext cx="1010156" cy="97936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E6EE8857-AF01-B0C7-CF52-E10F457D9EBB}"/>
                  </a:ext>
                </a:extLst>
              </p:cNvPr>
              <p:cNvSpPr/>
              <p:nvPr/>
            </p:nvSpPr>
            <p:spPr bwMode="auto">
              <a:xfrm rot="10800000">
                <a:off x="-214910" y="6454937"/>
                <a:ext cx="178824" cy="92931"/>
              </a:xfrm>
              <a:prstGeom prst="trapezoid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3C5ADEA-3E0D-77B7-CD3C-6C4565E6F476}"/>
                  </a:ext>
                </a:extLst>
              </p:cNvPr>
              <p:cNvSpPr/>
              <p:nvPr/>
            </p:nvSpPr>
            <p:spPr>
              <a:xfrm>
                <a:off x="-426782" y="6060615"/>
                <a:ext cx="602569" cy="425436"/>
              </a:xfrm>
              <a:custGeom>
                <a:avLst/>
                <a:gdLst>
                  <a:gd name="connsiteX0" fmla="*/ 90859 w 602569"/>
                  <a:gd name="connsiteY0" fmla="*/ 378969 h 425436"/>
                  <a:gd name="connsiteX1" fmla="*/ 90859 w 602569"/>
                  <a:gd name="connsiteY1" fmla="*/ 378970 h 425436"/>
                  <a:gd name="connsiteX2" fmla="*/ 90859 w 602569"/>
                  <a:gd name="connsiteY2" fmla="*/ 378970 h 425436"/>
                  <a:gd name="connsiteX3" fmla="*/ 34653 w 602569"/>
                  <a:gd name="connsiteY3" fmla="*/ 236305 h 425436"/>
                  <a:gd name="connsiteX4" fmla="*/ 34653 w 602569"/>
                  <a:gd name="connsiteY4" fmla="*/ 236305 h 425436"/>
                  <a:gd name="connsiteX5" fmla="*/ 34653 w 602569"/>
                  <a:gd name="connsiteY5" fmla="*/ 236306 h 425436"/>
                  <a:gd name="connsiteX6" fmla="*/ 0 w 602569"/>
                  <a:gd name="connsiteY6" fmla="*/ 93640 h 425436"/>
                  <a:gd name="connsiteX7" fmla="*/ 0 w 602569"/>
                  <a:gd name="connsiteY7" fmla="*/ 93640 h 425436"/>
                  <a:gd name="connsiteX8" fmla="*/ 0 w 602569"/>
                  <a:gd name="connsiteY8" fmla="*/ 93641 h 425436"/>
                  <a:gd name="connsiteX9" fmla="*/ 22955 w 602569"/>
                  <a:gd name="connsiteY9" fmla="*/ 0 h 425436"/>
                  <a:gd name="connsiteX10" fmla="*/ 583458 w 602569"/>
                  <a:gd name="connsiteY10" fmla="*/ 0 h 425436"/>
                  <a:gd name="connsiteX11" fmla="*/ 571964 w 602569"/>
                  <a:gd name="connsiteY11" fmla="*/ 50377 h 425436"/>
                  <a:gd name="connsiteX12" fmla="*/ 574189 w 602569"/>
                  <a:gd name="connsiteY12" fmla="*/ 50826 h 425436"/>
                  <a:gd name="connsiteX13" fmla="*/ 602569 w 602569"/>
                  <a:gd name="connsiteY13" fmla="*/ 93641 h 425436"/>
                  <a:gd name="connsiteX14" fmla="*/ 602568 w 602569"/>
                  <a:gd name="connsiteY14" fmla="*/ 93641 h 425436"/>
                  <a:gd name="connsiteX15" fmla="*/ 556102 w 602569"/>
                  <a:gd name="connsiteY15" fmla="*/ 140107 h 425436"/>
                  <a:gd name="connsiteX16" fmla="*/ 551493 w 602569"/>
                  <a:gd name="connsiteY16" fmla="*/ 140107 h 425436"/>
                  <a:gd name="connsiteX17" fmla="*/ 539323 w 602569"/>
                  <a:gd name="connsiteY17" fmla="*/ 193448 h 425436"/>
                  <a:gd name="connsiteX18" fmla="*/ 539536 w 602569"/>
                  <a:gd name="connsiteY18" fmla="*/ 193491 h 425436"/>
                  <a:gd name="connsiteX19" fmla="*/ 567916 w 602569"/>
                  <a:gd name="connsiteY19" fmla="*/ 236306 h 425436"/>
                  <a:gd name="connsiteX20" fmla="*/ 567915 w 602569"/>
                  <a:gd name="connsiteY20" fmla="*/ 236306 h 425436"/>
                  <a:gd name="connsiteX21" fmla="*/ 521449 w 602569"/>
                  <a:gd name="connsiteY21" fmla="*/ 282772 h 425436"/>
                  <a:gd name="connsiteX22" fmla="*/ 518944 w 602569"/>
                  <a:gd name="connsiteY22" fmla="*/ 282772 h 425436"/>
                  <a:gd name="connsiteX23" fmla="*/ 502221 w 602569"/>
                  <a:gd name="connsiteY23" fmla="*/ 356068 h 425436"/>
                  <a:gd name="connsiteX24" fmla="*/ 511708 w 602569"/>
                  <a:gd name="connsiteY24" fmla="*/ 378970 h 425436"/>
                  <a:gd name="connsiteX25" fmla="*/ 511707 w 602569"/>
                  <a:gd name="connsiteY25" fmla="*/ 378970 h 425436"/>
                  <a:gd name="connsiteX26" fmla="*/ 465241 w 602569"/>
                  <a:gd name="connsiteY26" fmla="*/ 425436 h 425436"/>
                  <a:gd name="connsiteX27" fmla="*/ 137325 w 602569"/>
                  <a:gd name="connsiteY27" fmla="*/ 425435 h 425436"/>
                  <a:gd name="connsiteX28" fmla="*/ 104469 w 602569"/>
                  <a:gd name="connsiteY28" fmla="*/ 411825 h 425436"/>
                  <a:gd name="connsiteX29" fmla="*/ 90859 w 602569"/>
                  <a:gd name="connsiteY29" fmla="*/ 378970 h 425436"/>
                  <a:gd name="connsiteX30" fmla="*/ 102826 w 602569"/>
                  <a:gd name="connsiteY30" fmla="*/ 350081 h 425436"/>
                  <a:gd name="connsiteX31" fmla="*/ 87469 w 602569"/>
                  <a:gd name="connsiteY31" fmla="*/ 282771 h 425436"/>
                  <a:gd name="connsiteX32" fmla="*/ 81119 w 602569"/>
                  <a:gd name="connsiteY32" fmla="*/ 282771 h 425436"/>
                  <a:gd name="connsiteX33" fmla="*/ 48263 w 602569"/>
                  <a:gd name="connsiteY33" fmla="*/ 269161 h 425436"/>
                  <a:gd name="connsiteX34" fmla="*/ 34653 w 602569"/>
                  <a:gd name="connsiteY34" fmla="*/ 236305 h 425436"/>
                  <a:gd name="connsiteX35" fmla="*/ 48263 w 602569"/>
                  <a:gd name="connsiteY35" fmla="*/ 203450 h 425436"/>
                  <a:gd name="connsiteX36" fmla="*/ 63033 w 602569"/>
                  <a:gd name="connsiteY36" fmla="*/ 193491 h 425436"/>
                  <a:gd name="connsiteX37" fmla="*/ 66921 w 602569"/>
                  <a:gd name="connsiteY37" fmla="*/ 192706 h 425436"/>
                  <a:gd name="connsiteX38" fmla="*/ 54920 w 602569"/>
                  <a:gd name="connsiteY38" fmla="*/ 140106 h 425436"/>
                  <a:gd name="connsiteX39" fmla="*/ 46466 w 602569"/>
                  <a:gd name="connsiteY39" fmla="*/ 140106 h 425436"/>
                  <a:gd name="connsiteX40" fmla="*/ 13610 w 602569"/>
                  <a:gd name="connsiteY40" fmla="*/ 126496 h 425436"/>
                  <a:gd name="connsiteX41" fmla="*/ 0 w 602569"/>
                  <a:gd name="connsiteY41" fmla="*/ 93640 h 425436"/>
                  <a:gd name="connsiteX42" fmla="*/ 13610 w 602569"/>
                  <a:gd name="connsiteY42" fmla="*/ 60785 h 425436"/>
                  <a:gd name="connsiteX43" fmla="*/ 28380 w 602569"/>
                  <a:gd name="connsiteY43" fmla="*/ 50826 h 425436"/>
                  <a:gd name="connsiteX44" fmla="*/ 34279 w 602569"/>
                  <a:gd name="connsiteY44" fmla="*/ 49635 h 425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602569" h="425436">
                    <a:moveTo>
                      <a:pt x="90859" y="378969"/>
                    </a:moveTo>
                    <a:lnTo>
                      <a:pt x="90859" y="378970"/>
                    </a:lnTo>
                    <a:lnTo>
                      <a:pt x="90859" y="378970"/>
                    </a:lnTo>
                    <a:close/>
                    <a:moveTo>
                      <a:pt x="34653" y="236305"/>
                    </a:moveTo>
                    <a:lnTo>
                      <a:pt x="34653" y="236305"/>
                    </a:lnTo>
                    <a:lnTo>
                      <a:pt x="34653" y="236306"/>
                    </a:lnTo>
                    <a:close/>
                    <a:moveTo>
                      <a:pt x="0" y="93640"/>
                    </a:moveTo>
                    <a:lnTo>
                      <a:pt x="0" y="93640"/>
                    </a:lnTo>
                    <a:lnTo>
                      <a:pt x="0" y="93641"/>
                    </a:lnTo>
                    <a:close/>
                    <a:moveTo>
                      <a:pt x="22955" y="0"/>
                    </a:moveTo>
                    <a:lnTo>
                      <a:pt x="583458" y="0"/>
                    </a:lnTo>
                    <a:lnTo>
                      <a:pt x="571964" y="50377"/>
                    </a:lnTo>
                    <a:lnTo>
                      <a:pt x="574189" y="50826"/>
                    </a:lnTo>
                    <a:cubicBezTo>
                      <a:pt x="590867" y="57880"/>
                      <a:pt x="602569" y="74394"/>
                      <a:pt x="602569" y="93641"/>
                    </a:cubicBezTo>
                    <a:lnTo>
                      <a:pt x="602568" y="93641"/>
                    </a:lnTo>
                    <a:cubicBezTo>
                      <a:pt x="602568" y="119303"/>
                      <a:pt x="581764" y="140107"/>
                      <a:pt x="556102" y="140107"/>
                    </a:cubicBezTo>
                    <a:lnTo>
                      <a:pt x="551493" y="140107"/>
                    </a:lnTo>
                    <a:lnTo>
                      <a:pt x="539323" y="193448"/>
                    </a:lnTo>
                    <a:lnTo>
                      <a:pt x="539536" y="193491"/>
                    </a:lnTo>
                    <a:cubicBezTo>
                      <a:pt x="556214" y="200545"/>
                      <a:pt x="567916" y="217059"/>
                      <a:pt x="567916" y="236306"/>
                    </a:cubicBezTo>
                    <a:lnTo>
                      <a:pt x="567915" y="236306"/>
                    </a:lnTo>
                    <a:cubicBezTo>
                      <a:pt x="567915" y="261968"/>
                      <a:pt x="547111" y="282772"/>
                      <a:pt x="521449" y="282772"/>
                    </a:cubicBezTo>
                    <a:lnTo>
                      <a:pt x="518944" y="282772"/>
                    </a:lnTo>
                    <a:lnTo>
                      <a:pt x="502221" y="356068"/>
                    </a:lnTo>
                    <a:lnTo>
                      <a:pt x="511708" y="378970"/>
                    </a:lnTo>
                    <a:lnTo>
                      <a:pt x="511707" y="378970"/>
                    </a:lnTo>
                    <a:cubicBezTo>
                      <a:pt x="511707" y="404632"/>
                      <a:pt x="490903" y="425436"/>
                      <a:pt x="465241" y="425436"/>
                    </a:cubicBezTo>
                    <a:lnTo>
                      <a:pt x="137325" y="425435"/>
                    </a:lnTo>
                    <a:cubicBezTo>
                      <a:pt x="124494" y="425435"/>
                      <a:pt x="112878" y="420234"/>
                      <a:pt x="104469" y="411825"/>
                    </a:cubicBezTo>
                    <a:lnTo>
                      <a:pt x="90859" y="378970"/>
                    </a:lnTo>
                    <a:lnTo>
                      <a:pt x="102826" y="350081"/>
                    </a:lnTo>
                    <a:lnTo>
                      <a:pt x="87469" y="282771"/>
                    </a:lnTo>
                    <a:lnTo>
                      <a:pt x="81119" y="282771"/>
                    </a:lnTo>
                    <a:cubicBezTo>
                      <a:pt x="68288" y="282771"/>
                      <a:pt x="56671" y="277570"/>
                      <a:pt x="48263" y="269161"/>
                    </a:cubicBezTo>
                    <a:lnTo>
                      <a:pt x="34653" y="236305"/>
                    </a:lnTo>
                    <a:lnTo>
                      <a:pt x="48263" y="203450"/>
                    </a:lnTo>
                    <a:cubicBezTo>
                      <a:pt x="52467" y="199245"/>
                      <a:pt x="57473" y="195843"/>
                      <a:pt x="63033" y="193491"/>
                    </a:cubicBezTo>
                    <a:lnTo>
                      <a:pt x="66921" y="192706"/>
                    </a:lnTo>
                    <a:lnTo>
                      <a:pt x="54920" y="140106"/>
                    </a:lnTo>
                    <a:lnTo>
                      <a:pt x="46466" y="140106"/>
                    </a:lnTo>
                    <a:cubicBezTo>
                      <a:pt x="33635" y="140106"/>
                      <a:pt x="22018" y="134905"/>
                      <a:pt x="13610" y="126496"/>
                    </a:cubicBezTo>
                    <a:lnTo>
                      <a:pt x="0" y="93640"/>
                    </a:lnTo>
                    <a:lnTo>
                      <a:pt x="13610" y="60785"/>
                    </a:lnTo>
                    <a:cubicBezTo>
                      <a:pt x="17814" y="56580"/>
                      <a:pt x="22820" y="53178"/>
                      <a:pt x="28380" y="50826"/>
                    </a:cubicBezTo>
                    <a:lnTo>
                      <a:pt x="34279" y="49635"/>
                    </a:ln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DAF12EB7-260A-0A18-F1DA-B9710C640EF8}"/>
              </a:ext>
            </a:extLst>
          </p:cNvPr>
          <p:cNvGrpSpPr/>
          <p:nvPr/>
        </p:nvGrpSpPr>
        <p:grpSpPr>
          <a:xfrm>
            <a:off x="6705188" y="4001862"/>
            <a:ext cx="2482458" cy="2163680"/>
            <a:chOff x="6705188" y="4001862"/>
            <a:chExt cx="2482458" cy="2163680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90BC0C2-FE06-9B59-4DDE-EC166949BE7C}"/>
                </a:ext>
              </a:extLst>
            </p:cNvPr>
            <p:cNvSpPr/>
            <p:nvPr/>
          </p:nvSpPr>
          <p:spPr bwMode="auto">
            <a:xfrm>
              <a:off x="6705188" y="4001862"/>
              <a:ext cx="2482458" cy="2163680"/>
            </a:xfrm>
            <a:custGeom>
              <a:avLst/>
              <a:gdLst>
                <a:gd name="connsiteX0" fmla="*/ 1241229 w 2482458"/>
                <a:gd name="connsiteY0" fmla="*/ 0 h 2163680"/>
                <a:gd name="connsiteX1" fmla="*/ 2482458 w 2482458"/>
                <a:gd name="connsiteY1" fmla="*/ 1226319 h 2163680"/>
                <a:gd name="connsiteX2" fmla="*/ 2328205 w 2482458"/>
                <a:gd name="connsiteY2" fmla="*/ 1378719 h 2163680"/>
                <a:gd name="connsiteX3" fmla="*/ 2207458 w 2482458"/>
                <a:gd name="connsiteY3" fmla="*/ 1259422 h 2163680"/>
                <a:gd name="connsiteX4" fmla="*/ 2207458 w 2482458"/>
                <a:gd name="connsiteY4" fmla="*/ 2163680 h 2163680"/>
                <a:gd name="connsiteX5" fmla="*/ 292414 w 2482458"/>
                <a:gd name="connsiteY5" fmla="*/ 2163680 h 2163680"/>
                <a:gd name="connsiteX6" fmla="*/ 292414 w 2482458"/>
                <a:gd name="connsiteY6" fmla="*/ 1242218 h 2163680"/>
                <a:gd name="connsiteX7" fmla="*/ 154253 w 2482458"/>
                <a:gd name="connsiteY7" fmla="*/ 1378719 h 2163680"/>
                <a:gd name="connsiteX8" fmla="*/ 0 w 2482458"/>
                <a:gd name="connsiteY8" fmla="*/ 1226319 h 216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458" h="2163680">
                  <a:moveTo>
                    <a:pt x="1241229" y="0"/>
                  </a:moveTo>
                  <a:lnTo>
                    <a:pt x="2482458" y="1226319"/>
                  </a:lnTo>
                  <a:lnTo>
                    <a:pt x="2328205" y="1378719"/>
                  </a:lnTo>
                  <a:lnTo>
                    <a:pt x="2207458" y="1259422"/>
                  </a:lnTo>
                  <a:lnTo>
                    <a:pt x="2207458" y="2163680"/>
                  </a:lnTo>
                  <a:lnTo>
                    <a:pt x="292414" y="2163680"/>
                  </a:lnTo>
                  <a:lnTo>
                    <a:pt x="292414" y="1242218"/>
                  </a:lnTo>
                  <a:lnTo>
                    <a:pt x="154253" y="1378719"/>
                  </a:lnTo>
                  <a:lnTo>
                    <a:pt x="0" y="1226319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62E4EAB-8F9A-763B-4DFB-BF61F11130F2}"/>
                </a:ext>
              </a:extLst>
            </p:cNvPr>
            <p:cNvGrpSpPr/>
            <p:nvPr/>
          </p:nvGrpSpPr>
          <p:grpSpPr>
            <a:xfrm rot="10800000">
              <a:off x="7364451" y="4452932"/>
              <a:ext cx="1163929" cy="1033468"/>
              <a:chOff x="895599" y="821902"/>
              <a:chExt cx="2154930" cy="1913391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D63E262B-3D94-9296-EE99-D91C2F64C063}"/>
                  </a:ext>
                </a:extLst>
              </p:cNvPr>
              <p:cNvGrpSpPr/>
              <p:nvPr/>
            </p:nvGrpSpPr>
            <p:grpSpPr>
              <a:xfrm>
                <a:off x="1478189" y="1347909"/>
                <a:ext cx="1010156" cy="1387384"/>
                <a:chOff x="-630576" y="5160484"/>
                <a:chExt cx="1010156" cy="1387384"/>
              </a:xfrm>
            </p:grpSpPr>
            <p:sp>
              <p:nvSpPr>
                <p:cNvPr id="130" name="円/楕円 108">
                  <a:extLst>
                    <a:ext uri="{FF2B5EF4-FFF2-40B4-BE49-F238E27FC236}">
                      <a16:creationId xmlns:a16="http://schemas.microsoft.com/office/drawing/2014/main" id="{1B57D9F3-BCE7-2AFD-28C4-906301C81002}"/>
                    </a:ext>
                  </a:extLst>
                </p:cNvPr>
                <p:cNvSpPr/>
                <p:nvPr/>
              </p:nvSpPr>
              <p:spPr>
                <a:xfrm>
                  <a:off x="-630576" y="5160484"/>
                  <a:ext cx="1010156" cy="979364"/>
                </a:xfrm>
                <a:prstGeom prst="ellipse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6B3A7283-2A35-D993-E799-BE4D1158A27C}"/>
                    </a:ext>
                  </a:extLst>
                </p:cNvPr>
                <p:cNvSpPr/>
                <p:nvPr/>
              </p:nvSpPr>
              <p:spPr bwMode="auto">
                <a:xfrm rot="10800000">
                  <a:off x="-214910" y="6454937"/>
                  <a:ext cx="178824" cy="92931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A540AA27-A802-F66D-5D26-3D2C0B208A53}"/>
                    </a:ext>
                  </a:extLst>
                </p:cNvPr>
                <p:cNvSpPr/>
                <p:nvPr/>
              </p:nvSpPr>
              <p:spPr>
                <a:xfrm>
                  <a:off x="-426782" y="6060615"/>
                  <a:ext cx="602569" cy="425436"/>
                </a:xfrm>
                <a:custGeom>
                  <a:avLst/>
                  <a:gdLst>
                    <a:gd name="connsiteX0" fmla="*/ 90859 w 602569"/>
                    <a:gd name="connsiteY0" fmla="*/ 378969 h 425436"/>
                    <a:gd name="connsiteX1" fmla="*/ 90859 w 602569"/>
                    <a:gd name="connsiteY1" fmla="*/ 378970 h 425436"/>
                    <a:gd name="connsiteX2" fmla="*/ 90859 w 602569"/>
                    <a:gd name="connsiteY2" fmla="*/ 378970 h 425436"/>
                    <a:gd name="connsiteX3" fmla="*/ 34653 w 602569"/>
                    <a:gd name="connsiteY3" fmla="*/ 236305 h 425436"/>
                    <a:gd name="connsiteX4" fmla="*/ 34653 w 602569"/>
                    <a:gd name="connsiteY4" fmla="*/ 236305 h 425436"/>
                    <a:gd name="connsiteX5" fmla="*/ 34653 w 602569"/>
                    <a:gd name="connsiteY5" fmla="*/ 236306 h 425436"/>
                    <a:gd name="connsiteX6" fmla="*/ 0 w 602569"/>
                    <a:gd name="connsiteY6" fmla="*/ 93640 h 425436"/>
                    <a:gd name="connsiteX7" fmla="*/ 0 w 602569"/>
                    <a:gd name="connsiteY7" fmla="*/ 93640 h 425436"/>
                    <a:gd name="connsiteX8" fmla="*/ 0 w 602569"/>
                    <a:gd name="connsiteY8" fmla="*/ 93641 h 425436"/>
                    <a:gd name="connsiteX9" fmla="*/ 22955 w 602569"/>
                    <a:gd name="connsiteY9" fmla="*/ 0 h 425436"/>
                    <a:gd name="connsiteX10" fmla="*/ 583458 w 602569"/>
                    <a:gd name="connsiteY10" fmla="*/ 0 h 425436"/>
                    <a:gd name="connsiteX11" fmla="*/ 571964 w 602569"/>
                    <a:gd name="connsiteY11" fmla="*/ 50377 h 425436"/>
                    <a:gd name="connsiteX12" fmla="*/ 574189 w 602569"/>
                    <a:gd name="connsiteY12" fmla="*/ 50826 h 425436"/>
                    <a:gd name="connsiteX13" fmla="*/ 602569 w 602569"/>
                    <a:gd name="connsiteY13" fmla="*/ 93641 h 425436"/>
                    <a:gd name="connsiteX14" fmla="*/ 602568 w 602569"/>
                    <a:gd name="connsiteY14" fmla="*/ 93641 h 425436"/>
                    <a:gd name="connsiteX15" fmla="*/ 556102 w 602569"/>
                    <a:gd name="connsiteY15" fmla="*/ 140107 h 425436"/>
                    <a:gd name="connsiteX16" fmla="*/ 551493 w 602569"/>
                    <a:gd name="connsiteY16" fmla="*/ 140107 h 425436"/>
                    <a:gd name="connsiteX17" fmla="*/ 539323 w 602569"/>
                    <a:gd name="connsiteY17" fmla="*/ 193448 h 425436"/>
                    <a:gd name="connsiteX18" fmla="*/ 539536 w 602569"/>
                    <a:gd name="connsiteY18" fmla="*/ 193491 h 425436"/>
                    <a:gd name="connsiteX19" fmla="*/ 567916 w 602569"/>
                    <a:gd name="connsiteY19" fmla="*/ 236306 h 425436"/>
                    <a:gd name="connsiteX20" fmla="*/ 567915 w 602569"/>
                    <a:gd name="connsiteY20" fmla="*/ 236306 h 425436"/>
                    <a:gd name="connsiteX21" fmla="*/ 521449 w 602569"/>
                    <a:gd name="connsiteY21" fmla="*/ 282772 h 425436"/>
                    <a:gd name="connsiteX22" fmla="*/ 518944 w 602569"/>
                    <a:gd name="connsiteY22" fmla="*/ 282772 h 425436"/>
                    <a:gd name="connsiteX23" fmla="*/ 502221 w 602569"/>
                    <a:gd name="connsiteY23" fmla="*/ 356068 h 425436"/>
                    <a:gd name="connsiteX24" fmla="*/ 511708 w 602569"/>
                    <a:gd name="connsiteY24" fmla="*/ 378970 h 425436"/>
                    <a:gd name="connsiteX25" fmla="*/ 511707 w 602569"/>
                    <a:gd name="connsiteY25" fmla="*/ 378970 h 425436"/>
                    <a:gd name="connsiteX26" fmla="*/ 465241 w 602569"/>
                    <a:gd name="connsiteY26" fmla="*/ 425436 h 425436"/>
                    <a:gd name="connsiteX27" fmla="*/ 137325 w 602569"/>
                    <a:gd name="connsiteY27" fmla="*/ 425435 h 425436"/>
                    <a:gd name="connsiteX28" fmla="*/ 104469 w 602569"/>
                    <a:gd name="connsiteY28" fmla="*/ 411825 h 425436"/>
                    <a:gd name="connsiteX29" fmla="*/ 90859 w 602569"/>
                    <a:gd name="connsiteY29" fmla="*/ 378970 h 425436"/>
                    <a:gd name="connsiteX30" fmla="*/ 102826 w 602569"/>
                    <a:gd name="connsiteY30" fmla="*/ 350081 h 425436"/>
                    <a:gd name="connsiteX31" fmla="*/ 87469 w 602569"/>
                    <a:gd name="connsiteY31" fmla="*/ 282771 h 425436"/>
                    <a:gd name="connsiteX32" fmla="*/ 81119 w 602569"/>
                    <a:gd name="connsiteY32" fmla="*/ 282771 h 425436"/>
                    <a:gd name="connsiteX33" fmla="*/ 48263 w 602569"/>
                    <a:gd name="connsiteY33" fmla="*/ 269161 h 425436"/>
                    <a:gd name="connsiteX34" fmla="*/ 34653 w 602569"/>
                    <a:gd name="connsiteY34" fmla="*/ 236305 h 425436"/>
                    <a:gd name="connsiteX35" fmla="*/ 48263 w 602569"/>
                    <a:gd name="connsiteY35" fmla="*/ 203450 h 425436"/>
                    <a:gd name="connsiteX36" fmla="*/ 63033 w 602569"/>
                    <a:gd name="connsiteY36" fmla="*/ 193491 h 425436"/>
                    <a:gd name="connsiteX37" fmla="*/ 66921 w 602569"/>
                    <a:gd name="connsiteY37" fmla="*/ 192706 h 425436"/>
                    <a:gd name="connsiteX38" fmla="*/ 54920 w 602569"/>
                    <a:gd name="connsiteY38" fmla="*/ 140106 h 425436"/>
                    <a:gd name="connsiteX39" fmla="*/ 46466 w 602569"/>
                    <a:gd name="connsiteY39" fmla="*/ 140106 h 425436"/>
                    <a:gd name="connsiteX40" fmla="*/ 13610 w 602569"/>
                    <a:gd name="connsiteY40" fmla="*/ 126496 h 425436"/>
                    <a:gd name="connsiteX41" fmla="*/ 0 w 602569"/>
                    <a:gd name="connsiteY41" fmla="*/ 93640 h 425436"/>
                    <a:gd name="connsiteX42" fmla="*/ 13610 w 602569"/>
                    <a:gd name="connsiteY42" fmla="*/ 60785 h 425436"/>
                    <a:gd name="connsiteX43" fmla="*/ 28380 w 602569"/>
                    <a:gd name="connsiteY43" fmla="*/ 50826 h 425436"/>
                    <a:gd name="connsiteX44" fmla="*/ 34279 w 602569"/>
                    <a:gd name="connsiteY44" fmla="*/ 49635 h 425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02569" h="425436">
                      <a:moveTo>
                        <a:pt x="90859" y="378969"/>
                      </a:moveTo>
                      <a:lnTo>
                        <a:pt x="90859" y="378970"/>
                      </a:lnTo>
                      <a:lnTo>
                        <a:pt x="90859" y="378970"/>
                      </a:lnTo>
                      <a:close/>
                      <a:moveTo>
                        <a:pt x="34653" y="236305"/>
                      </a:moveTo>
                      <a:lnTo>
                        <a:pt x="34653" y="236305"/>
                      </a:lnTo>
                      <a:lnTo>
                        <a:pt x="34653" y="236306"/>
                      </a:lnTo>
                      <a:close/>
                      <a:moveTo>
                        <a:pt x="0" y="93640"/>
                      </a:moveTo>
                      <a:lnTo>
                        <a:pt x="0" y="93640"/>
                      </a:lnTo>
                      <a:lnTo>
                        <a:pt x="0" y="93641"/>
                      </a:lnTo>
                      <a:close/>
                      <a:moveTo>
                        <a:pt x="22955" y="0"/>
                      </a:moveTo>
                      <a:lnTo>
                        <a:pt x="583458" y="0"/>
                      </a:lnTo>
                      <a:lnTo>
                        <a:pt x="571964" y="50377"/>
                      </a:lnTo>
                      <a:lnTo>
                        <a:pt x="574189" y="50826"/>
                      </a:lnTo>
                      <a:cubicBezTo>
                        <a:pt x="590867" y="57880"/>
                        <a:pt x="602569" y="74394"/>
                        <a:pt x="602569" y="93641"/>
                      </a:cubicBezTo>
                      <a:lnTo>
                        <a:pt x="602568" y="93641"/>
                      </a:lnTo>
                      <a:cubicBezTo>
                        <a:pt x="602568" y="119303"/>
                        <a:pt x="581764" y="140107"/>
                        <a:pt x="556102" y="140107"/>
                      </a:cubicBezTo>
                      <a:lnTo>
                        <a:pt x="551493" y="140107"/>
                      </a:lnTo>
                      <a:lnTo>
                        <a:pt x="539323" y="193448"/>
                      </a:lnTo>
                      <a:lnTo>
                        <a:pt x="539536" y="193491"/>
                      </a:lnTo>
                      <a:cubicBezTo>
                        <a:pt x="556214" y="200545"/>
                        <a:pt x="567916" y="217059"/>
                        <a:pt x="567916" y="236306"/>
                      </a:cubicBezTo>
                      <a:lnTo>
                        <a:pt x="567915" y="236306"/>
                      </a:lnTo>
                      <a:cubicBezTo>
                        <a:pt x="567915" y="261968"/>
                        <a:pt x="547111" y="282772"/>
                        <a:pt x="521449" y="282772"/>
                      </a:cubicBezTo>
                      <a:lnTo>
                        <a:pt x="518944" y="282772"/>
                      </a:lnTo>
                      <a:lnTo>
                        <a:pt x="502221" y="356068"/>
                      </a:lnTo>
                      <a:lnTo>
                        <a:pt x="511708" y="378970"/>
                      </a:lnTo>
                      <a:lnTo>
                        <a:pt x="511707" y="378970"/>
                      </a:lnTo>
                      <a:cubicBezTo>
                        <a:pt x="511707" y="404632"/>
                        <a:pt x="490903" y="425436"/>
                        <a:pt x="465241" y="425436"/>
                      </a:cubicBezTo>
                      <a:lnTo>
                        <a:pt x="137325" y="425435"/>
                      </a:lnTo>
                      <a:cubicBezTo>
                        <a:pt x="124494" y="425435"/>
                        <a:pt x="112878" y="420234"/>
                        <a:pt x="104469" y="411825"/>
                      </a:cubicBezTo>
                      <a:lnTo>
                        <a:pt x="90859" y="378970"/>
                      </a:lnTo>
                      <a:lnTo>
                        <a:pt x="102826" y="350081"/>
                      </a:lnTo>
                      <a:lnTo>
                        <a:pt x="87469" y="282771"/>
                      </a:lnTo>
                      <a:lnTo>
                        <a:pt x="81119" y="282771"/>
                      </a:lnTo>
                      <a:cubicBezTo>
                        <a:pt x="68288" y="282771"/>
                        <a:pt x="56671" y="277570"/>
                        <a:pt x="48263" y="269161"/>
                      </a:cubicBezTo>
                      <a:lnTo>
                        <a:pt x="34653" y="236305"/>
                      </a:lnTo>
                      <a:lnTo>
                        <a:pt x="48263" y="203450"/>
                      </a:lnTo>
                      <a:cubicBezTo>
                        <a:pt x="52467" y="199245"/>
                        <a:pt x="57473" y="195843"/>
                        <a:pt x="63033" y="193491"/>
                      </a:cubicBezTo>
                      <a:lnTo>
                        <a:pt x="66921" y="192706"/>
                      </a:lnTo>
                      <a:lnTo>
                        <a:pt x="54920" y="140106"/>
                      </a:lnTo>
                      <a:lnTo>
                        <a:pt x="46466" y="140106"/>
                      </a:lnTo>
                      <a:cubicBezTo>
                        <a:pt x="33635" y="140106"/>
                        <a:pt x="22018" y="134905"/>
                        <a:pt x="13610" y="126496"/>
                      </a:cubicBezTo>
                      <a:lnTo>
                        <a:pt x="0" y="93640"/>
                      </a:lnTo>
                      <a:lnTo>
                        <a:pt x="13610" y="60785"/>
                      </a:lnTo>
                      <a:cubicBezTo>
                        <a:pt x="17814" y="56580"/>
                        <a:pt x="22820" y="53178"/>
                        <a:pt x="28380" y="50826"/>
                      </a:cubicBezTo>
                      <a:lnTo>
                        <a:pt x="34279" y="4963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9603FF65-7468-FDEB-1A27-25CFFC4CC624}"/>
                  </a:ext>
                </a:extLst>
              </p:cNvPr>
              <p:cNvGrpSpPr/>
              <p:nvPr/>
            </p:nvGrpSpPr>
            <p:grpSpPr>
              <a:xfrm>
                <a:off x="895599" y="821902"/>
                <a:ext cx="2154930" cy="1132335"/>
                <a:chOff x="895599" y="821902"/>
                <a:chExt cx="2154930" cy="1132335"/>
              </a:xfrm>
            </p:grpSpPr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432D356B-446C-9423-70A0-687B0CDF46F3}"/>
                    </a:ext>
                  </a:extLst>
                </p:cNvPr>
                <p:cNvSpPr/>
                <p:nvPr/>
              </p:nvSpPr>
              <p:spPr bwMode="auto">
                <a:xfrm>
                  <a:off x="1928396" y="821902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D911A5F2-F20D-DC7B-1EE6-AEC3F177A358}"/>
                    </a:ext>
                  </a:extLst>
                </p:cNvPr>
                <p:cNvSpPr/>
                <p:nvPr/>
              </p:nvSpPr>
              <p:spPr bwMode="auto">
                <a:xfrm rot="1800000">
                  <a:off x="2389168" y="945365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333D9DBD-27CD-7139-817F-A95DC0EEEEA3}"/>
                    </a:ext>
                  </a:extLst>
                </p:cNvPr>
                <p:cNvSpPr/>
                <p:nvPr/>
              </p:nvSpPr>
              <p:spPr bwMode="auto">
                <a:xfrm rot="19800000">
                  <a:off x="1467624" y="945365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1A16C02D-8E1F-47A7-95B1-6DBDCB9ADE16}"/>
                    </a:ext>
                  </a:extLst>
                </p:cNvPr>
                <p:cNvSpPr/>
                <p:nvPr/>
              </p:nvSpPr>
              <p:spPr bwMode="auto">
                <a:xfrm rot="18000000">
                  <a:off x="1130316" y="1282674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E72704BD-6DC0-3B87-2B9D-684731B0D711}"/>
                    </a:ext>
                  </a:extLst>
                </p:cNvPr>
                <p:cNvSpPr/>
                <p:nvPr/>
              </p:nvSpPr>
              <p:spPr bwMode="auto">
                <a:xfrm rot="16200000">
                  <a:off x="996651" y="1743445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F803C872-6A2F-9DC2-D92D-2FF638F9F3AE}"/>
                    </a:ext>
                  </a:extLst>
                </p:cNvPr>
                <p:cNvSpPr/>
                <p:nvPr/>
              </p:nvSpPr>
              <p:spPr bwMode="auto">
                <a:xfrm rot="16200000">
                  <a:off x="2839738" y="1743445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23D9C2D6-709C-A74A-163C-A612ECA1A031}"/>
                    </a:ext>
                  </a:extLst>
                </p:cNvPr>
                <p:cNvSpPr/>
                <p:nvPr/>
              </p:nvSpPr>
              <p:spPr bwMode="auto">
                <a:xfrm rot="3600000">
                  <a:off x="2726475" y="1282673"/>
                  <a:ext cx="109740" cy="311843"/>
                </a:xfrm>
                <a:prstGeom prst="roundRect">
                  <a:avLst/>
                </a:prstGeom>
                <a:solidFill>
                  <a:srgbClr val="FFFF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E78C13E1-ED1F-CEC8-98F8-1B7551F0FC22}"/>
              </a:ext>
            </a:extLst>
          </p:cNvPr>
          <p:cNvGrpSpPr/>
          <p:nvPr/>
        </p:nvGrpSpPr>
        <p:grpSpPr>
          <a:xfrm>
            <a:off x="795612" y="3843868"/>
            <a:ext cx="2309711" cy="2457241"/>
            <a:chOff x="863184" y="3845512"/>
            <a:chExt cx="2309711" cy="2457241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A2817844-E7F6-14AE-20B4-C21BA414804D}"/>
                </a:ext>
              </a:extLst>
            </p:cNvPr>
            <p:cNvGrpSpPr/>
            <p:nvPr/>
          </p:nvGrpSpPr>
          <p:grpSpPr>
            <a:xfrm>
              <a:off x="863184" y="3845512"/>
              <a:ext cx="1393161" cy="2006506"/>
              <a:chOff x="167304" y="3332186"/>
              <a:chExt cx="1718634" cy="2475270"/>
            </a:xfrm>
          </p:grpSpPr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D3593BDD-3FB3-87E2-835B-4235A90CAB5E}"/>
                  </a:ext>
                </a:extLst>
              </p:cNvPr>
              <p:cNvSpPr/>
              <p:nvPr/>
            </p:nvSpPr>
            <p:spPr bwMode="auto">
              <a:xfrm>
                <a:off x="958572" y="4338526"/>
                <a:ext cx="133628" cy="1029997"/>
              </a:xfrm>
              <a:prstGeom prst="round2SameRect">
                <a:avLst>
                  <a:gd name="adj1" fmla="val 28038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4B734655-6216-6725-D913-C943A35EE82C}"/>
                  </a:ext>
                </a:extLst>
              </p:cNvPr>
              <p:cNvSpPr/>
              <p:nvPr/>
            </p:nvSpPr>
            <p:spPr bwMode="auto">
              <a:xfrm>
                <a:off x="923647" y="5195981"/>
                <a:ext cx="203478" cy="413477"/>
              </a:xfrm>
              <a:prstGeom prst="round2SameRect">
                <a:avLst>
                  <a:gd name="adj1" fmla="val 28038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BCDFB2F-EF51-5303-224F-132663CC4E04}"/>
                  </a:ext>
                </a:extLst>
              </p:cNvPr>
              <p:cNvSpPr/>
              <p:nvPr/>
            </p:nvSpPr>
            <p:spPr bwMode="auto">
              <a:xfrm>
                <a:off x="167304" y="3332186"/>
                <a:ext cx="1718634" cy="1718634"/>
              </a:xfrm>
              <a:custGeom>
                <a:avLst/>
                <a:gdLst>
                  <a:gd name="connsiteX0" fmla="*/ 859317 w 1718634"/>
                  <a:gd name="connsiteY0" fmla="*/ 44439 h 1718634"/>
                  <a:gd name="connsiteX1" fmla="*/ 44438 w 1718634"/>
                  <a:gd name="connsiteY1" fmla="*/ 859317 h 1718634"/>
                  <a:gd name="connsiteX2" fmla="*/ 859317 w 1718634"/>
                  <a:gd name="connsiteY2" fmla="*/ 1674195 h 1718634"/>
                  <a:gd name="connsiteX3" fmla="*/ 1674196 w 1718634"/>
                  <a:gd name="connsiteY3" fmla="*/ 859317 h 1718634"/>
                  <a:gd name="connsiteX4" fmla="*/ 859317 w 1718634"/>
                  <a:gd name="connsiteY4" fmla="*/ 44439 h 1718634"/>
                  <a:gd name="connsiteX5" fmla="*/ 859317 w 1718634"/>
                  <a:gd name="connsiteY5" fmla="*/ 0 h 1718634"/>
                  <a:gd name="connsiteX6" fmla="*/ 1718634 w 1718634"/>
                  <a:gd name="connsiteY6" fmla="*/ 859317 h 1718634"/>
                  <a:gd name="connsiteX7" fmla="*/ 859317 w 1718634"/>
                  <a:gd name="connsiteY7" fmla="*/ 1718634 h 1718634"/>
                  <a:gd name="connsiteX8" fmla="*/ 0 w 1718634"/>
                  <a:gd name="connsiteY8" fmla="*/ 859317 h 1718634"/>
                  <a:gd name="connsiteX9" fmla="*/ 859317 w 1718634"/>
                  <a:gd name="connsiteY9" fmla="*/ 0 h 171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18634" h="1718634">
                    <a:moveTo>
                      <a:pt x="859317" y="44439"/>
                    </a:moveTo>
                    <a:cubicBezTo>
                      <a:pt x="409272" y="44439"/>
                      <a:pt x="44438" y="409272"/>
                      <a:pt x="44438" y="859317"/>
                    </a:cubicBezTo>
                    <a:cubicBezTo>
                      <a:pt x="44438" y="1309362"/>
                      <a:pt x="409272" y="1674195"/>
                      <a:pt x="859317" y="1674195"/>
                    </a:cubicBezTo>
                    <a:cubicBezTo>
                      <a:pt x="1309362" y="1674195"/>
                      <a:pt x="1674196" y="1309362"/>
                      <a:pt x="1674196" y="859317"/>
                    </a:cubicBezTo>
                    <a:cubicBezTo>
                      <a:pt x="1674196" y="409272"/>
                      <a:pt x="1309362" y="44439"/>
                      <a:pt x="859317" y="44439"/>
                    </a:cubicBezTo>
                    <a:close/>
                    <a:moveTo>
                      <a:pt x="859317" y="0"/>
                    </a:moveTo>
                    <a:cubicBezTo>
                      <a:pt x="1333905" y="0"/>
                      <a:pt x="1718634" y="384729"/>
                      <a:pt x="1718634" y="859317"/>
                    </a:cubicBezTo>
                    <a:cubicBezTo>
                      <a:pt x="1718634" y="1333905"/>
                      <a:pt x="1333905" y="1718634"/>
                      <a:pt x="859317" y="1718634"/>
                    </a:cubicBezTo>
                    <a:cubicBezTo>
                      <a:pt x="384729" y="1718634"/>
                      <a:pt x="0" y="1333905"/>
                      <a:pt x="0" y="859317"/>
                    </a:cubicBezTo>
                    <a:cubicBezTo>
                      <a:pt x="0" y="384729"/>
                      <a:pt x="384729" y="0"/>
                      <a:pt x="8593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162AC2BB-4AF2-4807-ED0C-22D813EDE02D}"/>
                  </a:ext>
                </a:extLst>
              </p:cNvPr>
              <p:cNvGrpSpPr/>
              <p:nvPr/>
            </p:nvGrpSpPr>
            <p:grpSpPr>
              <a:xfrm rot="679165">
                <a:off x="267991" y="3432175"/>
                <a:ext cx="1517260" cy="1517258"/>
                <a:chOff x="-1742742" y="3122548"/>
                <a:chExt cx="2356475" cy="2356475"/>
              </a:xfrm>
              <a:solidFill>
                <a:srgbClr val="00B0F0"/>
              </a:solidFill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6050125-C4E7-BBD5-FEB2-413BEE865592}"/>
                    </a:ext>
                  </a:extLst>
                </p:cNvPr>
                <p:cNvSpPr/>
                <p:nvPr/>
              </p:nvSpPr>
              <p:spPr bwMode="auto">
                <a:xfrm>
                  <a:off x="-914294" y="3122548"/>
                  <a:ext cx="699579" cy="1106456"/>
                </a:xfrm>
                <a:custGeom>
                  <a:avLst/>
                  <a:gdLst>
                    <a:gd name="connsiteX0" fmla="*/ 552450 w 1104900"/>
                    <a:gd name="connsiteY0" fmla="*/ 0 h 1619794"/>
                    <a:gd name="connsiteX1" fmla="*/ 1093676 w 1104900"/>
                    <a:gd name="connsiteY1" fmla="*/ 121069 h 1619794"/>
                    <a:gd name="connsiteX2" fmla="*/ 1104404 w 1104900"/>
                    <a:gd name="connsiteY2" fmla="*/ 150277 h 1619794"/>
                    <a:gd name="connsiteX3" fmla="*/ 1104900 w 1104900"/>
                    <a:gd name="connsiteY3" fmla="*/ 150277 h 1619794"/>
                    <a:gd name="connsiteX4" fmla="*/ 1104692 w 1104900"/>
                    <a:gd name="connsiteY4" fmla="*/ 151060 h 1619794"/>
                    <a:gd name="connsiteX5" fmla="*/ 1104900 w 1104900"/>
                    <a:gd name="connsiteY5" fmla="*/ 151627 h 1619794"/>
                    <a:gd name="connsiteX6" fmla="*/ 1103602 w 1104900"/>
                    <a:gd name="connsiteY6" fmla="*/ 155160 h 1619794"/>
                    <a:gd name="connsiteX7" fmla="*/ 714373 w 1104900"/>
                    <a:gd name="connsiteY7" fmla="*/ 1619794 h 1619794"/>
                    <a:gd name="connsiteX8" fmla="*/ 390527 w 1104900"/>
                    <a:gd name="connsiteY8" fmla="*/ 1619794 h 1619794"/>
                    <a:gd name="connsiteX9" fmla="*/ 1298 w 1104900"/>
                    <a:gd name="connsiteY9" fmla="*/ 155160 h 1619794"/>
                    <a:gd name="connsiteX10" fmla="*/ 0 w 1104900"/>
                    <a:gd name="connsiteY10" fmla="*/ 151627 h 1619794"/>
                    <a:gd name="connsiteX11" fmla="*/ 208 w 1104900"/>
                    <a:gd name="connsiteY11" fmla="*/ 151060 h 1619794"/>
                    <a:gd name="connsiteX12" fmla="*/ 0 w 1104900"/>
                    <a:gd name="connsiteY12" fmla="*/ 150277 h 1619794"/>
                    <a:gd name="connsiteX13" fmla="*/ 496 w 1104900"/>
                    <a:gd name="connsiteY13" fmla="*/ 150277 h 1619794"/>
                    <a:gd name="connsiteX14" fmla="*/ 11224 w 1104900"/>
                    <a:gd name="connsiteY14" fmla="*/ 121069 h 1619794"/>
                    <a:gd name="connsiteX15" fmla="*/ 552450 w 1104900"/>
                    <a:gd name="connsiteY15" fmla="*/ 0 h 161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04900" h="1619794">
                      <a:moveTo>
                        <a:pt x="552450" y="0"/>
                      </a:moveTo>
                      <a:cubicBezTo>
                        <a:pt x="819421" y="0"/>
                        <a:pt x="1042162" y="51975"/>
                        <a:pt x="1093676" y="121069"/>
                      </a:cubicBezTo>
                      <a:lnTo>
                        <a:pt x="1104404" y="150277"/>
                      </a:lnTo>
                      <a:lnTo>
                        <a:pt x="1104900" y="150277"/>
                      </a:lnTo>
                      <a:lnTo>
                        <a:pt x="1104692" y="151060"/>
                      </a:lnTo>
                      <a:lnTo>
                        <a:pt x="1104900" y="151627"/>
                      </a:lnTo>
                      <a:lnTo>
                        <a:pt x="1103602" y="155160"/>
                      </a:lnTo>
                      <a:lnTo>
                        <a:pt x="714373" y="1619794"/>
                      </a:lnTo>
                      <a:lnTo>
                        <a:pt x="390527" y="1619794"/>
                      </a:lnTo>
                      <a:lnTo>
                        <a:pt x="1298" y="155160"/>
                      </a:lnTo>
                      <a:lnTo>
                        <a:pt x="0" y="151627"/>
                      </a:lnTo>
                      <a:lnTo>
                        <a:pt x="208" y="151060"/>
                      </a:lnTo>
                      <a:lnTo>
                        <a:pt x="0" y="150277"/>
                      </a:lnTo>
                      <a:lnTo>
                        <a:pt x="496" y="150277"/>
                      </a:lnTo>
                      <a:lnTo>
                        <a:pt x="11224" y="121069"/>
                      </a:lnTo>
                      <a:cubicBezTo>
                        <a:pt x="62738" y="51975"/>
                        <a:pt x="285479" y="0"/>
                        <a:pt x="5524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310C5634-D87D-4DB7-B44D-3951DC117ED3}"/>
                    </a:ext>
                  </a:extLst>
                </p:cNvPr>
                <p:cNvSpPr/>
                <p:nvPr/>
              </p:nvSpPr>
              <p:spPr bwMode="auto">
                <a:xfrm rot="10800000">
                  <a:off x="-914294" y="4372567"/>
                  <a:ext cx="699579" cy="1106456"/>
                </a:xfrm>
                <a:custGeom>
                  <a:avLst/>
                  <a:gdLst>
                    <a:gd name="connsiteX0" fmla="*/ 552450 w 1104900"/>
                    <a:gd name="connsiteY0" fmla="*/ 0 h 1619794"/>
                    <a:gd name="connsiteX1" fmla="*/ 1093676 w 1104900"/>
                    <a:gd name="connsiteY1" fmla="*/ 121069 h 1619794"/>
                    <a:gd name="connsiteX2" fmla="*/ 1104404 w 1104900"/>
                    <a:gd name="connsiteY2" fmla="*/ 150277 h 1619794"/>
                    <a:gd name="connsiteX3" fmla="*/ 1104900 w 1104900"/>
                    <a:gd name="connsiteY3" fmla="*/ 150277 h 1619794"/>
                    <a:gd name="connsiteX4" fmla="*/ 1104692 w 1104900"/>
                    <a:gd name="connsiteY4" fmla="*/ 151060 h 1619794"/>
                    <a:gd name="connsiteX5" fmla="*/ 1104900 w 1104900"/>
                    <a:gd name="connsiteY5" fmla="*/ 151627 h 1619794"/>
                    <a:gd name="connsiteX6" fmla="*/ 1103602 w 1104900"/>
                    <a:gd name="connsiteY6" fmla="*/ 155160 h 1619794"/>
                    <a:gd name="connsiteX7" fmla="*/ 714373 w 1104900"/>
                    <a:gd name="connsiteY7" fmla="*/ 1619794 h 1619794"/>
                    <a:gd name="connsiteX8" fmla="*/ 390527 w 1104900"/>
                    <a:gd name="connsiteY8" fmla="*/ 1619794 h 1619794"/>
                    <a:gd name="connsiteX9" fmla="*/ 1298 w 1104900"/>
                    <a:gd name="connsiteY9" fmla="*/ 155160 h 1619794"/>
                    <a:gd name="connsiteX10" fmla="*/ 0 w 1104900"/>
                    <a:gd name="connsiteY10" fmla="*/ 151627 h 1619794"/>
                    <a:gd name="connsiteX11" fmla="*/ 208 w 1104900"/>
                    <a:gd name="connsiteY11" fmla="*/ 151060 h 1619794"/>
                    <a:gd name="connsiteX12" fmla="*/ 0 w 1104900"/>
                    <a:gd name="connsiteY12" fmla="*/ 150277 h 1619794"/>
                    <a:gd name="connsiteX13" fmla="*/ 496 w 1104900"/>
                    <a:gd name="connsiteY13" fmla="*/ 150277 h 1619794"/>
                    <a:gd name="connsiteX14" fmla="*/ 11224 w 1104900"/>
                    <a:gd name="connsiteY14" fmla="*/ 121069 h 1619794"/>
                    <a:gd name="connsiteX15" fmla="*/ 552450 w 1104900"/>
                    <a:gd name="connsiteY15" fmla="*/ 0 h 161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04900" h="1619794">
                      <a:moveTo>
                        <a:pt x="552450" y="0"/>
                      </a:moveTo>
                      <a:cubicBezTo>
                        <a:pt x="819421" y="0"/>
                        <a:pt x="1042162" y="51975"/>
                        <a:pt x="1093676" y="121069"/>
                      </a:cubicBezTo>
                      <a:lnTo>
                        <a:pt x="1104404" y="150277"/>
                      </a:lnTo>
                      <a:lnTo>
                        <a:pt x="1104900" y="150277"/>
                      </a:lnTo>
                      <a:lnTo>
                        <a:pt x="1104692" y="151060"/>
                      </a:lnTo>
                      <a:lnTo>
                        <a:pt x="1104900" y="151627"/>
                      </a:lnTo>
                      <a:lnTo>
                        <a:pt x="1103602" y="155160"/>
                      </a:lnTo>
                      <a:lnTo>
                        <a:pt x="714373" y="1619794"/>
                      </a:lnTo>
                      <a:lnTo>
                        <a:pt x="390527" y="1619794"/>
                      </a:lnTo>
                      <a:lnTo>
                        <a:pt x="1298" y="155160"/>
                      </a:lnTo>
                      <a:lnTo>
                        <a:pt x="0" y="151627"/>
                      </a:lnTo>
                      <a:lnTo>
                        <a:pt x="208" y="151060"/>
                      </a:lnTo>
                      <a:lnTo>
                        <a:pt x="0" y="150277"/>
                      </a:lnTo>
                      <a:lnTo>
                        <a:pt x="496" y="150277"/>
                      </a:lnTo>
                      <a:lnTo>
                        <a:pt x="11224" y="121069"/>
                      </a:lnTo>
                      <a:cubicBezTo>
                        <a:pt x="62738" y="51975"/>
                        <a:pt x="285479" y="0"/>
                        <a:pt x="55245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FCD75C83-C95A-C206-AC64-4C6EC6315698}"/>
                    </a:ext>
                  </a:extLst>
                </p:cNvPr>
                <p:cNvGrpSpPr/>
                <p:nvPr/>
              </p:nvGrpSpPr>
              <p:grpSpPr>
                <a:xfrm rot="7200000">
                  <a:off x="-914294" y="3122548"/>
                  <a:ext cx="699579" cy="2356475"/>
                  <a:chOff x="8798926" y="3816168"/>
                  <a:chExt cx="699579" cy="2356475"/>
                </a:xfrm>
                <a:grpFill/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BDA000B-FB59-EEEA-3703-8C0AEFEFBF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98926" y="3816168"/>
                    <a:ext cx="699579" cy="1106456"/>
                  </a:xfrm>
                  <a:custGeom>
                    <a:avLst/>
                    <a:gdLst>
                      <a:gd name="connsiteX0" fmla="*/ 552450 w 1104900"/>
                      <a:gd name="connsiteY0" fmla="*/ 0 h 1619794"/>
                      <a:gd name="connsiteX1" fmla="*/ 1093676 w 1104900"/>
                      <a:gd name="connsiteY1" fmla="*/ 121069 h 1619794"/>
                      <a:gd name="connsiteX2" fmla="*/ 1104404 w 1104900"/>
                      <a:gd name="connsiteY2" fmla="*/ 150277 h 1619794"/>
                      <a:gd name="connsiteX3" fmla="*/ 1104900 w 1104900"/>
                      <a:gd name="connsiteY3" fmla="*/ 150277 h 1619794"/>
                      <a:gd name="connsiteX4" fmla="*/ 1104692 w 1104900"/>
                      <a:gd name="connsiteY4" fmla="*/ 151060 h 1619794"/>
                      <a:gd name="connsiteX5" fmla="*/ 1104900 w 1104900"/>
                      <a:gd name="connsiteY5" fmla="*/ 151627 h 1619794"/>
                      <a:gd name="connsiteX6" fmla="*/ 1103602 w 1104900"/>
                      <a:gd name="connsiteY6" fmla="*/ 155160 h 1619794"/>
                      <a:gd name="connsiteX7" fmla="*/ 714373 w 1104900"/>
                      <a:gd name="connsiteY7" fmla="*/ 1619794 h 1619794"/>
                      <a:gd name="connsiteX8" fmla="*/ 390527 w 1104900"/>
                      <a:gd name="connsiteY8" fmla="*/ 1619794 h 1619794"/>
                      <a:gd name="connsiteX9" fmla="*/ 1298 w 1104900"/>
                      <a:gd name="connsiteY9" fmla="*/ 155160 h 1619794"/>
                      <a:gd name="connsiteX10" fmla="*/ 0 w 1104900"/>
                      <a:gd name="connsiteY10" fmla="*/ 151627 h 1619794"/>
                      <a:gd name="connsiteX11" fmla="*/ 208 w 1104900"/>
                      <a:gd name="connsiteY11" fmla="*/ 151060 h 1619794"/>
                      <a:gd name="connsiteX12" fmla="*/ 0 w 1104900"/>
                      <a:gd name="connsiteY12" fmla="*/ 150277 h 1619794"/>
                      <a:gd name="connsiteX13" fmla="*/ 496 w 1104900"/>
                      <a:gd name="connsiteY13" fmla="*/ 150277 h 1619794"/>
                      <a:gd name="connsiteX14" fmla="*/ 11224 w 1104900"/>
                      <a:gd name="connsiteY14" fmla="*/ 121069 h 1619794"/>
                      <a:gd name="connsiteX15" fmla="*/ 552450 w 1104900"/>
                      <a:gd name="connsiteY15" fmla="*/ 0 h 161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04900" h="1619794">
                        <a:moveTo>
                          <a:pt x="552450" y="0"/>
                        </a:moveTo>
                        <a:cubicBezTo>
                          <a:pt x="819421" y="0"/>
                          <a:pt x="1042162" y="51975"/>
                          <a:pt x="1093676" y="121069"/>
                        </a:cubicBezTo>
                        <a:lnTo>
                          <a:pt x="1104404" y="150277"/>
                        </a:lnTo>
                        <a:lnTo>
                          <a:pt x="1104900" y="150277"/>
                        </a:lnTo>
                        <a:lnTo>
                          <a:pt x="1104692" y="151060"/>
                        </a:lnTo>
                        <a:lnTo>
                          <a:pt x="1104900" y="151627"/>
                        </a:lnTo>
                        <a:lnTo>
                          <a:pt x="1103602" y="155160"/>
                        </a:lnTo>
                        <a:lnTo>
                          <a:pt x="714373" y="1619794"/>
                        </a:lnTo>
                        <a:lnTo>
                          <a:pt x="390527" y="1619794"/>
                        </a:lnTo>
                        <a:lnTo>
                          <a:pt x="1298" y="155160"/>
                        </a:lnTo>
                        <a:lnTo>
                          <a:pt x="0" y="151627"/>
                        </a:lnTo>
                        <a:lnTo>
                          <a:pt x="208" y="151060"/>
                        </a:lnTo>
                        <a:lnTo>
                          <a:pt x="0" y="150277"/>
                        </a:lnTo>
                        <a:lnTo>
                          <a:pt x="496" y="150277"/>
                        </a:lnTo>
                        <a:lnTo>
                          <a:pt x="11224" y="121069"/>
                        </a:lnTo>
                        <a:cubicBezTo>
                          <a:pt x="62738" y="51975"/>
                          <a:pt x="285479" y="0"/>
                          <a:pt x="55245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5CBCE40C-CD56-BE69-922A-355D25C8D19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798926" y="5066187"/>
                    <a:ext cx="699579" cy="1106456"/>
                  </a:xfrm>
                  <a:custGeom>
                    <a:avLst/>
                    <a:gdLst>
                      <a:gd name="connsiteX0" fmla="*/ 552450 w 1104900"/>
                      <a:gd name="connsiteY0" fmla="*/ 0 h 1619794"/>
                      <a:gd name="connsiteX1" fmla="*/ 1093676 w 1104900"/>
                      <a:gd name="connsiteY1" fmla="*/ 121069 h 1619794"/>
                      <a:gd name="connsiteX2" fmla="*/ 1104404 w 1104900"/>
                      <a:gd name="connsiteY2" fmla="*/ 150277 h 1619794"/>
                      <a:gd name="connsiteX3" fmla="*/ 1104900 w 1104900"/>
                      <a:gd name="connsiteY3" fmla="*/ 150277 h 1619794"/>
                      <a:gd name="connsiteX4" fmla="*/ 1104692 w 1104900"/>
                      <a:gd name="connsiteY4" fmla="*/ 151060 h 1619794"/>
                      <a:gd name="connsiteX5" fmla="*/ 1104900 w 1104900"/>
                      <a:gd name="connsiteY5" fmla="*/ 151627 h 1619794"/>
                      <a:gd name="connsiteX6" fmla="*/ 1103602 w 1104900"/>
                      <a:gd name="connsiteY6" fmla="*/ 155160 h 1619794"/>
                      <a:gd name="connsiteX7" fmla="*/ 714373 w 1104900"/>
                      <a:gd name="connsiteY7" fmla="*/ 1619794 h 1619794"/>
                      <a:gd name="connsiteX8" fmla="*/ 390527 w 1104900"/>
                      <a:gd name="connsiteY8" fmla="*/ 1619794 h 1619794"/>
                      <a:gd name="connsiteX9" fmla="*/ 1298 w 1104900"/>
                      <a:gd name="connsiteY9" fmla="*/ 155160 h 1619794"/>
                      <a:gd name="connsiteX10" fmla="*/ 0 w 1104900"/>
                      <a:gd name="connsiteY10" fmla="*/ 151627 h 1619794"/>
                      <a:gd name="connsiteX11" fmla="*/ 208 w 1104900"/>
                      <a:gd name="connsiteY11" fmla="*/ 151060 h 1619794"/>
                      <a:gd name="connsiteX12" fmla="*/ 0 w 1104900"/>
                      <a:gd name="connsiteY12" fmla="*/ 150277 h 1619794"/>
                      <a:gd name="connsiteX13" fmla="*/ 496 w 1104900"/>
                      <a:gd name="connsiteY13" fmla="*/ 150277 h 1619794"/>
                      <a:gd name="connsiteX14" fmla="*/ 11224 w 1104900"/>
                      <a:gd name="connsiteY14" fmla="*/ 121069 h 1619794"/>
                      <a:gd name="connsiteX15" fmla="*/ 552450 w 1104900"/>
                      <a:gd name="connsiteY15" fmla="*/ 0 h 161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04900" h="1619794">
                        <a:moveTo>
                          <a:pt x="552450" y="0"/>
                        </a:moveTo>
                        <a:cubicBezTo>
                          <a:pt x="819421" y="0"/>
                          <a:pt x="1042162" y="51975"/>
                          <a:pt x="1093676" y="121069"/>
                        </a:cubicBezTo>
                        <a:lnTo>
                          <a:pt x="1104404" y="150277"/>
                        </a:lnTo>
                        <a:lnTo>
                          <a:pt x="1104900" y="150277"/>
                        </a:lnTo>
                        <a:lnTo>
                          <a:pt x="1104692" y="151060"/>
                        </a:lnTo>
                        <a:lnTo>
                          <a:pt x="1104900" y="151627"/>
                        </a:lnTo>
                        <a:lnTo>
                          <a:pt x="1103602" y="155160"/>
                        </a:lnTo>
                        <a:lnTo>
                          <a:pt x="714373" y="1619794"/>
                        </a:lnTo>
                        <a:lnTo>
                          <a:pt x="390527" y="1619794"/>
                        </a:lnTo>
                        <a:lnTo>
                          <a:pt x="1298" y="155160"/>
                        </a:lnTo>
                        <a:lnTo>
                          <a:pt x="0" y="151627"/>
                        </a:lnTo>
                        <a:lnTo>
                          <a:pt x="208" y="151060"/>
                        </a:lnTo>
                        <a:lnTo>
                          <a:pt x="0" y="150277"/>
                        </a:lnTo>
                        <a:lnTo>
                          <a:pt x="496" y="150277"/>
                        </a:lnTo>
                        <a:lnTo>
                          <a:pt x="11224" y="121069"/>
                        </a:lnTo>
                        <a:cubicBezTo>
                          <a:pt x="62738" y="51975"/>
                          <a:pt x="285479" y="0"/>
                          <a:pt x="55245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F4218EAB-7B5F-D484-A5EE-C594C399ED9A}"/>
                    </a:ext>
                  </a:extLst>
                </p:cNvPr>
                <p:cNvGrpSpPr/>
                <p:nvPr/>
              </p:nvGrpSpPr>
              <p:grpSpPr>
                <a:xfrm rot="3600000">
                  <a:off x="-914294" y="3122548"/>
                  <a:ext cx="699579" cy="2356475"/>
                  <a:chOff x="8798926" y="3816168"/>
                  <a:chExt cx="699579" cy="2356475"/>
                </a:xfrm>
                <a:grpFill/>
              </p:grpSpPr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D746BC04-40B4-4A51-7C66-F0D3E861CD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98926" y="3816168"/>
                    <a:ext cx="699579" cy="1106456"/>
                  </a:xfrm>
                  <a:custGeom>
                    <a:avLst/>
                    <a:gdLst>
                      <a:gd name="connsiteX0" fmla="*/ 552450 w 1104900"/>
                      <a:gd name="connsiteY0" fmla="*/ 0 h 1619794"/>
                      <a:gd name="connsiteX1" fmla="*/ 1093676 w 1104900"/>
                      <a:gd name="connsiteY1" fmla="*/ 121069 h 1619794"/>
                      <a:gd name="connsiteX2" fmla="*/ 1104404 w 1104900"/>
                      <a:gd name="connsiteY2" fmla="*/ 150277 h 1619794"/>
                      <a:gd name="connsiteX3" fmla="*/ 1104900 w 1104900"/>
                      <a:gd name="connsiteY3" fmla="*/ 150277 h 1619794"/>
                      <a:gd name="connsiteX4" fmla="*/ 1104692 w 1104900"/>
                      <a:gd name="connsiteY4" fmla="*/ 151060 h 1619794"/>
                      <a:gd name="connsiteX5" fmla="*/ 1104900 w 1104900"/>
                      <a:gd name="connsiteY5" fmla="*/ 151627 h 1619794"/>
                      <a:gd name="connsiteX6" fmla="*/ 1103602 w 1104900"/>
                      <a:gd name="connsiteY6" fmla="*/ 155160 h 1619794"/>
                      <a:gd name="connsiteX7" fmla="*/ 714373 w 1104900"/>
                      <a:gd name="connsiteY7" fmla="*/ 1619794 h 1619794"/>
                      <a:gd name="connsiteX8" fmla="*/ 390527 w 1104900"/>
                      <a:gd name="connsiteY8" fmla="*/ 1619794 h 1619794"/>
                      <a:gd name="connsiteX9" fmla="*/ 1298 w 1104900"/>
                      <a:gd name="connsiteY9" fmla="*/ 155160 h 1619794"/>
                      <a:gd name="connsiteX10" fmla="*/ 0 w 1104900"/>
                      <a:gd name="connsiteY10" fmla="*/ 151627 h 1619794"/>
                      <a:gd name="connsiteX11" fmla="*/ 208 w 1104900"/>
                      <a:gd name="connsiteY11" fmla="*/ 151060 h 1619794"/>
                      <a:gd name="connsiteX12" fmla="*/ 0 w 1104900"/>
                      <a:gd name="connsiteY12" fmla="*/ 150277 h 1619794"/>
                      <a:gd name="connsiteX13" fmla="*/ 496 w 1104900"/>
                      <a:gd name="connsiteY13" fmla="*/ 150277 h 1619794"/>
                      <a:gd name="connsiteX14" fmla="*/ 11224 w 1104900"/>
                      <a:gd name="connsiteY14" fmla="*/ 121069 h 1619794"/>
                      <a:gd name="connsiteX15" fmla="*/ 552450 w 1104900"/>
                      <a:gd name="connsiteY15" fmla="*/ 0 h 161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04900" h="1619794">
                        <a:moveTo>
                          <a:pt x="552450" y="0"/>
                        </a:moveTo>
                        <a:cubicBezTo>
                          <a:pt x="819421" y="0"/>
                          <a:pt x="1042162" y="51975"/>
                          <a:pt x="1093676" y="121069"/>
                        </a:cubicBezTo>
                        <a:lnTo>
                          <a:pt x="1104404" y="150277"/>
                        </a:lnTo>
                        <a:lnTo>
                          <a:pt x="1104900" y="150277"/>
                        </a:lnTo>
                        <a:lnTo>
                          <a:pt x="1104692" y="151060"/>
                        </a:lnTo>
                        <a:lnTo>
                          <a:pt x="1104900" y="151627"/>
                        </a:lnTo>
                        <a:lnTo>
                          <a:pt x="1103602" y="155160"/>
                        </a:lnTo>
                        <a:lnTo>
                          <a:pt x="714373" y="1619794"/>
                        </a:lnTo>
                        <a:lnTo>
                          <a:pt x="390527" y="1619794"/>
                        </a:lnTo>
                        <a:lnTo>
                          <a:pt x="1298" y="155160"/>
                        </a:lnTo>
                        <a:lnTo>
                          <a:pt x="0" y="151627"/>
                        </a:lnTo>
                        <a:lnTo>
                          <a:pt x="208" y="151060"/>
                        </a:lnTo>
                        <a:lnTo>
                          <a:pt x="0" y="150277"/>
                        </a:lnTo>
                        <a:lnTo>
                          <a:pt x="496" y="150277"/>
                        </a:lnTo>
                        <a:lnTo>
                          <a:pt x="11224" y="121069"/>
                        </a:lnTo>
                        <a:cubicBezTo>
                          <a:pt x="62738" y="51975"/>
                          <a:pt x="285479" y="0"/>
                          <a:pt x="55245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AA171B5A-FEED-703B-4F2D-391DD842DCA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8798926" y="5066187"/>
                    <a:ext cx="699579" cy="1106456"/>
                  </a:xfrm>
                  <a:custGeom>
                    <a:avLst/>
                    <a:gdLst>
                      <a:gd name="connsiteX0" fmla="*/ 552450 w 1104900"/>
                      <a:gd name="connsiteY0" fmla="*/ 0 h 1619794"/>
                      <a:gd name="connsiteX1" fmla="*/ 1093676 w 1104900"/>
                      <a:gd name="connsiteY1" fmla="*/ 121069 h 1619794"/>
                      <a:gd name="connsiteX2" fmla="*/ 1104404 w 1104900"/>
                      <a:gd name="connsiteY2" fmla="*/ 150277 h 1619794"/>
                      <a:gd name="connsiteX3" fmla="*/ 1104900 w 1104900"/>
                      <a:gd name="connsiteY3" fmla="*/ 150277 h 1619794"/>
                      <a:gd name="connsiteX4" fmla="*/ 1104692 w 1104900"/>
                      <a:gd name="connsiteY4" fmla="*/ 151060 h 1619794"/>
                      <a:gd name="connsiteX5" fmla="*/ 1104900 w 1104900"/>
                      <a:gd name="connsiteY5" fmla="*/ 151627 h 1619794"/>
                      <a:gd name="connsiteX6" fmla="*/ 1103602 w 1104900"/>
                      <a:gd name="connsiteY6" fmla="*/ 155160 h 1619794"/>
                      <a:gd name="connsiteX7" fmla="*/ 714373 w 1104900"/>
                      <a:gd name="connsiteY7" fmla="*/ 1619794 h 1619794"/>
                      <a:gd name="connsiteX8" fmla="*/ 390527 w 1104900"/>
                      <a:gd name="connsiteY8" fmla="*/ 1619794 h 1619794"/>
                      <a:gd name="connsiteX9" fmla="*/ 1298 w 1104900"/>
                      <a:gd name="connsiteY9" fmla="*/ 155160 h 1619794"/>
                      <a:gd name="connsiteX10" fmla="*/ 0 w 1104900"/>
                      <a:gd name="connsiteY10" fmla="*/ 151627 h 1619794"/>
                      <a:gd name="connsiteX11" fmla="*/ 208 w 1104900"/>
                      <a:gd name="connsiteY11" fmla="*/ 151060 h 1619794"/>
                      <a:gd name="connsiteX12" fmla="*/ 0 w 1104900"/>
                      <a:gd name="connsiteY12" fmla="*/ 150277 h 1619794"/>
                      <a:gd name="connsiteX13" fmla="*/ 496 w 1104900"/>
                      <a:gd name="connsiteY13" fmla="*/ 150277 h 1619794"/>
                      <a:gd name="connsiteX14" fmla="*/ 11224 w 1104900"/>
                      <a:gd name="connsiteY14" fmla="*/ 121069 h 1619794"/>
                      <a:gd name="connsiteX15" fmla="*/ 552450 w 1104900"/>
                      <a:gd name="connsiteY15" fmla="*/ 0 h 161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104900" h="1619794">
                        <a:moveTo>
                          <a:pt x="552450" y="0"/>
                        </a:moveTo>
                        <a:cubicBezTo>
                          <a:pt x="819421" y="0"/>
                          <a:pt x="1042162" y="51975"/>
                          <a:pt x="1093676" y="121069"/>
                        </a:cubicBezTo>
                        <a:lnTo>
                          <a:pt x="1104404" y="150277"/>
                        </a:lnTo>
                        <a:lnTo>
                          <a:pt x="1104900" y="150277"/>
                        </a:lnTo>
                        <a:lnTo>
                          <a:pt x="1104692" y="151060"/>
                        </a:lnTo>
                        <a:lnTo>
                          <a:pt x="1104900" y="151627"/>
                        </a:lnTo>
                        <a:lnTo>
                          <a:pt x="1103602" y="155160"/>
                        </a:lnTo>
                        <a:lnTo>
                          <a:pt x="714373" y="1619794"/>
                        </a:lnTo>
                        <a:lnTo>
                          <a:pt x="390527" y="1619794"/>
                        </a:lnTo>
                        <a:lnTo>
                          <a:pt x="1298" y="155160"/>
                        </a:lnTo>
                        <a:lnTo>
                          <a:pt x="0" y="151627"/>
                        </a:lnTo>
                        <a:lnTo>
                          <a:pt x="208" y="151060"/>
                        </a:lnTo>
                        <a:lnTo>
                          <a:pt x="0" y="150277"/>
                        </a:lnTo>
                        <a:lnTo>
                          <a:pt x="496" y="150277"/>
                        </a:lnTo>
                        <a:lnTo>
                          <a:pt x="11224" y="121069"/>
                        </a:lnTo>
                        <a:cubicBezTo>
                          <a:pt x="62738" y="51975"/>
                          <a:pt x="285479" y="0"/>
                          <a:pt x="55245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6881F9E1-DCD0-37D3-B864-0D46A28CECEE}"/>
                    </a:ext>
                  </a:extLst>
                </p:cNvPr>
                <p:cNvSpPr/>
                <p:nvPr/>
              </p:nvSpPr>
              <p:spPr bwMode="auto">
                <a:xfrm>
                  <a:off x="-853088" y="4021972"/>
                  <a:ext cx="577166" cy="57716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E213286-9046-B5F9-C80A-54B046D32E0B}"/>
                  </a:ext>
                </a:extLst>
              </p:cNvPr>
              <p:cNvSpPr/>
              <p:nvPr/>
            </p:nvSpPr>
            <p:spPr bwMode="auto">
              <a:xfrm>
                <a:off x="198912" y="3360515"/>
                <a:ext cx="1660578" cy="1660578"/>
              </a:xfrm>
              <a:custGeom>
                <a:avLst/>
                <a:gdLst>
                  <a:gd name="connsiteX0" fmla="*/ 830291 w 1660578"/>
                  <a:gd name="connsiteY0" fmla="*/ 0 h 1660578"/>
                  <a:gd name="connsiteX1" fmla="*/ 853151 w 1660578"/>
                  <a:gd name="connsiteY1" fmla="*/ 22860 h 1660578"/>
                  <a:gd name="connsiteX2" fmla="*/ 853151 w 1660578"/>
                  <a:gd name="connsiteY2" fmla="*/ 656646 h 1660578"/>
                  <a:gd name="connsiteX3" fmla="*/ 1017187 w 1660578"/>
                  <a:gd name="connsiteY3" fmla="*/ 44456 h 1660578"/>
                  <a:gd name="connsiteX4" fmla="*/ 1045185 w 1660578"/>
                  <a:gd name="connsiteY4" fmla="*/ 28291 h 1660578"/>
                  <a:gd name="connsiteX5" fmla="*/ 1061349 w 1660578"/>
                  <a:gd name="connsiteY5" fmla="*/ 56289 h 1660578"/>
                  <a:gd name="connsiteX6" fmla="*/ 897311 w 1660578"/>
                  <a:gd name="connsiteY6" fmla="*/ 668488 h 1660578"/>
                  <a:gd name="connsiteX7" fmla="*/ 1214208 w 1660578"/>
                  <a:gd name="connsiteY7" fmla="*/ 119606 h 1660578"/>
                  <a:gd name="connsiteX8" fmla="*/ 1245435 w 1660578"/>
                  <a:gd name="connsiteY8" fmla="*/ 111239 h 1660578"/>
                  <a:gd name="connsiteX9" fmla="*/ 1253803 w 1660578"/>
                  <a:gd name="connsiteY9" fmla="*/ 142466 h 1660578"/>
                  <a:gd name="connsiteX10" fmla="*/ 936909 w 1660578"/>
                  <a:gd name="connsiteY10" fmla="*/ 691343 h 1660578"/>
                  <a:gd name="connsiteX11" fmla="*/ 1385064 w 1660578"/>
                  <a:gd name="connsiteY11" fmla="*/ 243187 h 1660578"/>
                  <a:gd name="connsiteX12" fmla="*/ 1417392 w 1660578"/>
                  <a:gd name="connsiteY12" fmla="*/ 243187 h 1660578"/>
                  <a:gd name="connsiteX13" fmla="*/ 1417392 w 1660578"/>
                  <a:gd name="connsiteY13" fmla="*/ 275515 h 1660578"/>
                  <a:gd name="connsiteX14" fmla="*/ 969237 w 1660578"/>
                  <a:gd name="connsiteY14" fmla="*/ 723671 h 1660578"/>
                  <a:gd name="connsiteX15" fmla="*/ 1518113 w 1660578"/>
                  <a:gd name="connsiteY15" fmla="*/ 406777 h 1660578"/>
                  <a:gd name="connsiteX16" fmla="*/ 1549339 w 1660578"/>
                  <a:gd name="connsiteY16" fmla="*/ 415145 h 1660578"/>
                  <a:gd name="connsiteX17" fmla="*/ 1540972 w 1660578"/>
                  <a:gd name="connsiteY17" fmla="*/ 446371 h 1660578"/>
                  <a:gd name="connsiteX18" fmla="*/ 992087 w 1660578"/>
                  <a:gd name="connsiteY18" fmla="*/ 763270 h 1660578"/>
                  <a:gd name="connsiteX19" fmla="*/ 1604289 w 1660578"/>
                  <a:gd name="connsiteY19" fmla="*/ 599231 h 1660578"/>
                  <a:gd name="connsiteX20" fmla="*/ 1632286 w 1660578"/>
                  <a:gd name="connsiteY20" fmla="*/ 615395 h 1660578"/>
                  <a:gd name="connsiteX21" fmla="*/ 1616122 w 1660578"/>
                  <a:gd name="connsiteY21" fmla="*/ 643392 h 1660578"/>
                  <a:gd name="connsiteX22" fmla="*/ 1003930 w 1660578"/>
                  <a:gd name="connsiteY22" fmla="*/ 807429 h 1660578"/>
                  <a:gd name="connsiteX23" fmla="*/ 1637718 w 1660578"/>
                  <a:gd name="connsiteY23" fmla="*/ 807429 h 1660578"/>
                  <a:gd name="connsiteX24" fmla="*/ 1660578 w 1660578"/>
                  <a:gd name="connsiteY24" fmla="*/ 830289 h 1660578"/>
                  <a:gd name="connsiteX25" fmla="*/ 1637718 w 1660578"/>
                  <a:gd name="connsiteY25" fmla="*/ 853149 h 1660578"/>
                  <a:gd name="connsiteX26" fmla="*/ 1003930 w 1660578"/>
                  <a:gd name="connsiteY26" fmla="*/ 853149 h 1660578"/>
                  <a:gd name="connsiteX27" fmla="*/ 1616121 w 1660578"/>
                  <a:gd name="connsiteY27" fmla="*/ 1017185 h 1660578"/>
                  <a:gd name="connsiteX28" fmla="*/ 1632286 w 1660578"/>
                  <a:gd name="connsiteY28" fmla="*/ 1045183 h 1660578"/>
                  <a:gd name="connsiteX29" fmla="*/ 1604288 w 1660578"/>
                  <a:gd name="connsiteY29" fmla="*/ 1061347 h 1660578"/>
                  <a:gd name="connsiteX30" fmla="*/ 992093 w 1660578"/>
                  <a:gd name="connsiteY30" fmla="*/ 897310 h 1660578"/>
                  <a:gd name="connsiteX31" fmla="*/ 1540973 w 1660578"/>
                  <a:gd name="connsiteY31" fmla="*/ 1214206 h 1660578"/>
                  <a:gd name="connsiteX32" fmla="*/ 1549340 w 1660578"/>
                  <a:gd name="connsiteY32" fmla="*/ 1245434 h 1660578"/>
                  <a:gd name="connsiteX33" fmla="*/ 1518113 w 1660578"/>
                  <a:gd name="connsiteY33" fmla="*/ 1253801 h 1660578"/>
                  <a:gd name="connsiteX34" fmla="*/ 969234 w 1660578"/>
                  <a:gd name="connsiteY34" fmla="*/ 936905 h 1660578"/>
                  <a:gd name="connsiteX35" fmla="*/ 1417391 w 1660578"/>
                  <a:gd name="connsiteY35" fmla="*/ 1385062 h 1660578"/>
                  <a:gd name="connsiteX36" fmla="*/ 1417391 w 1660578"/>
                  <a:gd name="connsiteY36" fmla="*/ 1417391 h 1660578"/>
                  <a:gd name="connsiteX37" fmla="*/ 1385062 w 1660578"/>
                  <a:gd name="connsiteY37" fmla="*/ 1417391 h 1660578"/>
                  <a:gd name="connsiteX38" fmla="*/ 936903 w 1660578"/>
                  <a:gd name="connsiteY38" fmla="*/ 969232 h 1660578"/>
                  <a:gd name="connsiteX39" fmla="*/ 1253799 w 1660578"/>
                  <a:gd name="connsiteY39" fmla="*/ 1518111 h 1660578"/>
                  <a:gd name="connsiteX40" fmla="*/ 1245432 w 1660578"/>
                  <a:gd name="connsiteY40" fmla="*/ 1549338 h 1660578"/>
                  <a:gd name="connsiteX41" fmla="*/ 1214204 w 1660578"/>
                  <a:gd name="connsiteY41" fmla="*/ 1540971 h 1660578"/>
                  <a:gd name="connsiteX42" fmla="*/ 897311 w 1660578"/>
                  <a:gd name="connsiteY42" fmla="*/ 992095 h 1660578"/>
                  <a:gd name="connsiteX43" fmla="*/ 1061348 w 1660578"/>
                  <a:gd name="connsiteY43" fmla="*/ 1604288 h 1660578"/>
                  <a:gd name="connsiteX44" fmla="*/ 1045183 w 1660578"/>
                  <a:gd name="connsiteY44" fmla="*/ 1632285 h 1660578"/>
                  <a:gd name="connsiteX45" fmla="*/ 1017186 w 1660578"/>
                  <a:gd name="connsiteY45" fmla="*/ 1616121 h 1660578"/>
                  <a:gd name="connsiteX46" fmla="*/ 853151 w 1660578"/>
                  <a:gd name="connsiteY46" fmla="*/ 1003935 h 1660578"/>
                  <a:gd name="connsiteX47" fmla="*/ 853150 w 1660578"/>
                  <a:gd name="connsiteY47" fmla="*/ 1637718 h 1660578"/>
                  <a:gd name="connsiteX48" fmla="*/ 830290 w 1660578"/>
                  <a:gd name="connsiteY48" fmla="*/ 1660578 h 1660578"/>
                  <a:gd name="connsiteX49" fmla="*/ 830291 w 1660578"/>
                  <a:gd name="connsiteY49" fmla="*/ 1660577 h 1660578"/>
                  <a:gd name="connsiteX50" fmla="*/ 807431 w 1660578"/>
                  <a:gd name="connsiteY50" fmla="*/ 1637717 h 1660578"/>
                  <a:gd name="connsiteX51" fmla="*/ 807431 w 1660578"/>
                  <a:gd name="connsiteY51" fmla="*/ 1003923 h 1660578"/>
                  <a:gd name="connsiteX52" fmla="*/ 643392 w 1660578"/>
                  <a:gd name="connsiteY52" fmla="*/ 1616122 h 1660578"/>
                  <a:gd name="connsiteX53" fmla="*/ 615394 w 1660578"/>
                  <a:gd name="connsiteY53" fmla="*/ 1632286 h 1660578"/>
                  <a:gd name="connsiteX54" fmla="*/ 615396 w 1660578"/>
                  <a:gd name="connsiteY54" fmla="*/ 1632285 h 1660578"/>
                  <a:gd name="connsiteX55" fmla="*/ 599231 w 1660578"/>
                  <a:gd name="connsiteY55" fmla="*/ 1604288 h 1660578"/>
                  <a:gd name="connsiteX56" fmla="*/ 763267 w 1660578"/>
                  <a:gd name="connsiteY56" fmla="*/ 992099 h 1660578"/>
                  <a:gd name="connsiteX57" fmla="*/ 446373 w 1660578"/>
                  <a:gd name="connsiteY57" fmla="*/ 1540974 h 1660578"/>
                  <a:gd name="connsiteX58" fmla="*/ 415145 w 1660578"/>
                  <a:gd name="connsiteY58" fmla="*/ 1549341 h 1660578"/>
                  <a:gd name="connsiteX59" fmla="*/ 415147 w 1660578"/>
                  <a:gd name="connsiteY59" fmla="*/ 1549341 h 1660578"/>
                  <a:gd name="connsiteX60" fmla="*/ 406779 w 1660578"/>
                  <a:gd name="connsiteY60" fmla="*/ 1518113 h 1660578"/>
                  <a:gd name="connsiteX61" fmla="*/ 723676 w 1660578"/>
                  <a:gd name="connsiteY61" fmla="*/ 969232 h 1660578"/>
                  <a:gd name="connsiteX62" fmla="*/ 275515 w 1660578"/>
                  <a:gd name="connsiteY62" fmla="*/ 1417392 h 1660578"/>
                  <a:gd name="connsiteX63" fmla="*/ 243186 w 1660578"/>
                  <a:gd name="connsiteY63" fmla="*/ 1417392 h 1660578"/>
                  <a:gd name="connsiteX64" fmla="*/ 243187 w 1660578"/>
                  <a:gd name="connsiteY64" fmla="*/ 1417392 h 1660578"/>
                  <a:gd name="connsiteX65" fmla="*/ 243187 w 1660578"/>
                  <a:gd name="connsiteY65" fmla="*/ 1385063 h 1660578"/>
                  <a:gd name="connsiteX66" fmla="*/ 691349 w 1660578"/>
                  <a:gd name="connsiteY66" fmla="*/ 936902 h 1660578"/>
                  <a:gd name="connsiteX67" fmla="*/ 142464 w 1660578"/>
                  <a:gd name="connsiteY67" fmla="*/ 1253800 h 1660578"/>
                  <a:gd name="connsiteX68" fmla="*/ 111237 w 1660578"/>
                  <a:gd name="connsiteY68" fmla="*/ 1245433 h 1660578"/>
                  <a:gd name="connsiteX69" fmla="*/ 111238 w 1660578"/>
                  <a:gd name="connsiteY69" fmla="*/ 1245433 h 1660578"/>
                  <a:gd name="connsiteX70" fmla="*/ 119605 w 1660578"/>
                  <a:gd name="connsiteY70" fmla="*/ 1214206 h 1660578"/>
                  <a:gd name="connsiteX71" fmla="*/ 668481 w 1660578"/>
                  <a:gd name="connsiteY71" fmla="*/ 897312 h 1660578"/>
                  <a:gd name="connsiteX72" fmla="*/ 56289 w 1660578"/>
                  <a:gd name="connsiteY72" fmla="*/ 1061348 h 1660578"/>
                  <a:gd name="connsiteX73" fmla="*/ 28291 w 1660578"/>
                  <a:gd name="connsiteY73" fmla="*/ 1045184 h 1660578"/>
                  <a:gd name="connsiteX74" fmla="*/ 28292 w 1660578"/>
                  <a:gd name="connsiteY74" fmla="*/ 1045184 h 1660578"/>
                  <a:gd name="connsiteX75" fmla="*/ 44457 w 1660578"/>
                  <a:gd name="connsiteY75" fmla="*/ 1017187 h 1660578"/>
                  <a:gd name="connsiteX76" fmla="*/ 656655 w 1660578"/>
                  <a:gd name="connsiteY76" fmla="*/ 853149 h 1660578"/>
                  <a:gd name="connsiteX77" fmla="*/ 22860 w 1660578"/>
                  <a:gd name="connsiteY77" fmla="*/ 853148 h 1660578"/>
                  <a:gd name="connsiteX78" fmla="*/ 0 w 1660578"/>
                  <a:gd name="connsiteY78" fmla="*/ 830288 h 1660578"/>
                  <a:gd name="connsiteX79" fmla="*/ 1 w 1660578"/>
                  <a:gd name="connsiteY79" fmla="*/ 830289 h 1660578"/>
                  <a:gd name="connsiteX80" fmla="*/ 22861 w 1660578"/>
                  <a:gd name="connsiteY80" fmla="*/ 807429 h 1660578"/>
                  <a:gd name="connsiteX81" fmla="*/ 656654 w 1660578"/>
                  <a:gd name="connsiteY81" fmla="*/ 807429 h 1660578"/>
                  <a:gd name="connsiteX82" fmla="*/ 44455 w 1660578"/>
                  <a:gd name="connsiteY82" fmla="*/ 643390 h 1660578"/>
                  <a:gd name="connsiteX83" fmla="*/ 28291 w 1660578"/>
                  <a:gd name="connsiteY83" fmla="*/ 615393 h 1660578"/>
                  <a:gd name="connsiteX84" fmla="*/ 28291 w 1660578"/>
                  <a:gd name="connsiteY84" fmla="*/ 615394 h 1660578"/>
                  <a:gd name="connsiteX85" fmla="*/ 56289 w 1660578"/>
                  <a:gd name="connsiteY85" fmla="*/ 599229 h 1660578"/>
                  <a:gd name="connsiteX86" fmla="*/ 668482 w 1660578"/>
                  <a:gd name="connsiteY86" fmla="*/ 763266 h 1660578"/>
                  <a:gd name="connsiteX87" fmla="*/ 119605 w 1660578"/>
                  <a:gd name="connsiteY87" fmla="*/ 446371 h 1660578"/>
                  <a:gd name="connsiteX88" fmla="*/ 111238 w 1660578"/>
                  <a:gd name="connsiteY88" fmla="*/ 415144 h 1660578"/>
                  <a:gd name="connsiteX89" fmla="*/ 111239 w 1660578"/>
                  <a:gd name="connsiteY89" fmla="*/ 415145 h 1660578"/>
                  <a:gd name="connsiteX90" fmla="*/ 142466 w 1660578"/>
                  <a:gd name="connsiteY90" fmla="*/ 406778 h 1660578"/>
                  <a:gd name="connsiteX91" fmla="*/ 691344 w 1660578"/>
                  <a:gd name="connsiteY91" fmla="*/ 723673 h 1660578"/>
                  <a:gd name="connsiteX92" fmla="*/ 243186 w 1660578"/>
                  <a:gd name="connsiteY92" fmla="*/ 275513 h 1660578"/>
                  <a:gd name="connsiteX93" fmla="*/ 243186 w 1660578"/>
                  <a:gd name="connsiteY93" fmla="*/ 243184 h 1660578"/>
                  <a:gd name="connsiteX94" fmla="*/ 243186 w 1660578"/>
                  <a:gd name="connsiteY94" fmla="*/ 243186 h 1660578"/>
                  <a:gd name="connsiteX95" fmla="*/ 275515 w 1660578"/>
                  <a:gd name="connsiteY95" fmla="*/ 243186 h 1660578"/>
                  <a:gd name="connsiteX96" fmla="*/ 723672 w 1660578"/>
                  <a:gd name="connsiteY96" fmla="*/ 691343 h 1660578"/>
                  <a:gd name="connsiteX97" fmla="*/ 406777 w 1660578"/>
                  <a:gd name="connsiteY97" fmla="*/ 142462 h 1660578"/>
                  <a:gd name="connsiteX98" fmla="*/ 415144 w 1660578"/>
                  <a:gd name="connsiteY98" fmla="*/ 111235 h 1660578"/>
                  <a:gd name="connsiteX99" fmla="*/ 415144 w 1660578"/>
                  <a:gd name="connsiteY99" fmla="*/ 111237 h 1660578"/>
                  <a:gd name="connsiteX100" fmla="*/ 446371 w 1660578"/>
                  <a:gd name="connsiteY100" fmla="*/ 119604 h 1660578"/>
                  <a:gd name="connsiteX101" fmla="*/ 763267 w 1660578"/>
                  <a:gd name="connsiteY101" fmla="*/ 668485 h 1660578"/>
                  <a:gd name="connsiteX102" fmla="*/ 599231 w 1660578"/>
                  <a:gd name="connsiteY102" fmla="*/ 56288 h 1660578"/>
                  <a:gd name="connsiteX103" fmla="*/ 615395 w 1660578"/>
                  <a:gd name="connsiteY103" fmla="*/ 28290 h 1660578"/>
                  <a:gd name="connsiteX104" fmla="*/ 615394 w 1660578"/>
                  <a:gd name="connsiteY104" fmla="*/ 28292 h 1660578"/>
                  <a:gd name="connsiteX105" fmla="*/ 643392 w 1660578"/>
                  <a:gd name="connsiteY105" fmla="*/ 44456 h 1660578"/>
                  <a:gd name="connsiteX106" fmla="*/ 807431 w 1660578"/>
                  <a:gd name="connsiteY106" fmla="*/ 656658 h 1660578"/>
                  <a:gd name="connsiteX107" fmla="*/ 807431 w 1660578"/>
                  <a:gd name="connsiteY107" fmla="*/ 22860 h 1660578"/>
                  <a:gd name="connsiteX108" fmla="*/ 830291 w 1660578"/>
                  <a:gd name="connsiteY108" fmla="*/ 0 h 166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1660578" h="1660578">
                    <a:moveTo>
                      <a:pt x="830291" y="0"/>
                    </a:moveTo>
                    <a:cubicBezTo>
                      <a:pt x="842916" y="0"/>
                      <a:pt x="853151" y="10235"/>
                      <a:pt x="853151" y="22860"/>
                    </a:cubicBezTo>
                    <a:lnTo>
                      <a:pt x="853151" y="656646"/>
                    </a:lnTo>
                    <a:lnTo>
                      <a:pt x="1017187" y="44456"/>
                    </a:lnTo>
                    <a:cubicBezTo>
                      <a:pt x="1020455" y="32261"/>
                      <a:pt x="1032990" y="25023"/>
                      <a:pt x="1045185" y="28291"/>
                    </a:cubicBezTo>
                    <a:cubicBezTo>
                      <a:pt x="1057379" y="31559"/>
                      <a:pt x="1064617" y="44094"/>
                      <a:pt x="1061349" y="56289"/>
                    </a:cubicBezTo>
                    <a:lnTo>
                      <a:pt x="897311" y="668488"/>
                    </a:lnTo>
                    <a:lnTo>
                      <a:pt x="1214208" y="119606"/>
                    </a:lnTo>
                    <a:cubicBezTo>
                      <a:pt x="1220520" y="108673"/>
                      <a:pt x="1234502" y="104926"/>
                      <a:pt x="1245435" y="111239"/>
                    </a:cubicBezTo>
                    <a:cubicBezTo>
                      <a:pt x="1256369" y="117551"/>
                      <a:pt x="1260115" y="131533"/>
                      <a:pt x="1253803" y="142466"/>
                    </a:cubicBezTo>
                    <a:lnTo>
                      <a:pt x="936909" y="691343"/>
                    </a:lnTo>
                    <a:lnTo>
                      <a:pt x="1385064" y="243187"/>
                    </a:lnTo>
                    <a:cubicBezTo>
                      <a:pt x="1393991" y="234259"/>
                      <a:pt x="1408465" y="234259"/>
                      <a:pt x="1417392" y="243187"/>
                    </a:cubicBezTo>
                    <a:cubicBezTo>
                      <a:pt x="1426320" y="252114"/>
                      <a:pt x="1426320" y="266588"/>
                      <a:pt x="1417392" y="275515"/>
                    </a:cubicBezTo>
                    <a:lnTo>
                      <a:pt x="969237" y="723671"/>
                    </a:lnTo>
                    <a:lnTo>
                      <a:pt x="1518113" y="406777"/>
                    </a:lnTo>
                    <a:cubicBezTo>
                      <a:pt x="1529046" y="400464"/>
                      <a:pt x="1543027" y="404210"/>
                      <a:pt x="1549339" y="415145"/>
                    </a:cubicBezTo>
                    <a:cubicBezTo>
                      <a:pt x="1555653" y="426078"/>
                      <a:pt x="1551906" y="440059"/>
                      <a:pt x="1540972" y="446371"/>
                    </a:cubicBezTo>
                    <a:lnTo>
                      <a:pt x="992087" y="763270"/>
                    </a:lnTo>
                    <a:lnTo>
                      <a:pt x="1604289" y="599231"/>
                    </a:lnTo>
                    <a:cubicBezTo>
                      <a:pt x="1616484" y="595963"/>
                      <a:pt x="1629019" y="603200"/>
                      <a:pt x="1632286" y="615395"/>
                    </a:cubicBezTo>
                    <a:cubicBezTo>
                      <a:pt x="1635555" y="627590"/>
                      <a:pt x="1628318" y="640125"/>
                      <a:pt x="1616122" y="643392"/>
                    </a:cubicBezTo>
                    <a:lnTo>
                      <a:pt x="1003930" y="807429"/>
                    </a:lnTo>
                    <a:lnTo>
                      <a:pt x="1637718" y="807429"/>
                    </a:lnTo>
                    <a:cubicBezTo>
                      <a:pt x="1650343" y="807429"/>
                      <a:pt x="1660578" y="817664"/>
                      <a:pt x="1660578" y="830289"/>
                    </a:cubicBezTo>
                    <a:cubicBezTo>
                      <a:pt x="1660578" y="842914"/>
                      <a:pt x="1650343" y="853149"/>
                      <a:pt x="1637718" y="853149"/>
                    </a:cubicBezTo>
                    <a:lnTo>
                      <a:pt x="1003930" y="853149"/>
                    </a:lnTo>
                    <a:lnTo>
                      <a:pt x="1616121" y="1017185"/>
                    </a:lnTo>
                    <a:cubicBezTo>
                      <a:pt x="1628316" y="1020453"/>
                      <a:pt x="1635553" y="1032988"/>
                      <a:pt x="1632286" y="1045183"/>
                    </a:cubicBezTo>
                    <a:cubicBezTo>
                      <a:pt x="1629018" y="1057378"/>
                      <a:pt x="1616483" y="1064615"/>
                      <a:pt x="1604288" y="1061347"/>
                    </a:cubicBezTo>
                    <a:lnTo>
                      <a:pt x="992093" y="897310"/>
                    </a:lnTo>
                    <a:lnTo>
                      <a:pt x="1540973" y="1214206"/>
                    </a:lnTo>
                    <a:cubicBezTo>
                      <a:pt x="1551907" y="1220519"/>
                      <a:pt x="1555653" y="1234500"/>
                      <a:pt x="1549340" y="1245434"/>
                    </a:cubicBezTo>
                    <a:cubicBezTo>
                      <a:pt x="1543028" y="1256367"/>
                      <a:pt x="1529047" y="1260114"/>
                      <a:pt x="1518113" y="1253801"/>
                    </a:cubicBezTo>
                    <a:lnTo>
                      <a:pt x="969234" y="936905"/>
                    </a:lnTo>
                    <a:lnTo>
                      <a:pt x="1417391" y="1385062"/>
                    </a:lnTo>
                    <a:cubicBezTo>
                      <a:pt x="1426318" y="1393990"/>
                      <a:pt x="1426318" y="1408464"/>
                      <a:pt x="1417391" y="1417391"/>
                    </a:cubicBezTo>
                    <a:cubicBezTo>
                      <a:pt x="1408464" y="1426318"/>
                      <a:pt x="1393989" y="1426318"/>
                      <a:pt x="1385062" y="1417391"/>
                    </a:cubicBezTo>
                    <a:lnTo>
                      <a:pt x="936903" y="969232"/>
                    </a:lnTo>
                    <a:lnTo>
                      <a:pt x="1253799" y="1518111"/>
                    </a:lnTo>
                    <a:cubicBezTo>
                      <a:pt x="1260111" y="1529045"/>
                      <a:pt x="1256365" y="1543026"/>
                      <a:pt x="1245432" y="1549338"/>
                    </a:cubicBezTo>
                    <a:cubicBezTo>
                      <a:pt x="1234499" y="1555651"/>
                      <a:pt x="1220517" y="1551904"/>
                      <a:pt x="1214204" y="1540971"/>
                    </a:cubicBezTo>
                    <a:lnTo>
                      <a:pt x="897311" y="992095"/>
                    </a:lnTo>
                    <a:lnTo>
                      <a:pt x="1061348" y="1604288"/>
                    </a:lnTo>
                    <a:cubicBezTo>
                      <a:pt x="1064615" y="1616483"/>
                      <a:pt x="1057378" y="1629018"/>
                      <a:pt x="1045183" y="1632285"/>
                    </a:cubicBezTo>
                    <a:cubicBezTo>
                      <a:pt x="1032989" y="1635553"/>
                      <a:pt x="1020453" y="1628316"/>
                      <a:pt x="1017186" y="1616121"/>
                    </a:cubicBezTo>
                    <a:lnTo>
                      <a:pt x="853151" y="1003935"/>
                    </a:lnTo>
                    <a:lnTo>
                      <a:pt x="853150" y="1637718"/>
                    </a:lnTo>
                    <a:cubicBezTo>
                      <a:pt x="853150" y="1650343"/>
                      <a:pt x="842915" y="1660578"/>
                      <a:pt x="830290" y="1660578"/>
                    </a:cubicBezTo>
                    <a:lnTo>
                      <a:pt x="830291" y="1660577"/>
                    </a:lnTo>
                    <a:cubicBezTo>
                      <a:pt x="817666" y="1660577"/>
                      <a:pt x="807431" y="1650342"/>
                      <a:pt x="807431" y="1637717"/>
                    </a:cubicBezTo>
                    <a:lnTo>
                      <a:pt x="807431" y="1003923"/>
                    </a:lnTo>
                    <a:lnTo>
                      <a:pt x="643392" y="1616122"/>
                    </a:lnTo>
                    <a:cubicBezTo>
                      <a:pt x="640124" y="1628316"/>
                      <a:pt x="627589" y="1635554"/>
                      <a:pt x="615394" y="1632286"/>
                    </a:cubicBezTo>
                    <a:lnTo>
                      <a:pt x="615396" y="1632285"/>
                    </a:lnTo>
                    <a:cubicBezTo>
                      <a:pt x="603201" y="1629018"/>
                      <a:pt x="595964" y="1616483"/>
                      <a:pt x="599231" y="1604288"/>
                    </a:cubicBezTo>
                    <a:lnTo>
                      <a:pt x="763267" y="992099"/>
                    </a:lnTo>
                    <a:lnTo>
                      <a:pt x="446373" y="1540974"/>
                    </a:lnTo>
                    <a:cubicBezTo>
                      <a:pt x="440060" y="1551907"/>
                      <a:pt x="426079" y="1555654"/>
                      <a:pt x="415145" y="1549341"/>
                    </a:cubicBezTo>
                    <a:lnTo>
                      <a:pt x="415147" y="1549341"/>
                    </a:lnTo>
                    <a:cubicBezTo>
                      <a:pt x="404213" y="1543028"/>
                      <a:pt x="400467" y="1529047"/>
                      <a:pt x="406779" y="1518113"/>
                    </a:cubicBezTo>
                    <a:lnTo>
                      <a:pt x="723676" y="969232"/>
                    </a:lnTo>
                    <a:lnTo>
                      <a:pt x="275515" y="1417392"/>
                    </a:lnTo>
                    <a:cubicBezTo>
                      <a:pt x="266587" y="1426319"/>
                      <a:pt x="252113" y="1426319"/>
                      <a:pt x="243186" y="1417392"/>
                    </a:cubicBezTo>
                    <a:lnTo>
                      <a:pt x="243187" y="1417392"/>
                    </a:lnTo>
                    <a:cubicBezTo>
                      <a:pt x="234260" y="1408465"/>
                      <a:pt x="234260" y="1393990"/>
                      <a:pt x="243187" y="1385063"/>
                    </a:cubicBezTo>
                    <a:lnTo>
                      <a:pt x="691349" y="936902"/>
                    </a:lnTo>
                    <a:lnTo>
                      <a:pt x="142464" y="1253800"/>
                    </a:lnTo>
                    <a:cubicBezTo>
                      <a:pt x="131530" y="1260112"/>
                      <a:pt x="117549" y="1256366"/>
                      <a:pt x="111237" y="1245433"/>
                    </a:cubicBezTo>
                    <a:lnTo>
                      <a:pt x="111238" y="1245433"/>
                    </a:lnTo>
                    <a:cubicBezTo>
                      <a:pt x="104925" y="1234500"/>
                      <a:pt x="108672" y="1220518"/>
                      <a:pt x="119605" y="1214206"/>
                    </a:cubicBezTo>
                    <a:lnTo>
                      <a:pt x="668481" y="897312"/>
                    </a:lnTo>
                    <a:lnTo>
                      <a:pt x="56289" y="1061348"/>
                    </a:lnTo>
                    <a:cubicBezTo>
                      <a:pt x="44094" y="1064615"/>
                      <a:pt x="31559" y="1057378"/>
                      <a:pt x="28291" y="1045184"/>
                    </a:cubicBezTo>
                    <a:lnTo>
                      <a:pt x="28292" y="1045184"/>
                    </a:lnTo>
                    <a:cubicBezTo>
                      <a:pt x="25025" y="1032990"/>
                      <a:pt x="32262" y="1020454"/>
                      <a:pt x="44457" y="1017187"/>
                    </a:cubicBezTo>
                    <a:lnTo>
                      <a:pt x="656655" y="853149"/>
                    </a:lnTo>
                    <a:lnTo>
                      <a:pt x="22860" y="853148"/>
                    </a:lnTo>
                    <a:cubicBezTo>
                      <a:pt x="10235" y="853148"/>
                      <a:pt x="0" y="842913"/>
                      <a:pt x="0" y="830288"/>
                    </a:cubicBezTo>
                    <a:lnTo>
                      <a:pt x="1" y="830289"/>
                    </a:lnTo>
                    <a:cubicBezTo>
                      <a:pt x="1" y="817664"/>
                      <a:pt x="10236" y="807429"/>
                      <a:pt x="22861" y="807429"/>
                    </a:cubicBezTo>
                    <a:lnTo>
                      <a:pt x="656654" y="807429"/>
                    </a:lnTo>
                    <a:lnTo>
                      <a:pt x="44455" y="643390"/>
                    </a:lnTo>
                    <a:cubicBezTo>
                      <a:pt x="32260" y="640123"/>
                      <a:pt x="25023" y="627587"/>
                      <a:pt x="28291" y="615393"/>
                    </a:cubicBezTo>
                    <a:lnTo>
                      <a:pt x="28291" y="615394"/>
                    </a:lnTo>
                    <a:cubicBezTo>
                      <a:pt x="31559" y="603199"/>
                      <a:pt x="44094" y="595962"/>
                      <a:pt x="56289" y="599229"/>
                    </a:cubicBezTo>
                    <a:lnTo>
                      <a:pt x="668482" y="763266"/>
                    </a:lnTo>
                    <a:lnTo>
                      <a:pt x="119605" y="446371"/>
                    </a:lnTo>
                    <a:cubicBezTo>
                      <a:pt x="108672" y="440059"/>
                      <a:pt x="104926" y="426077"/>
                      <a:pt x="111238" y="415144"/>
                    </a:cubicBezTo>
                    <a:lnTo>
                      <a:pt x="111239" y="415145"/>
                    </a:lnTo>
                    <a:cubicBezTo>
                      <a:pt x="117551" y="404212"/>
                      <a:pt x="131532" y="400465"/>
                      <a:pt x="142466" y="406778"/>
                    </a:cubicBezTo>
                    <a:lnTo>
                      <a:pt x="691344" y="723673"/>
                    </a:lnTo>
                    <a:lnTo>
                      <a:pt x="243186" y="275513"/>
                    </a:lnTo>
                    <a:cubicBezTo>
                      <a:pt x="234259" y="266586"/>
                      <a:pt x="234259" y="252112"/>
                      <a:pt x="243186" y="243184"/>
                    </a:cubicBezTo>
                    <a:lnTo>
                      <a:pt x="243186" y="243186"/>
                    </a:lnTo>
                    <a:cubicBezTo>
                      <a:pt x="252113" y="234259"/>
                      <a:pt x="266587" y="234259"/>
                      <a:pt x="275515" y="243186"/>
                    </a:cubicBezTo>
                    <a:lnTo>
                      <a:pt x="723672" y="691343"/>
                    </a:lnTo>
                    <a:lnTo>
                      <a:pt x="406777" y="142462"/>
                    </a:lnTo>
                    <a:cubicBezTo>
                      <a:pt x="400464" y="131529"/>
                      <a:pt x="404210" y="117548"/>
                      <a:pt x="415144" y="111235"/>
                    </a:cubicBezTo>
                    <a:lnTo>
                      <a:pt x="415144" y="111237"/>
                    </a:lnTo>
                    <a:cubicBezTo>
                      <a:pt x="426077" y="104924"/>
                      <a:pt x="440058" y="108671"/>
                      <a:pt x="446371" y="119604"/>
                    </a:cubicBezTo>
                    <a:lnTo>
                      <a:pt x="763267" y="668485"/>
                    </a:lnTo>
                    <a:lnTo>
                      <a:pt x="599231" y="56288"/>
                    </a:lnTo>
                    <a:cubicBezTo>
                      <a:pt x="595963" y="44093"/>
                      <a:pt x="603200" y="31558"/>
                      <a:pt x="615395" y="28290"/>
                    </a:cubicBezTo>
                    <a:lnTo>
                      <a:pt x="615394" y="28292"/>
                    </a:lnTo>
                    <a:cubicBezTo>
                      <a:pt x="627589" y="25024"/>
                      <a:pt x="640124" y="32261"/>
                      <a:pt x="643392" y="44456"/>
                    </a:cubicBezTo>
                    <a:lnTo>
                      <a:pt x="807431" y="656658"/>
                    </a:lnTo>
                    <a:lnTo>
                      <a:pt x="807431" y="22860"/>
                    </a:lnTo>
                    <a:cubicBezTo>
                      <a:pt x="807431" y="10235"/>
                      <a:pt x="817666" y="0"/>
                      <a:pt x="8302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61DC09F6-34F6-3FE1-76AF-D6833BDE9D94}"/>
                  </a:ext>
                </a:extLst>
              </p:cNvPr>
              <p:cNvSpPr/>
              <p:nvPr/>
            </p:nvSpPr>
            <p:spPr bwMode="auto">
              <a:xfrm>
                <a:off x="612848" y="5558113"/>
                <a:ext cx="204094" cy="584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B2690D69-9EFE-1E77-1FF4-CB53C46EAEFF}"/>
                  </a:ext>
                </a:extLst>
              </p:cNvPr>
              <p:cNvSpPr/>
              <p:nvPr/>
            </p:nvSpPr>
            <p:spPr bwMode="auto">
              <a:xfrm>
                <a:off x="1238388" y="5558113"/>
                <a:ext cx="204094" cy="584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6755DFAC-FEDF-9098-6B7C-E02D34677DF0}"/>
                  </a:ext>
                </a:extLst>
              </p:cNvPr>
              <p:cNvSpPr/>
              <p:nvPr/>
            </p:nvSpPr>
            <p:spPr bwMode="auto">
              <a:xfrm>
                <a:off x="463167" y="5599962"/>
                <a:ext cx="1124437" cy="1959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35DBEAEF-6DB3-B76E-4146-09A96B1F03B3}"/>
                  </a:ext>
                </a:extLst>
              </p:cNvPr>
              <p:cNvSpPr/>
              <p:nvPr/>
            </p:nvSpPr>
            <p:spPr bwMode="auto">
              <a:xfrm>
                <a:off x="437871" y="5761736"/>
                <a:ext cx="1175030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E95AD8F6-9E7C-AED3-A439-0FC80D4EDAF1}"/>
                </a:ext>
              </a:extLst>
            </p:cNvPr>
            <p:cNvGrpSpPr/>
            <p:nvPr/>
          </p:nvGrpSpPr>
          <p:grpSpPr>
            <a:xfrm>
              <a:off x="1865430" y="4263188"/>
              <a:ext cx="1307465" cy="2039565"/>
              <a:chOff x="2179577" y="1490811"/>
              <a:chExt cx="1395155" cy="2176356"/>
            </a:xfrm>
          </p:grpSpPr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3E5A17A8-409E-5219-2F60-0EE00DCE62D6}"/>
                  </a:ext>
                </a:extLst>
              </p:cNvPr>
              <p:cNvSpPr/>
              <p:nvPr/>
            </p:nvSpPr>
            <p:spPr bwMode="auto">
              <a:xfrm>
                <a:off x="2210073" y="3532152"/>
                <a:ext cx="1334162" cy="13501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8EA29C4E-A0A5-1C98-D2E8-2DA9ACF7A397}"/>
                  </a:ext>
                </a:extLst>
              </p:cNvPr>
              <p:cNvSpPr/>
              <p:nvPr/>
            </p:nvSpPr>
            <p:spPr bwMode="auto">
              <a:xfrm>
                <a:off x="2179577" y="1490811"/>
                <a:ext cx="1395155" cy="2070230"/>
              </a:xfrm>
              <a:prstGeom prst="round2SameRect">
                <a:avLst>
                  <a:gd name="adj1" fmla="val 6303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98DB09C0-5C01-1E93-4C86-FF84C98C10EE}"/>
                  </a:ext>
                </a:extLst>
              </p:cNvPr>
              <p:cNvSpPr/>
              <p:nvPr/>
            </p:nvSpPr>
            <p:spPr bwMode="auto">
              <a:xfrm>
                <a:off x="2291971" y="1657349"/>
                <a:ext cx="1170366" cy="1142069"/>
              </a:xfrm>
              <a:prstGeom prst="round2SameRect">
                <a:avLst>
                  <a:gd name="adj1" fmla="val 2641"/>
                  <a:gd name="adj2" fmla="val 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61F7DBDC-7C31-4BA6-D05B-50837E5A40C3}"/>
                  </a:ext>
                </a:extLst>
              </p:cNvPr>
              <p:cNvSpPr/>
              <p:nvPr/>
            </p:nvSpPr>
            <p:spPr bwMode="auto">
              <a:xfrm>
                <a:off x="2303202" y="2678907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EB70816B-FF1E-F979-9919-BD5F49B79DB3}"/>
                  </a:ext>
                </a:extLst>
              </p:cNvPr>
              <p:cNvSpPr/>
              <p:nvPr/>
            </p:nvSpPr>
            <p:spPr bwMode="auto">
              <a:xfrm>
                <a:off x="2303202" y="2596154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AD29680E-3FEE-4BEF-ED2A-436532DD101E}"/>
                  </a:ext>
                </a:extLst>
              </p:cNvPr>
              <p:cNvSpPr/>
              <p:nvPr/>
            </p:nvSpPr>
            <p:spPr bwMode="auto">
              <a:xfrm>
                <a:off x="2303202" y="2513406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38625BA2-2ECD-0BE0-5270-E4C8A9DD5C85}"/>
                  </a:ext>
                </a:extLst>
              </p:cNvPr>
              <p:cNvSpPr/>
              <p:nvPr/>
            </p:nvSpPr>
            <p:spPr bwMode="auto">
              <a:xfrm>
                <a:off x="2303202" y="2430658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8BAC74BA-2B36-1531-68EE-BEEF1700EC1B}"/>
                  </a:ext>
                </a:extLst>
              </p:cNvPr>
              <p:cNvSpPr/>
              <p:nvPr/>
            </p:nvSpPr>
            <p:spPr bwMode="auto">
              <a:xfrm>
                <a:off x="2303202" y="2347910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409AEC25-02C3-7A98-77EF-6D3F3E36142A}"/>
                  </a:ext>
                </a:extLst>
              </p:cNvPr>
              <p:cNvSpPr/>
              <p:nvPr/>
            </p:nvSpPr>
            <p:spPr bwMode="auto">
              <a:xfrm>
                <a:off x="2303202" y="2265162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729780D9-2761-0532-A871-7D10E089E2C3}"/>
                  </a:ext>
                </a:extLst>
              </p:cNvPr>
              <p:cNvSpPr/>
              <p:nvPr/>
            </p:nvSpPr>
            <p:spPr bwMode="auto">
              <a:xfrm>
                <a:off x="2303202" y="2182414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6EA995E0-5B81-F818-8273-81100AC111A0}"/>
                  </a:ext>
                </a:extLst>
              </p:cNvPr>
              <p:cNvSpPr/>
              <p:nvPr/>
            </p:nvSpPr>
            <p:spPr bwMode="auto">
              <a:xfrm>
                <a:off x="2303202" y="2099666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6D868129-D38A-CE1D-4CB9-8839223EDF2F}"/>
                  </a:ext>
                </a:extLst>
              </p:cNvPr>
              <p:cNvSpPr/>
              <p:nvPr/>
            </p:nvSpPr>
            <p:spPr bwMode="auto">
              <a:xfrm>
                <a:off x="2303202" y="2016918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0EF641DA-4C01-BC79-A738-7EAA52FA7667}"/>
                  </a:ext>
                </a:extLst>
              </p:cNvPr>
              <p:cNvSpPr/>
              <p:nvPr/>
            </p:nvSpPr>
            <p:spPr bwMode="auto">
              <a:xfrm>
                <a:off x="2303202" y="1934170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47D7BE48-030F-ABFA-0505-6FDFBE04AE3B}"/>
                  </a:ext>
                </a:extLst>
              </p:cNvPr>
              <p:cNvSpPr/>
              <p:nvPr/>
            </p:nvSpPr>
            <p:spPr bwMode="auto">
              <a:xfrm>
                <a:off x="2303202" y="1851422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2B9B86CB-C653-183F-A300-6928E4A9C130}"/>
                  </a:ext>
                </a:extLst>
              </p:cNvPr>
              <p:cNvSpPr/>
              <p:nvPr/>
            </p:nvSpPr>
            <p:spPr bwMode="auto">
              <a:xfrm>
                <a:off x="2303202" y="1768674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B41CA35C-2E8F-6F75-CE68-1F5CAC716958}"/>
                  </a:ext>
                </a:extLst>
              </p:cNvPr>
              <p:cNvSpPr/>
              <p:nvPr/>
            </p:nvSpPr>
            <p:spPr bwMode="auto">
              <a:xfrm>
                <a:off x="2303202" y="1685926"/>
                <a:ext cx="1159136" cy="95268"/>
              </a:xfrm>
              <a:prstGeom prst="trapezoid">
                <a:avLst>
                  <a:gd name="adj" fmla="val 49788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F4E2BE16-67E6-4969-178F-F16CB7A36A7F}"/>
              </a:ext>
            </a:extLst>
          </p:cNvPr>
          <p:cNvGrpSpPr/>
          <p:nvPr/>
        </p:nvGrpSpPr>
        <p:grpSpPr>
          <a:xfrm>
            <a:off x="3765503" y="998049"/>
            <a:ext cx="2389165" cy="2405505"/>
            <a:chOff x="4631401" y="2611776"/>
            <a:chExt cx="1719613" cy="1731374"/>
          </a:xfrm>
        </p:grpSpPr>
        <p:sp>
          <p:nvSpPr>
            <p:cNvPr id="174" name="矢印: U ターン 1">
              <a:extLst>
                <a:ext uri="{FF2B5EF4-FFF2-40B4-BE49-F238E27FC236}">
                  <a16:creationId xmlns:a16="http://schemas.microsoft.com/office/drawing/2014/main" id="{F6776D73-6626-7111-1E34-B8B8A16A2DD7}"/>
                </a:ext>
              </a:extLst>
            </p:cNvPr>
            <p:cNvSpPr/>
            <p:nvPr/>
          </p:nvSpPr>
          <p:spPr bwMode="auto">
            <a:xfrm rot="5400000">
              <a:off x="5508657" y="3399057"/>
              <a:ext cx="609082" cy="1075633"/>
            </a:xfrm>
            <a:custGeom>
              <a:avLst/>
              <a:gdLst>
                <a:gd name="connsiteX0" fmla="*/ 0 w 752566"/>
                <a:gd name="connsiteY0" fmla="*/ 1075633 h 1075633"/>
                <a:gd name="connsiteX1" fmla="*/ 0 w 752566"/>
                <a:gd name="connsiteY1" fmla="*/ 304541 h 1075633"/>
                <a:gd name="connsiteX2" fmla="*/ 304541 w 752566"/>
                <a:gd name="connsiteY2" fmla="*/ 0 h 1075633"/>
                <a:gd name="connsiteX3" fmla="*/ 304541 w 752566"/>
                <a:gd name="connsiteY3" fmla="*/ 0 h 1075633"/>
                <a:gd name="connsiteX4" fmla="*/ 609082 w 752566"/>
                <a:gd name="connsiteY4" fmla="*/ 304541 h 1075633"/>
                <a:gd name="connsiteX5" fmla="*/ 609082 w 752566"/>
                <a:gd name="connsiteY5" fmla="*/ 618583 h 1075633"/>
                <a:gd name="connsiteX6" fmla="*/ 752566 w 752566"/>
                <a:gd name="connsiteY6" fmla="*/ 618583 h 1075633"/>
                <a:gd name="connsiteX7" fmla="*/ 564425 w 752566"/>
                <a:gd name="connsiteY7" fmla="*/ 806725 h 1075633"/>
                <a:gd name="connsiteX8" fmla="*/ 376283 w 752566"/>
                <a:gd name="connsiteY8" fmla="*/ 618583 h 1075633"/>
                <a:gd name="connsiteX9" fmla="*/ 519767 w 752566"/>
                <a:gd name="connsiteY9" fmla="*/ 618583 h 1075633"/>
                <a:gd name="connsiteX10" fmla="*/ 519767 w 752566"/>
                <a:gd name="connsiteY10" fmla="*/ 304541 h 1075633"/>
                <a:gd name="connsiteX11" fmla="*/ 304541 w 752566"/>
                <a:gd name="connsiteY11" fmla="*/ 89315 h 1075633"/>
                <a:gd name="connsiteX12" fmla="*/ 304541 w 752566"/>
                <a:gd name="connsiteY12" fmla="*/ 89315 h 1075633"/>
                <a:gd name="connsiteX13" fmla="*/ 89315 w 752566"/>
                <a:gd name="connsiteY13" fmla="*/ 304541 h 1075633"/>
                <a:gd name="connsiteX14" fmla="*/ 89315 w 752566"/>
                <a:gd name="connsiteY14" fmla="*/ 1075633 h 1075633"/>
                <a:gd name="connsiteX15" fmla="*/ 0 w 752566"/>
                <a:gd name="connsiteY15" fmla="*/ 1075633 h 1075633"/>
                <a:gd name="connsiteX0" fmla="*/ 0 w 752566"/>
                <a:gd name="connsiteY0" fmla="*/ 1075633 h 1075633"/>
                <a:gd name="connsiteX1" fmla="*/ 0 w 752566"/>
                <a:gd name="connsiteY1" fmla="*/ 304541 h 1075633"/>
                <a:gd name="connsiteX2" fmla="*/ 304541 w 752566"/>
                <a:gd name="connsiteY2" fmla="*/ 0 h 1075633"/>
                <a:gd name="connsiteX3" fmla="*/ 304541 w 752566"/>
                <a:gd name="connsiteY3" fmla="*/ 0 h 1075633"/>
                <a:gd name="connsiteX4" fmla="*/ 609082 w 752566"/>
                <a:gd name="connsiteY4" fmla="*/ 304541 h 1075633"/>
                <a:gd name="connsiteX5" fmla="*/ 609082 w 752566"/>
                <a:gd name="connsiteY5" fmla="*/ 618583 h 1075633"/>
                <a:gd name="connsiteX6" fmla="*/ 752566 w 752566"/>
                <a:gd name="connsiteY6" fmla="*/ 618583 h 1075633"/>
                <a:gd name="connsiteX7" fmla="*/ 564425 w 752566"/>
                <a:gd name="connsiteY7" fmla="*/ 806725 h 1075633"/>
                <a:gd name="connsiteX8" fmla="*/ 519767 w 752566"/>
                <a:gd name="connsiteY8" fmla="*/ 618583 h 1075633"/>
                <a:gd name="connsiteX9" fmla="*/ 519767 w 752566"/>
                <a:gd name="connsiteY9" fmla="*/ 304541 h 1075633"/>
                <a:gd name="connsiteX10" fmla="*/ 304541 w 752566"/>
                <a:gd name="connsiteY10" fmla="*/ 89315 h 1075633"/>
                <a:gd name="connsiteX11" fmla="*/ 304541 w 752566"/>
                <a:gd name="connsiteY11" fmla="*/ 89315 h 1075633"/>
                <a:gd name="connsiteX12" fmla="*/ 89315 w 752566"/>
                <a:gd name="connsiteY12" fmla="*/ 304541 h 1075633"/>
                <a:gd name="connsiteX13" fmla="*/ 89315 w 752566"/>
                <a:gd name="connsiteY13" fmla="*/ 1075633 h 1075633"/>
                <a:gd name="connsiteX14" fmla="*/ 0 w 752566"/>
                <a:gd name="connsiteY14" fmla="*/ 1075633 h 1075633"/>
                <a:gd name="connsiteX0" fmla="*/ 0 w 752566"/>
                <a:gd name="connsiteY0" fmla="*/ 1075633 h 1075633"/>
                <a:gd name="connsiteX1" fmla="*/ 0 w 752566"/>
                <a:gd name="connsiteY1" fmla="*/ 304541 h 1075633"/>
                <a:gd name="connsiteX2" fmla="*/ 304541 w 752566"/>
                <a:gd name="connsiteY2" fmla="*/ 0 h 1075633"/>
                <a:gd name="connsiteX3" fmla="*/ 304541 w 752566"/>
                <a:gd name="connsiteY3" fmla="*/ 0 h 1075633"/>
                <a:gd name="connsiteX4" fmla="*/ 609082 w 752566"/>
                <a:gd name="connsiteY4" fmla="*/ 304541 h 1075633"/>
                <a:gd name="connsiteX5" fmla="*/ 609082 w 752566"/>
                <a:gd name="connsiteY5" fmla="*/ 618583 h 1075633"/>
                <a:gd name="connsiteX6" fmla="*/ 752566 w 752566"/>
                <a:gd name="connsiteY6" fmla="*/ 618583 h 1075633"/>
                <a:gd name="connsiteX7" fmla="*/ 519767 w 752566"/>
                <a:gd name="connsiteY7" fmla="*/ 618583 h 1075633"/>
                <a:gd name="connsiteX8" fmla="*/ 519767 w 752566"/>
                <a:gd name="connsiteY8" fmla="*/ 304541 h 1075633"/>
                <a:gd name="connsiteX9" fmla="*/ 304541 w 752566"/>
                <a:gd name="connsiteY9" fmla="*/ 89315 h 1075633"/>
                <a:gd name="connsiteX10" fmla="*/ 304541 w 752566"/>
                <a:gd name="connsiteY10" fmla="*/ 89315 h 1075633"/>
                <a:gd name="connsiteX11" fmla="*/ 89315 w 752566"/>
                <a:gd name="connsiteY11" fmla="*/ 304541 h 1075633"/>
                <a:gd name="connsiteX12" fmla="*/ 89315 w 752566"/>
                <a:gd name="connsiteY12" fmla="*/ 1075633 h 1075633"/>
                <a:gd name="connsiteX13" fmla="*/ 0 w 752566"/>
                <a:gd name="connsiteY13" fmla="*/ 1075633 h 1075633"/>
                <a:gd name="connsiteX0" fmla="*/ 0 w 609082"/>
                <a:gd name="connsiteY0" fmla="*/ 1075633 h 1075633"/>
                <a:gd name="connsiteX1" fmla="*/ 0 w 609082"/>
                <a:gd name="connsiteY1" fmla="*/ 304541 h 1075633"/>
                <a:gd name="connsiteX2" fmla="*/ 304541 w 609082"/>
                <a:gd name="connsiteY2" fmla="*/ 0 h 1075633"/>
                <a:gd name="connsiteX3" fmla="*/ 304541 w 609082"/>
                <a:gd name="connsiteY3" fmla="*/ 0 h 1075633"/>
                <a:gd name="connsiteX4" fmla="*/ 609082 w 609082"/>
                <a:gd name="connsiteY4" fmla="*/ 304541 h 1075633"/>
                <a:gd name="connsiteX5" fmla="*/ 609082 w 609082"/>
                <a:gd name="connsiteY5" fmla="*/ 618583 h 1075633"/>
                <a:gd name="connsiteX6" fmla="*/ 519767 w 609082"/>
                <a:gd name="connsiteY6" fmla="*/ 618583 h 1075633"/>
                <a:gd name="connsiteX7" fmla="*/ 519767 w 609082"/>
                <a:gd name="connsiteY7" fmla="*/ 304541 h 1075633"/>
                <a:gd name="connsiteX8" fmla="*/ 304541 w 609082"/>
                <a:gd name="connsiteY8" fmla="*/ 89315 h 1075633"/>
                <a:gd name="connsiteX9" fmla="*/ 304541 w 609082"/>
                <a:gd name="connsiteY9" fmla="*/ 89315 h 1075633"/>
                <a:gd name="connsiteX10" fmla="*/ 89315 w 609082"/>
                <a:gd name="connsiteY10" fmla="*/ 304541 h 1075633"/>
                <a:gd name="connsiteX11" fmla="*/ 89315 w 609082"/>
                <a:gd name="connsiteY11" fmla="*/ 1075633 h 1075633"/>
                <a:gd name="connsiteX12" fmla="*/ 0 w 609082"/>
                <a:gd name="connsiteY12" fmla="*/ 1075633 h 107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082" h="1075633">
                  <a:moveTo>
                    <a:pt x="0" y="1075633"/>
                  </a:moveTo>
                  <a:lnTo>
                    <a:pt x="0" y="304541"/>
                  </a:lnTo>
                  <a:cubicBezTo>
                    <a:pt x="0" y="136348"/>
                    <a:pt x="136348" y="0"/>
                    <a:pt x="304541" y="0"/>
                  </a:cubicBezTo>
                  <a:lnTo>
                    <a:pt x="304541" y="0"/>
                  </a:lnTo>
                  <a:cubicBezTo>
                    <a:pt x="472734" y="0"/>
                    <a:pt x="609082" y="136348"/>
                    <a:pt x="609082" y="304541"/>
                  </a:cubicBezTo>
                  <a:lnTo>
                    <a:pt x="609082" y="618583"/>
                  </a:lnTo>
                  <a:lnTo>
                    <a:pt x="519767" y="618583"/>
                  </a:lnTo>
                  <a:lnTo>
                    <a:pt x="519767" y="304541"/>
                  </a:lnTo>
                  <a:cubicBezTo>
                    <a:pt x="519767" y="185675"/>
                    <a:pt x="423407" y="89315"/>
                    <a:pt x="304541" y="89315"/>
                  </a:cubicBezTo>
                  <a:lnTo>
                    <a:pt x="304541" y="89315"/>
                  </a:lnTo>
                  <a:cubicBezTo>
                    <a:pt x="185675" y="89315"/>
                    <a:pt x="89315" y="185675"/>
                    <a:pt x="89315" y="304541"/>
                  </a:cubicBezTo>
                  <a:lnTo>
                    <a:pt x="89315" y="1075633"/>
                  </a:lnTo>
                  <a:lnTo>
                    <a:pt x="0" y="107563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ローチャート: 処理 174">
              <a:extLst>
                <a:ext uri="{FF2B5EF4-FFF2-40B4-BE49-F238E27FC236}">
                  <a16:creationId xmlns:a16="http://schemas.microsoft.com/office/drawing/2014/main" id="{2F721C52-8152-7E59-D617-784414AF52E8}"/>
                </a:ext>
              </a:extLst>
            </p:cNvPr>
            <p:cNvSpPr/>
            <p:nvPr/>
          </p:nvSpPr>
          <p:spPr bwMode="auto">
            <a:xfrm>
              <a:off x="5520641" y="4096645"/>
              <a:ext cx="264938" cy="41237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ローチャート: 処理 175">
              <a:extLst>
                <a:ext uri="{FF2B5EF4-FFF2-40B4-BE49-F238E27FC236}">
                  <a16:creationId xmlns:a16="http://schemas.microsoft.com/office/drawing/2014/main" id="{A95A8930-61F0-5750-FC0C-09CE5F3418FC}"/>
                </a:ext>
              </a:extLst>
            </p:cNvPr>
            <p:cNvSpPr/>
            <p:nvPr/>
          </p:nvSpPr>
          <p:spPr bwMode="auto">
            <a:xfrm>
              <a:off x="5520641" y="4231956"/>
              <a:ext cx="264938" cy="41237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ローチャート: 他ページ結合子 176">
              <a:extLst>
                <a:ext uri="{FF2B5EF4-FFF2-40B4-BE49-F238E27FC236}">
                  <a16:creationId xmlns:a16="http://schemas.microsoft.com/office/drawing/2014/main" id="{B194FC5D-23CA-A478-D311-514D899395C9}"/>
                </a:ext>
              </a:extLst>
            </p:cNvPr>
            <p:cNvSpPr/>
            <p:nvPr/>
          </p:nvSpPr>
          <p:spPr bwMode="auto">
            <a:xfrm rot="16200000">
              <a:off x="5709309" y="4013605"/>
              <a:ext cx="317502" cy="341587"/>
            </a:xfrm>
            <a:prstGeom prst="flowChartOffpageConnector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6EA43164-6AF3-92A9-7A65-05ADBDFC9B1B}"/>
                </a:ext>
              </a:extLst>
            </p:cNvPr>
            <p:cNvSpPr/>
            <p:nvPr/>
          </p:nvSpPr>
          <p:spPr bwMode="auto">
            <a:xfrm>
              <a:off x="4864063" y="3685599"/>
              <a:ext cx="702699" cy="11025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台形 178">
              <a:extLst>
                <a:ext uri="{FF2B5EF4-FFF2-40B4-BE49-F238E27FC236}">
                  <a16:creationId xmlns:a16="http://schemas.microsoft.com/office/drawing/2014/main" id="{1099AA03-05B7-785D-5235-340FE24DCB3B}"/>
                </a:ext>
              </a:extLst>
            </p:cNvPr>
            <p:cNvSpPr/>
            <p:nvPr/>
          </p:nvSpPr>
          <p:spPr bwMode="auto">
            <a:xfrm rot="10800000">
              <a:off x="4688713" y="3199703"/>
              <a:ext cx="94844" cy="94282"/>
            </a:xfrm>
            <a:prstGeom prst="trapezoid">
              <a:avLst>
                <a:gd name="adj" fmla="val 1089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台形 6">
              <a:extLst>
                <a:ext uri="{FF2B5EF4-FFF2-40B4-BE49-F238E27FC236}">
                  <a16:creationId xmlns:a16="http://schemas.microsoft.com/office/drawing/2014/main" id="{789F308C-4741-F9E7-6960-2C4757E9F1FD}"/>
                </a:ext>
              </a:extLst>
            </p:cNvPr>
            <p:cNvSpPr/>
            <p:nvPr/>
          </p:nvSpPr>
          <p:spPr bwMode="auto">
            <a:xfrm>
              <a:off x="4631401" y="2949924"/>
              <a:ext cx="420118" cy="337988"/>
            </a:xfrm>
            <a:custGeom>
              <a:avLst/>
              <a:gdLst>
                <a:gd name="connsiteX0" fmla="*/ 0 w 436787"/>
                <a:gd name="connsiteY0" fmla="*/ 283219 h 283219"/>
                <a:gd name="connsiteX1" fmla="*/ 110764 w 436787"/>
                <a:gd name="connsiteY1" fmla="*/ 0 h 283219"/>
                <a:gd name="connsiteX2" fmla="*/ 326023 w 436787"/>
                <a:gd name="connsiteY2" fmla="*/ 0 h 283219"/>
                <a:gd name="connsiteX3" fmla="*/ 436787 w 436787"/>
                <a:gd name="connsiteY3" fmla="*/ 283219 h 283219"/>
                <a:gd name="connsiteX4" fmla="*/ 0 w 436787"/>
                <a:gd name="connsiteY4" fmla="*/ 283219 h 283219"/>
                <a:gd name="connsiteX0" fmla="*/ 0 w 420118"/>
                <a:gd name="connsiteY0" fmla="*/ 283219 h 337988"/>
                <a:gd name="connsiteX1" fmla="*/ 110764 w 420118"/>
                <a:gd name="connsiteY1" fmla="*/ 0 h 337988"/>
                <a:gd name="connsiteX2" fmla="*/ 326023 w 420118"/>
                <a:gd name="connsiteY2" fmla="*/ 0 h 337988"/>
                <a:gd name="connsiteX3" fmla="*/ 420118 w 420118"/>
                <a:gd name="connsiteY3" fmla="*/ 337988 h 337988"/>
                <a:gd name="connsiteX4" fmla="*/ 0 w 420118"/>
                <a:gd name="connsiteY4" fmla="*/ 283219 h 337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0118" h="337988">
                  <a:moveTo>
                    <a:pt x="0" y="283219"/>
                  </a:moveTo>
                  <a:lnTo>
                    <a:pt x="110764" y="0"/>
                  </a:lnTo>
                  <a:lnTo>
                    <a:pt x="326023" y="0"/>
                  </a:lnTo>
                  <a:lnTo>
                    <a:pt x="420118" y="337988"/>
                  </a:lnTo>
                  <a:lnTo>
                    <a:pt x="0" y="2832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7D40799-711A-C39A-6DB0-3BDC8D5F6D0D}"/>
                </a:ext>
              </a:extLst>
            </p:cNvPr>
            <p:cNvSpPr/>
            <p:nvPr/>
          </p:nvSpPr>
          <p:spPr bwMode="auto">
            <a:xfrm>
              <a:off x="4901960" y="2611776"/>
              <a:ext cx="624606" cy="339124"/>
            </a:xfrm>
            <a:custGeom>
              <a:avLst/>
              <a:gdLst>
                <a:gd name="connsiteX0" fmla="*/ 105042 w 656198"/>
                <a:gd name="connsiteY0" fmla="*/ 0 h 356276"/>
                <a:gd name="connsiteX1" fmla="*/ 551155 w 656198"/>
                <a:gd name="connsiteY1" fmla="*/ 0 h 356276"/>
                <a:gd name="connsiteX2" fmla="*/ 656197 w 656198"/>
                <a:gd name="connsiteY2" fmla="*/ 105042 h 356276"/>
                <a:gd name="connsiteX3" fmla="*/ 656198 w 656198"/>
                <a:gd name="connsiteY3" fmla="*/ 356276 h 356276"/>
                <a:gd name="connsiteX4" fmla="*/ 600926 w 656198"/>
                <a:gd name="connsiteY4" fmla="*/ 356276 h 356276"/>
                <a:gd name="connsiteX5" fmla="*/ 600926 w 656198"/>
                <a:gd name="connsiteY5" fmla="*/ 105042 h 356276"/>
                <a:gd name="connsiteX6" fmla="*/ 551155 w 656198"/>
                <a:gd name="connsiteY6" fmla="*/ 55271 h 356276"/>
                <a:gd name="connsiteX7" fmla="*/ 105042 w 656198"/>
                <a:gd name="connsiteY7" fmla="*/ 55271 h 356276"/>
                <a:gd name="connsiteX8" fmla="*/ 55271 w 656198"/>
                <a:gd name="connsiteY8" fmla="*/ 105042 h 356276"/>
                <a:gd name="connsiteX9" fmla="*/ 55271 w 656198"/>
                <a:gd name="connsiteY9" fmla="*/ 356276 h 356276"/>
                <a:gd name="connsiteX10" fmla="*/ 0 w 656198"/>
                <a:gd name="connsiteY10" fmla="*/ 356276 h 356276"/>
                <a:gd name="connsiteX11" fmla="*/ 0 w 656198"/>
                <a:gd name="connsiteY11" fmla="*/ 105042 h 356276"/>
                <a:gd name="connsiteX12" fmla="*/ 105042 w 656198"/>
                <a:gd name="connsiteY12" fmla="*/ 0 h 35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198" h="356276">
                  <a:moveTo>
                    <a:pt x="105042" y="0"/>
                  </a:moveTo>
                  <a:lnTo>
                    <a:pt x="551155" y="0"/>
                  </a:lnTo>
                  <a:cubicBezTo>
                    <a:pt x="609168" y="0"/>
                    <a:pt x="656197" y="47029"/>
                    <a:pt x="656197" y="105042"/>
                  </a:cubicBezTo>
                  <a:lnTo>
                    <a:pt x="656198" y="356276"/>
                  </a:lnTo>
                  <a:lnTo>
                    <a:pt x="600926" y="356276"/>
                  </a:lnTo>
                  <a:lnTo>
                    <a:pt x="600926" y="105042"/>
                  </a:lnTo>
                  <a:cubicBezTo>
                    <a:pt x="600926" y="77554"/>
                    <a:pt x="578643" y="55271"/>
                    <a:pt x="551155" y="55271"/>
                  </a:cubicBezTo>
                  <a:lnTo>
                    <a:pt x="105042" y="55271"/>
                  </a:lnTo>
                  <a:cubicBezTo>
                    <a:pt x="77554" y="55271"/>
                    <a:pt x="55271" y="77554"/>
                    <a:pt x="55271" y="105042"/>
                  </a:cubicBezTo>
                  <a:lnTo>
                    <a:pt x="55271" y="356276"/>
                  </a:lnTo>
                  <a:lnTo>
                    <a:pt x="0" y="356276"/>
                  </a:lnTo>
                  <a:lnTo>
                    <a:pt x="0" y="105042"/>
                  </a:lnTo>
                  <a:cubicBezTo>
                    <a:pt x="0" y="47029"/>
                    <a:pt x="47029" y="0"/>
                    <a:pt x="10504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四角形: 上の 2 つの角を丸める 181">
              <a:extLst>
                <a:ext uri="{FF2B5EF4-FFF2-40B4-BE49-F238E27FC236}">
                  <a16:creationId xmlns:a16="http://schemas.microsoft.com/office/drawing/2014/main" id="{4FD24E5B-522E-13E5-4CFD-2F4777AA089D}"/>
                </a:ext>
              </a:extLst>
            </p:cNvPr>
            <p:cNvSpPr/>
            <p:nvPr/>
          </p:nvSpPr>
          <p:spPr bwMode="auto">
            <a:xfrm>
              <a:off x="4992882" y="2820846"/>
              <a:ext cx="445062" cy="89784"/>
            </a:xfrm>
            <a:prstGeom prst="round2SameRect">
              <a:avLst>
                <a:gd name="adj1" fmla="val 20536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90CB0865-536C-37F2-7BEE-77E8996CBAE2}"/>
                </a:ext>
              </a:extLst>
            </p:cNvPr>
            <p:cNvSpPr/>
            <p:nvPr/>
          </p:nvSpPr>
          <p:spPr bwMode="auto">
            <a:xfrm>
              <a:off x="4864063" y="2911559"/>
              <a:ext cx="702699" cy="804514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FFCC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060BCC2C-EFA4-E5A9-65CF-A9F6B0944986}"/>
                </a:ext>
              </a:extLst>
            </p:cNvPr>
            <p:cNvSpPr/>
            <p:nvPr/>
          </p:nvSpPr>
          <p:spPr bwMode="auto">
            <a:xfrm>
              <a:off x="4864063" y="2871077"/>
              <a:ext cx="702699" cy="7791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F17FC31F-343C-A658-C2CB-095DDAFE8E45}"/>
              </a:ext>
            </a:extLst>
          </p:cNvPr>
          <p:cNvGrpSpPr/>
          <p:nvPr/>
        </p:nvGrpSpPr>
        <p:grpSpPr>
          <a:xfrm>
            <a:off x="4088009" y="4069611"/>
            <a:ext cx="1916365" cy="2247900"/>
            <a:chOff x="4206073" y="3985462"/>
            <a:chExt cx="1916365" cy="2247900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A1B9EEE6-92B8-7F5E-A16D-870DFC4D01CA}"/>
                </a:ext>
              </a:extLst>
            </p:cNvPr>
            <p:cNvGrpSpPr/>
            <p:nvPr/>
          </p:nvGrpSpPr>
          <p:grpSpPr>
            <a:xfrm>
              <a:off x="4206073" y="3985462"/>
              <a:ext cx="1916365" cy="2247900"/>
              <a:chOff x="1449904" y="3215605"/>
              <a:chExt cx="2195203" cy="2574978"/>
            </a:xfrm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F1758640-65A8-3925-0EA9-9FC1CEFB1DE3}"/>
                  </a:ext>
                </a:extLst>
              </p:cNvPr>
              <p:cNvGrpSpPr/>
              <p:nvPr/>
            </p:nvGrpSpPr>
            <p:grpSpPr>
              <a:xfrm>
                <a:off x="1614215" y="4106343"/>
                <a:ext cx="1866900" cy="1684240"/>
                <a:chOff x="1119585" y="4122788"/>
                <a:chExt cx="1781522" cy="1629384"/>
              </a:xfrm>
            </p:grpSpPr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069351B3-D8E8-20CD-82C6-BDE1D006E14D}"/>
                    </a:ext>
                  </a:extLst>
                </p:cNvPr>
                <p:cNvSpPr/>
                <p:nvPr/>
              </p:nvSpPr>
              <p:spPr bwMode="auto">
                <a:xfrm>
                  <a:off x="1119888" y="4125788"/>
                  <a:ext cx="1781219" cy="1626384"/>
                </a:xfrm>
                <a:custGeom>
                  <a:avLst/>
                  <a:gdLst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720490 w 1781219"/>
                    <a:gd name="connsiteY12" fmla="*/ 434348 h 1626384"/>
                    <a:gd name="connsiteX13" fmla="*/ 1653246 w 1781219"/>
                    <a:gd name="connsiteY13" fmla="*/ 482610 h 1626384"/>
                    <a:gd name="connsiteX14" fmla="*/ 890609 w 1781219"/>
                    <a:gd name="connsiteY14" fmla="*/ 635625 h 1626384"/>
                    <a:gd name="connsiteX15" fmla="*/ 16989 w 1781219"/>
                    <a:gd name="connsiteY15" fmla="*/ 381863 h 1626384"/>
                    <a:gd name="connsiteX16" fmla="*/ 14630 w 1781219"/>
                    <a:gd name="connsiteY16" fmla="*/ 376352 h 1626384"/>
                    <a:gd name="connsiteX17" fmla="*/ 0 w 1781219"/>
                    <a:gd name="connsiteY17" fmla="*/ 309857 h 1626384"/>
                    <a:gd name="connsiteX18" fmla="*/ 3476 w 1781219"/>
                    <a:gd name="connsiteY18" fmla="*/ 285319 h 1626384"/>
                    <a:gd name="connsiteX19" fmla="*/ 890609 w 1781219"/>
                    <a:gd name="connsiteY1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653246 w 1781219"/>
                    <a:gd name="connsiteY12" fmla="*/ 482610 h 1626384"/>
                    <a:gd name="connsiteX13" fmla="*/ 890609 w 1781219"/>
                    <a:gd name="connsiteY13" fmla="*/ 635625 h 1626384"/>
                    <a:gd name="connsiteX14" fmla="*/ 16989 w 1781219"/>
                    <a:gd name="connsiteY14" fmla="*/ 381863 h 1626384"/>
                    <a:gd name="connsiteX15" fmla="*/ 14630 w 1781219"/>
                    <a:gd name="connsiteY15" fmla="*/ 376352 h 1626384"/>
                    <a:gd name="connsiteX16" fmla="*/ 0 w 1781219"/>
                    <a:gd name="connsiteY16" fmla="*/ 309857 h 1626384"/>
                    <a:gd name="connsiteX17" fmla="*/ 3476 w 1781219"/>
                    <a:gd name="connsiteY17" fmla="*/ 285319 h 1626384"/>
                    <a:gd name="connsiteX18" fmla="*/ 890609 w 1781219"/>
                    <a:gd name="connsiteY18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53246 w 1781219"/>
                    <a:gd name="connsiteY11" fmla="*/ 482610 h 1626384"/>
                    <a:gd name="connsiteX12" fmla="*/ 890609 w 1781219"/>
                    <a:gd name="connsiteY12" fmla="*/ 635625 h 1626384"/>
                    <a:gd name="connsiteX13" fmla="*/ 16989 w 1781219"/>
                    <a:gd name="connsiteY13" fmla="*/ 381863 h 1626384"/>
                    <a:gd name="connsiteX14" fmla="*/ 14630 w 1781219"/>
                    <a:gd name="connsiteY14" fmla="*/ 376352 h 1626384"/>
                    <a:gd name="connsiteX15" fmla="*/ 0 w 1781219"/>
                    <a:gd name="connsiteY15" fmla="*/ 309857 h 1626384"/>
                    <a:gd name="connsiteX16" fmla="*/ 3476 w 1781219"/>
                    <a:gd name="connsiteY16" fmla="*/ 285319 h 1626384"/>
                    <a:gd name="connsiteX17" fmla="*/ 890609 w 1781219"/>
                    <a:gd name="connsiteY17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890609 w 1781219"/>
                    <a:gd name="connsiteY11" fmla="*/ 635625 h 1626384"/>
                    <a:gd name="connsiteX12" fmla="*/ 16989 w 1781219"/>
                    <a:gd name="connsiteY12" fmla="*/ 381863 h 1626384"/>
                    <a:gd name="connsiteX13" fmla="*/ 14630 w 1781219"/>
                    <a:gd name="connsiteY13" fmla="*/ 376352 h 1626384"/>
                    <a:gd name="connsiteX14" fmla="*/ 0 w 1781219"/>
                    <a:gd name="connsiteY14" fmla="*/ 309857 h 1626384"/>
                    <a:gd name="connsiteX15" fmla="*/ 3476 w 1781219"/>
                    <a:gd name="connsiteY15" fmla="*/ 285319 h 1626384"/>
                    <a:gd name="connsiteX16" fmla="*/ 890609 w 1781219"/>
                    <a:gd name="connsiteY16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909657 w 1781219"/>
                    <a:gd name="connsiteY10" fmla="*/ 647533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14630 w 1781219"/>
                    <a:gd name="connsiteY11" fmla="*/ 376352 h 1626384"/>
                    <a:gd name="connsiteX12" fmla="*/ 0 w 1781219"/>
                    <a:gd name="connsiteY12" fmla="*/ 309857 h 1626384"/>
                    <a:gd name="connsiteX13" fmla="*/ 3476 w 1781219"/>
                    <a:gd name="connsiteY13" fmla="*/ 285319 h 1626384"/>
                    <a:gd name="connsiteX14" fmla="*/ 890609 w 1781219"/>
                    <a:gd name="connsiteY14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0 w 1781219"/>
                    <a:gd name="connsiteY11" fmla="*/ 309857 h 1626384"/>
                    <a:gd name="connsiteX12" fmla="*/ 3476 w 1781219"/>
                    <a:gd name="connsiteY12" fmla="*/ 285319 h 1626384"/>
                    <a:gd name="connsiteX13" fmla="*/ 890609 w 1781219"/>
                    <a:gd name="connsiteY13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0 w 1781219"/>
                    <a:gd name="connsiteY10" fmla="*/ 309857 h 1626384"/>
                    <a:gd name="connsiteX11" fmla="*/ 3476 w 1781219"/>
                    <a:gd name="connsiteY11" fmla="*/ 285319 h 1626384"/>
                    <a:gd name="connsiteX12" fmla="*/ 890609 w 1781219"/>
                    <a:gd name="connsiteY12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0 w 1781219"/>
                    <a:gd name="connsiteY9" fmla="*/ 309857 h 1626384"/>
                    <a:gd name="connsiteX10" fmla="*/ 3476 w 1781219"/>
                    <a:gd name="connsiteY10" fmla="*/ 285319 h 1626384"/>
                    <a:gd name="connsiteX11" fmla="*/ 890609 w 1781219"/>
                    <a:gd name="connsiteY11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0 w 1781219"/>
                    <a:gd name="connsiteY8" fmla="*/ 309857 h 1626384"/>
                    <a:gd name="connsiteX9" fmla="*/ 3476 w 1781219"/>
                    <a:gd name="connsiteY9" fmla="*/ 285319 h 1626384"/>
                    <a:gd name="connsiteX10" fmla="*/ 890609 w 1781219"/>
                    <a:gd name="connsiteY10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543607 w 1781219"/>
                    <a:gd name="connsiteY4" fmla="*/ 1389856 h 1626384"/>
                    <a:gd name="connsiteX5" fmla="*/ 890609 w 1781219"/>
                    <a:gd name="connsiteY5" fmla="*/ 1626384 h 1626384"/>
                    <a:gd name="connsiteX6" fmla="*/ 237610 w 1781219"/>
                    <a:gd name="connsiteY6" fmla="*/ 1389856 h 1626384"/>
                    <a:gd name="connsiteX7" fmla="*/ 0 w 1781219"/>
                    <a:gd name="connsiteY7" fmla="*/ 309857 h 1626384"/>
                    <a:gd name="connsiteX8" fmla="*/ 3476 w 1781219"/>
                    <a:gd name="connsiteY8" fmla="*/ 285319 h 1626384"/>
                    <a:gd name="connsiteX9" fmla="*/ 890609 w 1781219"/>
                    <a:gd name="connsiteY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543607 w 1781219"/>
                    <a:gd name="connsiteY3" fmla="*/ 1389856 h 1626384"/>
                    <a:gd name="connsiteX4" fmla="*/ 890609 w 1781219"/>
                    <a:gd name="connsiteY4" fmla="*/ 1626384 h 1626384"/>
                    <a:gd name="connsiteX5" fmla="*/ 237610 w 1781219"/>
                    <a:gd name="connsiteY5" fmla="*/ 1389856 h 1626384"/>
                    <a:gd name="connsiteX6" fmla="*/ 0 w 1781219"/>
                    <a:gd name="connsiteY6" fmla="*/ 309857 h 1626384"/>
                    <a:gd name="connsiteX7" fmla="*/ 3476 w 1781219"/>
                    <a:gd name="connsiteY7" fmla="*/ 285319 h 1626384"/>
                    <a:gd name="connsiteX8" fmla="*/ 890609 w 1781219"/>
                    <a:gd name="connsiteY8" fmla="*/ 0 h 1626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219" h="1626384">
                      <a:moveTo>
                        <a:pt x="890609" y="0"/>
                      </a:moveTo>
                      <a:cubicBezTo>
                        <a:pt x="1352321" y="0"/>
                        <a:pt x="1732077" y="125060"/>
                        <a:pt x="1777742" y="285319"/>
                      </a:cubicBezTo>
                      <a:lnTo>
                        <a:pt x="1781219" y="309861"/>
                      </a:lnTo>
                      <a:lnTo>
                        <a:pt x="1543607" y="1389856"/>
                      </a:lnTo>
                      <a:cubicBezTo>
                        <a:pt x="1397610" y="1598195"/>
                        <a:pt x="1212713" y="1626384"/>
                        <a:pt x="890609" y="1626384"/>
                      </a:cubicBezTo>
                      <a:cubicBezTo>
                        <a:pt x="568504" y="1626384"/>
                        <a:pt x="299764" y="1524843"/>
                        <a:pt x="237610" y="1389856"/>
                      </a:cubicBezTo>
                      <a:lnTo>
                        <a:pt x="0" y="309857"/>
                      </a:lnTo>
                      <a:lnTo>
                        <a:pt x="3476" y="285319"/>
                      </a:lnTo>
                      <a:cubicBezTo>
                        <a:pt x="49143" y="125060"/>
                        <a:pt x="428898" y="0"/>
                        <a:pt x="890609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3BBC1884-E4C3-E40E-0868-1387C8C9AA13}"/>
                    </a:ext>
                  </a:extLst>
                </p:cNvPr>
                <p:cNvSpPr/>
                <p:nvPr/>
              </p:nvSpPr>
              <p:spPr bwMode="auto">
                <a:xfrm>
                  <a:off x="1119585" y="4122788"/>
                  <a:ext cx="1781219" cy="635625"/>
                </a:xfrm>
                <a:custGeom>
                  <a:avLst/>
                  <a:gdLst>
                    <a:gd name="connsiteX0" fmla="*/ 717688 w 1435377"/>
                    <a:gd name="connsiteY0" fmla="*/ 0 h 512212"/>
                    <a:gd name="connsiteX1" fmla="*/ 1432575 w 1435377"/>
                    <a:gd name="connsiteY1" fmla="*/ 229921 h 512212"/>
                    <a:gd name="connsiteX2" fmla="*/ 1435377 w 1435377"/>
                    <a:gd name="connsiteY2" fmla="*/ 249698 h 512212"/>
                    <a:gd name="connsiteX3" fmla="*/ 1423590 w 1435377"/>
                    <a:gd name="connsiteY3" fmla="*/ 303275 h 512212"/>
                    <a:gd name="connsiteX4" fmla="*/ 1421686 w 1435377"/>
                    <a:gd name="connsiteY4" fmla="*/ 307720 h 512212"/>
                    <a:gd name="connsiteX5" fmla="*/ 717688 w 1435377"/>
                    <a:gd name="connsiteY5" fmla="*/ 512212 h 512212"/>
                    <a:gd name="connsiteX6" fmla="*/ 13690 w 1435377"/>
                    <a:gd name="connsiteY6" fmla="*/ 307720 h 512212"/>
                    <a:gd name="connsiteX7" fmla="*/ 11789 w 1435377"/>
                    <a:gd name="connsiteY7" fmla="*/ 303279 h 512212"/>
                    <a:gd name="connsiteX8" fmla="*/ 0 w 1435377"/>
                    <a:gd name="connsiteY8" fmla="*/ 249695 h 512212"/>
                    <a:gd name="connsiteX9" fmla="*/ 2801 w 1435377"/>
                    <a:gd name="connsiteY9" fmla="*/ 229921 h 512212"/>
                    <a:gd name="connsiteX10" fmla="*/ 717688 w 1435377"/>
                    <a:gd name="connsiteY10" fmla="*/ 0 h 5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35377" h="512212">
                      <a:moveTo>
                        <a:pt x="717688" y="0"/>
                      </a:moveTo>
                      <a:cubicBezTo>
                        <a:pt x="1089754" y="0"/>
                        <a:pt x="1395776" y="100778"/>
                        <a:pt x="1432575" y="229921"/>
                      </a:cubicBezTo>
                      <a:lnTo>
                        <a:pt x="1435377" y="249698"/>
                      </a:lnTo>
                      <a:lnTo>
                        <a:pt x="1423590" y="303275"/>
                      </a:lnTo>
                      <a:lnTo>
                        <a:pt x="1421686" y="307720"/>
                      </a:lnTo>
                      <a:cubicBezTo>
                        <a:pt x="1354679" y="424423"/>
                        <a:pt x="1064949" y="512212"/>
                        <a:pt x="717688" y="512212"/>
                      </a:cubicBezTo>
                      <a:cubicBezTo>
                        <a:pt x="370427" y="512212"/>
                        <a:pt x="80697" y="424423"/>
                        <a:pt x="13690" y="307720"/>
                      </a:cubicBezTo>
                      <a:lnTo>
                        <a:pt x="11789" y="303279"/>
                      </a:lnTo>
                      <a:lnTo>
                        <a:pt x="0" y="249695"/>
                      </a:lnTo>
                      <a:lnTo>
                        <a:pt x="2801" y="229921"/>
                      </a:lnTo>
                      <a:cubicBezTo>
                        <a:pt x="39601" y="100778"/>
                        <a:pt x="345623" y="0"/>
                        <a:pt x="717688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44DE8422-6049-AA5F-2C8E-F43C74154F7B}"/>
                  </a:ext>
                </a:extLst>
              </p:cNvPr>
              <p:cNvGrpSpPr/>
              <p:nvPr/>
            </p:nvGrpSpPr>
            <p:grpSpPr>
              <a:xfrm>
                <a:off x="1449904" y="3215605"/>
                <a:ext cx="2195203" cy="2571927"/>
                <a:chOff x="3273644" y="3215605"/>
                <a:chExt cx="2195203" cy="2571927"/>
              </a:xfrm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B420D7DB-CEF0-69E6-0B42-0A254712E263}"/>
                    </a:ext>
                  </a:extLst>
                </p:cNvPr>
                <p:cNvGrpSpPr/>
                <p:nvPr/>
              </p:nvGrpSpPr>
              <p:grpSpPr>
                <a:xfrm>
                  <a:off x="3278313" y="3240415"/>
                  <a:ext cx="2185862" cy="1343898"/>
                  <a:chOff x="917262" y="3252708"/>
                  <a:chExt cx="2185862" cy="1343898"/>
                </a:xfrm>
              </p:grpSpPr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53F836F1-8F89-3AE7-725A-64B998F3C9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262" y="3252708"/>
                    <a:ext cx="2185862" cy="80009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chemeClr val="bg1"/>
                      </a:gs>
                      <a:gs pos="100000">
                        <a:srgbClr val="CCECFF"/>
                      </a:gs>
                    </a:gsLst>
                    <a:lin ang="10800000" scaled="1"/>
                    <a:tileRect/>
                  </a:gradFill>
                  <a:ln w="9525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フリーフォーム: 図形 194">
                    <a:extLst>
                      <a:ext uri="{FF2B5EF4-FFF2-40B4-BE49-F238E27FC236}">
                        <a16:creationId xmlns:a16="http://schemas.microsoft.com/office/drawing/2014/main" id="{D33CEEAE-FEC0-BDD7-D805-2F157B4141B4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2775544" y="4026077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4E50CE70-6228-5DF1-1266-F356F193BD4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noFill/>
                <a:ln w="5715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楕円 75">
                  <a:extLst>
                    <a:ext uri="{FF2B5EF4-FFF2-40B4-BE49-F238E27FC236}">
                      <a16:creationId xmlns:a16="http://schemas.microsoft.com/office/drawing/2014/main" id="{B57F1909-3271-AB9A-186A-EBB1A6558B51}"/>
                    </a:ext>
                  </a:extLst>
                </p:cNvPr>
                <p:cNvSpPr/>
                <p:nvPr/>
              </p:nvSpPr>
              <p:spPr bwMode="auto">
                <a:xfrm>
                  <a:off x="3276600" y="3651728"/>
                  <a:ext cx="2186705" cy="413066"/>
                </a:xfrm>
                <a:custGeom>
                  <a:avLst/>
                  <a:gdLst>
                    <a:gd name="connsiteX0" fmla="*/ 0 w 2118488"/>
                    <a:gd name="connsiteY0" fmla="*/ 400046 h 800092"/>
                    <a:gd name="connsiteX1" fmla="*/ 1059244 w 2118488"/>
                    <a:gd name="connsiteY1" fmla="*/ 0 h 800092"/>
                    <a:gd name="connsiteX2" fmla="*/ 2118488 w 2118488"/>
                    <a:gd name="connsiteY2" fmla="*/ 400046 h 800092"/>
                    <a:gd name="connsiteX3" fmla="*/ 1059244 w 2118488"/>
                    <a:gd name="connsiteY3" fmla="*/ 800092 h 800092"/>
                    <a:gd name="connsiteX4" fmla="*/ 0 w 2118488"/>
                    <a:gd name="connsiteY4" fmla="*/ 400046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4" fmla="*/ 1150684 w 2118488"/>
                    <a:gd name="connsiteY4" fmla="*/ 91440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0" fmla="*/ 2118488 w 2118488"/>
                    <a:gd name="connsiteY0" fmla="*/ 0 h 400046"/>
                    <a:gd name="connsiteX1" fmla="*/ 1059244 w 2118488"/>
                    <a:gd name="connsiteY1" fmla="*/ 400046 h 400046"/>
                    <a:gd name="connsiteX2" fmla="*/ 0 w 2118488"/>
                    <a:gd name="connsiteY2" fmla="*/ 0 h 40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8488" h="400046">
                      <a:moveTo>
                        <a:pt x="2118488" y="0"/>
                      </a:moveTo>
                      <a:cubicBezTo>
                        <a:pt x="2118488" y="220939"/>
                        <a:pt x="1644248" y="400046"/>
                        <a:pt x="1059244" y="400046"/>
                      </a:cubicBezTo>
                      <a:cubicBezTo>
                        <a:pt x="474240" y="400046"/>
                        <a:pt x="0" y="220939"/>
                        <a:pt x="0" y="0"/>
                      </a:cubicBezTo>
                    </a:path>
                  </a:pathLst>
                </a:custGeom>
                <a:noFill/>
                <a:ln w="5715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8" name="稲妻 197">
              <a:extLst>
                <a:ext uri="{FF2B5EF4-FFF2-40B4-BE49-F238E27FC236}">
                  <a16:creationId xmlns:a16="http://schemas.microsoft.com/office/drawing/2014/main" id="{DCE18F4D-2D31-D55F-8FEF-9D06F824790B}"/>
                </a:ext>
              </a:extLst>
            </p:cNvPr>
            <p:cNvSpPr/>
            <p:nvPr/>
          </p:nvSpPr>
          <p:spPr>
            <a:xfrm>
              <a:off x="4553158" y="5438049"/>
              <a:ext cx="462399" cy="596065"/>
            </a:xfrm>
            <a:prstGeom prst="lightningBol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稲妻 198">
              <a:extLst>
                <a:ext uri="{FF2B5EF4-FFF2-40B4-BE49-F238E27FC236}">
                  <a16:creationId xmlns:a16="http://schemas.microsoft.com/office/drawing/2014/main" id="{141A38F1-DDA7-6E36-D037-A704CD1D401F}"/>
                </a:ext>
              </a:extLst>
            </p:cNvPr>
            <p:cNvSpPr/>
            <p:nvPr/>
          </p:nvSpPr>
          <p:spPr>
            <a:xfrm rot="3828108">
              <a:off x="5355030" y="5360337"/>
              <a:ext cx="462399" cy="596065"/>
            </a:xfrm>
            <a:prstGeom prst="lightningBol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0" name="稲妻 199">
              <a:extLst>
                <a:ext uri="{FF2B5EF4-FFF2-40B4-BE49-F238E27FC236}">
                  <a16:creationId xmlns:a16="http://schemas.microsoft.com/office/drawing/2014/main" id="{BD27C8C7-AAA1-AB33-7C21-B8DCAABEC569}"/>
                </a:ext>
              </a:extLst>
            </p:cNvPr>
            <p:cNvSpPr/>
            <p:nvPr/>
          </p:nvSpPr>
          <p:spPr>
            <a:xfrm rot="12933495">
              <a:off x="5016285" y="5577419"/>
              <a:ext cx="462399" cy="596065"/>
            </a:xfrm>
            <a:prstGeom prst="lightningBol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1" name="稲妻 200">
              <a:extLst>
                <a:ext uri="{FF2B5EF4-FFF2-40B4-BE49-F238E27FC236}">
                  <a16:creationId xmlns:a16="http://schemas.microsoft.com/office/drawing/2014/main" id="{7A1935F2-BA1D-6812-310E-5A2E5A821066}"/>
                </a:ext>
              </a:extLst>
            </p:cNvPr>
            <p:cNvSpPr/>
            <p:nvPr/>
          </p:nvSpPr>
          <p:spPr>
            <a:xfrm rot="4874601">
              <a:off x="4550469" y="4766048"/>
              <a:ext cx="462399" cy="596065"/>
            </a:xfrm>
            <a:prstGeom prst="lightningBol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2" name="稲妻 201">
              <a:extLst>
                <a:ext uri="{FF2B5EF4-FFF2-40B4-BE49-F238E27FC236}">
                  <a16:creationId xmlns:a16="http://schemas.microsoft.com/office/drawing/2014/main" id="{C9A44DC5-7BBE-A4D0-6DB4-91F64434438F}"/>
                </a:ext>
              </a:extLst>
            </p:cNvPr>
            <p:cNvSpPr/>
            <p:nvPr/>
          </p:nvSpPr>
          <p:spPr>
            <a:xfrm rot="16046612">
              <a:off x="4931401" y="4982333"/>
              <a:ext cx="462399" cy="596065"/>
            </a:xfrm>
            <a:prstGeom prst="lightningBol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3" name="稲妻 202">
              <a:extLst>
                <a:ext uri="{FF2B5EF4-FFF2-40B4-BE49-F238E27FC236}">
                  <a16:creationId xmlns:a16="http://schemas.microsoft.com/office/drawing/2014/main" id="{0AA7979D-02D4-AB6F-9C57-4EAF5054D9FA}"/>
                </a:ext>
              </a:extLst>
            </p:cNvPr>
            <p:cNvSpPr/>
            <p:nvPr/>
          </p:nvSpPr>
          <p:spPr>
            <a:xfrm rot="4322820">
              <a:off x="5353636" y="4921321"/>
              <a:ext cx="462399" cy="596065"/>
            </a:xfrm>
            <a:prstGeom prst="lightningBol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783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E643D07-F275-234A-5691-BAB15EAB5A4C}"/>
              </a:ext>
            </a:extLst>
          </p:cNvPr>
          <p:cNvSpPr/>
          <p:nvPr/>
        </p:nvSpPr>
        <p:spPr>
          <a:xfrm>
            <a:off x="66581" y="69743"/>
            <a:ext cx="9758906" cy="33980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5DF88D-1A42-D2C8-C1FF-FABCD046BBED}"/>
              </a:ext>
            </a:extLst>
          </p:cNvPr>
          <p:cNvSpPr txBox="1"/>
          <p:nvPr/>
        </p:nvSpPr>
        <p:spPr>
          <a:xfrm>
            <a:off x="481617" y="413665"/>
            <a:ext cx="8942764" cy="27047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57150">
                  <a:noFill/>
                </a:ln>
                <a:solidFill>
                  <a:schemeClr val="bg1"/>
                </a:solidFill>
              </a:rPr>
              <a:t>節電</a:t>
            </a:r>
            <a:endParaRPr lang="en-US" altLang="ja-JP" sz="5400" dirty="0">
              <a:ln w="57150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FC0C1AEF-0597-91C3-D202-7BC6CD3E6792}"/>
              </a:ext>
            </a:extLst>
          </p:cNvPr>
          <p:cNvSpPr/>
          <p:nvPr/>
        </p:nvSpPr>
        <p:spPr bwMode="auto">
          <a:xfrm>
            <a:off x="1091479" y="3654025"/>
            <a:ext cx="1935588" cy="1935588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246973-D22B-E430-9CA3-BA100DD56437}"/>
              </a:ext>
            </a:extLst>
          </p:cNvPr>
          <p:cNvSpPr txBox="1"/>
          <p:nvPr/>
        </p:nvSpPr>
        <p:spPr>
          <a:xfrm>
            <a:off x="860572" y="5720426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エアコンは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指定の温度で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9C1623B-1804-2714-70E9-36632DB0A1CF}"/>
              </a:ext>
            </a:extLst>
          </p:cNvPr>
          <p:cNvSpPr txBox="1"/>
          <p:nvPr/>
        </p:nvSpPr>
        <p:spPr>
          <a:xfrm>
            <a:off x="3585322" y="5720426"/>
            <a:ext cx="2698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使わない電気は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オフ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BA337CD-BC02-E6C2-16DC-A1C350E223B3}"/>
              </a:ext>
            </a:extLst>
          </p:cNvPr>
          <p:cNvSpPr txBox="1"/>
          <p:nvPr/>
        </p:nvSpPr>
        <p:spPr>
          <a:xfrm>
            <a:off x="6387575" y="5720426"/>
            <a:ext cx="30572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未使用時は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コンセントを抜く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F5830DE-0ED0-4712-6146-C9F5A0E442AF}"/>
              </a:ext>
            </a:extLst>
          </p:cNvPr>
          <p:cNvGrpSpPr/>
          <p:nvPr/>
        </p:nvGrpSpPr>
        <p:grpSpPr>
          <a:xfrm>
            <a:off x="3931690" y="3654025"/>
            <a:ext cx="1935588" cy="1935588"/>
            <a:chOff x="3931690" y="3654025"/>
            <a:chExt cx="1935588" cy="1935588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71605F8-DCF6-5F51-F39F-54777C1B4631}"/>
                </a:ext>
              </a:extLst>
            </p:cNvPr>
            <p:cNvSpPr/>
            <p:nvPr/>
          </p:nvSpPr>
          <p:spPr bwMode="auto">
            <a:xfrm>
              <a:off x="3931690" y="3654025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FD8E0AA-138D-6E73-3C4A-0775A32672AD}"/>
                </a:ext>
              </a:extLst>
            </p:cNvPr>
            <p:cNvGrpSpPr/>
            <p:nvPr/>
          </p:nvGrpSpPr>
          <p:grpSpPr>
            <a:xfrm>
              <a:off x="4098038" y="3752865"/>
              <a:ext cx="1657657" cy="1457947"/>
              <a:chOff x="3746065" y="4012706"/>
              <a:chExt cx="2378976" cy="2053414"/>
            </a:xfrm>
          </p:grpSpPr>
          <p:sp>
            <p:nvSpPr>
              <p:cNvPr id="12" name="角丸四角形 106">
                <a:extLst>
                  <a:ext uri="{FF2B5EF4-FFF2-40B4-BE49-F238E27FC236}">
                    <a16:creationId xmlns:a16="http://schemas.microsoft.com/office/drawing/2014/main" id="{322DF0D6-D10B-B365-ECB9-DE6FAF084D0E}"/>
                  </a:ext>
                </a:extLst>
              </p:cNvPr>
              <p:cNvSpPr/>
              <p:nvPr/>
            </p:nvSpPr>
            <p:spPr>
              <a:xfrm>
                <a:off x="3746065" y="4012706"/>
                <a:ext cx="1221903" cy="1846555"/>
              </a:xfrm>
              <a:prstGeom prst="roundRect">
                <a:avLst>
                  <a:gd name="adj" fmla="val 6052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角丸四角形 107">
                <a:extLst>
                  <a:ext uri="{FF2B5EF4-FFF2-40B4-BE49-F238E27FC236}">
                    <a16:creationId xmlns:a16="http://schemas.microsoft.com/office/drawing/2014/main" id="{D54EA702-A651-5A5E-A87B-6C42A4CB4D59}"/>
                  </a:ext>
                </a:extLst>
              </p:cNvPr>
              <p:cNvSpPr/>
              <p:nvPr/>
            </p:nvSpPr>
            <p:spPr>
              <a:xfrm>
                <a:off x="3802079" y="4075872"/>
                <a:ext cx="1109874" cy="1720223"/>
              </a:xfrm>
              <a:prstGeom prst="roundRect">
                <a:avLst>
                  <a:gd name="adj" fmla="val 6052"/>
                </a:avLst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円/楕円 108">
                <a:extLst>
                  <a:ext uri="{FF2B5EF4-FFF2-40B4-BE49-F238E27FC236}">
                    <a16:creationId xmlns:a16="http://schemas.microsoft.com/office/drawing/2014/main" id="{D5B9729D-4E6E-A049-B35E-4C0089456574}"/>
                  </a:ext>
                </a:extLst>
              </p:cNvPr>
              <p:cNvSpPr/>
              <p:nvPr/>
            </p:nvSpPr>
            <p:spPr>
              <a:xfrm>
                <a:off x="4830899" y="4399507"/>
                <a:ext cx="1294142" cy="1231338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角丸四角形 109">
                <a:extLst>
                  <a:ext uri="{FF2B5EF4-FFF2-40B4-BE49-F238E27FC236}">
                    <a16:creationId xmlns:a16="http://schemas.microsoft.com/office/drawing/2014/main" id="{C40C2072-E790-5F7B-835D-4F569F1A39C6}"/>
                  </a:ext>
                </a:extLst>
              </p:cNvPr>
              <p:cNvSpPr/>
              <p:nvPr/>
            </p:nvSpPr>
            <p:spPr>
              <a:xfrm>
                <a:off x="4201986" y="4619433"/>
                <a:ext cx="355407" cy="633100"/>
              </a:xfrm>
              <a:prstGeom prst="roundRect">
                <a:avLst>
                  <a:gd name="adj" fmla="val 1181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A1D827B6-BA2D-F3A0-C932-2CD50C88B5D4}"/>
                  </a:ext>
                </a:extLst>
              </p:cNvPr>
              <p:cNvSpPr txBox="1"/>
              <p:nvPr/>
            </p:nvSpPr>
            <p:spPr>
              <a:xfrm>
                <a:off x="4075120" y="4264785"/>
                <a:ext cx="563791" cy="26944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OFF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17" name="角丸四角形 111">
                <a:extLst>
                  <a:ext uri="{FF2B5EF4-FFF2-40B4-BE49-F238E27FC236}">
                    <a16:creationId xmlns:a16="http://schemas.microsoft.com/office/drawing/2014/main" id="{EE8CE6A9-AD93-99EA-5955-A44A6BDE2C0E}"/>
                  </a:ext>
                </a:extLst>
              </p:cNvPr>
              <p:cNvSpPr/>
              <p:nvPr/>
            </p:nvSpPr>
            <p:spPr>
              <a:xfrm>
                <a:off x="4243730" y="4660374"/>
                <a:ext cx="272977" cy="544086"/>
              </a:xfrm>
              <a:prstGeom prst="roundRect">
                <a:avLst>
                  <a:gd name="adj" fmla="val 11811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253C0CFC-2FC8-5075-33A3-E80249D81D90}"/>
                  </a:ext>
                </a:extLst>
              </p:cNvPr>
              <p:cNvSpPr/>
              <p:nvPr/>
            </p:nvSpPr>
            <p:spPr>
              <a:xfrm>
                <a:off x="4523798" y="4775457"/>
                <a:ext cx="1083804" cy="1083804"/>
              </a:xfrm>
              <a:prstGeom prst="blockArc">
                <a:avLst>
                  <a:gd name="adj1" fmla="val 3213032"/>
                  <a:gd name="adj2" fmla="val 9484753"/>
                  <a:gd name="adj3" fmla="val 11392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角丸四角形 31">
                <a:extLst>
                  <a:ext uri="{FF2B5EF4-FFF2-40B4-BE49-F238E27FC236}">
                    <a16:creationId xmlns:a16="http://schemas.microsoft.com/office/drawing/2014/main" id="{DEAFFC71-7C41-F86B-A80C-90DEF3522E8A}"/>
                  </a:ext>
                </a:extLst>
              </p:cNvPr>
              <p:cNvSpPr/>
              <p:nvPr/>
            </p:nvSpPr>
            <p:spPr>
              <a:xfrm rot="19800000">
                <a:off x="4268636" y="4898990"/>
                <a:ext cx="510410" cy="892453"/>
              </a:xfrm>
              <a:custGeom>
                <a:avLst/>
                <a:gdLst/>
                <a:ahLst/>
                <a:cxnLst/>
                <a:rect l="l" t="t" r="r" b="b"/>
                <a:pathLst>
                  <a:path w="510410" h="892453">
                    <a:moveTo>
                      <a:pt x="306415" y="0"/>
                    </a:moveTo>
                    <a:cubicBezTo>
                      <a:pt x="339013" y="0"/>
                      <a:pt x="365438" y="26425"/>
                      <a:pt x="365438" y="59023"/>
                    </a:cubicBezTo>
                    <a:lnTo>
                      <a:pt x="365437" y="408012"/>
                    </a:lnTo>
                    <a:cubicBezTo>
                      <a:pt x="451375" y="448412"/>
                      <a:pt x="510410" y="535936"/>
                      <a:pt x="510410" y="637248"/>
                    </a:cubicBezTo>
                    <a:cubicBezTo>
                      <a:pt x="510410" y="778194"/>
                      <a:pt x="396151" y="892453"/>
                      <a:pt x="255205" y="892453"/>
                    </a:cubicBezTo>
                    <a:cubicBezTo>
                      <a:pt x="114259" y="892453"/>
                      <a:pt x="0" y="778194"/>
                      <a:pt x="0" y="637248"/>
                    </a:cubicBezTo>
                    <a:cubicBezTo>
                      <a:pt x="0" y="498923"/>
                      <a:pt x="110050" y="386301"/>
                      <a:pt x="247392" y="382831"/>
                    </a:cubicBezTo>
                    <a:lnTo>
                      <a:pt x="247392" y="59023"/>
                    </a:lnTo>
                    <a:cubicBezTo>
                      <a:pt x="247392" y="26425"/>
                      <a:pt x="273817" y="0"/>
                      <a:pt x="30641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50A8BCF7-34FF-EFE8-4D50-0975C7663EF8}"/>
                  </a:ext>
                </a:extLst>
              </p:cNvPr>
              <p:cNvSpPr/>
              <p:nvPr/>
            </p:nvSpPr>
            <p:spPr>
              <a:xfrm rot="10800000">
                <a:off x="5118931" y="5531228"/>
                <a:ext cx="718078" cy="501272"/>
              </a:xfrm>
              <a:prstGeom prst="trapezoid">
                <a:avLst>
                  <a:gd name="adj" fmla="val 22815"/>
                </a:avLst>
              </a:prstGeom>
              <a:solidFill>
                <a:sysClr val="window" lastClr="FFFFFF">
                  <a:lumMod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2A58ABB9-CD41-9312-7B5B-D1908DCE56B0}"/>
                  </a:ext>
                </a:extLst>
              </p:cNvPr>
              <p:cNvSpPr/>
              <p:nvPr/>
            </p:nvSpPr>
            <p:spPr>
              <a:xfrm rot="10800000">
                <a:off x="5014009" y="4775457"/>
                <a:ext cx="303332" cy="3033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B9F0F9DD-FAA3-59CB-286E-A07FAE1E98D1}"/>
                  </a:ext>
                </a:extLst>
              </p:cNvPr>
              <p:cNvSpPr/>
              <p:nvPr/>
            </p:nvSpPr>
            <p:spPr>
              <a:xfrm rot="10800000">
                <a:off x="5601072" y="4775457"/>
                <a:ext cx="303332" cy="3033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9F70E850-6BC8-48B6-8BB4-835DB24D655C}"/>
                  </a:ext>
                </a:extLst>
              </p:cNvPr>
              <p:cNvSpPr/>
              <p:nvPr/>
            </p:nvSpPr>
            <p:spPr>
              <a:xfrm rot="10800000">
                <a:off x="5332670" y="5100867"/>
                <a:ext cx="303332" cy="303332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角丸四角形 118">
                <a:extLst>
                  <a:ext uri="{FF2B5EF4-FFF2-40B4-BE49-F238E27FC236}">
                    <a16:creationId xmlns:a16="http://schemas.microsoft.com/office/drawing/2014/main" id="{E68BF936-3C63-C337-09BE-D7A0EF3A3490}"/>
                  </a:ext>
                </a:extLst>
              </p:cNvPr>
              <p:cNvSpPr/>
              <p:nvPr/>
            </p:nvSpPr>
            <p:spPr>
              <a:xfrm>
                <a:off x="5089523" y="5590540"/>
                <a:ext cx="771968" cy="11684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角丸四角形 119">
                <a:extLst>
                  <a:ext uri="{FF2B5EF4-FFF2-40B4-BE49-F238E27FC236}">
                    <a16:creationId xmlns:a16="http://schemas.microsoft.com/office/drawing/2014/main" id="{759B6284-0722-4445-26F9-6C0D879989B1}"/>
                  </a:ext>
                </a:extLst>
              </p:cNvPr>
              <p:cNvSpPr/>
              <p:nvPr/>
            </p:nvSpPr>
            <p:spPr>
              <a:xfrm>
                <a:off x="5133918" y="5769910"/>
                <a:ext cx="683178" cy="11684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角丸四角形 120">
                <a:extLst>
                  <a:ext uri="{FF2B5EF4-FFF2-40B4-BE49-F238E27FC236}">
                    <a16:creationId xmlns:a16="http://schemas.microsoft.com/office/drawing/2014/main" id="{DE6759AC-A269-1ED7-FCC3-36224936E4EB}"/>
                  </a:ext>
                </a:extLst>
              </p:cNvPr>
              <p:cNvSpPr/>
              <p:nvPr/>
            </p:nvSpPr>
            <p:spPr>
              <a:xfrm>
                <a:off x="5205926" y="5949280"/>
                <a:ext cx="539162" cy="116840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CF440EE-D39C-194B-E6E0-AB1CF6506D33}"/>
              </a:ext>
            </a:extLst>
          </p:cNvPr>
          <p:cNvGrpSpPr/>
          <p:nvPr/>
        </p:nvGrpSpPr>
        <p:grpSpPr>
          <a:xfrm>
            <a:off x="6902636" y="3654025"/>
            <a:ext cx="2001653" cy="1935588"/>
            <a:chOff x="6902636" y="3654025"/>
            <a:chExt cx="2001653" cy="1935588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60450404-E861-8942-9532-ECDB3ED9C58A}"/>
                </a:ext>
              </a:extLst>
            </p:cNvPr>
            <p:cNvSpPr/>
            <p:nvPr/>
          </p:nvSpPr>
          <p:spPr bwMode="auto">
            <a:xfrm>
              <a:off x="6902636" y="3654025"/>
              <a:ext cx="1935588" cy="1935588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1572FEE-B930-D357-C372-D4FF562B4BA2}"/>
                </a:ext>
              </a:extLst>
            </p:cNvPr>
            <p:cNvGrpSpPr/>
            <p:nvPr/>
          </p:nvGrpSpPr>
          <p:grpSpPr>
            <a:xfrm>
              <a:off x="6994077" y="3786531"/>
              <a:ext cx="1910212" cy="1400412"/>
              <a:chOff x="3562317" y="485487"/>
              <a:chExt cx="1762443" cy="129208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9FF8884E-6150-FB71-A9AD-71C95D8DB0A5}"/>
                  </a:ext>
                </a:extLst>
              </p:cNvPr>
              <p:cNvGrpSpPr/>
              <p:nvPr/>
            </p:nvGrpSpPr>
            <p:grpSpPr>
              <a:xfrm>
                <a:off x="3562317" y="485487"/>
                <a:ext cx="1762443" cy="1292080"/>
                <a:chOff x="6022181" y="4895850"/>
                <a:chExt cx="1762443" cy="1292080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4FC53D67-A646-5A0F-D5E6-075F16307641}"/>
                    </a:ext>
                  </a:extLst>
                </p:cNvPr>
                <p:cNvSpPr/>
                <p:nvPr/>
              </p:nvSpPr>
              <p:spPr bwMode="auto">
                <a:xfrm rot="16200000">
                  <a:off x="6982239" y="5232319"/>
                  <a:ext cx="798446" cy="806324"/>
                </a:xfrm>
                <a:custGeom>
                  <a:avLst/>
                  <a:gdLst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4622 w 798446"/>
                    <a:gd name="connsiteY4" fmla="*/ 496956 h 806324"/>
                    <a:gd name="connsiteX5" fmla="*/ 353490 w 798446"/>
                    <a:gd name="connsiteY5" fmla="*/ 496956 h 806324"/>
                    <a:gd name="connsiteX6" fmla="*/ 353490 w 798446"/>
                    <a:gd name="connsiteY6" fmla="*/ 412227 h 806324"/>
                    <a:gd name="connsiteX7" fmla="*/ 353490 w 798446"/>
                    <a:gd name="connsiteY7" fmla="*/ 221458 h 806324"/>
                    <a:gd name="connsiteX8" fmla="*/ 221458 w 798446"/>
                    <a:gd name="connsiteY8" fmla="*/ 89426 h 806324"/>
                    <a:gd name="connsiteX9" fmla="*/ 89426 w 798446"/>
                    <a:gd name="connsiteY9" fmla="*/ 221458 h 806324"/>
                    <a:gd name="connsiteX10" fmla="*/ 89426 w 798446"/>
                    <a:gd name="connsiteY10" fmla="*/ 662608 h 806324"/>
                    <a:gd name="connsiteX11" fmla="*/ 0 w 798446"/>
                    <a:gd name="connsiteY11" fmla="*/ 662608 h 806324"/>
                    <a:gd name="connsiteX12" fmla="*/ 0 w 798446"/>
                    <a:gd name="connsiteY12" fmla="*/ 221458 h 806324"/>
                    <a:gd name="connsiteX13" fmla="*/ 221458 w 798446"/>
                    <a:gd name="connsiteY13" fmla="*/ 0 h 806324"/>
                    <a:gd name="connsiteX14" fmla="*/ 442916 w 798446"/>
                    <a:gd name="connsiteY14" fmla="*/ 221458 h 806324"/>
                    <a:gd name="connsiteX15" fmla="*/ 442916 w 798446"/>
                    <a:gd name="connsiteY15" fmla="*/ 412227 h 806324"/>
                    <a:gd name="connsiteX16" fmla="*/ 443127 w 798446"/>
                    <a:gd name="connsiteY16" fmla="*/ 412227 h 806324"/>
                    <a:gd name="connsiteX17" fmla="*/ 443127 w 798446"/>
                    <a:gd name="connsiteY17" fmla="*/ 496956 h 806324"/>
                    <a:gd name="connsiteX18" fmla="*/ 443127 w 798446"/>
                    <a:gd name="connsiteY18" fmla="*/ 584412 h 806324"/>
                    <a:gd name="connsiteX19" fmla="*/ 524606 w 798446"/>
                    <a:gd name="connsiteY19" fmla="*/ 707336 h 806324"/>
                    <a:gd name="connsiteX20" fmla="*/ 576534 w 798446"/>
                    <a:gd name="connsiteY20" fmla="*/ 717820 h 806324"/>
                    <a:gd name="connsiteX21" fmla="*/ 576534 w 798446"/>
                    <a:gd name="connsiteY21" fmla="*/ 717820 h 806324"/>
                    <a:gd name="connsiteX22" fmla="*/ 576535 w 798446"/>
                    <a:gd name="connsiteY22" fmla="*/ 717820 h 806324"/>
                    <a:gd name="connsiteX23" fmla="*/ 576534 w 798446"/>
                    <a:gd name="connsiteY23" fmla="*/ 717820 h 806324"/>
                    <a:gd name="connsiteX24" fmla="*/ 628462 w 798446"/>
                    <a:gd name="connsiteY24" fmla="*/ 707336 h 806324"/>
                    <a:gd name="connsiteX25" fmla="*/ 709942 w 798446"/>
                    <a:gd name="connsiteY25" fmla="*/ 584412 h 806324"/>
                    <a:gd name="connsiteX26" fmla="*/ 709942 w 798446"/>
                    <a:gd name="connsiteY26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4622 w 798446"/>
                    <a:gd name="connsiteY4" fmla="*/ 496956 h 806324"/>
                    <a:gd name="connsiteX5" fmla="*/ 353490 w 798446"/>
                    <a:gd name="connsiteY5" fmla="*/ 412227 h 806324"/>
                    <a:gd name="connsiteX6" fmla="*/ 353490 w 798446"/>
                    <a:gd name="connsiteY6" fmla="*/ 221458 h 806324"/>
                    <a:gd name="connsiteX7" fmla="*/ 221458 w 798446"/>
                    <a:gd name="connsiteY7" fmla="*/ 89426 h 806324"/>
                    <a:gd name="connsiteX8" fmla="*/ 89426 w 798446"/>
                    <a:gd name="connsiteY8" fmla="*/ 221458 h 806324"/>
                    <a:gd name="connsiteX9" fmla="*/ 89426 w 798446"/>
                    <a:gd name="connsiteY9" fmla="*/ 662608 h 806324"/>
                    <a:gd name="connsiteX10" fmla="*/ 0 w 798446"/>
                    <a:gd name="connsiteY10" fmla="*/ 662608 h 806324"/>
                    <a:gd name="connsiteX11" fmla="*/ 0 w 798446"/>
                    <a:gd name="connsiteY11" fmla="*/ 221458 h 806324"/>
                    <a:gd name="connsiteX12" fmla="*/ 221458 w 798446"/>
                    <a:gd name="connsiteY12" fmla="*/ 0 h 806324"/>
                    <a:gd name="connsiteX13" fmla="*/ 442916 w 798446"/>
                    <a:gd name="connsiteY13" fmla="*/ 221458 h 806324"/>
                    <a:gd name="connsiteX14" fmla="*/ 442916 w 798446"/>
                    <a:gd name="connsiteY14" fmla="*/ 412227 h 806324"/>
                    <a:gd name="connsiteX15" fmla="*/ 443127 w 798446"/>
                    <a:gd name="connsiteY15" fmla="*/ 412227 h 806324"/>
                    <a:gd name="connsiteX16" fmla="*/ 443127 w 798446"/>
                    <a:gd name="connsiteY16" fmla="*/ 496956 h 806324"/>
                    <a:gd name="connsiteX17" fmla="*/ 443127 w 798446"/>
                    <a:gd name="connsiteY17" fmla="*/ 584412 h 806324"/>
                    <a:gd name="connsiteX18" fmla="*/ 524606 w 798446"/>
                    <a:gd name="connsiteY18" fmla="*/ 707336 h 806324"/>
                    <a:gd name="connsiteX19" fmla="*/ 576534 w 798446"/>
                    <a:gd name="connsiteY19" fmla="*/ 717820 h 806324"/>
                    <a:gd name="connsiteX20" fmla="*/ 576534 w 798446"/>
                    <a:gd name="connsiteY20" fmla="*/ 717820 h 806324"/>
                    <a:gd name="connsiteX21" fmla="*/ 576535 w 798446"/>
                    <a:gd name="connsiteY21" fmla="*/ 717820 h 806324"/>
                    <a:gd name="connsiteX22" fmla="*/ 576534 w 798446"/>
                    <a:gd name="connsiteY22" fmla="*/ 717820 h 806324"/>
                    <a:gd name="connsiteX23" fmla="*/ 628462 w 798446"/>
                    <a:gd name="connsiteY23" fmla="*/ 707336 h 806324"/>
                    <a:gd name="connsiteX24" fmla="*/ 709942 w 798446"/>
                    <a:gd name="connsiteY24" fmla="*/ 584412 h 806324"/>
                    <a:gd name="connsiteX25" fmla="*/ 709942 w 798446"/>
                    <a:gd name="connsiteY25" fmla="*/ 280861 h 806324"/>
                    <a:gd name="connsiteX26" fmla="*/ 798446 w 798446"/>
                    <a:gd name="connsiteY26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4622 w 798446"/>
                    <a:gd name="connsiteY4" fmla="*/ 496956 h 806324"/>
                    <a:gd name="connsiteX5" fmla="*/ 353490 w 798446"/>
                    <a:gd name="connsiteY5" fmla="*/ 412227 h 806324"/>
                    <a:gd name="connsiteX6" fmla="*/ 353490 w 798446"/>
                    <a:gd name="connsiteY6" fmla="*/ 221458 h 806324"/>
                    <a:gd name="connsiteX7" fmla="*/ 221458 w 798446"/>
                    <a:gd name="connsiteY7" fmla="*/ 89426 h 806324"/>
                    <a:gd name="connsiteX8" fmla="*/ 89426 w 798446"/>
                    <a:gd name="connsiteY8" fmla="*/ 221458 h 806324"/>
                    <a:gd name="connsiteX9" fmla="*/ 89426 w 798446"/>
                    <a:gd name="connsiteY9" fmla="*/ 662608 h 806324"/>
                    <a:gd name="connsiteX10" fmla="*/ 0 w 798446"/>
                    <a:gd name="connsiteY10" fmla="*/ 662608 h 806324"/>
                    <a:gd name="connsiteX11" fmla="*/ 0 w 798446"/>
                    <a:gd name="connsiteY11" fmla="*/ 221458 h 806324"/>
                    <a:gd name="connsiteX12" fmla="*/ 221458 w 798446"/>
                    <a:gd name="connsiteY12" fmla="*/ 0 h 806324"/>
                    <a:gd name="connsiteX13" fmla="*/ 442916 w 798446"/>
                    <a:gd name="connsiteY13" fmla="*/ 221458 h 806324"/>
                    <a:gd name="connsiteX14" fmla="*/ 442916 w 798446"/>
                    <a:gd name="connsiteY14" fmla="*/ 412227 h 806324"/>
                    <a:gd name="connsiteX15" fmla="*/ 443127 w 798446"/>
                    <a:gd name="connsiteY15" fmla="*/ 496956 h 806324"/>
                    <a:gd name="connsiteX16" fmla="*/ 443127 w 798446"/>
                    <a:gd name="connsiteY16" fmla="*/ 584412 h 806324"/>
                    <a:gd name="connsiteX17" fmla="*/ 524606 w 798446"/>
                    <a:gd name="connsiteY17" fmla="*/ 707336 h 806324"/>
                    <a:gd name="connsiteX18" fmla="*/ 576534 w 798446"/>
                    <a:gd name="connsiteY18" fmla="*/ 717820 h 806324"/>
                    <a:gd name="connsiteX19" fmla="*/ 576534 w 798446"/>
                    <a:gd name="connsiteY19" fmla="*/ 717820 h 806324"/>
                    <a:gd name="connsiteX20" fmla="*/ 576535 w 798446"/>
                    <a:gd name="connsiteY20" fmla="*/ 717820 h 806324"/>
                    <a:gd name="connsiteX21" fmla="*/ 576534 w 798446"/>
                    <a:gd name="connsiteY21" fmla="*/ 717820 h 806324"/>
                    <a:gd name="connsiteX22" fmla="*/ 628462 w 798446"/>
                    <a:gd name="connsiteY22" fmla="*/ 707336 h 806324"/>
                    <a:gd name="connsiteX23" fmla="*/ 709942 w 798446"/>
                    <a:gd name="connsiteY23" fmla="*/ 584412 h 806324"/>
                    <a:gd name="connsiteX24" fmla="*/ 709942 w 798446"/>
                    <a:gd name="connsiteY24" fmla="*/ 280861 h 806324"/>
                    <a:gd name="connsiteX25" fmla="*/ 798446 w 798446"/>
                    <a:gd name="connsiteY25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4622 w 798446"/>
                    <a:gd name="connsiteY4" fmla="*/ 496956 h 806324"/>
                    <a:gd name="connsiteX5" fmla="*/ 353490 w 798446"/>
                    <a:gd name="connsiteY5" fmla="*/ 412227 h 806324"/>
                    <a:gd name="connsiteX6" fmla="*/ 353490 w 798446"/>
                    <a:gd name="connsiteY6" fmla="*/ 221458 h 806324"/>
                    <a:gd name="connsiteX7" fmla="*/ 221458 w 798446"/>
                    <a:gd name="connsiteY7" fmla="*/ 89426 h 806324"/>
                    <a:gd name="connsiteX8" fmla="*/ 89426 w 798446"/>
                    <a:gd name="connsiteY8" fmla="*/ 221458 h 806324"/>
                    <a:gd name="connsiteX9" fmla="*/ 89426 w 798446"/>
                    <a:gd name="connsiteY9" fmla="*/ 662608 h 806324"/>
                    <a:gd name="connsiteX10" fmla="*/ 0 w 798446"/>
                    <a:gd name="connsiteY10" fmla="*/ 662608 h 806324"/>
                    <a:gd name="connsiteX11" fmla="*/ 0 w 798446"/>
                    <a:gd name="connsiteY11" fmla="*/ 221458 h 806324"/>
                    <a:gd name="connsiteX12" fmla="*/ 221458 w 798446"/>
                    <a:gd name="connsiteY12" fmla="*/ 0 h 806324"/>
                    <a:gd name="connsiteX13" fmla="*/ 442916 w 798446"/>
                    <a:gd name="connsiteY13" fmla="*/ 221458 h 806324"/>
                    <a:gd name="connsiteX14" fmla="*/ 442916 w 798446"/>
                    <a:gd name="connsiteY14" fmla="*/ 412227 h 806324"/>
                    <a:gd name="connsiteX15" fmla="*/ 443127 w 798446"/>
                    <a:gd name="connsiteY15" fmla="*/ 584412 h 806324"/>
                    <a:gd name="connsiteX16" fmla="*/ 524606 w 798446"/>
                    <a:gd name="connsiteY16" fmla="*/ 707336 h 806324"/>
                    <a:gd name="connsiteX17" fmla="*/ 576534 w 798446"/>
                    <a:gd name="connsiteY17" fmla="*/ 717820 h 806324"/>
                    <a:gd name="connsiteX18" fmla="*/ 576534 w 798446"/>
                    <a:gd name="connsiteY18" fmla="*/ 717820 h 806324"/>
                    <a:gd name="connsiteX19" fmla="*/ 576535 w 798446"/>
                    <a:gd name="connsiteY19" fmla="*/ 717820 h 806324"/>
                    <a:gd name="connsiteX20" fmla="*/ 576534 w 798446"/>
                    <a:gd name="connsiteY20" fmla="*/ 717820 h 806324"/>
                    <a:gd name="connsiteX21" fmla="*/ 628462 w 798446"/>
                    <a:gd name="connsiteY21" fmla="*/ 707336 h 806324"/>
                    <a:gd name="connsiteX22" fmla="*/ 709942 w 798446"/>
                    <a:gd name="connsiteY22" fmla="*/ 584412 h 806324"/>
                    <a:gd name="connsiteX23" fmla="*/ 709942 w 798446"/>
                    <a:gd name="connsiteY23" fmla="*/ 280861 h 806324"/>
                    <a:gd name="connsiteX24" fmla="*/ 798446 w 798446"/>
                    <a:gd name="connsiteY24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4622 w 798446"/>
                    <a:gd name="connsiteY4" fmla="*/ 496956 h 806324"/>
                    <a:gd name="connsiteX5" fmla="*/ 353490 w 798446"/>
                    <a:gd name="connsiteY5" fmla="*/ 412227 h 806324"/>
                    <a:gd name="connsiteX6" fmla="*/ 353490 w 798446"/>
                    <a:gd name="connsiteY6" fmla="*/ 221458 h 806324"/>
                    <a:gd name="connsiteX7" fmla="*/ 221458 w 798446"/>
                    <a:gd name="connsiteY7" fmla="*/ 89426 h 806324"/>
                    <a:gd name="connsiteX8" fmla="*/ 89426 w 798446"/>
                    <a:gd name="connsiteY8" fmla="*/ 221458 h 806324"/>
                    <a:gd name="connsiteX9" fmla="*/ 89426 w 798446"/>
                    <a:gd name="connsiteY9" fmla="*/ 662608 h 806324"/>
                    <a:gd name="connsiteX10" fmla="*/ 0 w 798446"/>
                    <a:gd name="connsiteY10" fmla="*/ 662608 h 806324"/>
                    <a:gd name="connsiteX11" fmla="*/ 0 w 798446"/>
                    <a:gd name="connsiteY11" fmla="*/ 221458 h 806324"/>
                    <a:gd name="connsiteX12" fmla="*/ 221458 w 798446"/>
                    <a:gd name="connsiteY12" fmla="*/ 0 h 806324"/>
                    <a:gd name="connsiteX13" fmla="*/ 442916 w 798446"/>
                    <a:gd name="connsiteY13" fmla="*/ 221458 h 806324"/>
                    <a:gd name="connsiteX14" fmla="*/ 442916 w 798446"/>
                    <a:gd name="connsiteY14" fmla="*/ 412227 h 806324"/>
                    <a:gd name="connsiteX15" fmla="*/ 443127 w 798446"/>
                    <a:gd name="connsiteY15" fmla="*/ 584412 h 806324"/>
                    <a:gd name="connsiteX16" fmla="*/ 524606 w 798446"/>
                    <a:gd name="connsiteY16" fmla="*/ 707336 h 806324"/>
                    <a:gd name="connsiteX17" fmla="*/ 576534 w 798446"/>
                    <a:gd name="connsiteY17" fmla="*/ 717820 h 806324"/>
                    <a:gd name="connsiteX18" fmla="*/ 576534 w 798446"/>
                    <a:gd name="connsiteY18" fmla="*/ 717820 h 806324"/>
                    <a:gd name="connsiteX19" fmla="*/ 576535 w 798446"/>
                    <a:gd name="connsiteY19" fmla="*/ 717820 h 806324"/>
                    <a:gd name="connsiteX20" fmla="*/ 576534 w 798446"/>
                    <a:gd name="connsiteY20" fmla="*/ 717820 h 806324"/>
                    <a:gd name="connsiteX21" fmla="*/ 628462 w 798446"/>
                    <a:gd name="connsiteY21" fmla="*/ 707336 h 806324"/>
                    <a:gd name="connsiteX22" fmla="*/ 709942 w 798446"/>
                    <a:gd name="connsiteY22" fmla="*/ 584412 h 806324"/>
                    <a:gd name="connsiteX23" fmla="*/ 709942 w 798446"/>
                    <a:gd name="connsiteY23" fmla="*/ 280861 h 806324"/>
                    <a:gd name="connsiteX24" fmla="*/ 798446 w 798446"/>
                    <a:gd name="connsiteY24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4622 w 798446"/>
                    <a:gd name="connsiteY4" fmla="*/ 496956 h 806324"/>
                    <a:gd name="connsiteX5" fmla="*/ 353490 w 798446"/>
                    <a:gd name="connsiteY5" fmla="*/ 412227 h 806324"/>
                    <a:gd name="connsiteX6" fmla="*/ 353490 w 798446"/>
                    <a:gd name="connsiteY6" fmla="*/ 221458 h 806324"/>
                    <a:gd name="connsiteX7" fmla="*/ 221458 w 798446"/>
                    <a:gd name="connsiteY7" fmla="*/ 89426 h 806324"/>
                    <a:gd name="connsiteX8" fmla="*/ 89426 w 798446"/>
                    <a:gd name="connsiteY8" fmla="*/ 221458 h 806324"/>
                    <a:gd name="connsiteX9" fmla="*/ 89426 w 798446"/>
                    <a:gd name="connsiteY9" fmla="*/ 662608 h 806324"/>
                    <a:gd name="connsiteX10" fmla="*/ 0 w 798446"/>
                    <a:gd name="connsiteY10" fmla="*/ 662608 h 806324"/>
                    <a:gd name="connsiteX11" fmla="*/ 0 w 798446"/>
                    <a:gd name="connsiteY11" fmla="*/ 221458 h 806324"/>
                    <a:gd name="connsiteX12" fmla="*/ 221458 w 798446"/>
                    <a:gd name="connsiteY12" fmla="*/ 0 h 806324"/>
                    <a:gd name="connsiteX13" fmla="*/ 442916 w 798446"/>
                    <a:gd name="connsiteY13" fmla="*/ 221458 h 806324"/>
                    <a:gd name="connsiteX14" fmla="*/ 443127 w 798446"/>
                    <a:gd name="connsiteY14" fmla="*/ 584412 h 806324"/>
                    <a:gd name="connsiteX15" fmla="*/ 524606 w 798446"/>
                    <a:gd name="connsiteY15" fmla="*/ 707336 h 806324"/>
                    <a:gd name="connsiteX16" fmla="*/ 576534 w 798446"/>
                    <a:gd name="connsiteY16" fmla="*/ 717820 h 806324"/>
                    <a:gd name="connsiteX17" fmla="*/ 576534 w 798446"/>
                    <a:gd name="connsiteY17" fmla="*/ 717820 h 806324"/>
                    <a:gd name="connsiteX18" fmla="*/ 576535 w 798446"/>
                    <a:gd name="connsiteY18" fmla="*/ 717820 h 806324"/>
                    <a:gd name="connsiteX19" fmla="*/ 576534 w 798446"/>
                    <a:gd name="connsiteY19" fmla="*/ 717820 h 806324"/>
                    <a:gd name="connsiteX20" fmla="*/ 628462 w 798446"/>
                    <a:gd name="connsiteY20" fmla="*/ 707336 h 806324"/>
                    <a:gd name="connsiteX21" fmla="*/ 709942 w 798446"/>
                    <a:gd name="connsiteY21" fmla="*/ 584412 h 806324"/>
                    <a:gd name="connsiteX22" fmla="*/ 709942 w 798446"/>
                    <a:gd name="connsiteY22" fmla="*/ 280861 h 806324"/>
                    <a:gd name="connsiteX23" fmla="*/ 798446 w 798446"/>
                    <a:gd name="connsiteY23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3490 w 798446"/>
                    <a:gd name="connsiteY4" fmla="*/ 412227 h 806324"/>
                    <a:gd name="connsiteX5" fmla="*/ 353490 w 798446"/>
                    <a:gd name="connsiteY5" fmla="*/ 221458 h 806324"/>
                    <a:gd name="connsiteX6" fmla="*/ 221458 w 798446"/>
                    <a:gd name="connsiteY6" fmla="*/ 89426 h 806324"/>
                    <a:gd name="connsiteX7" fmla="*/ 89426 w 798446"/>
                    <a:gd name="connsiteY7" fmla="*/ 221458 h 806324"/>
                    <a:gd name="connsiteX8" fmla="*/ 89426 w 798446"/>
                    <a:gd name="connsiteY8" fmla="*/ 662608 h 806324"/>
                    <a:gd name="connsiteX9" fmla="*/ 0 w 798446"/>
                    <a:gd name="connsiteY9" fmla="*/ 662608 h 806324"/>
                    <a:gd name="connsiteX10" fmla="*/ 0 w 798446"/>
                    <a:gd name="connsiteY10" fmla="*/ 221458 h 806324"/>
                    <a:gd name="connsiteX11" fmla="*/ 221458 w 798446"/>
                    <a:gd name="connsiteY11" fmla="*/ 0 h 806324"/>
                    <a:gd name="connsiteX12" fmla="*/ 442916 w 798446"/>
                    <a:gd name="connsiteY12" fmla="*/ 221458 h 806324"/>
                    <a:gd name="connsiteX13" fmla="*/ 443127 w 798446"/>
                    <a:gd name="connsiteY13" fmla="*/ 584412 h 806324"/>
                    <a:gd name="connsiteX14" fmla="*/ 524606 w 798446"/>
                    <a:gd name="connsiteY14" fmla="*/ 707336 h 806324"/>
                    <a:gd name="connsiteX15" fmla="*/ 576534 w 798446"/>
                    <a:gd name="connsiteY15" fmla="*/ 717820 h 806324"/>
                    <a:gd name="connsiteX16" fmla="*/ 576534 w 798446"/>
                    <a:gd name="connsiteY16" fmla="*/ 717820 h 806324"/>
                    <a:gd name="connsiteX17" fmla="*/ 576535 w 798446"/>
                    <a:gd name="connsiteY17" fmla="*/ 717820 h 806324"/>
                    <a:gd name="connsiteX18" fmla="*/ 576534 w 798446"/>
                    <a:gd name="connsiteY18" fmla="*/ 717820 h 806324"/>
                    <a:gd name="connsiteX19" fmla="*/ 628462 w 798446"/>
                    <a:gd name="connsiteY19" fmla="*/ 707336 h 806324"/>
                    <a:gd name="connsiteX20" fmla="*/ 709942 w 798446"/>
                    <a:gd name="connsiteY20" fmla="*/ 584412 h 806324"/>
                    <a:gd name="connsiteX21" fmla="*/ 709942 w 798446"/>
                    <a:gd name="connsiteY21" fmla="*/ 280861 h 806324"/>
                    <a:gd name="connsiteX22" fmla="*/ 798446 w 798446"/>
                    <a:gd name="connsiteY22" fmla="*/ 280861 h 806324"/>
                    <a:gd name="connsiteX0" fmla="*/ 798446 w 798446"/>
                    <a:gd name="connsiteY0" fmla="*/ 280861 h 806324"/>
                    <a:gd name="connsiteX1" fmla="*/ 798446 w 798446"/>
                    <a:gd name="connsiteY1" fmla="*/ 584412 h 806324"/>
                    <a:gd name="connsiteX2" fmla="*/ 576534 w 798446"/>
                    <a:gd name="connsiteY2" fmla="*/ 806324 h 806324"/>
                    <a:gd name="connsiteX3" fmla="*/ 354622 w 798446"/>
                    <a:gd name="connsiteY3" fmla="*/ 584412 h 806324"/>
                    <a:gd name="connsiteX4" fmla="*/ 353490 w 798446"/>
                    <a:gd name="connsiteY4" fmla="*/ 412227 h 806324"/>
                    <a:gd name="connsiteX5" fmla="*/ 353490 w 798446"/>
                    <a:gd name="connsiteY5" fmla="*/ 221458 h 806324"/>
                    <a:gd name="connsiteX6" fmla="*/ 221458 w 798446"/>
                    <a:gd name="connsiteY6" fmla="*/ 89426 h 806324"/>
                    <a:gd name="connsiteX7" fmla="*/ 89426 w 798446"/>
                    <a:gd name="connsiteY7" fmla="*/ 221458 h 806324"/>
                    <a:gd name="connsiteX8" fmla="*/ 89426 w 798446"/>
                    <a:gd name="connsiteY8" fmla="*/ 662608 h 806324"/>
                    <a:gd name="connsiteX9" fmla="*/ 0 w 798446"/>
                    <a:gd name="connsiteY9" fmla="*/ 662608 h 806324"/>
                    <a:gd name="connsiteX10" fmla="*/ 0 w 798446"/>
                    <a:gd name="connsiteY10" fmla="*/ 221458 h 806324"/>
                    <a:gd name="connsiteX11" fmla="*/ 221458 w 798446"/>
                    <a:gd name="connsiteY11" fmla="*/ 0 h 806324"/>
                    <a:gd name="connsiteX12" fmla="*/ 442916 w 798446"/>
                    <a:gd name="connsiteY12" fmla="*/ 221458 h 806324"/>
                    <a:gd name="connsiteX13" fmla="*/ 443127 w 798446"/>
                    <a:gd name="connsiteY13" fmla="*/ 584412 h 806324"/>
                    <a:gd name="connsiteX14" fmla="*/ 524606 w 798446"/>
                    <a:gd name="connsiteY14" fmla="*/ 707336 h 806324"/>
                    <a:gd name="connsiteX15" fmla="*/ 576534 w 798446"/>
                    <a:gd name="connsiteY15" fmla="*/ 717820 h 806324"/>
                    <a:gd name="connsiteX16" fmla="*/ 576534 w 798446"/>
                    <a:gd name="connsiteY16" fmla="*/ 717820 h 806324"/>
                    <a:gd name="connsiteX17" fmla="*/ 576535 w 798446"/>
                    <a:gd name="connsiteY17" fmla="*/ 717820 h 806324"/>
                    <a:gd name="connsiteX18" fmla="*/ 576534 w 798446"/>
                    <a:gd name="connsiteY18" fmla="*/ 717820 h 806324"/>
                    <a:gd name="connsiteX19" fmla="*/ 628462 w 798446"/>
                    <a:gd name="connsiteY19" fmla="*/ 707336 h 806324"/>
                    <a:gd name="connsiteX20" fmla="*/ 709942 w 798446"/>
                    <a:gd name="connsiteY20" fmla="*/ 584412 h 806324"/>
                    <a:gd name="connsiteX21" fmla="*/ 709942 w 798446"/>
                    <a:gd name="connsiteY21" fmla="*/ 280861 h 806324"/>
                    <a:gd name="connsiteX22" fmla="*/ 798446 w 798446"/>
                    <a:gd name="connsiteY22" fmla="*/ 280861 h 806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8446" h="806324">
                      <a:moveTo>
                        <a:pt x="798446" y="280861"/>
                      </a:moveTo>
                      <a:lnTo>
                        <a:pt x="798446" y="584412"/>
                      </a:lnTo>
                      <a:cubicBezTo>
                        <a:pt x="798446" y="706971"/>
                        <a:pt x="699093" y="806324"/>
                        <a:pt x="576534" y="806324"/>
                      </a:cubicBezTo>
                      <a:cubicBezTo>
                        <a:pt x="453975" y="806324"/>
                        <a:pt x="354622" y="706971"/>
                        <a:pt x="354622" y="584412"/>
                      </a:cubicBezTo>
                      <a:cubicBezTo>
                        <a:pt x="354245" y="527017"/>
                        <a:pt x="353867" y="469622"/>
                        <a:pt x="353490" y="412227"/>
                      </a:cubicBezTo>
                      <a:lnTo>
                        <a:pt x="353490" y="221458"/>
                      </a:lnTo>
                      <a:cubicBezTo>
                        <a:pt x="353490" y="148539"/>
                        <a:pt x="294377" y="89426"/>
                        <a:pt x="221458" y="89426"/>
                      </a:cubicBezTo>
                      <a:cubicBezTo>
                        <a:pt x="148539" y="89426"/>
                        <a:pt x="89426" y="148539"/>
                        <a:pt x="89426" y="221458"/>
                      </a:cubicBezTo>
                      <a:lnTo>
                        <a:pt x="89426" y="662608"/>
                      </a:lnTo>
                      <a:lnTo>
                        <a:pt x="0" y="662608"/>
                      </a:lnTo>
                      <a:lnTo>
                        <a:pt x="0" y="221458"/>
                      </a:lnTo>
                      <a:cubicBezTo>
                        <a:pt x="0" y="99150"/>
                        <a:pt x="99150" y="0"/>
                        <a:pt x="221458" y="0"/>
                      </a:cubicBezTo>
                      <a:cubicBezTo>
                        <a:pt x="343766" y="0"/>
                        <a:pt x="442916" y="99150"/>
                        <a:pt x="442916" y="221458"/>
                      </a:cubicBezTo>
                      <a:cubicBezTo>
                        <a:pt x="442986" y="342443"/>
                        <a:pt x="443057" y="463427"/>
                        <a:pt x="443127" y="584412"/>
                      </a:cubicBezTo>
                      <a:cubicBezTo>
                        <a:pt x="443127" y="639671"/>
                        <a:pt x="476724" y="687083"/>
                        <a:pt x="524606" y="707336"/>
                      </a:cubicBezTo>
                      <a:lnTo>
                        <a:pt x="576534" y="717820"/>
                      </a:lnTo>
                      <a:lnTo>
                        <a:pt x="576534" y="717820"/>
                      </a:lnTo>
                      <a:lnTo>
                        <a:pt x="576535" y="717820"/>
                      </a:lnTo>
                      <a:lnTo>
                        <a:pt x="576534" y="717820"/>
                      </a:lnTo>
                      <a:lnTo>
                        <a:pt x="628462" y="707336"/>
                      </a:lnTo>
                      <a:cubicBezTo>
                        <a:pt x="676344" y="687083"/>
                        <a:pt x="709942" y="639671"/>
                        <a:pt x="709942" y="584412"/>
                      </a:cubicBezTo>
                      <a:lnTo>
                        <a:pt x="709942" y="280861"/>
                      </a:lnTo>
                      <a:lnTo>
                        <a:pt x="798446" y="28086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3CC1C086-9DE1-C478-7A61-26E5B7EB3D12}"/>
                    </a:ext>
                  </a:extLst>
                </p:cNvPr>
                <p:cNvGrpSpPr/>
                <p:nvPr/>
              </p:nvGrpSpPr>
              <p:grpSpPr>
                <a:xfrm>
                  <a:off x="6022181" y="4895850"/>
                  <a:ext cx="661545" cy="1292080"/>
                  <a:chOff x="6022181" y="4895850"/>
                  <a:chExt cx="776747" cy="1292080"/>
                </a:xfrm>
              </p:grpSpPr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7E092E3C-EC2F-B93B-98D2-AFA5B0DE2E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22181" y="4895850"/>
                    <a:ext cx="723183" cy="1292080"/>
                  </a:xfrm>
                  <a:prstGeom prst="roundRect">
                    <a:avLst>
                      <a:gd name="adj" fmla="val 613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1FC3CBC5-3D5D-0872-D1E1-CC7C0398BC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75745" y="4895850"/>
                    <a:ext cx="723183" cy="1292080"/>
                  </a:xfrm>
                  <a:prstGeom prst="roundRect">
                    <a:avLst>
                      <a:gd name="adj" fmla="val 613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6EEB33EF-9D0E-9CDD-06D2-A15686DADD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42059" y="4962525"/>
                    <a:ext cx="612412" cy="1158730"/>
                  </a:xfrm>
                  <a:prstGeom prst="roundRect">
                    <a:avLst>
                      <a:gd name="adj" fmla="val 4056"/>
                    </a:avLst>
                  </a:prstGeom>
                  <a:solidFill>
                    <a:schemeClr val="accent3">
                      <a:lumMod val="85000"/>
                    </a:schemeClr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605CA5D6-E9E3-655D-5618-B9C9258F8C50}"/>
                      </a:ext>
                    </a:extLst>
                  </p:cNvPr>
                  <p:cNvGrpSpPr/>
                  <p:nvPr/>
                </p:nvGrpSpPr>
                <p:grpSpPr>
                  <a:xfrm>
                    <a:off x="6237309" y="5120120"/>
                    <a:ext cx="444499" cy="235324"/>
                    <a:chOff x="6237309" y="5088668"/>
                    <a:chExt cx="444499" cy="235324"/>
                  </a:xfrm>
                </p:grpSpPr>
                <p:sp>
                  <p:nvSpPr>
                    <p:cNvPr id="46" name="四角形: 角を丸くする 45">
                      <a:extLst>
                        <a:ext uri="{FF2B5EF4-FFF2-40B4-BE49-F238E27FC236}">
                          <a16:creationId xmlns:a16="http://schemas.microsoft.com/office/drawing/2014/main" id="{331C95F5-2C7F-D832-1567-ABE5B91B51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37309" y="5088668"/>
                      <a:ext cx="444499" cy="235324"/>
                    </a:xfrm>
                    <a:prstGeom prst="roundRect">
                      <a:avLst>
                        <a:gd name="adj" fmla="val 9453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四角形: 角を丸くする 46">
                      <a:extLst>
                        <a:ext uri="{FF2B5EF4-FFF2-40B4-BE49-F238E27FC236}">
                          <a16:creationId xmlns:a16="http://schemas.microsoft.com/office/drawing/2014/main" id="{B8128AFA-F90B-6785-B563-E0C9E8BC05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355189" y="5131528"/>
                      <a:ext cx="45719" cy="149605"/>
                    </a:xfrm>
                    <a:prstGeom prst="roundRect">
                      <a:avLst>
                        <a:gd name="adj" fmla="val 9453"/>
                      </a:avLst>
                    </a:prstGeom>
                    <a:solidFill>
                      <a:schemeClr val="tx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四角形: 角を丸くする 47">
                      <a:extLst>
                        <a:ext uri="{FF2B5EF4-FFF2-40B4-BE49-F238E27FC236}">
                          <a16:creationId xmlns:a16="http://schemas.microsoft.com/office/drawing/2014/main" id="{7AE82964-467B-AE45-7327-2EC67C1421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542514" y="5131528"/>
                      <a:ext cx="45719" cy="149605"/>
                    </a:xfrm>
                    <a:prstGeom prst="roundRect">
                      <a:avLst>
                        <a:gd name="adj" fmla="val 9453"/>
                      </a:avLst>
                    </a:prstGeom>
                    <a:solidFill>
                      <a:schemeClr val="tx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DA14E142-6836-C7D1-FC6D-0B5F40B62D96}"/>
                      </a:ext>
                    </a:extLst>
                  </p:cNvPr>
                  <p:cNvGrpSpPr/>
                  <p:nvPr/>
                </p:nvGrpSpPr>
                <p:grpSpPr>
                  <a:xfrm>
                    <a:off x="6237309" y="5717020"/>
                    <a:ext cx="444499" cy="235324"/>
                    <a:chOff x="6237309" y="5088668"/>
                    <a:chExt cx="444499" cy="235324"/>
                  </a:xfrm>
                </p:grpSpPr>
                <p:sp>
                  <p:nvSpPr>
                    <p:cNvPr id="43" name="四角形: 角を丸くする 42">
                      <a:extLst>
                        <a:ext uri="{FF2B5EF4-FFF2-40B4-BE49-F238E27FC236}">
                          <a16:creationId xmlns:a16="http://schemas.microsoft.com/office/drawing/2014/main" id="{8D96FDD1-AF72-DE97-B419-83C13DA61F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37309" y="5088668"/>
                      <a:ext cx="444499" cy="235324"/>
                    </a:xfrm>
                    <a:prstGeom prst="roundRect">
                      <a:avLst>
                        <a:gd name="adj" fmla="val 9453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四角形: 角を丸くする 43">
                      <a:extLst>
                        <a:ext uri="{FF2B5EF4-FFF2-40B4-BE49-F238E27FC236}">
                          <a16:creationId xmlns:a16="http://schemas.microsoft.com/office/drawing/2014/main" id="{C3D9AB8C-3A42-CCB5-C74E-D67A49ADCC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355189" y="5131528"/>
                      <a:ext cx="45719" cy="149605"/>
                    </a:xfrm>
                    <a:prstGeom prst="roundRect">
                      <a:avLst>
                        <a:gd name="adj" fmla="val 9453"/>
                      </a:avLst>
                    </a:prstGeom>
                    <a:solidFill>
                      <a:schemeClr val="tx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四角形: 角を丸くする 44">
                      <a:extLst>
                        <a:ext uri="{FF2B5EF4-FFF2-40B4-BE49-F238E27FC236}">
                          <a16:creationId xmlns:a16="http://schemas.microsoft.com/office/drawing/2014/main" id="{DBCCF813-942F-4E75-C0F7-1F40755917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542514" y="5131528"/>
                      <a:ext cx="45719" cy="149605"/>
                    </a:xfrm>
                    <a:prstGeom prst="roundRect">
                      <a:avLst>
                        <a:gd name="adj" fmla="val 9453"/>
                      </a:avLst>
                    </a:prstGeom>
                    <a:solidFill>
                      <a:schemeClr val="tx1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D5686A29-058A-93E0-3591-ED327C64B8BE}"/>
                    </a:ext>
                  </a:extLst>
                </p:cNvPr>
                <p:cNvGrpSpPr/>
                <p:nvPr/>
              </p:nvGrpSpPr>
              <p:grpSpPr>
                <a:xfrm>
                  <a:off x="6775364" y="5117309"/>
                  <a:ext cx="576616" cy="312216"/>
                  <a:chOff x="6955135" y="5048747"/>
                  <a:chExt cx="683874" cy="370292"/>
                </a:xfrm>
              </p:grpSpPr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1BCB78C5-062D-EFB8-8386-7F84F78E0F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02376" y="5122300"/>
                    <a:ext cx="464132" cy="133614"/>
                  </a:xfrm>
                  <a:prstGeom prst="round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09C43B48-6ACA-57DE-5936-6A7729AC3D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55135" y="5222082"/>
                    <a:ext cx="464132" cy="133614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上の 2 つの角を切り取る 36">
                    <a:extLst>
                      <a:ext uri="{FF2B5EF4-FFF2-40B4-BE49-F238E27FC236}">
                        <a16:creationId xmlns:a16="http://schemas.microsoft.com/office/drawing/2014/main" id="{7393F23C-12C6-45F9-D03F-810A0744C66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239599" y="5019629"/>
                    <a:ext cx="370292" cy="428528"/>
                  </a:xfrm>
                  <a:prstGeom prst="snip2SameRect">
                    <a:avLst>
                      <a:gd name="adj1" fmla="val 28044"/>
                      <a:gd name="adj2" fmla="val 0"/>
                    </a:avLst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1" name="矢印: 右 30">
                <a:extLst>
                  <a:ext uri="{FF2B5EF4-FFF2-40B4-BE49-F238E27FC236}">
                    <a16:creationId xmlns:a16="http://schemas.microsoft.com/office/drawing/2014/main" id="{0B0F9375-1152-CC74-FFA4-0D9F354C465F}"/>
                  </a:ext>
                </a:extLst>
              </p:cNvPr>
              <p:cNvSpPr/>
              <p:nvPr/>
            </p:nvSpPr>
            <p:spPr bwMode="auto">
              <a:xfrm>
                <a:off x="4001952" y="1075742"/>
                <a:ext cx="507337" cy="132683"/>
              </a:xfrm>
              <a:prstGeom prst="rightArrow">
                <a:avLst>
                  <a:gd name="adj1" fmla="val 42820"/>
                  <a:gd name="adj2" fmla="val 15050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10AA3B8-7DBC-0A72-BB21-D4DA51C8B493}"/>
              </a:ext>
            </a:extLst>
          </p:cNvPr>
          <p:cNvGrpSpPr/>
          <p:nvPr/>
        </p:nvGrpSpPr>
        <p:grpSpPr>
          <a:xfrm>
            <a:off x="1098282" y="3915940"/>
            <a:ext cx="1905368" cy="1294872"/>
            <a:chOff x="3867892" y="4775200"/>
            <a:chExt cx="2195377" cy="1373373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BB314C9-6488-ED1D-D39E-8FFCE462D6AA}"/>
                </a:ext>
              </a:extLst>
            </p:cNvPr>
            <p:cNvGrpSpPr/>
            <p:nvPr/>
          </p:nvGrpSpPr>
          <p:grpSpPr>
            <a:xfrm>
              <a:off x="4291116" y="4775200"/>
              <a:ext cx="1353860" cy="470720"/>
              <a:chOff x="4191570" y="4745530"/>
              <a:chExt cx="1524529" cy="530060"/>
            </a:xfrm>
          </p:grpSpPr>
          <p:sp>
            <p:nvSpPr>
              <p:cNvPr id="57" name="角丸四角形 425">
                <a:extLst>
                  <a:ext uri="{FF2B5EF4-FFF2-40B4-BE49-F238E27FC236}">
                    <a16:creationId xmlns:a16="http://schemas.microsoft.com/office/drawing/2014/main" id="{7E389274-3438-3717-4374-C5E8B2EFDF00}"/>
                  </a:ext>
                </a:extLst>
              </p:cNvPr>
              <p:cNvSpPr/>
              <p:nvPr/>
            </p:nvSpPr>
            <p:spPr bwMode="auto">
              <a:xfrm>
                <a:off x="4191570" y="4745530"/>
                <a:ext cx="1524529" cy="530060"/>
              </a:xfrm>
              <a:prstGeom prst="roundRect">
                <a:avLst>
                  <a:gd name="adj" fmla="val 1235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角丸四角形 426">
                <a:extLst>
                  <a:ext uri="{FF2B5EF4-FFF2-40B4-BE49-F238E27FC236}">
                    <a16:creationId xmlns:a16="http://schemas.microsoft.com/office/drawing/2014/main" id="{95AEC99E-7EFB-3B71-62C4-10D43F90F274}"/>
                  </a:ext>
                </a:extLst>
              </p:cNvPr>
              <p:cNvSpPr/>
              <p:nvPr/>
            </p:nvSpPr>
            <p:spPr bwMode="auto">
              <a:xfrm>
                <a:off x="4258710" y="5178090"/>
                <a:ext cx="1390250" cy="96520"/>
              </a:xfrm>
              <a:prstGeom prst="roundRect">
                <a:avLst>
                  <a:gd name="adj" fmla="val 2559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角丸四角形 427">
                <a:extLst>
                  <a:ext uri="{FF2B5EF4-FFF2-40B4-BE49-F238E27FC236}">
                    <a16:creationId xmlns:a16="http://schemas.microsoft.com/office/drawing/2014/main" id="{141D32A5-C975-E68B-21EB-A9F5F0B8E319}"/>
                  </a:ext>
                </a:extLst>
              </p:cNvPr>
              <p:cNvSpPr/>
              <p:nvPr/>
            </p:nvSpPr>
            <p:spPr bwMode="auto">
              <a:xfrm>
                <a:off x="4191570" y="4834226"/>
                <a:ext cx="1524529" cy="278371"/>
              </a:xfrm>
              <a:prstGeom prst="roundRect">
                <a:avLst>
                  <a:gd name="adj" fmla="val 481"/>
                </a:avLst>
              </a:prstGeom>
              <a:solidFill>
                <a:schemeClr val="bg2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90EAEB6D-9593-DFE8-326E-212B1ED8A8B0}"/>
                </a:ext>
              </a:extLst>
            </p:cNvPr>
            <p:cNvSpPr/>
            <p:nvPr/>
          </p:nvSpPr>
          <p:spPr bwMode="auto">
            <a:xfrm>
              <a:off x="4187914" y="5202193"/>
              <a:ext cx="1560262" cy="922942"/>
            </a:xfrm>
            <a:prstGeom prst="trapezoid">
              <a:avLst>
                <a:gd name="adj" fmla="val 43572"/>
              </a:avLst>
            </a:prstGeom>
            <a:solidFill>
              <a:srgbClr val="00B0F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67AC373-CF78-B954-D3CD-CC1E1B43CE48}"/>
                </a:ext>
              </a:extLst>
            </p:cNvPr>
            <p:cNvSpPr txBox="1"/>
            <p:nvPr/>
          </p:nvSpPr>
          <p:spPr>
            <a:xfrm>
              <a:off x="4270408" y="5363327"/>
              <a:ext cx="1256280" cy="577936"/>
            </a:xfrm>
            <a:prstGeom prst="rect">
              <a:avLst/>
            </a:prstGeom>
            <a:noFill/>
          </p:spPr>
          <p:txBody>
            <a:bodyPr wrap="none" rtlCol="0">
              <a:prstTxWarp prst="textFadeUp">
                <a:avLst>
                  <a:gd name="adj" fmla="val 20089"/>
                </a:avLst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 28</a:t>
              </a:r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℃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F886442C-42C2-3D3A-0EC8-E04D1CF9D840}"/>
                </a:ext>
              </a:extLst>
            </p:cNvPr>
            <p:cNvCxnSpPr/>
            <p:nvPr/>
          </p:nvCxnSpPr>
          <p:spPr bwMode="auto">
            <a:xfrm flipH="1">
              <a:off x="4122731" y="5202193"/>
              <a:ext cx="348990" cy="675024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10A8E315-A3F0-E778-40FB-A4A203D2D7BA}"/>
                </a:ext>
              </a:extLst>
            </p:cNvPr>
            <p:cNvCxnSpPr/>
            <p:nvPr/>
          </p:nvCxnSpPr>
          <p:spPr bwMode="auto">
            <a:xfrm>
              <a:off x="5470481" y="5202193"/>
              <a:ext cx="348990" cy="675024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9871FA42-4AB3-6EE6-7C10-B914B25C00F6}"/>
                </a:ext>
              </a:extLst>
            </p:cNvPr>
            <p:cNvCxnSpPr/>
            <p:nvPr/>
          </p:nvCxnSpPr>
          <p:spPr bwMode="auto">
            <a:xfrm flipH="1">
              <a:off x="3867892" y="5473549"/>
              <a:ext cx="348990" cy="675024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2F981F34-3300-8F85-291D-35E6066E3B3E}"/>
                </a:ext>
              </a:extLst>
            </p:cNvPr>
            <p:cNvCxnSpPr/>
            <p:nvPr/>
          </p:nvCxnSpPr>
          <p:spPr bwMode="auto">
            <a:xfrm>
              <a:off x="5714279" y="5471723"/>
              <a:ext cx="348990" cy="675024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</p:cxn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E6192578-DA0A-C6AC-83CF-D60A46E4037D}"/>
              </a:ext>
            </a:extLst>
          </p:cNvPr>
          <p:cNvSpPr/>
          <p:nvPr/>
        </p:nvSpPr>
        <p:spPr>
          <a:xfrm>
            <a:off x="0" y="6674533"/>
            <a:ext cx="3057247" cy="183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022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58226</TotalTime>
  <Words>47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pptxl54_電気、節電に関するイラスト</dc:title>
  <dc:subject>pptxl54_電気、節電に関するイラスト</dc:subject>
  <dc:creator>でじけろお</dc:creator>
  <cp:revision>1</cp:revision>
  <dcterms:created xsi:type="dcterms:W3CDTF">2018-05-20T00:31:01Z</dcterms:created>
  <dcterms:modified xsi:type="dcterms:W3CDTF">2023-02-19T13:31:49Z</dcterms:modified>
  <cp:version>1</cp:version>
</cp:coreProperties>
</file>