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86" r:id="rId2"/>
    <p:sldId id="387" r:id="rId3"/>
    <p:sldId id="388" r:id="rId4"/>
    <p:sldId id="390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0066"/>
    <a:srgbClr val="FF6600"/>
    <a:srgbClr val="339933"/>
    <a:srgbClr val="FF3399"/>
    <a:srgbClr val="FF0000"/>
    <a:srgbClr val="D9D9D9"/>
    <a:srgbClr val="00B0F0"/>
    <a:srgbClr val="99CCFF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牛乳パックのイラスト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333D9468-D8EF-E381-BE55-8445F34B55D0}"/>
              </a:ext>
            </a:extLst>
          </p:cNvPr>
          <p:cNvGrpSpPr/>
          <p:nvPr/>
        </p:nvGrpSpPr>
        <p:grpSpPr>
          <a:xfrm>
            <a:off x="4383149" y="981398"/>
            <a:ext cx="1526966" cy="2441026"/>
            <a:chOff x="3037888" y="511969"/>
            <a:chExt cx="2241775" cy="3583733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F358665C-D98E-BF02-B7CC-E736FEC28384}"/>
                </a:ext>
              </a:extLst>
            </p:cNvPr>
            <p:cNvGrpSpPr/>
            <p:nvPr/>
          </p:nvGrpSpPr>
          <p:grpSpPr>
            <a:xfrm>
              <a:off x="3037888" y="511969"/>
              <a:ext cx="2241775" cy="3583733"/>
              <a:chOff x="416496" y="511969"/>
              <a:chExt cx="2241775" cy="5005264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12A260A3-A0C8-DF7E-3333-17ECF918F961}"/>
                  </a:ext>
                </a:extLst>
              </p:cNvPr>
              <p:cNvGrpSpPr/>
              <p:nvPr/>
            </p:nvGrpSpPr>
            <p:grpSpPr>
              <a:xfrm>
                <a:off x="416496" y="511969"/>
                <a:ext cx="2241775" cy="2000471"/>
                <a:chOff x="1208584" y="511969"/>
                <a:chExt cx="2241775" cy="2000471"/>
              </a:xfrm>
              <a:solidFill>
                <a:srgbClr val="00B0F0"/>
              </a:solidFill>
            </p:grpSpPr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C92F3B9E-E9FC-7E5C-026F-0B681848EF71}"/>
                    </a:ext>
                  </a:extLst>
                </p:cNvPr>
                <p:cNvSpPr/>
                <p:nvPr/>
              </p:nvSpPr>
              <p:spPr>
                <a:xfrm>
                  <a:off x="2526438" y="1347816"/>
                  <a:ext cx="923921" cy="1164624"/>
                </a:xfrm>
                <a:custGeom>
                  <a:avLst/>
                  <a:gdLst>
                    <a:gd name="connsiteX0" fmla="*/ 0 w 498475"/>
                    <a:gd name="connsiteY0" fmla="*/ 765175 h 765175"/>
                    <a:gd name="connsiteX1" fmla="*/ 498475 w 498475"/>
                    <a:gd name="connsiteY1" fmla="*/ 393700 h 765175"/>
                    <a:gd name="connsiteX2" fmla="*/ 263525 w 498475"/>
                    <a:gd name="connsiteY2" fmla="*/ 0 h 765175"/>
                    <a:gd name="connsiteX3" fmla="*/ 0 w 498475"/>
                    <a:gd name="connsiteY3" fmla="*/ 765175 h 765175"/>
                    <a:gd name="connsiteX0" fmla="*/ 0 w 498475"/>
                    <a:gd name="connsiteY0" fmla="*/ 638175 h 638175"/>
                    <a:gd name="connsiteX1" fmla="*/ 498475 w 498475"/>
                    <a:gd name="connsiteY1" fmla="*/ 266700 h 638175"/>
                    <a:gd name="connsiteX2" fmla="*/ 273050 w 498475"/>
                    <a:gd name="connsiteY2" fmla="*/ 0 h 638175"/>
                    <a:gd name="connsiteX3" fmla="*/ 0 w 498475"/>
                    <a:gd name="connsiteY3" fmla="*/ 638175 h 638175"/>
                    <a:gd name="connsiteX0" fmla="*/ 0 w 501650"/>
                    <a:gd name="connsiteY0" fmla="*/ 638175 h 638175"/>
                    <a:gd name="connsiteX1" fmla="*/ 501650 w 501650"/>
                    <a:gd name="connsiteY1" fmla="*/ 266700 h 638175"/>
                    <a:gd name="connsiteX2" fmla="*/ 273050 w 501650"/>
                    <a:gd name="connsiteY2" fmla="*/ 0 h 638175"/>
                    <a:gd name="connsiteX3" fmla="*/ 0 w 501650"/>
                    <a:gd name="connsiteY3" fmla="*/ 638175 h 638175"/>
                    <a:gd name="connsiteX0" fmla="*/ 0 w 503961"/>
                    <a:gd name="connsiteY0" fmla="*/ 638175 h 638175"/>
                    <a:gd name="connsiteX1" fmla="*/ 503961 w 503961"/>
                    <a:gd name="connsiteY1" fmla="*/ 241857 h 638175"/>
                    <a:gd name="connsiteX2" fmla="*/ 273050 w 503961"/>
                    <a:gd name="connsiteY2" fmla="*/ 0 h 638175"/>
                    <a:gd name="connsiteX3" fmla="*/ 0 w 503961"/>
                    <a:gd name="connsiteY3" fmla="*/ 638175 h 638175"/>
                    <a:gd name="connsiteX0" fmla="*/ 0 w 502420"/>
                    <a:gd name="connsiteY0" fmla="*/ 638175 h 638175"/>
                    <a:gd name="connsiteX1" fmla="*/ 502420 w 502420"/>
                    <a:gd name="connsiteY1" fmla="*/ 264371 h 638175"/>
                    <a:gd name="connsiteX2" fmla="*/ 273050 w 502420"/>
                    <a:gd name="connsiteY2" fmla="*/ 0 h 638175"/>
                    <a:gd name="connsiteX3" fmla="*/ 0 w 502420"/>
                    <a:gd name="connsiteY3" fmla="*/ 638175 h 638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2420" h="638175">
                      <a:moveTo>
                        <a:pt x="0" y="638175"/>
                      </a:moveTo>
                      <a:lnTo>
                        <a:pt x="502420" y="264371"/>
                      </a:lnTo>
                      <a:lnTo>
                        <a:pt x="273050" y="0"/>
                      </a:lnTo>
                      <a:lnTo>
                        <a:pt x="0" y="638175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BA0D44CF-2905-223E-9DAB-888560077344}"/>
                    </a:ext>
                  </a:extLst>
                </p:cNvPr>
                <p:cNvSpPr/>
                <p:nvPr/>
              </p:nvSpPr>
              <p:spPr>
                <a:xfrm>
                  <a:off x="1208584" y="665881"/>
                  <a:ext cx="1818296" cy="1846559"/>
                </a:xfrm>
                <a:custGeom>
                  <a:avLst/>
                  <a:gdLst>
                    <a:gd name="connsiteX0" fmla="*/ 843952 w 3765078"/>
                    <a:gd name="connsiteY0" fmla="*/ 0 h 3103637"/>
                    <a:gd name="connsiteX1" fmla="*/ 1552897 w 3765078"/>
                    <a:gd name="connsiteY1" fmla="*/ 810900 h 3103637"/>
                    <a:gd name="connsiteX2" fmla="*/ 1446705 w 3765078"/>
                    <a:gd name="connsiteY2" fmla="*/ 889306 h 3103637"/>
                    <a:gd name="connsiteX3" fmla="*/ 2839663 w 3765078"/>
                    <a:gd name="connsiteY3" fmla="*/ 1648256 h 3103637"/>
                    <a:gd name="connsiteX4" fmla="*/ 3056133 w 3765078"/>
                    <a:gd name="connsiteY4" fmla="*/ 1146175 h 3103637"/>
                    <a:gd name="connsiteX5" fmla="*/ 3765078 w 3765078"/>
                    <a:gd name="connsiteY5" fmla="*/ 1957075 h 3103637"/>
                    <a:gd name="connsiteX6" fmla="*/ 2212181 w 3765078"/>
                    <a:gd name="connsiteY6" fmla="*/ 3103637 h 3103637"/>
                    <a:gd name="connsiteX7" fmla="*/ 2553367 w 3765078"/>
                    <a:gd name="connsiteY7" fmla="*/ 2312292 h 3103637"/>
                    <a:gd name="connsiteX8" fmla="*/ 807652 w 3765078"/>
                    <a:gd name="connsiteY8" fmla="*/ 1361143 h 3103637"/>
                    <a:gd name="connsiteX9" fmla="*/ 0 w 3765078"/>
                    <a:gd name="connsiteY9" fmla="*/ 1957462 h 3103637"/>
                    <a:gd name="connsiteX0" fmla="*/ 843952 w 3056133"/>
                    <a:gd name="connsiteY0" fmla="*/ 0 h 3103637"/>
                    <a:gd name="connsiteX1" fmla="*/ 1552897 w 3056133"/>
                    <a:gd name="connsiteY1" fmla="*/ 810900 h 3103637"/>
                    <a:gd name="connsiteX2" fmla="*/ 1446705 w 3056133"/>
                    <a:gd name="connsiteY2" fmla="*/ 889306 h 3103637"/>
                    <a:gd name="connsiteX3" fmla="*/ 2839663 w 3056133"/>
                    <a:gd name="connsiteY3" fmla="*/ 1648256 h 3103637"/>
                    <a:gd name="connsiteX4" fmla="*/ 3056133 w 3056133"/>
                    <a:gd name="connsiteY4" fmla="*/ 1146175 h 3103637"/>
                    <a:gd name="connsiteX5" fmla="*/ 2212181 w 3056133"/>
                    <a:gd name="connsiteY5" fmla="*/ 3103637 h 3103637"/>
                    <a:gd name="connsiteX6" fmla="*/ 2553367 w 3056133"/>
                    <a:gd name="connsiteY6" fmla="*/ 2312292 h 3103637"/>
                    <a:gd name="connsiteX7" fmla="*/ 807652 w 3056133"/>
                    <a:gd name="connsiteY7" fmla="*/ 1361143 h 3103637"/>
                    <a:gd name="connsiteX8" fmla="*/ 0 w 3056133"/>
                    <a:gd name="connsiteY8" fmla="*/ 1957462 h 3103637"/>
                    <a:gd name="connsiteX9" fmla="*/ 843952 w 3056133"/>
                    <a:gd name="connsiteY9" fmla="*/ 0 h 3103637"/>
                    <a:gd name="connsiteX0" fmla="*/ 843952 w 3056133"/>
                    <a:gd name="connsiteY0" fmla="*/ 0 h 3103637"/>
                    <a:gd name="connsiteX1" fmla="*/ 1552897 w 3056133"/>
                    <a:gd name="connsiteY1" fmla="*/ 810900 h 3103637"/>
                    <a:gd name="connsiteX2" fmla="*/ 1446705 w 3056133"/>
                    <a:gd name="connsiteY2" fmla="*/ 889306 h 3103637"/>
                    <a:gd name="connsiteX3" fmla="*/ 2839663 w 3056133"/>
                    <a:gd name="connsiteY3" fmla="*/ 1648256 h 3103637"/>
                    <a:gd name="connsiteX4" fmla="*/ 3056133 w 3056133"/>
                    <a:gd name="connsiteY4" fmla="*/ 1146175 h 3103637"/>
                    <a:gd name="connsiteX5" fmla="*/ 2212181 w 3056133"/>
                    <a:gd name="connsiteY5" fmla="*/ 3103637 h 3103637"/>
                    <a:gd name="connsiteX6" fmla="*/ 807652 w 3056133"/>
                    <a:gd name="connsiteY6" fmla="*/ 1361143 h 3103637"/>
                    <a:gd name="connsiteX7" fmla="*/ 0 w 3056133"/>
                    <a:gd name="connsiteY7" fmla="*/ 1957462 h 3103637"/>
                    <a:gd name="connsiteX8" fmla="*/ 843952 w 3056133"/>
                    <a:gd name="connsiteY8" fmla="*/ 0 h 3103637"/>
                    <a:gd name="connsiteX0" fmla="*/ 843952 w 3056133"/>
                    <a:gd name="connsiteY0" fmla="*/ 0 h 3103637"/>
                    <a:gd name="connsiteX1" fmla="*/ 1552897 w 3056133"/>
                    <a:gd name="connsiteY1" fmla="*/ 810900 h 3103637"/>
                    <a:gd name="connsiteX2" fmla="*/ 1446705 w 3056133"/>
                    <a:gd name="connsiteY2" fmla="*/ 889306 h 3103637"/>
                    <a:gd name="connsiteX3" fmla="*/ 3056133 w 3056133"/>
                    <a:gd name="connsiteY3" fmla="*/ 1146175 h 3103637"/>
                    <a:gd name="connsiteX4" fmla="*/ 2212181 w 3056133"/>
                    <a:gd name="connsiteY4" fmla="*/ 3103637 h 3103637"/>
                    <a:gd name="connsiteX5" fmla="*/ 807652 w 3056133"/>
                    <a:gd name="connsiteY5" fmla="*/ 1361143 h 3103637"/>
                    <a:gd name="connsiteX6" fmla="*/ 0 w 3056133"/>
                    <a:gd name="connsiteY6" fmla="*/ 1957462 h 3103637"/>
                    <a:gd name="connsiteX7" fmla="*/ 843952 w 3056133"/>
                    <a:gd name="connsiteY7" fmla="*/ 0 h 3103637"/>
                    <a:gd name="connsiteX0" fmla="*/ 843952 w 3056133"/>
                    <a:gd name="connsiteY0" fmla="*/ 0 h 3103637"/>
                    <a:gd name="connsiteX1" fmla="*/ 1552897 w 3056133"/>
                    <a:gd name="connsiteY1" fmla="*/ 810900 h 3103637"/>
                    <a:gd name="connsiteX2" fmla="*/ 3056133 w 3056133"/>
                    <a:gd name="connsiteY2" fmla="*/ 1146175 h 3103637"/>
                    <a:gd name="connsiteX3" fmla="*/ 2212181 w 3056133"/>
                    <a:gd name="connsiteY3" fmla="*/ 3103637 h 3103637"/>
                    <a:gd name="connsiteX4" fmla="*/ 807652 w 3056133"/>
                    <a:gd name="connsiteY4" fmla="*/ 1361143 h 3103637"/>
                    <a:gd name="connsiteX5" fmla="*/ 0 w 3056133"/>
                    <a:gd name="connsiteY5" fmla="*/ 1957462 h 3103637"/>
                    <a:gd name="connsiteX6" fmla="*/ 843952 w 3056133"/>
                    <a:gd name="connsiteY6" fmla="*/ 0 h 3103637"/>
                    <a:gd name="connsiteX0" fmla="*/ 843952 w 3056133"/>
                    <a:gd name="connsiteY0" fmla="*/ 0 h 3103637"/>
                    <a:gd name="connsiteX1" fmla="*/ 3056133 w 3056133"/>
                    <a:gd name="connsiteY1" fmla="*/ 1146175 h 3103637"/>
                    <a:gd name="connsiteX2" fmla="*/ 2212181 w 3056133"/>
                    <a:gd name="connsiteY2" fmla="*/ 3103637 h 3103637"/>
                    <a:gd name="connsiteX3" fmla="*/ 807652 w 3056133"/>
                    <a:gd name="connsiteY3" fmla="*/ 1361143 h 3103637"/>
                    <a:gd name="connsiteX4" fmla="*/ 0 w 3056133"/>
                    <a:gd name="connsiteY4" fmla="*/ 1957462 h 3103637"/>
                    <a:gd name="connsiteX5" fmla="*/ 843952 w 3056133"/>
                    <a:gd name="connsiteY5" fmla="*/ 0 h 3103637"/>
                    <a:gd name="connsiteX0" fmla="*/ 843952 w 3056133"/>
                    <a:gd name="connsiteY0" fmla="*/ 0 h 3103637"/>
                    <a:gd name="connsiteX1" fmla="*/ 3056133 w 3056133"/>
                    <a:gd name="connsiteY1" fmla="*/ 1146175 h 3103637"/>
                    <a:gd name="connsiteX2" fmla="*/ 2212181 w 3056133"/>
                    <a:gd name="connsiteY2" fmla="*/ 3103637 h 3103637"/>
                    <a:gd name="connsiteX3" fmla="*/ 0 w 3056133"/>
                    <a:gd name="connsiteY3" fmla="*/ 1957462 h 3103637"/>
                    <a:gd name="connsiteX4" fmla="*/ 843952 w 3056133"/>
                    <a:gd name="connsiteY4" fmla="*/ 0 h 3103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56133" h="3103637">
                      <a:moveTo>
                        <a:pt x="843952" y="0"/>
                      </a:moveTo>
                      <a:lnTo>
                        <a:pt x="3056133" y="1146175"/>
                      </a:lnTo>
                      <a:lnTo>
                        <a:pt x="2212181" y="3103637"/>
                      </a:lnTo>
                      <a:lnTo>
                        <a:pt x="0" y="1957462"/>
                      </a:lnTo>
                      <a:lnTo>
                        <a:pt x="843952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666283D4-D01F-80BF-6288-F1F79BAFFA8A}"/>
                    </a:ext>
                  </a:extLst>
                </p:cNvPr>
                <p:cNvSpPr/>
                <p:nvPr/>
              </p:nvSpPr>
              <p:spPr>
                <a:xfrm>
                  <a:off x="2526438" y="1472491"/>
                  <a:ext cx="923921" cy="1039948"/>
                </a:xfrm>
                <a:custGeom>
                  <a:avLst/>
                  <a:gdLst>
                    <a:gd name="connsiteX0" fmla="*/ 0 w 498475"/>
                    <a:gd name="connsiteY0" fmla="*/ 765175 h 765175"/>
                    <a:gd name="connsiteX1" fmla="*/ 498475 w 498475"/>
                    <a:gd name="connsiteY1" fmla="*/ 393700 h 765175"/>
                    <a:gd name="connsiteX2" fmla="*/ 263525 w 498475"/>
                    <a:gd name="connsiteY2" fmla="*/ 0 h 765175"/>
                    <a:gd name="connsiteX3" fmla="*/ 0 w 498475"/>
                    <a:gd name="connsiteY3" fmla="*/ 765175 h 765175"/>
                    <a:gd name="connsiteX0" fmla="*/ 0 w 498475"/>
                    <a:gd name="connsiteY0" fmla="*/ 638175 h 638175"/>
                    <a:gd name="connsiteX1" fmla="*/ 498475 w 498475"/>
                    <a:gd name="connsiteY1" fmla="*/ 266700 h 638175"/>
                    <a:gd name="connsiteX2" fmla="*/ 273050 w 498475"/>
                    <a:gd name="connsiteY2" fmla="*/ 0 h 638175"/>
                    <a:gd name="connsiteX3" fmla="*/ 0 w 498475"/>
                    <a:gd name="connsiteY3" fmla="*/ 638175 h 638175"/>
                    <a:gd name="connsiteX0" fmla="*/ 0 w 501650"/>
                    <a:gd name="connsiteY0" fmla="*/ 638175 h 638175"/>
                    <a:gd name="connsiteX1" fmla="*/ 501650 w 501650"/>
                    <a:gd name="connsiteY1" fmla="*/ 266700 h 638175"/>
                    <a:gd name="connsiteX2" fmla="*/ 273050 w 501650"/>
                    <a:gd name="connsiteY2" fmla="*/ 0 h 638175"/>
                    <a:gd name="connsiteX3" fmla="*/ 0 w 501650"/>
                    <a:gd name="connsiteY3" fmla="*/ 638175 h 638175"/>
                    <a:gd name="connsiteX0" fmla="*/ 0 w 503961"/>
                    <a:gd name="connsiteY0" fmla="*/ 638175 h 638175"/>
                    <a:gd name="connsiteX1" fmla="*/ 503961 w 503961"/>
                    <a:gd name="connsiteY1" fmla="*/ 241857 h 638175"/>
                    <a:gd name="connsiteX2" fmla="*/ 273050 w 503961"/>
                    <a:gd name="connsiteY2" fmla="*/ 0 h 638175"/>
                    <a:gd name="connsiteX3" fmla="*/ 0 w 503961"/>
                    <a:gd name="connsiteY3" fmla="*/ 638175 h 638175"/>
                    <a:gd name="connsiteX0" fmla="*/ 0 w 502420"/>
                    <a:gd name="connsiteY0" fmla="*/ 638175 h 638175"/>
                    <a:gd name="connsiteX1" fmla="*/ 502420 w 502420"/>
                    <a:gd name="connsiteY1" fmla="*/ 264371 h 638175"/>
                    <a:gd name="connsiteX2" fmla="*/ 273050 w 502420"/>
                    <a:gd name="connsiteY2" fmla="*/ 0 h 638175"/>
                    <a:gd name="connsiteX3" fmla="*/ 0 w 502420"/>
                    <a:gd name="connsiteY3" fmla="*/ 638175 h 638175"/>
                    <a:gd name="connsiteX0" fmla="*/ 0 w 502420"/>
                    <a:gd name="connsiteY0" fmla="*/ 569857 h 569857"/>
                    <a:gd name="connsiteX1" fmla="*/ 502420 w 502420"/>
                    <a:gd name="connsiteY1" fmla="*/ 196053 h 569857"/>
                    <a:gd name="connsiteX2" fmla="*/ 244544 w 502420"/>
                    <a:gd name="connsiteY2" fmla="*/ 0 h 569857"/>
                    <a:gd name="connsiteX3" fmla="*/ 0 w 502420"/>
                    <a:gd name="connsiteY3" fmla="*/ 569857 h 569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2420" h="569857">
                      <a:moveTo>
                        <a:pt x="0" y="569857"/>
                      </a:moveTo>
                      <a:lnTo>
                        <a:pt x="502420" y="196053"/>
                      </a:lnTo>
                      <a:lnTo>
                        <a:pt x="244544" y="0"/>
                      </a:lnTo>
                      <a:lnTo>
                        <a:pt x="0" y="569857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2E7ABCF8-E3B3-3442-A9FB-4D24907BBA39}"/>
                    </a:ext>
                  </a:extLst>
                </p:cNvPr>
                <p:cNvSpPr/>
                <p:nvPr/>
              </p:nvSpPr>
              <p:spPr>
                <a:xfrm>
                  <a:off x="1710382" y="511969"/>
                  <a:ext cx="1327507" cy="835890"/>
                </a:xfrm>
                <a:custGeom>
                  <a:avLst/>
                  <a:gdLst>
                    <a:gd name="connsiteX0" fmla="*/ 0 w 2231231"/>
                    <a:gd name="connsiteY0" fmla="*/ 259556 h 1414462"/>
                    <a:gd name="connsiteX1" fmla="*/ 0 w 2231231"/>
                    <a:gd name="connsiteY1" fmla="*/ 40481 h 1414462"/>
                    <a:gd name="connsiteX2" fmla="*/ 40481 w 2231231"/>
                    <a:gd name="connsiteY2" fmla="*/ 0 h 1414462"/>
                    <a:gd name="connsiteX3" fmla="*/ 2231231 w 2231231"/>
                    <a:gd name="connsiteY3" fmla="*/ 1081087 h 1414462"/>
                    <a:gd name="connsiteX4" fmla="*/ 2231231 w 2231231"/>
                    <a:gd name="connsiteY4" fmla="*/ 1150144 h 1414462"/>
                    <a:gd name="connsiteX5" fmla="*/ 2231231 w 2231231"/>
                    <a:gd name="connsiteY5" fmla="*/ 1414462 h 1414462"/>
                    <a:gd name="connsiteX6" fmla="*/ 0 w 2231231"/>
                    <a:gd name="connsiteY6" fmla="*/ 259556 h 1414462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231231 w 2231231"/>
                    <a:gd name="connsiteY3" fmla="*/ 1081087 h 1404937"/>
                    <a:gd name="connsiteX4" fmla="*/ 2231231 w 2231231"/>
                    <a:gd name="connsiteY4" fmla="*/ 1150144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178844 w 2231231"/>
                    <a:gd name="connsiteY3" fmla="*/ 1054893 h 1404937"/>
                    <a:gd name="connsiteX4" fmla="*/ 2231231 w 2231231"/>
                    <a:gd name="connsiteY4" fmla="*/ 1150144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178844 w 2231231"/>
                    <a:gd name="connsiteY3" fmla="*/ 1054893 h 1404937"/>
                    <a:gd name="connsiteX4" fmla="*/ 2231231 w 2231231"/>
                    <a:gd name="connsiteY4" fmla="*/ 1121569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188369 w 2231231"/>
                    <a:gd name="connsiteY3" fmla="*/ 1059656 h 1404937"/>
                    <a:gd name="connsiteX4" fmla="*/ 2231231 w 2231231"/>
                    <a:gd name="connsiteY4" fmla="*/ 1121569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31231" h="1404937">
                      <a:moveTo>
                        <a:pt x="0" y="259556"/>
                      </a:moveTo>
                      <a:lnTo>
                        <a:pt x="0" y="40481"/>
                      </a:lnTo>
                      <a:lnTo>
                        <a:pt x="40481" y="0"/>
                      </a:lnTo>
                      <a:lnTo>
                        <a:pt x="2188369" y="1059656"/>
                      </a:lnTo>
                      <a:lnTo>
                        <a:pt x="2231231" y="1121569"/>
                      </a:lnTo>
                      <a:lnTo>
                        <a:pt x="2212181" y="1404937"/>
                      </a:lnTo>
                      <a:lnTo>
                        <a:pt x="0" y="259556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33A59FDB-50B9-DAA0-DD36-16E659DBCC01}"/>
                  </a:ext>
                </a:extLst>
              </p:cNvPr>
              <p:cNvSpPr/>
              <p:nvPr/>
            </p:nvSpPr>
            <p:spPr>
              <a:xfrm rot="5400000">
                <a:off x="-767411" y="3014885"/>
                <a:ext cx="3687670" cy="1317024"/>
              </a:xfrm>
              <a:custGeom>
                <a:avLst/>
                <a:gdLst>
                  <a:gd name="connsiteX0" fmla="*/ 0 w 3687670"/>
                  <a:gd name="connsiteY0" fmla="*/ 1317024 h 1317024"/>
                  <a:gd name="connsiteX1" fmla="*/ 683759 w 3687670"/>
                  <a:gd name="connsiteY1" fmla="*/ 0 h 1317024"/>
                  <a:gd name="connsiteX2" fmla="*/ 3687670 w 3687670"/>
                  <a:gd name="connsiteY2" fmla="*/ 0 h 1317024"/>
                  <a:gd name="connsiteX3" fmla="*/ 3003911 w 3687670"/>
                  <a:gd name="connsiteY3" fmla="*/ 1317024 h 1317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7670" h="1317024">
                    <a:moveTo>
                      <a:pt x="0" y="1317024"/>
                    </a:moveTo>
                    <a:lnTo>
                      <a:pt x="683759" y="0"/>
                    </a:lnTo>
                    <a:lnTo>
                      <a:pt x="3687670" y="0"/>
                    </a:lnTo>
                    <a:lnTo>
                      <a:pt x="3003911" y="1317024"/>
                    </a:lnTo>
                    <a:close/>
                  </a:path>
                </a:pathLst>
              </a:cu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74F47A41-F574-D765-08F2-05D08AF4B6E6}"/>
                  </a:ext>
                </a:extLst>
              </p:cNvPr>
              <p:cNvSpPr/>
              <p:nvPr/>
            </p:nvSpPr>
            <p:spPr>
              <a:xfrm rot="5400000" flipV="1">
                <a:off x="352061" y="3212439"/>
                <a:ext cx="3687670" cy="921918"/>
              </a:xfrm>
              <a:custGeom>
                <a:avLst/>
                <a:gdLst>
                  <a:gd name="connsiteX0" fmla="*/ 0 w 3687670"/>
                  <a:gd name="connsiteY0" fmla="*/ 921918 h 921918"/>
                  <a:gd name="connsiteX1" fmla="*/ 3004243 w 3687670"/>
                  <a:gd name="connsiteY1" fmla="*/ 921918 h 921918"/>
                  <a:gd name="connsiteX2" fmla="*/ 3687670 w 3687670"/>
                  <a:gd name="connsiteY2" fmla="*/ 0 h 921918"/>
                  <a:gd name="connsiteX3" fmla="*/ 683427 w 3687670"/>
                  <a:gd name="connsiteY3" fmla="*/ 0 h 92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7670" h="921918">
                    <a:moveTo>
                      <a:pt x="0" y="921918"/>
                    </a:moveTo>
                    <a:lnTo>
                      <a:pt x="3004243" y="921918"/>
                    </a:lnTo>
                    <a:lnTo>
                      <a:pt x="3687670" y="0"/>
                    </a:lnTo>
                    <a:lnTo>
                      <a:pt x="683427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8CBC315B-A426-1C65-0EAE-AA9A878A9305}"/>
                </a:ext>
              </a:extLst>
            </p:cNvPr>
            <p:cNvSpPr/>
            <p:nvPr/>
          </p:nvSpPr>
          <p:spPr>
            <a:xfrm>
              <a:off x="3114057" y="2260349"/>
              <a:ext cx="1180735" cy="1000227"/>
            </a:xfrm>
            <a:custGeom>
              <a:avLst/>
              <a:gdLst>
                <a:gd name="connsiteX0" fmla="*/ 1636186 w 2368859"/>
                <a:gd name="connsiteY0" fmla="*/ 658537 h 2006714"/>
                <a:gd name="connsiteX1" fmla="*/ 1839232 w 2368859"/>
                <a:gd name="connsiteY1" fmla="*/ 740575 h 2006714"/>
                <a:gd name="connsiteX2" fmla="*/ 1837298 w 2368859"/>
                <a:gd name="connsiteY2" fmla="*/ 1063687 h 2006714"/>
                <a:gd name="connsiteX3" fmla="*/ 2081709 w 2368859"/>
                <a:gd name="connsiteY3" fmla="*/ 838546 h 2006714"/>
                <a:gd name="connsiteX4" fmla="*/ 2368859 w 2368859"/>
                <a:gd name="connsiteY4" fmla="*/ 954566 h 2006714"/>
                <a:gd name="connsiteX5" fmla="*/ 2075622 w 2368859"/>
                <a:gd name="connsiteY5" fmla="*/ 1224683 h 2006714"/>
                <a:gd name="connsiteX6" fmla="*/ 2359992 w 2368859"/>
                <a:gd name="connsiteY6" fmla="*/ 2006714 h 2006714"/>
                <a:gd name="connsiteX7" fmla="*/ 2125535 w 2368859"/>
                <a:gd name="connsiteY7" fmla="*/ 1911984 h 2006714"/>
                <a:gd name="connsiteX8" fmla="*/ 1925797 w 2368859"/>
                <a:gd name="connsiteY8" fmla="*/ 1362695 h 2006714"/>
                <a:gd name="connsiteX9" fmla="*/ 1835007 w 2368859"/>
                <a:gd name="connsiteY9" fmla="*/ 1446326 h 2006714"/>
                <a:gd name="connsiteX10" fmla="*/ 1832928 w 2368859"/>
                <a:gd name="connsiteY10" fmla="*/ 1793761 h 2006714"/>
                <a:gd name="connsiteX11" fmla="*/ 1629882 w 2368859"/>
                <a:gd name="connsiteY11" fmla="*/ 1711722 h 2006714"/>
                <a:gd name="connsiteX12" fmla="*/ 1082676 w 2368859"/>
                <a:gd name="connsiteY12" fmla="*/ 434897 h 2006714"/>
                <a:gd name="connsiteX13" fmla="*/ 1285722 w 2368859"/>
                <a:gd name="connsiteY13" fmla="*/ 516935 h 2006714"/>
                <a:gd name="connsiteX14" fmla="*/ 1281038 w 2368859"/>
                <a:gd name="connsiteY14" fmla="*/ 1299554 h 2006714"/>
                <a:gd name="connsiteX15" fmla="*/ 1584902 w 2368859"/>
                <a:gd name="connsiteY15" fmla="*/ 1422327 h 2006714"/>
                <a:gd name="connsiteX16" fmla="*/ 1583282 w 2368859"/>
                <a:gd name="connsiteY16" fmla="*/ 1692894 h 2006714"/>
                <a:gd name="connsiteX17" fmla="*/ 1279418 w 2368859"/>
                <a:gd name="connsiteY17" fmla="*/ 1570122 h 2006714"/>
                <a:gd name="connsiteX18" fmla="*/ 1076372 w 2368859"/>
                <a:gd name="connsiteY18" fmla="*/ 1488084 h 2006714"/>
                <a:gd name="connsiteX19" fmla="*/ 1076372 w 2368859"/>
                <a:gd name="connsiteY19" fmla="*/ 1488083 h 2006714"/>
                <a:gd name="connsiteX20" fmla="*/ 1077991 w 2368859"/>
                <a:gd name="connsiteY20" fmla="*/ 1217516 h 2006714"/>
                <a:gd name="connsiteX21" fmla="*/ 1077992 w 2368859"/>
                <a:gd name="connsiteY21" fmla="*/ 1217516 h 2006714"/>
                <a:gd name="connsiteX22" fmla="*/ 791764 w 2368859"/>
                <a:gd name="connsiteY22" fmla="*/ 317357 h 2006714"/>
                <a:gd name="connsiteX23" fmla="*/ 994810 w 2368859"/>
                <a:gd name="connsiteY23" fmla="*/ 399396 h 2006714"/>
                <a:gd name="connsiteX24" fmla="*/ 988506 w 2368859"/>
                <a:gd name="connsiteY24" fmla="*/ 1452582 h 2006714"/>
                <a:gd name="connsiteX25" fmla="*/ 785461 w 2368859"/>
                <a:gd name="connsiteY25" fmla="*/ 1370544 h 2006714"/>
                <a:gd name="connsiteX26" fmla="*/ 6303 w 2368859"/>
                <a:gd name="connsiteY26" fmla="*/ 0 h 2006714"/>
                <a:gd name="connsiteX27" fmla="*/ 63893 w 2368859"/>
                <a:gd name="connsiteY27" fmla="*/ 23269 h 2006714"/>
                <a:gd name="connsiteX28" fmla="*/ 305113 w 2368859"/>
                <a:gd name="connsiteY28" fmla="*/ 120731 h 2006714"/>
                <a:gd name="connsiteX29" fmla="*/ 354182 w 2368859"/>
                <a:gd name="connsiteY29" fmla="*/ 294567 h 2006714"/>
                <a:gd name="connsiteX30" fmla="*/ 405090 w 2368859"/>
                <a:gd name="connsiteY30" fmla="*/ 161125 h 2006714"/>
                <a:gd name="connsiteX31" fmla="*/ 646308 w 2368859"/>
                <a:gd name="connsiteY31" fmla="*/ 258586 h 2006714"/>
                <a:gd name="connsiteX32" fmla="*/ 692989 w 2368859"/>
                <a:gd name="connsiteY32" fmla="*/ 277447 h 2006714"/>
                <a:gd name="connsiteX33" fmla="*/ 686686 w 2368859"/>
                <a:gd name="connsiteY33" fmla="*/ 1330635 h 2006714"/>
                <a:gd name="connsiteX34" fmla="*/ 483640 w 2368859"/>
                <a:gd name="connsiteY34" fmla="*/ 1248597 h 2006714"/>
                <a:gd name="connsiteX35" fmla="*/ 487067 w 2368859"/>
                <a:gd name="connsiteY35" fmla="*/ 675997 h 2006714"/>
                <a:gd name="connsiteX36" fmla="*/ 349745 w 2368859"/>
                <a:gd name="connsiteY36" fmla="*/ 1035950 h 2006714"/>
                <a:gd name="connsiteX37" fmla="*/ 206673 w 2368859"/>
                <a:gd name="connsiteY37" fmla="*/ 529093 h 2006714"/>
                <a:gd name="connsiteX38" fmla="*/ 203045 w 2368859"/>
                <a:gd name="connsiteY38" fmla="*/ 1135225 h 2006714"/>
                <a:gd name="connsiteX39" fmla="*/ 0 w 2368859"/>
                <a:gd name="connsiteY39" fmla="*/ 1053187 h 2006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368859" h="2006714">
                  <a:moveTo>
                    <a:pt x="1636186" y="658537"/>
                  </a:moveTo>
                  <a:lnTo>
                    <a:pt x="1839232" y="740575"/>
                  </a:lnTo>
                  <a:lnTo>
                    <a:pt x="1837298" y="1063687"/>
                  </a:lnTo>
                  <a:lnTo>
                    <a:pt x="2081709" y="838546"/>
                  </a:lnTo>
                  <a:lnTo>
                    <a:pt x="2368859" y="954566"/>
                  </a:lnTo>
                  <a:lnTo>
                    <a:pt x="2075622" y="1224683"/>
                  </a:lnTo>
                  <a:lnTo>
                    <a:pt x="2359992" y="2006714"/>
                  </a:lnTo>
                  <a:lnTo>
                    <a:pt x="2125535" y="1911984"/>
                  </a:lnTo>
                  <a:lnTo>
                    <a:pt x="1925797" y="1362695"/>
                  </a:lnTo>
                  <a:lnTo>
                    <a:pt x="1835007" y="1446326"/>
                  </a:lnTo>
                  <a:lnTo>
                    <a:pt x="1832928" y="1793761"/>
                  </a:lnTo>
                  <a:lnTo>
                    <a:pt x="1629882" y="1711722"/>
                  </a:lnTo>
                  <a:close/>
                  <a:moveTo>
                    <a:pt x="1082676" y="434897"/>
                  </a:moveTo>
                  <a:lnTo>
                    <a:pt x="1285722" y="516935"/>
                  </a:lnTo>
                  <a:lnTo>
                    <a:pt x="1281038" y="1299554"/>
                  </a:lnTo>
                  <a:lnTo>
                    <a:pt x="1584902" y="1422327"/>
                  </a:lnTo>
                  <a:lnTo>
                    <a:pt x="1583282" y="1692894"/>
                  </a:lnTo>
                  <a:lnTo>
                    <a:pt x="1279418" y="1570122"/>
                  </a:lnTo>
                  <a:lnTo>
                    <a:pt x="1076372" y="1488084"/>
                  </a:lnTo>
                  <a:lnTo>
                    <a:pt x="1076372" y="1488083"/>
                  </a:lnTo>
                  <a:lnTo>
                    <a:pt x="1077991" y="1217516"/>
                  </a:lnTo>
                  <a:lnTo>
                    <a:pt x="1077992" y="1217516"/>
                  </a:lnTo>
                  <a:close/>
                  <a:moveTo>
                    <a:pt x="791764" y="317357"/>
                  </a:moveTo>
                  <a:lnTo>
                    <a:pt x="994810" y="399396"/>
                  </a:lnTo>
                  <a:lnTo>
                    <a:pt x="988506" y="1452582"/>
                  </a:lnTo>
                  <a:lnTo>
                    <a:pt x="785461" y="1370544"/>
                  </a:lnTo>
                  <a:close/>
                  <a:moveTo>
                    <a:pt x="6303" y="0"/>
                  </a:moveTo>
                  <a:lnTo>
                    <a:pt x="63893" y="23269"/>
                  </a:lnTo>
                  <a:lnTo>
                    <a:pt x="305113" y="120731"/>
                  </a:lnTo>
                  <a:lnTo>
                    <a:pt x="354182" y="294567"/>
                  </a:lnTo>
                  <a:lnTo>
                    <a:pt x="405090" y="161125"/>
                  </a:lnTo>
                  <a:lnTo>
                    <a:pt x="646308" y="258586"/>
                  </a:lnTo>
                  <a:lnTo>
                    <a:pt x="692989" y="277447"/>
                  </a:lnTo>
                  <a:lnTo>
                    <a:pt x="686686" y="1330635"/>
                  </a:lnTo>
                  <a:lnTo>
                    <a:pt x="483640" y="1248597"/>
                  </a:lnTo>
                  <a:lnTo>
                    <a:pt x="487067" y="675997"/>
                  </a:lnTo>
                  <a:lnTo>
                    <a:pt x="349745" y="1035950"/>
                  </a:lnTo>
                  <a:lnTo>
                    <a:pt x="206673" y="529093"/>
                  </a:lnTo>
                  <a:lnTo>
                    <a:pt x="203045" y="1135225"/>
                  </a:lnTo>
                  <a:lnTo>
                    <a:pt x="0" y="1053187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9646594-951B-1A2C-FB23-88A5B14E627D}"/>
                </a:ext>
              </a:extLst>
            </p:cNvPr>
            <p:cNvSpPr/>
            <p:nvPr/>
          </p:nvSpPr>
          <p:spPr>
            <a:xfrm>
              <a:off x="4460997" y="2458731"/>
              <a:ext cx="741479" cy="792995"/>
            </a:xfrm>
            <a:custGeom>
              <a:avLst/>
              <a:gdLst>
                <a:gd name="connsiteX0" fmla="*/ 219382 w 741479"/>
                <a:gd name="connsiteY0" fmla="*/ 295111 h 792995"/>
                <a:gd name="connsiteX1" fmla="*/ 213929 w 741479"/>
                <a:gd name="connsiteY1" fmla="*/ 672073 h 792995"/>
                <a:gd name="connsiteX2" fmla="*/ 150673 w 741479"/>
                <a:gd name="connsiteY2" fmla="*/ 707829 h 792995"/>
                <a:gd name="connsiteX3" fmla="*/ 153637 w 741479"/>
                <a:gd name="connsiteY3" fmla="*/ 502881 h 792995"/>
                <a:gd name="connsiteX4" fmla="*/ 109483 w 741479"/>
                <a:gd name="connsiteY4" fmla="*/ 674962 h 792995"/>
                <a:gd name="connsiteX5" fmla="*/ 66395 w 741479"/>
                <a:gd name="connsiteY5" fmla="*/ 540290 h 792995"/>
                <a:gd name="connsiteX6" fmla="*/ 63257 w 741479"/>
                <a:gd name="connsiteY6" fmla="*/ 757240 h 792995"/>
                <a:gd name="connsiteX7" fmla="*/ 0 w 741479"/>
                <a:gd name="connsiteY7" fmla="*/ 792995 h 792995"/>
                <a:gd name="connsiteX8" fmla="*/ 5454 w 741479"/>
                <a:gd name="connsiteY8" fmla="*/ 416033 h 792995"/>
                <a:gd name="connsiteX9" fmla="*/ 23395 w 741479"/>
                <a:gd name="connsiteY9" fmla="*/ 405892 h 792995"/>
                <a:gd name="connsiteX10" fmla="*/ 98544 w 741479"/>
                <a:gd name="connsiteY10" fmla="*/ 363415 h 792995"/>
                <a:gd name="connsiteX11" fmla="*/ 113322 w 741479"/>
                <a:gd name="connsiteY11" fmla="*/ 409603 h 792995"/>
                <a:gd name="connsiteX12" fmla="*/ 129690 w 741479"/>
                <a:gd name="connsiteY12" fmla="*/ 345809 h 792995"/>
                <a:gd name="connsiteX13" fmla="*/ 204839 w 741479"/>
                <a:gd name="connsiteY13" fmla="*/ 303332 h 792995"/>
                <a:gd name="connsiteX14" fmla="*/ 313410 w 741479"/>
                <a:gd name="connsiteY14" fmla="*/ 241962 h 792995"/>
                <a:gd name="connsiteX15" fmla="*/ 307957 w 741479"/>
                <a:gd name="connsiteY15" fmla="*/ 618924 h 792995"/>
                <a:gd name="connsiteX16" fmla="*/ 244701 w 741479"/>
                <a:gd name="connsiteY16" fmla="*/ 654679 h 792995"/>
                <a:gd name="connsiteX17" fmla="*/ 250154 w 741479"/>
                <a:gd name="connsiteY17" fmla="*/ 277717 h 792995"/>
                <a:gd name="connsiteX18" fmla="*/ 404041 w 741479"/>
                <a:gd name="connsiteY18" fmla="*/ 190735 h 792995"/>
                <a:gd name="connsiteX19" fmla="*/ 399989 w 741479"/>
                <a:gd name="connsiteY19" fmla="*/ 470853 h 792995"/>
                <a:gd name="connsiteX20" fmla="*/ 494653 w 741479"/>
                <a:gd name="connsiteY20" fmla="*/ 417344 h 792995"/>
                <a:gd name="connsiteX21" fmla="*/ 493252 w 741479"/>
                <a:gd name="connsiteY21" fmla="*/ 514187 h 792995"/>
                <a:gd name="connsiteX22" fmla="*/ 398587 w 741479"/>
                <a:gd name="connsiteY22" fmla="*/ 567696 h 792995"/>
                <a:gd name="connsiteX23" fmla="*/ 335331 w 741479"/>
                <a:gd name="connsiteY23" fmla="*/ 603452 h 792995"/>
                <a:gd name="connsiteX24" fmla="*/ 335330 w 741479"/>
                <a:gd name="connsiteY24" fmla="*/ 603451 h 792995"/>
                <a:gd name="connsiteX25" fmla="*/ 336731 w 741479"/>
                <a:gd name="connsiteY25" fmla="*/ 506609 h 792995"/>
                <a:gd name="connsiteX26" fmla="*/ 340784 w 741479"/>
                <a:gd name="connsiteY26" fmla="*/ 226490 h 792995"/>
                <a:gd name="connsiteX27" fmla="*/ 741479 w 741479"/>
                <a:gd name="connsiteY27" fmla="*/ 0 h 792995"/>
                <a:gd name="connsiteX28" fmla="*/ 648839 w 741479"/>
                <a:gd name="connsiteY28" fmla="*/ 189982 h 792995"/>
                <a:gd name="connsiteX29" fmla="*/ 735226 w 741479"/>
                <a:gd name="connsiteY29" fmla="*/ 377412 h 792995"/>
                <a:gd name="connsiteX30" fmla="*/ 662185 w 741479"/>
                <a:gd name="connsiteY30" fmla="*/ 418699 h 792995"/>
                <a:gd name="connsiteX31" fmla="*/ 601507 w 741479"/>
                <a:gd name="connsiteY31" fmla="*/ 287050 h 792995"/>
                <a:gd name="connsiteX32" fmla="*/ 572826 w 741479"/>
                <a:gd name="connsiteY32" fmla="*/ 345870 h 792995"/>
                <a:gd name="connsiteX33" fmla="*/ 571026 w 741479"/>
                <a:gd name="connsiteY33" fmla="*/ 470226 h 792995"/>
                <a:gd name="connsiteX34" fmla="*/ 507771 w 741479"/>
                <a:gd name="connsiteY34" fmla="*/ 505981 h 792995"/>
                <a:gd name="connsiteX35" fmla="*/ 513223 w 741479"/>
                <a:gd name="connsiteY35" fmla="*/ 129020 h 792995"/>
                <a:gd name="connsiteX36" fmla="*/ 576479 w 741479"/>
                <a:gd name="connsiteY36" fmla="*/ 93264 h 792995"/>
                <a:gd name="connsiteX37" fmla="*/ 574807 w 741479"/>
                <a:gd name="connsiteY37" fmla="*/ 208914 h 792995"/>
                <a:gd name="connsiteX38" fmla="*/ 652020 w 741479"/>
                <a:gd name="connsiteY38" fmla="*/ 50566 h 792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41479" h="792995">
                  <a:moveTo>
                    <a:pt x="219382" y="295111"/>
                  </a:moveTo>
                  <a:lnTo>
                    <a:pt x="213929" y="672073"/>
                  </a:lnTo>
                  <a:lnTo>
                    <a:pt x="150673" y="707829"/>
                  </a:lnTo>
                  <a:lnTo>
                    <a:pt x="153637" y="502881"/>
                  </a:lnTo>
                  <a:lnTo>
                    <a:pt x="109483" y="674962"/>
                  </a:lnTo>
                  <a:lnTo>
                    <a:pt x="66395" y="540290"/>
                  </a:lnTo>
                  <a:lnTo>
                    <a:pt x="63257" y="757240"/>
                  </a:lnTo>
                  <a:lnTo>
                    <a:pt x="0" y="792995"/>
                  </a:lnTo>
                  <a:lnTo>
                    <a:pt x="5454" y="416033"/>
                  </a:lnTo>
                  <a:lnTo>
                    <a:pt x="23395" y="405892"/>
                  </a:lnTo>
                  <a:lnTo>
                    <a:pt x="98544" y="363415"/>
                  </a:lnTo>
                  <a:lnTo>
                    <a:pt x="113322" y="409603"/>
                  </a:lnTo>
                  <a:lnTo>
                    <a:pt x="129690" y="345809"/>
                  </a:lnTo>
                  <a:lnTo>
                    <a:pt x="204839" y="303332"/>
                  </a:lnTo>
                  <a:close/>
                  <a:moveTo>
                    <a:pt x="313410" y="241962"/>
                  </a:moveTo>
                  <a:lnTo>
                    <a:pt x="307957" y="618924"/>
                  </a:lnTo>
                  <a:lnTo>
                    <a:pt x="244701" y="654679"/>
                  </a:lnTo>
                  <a:lnTo>
                    <a:pt x="250154" y="277717"/>
                  </a:lnTo>
                  <a:close/>
                  <a:moveTo>
                    <a:pt x="404041" y="190735"/>
                  </a:moveTo>
                  <a:lnTo>
                    <a:pt x="399989" y="470853"/>
                  </a:lnTo>
                  <a:lnTo>
                    <a:pt x="494653" y="417344"/>
                  </a:lnTo>
                  <a:lnTo>
                    <a:pt x="493252" y="514187"/>
                  </a:lnTo>
                  <a:lnTo>
                    <a:pt x="398587" y="567696"/>
                  </a:lnTo>
                  <a:lnTo>
                    <a:pt x="335331" y="603452"/>
                  </a:lnTo>
                  <a:lnTo>
                    <a:pt x="335330" y="603451"/>
                  </a:lnTo>
                  <a:lnTo>
                    <a:pt x="336731" y="506609"/>
                  </a:lnTo>
                  <a:lnTo>
                    <a:pt x="340784" y="226490"/>
                  </a:lnTo>
                  <a:close/>
                  <a:moveTo>
                    <a:pt x="741479" y="0"/>
                  </a:moveTo>
                  <a:lnTo>
                    <a:pt x="648839" y="189982"/>
                  </a:lnTo>
                  <a:lnTo>
                    <a:pt x="735226" y="377412"/>
                  </a:lnTo>
                  <a:lnTo>
                    <a:pt x="662185" y="418699"/>
                  </a:lnTo>
                  <a:lnTo>
                    <a:pt x="601507" y="287050"/>
                  </a:lnTo>
                  <a:lnTo>
                    <a:pt x="572826" y="345870"/>
                  </a:lnTo>
                  <a:lnTo>
                    <a:pt x="571026" y="470226"/>
                  </a:lnTo>
                  <a:lnTo>
                    <a:pt x="507771" y="505981"/>
                  </a:lnTo>
                  <a:lnTo>
                    <a:pt x="513223" y="129020"/>
                  </a:lnTo>
                  <a:lnTo>
                    <a:pt x="576479" y="93264"/>
                  </a:lnTo>
                  <a:lnTo>
                    <a:pt x="574807" y="208914"/>
                  </a:lnTo>
                  <a:lnTo>
                    <a:pt x="652020" y="50566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EAB1EDA6-5DC5-AD00-9695-D32E41C433C1}"/>
                </a:ext>
              </a:extLst>
            </p:cNvPr>
            <p:cNvSpPr/>
            <p:nvPr/>
          </p:nvSpPr>
          <p:spPr>
            <a:xfrm>
              <a:off x="3320764" y="923001"/>
              <a:ext cx="1281886" cy="666816"/>
            </a:xfrm>
            <a:custGeom>
              <a:avLst/>
              <a:gdLst>
                <a:gd name="connsiteX0" fmla="*/ 948702 w 1281886"/>
                <a:gd name="connsiteY0" fmla="*/ 291459 h 666816"/>
                <a:gd name="connsiteX1" fmla="*/ 1041037 w 1281886"/>
                <a:gd name="connsiteY1" fmla="*/ 327768 h 666816"/>
                <a:gd name="connsiteX2" fmla="*/ 977374 w 1281886"/>
                <a:gd name="connsiteY2" fmla="*/ 402871 h 666816"/>
                <a:gd name="connsiteX3" fmla="*/ 1151304 w 1281886"/>
                <a:gd name="connsiteY3" fmla="*/ 371129 h 666816"/>
                <a:gd name="connsiteX4" fmla="*/ 1281886 w 1281886"/>
                <a:gd name="connsiteY4" fmla="*/ 422478 h 666816"/>
                <a:gd name="connsiteX5" fmla="*/ 1073211 w 1281886"/>
                <a:gd name="connsiteY5" fmla="*/ 460561 h 666816"/>
                <a:gd name="connsiteX6" fmla="*/ 1073211 w 1281886"/>
                <a:gd name="connsiteY6" fmla="*/ 666816 h 666816"/>
                <a:gd name="connsiteX7" fmla="*/ 966591 w 1281886"/>
                <a:gd name="connsiteY7" fmla="*/ 624890 h 666816"/>
                <a:gd name="connsiteX8" fmla="*/ 966591 w 1281886"/>
                <a:gd name="connsiteY8" fmla="*/ 480019 h 666816"/>
                <a:gd name="connsiteX9" fmla="*/ 901983 w 1281886"/>
                <a:gd name="connsiteY9" fmla="*/ 491810 h 666816"/>
                <a:gd name="connsiteX10" fmla="*/ 833528 w 1281886"/>
                <a:gd name="connsiteY10" fmla="*/ 572566 h 666816"/>
                <a:gd name="connsiteX11" fmla="*/ 741192 w 1281886"/>
                <a:gd name="connsiteY11" fmla="*/ 536257 h 666816"/>
                <a:gd name="connsiteX12" fmla="*/ 696992 w 1281886"/>
                <a:gd name="connsiteY12" fmla="*/ 192479 h 666816"/>
                <a:gd name="connsiteX13" fmla="*/ 789328 w 1281886"/>
                <a:gd name="connsiteY13" fmla="*/ 228789 h 666816"/>
                <a:gd name="connsiteX14" fmla="*/ 635128 w 1281886"/>
                <a:gd name="connsiteY14" fmla="*/ 410697 h 666816"/>
                <a:gd name="connsiteX15" fmla="*/ 773311 w 1281886"/>
                <a:gd name="connsiteY15" fmla="*/ 465034 h 666816"/>
                <a:gd name="connsiteX16" fmla="*/ 720000 w 1281886"/>
                <a:gd name="connsiteY16" fmla="*/ 527924 h 666816"/>
                <a:gd name="connsiteX17" fmla="*/ 581818 w 1281886"/>
                <a:gd name="connsiteY17" fmla="*/ 473586 h 666816"/>
                <a:gd name="connsiteX18" fmla="*/ 581818 w 1281886"/>
                <a:gd name="connsiteY18" fmla="*/ 473586 h 666816"/>
                <a:gd name="connsiteX19" fmla="*/ 489482 w 1281886"/>
                <a:gd name="connsiteY19" fmla="*/ 437277 h 666816"/>
                <a:gd name="connsiteX20" fmla="*/ 489482 w 1281886"/>
                <a:gd name="connsiteY20" fmla="*/ 437277 h 666816"/>
                <a:gd name="connsiteX21" fmla="*/ 489482 w 1281886"/>
                <a:gd name="connsiteY21" fmla="*/ 437277 h 666816"/>
                <a:gd name="connsiteX22" fmla="*/ 542792 w 1281886"/>
                <a:gd name="connsiteY22" fmla="*/ 374387 h 666816"/>
                <a:gd name="connsiteX23" fmla="*/ 542793 w 1281886"/>
                <a:gd name="connsiteY23" fmla="*/ 374388 h 666816"/>
                <a:gd name="connsiteX24" fmla="*/ 564700 w 1281886"/>
                <a:gd name="connsiteY24" fmla="*/ 140458 h 666816"/>
                <a:gd name="connsiteX25" fmla="*/ 657035 w 1281886"/>
                <a:gd name="connsiteY25" fmla="*/ 176767 h 666816"/>
                <a:gd name="connsiteX26" fmla="*/ 449525 w 1281886"/>
                <a:gd name="connsiteY26" fmla="*/ 421564 h 666816"/>
                <a:gd name="connsiteX27" fmla="*/ 357190 w 1281886"/>
                <a:gd name="connsiteY27" fmla="*/ 385255 h 666816"/>
                <a:gd name="connsiteX28" fmla="*/ 207510 w 1281886"/>
                <a:gd name="connsiteY28" fmla="*/ 0 h 666816"/>
                <a:gd name="connsiteX29" fmla="*/ 233699 w 1281886"/>
                <a:gd name="connsiteY29" fmla="*/ 10298 h 666816"/>
                <a:gd name="connsiteX30" fmla="*/ 343394 w 1281886"/>
                <a:gd name="connsiteY30" fmla="*/ 53434 h 666816"/>
                <a:gd name="connsiteX31" fmla="*/ 335855 w 1281886"/>
                <a:gd name="connsiteY31" fmla="*/ 98084 h 666816"/>
                <a:gd name="connsiteX32" fmla="*/ 388859 w 1281886"/>
                <a:gd name="connsiteY32" fmla="*/ 71312 h 666816"/>
                <a:gd name="connsiteX33" fmla="*/ 498554 w 1281886"/>
                <a:gd name="connsiteY33" fmla="*/ 114447 h 666816"/>
                <a:gd name="connsiteX34" fmla="*/ 519782 w 1281886"/>
                <a:gd name="connsiteY34" fmla="*/ 122795 h 666816"/>
                <a:gd name="connsiteX35" fmla="*/ 312272 w 1281886"/>
                <a:gd name="connsiteY35" fmla="*/ 367592 h 666816"/>
                <a:gd name="connsiteX36" fmla="*/ 219936 w 1281886"/>
                <a:gd name="connsiteY36" fmla="*/ 331283 h 666816"/>
                <a:gd name="connsiteX37" fmla="*/ 332756 w 1281886"/>
                <a:gd name="connsiteY37" fmla="*/ 198191 h 666816"/>
                <a:gd name="connsiteX38" fmla="*/ 189780 w 1281886"/>
                <a:gd name="connsiteY38" fmla="*/ 270407 h 666816"/>
                <a:gd name="connsiteX39" fmla="*/ 211762 w 1281886"/>
                <a:gd name="connsiteY39" fmla="*/ 140220 h 666816"/>
                <a:gd name="connsiteX40" fmla="*/ 92335 w 1281886"/>
                <a:gd name="connsiteY40" fmla="*/ 281106 h 666816"/>
                <a:gd name="connsiteX41" fmla="*/ 0 w 1281886"/>
                <a:gd name="connsiteY41" fmla="*/ 244797 h 666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281886" h="666816">
                  <a:moveTo>
                    <a:pt x="948702" y="291459"/>
                  </a:moveTo>
                  <a:lnTo>
                    <a:pt x="1041037" y="327768"/>
                  </a:lnTo>
                  <a:lnTo>
                    <a:pt x="977374" y="402871"/>
                  </a:lnTo>
                  <a:lnTo>
                    <a:pt x="1151304" y="371129"/>
                  </a:lnTo>
                  <a:lnTo>
                    <a:pt x="1281886" y="422478"/>
                  </a:lnTo>
                  <a:lnTo>
                    <a:pt x="1073211" y="460561"/>
                  </a:lnTo>
                  <a:lnTo>
                    <a:pt x="1073211" y="666816"/>
                  </a:lnTo>
                  <a:lnTo>
                    <a:pt x="966591" y="624890"/>
                  </a:lnTo>
                  <a:lnTo>
                    <a:pt x="966591" y="480019"/>
                  </a:lnTo>
                  <a:lnTo>
                    <a:pt x="901983" y="491810"/>
                  </a:lnTo>
                  <a:lnTo>
                    <a:pt x="833528" y="572566"/>
                  </a:lnTo>
                  <a:lnTo>
                    <a:pt x="741192" y="536257"/>
                  </a:lnTo>
                  <a:close/>
                  <a:moveTo>
                    <a:pt x="696992" y="192479"/>
                  </a:moveTo>
                  <a:lnTo>
                    <a:pt x="789328" y="228789"/>
                  </a:lnTo>
                  <a:lnTo>
                    <a:pt x="635128" y="410697"/>
                  </a:lnTo>
                  <a:lnTo>
                    <a:pt x="773311" y="465034"/>
                  </a:lnTo>
                  <a:lnTo>
                    <a:pt x="720000" y="527924"/>
                  </a:lnTo>
                  <a:lnTo>
                    <a:pt x="581818" y="473586"/>
                  </a:lnTo>
                  <a:lnTo>
                    <a:pt x="581818" y="473586"/>
                  </a:lnTo>
                  <a:lnTo>
                    <a:pt x="489482" y="437277"/>
                  </a:lnTo>
                  <a:lnTo>
                    <a:pt x="489482" y="437277"/>
                  </a:lnTo>
                  <a:lnTo>
                    <a:pt x="489482" y="437277"/>
                  </a:lnTo>
                  <a:lnTo>
                    <a:pt x="542792" y="374387"/>
                  </a:lnTo>
                  <a:lnTo>
                    <a:pt x="542793" y="374388"/>
                  </a:lnTo>
                  <a:close/>
                  <a:moveTo>
                    <a:pt x="564700" y="140458"/>
                  </a:moveTo>
                  <a:lnTo>
                    <a:pt x="657035" y="176767"/>
                  </a:lnTo>
                  <a:lnTo>
                    <a:pt x="449525" y="421564"/>
                  </a:lnTo>
                  <a:lnTo>
                    <a:pt x="357190" y="385255"/>
                  </a:lnTo>
                  <a:close/>
                  <a:moveTo>
                    <a:pt x="207510" y="0"/>
                  </a:moveTo>
                  <a:lnTo>
                    <a:pt x="233699" y="10298"/>
                  </a:lnTo>
                  <a:lnTo>
                    <a:pt x="343394" y="53434"/>
                  </a:lnTo>
                  <a:lnTo>
                    <a:pt x="335855" y="98084"/>
                  </a:lnTo>
                  <a:lnTo>
                    <a:pt x="388859" y="71312"/>
                  </a:lnTo>
                  <a:lnTo>
                    <a:pt x="498554" y="114447"/>
                  </a:lnTo>
                  <a:lnTo>
                    <a:pt x="519782" y="122795"/>
                  </a:lnTo>
                  <a:lnTo>
                    <a:pt x="312272" y="367592"/>
                  </a:lnTo>
                  <a:lnTo>
                    <a:pt x="219936" y="331283"/>
                  </a:lnTo>
                  <a:lnTo>
                    <a:pt x="332756" y="198191"/>
                  </a:lnTo>
                  <a:lnTo>
                    <a:pt x="189780" y="270407"/>
                  </a:lnTo>
                  <a:lnTo>
                    <a:pt x="211762" y="140220"/>
                  </a:lnTo>
                  <a:lnTo>
                    <a:pt x="92335" y="281106"/>
                  </a:lnTo>
                  <a:lnTo>
                    <a:pt x="0" y="244797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07DE8F3A-3B4F-EECB-B5D1-40400726519B}"/>
              </a:ext>
            </a:extLst>
          </p:cNvPr>
          <p:cNvGrpSpPr/>
          <p:nvPr/>
        </p:nvGrpSpPr>
        <p:grpSpPr>
          <a:xfrm>
            <a:off x="1395437" y="797446"/>
            <a:ext cx="1196912" cy="2710818"/>
            <a:chOff x="468859" y="511969"/>
            <a:chExt cx="2241775" cy="5077276"/>
          </a:xfrm>
        </p:grpSpPr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B8C99626-642C-AF8B-45B7-46AB4D2CA9D6}"/>
                </a:ext>
              </a:extLst>
            </p:cNvPr>
            <p:cNvGrpSpPr/>
            <p:nvPr/>
          </p:nvGrpSpPr>
          <p:grpSpPr>
            <a:xfrm>
              <a:off x="468859" y="511969"/>
              <a:ext cx="2241775" cy="5077276"/>
              <a:chOff x="-2152533" y="511969"/>
              <a:chExt cx="2241775" cy="7091238"/>
            </a:xfrm>
          </p:grpSpPr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EE3B6B2B-8794-3367-74BB-B654BECE77E1}"/>
                  </a:ext>
                </a:extLst>
              </p:cNvPr>
              <p:cNvGrpSpPr/>
              <p:nvPr/>
            </p:nvGrpSpPr>
            <p:grpSpPr>
              <a:xfrm>
                <a:off x="-2152533" y="511969"/>
                <a:ext cx="2241775" cy="2000471"/>
                <a:chOff x="1208584" y="511969"/>
                <a:chExt cx="2241775" cy="2000471"/>
              </a:xfrm>
              <a:solidFill>
                <a:srgbClr val="00B0F0"/>
              </a:solidFill>
            </p:grpSpPr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053BEC99-F328-7FFF-64C8-887CE3766E5B}"/>
                    </a:ext>
                  </a:extLst>
                </p:cNvPr>
                <p:cNvSpPr/>
                <p:nvPr/>
              </p:nvSpPr>
              <p:spPr>
                <a:xfrm>
                  <a:off x="2526438" y="1347816"/>
                  <a:ext cx="923921" cy="1164624"/>
                </a:xfrm>
                <a:custGeom>
                  <a:avLst/>
                  <a:gdLst>
                    <a:gd name="connsiteX0" fmla="*/ 0 w 498475"/>
                    <a:gd name="connsiteY0" fmla="*/ 765175 h 765175"/>
                    <a:gd name="connsiteX1" fmla="*/ 498475 w 498475"/>
                    <a:gd name="connsiteY1" fmla="*/ 393700 h 765175"/>
                    <a:gd name="connsiteX2" fmla="*/ 263525 w 498475"/>
                    <a:gd name="connsiteY2" fmla="*/ 0 h 765175"/>
                    <a:gd name="connsiteX3" fmla="*/ 0 w 498475"/>
                    <a:gd name="connsiteY3" fmla="*/ 765175 h 765175"/>
                    <a:gd name="connsiteX0" fmla="*/ 0 w 498475"/>
                    <a:gd name="connsiteY0" fmla="*/ 638175 h 638175"/>
                    <a:gd name="connsiteX1" fmla="*/ 498475 w 498475"/>
                    <a:gd name="connsiteY1" fmla="*/ 266700 h 638175"/>
                    <a:gd name="connsiteX2" fmla="*/ 273050 w 498475"/>
                    <a:gd name="connsiteY2" fmla="*/ 0 h 638175"/>
                    <a:gd name="connsiteX3" fmla="*/ 0 w 498475"/>
                    <a:gd name="connsiteY3" fmla="*/ 638175 h 638175"/>
                    <a:gd name="connsiteX0" fmla="*/ 0 w 501650"/>
                    <a:gd name="connsiteY0" fmla="*/ 638175 h 638175"/>
                    <a:gd name="connsiteX1" fmla="*/ 501650 w 501650"/>
                    <a:gd name="connsiteY1" fmla="*/ 266700 h 638175"/>
                    <a:gd name="connsiteX2" fmla="*/ 273050 w 501650"/>
                    <a:gd name="connsiteY2" fmla="*/ 0 h 638175"/>
                    <a:gd name="connsiteX3" fmla="*/ 0 w 501650"/>
                    <a:gd name="connsiteY3" fmla="*/ 638175 h 638175"/>
                    <a:gd name="connsiteX0" fmla="*/ 0 w 503961"/>
                    <a:gd name="connsiteY0" fmla="*/ 638175 h 638175"/>
                    <a:gd name="connsiteX1" fmla="*/ 503961 w 503961"/>
                    <a:gd name="connsiteY1" fmla="*/ 241857 h 638175"/>
                    <a:gd name="connsiteX2" fmla="*/ 273050 w 503961"/>
                    <a:gd name="connsiteY2" fmla="*/ 0 h 638175"/>
                    <a:gd name="connsiteX3" fmla="*/ 0 w 503961"/>
                    <a:gd name="connsiteY3" fmla="*/ 638175 h 638175"/>
                    <a:gd name="connsiteX0" fmla="*/ 0 w 502420"/>
                    <a:gd name="connsiteY0" fmla="*/ 638175 h 638175"/>
                    <a:gd name="connsiteX1" fmla="*/ 502420 w 502420"/>
                    <a:gd name="connsiteY1" fmla="*/ 264371 h 638175"/>
                    <a:gd name="connsiteX2" fmla="*/ 273050 w 502420"/>
                    <a:gd name="connsiteY2" fmla="*/ 0 h 638175"/>
                    <a:gd name="connsiteX3" fmla="*/ 0 w 502420"/>
                    <a:gd name="connsiteY3" fmla="*/ 638175 h 638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2420" h="638175">
                      <a:moveTo>
                        <a:pt x="0" y="638175"/>
                      </a:moveTo>
                      <a:lnTo>
                        <a:pt x="502420" y="264371"/>
                      </a:lnTo>
                      <a:lnTo>
                        <a:pt x="273050" y="0"/>
                      </a:lnTo>
                      <a:lnTo>
                        <a:pt x="0" y="638175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CE88FA30-EBD4-2238-1697-7DA7B965DE4A}"/>
                    </a:ext>
                  </a:extLst>
                </p:cNvPr>
                <p:cNvSpPr/>
                <p:nvPr/>
              </p:nvSpPr>
              <p:spPr>
                <a:xfrm>
                  <a:off x="1208584" y="665881"/>
                  <a:ext cx="1818296" cy="1846559"/>
                </a:xfrm>
                <a:custGeom>
                  <a:avLst/>
                  <a:gdLst>
                    <a:gd name="connsiteX0" fmla="*/ 843952 w 3765078"/>
                    <a:gd name="connsiteY0" fmla="*/ 0 h 3103637"/>
                    <a:gd name="connsiteX1" fmla="*/ 1552897 w 3765078"/>
                    <a:gd name="connsiteY1" fmla="*/ 810900 h 3103637"/>
                    <a:gd name="connsiteX2" fmla="*/ 1446705 w 3765078"/>
                    <a:gd name="connsiteY2" fmla="*/ 889306 h 3103637"/>
                    <a:gd name="connsiteX3" fmla="*/ 2839663 w 3765078"/>
                    <a:gd name="connsiteY3" fmla="*/ 1648256 h 3103637"/>
                    <a:gd name="connsiteX4" fmla="*/ 3056133 w 3765078"/>
                    <a:gd name="connsiteY4" fmla="*/ 1146175 h 3103637"/>
                    <a:gd name="connsiteX5" fmla="*/ 3765078 w 3765078"/>
                    <a:gd name="connsiteY5" fmla="*/ 1957075 h 3103637"/>
                    <a:gd name="connsiteX6" fmla="*/ 2212181 w 3765078"/>
                    <a:gd name="connsiteY6" fmla="*/ 3103637 h 3103637"/>
                    <a:gd name="connsiteX7" fmla="*/ 2553367 w 3765078"/>
                    <a:gd name="connsiteY7" fmla="*/ 2312292 h 3103637"/>
                    <a:gd name="connsiteX8" fmla="*/ 807652 w 3765078"/>
                    <a:gd name="connsiteY8" fmla="*/ 1361143 h 3103637"/>
                    <a:gd name="connsiteX9" fmla="*/ 0 w 3765078"/>
                    <a:gd name="connsiteY9" fmla="*/ 1957462 h 3103637"/>
                    <a:gd name="connsiteX0" fmla="*/ 843952 w 3056133"/>
                    <a:gd name="connsiteY0" fmla="*/ 0 h 3103637"/>
                    <a:gd name="connsiteX1" fmla="*/ 1552897 w 3056133"/>
                    <a:gd name="connsiteY1" fmla="*/ 810900 h 3103637"/>
                    <a:gd name="connsiteX2" fmla="*/ 1446705 w 3056133"/>
                    <a:gd name="connsiteY2" fmla="*/ 889306 h 3103637"/>
                    <a:gd name="connsiteX3" fmla="*/ 2839663 w 3056133"/>
                    <a:gd name="connsiteY3" fmla="*/ 1648256 h 3103637"/>
                    <a:gd name="connsiteX4" fmla="*/ 3056133 w 3056133"/>
                    <a:gd name="connsiteY4" fmla="*/ 1146175 h 3103637"/>
                    <a:gd name="connsiteX5" fmla="*/ 2212181 w 3056133"/>
                    <a:gd name="connsiteY5" fmla="*/ 3103637 h 3103637"/>
                    <a:gd name="connsiteX6" fmla="*/ 2553367 w 3056133"/>
                    <a:gd name="connsiteY6" fmla="*/ 2312292 h 3103637"/>
                    <a:gd name="connsiteX7" fmla="*/ 807652 w 3056133"/>
                    <a:gd name="connsiteY7" fmla="*/ 1361143 h 3103637"/>
                    <a:gd name="connsiteX8" fmla="*/ 0 w 3056133"/>
                    <a:gd name="connsiteY8" fmla="*/ 1957462 h 3103637"/>
                    <a:gd name="connsiteX9" fmla="*/ 843952 w 3056133"/>
                    <a:gd name="connsiteY9" fmla="*/ 0 h 3103637"/>
                    <a:gd name="connsiteX0" fmla="*/ 843952 w 3056133"/>
                    <a:gd name="connsiteY0" fmla="*/ 0 h 3103637"/>
                    <a:gd name="connsiteX1" fmla="*/ 1552897 w 3056133"/>
                    <a:gd name="connsiteY1" fmla="*/ 810900 h 3103637"/>
                    <a:gd name="connsiteX2" fmla="*/ 1446705 w 3056133"/>
                    <a:gd name="connsiteY2" fmla="*/ 889306 h 3103637"/>
                    <a:gd name="connsiteX3" fmla="*/ 2839663 w 3056133"/>
                    <a:gd name="connsiteY3" fmla="*/ 1648256 h 3103637"/>
                    <a:gd name="connsiteX4" fmla="*/ 3056133 w 3056133"/>
                    <a:gd name="connsiteY4" fmla="*/ 1146175 h 3103637"/>
                    <a:gd name="connsiteX5" fmla="*/ 2212181 w 3056133"/>
                    <a:gd name="connsiteY5" fmla="*/ 3103637 h 3103637"/>
                    <a:gd name="connsiteX6" fmla="*/ 807652 w 3056133"/>
                    <a:gd name="connsiteY6" fmla="*/ 1361143 h 3103637"/>
                    <a:gd name="connsiteX7" fmla="*/ 0 w 3056133"/>
                    <a:gd name="connsiteY7" fmla="*/ 1957462 h 3103637"/>
                    <a:gd name="connsiteX8" fmla="*/ 843952 w 3056133"/>
                    <a:gd name="connsiteY8" fmla="*/ 0 h 3103637"/>
                    <a:gd name="connsiteX0" fmla="*/ 843952 w 3056133"/>
                    <a:gd name="connsiteY0" fmla="*/ 0 h 3103637"/>
                    <a:gd name="connsiteX1" fmla="*/ 1552897 w 3056133"/>
                    <a:gd name="connsiteY1" fmla="*/ 810900 h 3103637"/>
                    <a:gd name="connsiteX2" fmla="*/ 1446705 w 3056133"/>
                    <a:gd name="connsiteY2" fmla="*/ 889306 h 3103637"/>
                    <a:gd name="connsiteX3" fmla="*/ 3056133 w 3056133"/>
                    <a:gd name="connsiteY3" fmla="*/ 1146175 h 3103637"/>
                    <a:gd name="connsiteX4" fmla="*/ 2212181 w 3056133"/>
                    <a:gd name="connsiteY4" fmla="*/ 3103637 h 3103637"/>
                    <a:gd name="connsiteX5" fmla="*/ 807652 w 3056133"/>
                    <a:gd name="connsiteY5" fmla="*/ 1361143 h 3103637"/>
                    <a:gd name="connsiteX6" fmla="*/ 0 w 3056133"/>
                    <a:gd name="connsiteY6" fmla="*/ 1957462 h 3103637"/>
                    <a:gd name="connsiteX7" fmla="*/ 843952 w 3056133"/>
                    <a:gd name="connsiteY7" fmla="*/ 0 h 3103637"/>
                    <a:gd name="connsiteX0" fmla="*/ 843952 w 3056133"/>
                    <a:gd name="connsiteY0" fmla="*/ 0 h 3103637"/>
                    <a:gd name="connsiteX1" fmla="*/ 1552897 w 3056133"/>
                    <a:gd name="connsiteY1" fmla="*/ 810900 h 3103637"/>
                    <a:gd name="connsiteX2" fmla="*/ 3056133 w 3056133"/>
                    <a:gd name="connsiteY2" fmla="*/ 1146175 h 3103637"/>
                    <a:gd name="connsiteX3" fmla="*/ 2212181 w 3056133"/>
                    <a:gd name="connsiteY3" fmla="*/ 3103637 h 3103637"/>
                    <a:gd name="connsiteX4" fmla="*/ 807652 w 3056133"/>
                    <a:gd name="connsiteY4" fmla="*/ 1361143 h 3103637"/>
                    <a:gd name="connsiteX5" fmla="*/ 0 w 3056133"/>
                    <a:gd name="connsiteY5" fmla="*/ 1957462 h 3103637"/>
                    <a:gd name="connsiteX6" fmla="*/ 843952 w 3056133"/>
                    <a:gd name="connsiteY6" fmla="*/ 0 h 3103637"/>
                    <a:gd name="connsiteX0" fmla="*/ 843952 w 3056133"/>
                    <a:gd name="connsiteY0" fmla="*/ 0 h 3103637"/>
                    <a:gd name="connsiteX1" fmla="*/ 3056133 w 3056133"/>
                    <a:gd name="connsiteY1" fmla="*/ 1146175 h 3103637"/>
                    <a:gd name="connsiteX2" fmla="*/ 2212181 w 3056133"/>
                    <a:gd name="connsiteY2" fmla="*/ 3103637 h 3103637"/>
                    <a:gd name="connsiteX3" fmla="*/ 807652 w 3056133"/>
                    <a:gd name="connsiteY3" fmla="*/ 1361143 h 3103637"/>
                    <a:gd name="connsiteX4" fmla="*/ 0 w 3056133"/>
                    <a:gd name="connsiteY4" fmla="*/ 1957462 h 3103637"/>
                    <a:gd name="connsiteX5" fmla="*/ 843952 w 3056133"/>
                    <a:gd name="connsiteY5" fmla="*/ 0 h 3103637"/>
                    <a:gd name="connsiteX0" fmla="*/ 843952 w 3056133"/>
                    <a:gd name="connsiteY0" fmla="*/ 0 h 3103637"/>
                    <a:gd name="connsiteX1" fmla="*/ 3056133 w 3056133"/>
                    <a:gd name="connsiteY1" fmla="*/ 1146175 h 3103637"/>
                    <a:gd name="connsiteX2" fmla="*/ 2212181 w 3056133"/>
                    <a:gd name="connsiteY2" fmla="*/ 3103637 h 3103637"/>
                    <a:gd name="connsiteX3" fmla="*/ 0 w 3056133"/>
                    <a:gd name="connsiteY3" fmla="*/ 1957462 h 3103637"/>
                    <a:gd name="connsiteX4" fmla="*/ 843952 w 3056133"/>
                    <a:gd name="connsiteY4" fmla="*/ 0 h 3103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56133" h="3103637">
                      <a:moveTo>
                        <a:pt x="843952" y="0"/>
                      </a:moveTo>
                      <a:lnTo>
                        <a:pt x="3056133" y="1146175"/>
                      </a:lnTo>
                      <a:lnTo>
                        <a:pt x="2212181" y="3103637"/>
                      </a:lnTo>
                      <a:lnTo>
                        <a:pt x="0" y="1957462"/>
                      </a:lnTo>
                      <a:lnTo>
                        <a:pt x="843952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4431A47B-1567-0D65-6E69-F581E03253C0}"/>
                    </a:ext>
                  </a:extLst>
                </p:cNvPr>
                <p:cNvSpPr/>
                <p:nvPr/>
              </p:nvSpPr>
              <p:spPr>
                <a:xfrm>
                  <a:off x="2526438" y="1472491"/>
                  <a:ext cx="923921" cy="1039948"/>
                </a:xfrm>
                <a:custGeom>
                  <a:avLst/>
                  <a:gdLst>
                    <a:gd name="connsiteX0" fmla="*/ 0 w 498475"/>
                    <a:gd name="connsiteY0" fmla="*/ 765175 h 765175"/>
                    <a:gd name="connsiteX1" fmla="*/ 498475 w 498475"/>
                    <a:gd name="connsiteY1" fmla="*/ 393700 h 765175"/>
                    <a:gd name="connsiteX2" fmla="*/ 263525 w 498475"/>
                    <a:gd name="connsiteY2" fmla="*/ 0 h 765175"/>
                    <a:gd name="connsiteX3" fmla="*/ 0 w 498475"/>
                    <a:gd name="connsiteY3" fmla="*/ 765175 h 765175"/>
                    <a:gd name="connsiteX0" fmla="*/ 0 w 498475"/>
                    <a:gd name="connsiteY0" fmla="*/ 638175 h 638175"/>
                    <a:gd name="connsiteX1" fmla="*/ 498475 w 498475"/>
                    <a:gd name="connsiteY1" fmla="*/ 266700 h 638175"/>
                    <a:gd name="connsiteX2" fmla="*/ 273050 w 498475"/>
                    <a:gd name="connsiteY2" fmla="*/ 0 h 638175"/>
                    <a:gd name="connsiteX3" fmla="*/ 0 w 498475"/>
                    <a:gd name="connsiteY3" fmla="*/ 638175 h 638175"/>
                    <a:gd name="connsiteX0" fmla="*/ 0 w 501650"/>
                    <a:gd name="connsiteY0" fmla="*/ 638175 h 638175"/>
                    <a:gd name="connsiteX1" fmla="*/ 501650 w 501650"/>
                    <a:gd name="connsiteY1" fmla="*/ 266700 h 638175"/>
                    <a:gd name="connsiteX2" fmla="*/ 273050 w 501650"/>
                    <a:gd name="connsiteY2" fmla="*/ 0 h 638175"/>
                    <a:gd name="connsiteX3" fmla="*/ 0 w 501650"/>
                    <a:gd name="connsiteY3" fmla="*/ 638175 h 638175"/>
                    <a:gd name="connsiteX0" fmla="*/ 0 w 503961"/>
                    <a:gd name="connsiteY0" fmla="*/ 638175 h 638175"/>
                    <a:gd name="connsiteX1" fmla="*/ 503961 w 503961"/>
                    <a:gd name="connsiteY1" fmla="*/ 241857 h 638175"/>
                    <a:gd name="connsiteX2" fmla="*/ 273050 w 503961"/>
                    <a:gd name="connsiteY2" fmla="*/ 0 h 638175"/>
                    <a:gd name="connsiteX3" fmla="*/ 0 w 503961"/>
                    <a:gd name="connsiteY3" fmla="*/ 638175 h 638175"/>
                    <a:gd name="connsiteX0" fmla="*/ 0 w 502420"/>
                    <a:gd name="connsiteY0" fmla="*/ 638175 h 638175"/>
                    <a:gd name="connsiteX1" fmla="*/ 502420 w 502420"/>
                    <a:gd name="connsiteY1" fmla="*/ 264371 h 638175"/>
                    <a:gd name="connsiteX2" fmla="*/ 273050 w 502420"/>
                    <a:gd name="connsiteY2" fmla="*/ 0 h 638175"/>
                    <a:gd name="connsiteX3" fmla="*/ 0 w 502420"/>
                    <a:gd name="connsiteY3" fmla="*/ 638175 h 638175"/>
                    <a:gd name="connsiteX0" fmla="*/ 0 w 502420"/>
                    <a:gd name="connsiteY0" fmla="*/ 569857 h 569857"/>
                    <a:gd name="connsiteX1" fmla="*/ 502420 w 502420"/>
                    <a:gd name="connsiteY1" fmla="*/ 196053 h 569857"/>
                    <a:gd name="connsiteX2" fmla="*/ 244544 w 502420"/>
                    <a:gd name="connsiteY2" fmla="*/ 0 h 569857"/>
                    <a:gd name="connsiteX3" fmla="*/ 0 w 502420"/>
                    <a:gd name="connsiteY3" fmla="*/ 569857 h 569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2420" h="569857">
                      <a:moveTo>
                        <a:pt x="0" y="569857"/>
                      </a:moveTo>
                      <a:lnTo>
                        <a:pt x="502420" y="196053"/>
                      </a:lnTo>
                      <a:lnTo>
                        <a:pt x="244544" y="0"/>
                      </a:lnTo>
                      <a:lnTo>
                        <a:pt x="0" y="569857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770C105B-DD35-4538-EFA9-FBF02C5418B5}"/>
                    </a:ext>
                  </a:extLst>
                </p:cNvPr>
                <p:cNvSpPr/>
                <p:nvPr/>
              </p:nvSpPr>
              <p:spPr>
                <a:xfrm>
                  <a:off x="1710382" y="511969"/>
                  <a:ext cx="1327507" cy="835890"/>
                </a:xfrm>
                <a:custGeom>
                  <a:avLst/>
                  <a:gdLst>
                    <a:gd name="connsiteX0" fmla="*/ 0 w 2231231"/>
                    <a:gd name="connsiteY0" fmla="*/ 259556 h 1414462"/>
                    <a:gd name="connsiteX1" fmla="*/ 0 w 2231231"/>
                    <a:gd name="connsiteY1" fmla="*/ 40481 h 1414462"/>
                    <a:gd name="connsiteX2" fmla="*/ 40481 w 2231231"/>
                    <a:gd name="connsiteY2" fmla="*/ 0 h 1414462"/>
                    <a:gd name="connsiteX3" fmla="*/ 2231231 w 2231231"/>
                    <a:gd name="connsiteY3" fmla="*/ 1081087 h 1414462"/>
                    <a:gd name="connsiteX4" fmla="*/ 2231231 w 2231231"/>
                    <a:gd name="connsiteY4" fmla="*/ 1150144 h 1414462"/>
                    <a:gd name="connsiteX5" fmla="*/ 2231231 w 2231231"/>
                    <a:gd name="connsiteY5" fmla="*/ 1414462 h 1414462"/>
                    <a:gd name="connsiteX6" fmla="*/ 0 w 2231231"/>
                    <a:gd name="connsiteY6" fmla="*/ 259556 h 1414462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231231 w 2231231"/>
                    <a:gd name="connsiteY3" fmla="*/ 1081087 h 1404937"/>
                    <a:gd name="connsiteX4" fmla="*/ 2231231 w 2231231"/>
                    <a:gd name="connsiteY4" fmla="*/ 1150144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178844 w 2231231"/>
                    <a:gd name="connsiteY3" fmla="*/ 1054893 h 1404937"/>
                    <a:gd name="connsiteX4" fmla="*/ 2231231 w 2231231"/>
                    <a:gd name="connsiteY4" fmla="*/ 1150144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178844 w 2231231"/>
                    <a:gd name="connsiteY3" fmla="*/ 1054893 h 1404937"/>
                    <a:gd name="connsiteX4" fmla="*/ 2231231 w 2231231"/>
                    <a:gd name="connsiteY4" fmla="*/ 1121569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188369 w 2231231"/>
                    <a:gd name="connsiteY3" fmla="*/ 1059656 h 1404937"/>
                    <a:gd name="connsiteX4" fmla="*/ 2231231 w 2231231"/>
                    <a:gd name="connsiteY4" fmla="*/ 1121569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31231" h="1404937">
                      <a:moveTo>
                        <a:pt x="0" y="259556"/>
                      </a:moveTo>
                      <a:lnTo>
                        <a:pt x="0" y="40481"/>
                      </a:lnTo>
                      <a:lnTo>
                        <a:pt x="40481" y="0"/>
                      </a:lnTo>
                      <a:lnTo>
                        <a:pt x="2188369" y="1059656"/>
                      </a:lnTo>
                      <a:lnTo>
                        <a:pt x="2231231" y="1121569"/>
                      </a:lnTo>
                      <a:lnTo>
                        <a:pt x="2212181" y="1404937"/>
                      </a:lnTo>
                      <a:lnTo>
                        <a:pt x="0" y="259556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70243DFE-D7AC-DF80-BA96-3D33DF148CDF}"/>
                  </a:ext>
                </a:extLst>
              </p:cNvPr>
              <p:cNvSpPr/>
              <p:nvPr/>
            </p:nvSpPr>
            <p:spPr>
              <a:xfrm rot="5400000">
                <a:off x="-4379427" y="4057872"/>
                <a:ext cx="5773645" cy="1317024"/>
              </a:xfrm>
              <a:custGeom>
                <a:avLst/>
                <a:gdLst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2769734 w 5773645"/>
                  <a:gd name="connsiteY2" fmla="*/ 0 h 1317024"/>
                  <a:gd name="connsiteX3" fmla="*/ 3687670 w 5773645"/>
                  <a:gd name="connsiteY3" fmla="*/ 0 h 1317024"/>
                  <a:gd name="connsiteX4" fmla="*/ 5773645 w 5773645"/>
                  <a:gd name="connsiteY4" fmla="*/ 0 h 1317024"/>
                  <a:gd name="connsiteX5" fmla="*/ 5089886 w 5773645"/>
                  <a:gd name="connsiteY5" fmla="*/ 1317024 h 1317024"/>
                  <a:gd name="connsiteX6" fmla="*/ 3003911 w 5773645"/>
                  <a:gd name="connsiteY6" fmla="*/ 1317024 h 1317024"/>
                  <a:gd name="connsiteX7" fmla="*/ 2085975 w 5773645"/>
                  <a:gd name="connsiteY7" fmla="*/ 1317024 h 1317024"/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2769734 w 5773645"/>
                  <a:gd name="connsiteY2" fmla="*/ 0 h 1317024"/>
                  <a:gd name="connsiteX3" fmla="*/ 3687670 w 5773645"/>
                  <a:gd name="connsiteY3" fmla="*/ 0 h 1317024"/>
                  <a:gd name="connsiteX4" fmla="*/ 5773645 w 5773645"/>
                  <a:gd name="connsiteY4" fmla="*/ 0 h 1317024"/>
                  <a:gd name="connsiteX5" fmla="*/ 5089886 w 5773645"/>
                  <a:gd name="connsiteY5" fmla="*/ 1317024 h 1317024"/>
                  <a:gd name="connsiteX6" fmla="*/ 3003911 w 5773645"/>
                  <a:gd name="connsiteY6" fmla="*/ 1317024 h 1317024"/>
                  <a:gd name="connsiteX7" fmla="*/ 0 w 5773645"/>
                  <a:gd name="connsiteY7" fmla="*/ 1317024 h 1317024"/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2769734 w 5773645"/>
                  <a:gd name="connsiteY2" fmla="*/ 0 h 1317024"/>
                  <a:gd name="connsiteX3" fmla="*/ 3687670 w 5773645"/>
                  <a:gd name="connsiteY3" fmla="*/ 0 h 1317024"/>
                  <a:gd name="connsiteX4" fmla="*/ 5773645 w 5773645"/>
                  <a:gd name="connsiteY4" fmla="*/ 0 h 1317024"/>
                  <a:gd name="connsiteX5" fmla="*/ 5089886 w 5773645"/>
                  <a:gd name="connsiteY5" fmla="*/ 1317024 h 1317024"/>
                  <a:gd name="connsiteX6" fmla="*/ 0 w 5773645"/>
                  <a:gd name="connsiteY6" fmla="*/ 1317024 h 1317024"/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3687670 w 5773645"/>
                  <a:gd name="connsiteY2" fmla="*/ 0 h 1317024"/>
                  <a:gd name="connsiteX3" fmla="*/ 5773645 w 5773645"/>
                  <a:gd name="connsiteY3" fmla="*/ 0 h 1317024"/>
                  <a:gd name="connsiteX4" fmla="*/ 5089886 w 5773645"/>
                  <a:gd name="connsiteY4" fmla="*/ 1317024 h 1317024"/>
                  <a:gd name="connsiteX5" fmla="*/ 0 w 5773645"/>
                  <a:gd name="connsiteY5" fmla="*/ 1317024 h 1317024"/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5773645 w 5773645"/>
                  <a:gd name="connsiteY2" fmla="*/ 0 h 1317024"/>
                  <a:gd name="connsiteX3" fmla="*/ 5089886 w 5773645"/>
                  <a:gd name="connsiteY3" fmla="*/ 1317024 h 1317024"/>
                  <a:gd name="connsiteX4" fmla="*/ 0 w 5773645"/>
                  <a:gd name="connsiteY4" fmla="*/ 1317024 h 1317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3645" h="1317024">
                    <a:moveTo>
                      <a:pt x="0" y="1317024"/>
                    </a:moveTo>
                    <a:lnTo>
                      <a:pt x="683759" y="0"/>
                    </a:lnTo>
                    <a:lnTo>
                      <a:pt x="5773645" y="0"/>
                    </a:lnTo>
                    <a:lnTo>
                      <a:pt x="5089886" y="1317024"/>
                    </a:lnTo>
                    <a:lnTo>
                      <a:pt x="0" y="1317024"/>
                    </a:lnTo>
                    <a:close/>
                  </a:path>
                </a:pathLst>
              </a:cu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CEC88A48-3109-071D-CFC8-243AD5AC50E9}"/>
                  </a:ext>
                </a:extLst>
              </p:cNvPr>
              <p:cNvSpPr/>
              <p:nvPr/>
            </p:nvSpPr>
            <p:spPr>
              <a:xfrm rot="5400000" flipV="1">
                <a:off x="-3259955" y="4255426"/>
                <a:ext cx="5773645" cy="921918"/>
              </a:xfrm>
              <a:custGeom>
                <a:avLst/>
                <a:gdLst>
                  <a:gd name="connsiteX0" fmla="*/ 0 w 5773645"/>
                  <a:gd name="connsiteY0" fmla="*/ 921918 h 921918"/>
                  <a:gd name="connsiteX1" fmla="*/ 2085975 w 5773645"/>
                  <a:gd name="connsiteY1" fmla="*/ 921918 h 921918"/>
                  <a:gd name="connsiteX2" fmla="*/ 3004243 w 5773645"/>
                  <a:gd name="connsiteY2" fmla="*/ 921918 h 921918"/>
                  <a:gd name="connsiteX3" fmla="*/ 5090218 w 5773645"/>
                  <a:gd name="connsiteY3" fmla="*/ 921918 h 921918"/>
                  <a:gd name="connsiteX4" fmla="*/ 5773645 w 5773645"/>
                  <a:gd name="connsiteY4" fmla="*/ 0 h 921918"/>
                  <a:gd name="connsiteX5" fmla="*/ 3687670 w 5773645"/>
                  <a:gd name="connsiteY5" fmla="*/ 0 h 921918"/>
                  <a:gd name="connsiteX6" fmla="*/ 2769402 w 5773645"/>
                  <a:gd name="connsiteY6" fmla="*/ 0 h 921918"/>
                  <a:gd name="connsiteX7" fmla="*/ 683427 w 5773645"/>
                  <a:gd name="connsiteY7" fmla="*/ 0 h 921918"/>
                  <a:gd name="connsiteX0" fmla="*/ 0 w 5773645"/>
                  <a:gd name="connsiteY0" fmla="*/ 921918 h 921918"/>
                  <a:gd name="connsiteX1" fmla="*/ 2085975 w 5773645"/>
                  <a:gd name="connsiteY1" fmla="*/ 921918 h 921918"/>
                  <a:gd name="connsiteX2" fmla="*/ 3004243 w 5773645"/>
                  <a:gd name="connsiteY2" fmla="*/ 921918 h 921918"/>
                  <a:gd name="connsiteX3" fmla="*/ 5090218 w 5773645"/>
                  <a:gd name="connsiteY3" fmla="*/ 921918 h 921918"/>
                  <a:gd name="connsiteX4" fmla="*/ 5773645 w 5773645"/>
                  <a:gd name="connsiteY4" fmla="*/ 0 h 921918"/>
                  <a:gd name="connsiteX5" fmla="*/ 3687670 w 5773645"/>
                  <a:gd name="connsiteY5" fmla="*/ 0 h 921918"/>
                  <a:gd name="connsiteX6" fmla="*/ 683427 w 5773645"/>
                  <a:gd name="connsiteY6" fmla="*/ 0 h 921918"/>
                  <a:gd name="connsiteX7" fmla="*/ 0 w 5773645"/>
                  <a:gd name="connsiteY7" fmla="*/ 921918 h 921918"/>
                  <a:gd name="connsiteX0" fmla="*/ 0 w 5773645"/>
                  <a:gd name="connsiteY0" fmla="*/ 921918 h 921918"/>
                  <a:gd name="connsiteX1" fmla="*/ 2085975 w 5773645"/>
                  <a:gd name="connsiteY1" fmla="*/ 921918 h 921918"/>
                  <a:gd name="connsiteX2" fmla="*/ 3004243 w 5773645"/>
                  <a:gd name="connsiteY2" fmla="*/ 921918 h 921918"/>
                  <a:gd name="connsiteX3" fmla="*/ 5090218 w 5773645"/>
                  <a:gd name="connsiteY3" fmla="*/ 921918 h 921918"/>
                  <a:gd name="connsiteX4" fmla="*/ 5773645 w 5773645"/>
                  <a:gd name="connsiteY4" fmla="*/ 0 h 921918"/>
                  <a:gd name="connsiteX5" fmla="*/ 683427 w 5773645"/>
                  <a:gd name="connsiteY5" fmla="*/ 0 h 921918"/>
                  <a:gd name="connsiteX6" fmla="*/ 0 w 5773645"/>
                  <a:gd name="connsiteY6" fmla="*/ 921918 h 921918"/>
                  <a:gd name="connsiteX0" fmla="*/ 0 w 5773645"/>
                  <a:gd name="connsiteY0" fmla="*/ 921918 h 921918"/>
                  <a:gd name="connsiteX1" fmla="*/ 2085975 w 5773645"/>
                  <a:gd name="connsiteY1" fmla="*/ 921918 h 921918"/>
                  <a:gd name="connsiteX2" fmla="*/ 5090218 w 5773645"/>
                  <a:gd name="connsiteY2" fmla="*/ 921918 h 921918"/>
                  <a:gd name="connsiteX3" fmla="*/ 5773645 w 5773645"/>
                  <a:gd name="connsiteY3" fmla="*/ 0 h 921918"/>
                  <a:gd name="connsiteX4" fmla="*/ 683427 w 5773645"/>
                  <a:gd name="connsiteY4" fmla="*/ 0 h 921918"/>
                  <a:gd name="connsiteX5" fmla="*/ 0 w 5773645"/>
                  <a:gd name="connsiteY5" fmla="*/ 921918 h 921918"/>
                  <a:gd name="connsiteX0" fmla="*/ 0 w 5773645"/>
                  <a:gd name="connsiteY0" fmla="*/ 921918 h 921918"/>
                  <a:gd name="connsiteX1" fmla="*/ 5090218 w 5773645"/>
                  <a:gd name="connsiteY1" fmla="*/ 921918 h 921918"/>
                  <a:gd name="connsiteX2" fmla="*/ 5773645 w 5773645"/>
                  <a:gd name="connsiteY2" fmla="*/ 0 h 921918"/>
                  <a:gd name="connsiteX3" fmla="*/ 683427 w 5773645"/>
                  <a:gd name="connsiteY3" fmla="*/ 0 h 921918"/>
                  <a:gd name="connsiteX4" fmla="*/ 0 w 5773645"/>
                  <a:gd name="connsiteY4" fmla="*/ 921918 h 92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3645" h="921918">
                    <a:moveTo>
                      <a:pt x="0" y="921918"/>
                    </a:moveTo>
                    <a:lnTo>
                      <a:pt x="5090218" y="921918"/>
                    </a:lnTo>
                    <a:lnTo>
                      <a:pt x="5773645" y="0"/>
                    </a:lnTo>
                    <a:lnTo>
                      <a:pt x="683427" y="0"/>
                    </a:lnTo>
                    <a:lnTo>
                      <a:pt x="0" y="921918"/>
                    </a:lnTo>
                    <a:close/>
                  </a:path>
                </a:pathLst>
              </a:cu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26020B62-C81E-6C1A-D95E-ECB3F873FBBC}"/>
                </a:ext>
              </a:extLst>
            </p:cNvPr>
            <p:cNvSpPr/>
            <p:nvPr/>
          </p:nvSpPr>
          <p:spPr>
            <a:xfrm>
              <a:off x="532782" y="2727074"/>
              <a:ext cx="1180735" cy="1000227"/>
            </a:xfrm>
            <a:custGeom>
              <a:avLst/>
              <a:gdLst>
                <a:gd name="connsiteX0" fmla="*/ 1636186 w 2368859"/>
                <a:gd name="connsiteY0" fmla="*/ 658537 h 2006714"/>
                <a:gd name="connsiteX1" fmla="*/ 1839232 w 2368859"/>
                <a:gd name="connsiteY1" fmla="*/ 740575 h 2006714"/>
                <a:gd name="connsiteX2" fmla="*/ 1837298 w 2368859"/>
                <a:gd name="connsiteY2" fmla="*/ 1063687 h 2006714"/>
                <a:gd name="connsiteX3" fmla="*/ 2081709 w 2368859"/>
                <a:gd name="connsiteY3" fmla="*/ 838546 h 2006714"/>
                <a:gd name="connsiteX4" fmla="*/ 2368859 w 2368859"/>
                <a:gd name="connsiteY4" fmla="*/ 954566 h 2006714"/>
                <a:gd name="connsiteX5" fmla="*/ 2075622 w 2368859"/>
                <a:gd name="connsiteY5" fmla="*/ 1224683 h 2006714"/>
                <a:gd name="connsiteX6" fmla="*/ 2359992 w 2368859"/>
                <a:gd name="connsiteY6" fmla="*/ 2006714 h 2006714"/>
                <a:gd name="connsiteX7" fmla="*/ 2125535 w 2368859"/>
                <a:gd name="connsiteY7" fmla="*/ 1911984 h 2006714"/>
                <a:gd name="connsiteX8" fmla="*/ 1925797 w 2368859"/>
                <a:gd name="connsiteY8" fmla="*/ 1362695 h 2006714"/>
                <a:gd name="connsiteX9" fmla="*/ 1835007 w 2368859"/>
                <a:gd name="connsiteY9" fmla="*/ 1446326 h 2006714"/>
                <a:gd name="connsiteX10" fmla="*/ 1832928 w 2368859"/>
                <a:gd name="connsiteY10" fmla="*/ 1793761 h 2006714"/>
                <a:gd name="connsiteX11" fmla="*/ 1629882 w 2368859"/>
                <a:gd name="connsiteY11" fmla="*/ 1711722 h 2006714"/>
                <a:gd name="connsiteX12" fmla="*/ 1082676 w 2368859"/>
                <a:gd name="connsiteY12" fmla="*/ 434897 h 2006714"/>
                <a:gd name="connsiteX13" fmla="*/ 1285722 w 2368859"/>
                <a:gd name="connsiteY13" fmla="*/ 516935 h 2006714"/>
                <a:gd name="connsiteX14" fmla="*/ 1281038 w 2368859"/>
                <a:gd name="connsiteY14" fmla="*/ 1299554 h 2006714"/>
                <a:gd name="connsiteX15" fmla="*/ 1584902 w 2368859"/>
                <a:gd name="connsiteY15" fmla="*/ 1422327 h 2006714"/>
                <a:gd name="connsiteX16" fmla="*/ 1583282 w 2368859"/>
                <a:gd name="connsiteY16" fmla="*/ 1692894 h 2006714"/>
                <a:gd name="connsiteX17" fmla="*/ 1279418 w 2368859"/>
                <a:gd name="connsiteY17" fmla="*/ 1570122 h 2006714"/>
                <a:gd name="connsiteX18" fmla="*/ 1076372 w 2368859"/>
                <a:gd name="connsiteY18" fmla="*/ 1488084 h 2006714"/>
                <a:gd name="connsiteX19" fmla="*/ 1076372 w 2368859"/>
                <a:gd name="connsiteY19" fmla="*/ 1488083 h 2006714"/>
                <a:gd name="connsiteX20" fmla="*/ 1077991 w 2368859"/>
                <a:gd name="connsiteY20" fmla="*/ 1217516 h 2006714"/>
                <a:gd name="connsiteX21" fmla="*/ 1077992 w 2368859"/>
                <a:gd name="connsiteY21" fmla="*/ 1217516 h 2006714"/>
                <a:gd name="connsiteX22" fmla="*/ 791764 w 2368859"/>
                <a:gd name="connsiteY22" fmla="*/ 317357 h 2006714"/>
                <a:gd name="connsiteX23" fmla="*/ 994810 w 2368859"/>
                <a:gd name="connsiteY23" fmla="*/ 399396 h 2006714"/>
                <a:gd name="connsiteX24" fmla="*/ 988506 w 2368859"/>
                <a:gd name="connsiteY24" fmla="*/ 1452582 h 2006714"/>
                <a:gd name="connsiteX25" fmla="*/ 785461 w 2368859"/>
                <a:gd name="connsiteY25" fmla="*/ 1370544 h 2006714"/>
                <a:gd name="connsiteX26" fmla="*/ 6303 w 2368859"/>
                <a:gd name="connsiteY26" fmla="*/ 0 h 2006714"/>
                <a:gd name="connsiteX27" fmla="*/ 63893 w 2368859"/>
                <a:gd name="connsiteY27" fmla="*/ 23269 h 2006714"/>
                <a:gd name="connsiteX28" fmla="*/ 305113 w 2368859"/>
                <a:gd name="connsiteY28" fmla="*/ 120731 h 2006714"/>
                <a:gd name="connsiteX29" fmla="*/ 354182 w 2368859"/>
                <a:gd name="connsiteY29" fmla="*/ 294567 h 2006714"/>
                <a:gd name="connsiteX30" fmla="*/ 405090 w 2368859"/>
                <a:gd name="connsiteY30" fmla="*/ 161125 h 2006714"/>
                <a:gd name="connsiteX31" fmla="*/ 646308 w 2368859"/>
                <a:gd name="connsiteY31" fmla="*/ 258586 h 2006714"/>
                <a:gd name="connsiteX32" fmla="*/ 692989 w 2368859"/>
                <a:gd name="connsiteY32" fmla="*/ 277447 h 2006714"/>
                <a:gd name="connsiteX33" fmla="*/ 686686 w 2368859"/>
                <a:gd name="connsiteY33" fmla="*/ 1330635 h 2006714"/>
                <a:gd name="connsiteX34" fmla="*/ 483640 w 2368859"/>
                <a:gd name="connsiteY34" fmla="*/ 1248597 h 2006714"/>
                <a:gd name="connsiteX35" fmla="*/ 487067 w 2368859"/>
                <a:gd name="connsiteY35" fmla="*/ 675997 h 2006714"/>
                <a:gd name="connsiteX36" fmla="*/ 349745 w 2368859"/>
                <a:gd name="connsiteY36" fmla="*/ 1035950 h 2006714"/>
                <a:gd name="connsiteX37" fmla="*/ 206673 w 2368859"/>
                <a:gd name="connsiteY37" fmla="*/ 529093 h 2006714"/>
                <a:gd name="connsiteX38" fmla="*/ 203045 w 2368859"/>
                <a:gd name="connsiteY38" fmla="*/ 1135225 h 2006714"/>
                <a:gd name="connsiteX39" fmla="*/ 0 w 2368859"/>
                <a:gd name="connsiteY39" fmla="*/ 1053187 h 2006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368859" h="2006714">
                  <a:moveTo>
                    <a:pt x="1636186" y="658537"/>
                  </a:moveTo>
                  <a:lnTo>
                    <a:pt x="1839232" y="740575"/>
                  </a:lnTo>
                  <a:lnTo>
                    <a:pt x="1837298" y="1063687"/>
                  </a:lnTo>
                  <a:lnTo>
                    <a:pt x="2081709" y="838546"/>
                  </a:lnTo>
                  <a:lnTo>
                    <a:pt x="2368859" y="954566"/>
                  </a:lnTo>
                  <a:lnTo>
                    <a:pt x="2075622" y="1224683"/>
                  </a:lnTo>
                  <a:lnTo>
                    <a:pt x="2359992" y="2006714"/>
                  </a:lnTo>
                  <a:lnTo>
                    <a:pt x="2125535" y="1911984"/>
                  </a:lnTo>
                  <a:lnTo>
                    <a:pt x="1925797" y="1362695"/>
                  </a:lnTo>
                  <a:lnTo>
                    <a:pt x="1835007" y="1446326"/>
                  </a:lnTo>
                  <a:lnTo>
                    <a:pt x="1832928" y="1793761"/>
                  </a:lnTo>
                  <a:lnTo>
                    <a:pt x="1629882" y="1711722"/>
                  </a:lnTo>
                  <a:close/>
                  <a:moveTo>
                    <a:pt x="1082676" y="434897"/>
                  </a:moveTo>
                  <a:lnTo>
                    <a:pt x="1285722" y="516935"/>
                  </a:lnTo>
                  <a:lnTo>
                    <a:pt x="1281038" y="1299554"/>
                  </a:lnTo>
                  <a:lnTo>
                    <a:pt x="1584902" y="1422327"/>
                  </a:lnTo>
                  <a:lnTo>
                    <a:pt x="1583282" y="1692894"/>
                  </a:lnTo>
                  <a:lnTo>
                    <a:pt x="1279418" y="1570122"/>
                  </a:lnTo>
                  <a:lnTo>
                    <a:pt x="1076372" y="1488084"/>
                  </a:lnTo>
                  <a:lnTo>
                    <a:pt x="1076372" y="1488083"/>
                  </a:lnTo>
                  <a:lnTo>
                    <a:pt x="1077991" y="1217516"/>
                  </a:lnTo>
                  <a:lnTo>
                    <a:pt x="1077992" y="1217516"/>
                  </a:lnTo>
                  <a:close/>
                  <a:moveTo>
                    <a:pt x="791764" y="317357"/>
                  </a:moveTo>
                  <a:lnTo>
                    <a:pt x="994810" y="399396"/>
                  </a:lnTo>
                  <a:lnTo>
                    <a:pt x="988506" y="1452582"/>
                  </a:lnTo>
                  <a:lnTo>
                    <a:pt x="785461" y="1370544"/>
                  </a:lnTo>
                  <a:close/>
                  <a:moveTo>
                    <a:pt x="6303" y="0"/>
                  </a:moveTo>
                  <a:lnTo>
                    <a:pt x="63893" y="23269"/>
                  </a:lnTo>
                  <a:lnTo>
                    <a:pt x="305113" y="120731"/>
                  </a:lnTo>
                  <a:lnTo>
                    <a:pt x="354182" y="294567"/>
                  </a:lnTo>
                  <a:lnTo>
                    <a:pt x="405090" y="161125"/>
                  </a:lnTo>
                  <a:lnTo>
                    <a:pt x="646308" y="258586"/>
                  </a:lnTo>
                  <a:lnTo>
                    <a:pt x="692989" y="277447"/>
                  </a:lnTo>
                  <a:lnTo>
                    <a:pt x="686686" y="1330635"/>
                  </a:lnTo>
                  <a:lnTo>
                    <a:pt x="483640" y="1248597"/>
                  </a:lnTo>
                  <a:lnTo>
                    <a:pt x="487067" y="675997"/>
                  </a:lnTo>
                  <a:lnTo>
                    <a:pt x="349745" y="1035950"/>
                  </a:lnTo>
                  <a:lnTo>
                    <a:pt x="206673" y="529093"/>
                  </a:lnTo>
                  <a:lnTo>
                    <a:pt x="203045" y="1135225"/>
                  </a:lnTo>
                  <a:lnTo>
                    <a:pt x="0" y="1053187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525DD013-E991-EBF5-1EDE-32778A904974}"/>
                </a:ext>
              </a:extLst>
            </p:cNvPr>
            <p:cNvSpPr/>
            <p:nvPr/>
          </p:nvSpPr>
          <p:spPr>
            <a:xfrm>
              <a:off x="727033" y="914209"/>
              <a:ext cx="1281886" cy="666816"/>
            </a:xfrm>
            <a:custGeom>
              <a:avLst/>
              <a:gdLst>
                <a:gd name="connsiteX0" fmla="*/ 948702 w 1281886"/>
                <a:gd name="connsiteY0" fmla="*/ 291459 h 666816"/>
                <a:gd name="connsiteX1" fmla="*/ 1041037 w 1281886"/>
                <a:gd name="connsiteY1" fmla="*/ 327768 h 666816"/>
                <a:gd name="connsiteX2" fmla="*/ 977374 w 1281886"/>
                <a:gd name="connsiteY2" fmla="*/ 402871 h 666816"/>
                <a:gd name="connsiteX3" fmla="*/ 1151304 w 1281886"/>
                <a:gd name="connsiteY3" fmla="*/ 371129 h 666816"/>
                <a:gd name="connsiteX4" fmla="*/ 1281886 w 1281886"/>
                <a:gd name="connsiteY4" fmla="*/ 422478 h 666816"/>
                <a:gd name="connsiteX5" fmla="*/ 1073211 w 1281886"/>
                <a:gd name="connsiteY5" fmla="*/ 460561 h 666816"/>
                <a:gd name="connsiteX6" fmla="*/ 1073211 w 1281886"/>
                <a:gd name="connsiteY6" fmla="*/ 666816 h 666816"/>
                <a:gd name="connsiteX7" fmla="*/ 966591 w 1281886"/>
                <a:gd name="connsiteY7" fmla="*/ 624890 h 666816"/>
                <a:gd name="connsiteX8" fmla="*/ 966591 w 1281886"/>
                <a:gd name="connsiteY8" fmla="*/ 480019 h 666816"/>
                <a:gd name="connsiteX9" fmla="*/ 901983 w 1281886"/>
                <a:gd name="connsiteY9" fmla="*/ 491810 h 666816"/>
                <a:gd name="connsiteX10" fmla="*/ 833528 w 1281886"/>
                <a:gd name="connsiteY10" fmla="*/ 572566 h 666816"/>
                <a:gd name="connsiteX11" fmla="*/ 741192 w 1281886"/>
                <a:gd name="connsiteY11" fmla="*/ 536257 h 666816"/>
                <a:gd name="connsiteX12" fmla="*/ 696992 w 1281886"/>
                <a:gd name="connsiteY12" fmla="*/ 192479 h 666816"/>
                <a:gd name="connsiteX13" fmla="*/ 789328 w 1281886"/>
                <a:gd name="connsiteY13" fmla="*/ 228789 h 666816"/>
                <a:gd name="connsiteX14" fmla="*/ 635128 w 1281886"/>
                <a:gd name="connsiteY14" fmla="*/ 410697 h 666816"/>
                <a:gd name="connsiteX15" fmla="*/ 773311 w 1281886"/>
                <a:gd name="connsiteY15" fmla="*/ 465034 h 666816"/>
                <a:gd name="connsiteX16" fmla="*/ 720000 w 1281886"/>
                <a:gd name="connsiteY16" fmla="*/ 527924 h 666816"/>
                <a:gd name="connsiteX17" fmla="*/ 581818 w 1281886"/>
                <a:gd name="connsiteY17" fmla="*/ 473586 h 666816"/>
                <a:gd name="connsiteX18" fmla="*/ 581818 w 1281886"/>
                <a:gd name="connsiteY18" fmla="*/ 473586 h 666816"/>
                <a:gd name="connsiteX19" fmla="*/ 489482 w 1281886"/>
                <a:gd name="connsiteY19" fmla="*/ 437277 h 666816"/>
                <a:gd name="connsiteX20" fmla="*/ 489482 w 1281886"/>
                <a:gd name="connsiteY20" fmla="*/ 437277 h 666816"/>
                <a:gd name="connsiteX21" fmla="*/ 489482 w 1281886"/>
                <a:gd name="connsiteY21" fmla="*/ 437277 h 666816"/>
                <a:gd name="connsiteX22" fmla="*/ 542792 w 1281886"/>
                <a:gd name="connsiteY22" fmla="*/ 374387 h 666816"/>
                <a:gd name="connsiteX23" fmla="*/ 542793 w 1281886"/>
                <a:gd name="connsiteY23" fmla="*/ 374388 h 666816"/>
                <a:gd name="connsiteX24" fmla="*/ 564700 w 1281886"/>
                <a:gd name="connsiteY24" fmla="*/ 140458 h 666816"/>
                <a:gd name="connsiteX25" fmla="*/ 657035 w 1281886"/>
                <a:gd name="connsiteY25" fmla="*/ 176767 h 666816"/>
                <a:gd name="connsiteX26" fmla="*/ 449525 w 1281886"/>
                <a:gd name="connsiteY26" fmla="*/ 421564 h 666816"/>
                <a:gd name="connsiteX27" fmla="*/ 357190 w 1281886"/>
                <a:gd name="connsiteY27" fmla="*/ 385255 h 666816"/>
                <a:gd name="connsiteX28" fmla="*/ 207510 w 1281886"/>
                <a:gd name="connsiteY28" fmla="*/ 0 h 666816"/>
                <a:gd name="connsiteX29" fmla="*/ 233699 w 1281886"/>
                <a:gd name="connsiteY29" fmla="*/ 10298 h 666816"/>
                <a:gd name="connsiteX30" fmla="*/ 343394 w 1281886"/>
                <a:gd name="connsiteY30" fmla="*/ 53434 h 666816"/>
                <a:gd name="connsiteX31" fmla="*/ 335855 w 1281886"/>
                <a:gd name="connsiteY31" fmla="*/ 98084 h 666816"/>
                <a:gd name="connsiteX32" fmla="*/ 388859 w 1281886"/>
                <a:gd name="connsiteY32" fmla="*/ 71312 h 666816"/>
                <a:gd name="connsiteX33" fmla="*/ 498554 w 1281886"/>
                <a:gd name="connsiteY33" fmla="*/ 114447 h 666816"/>
                <a:gd name="connsiteX34" fmla="*/ 519782 w 1281886"/>
                <a:gd name="connsiteY34" fmla="*/ 122795 h 666816"/>
                <a:gd name="connsiteX35" fmla="*/ 312272 w 1281886"/>
                <a:gd name="connsiteY35" fmla="*/ 367592 h 666816"/>
                <a:gd name="connsiteX36" fmla="*/ 219936 w 1281886"/>
                <a:gd name="connsiteY36" fmla="*/ 331283 h 666816"/>
                <a:gd name="connsiteX37" fmla="*/ 332756 w 1281886"/>
                <a:gd name="connsiteY37" fmla="*/ 198191 h 666816"/>
                <a:gd name="connsiteX38" fmla="*/ 189780 w 1281886"/>
                <a:gd name="connsiteY38" fmla="*/ 270407 h 666816"/>
                <a:gd name="connsiteX39" fmla="*/ 211762 w 1281886"/>
                <a:gd name="connsiteY39" fmla="*/ 140220 h 666816"/>
                <a:gd name="connsiteX40" fmla="*/ 92335 w 1281886"/>
                <a:gd name="connsiteY40" fmla="*/ 281106 h 666816"/>
                <a:gd name="connsiteX41" fmla="*/ 0 w 1281886"/>
                <a:gd name="connsiteY41" fmla="*/ 244797 h 666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281886" h="666816">
                  <a:moveTo>
                    <a:pt x="948702" y="291459"/>
                  </a:moveTo>
                  <a:lnTo>
                    <a:pt x="1041037" y="327768"/>
                  </a:lnTo>
                  <a:lnTo>
                    <a:pt x="977374" y="402871"/>
                  </a:lnTo>
                  <a:lnTo>
                    <a:pt x="1151304" y="371129"/>
                  </a:lnTo>
                  <a:lnTo>
                    <a:pt x="1281886" y="422478"/>
                  </a:lnTo>
                  <a:lnTo>
                    <a:pt x="1073211" y="460561"/>
                  </a:lnTo>
                  <a:lnTo>
                    <a:pt x="1073211" y="666816"/>
                  </a:lnTo>
                  <a:lnTo>
                    <a:pt x="966591" y="624890"/>
                  </a:lnTo>
                  <a:lnTo>
                    <a:pt x="966591" y="480019"/>
                  </a:lnTo>
                  <a:lnTo>
                    <a:pt x="901983" y="491810"/>
                  </a:lnTo>
                  <a:lnTo>
                    <a:pt x="833528" y="572566"/>
                  </a:lnTo>
                  <a:lnTo>
                    <a:pt x="741192" y="536257"/>
                  </a:lnTo>
                  <a:close/>
                  <a:moveTo>
                    <a:pt x="696992" y="192479"/>
                  </a:moveTo>
                  <a:lnTo>
                    <a:pt x="789328" y="228789"/>
                  </a:lnTo>
                  <a:lnTo>
                    <a:pt x="635128" y="410697"/>
                  </a:lnTo>
                  <a:lnTo>
                    <a:pt x="773311" y="465034"/>
                  </a:lnTo>
                  <a:lnTo>
                    <a:pt x="720000" y="527924"/>
                  </a:lnTo>
                  <a:lnTo>
                    <a:pt x="581818" y="473586"/>
                  </a:lnTo>
                  <a:lnTo>
                    <a:pt x="581818" y="473586"/>
                  </a:lnTo>
                  <a:lnTo>
                    <a:pt x="489482" y="437277"/>
                  </a:lnTo>
                  <a:lnTo>
                    <a:pt x="489482" y="437277"/>
                  </a:lnTo>
                  <a:lnTo>
                    <a:pt x="489482" y="437277"/>
                  </a:lnTo>
                  <a:lnTo>
                    <a:pt x="542792" y="374387"/>
                  </a:lnTo>
                  <a:lnTo>
                    <a:pt x="542793" y="374388"/>
                  </a:lnTo>
                  <a:close/>
                  <a:moveTo>
                    <a:pt x="564700" y="140458"/>
                  </a:moveTo>
                  <a:lnTo>
                    <a:pt x="657035" y="176767"/>
                  </a:lnTo>
                  <a:lnTo>
                    <a:pt x="449525" y="421564"/>
                  </a:lnTo>
                  <a:lnTo>
                    <a:pt x="357190" y="385255"/>
                  </a:lnTo>
                  <a:close/>
                  <a:moveTo>
                    <a:pt x="207510" y="0"/>
                  </a:moveTo>
                  <a:lnTo>
                    <a:pt x="233699" y="10298"/>
                  </a:lnTo>
                  <a:lnTo>
                    <a:pt x="343394" y="53434"/>
                  </a:lnTo>
                  <a:lnTo>
                    <a:pt x="335855" y="98084"/>
                  </a:lnTo>
                  <a:lnTo>
                    <a:pt x="388859" y="71312"/>
                  </a:lnTo>
                  <a:lnTo>
                    <a:pt x="498554" y="114447"/>
                  </a:lnTo>
                  <a:lnTo>
                    <a:pt x="519782" y="122795"/>
                  </a:lnTo>
                  <a:lnTo>
                    <a:pt x="312272" y="367592"/>
                  </a:lnTo>
                  <a:lnTo>
                    <a:pt x="219936" y="331283"/>
                  </a:lnTo>
                  <a:lnTo>
                    <a:pt x="332756" y="198191"/>
                  </a:lnTo>
                  <a:lnTo>
                    <a:pt x="189780" y="270407"/>
                  </a:lnTo>
                  <a:lnTo>
                    <a:pt x="211762" y="140220"/>
                  </a:lnTo>
                  <a:lnTo>
                    <a:pt x="92335" y="281106"/>
                  </a:lnTo>
                  <a:lnTo>
                    <a:pt x="0" y="244797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0C52AF58-0F68-E529-D5AA-832663321C5E}"/>
                </a:ext>
              </a:extLst>
            </p:cNvPr>
            <p:cNvSpPr/>
            <p:nvPr/>
          </p:nvSpPr>
          <p:spPr>
            <a:xfrm>
              <a:off x="1884851" y="2933516"/>
              <a:ext cx="741479" cy="792995"/>
            </a:xfrm>
            <a:custGeom>
              <a:avLst/>
              <a:gdLst>
                <a:gd name="connsiteX0" fmla="*/ 219382 w 741479"/>
                <a:gd name="connsiteY0" fmla="*/ 295111 h 792995"/>
                <a:gd name="connsiteX1" fmla="*/ 213929 w 741479"/>
                <a:gd name="connsiteY1" fmla="*/ 672073 h 792995"/>
                <a:gd name="connsiteX2" fmla="*/ 150673 w 741479"/>
                <a:gd name="connsiteY2" fmla="*/ 707829 h 792995"/>
                <a:gd name="connsiteX3" fmla="*/ 153637 w 741479"/>
                <a:gd name="connsiteY3" fmla="*/ 502881 h 792995"/>
                <a:gd name="connsiteX4" fmla="*/ 109483 w 741479"/>
                <a:gd name="connsiteY4" fmla="*/ 674962 h 792995"/>
                <a:gd name="connsiteX5" fmla="*/ 66395 w 741479"/>
                <a:gd name="connsiteY5" fmla="*/ 540290 h 792995"/>
                <a:gd name="connsiteX6" fmla="*/ 63257 w 741479"/>
                <a:gd name="connsiteY6" fmla="*/ 757240 h 792995"/>
                <a:gd name="connsiteX7" fmla="*/ 0 w 741479"/>
                <a:gd name="connsiteY7" fmla="*/ 792995 h 792995"/>
                <a:gd name="connsiteX8" fmla="*/ 5454 w 741479"/>
                <a:gd name="connsiteY8" fmla="*/ 416033 h 792995"/>
                <a:gd name="connsiteX9" fmla="*/ 23395 w 741479"/>
                <a:gd name="connsiteY9" fmla="*/ 405892 h 792995"/>
                <a:gd name="connsiteX10" fmla="*/ 98544 w 741479"/>
                <a:gd name="connsiteY10" fmla="*/ 363415 h 792995"/>
                <a:gd name="connsiteX11" fmla="*/ 113322 w 741479"/>
                <a:gd name="connsiteY11" fmla="*/ 409603 h 792995"/>
                <a:gd name="connsiteX12" fmla="*/ 129690 w 741479"/>
                <a:gd name="connsiteY12" fmla="*/ 345809 h 792995"/>
                <a:gd name="connsiteX13" fmla="*/ 204839 w 741479"/>
                <a:gd name="connsiteY13" fmla="*/ 303332 h 792995"/>
                <a:gd name="connsiteX14" fmla="*/ 313410 w 741479"/>
                <a:gd name="connsiteY14" fmla="*/ 241962 h 792995"/>
                <a:gd name="connsiteX15" fmla="*/ 307957 w 741479"/>
                <a:gd name="connsiteY15" fmla="*/ 618924 h 792995"/>
                <a:gd name="connsiteX16" fmla="*/ 244701 w 741479"/>
                <a:gd name="connsiteY16" fmla="*/ 654679 h 792995"/>
                <a:gd name="connsiteX17" fmla="*/ 250154 w 741479"/>
                <a:gd name="connsiteY17" fmla="*/ 277717 h 792995"/>
                <a:gd name="connsiteX18" fmla="*/ 404041 w 741479"/>
                <a:gd name="connsiteY18" fmla="*/ 190735 h 792995"/>
                <a:gd name="connsiteX19" fmla="*/ 399989 w 741479"/>
                <a:gd name="connsiteY19" fmla="*/ 470853 h 792995"/>
                <a:gd name="connsiteX20" fmla="*/ 494653 w 741479"/>
                <a:gd name="connsiteY20" fmla="*/ 417344 h 792995"/>
                <a:gd name="connsiteX21" fmla="*/ 493252 w 741479"/>
                <a:gd name="connsiteY21" fmla="*/ 514187 h 792995"/>
                <a:gd name="connsiteX22" fmla="*/ 398587 w 741479"/>
                <a:gd name="connsiteY22" fmla="*/ 567696 h 792995"/>
                <a:gd name="connsiteX23" fmla="*/ 335331 w 741479"/>
                <a:gd name="connsiteY23" fmla="*/ 603452 h 792995"/>
                <a:gd name="connsiteX24" fmla="*/ 335330 w 741479"/>
                <a:gd name="connsiteY24" fmla="*/ 603451 h 792995"/>
                <a:gd name="connsiteX25" fmla="*/ 336731 w 741479"/>
                <a:gd name="connsiteY25" fmla="*/ 506609 h 792995"/>
                <a:gd name="connsiteX26" fmla="*/ 340784 w 741479"/>
                <a:gd name="connsiteY26" fmla="*/ 226490 h 792995"/>
                <a:gd name="connsiteX27" fmla="*/ 741479 w 741479"/>
                <a:gd name="connsiteY27" fmla="*/ 0 h 792995"/>
                <a:gd name="connsiteX28" fmla="*/ 648839 w 741479"/>
                <a:gd name="connsiteY28" fmla="*/ 189982 h 792995"/>
                <a:gd name="connsiteX29" fmla="*/ 735226 w 741479"/>
                <a:gd name="connsiteY29" fmla="*/ 377412 h 792995"/>
                <a:gd name="connsiteX30" fmla="*/ 662185 w 741479"/>
                <a:gd name="connsiteY30" fmla="*/ 418699 h 792995"/>
                <a:gd name="connsiteX31" fmla="*/ 601507 w 741479"/>
                <a:gd name="connsiteY31" fmla="*/ 287050 h 792995"/>
                <a:gd name="connsiteX32" fmla="*/ 572826 w 741479"/>
                <a:gd name="connsiteY32" fmla="*/ 345870 h 792995"/>
                <a:gd name="connsiteX33" fmla="*/ 571026 w 741479"/>
                <a:gd name="connsiteY33" fmla="*/ 470226 h 792995"/>
                <a:gd name="connsiteX34" fmla="*/ 507771 w 741479"/>
                <a:gd name="connsiteY34" fmla="*/ 505981 h 792995"/>
                <a:gd name="connsiteX35" fmla="*/ 513223 w 741479"/>
                <a:gd name="connsiteY35" fmla="*/ 129020 h 792995"/>
                <a:gd name="connsiteX36" fmla="*/ 576479 w 741479"/>
                <a:gd name="connsiteY36" fmla="*/ 93264 h 792995"/>
                <a:gd name="connsiteX37" fmla="*/ 574807 w 741479"/>
                <a:gd name="connsiteY37" fmla="*/ 208914 h 792995"/>
                <a:gd name="connsiteX38" fmla="*/ 652020 w 741479"/>
                <a:gd name="connsiteY38" fmla="*/ 50566 h 792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41479" h="792995">
                  <a:moveTo>
                    <a:pt x="219382" y="295111"/>
                  </a:moveTo>
                  <a:lnTo>
                    <a:pt x="213929" y="672073"/>
                  </a:lnTo>
                  <a:lnTo>
                    <a:pt x="150673" y="707829"/>
                  </a:lnTo>
                  <a:lnTo>
                    <a:pt x="153637" y="502881"/>
                  </a:lnTo>
                  <a:lnTo>
                    <a:pt x="109483" y="674962"/>
                  </a:lnTo>
                  <a:lnTo>
                    <a:pt x="66395" y="540290"/>
                  </a:lnTo>
                  <a:lnTo>
                    <a:pt x="63257" y="757240"/>
                  </a:lnTo>
                  <a:lnTo>
                    <a:pt x="0" y="792995"/>
                  </a:lnTo>
                  <a:lnTo>
                    <a:pt x="5454" y="416033"/>
                  </a:lnTo>
                  <a:lnTo>
                    <a:pt x="23395" y="405892"/>
                  </a:lnTo>
                  <a:lnTo>
                    <a:pt x="98544" y="363415"/>
                  </a:lnTo>
                  <a:lnTo>
                    <a:pt x="113322" y="409603"/>
                  </a:lnTo>
                  <a:lnTo>
                    <a:pt x="129690" y="345809"/>
                  </a:lnTo>
                  <a:lnTo>
                    <a:pt x="204839" y="303332"/>
                  </a:lnTo>
                  <a:close/>
                  <a:moveTo>
                    <a:pt x="313410" y="241962"/>
                  </a:moveTo>
                  <a:lnTo>
                    <a:pt x="307957" y="618924"/>
                  </a:lnTo>
                  <a:lnTo>
                    <a:pt x="244701" y="654679"/>
                  </a:lnTo>
                  <a:lnTo>
                    <a:pt x="250154" y="277717"/>
                  </a:lnTo>
                  <a:close/>
                  <a:moveTo>
                    <a:pt x="404041" y="190735"/>
                  </a:moveTo>
                  <a:lnTo>
                    <a:pt x="399989" y="470853"/>
                  </a:lnTo>
                  <a:lnTo>
                    <a:pt x="494653" y="417344"/>
                  </a:lnTo>
                  <a:lnTo>
                    <a:pt x="493252" y="514187"/>
                  </a:lnTo>
                  <a:lnTo>
                    <a:pt x="398587" y="567696"/>
                  </a:lnTo>
                  <a:lnTo>
                    <a:pt x="335331" y="603452"/>
                  </a:lnTo>
                  <a:lnTo>
                    <a:pt x="335330" y="603451"/>
                  </a:lnTo>
                  <a:lnTo>
                    <a:pt x="336731" y="506609"/>
                  </a:lnTo>
                  <a:lnTo>
                    <a:pt x="340784" y="226490"/>
                  </a:lnTo>
                  <a:close/>
                  <a:moveTo>
                    <a:pt x="741479" y="0"/>
                  </a:moveTo>
                  <a:lnTo>
                    <a:pt x="648839" y="189982"/>
                  </a:lnTo>
                  <a:lnTo>
                    <a:pt x="735226" y="377412"/>
                  </a:lnTo>
                  <a:lnTo>
                    <a:pt x="662185" y="418699"/>
                  </a:lnTo>
                  <a:lnTo>
                    <a:pt x="601507" y="287050"/>
                  </a:lnTo>
                  <a:lnTo>
                    <a:pt x="572826" y="345870"/>
                  </a:lnTo>
                  <a:lnTo>
                    <a:pt x="571026" y="470226"/>
                  </a:lnTo>
                  <a:lnTo>
                    <a:pt x="507771" y="505981"/>
                  </a:lnTo>
                  <a:lnTo>
                    <a:pt x="513223" y="129020"/>
                  </a:lnTo>
                  <a:lnTo>
                    <a:pt x="576479" y="93264"/>
                  </a:lnTo>
                  <a:lnTo>
                    <a:pt x="574807" y="208914"/>
                  </a:lnTo>
                  <a:lnTo>
                    <a:pt x="652020" y="50566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06E2EE7E-D8BF-E33D-6EA1-5893F544E9BE}"/>
              </a:ext>
            </a:extLst>
          </p:cNvPr>
          <p:cNvGrpSpPr/>
          <p:nvPr/>
        </p:nvGrpSpPr>
        <p:grpSpPr>
          <a:xfrm>
            <a:off x="1456904" y="3756942"/>
            <a:ext cx="1196912" cy="2710818"/>
            <a:chOff x="-7538944" y="636803"/>
            <a:chExt cx="2241775" cy="5077276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FEBFE188-7976-9705-F82E-70EA3D3F7654}"/>
                </a:ext>
              </a:extLst>
            </p:cNvPr>
            <p:cNvGrpSpPr/>
            <p:nvPr/>
          </p:nvGrpSpPr>
          <p:grpSpPr>
            <a:xfrm>
              <a:off x="-7538944" y="636803"/>
              <a:ext cx="2241775" cy="5077276"/>
              <a:chOff x="468859" y="511969"/>
              <a:chExt cx="2241775" cy="5077276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1D52234C-E242-8B8B-7E3C-0D549A795771}"/>
                  </a:ext>
                </a:extLst>
              </p:cNvPr>
              <p:cNvGrpSpPr/>
              <p:nvPr/>
            </p:nvGrpSpPr>
            <p:grpSpPr>
              <a:xfrm>
                <a:off x="468859" y="511969"/>
                <a:ext cx="2241775" cy="5077276"/>
                <a:chOff x="-2152533" y="511969"/>
                <a:chExt cx="2241775" cy="7091238"/>
              </a:xfrm>
            </p:grpSpPr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8B0F1762-BF37-442A-F91F-B2690F27E175}"/>
                    </a:ext>
                  </a:extLst>
                </p:cNvPr>
                <p:cNvGrpSpPr/>
                <p:nvPr/>
              </p:nvGrpSpPr>
              <p:grpSpPr>
                <a:xfrm>
                  <a:off x="-2152533" y="511969"/>
                  <a:ext cx="2241775" cy="2000471"/>
                  <a:chOff x="1208584" y="511969"/>
                  <a:chExt cx="2241775" cy="2000471"/>
                </a:xfrm>
                <a:solidFill>
                  <a:srgbClr val="00B0F0"/>
                </a:solidFill>
              </p:grpSpPr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EB989C98-C184-0E01-1AEC-5F7E0350F600}"/>
                      </a:ext>
                    </a:extLst>
                  </p:cNvPr>
                  <p:cNvSpPr/>
                  <p:nvPr/>
                </p:nvSpPr>
                <p:spPr>
                  <a:xfrm>
                    <a:off x="2526438" y="1347816"/>
                    <a:ext cx="923921" cy="1164624"/>
                  </a:xfrm>
                  <a:custGeom>
                    <a:avLst/>
                    <a:gdLst>
                      <a:gd name="connsiteX0" fmla="*/ 0 w 498475"/>
                      <a:gd name="connsiteY0" fmla="*/ 765175 h 765175"/>
                      <a:gd name="connsiteX1" fmla="*/ 498475 w 498475"/>
                      <a:gd name="connsiteY1" fmla="*/ 393700 h 765175"/>
                      <a:gd name="connsiteX2" fmla="*/ 263525 w 498475"/>
                      <a:gd name="connsiteY2" fmla="*/ 0 h 765175"/>
                      <a:gd name="connsiteX3" fmla="*/ 0 w 498475"/>
                      <a:gd name="connsiteY3" fmla="*/ 765175 h 765175"/>
                      <a:gd name="connsiteX0" fmla="*/ 0 w 498475"/>
                      <a:gd name="connsiteY0" fmla="*/ 638175 h 638175"/>
                      <a:gd name="connsiteX1" fmla="*/ 498475 w 498475"/>
                      <a:gd name="connsiteY1" fmla="*/ 266700 h 638175"/>
                      <a:gd name="connsiteX2" fmla="*/ 273050 w 498475"/>
                      <a:gd name="connsiteY2" fmla="*/ 0 h 638175"/>
                      <a:gd name="connsiteX3" fmla="*/ 0 w 498475"/>
                      <a:gd name="connsiteY3" fmla="*/ 638175 h 638175"/>
                      <a:gd name="connsiteX0" fmla="*/ 0 w 501650"/>
                      <a:gd name="connsiteY0" fmla="*/ 638175 h 638175"/>
                      <a:gd name="connsiteX1" fmla="*/ 501650 w 501650"/>
                      <a:gd name="connsiteY1" fmla="*/ 266700 h 638175"/>
                      <a:gd name="connsiteX2" fmla="*/ 273050 w 501650"/>
                      <a:gd name="connsiteY2" fmla="*/ 0 h 638175"/>
                      <a:gd name="connsiteX3" fmla="*/ 0 w 501650"/>
                      <a:gd name="connsiteY3" fmla="*/ 638175 h 638175"/>
                      <a:gd name="connsiteX0" fmla="*/ 0 w 503961"/>
                      <a:gd name="connsiteY0" fmla="*/ 638175 h 638175"/>
                      <a:gd name="connsiteX1" fmla="*/ 503961 w 503961"/>
                      <a:gd name="connsiteY1" fmla="*/ 241857 h 638175"/>
                      <a:gd name="connsiteX2" fmla="*/ 273050 w 503961"/>
                      <a:gd name="connsiteY2" fmla="*/ 0 h 638175"/>
                      <a:gd name="connsiteX3" fmla="*/ 0 w 503961"/>
                      <a:gd name="connsiteY3" fmla="*/ 638175 h 638175"/>
                      <a:gd name="connsiteX0" fmla="*/ 0 w 502420"/>
                      <a:gd name="connsiteY0" fmla="*/ 638175 h 638175"/>
                      <a:gd name="connsiteX1" fmla="*/ 502420 w 502420"/>
                      <a:gd name="connsiteY1" fmla="*/ 264371 h 638175"/>
                      <a:gd name="connsiteX2" fmla="*/ 273050 w 502420"/>
                      <a:gd name="connsiteY2" fmla="*/ 0 h 638175"/>
                      <a:gd name="connsiteX3" fmla="*/ 0 w 502420"/>
                      <a:gd name="connsiteY3" fmla="*/ 638175 h 638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02420" h="638175">
                        <a:moveTo>
                          <a:pt x="0" y="638175"/>
                        </a:moveTo>
                        <a:lnTo>
                          <a:pt x="502420" y="264371"/>
                        </a:lnTo>
                        <a:lnTo>
                          <a:pt x="273050" y="0"/>
                        </a:lnTo>
                        <a:lnTo>
                          <a:pt x="0" y="638175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F45820A5-AB6D-4374-0B72-B26EEB02CFC3}"/>
                      </a:ext>
                    </a:extLst>
                  </p:cNvPr>
                  <p:cNvSpPr/>
                  <p:nvPr/>
                </p:nvSpPr>
                <p:spPr>
                  <a:xfrm>
                    <a:off x="1208584" y="665881"/>
                    <a:ext cx="1818296" cy="1846559"/>
                  </a:xfrm>
                  <a:custGeom>
                    <a:avLst/>
                    <a:gdLst>
                      <a:gd name="connsiteX0" fmla="*/ 843952 w 3765078"/>
                      <a:gd name="connsiteY0" fmla="*/ 0 h 3103637"/>
                      <a:gd name="connsiteX1" fmla="*/ 1552897 w 3765078"/>
                      <a:gd name="connsiteY1" fmla="*/ 810900 h 3103637"/>
                      <a:gd name="connsiteX2" fmla="*/ 1446705 w 3765078"/>
                      <a:gd name="connsiteY2" fmla="*/ 889306 h 3103637"/>
                      <a:gd name="connsiteX3" fmla="*/ 2839663 w 3765078"/>
                      <a:gd name="connsiteY3" fmla="*/ 1648256 h 3103637"/>
                      <a:gd name="connsiteX4" fmla="*/ 3056133 w 3765078"/>
                      <a:gd name="connsiteY4" fmla="*/ 1146175 h 3103637"/>
                      <a:gd name="connsiteX5" fmla="*/ 3765078 w 3765078"/>
                      <a:gd name="connsiteY5" fmla="*/ 1957075 h 3103637"/>
                      <a:gd name="connsiteX6" fmla="*/ 2212181 w 3765078"/>
                      <a:gd name="connsiteY6" fmla="*/ 3103637 h 3103637"/>
                      <a:gd name="connsiteX7" fmla="*/ 2553367 w 3765078"/>
                      <a:gd name="connsiteY7" fmla="*/ 2312292 h 3103637"/>
                      <a:gd name="connsiteX8" fmla="*/ 807652 w 3765078"/>
                      <a:gd name="connsiteY8" fmla="*/ 1361143 h 3103637"/>
                      <a:gd name="connsiteX9" fmla="*/ 0 w 3765078"/>
                      <a:gd name="connsiteY9" fmla="*/ 1957462 h 3103637"/>
                      <a:gd name="connsiteX0" fmla="*/ 843952 w 3056133"/>
                      <a:gd name="connsiteY0" fmla="*/ 0 h 3103637"/>
                      <a:gd name="connsiteX1" fmla="*/ 1552897 w 3056133"/>
                      <a:gd name="connsiteY1" fmla="*/ 810900 h 3103637"/>
                      <a:gd name="connsiteX2" fmla="*/ 1446705 w 3056133"/>
                      <a:gd name="connsiteY2" fmla="*/ 889306 h 3103637"/>
                      <a:gd name="connsiteX3" fmla="*/ 2839663 w 3056133"/>
                      <a:gd name="connsiteY3" fmla="*/ 1648256 h 3103637"/>
                      <a:gd name="connsiteX4" fmla="*/ 3056133 w 3056133"/>
                      <a:gd name="connsiteY4" fmla="*/ 1146175 h 3103637"/>
                      <a:gd name="connsiteX5" fmla="*/ 2212181 w 3056133"/>
                      <a:gd name="connsiteY5" fmla="*/ 3103637 h 3103637"/>
                      <a:gd name="connsiteX6" fmla="*/ 2553367 w 3056133"/>
                      <a:gd name="connsiteY6" fmla="*/ 2312292 h 3103637"/>
                      <a:gd name="connsiteX7" fmla="*/ 807652 w 3056133"/>
                      <a:gd name="connsiteY7" fmla="*/ 1361143 h 3103637"/>
                      <a:gd name="connsiteX8" fmla="*/ 0 w 3056133"/>
                      <a:gd name="connsiteY8" fmla="*/ 1957462 h 3103637"/>
                      <a:gd name="connsiteX9" fmla="*/ 843952 w 3056133"/>
                      <a:gd name="connsiteY9" fmla="*/ 0 h 3103637"/>
                      <a:gd name="connsiteX0" fmla="*/ 843952 w 3056133"/>
                      <a:gd name="connsiteY0" fmla="*/ 0 h 3103637"/>
                      <a:gd name="connsiteX1" fmla="*/ 1552897 w 3056133"/>
                      <a:gd name="connsiteY1" fmla="*/ 810900 h 3103637"/>
                      <a:gd name="connsiteX2" fmla="*/ 1446705 w 3056133"/>
                      <a:gd name="connsiteY2" fmla="*/ 889306 h 3103637"/>
                      <a:gd name="connsiteX3" fmla="*/ 2839663 w 3056133"/>
                      <a:gd name="connsiteY3" fmla="*/ 1648256 h 3103637"/>
                      <a:gd name="connsiteX4" fmla="*/ 3056133 w 3056133"/>
                      <a:gd name="connsiteY4" fmla="*/ 1146175 h 3103637"/>
                      <a:gd name="connsiteX5" fmla="*/ 2212181 w 3056133"/>
                      <a:gd name="connsiteY5" fmla="*/ 3103637 h 3103637"/>
                      <a:gd name="connsiteX6" fmla="*/ 807652 w 3056133"/>
                      <a:gd name="connsiteY6" fmla="*/ 1361143 h 3103637"/>
                      <a:gd name="connsiteX7" fmla="*/ 0 w 3056133"/>
                      <a:gd name="connsiteY7" fmla="*/ 1957462 h 3103637"/>
                      <a:gd name="connsiteX8" fmla="*/ 843952 w 3056133"/>
                      <a:gd name="connsiteY8" fmla="*/ 0 h 3103637"/>
                      <a:gd name="connsiteX0" fmla="*/ 843952 w 3056133"/>
                      <a:gd name="connsiteY0" fmla="*/ 0 h 3103637"/>
                      <a:gd name="connsiteX1" fmla="*/ 1552897 w 3056133"/>
                      <a:gd name="connsiteY1" fmla="*/ 810900 h 3103637"/>
                      <a:gd name="connsiteX2" fmla="*/ 1446705 w 3056133"/>
                      <a:gd name="connsiteY2" fmla="*/ 889306 h 3103637"/>
                      <a:gd name="connsiteX3" fmla="*/ 3056133 w 3056133"/>
                      <a:gd name="connsiteY3" fmla="*/ 1146175 h 3103637"/>
                      <a:gd name="connsiteX4" fmla="*/ 2212181 w 3056133"/>
                      <a:gd name="connsiteY4" fmla="*/ 3103637 h 3103637"/>
                      <a:gd name="connsiteX5" fmla="*/ 807652 w 3056133"/>
                      <a:gd name="connsiteY5" fmla="*/ 1361143 h 3103637"/>
                      <a:gd name="connsiteX6" fmla="*/ 0 w 3056133"/>
                      <a:gd name="connsiteY6" fmla="*/ 1957462 h 3103637"/>
                      <a:gd name="connsiteX7" fmla="*/ 843952 w 3056133"/>
                      <a:gd name="connsiteY7" fmla="*/ 0 h 3103637"/>
                      <a:gd name="connsiteX0" fmla="*/ 843952 w 3056133"/>
                      <a:gd name="connsiteY0" fmla="*/ 0 h 3103637"/>
                      <a:gd name="connsiteX1" fmla="*/ 1552897 w 3056133"/>
                      <a:gd name="connsiteY1" fmla="*/ 810900 h 3103637"/>
                      <a:gd name="connsiteX2" fmla="*/ 3056133 w 3056133"/>
                      <a:gd name="connsiteY2" fmla="*/ 1146175 h 3103637"/>
                      <a:gd name="connsiteX3" fmla="*/ 2212181 w 3056133"/>
                      <a:gd name="connsiteY3" fmla="*/ 3103637 h 3103637"/>
                      <a:gd name="connsiteX4" fmla="*/ 807652 w 3056133"/>
                      <a:gd name="connsiteY4" fmla="*/ 1361143 h 3103637"/>
                      <a:gd name="connsiteX5" fmla="*/ 0 w 3056133"/>
                      <a:gd name="connsiteY5" fmla="*/ 1957462 h 3103637"/>
                      <a:gd name="connsiteX6" fmla="*/ 843952 w 3056133"/>
                      <a:gd name="connsiteY6" fmla="*/ 0 h 3103637"/>
                      <a:gd name="connsiteX0" fmla="*/ 843952 w 3056133"/>
                      <a:gd name="connsiteY0" fmla="*/ 0 h 3103637"/>
                      <a:gd name="connsiteX1" fmla="*/ 3056133 w 3056133"/>
                      <a:gd name="connsiteY1" fmla="*/ 1146175 h 3103637"/>
                      <a:gd name="connsiteX2" fmla="*/ 2212181 w 3056133"/>
                      <a:gd name="connsiteY2" fmla="*/ 3103637 h 3103637"/>
                      <a:gd name="connsiteX3" fmla="*/ 807652 w 3056133"/>
                      <a:gd name="connsiteY3" fmla="*/ 1361143 h 3103637"/>
                      <a:gd name="connsiteX4" fmla="*/ 0 w 3056133"/>
                      <a:gd name="connsiteY4" fmla="*/ 1957462 h 3103637"/>
                      <a:gd name="connsiteX5" fmla="*/ 843952 w 3056133"/>
                      <a:gd name="connsiteY5" fmla="*/ 0 h 3103637"/>
                      <a:gd name="connsiteX0" fmla="*/ 843952 w 3056133"/>
                      <a:gd name="connsiteY0" fmla="*/ 0 h 3103637"/>
                      <a:gd name="connsiteX1" fmla="*/ 3056133 w 3056133"/>
                      <a:gd name="connsiteY1" fmla="*/ 1146175 h 3103637"/>
                      <a:gd name="connsiteX2" fmla="*/ 2212181 w 3056133"/>
                      <a:gd name="connsiteY2" fmla="*/ 3103637 h 3103637"/>
                      <a:gd name="connsiteX3" fmla="*/ 0 w 3056133"/>
                      <a:gd name="connsiteY3" fmla="*/ 1957462 h 3103637"/>
                      <a:gd name="connsiteX4" fmla="*/ 843952 w 3056133"/>
                      <a:gd name="connsiteY4" fmla="*/ 0 h 3103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56133" h="3103637">
                        <a:moveTo>
                          <a:pt x="843952" y="0"/>
                        </a:moveTo>
                        <a:lnTo>
                          <a:pt x="3056133" y="1146175"/>
                        </a:lnTo>
                        <a:lnTo>
                          <a:pt x="2212181" y="3103637"/>
                        </a:lnTo>
                        <a:lnTo>
                          <a:pt x="0" y="1957462"/>
                        </a:lnTo>
                        <a:lnTo>
                          <a:pt x="843952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833BE092-A3E7-CCFD-833F-C8A500062119}"/>
                      </a:ext>
                    </a:extLst>
                  </p:cNvPr>
                  <p:cNvSpPr/>
                  <p:nvPr/>
                </p:nvSpPr>
                <p:spPr>
                  <a:xfrm>
                    <a:off x="2526438" y="1472491"/>
                    <a:ext cx="923921" cy="1039948"/>
                  </a:xfrm>
                  <a:custGeom>
                    <a:avLst/>
                    <a:gdLst>
                      <a:gd name="connsiteX0" fmla="*/ 0 w 498475"/>
                      <a:gd name="connsiteY0" fmla="*/ 765175 h 765175"/>
                      <a:gd name="connsiteX1" fmla="*/ 498475 w 498475"/>
                      <a:gd name="connsiteY1" fmla="*/ 393700 h 765175"/>
                      <a:gd name="connsiteX2" fmla="*/ 263525 w 498475"/>
                      <a:gd name="connsiteY2" fmla="*/ 0 h 765175"/>
                      <a:gd name="connsiteX3" fmla="*/ 0 w 498475"/>
                      <a:gd name="connsiteY3" fmla="*/ 765175 h 765175"/>
                      <a:gd name="connsiteX0" fmla="*/ 0 w 498475"/>
                      <a:gd name="connsiteY0" fmla="*/ 638175 h 638175"/>
                      <a:gd name="connsiteX1" fmla="*/ 498475 w 498475"/>
                      <a:gd name="connsiteY1" fmla="*/ 266700 h 638175"/>
                      <a:gd name="connsiteX2" fmla="*/ 273050 w 498475"/>
                      <a:gd name="connsiteY2" fmla="*/ 0 h 638175"/>
                      <a:gd name="connsiteX3" fmla="*/ 0 w 498475"/>
                      <a:gd name="connsiteY3" fmla="*/ 638175 h 638175"/>
                      <a:gd name="connsiteX0" fmla="*/ 0 w 501650"/>
                      <a:gd name="connsiteY0" fmla="*/ 638175 h 638175"/>
                      <a:gd name="connsiteX1" fmla="*/ 501650 w 501650"/>
                      <a:gd name="connsiteY1" fmla="*/ 266700 h 638175"/>
                      <a:gd name="connsiteX2" fmla="*/ 273050 w 501650"/>
                      <a:gd name="connsiteY2" fmla="*/ 0 h 638175"/>
                      <a:gd name="connsiteX3" fmla="*/ 0 w 501650"/>
                      <a:gd name="connsiteY3" fmla="*/ 638175 h 638175"/>
                      <a:gd name="connsiteX0" fmla="*/ 0 w 503961"/>
                      <a:gd name="connsiteY0" fmla="*/ 638175 h 638175"/>
                      <a:gd name="connsiteX1" fmla="*/ 503961 w 503961"/>
                      <a:gd name="connsiteY1" fmla="*/ 241857 h 638175"/>
                      <a:gd name="connsiteX2" fmla="*/ 273050 w 503961"/>
                      <a:gd name="connsiteY2" fmla="*/ 0 h 638175"/>
                      <a:gd name="connsiteX3" fmla="*/ 0 w 503961"/>
                      <a:gd name="connsiteY3" fmla="*/ 638175 h 638175"/>
                      <a:gd name="connsiteX0" fmla="*/ 0 w 502420"/>
                      <a:gd name="connsiteY0" fmla="*/ 638175 h 638175"/>
                      <a:gd name="connsiteX1" fmla="*/ 502420 w 502420"/>
                      <a:gd name="connsiteY1" fmla="*/ 264371 h 638175"/>
                      <a:gd name="connsiteX2" fmla="*/ 273050 w 502420"/>
                      <a:gd name="connsiteY2" fmla="*/ 0 h 638175"/>
                      <a:gd name="connsiteX3" fmla="*/ 0 w 502420"/>
                      <a:gd name="connsiteY3" fmla="*/ 638175 h 638175"/>
                      <a:gd name="connsiteX0" fmla="*/ 0 w 502420"/>
                      <a:gd name="connsiteY0" fmla="*/ 569857 h 569857"/>
                      <a:gd name="connsiteX1" fmla="*/ 502420 w 502420"/>
                      <a:gd name="connsiteY1" fmla="*/ 196053 h 569857"/>
                      <a:gd name="connsiteX2" fmla="*/ 244544 w 502420"/>
                      <a:gd name="connsiteY2" fmla="*/ 0 h 569857"/>
                      <a:gd name="connsiteX3" fmla="*/ 0 w 502420"/>
                      <a:gd name="connsiteY3" fmla="*/ 569857 h 569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02420" h="569857">
                        <a:moveTo>
                          <a:pt x="0" y="569857"/>
                        </a:moveTo>
                        <a:lnTo>
                          <a:pt x="502420" y="196053"/>
                        </a:lnTo>
                        <a:lnTo>
                          <a:pt x="244544" y="0"/>
                        </a:lnTo>
                        <a:lnTo>
                          <a:pt x="0" y="569857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B3EDD9FD-27F2-B5E1-39C4-185CBEA9D384}"/>
                      </a:ext>
                    </a:extLst>
                  </p:cNvPr>
                  <p:cNvSpPr/>
                  <p:nvPr/>
                </p:nvSpPr>
                <p:spPr>
                  <a:xfrm>
                    <a:off x="1710382" y="511969"/>
                    <a:ext cx="1327507" cy="835890"/>
                  </a:xfrm>
                  <a:custGeom>
                    <a:avLst/>
                    <a:gdLst>
                      <a:gd name="connsiteX0" fmla="*/ 0 w 2231231"/>
                      <a:gd name="connsiteY0" fmla="*/ 259556 h 1414462"/>
                      <a:gd name="connsiteX1" fmla="*/ 0 w 2231231"/>
                      <a:gd name="connsiteY1" fmla="*/ 40481 h 1414462"/>
                      <a:gd name="connsiteX2" fmla="*/ 40481 w 2231231"/>
                      <a:gd name="connsiteY2" fmla="*/ 0 h 1414462"/>
                      <a:gd name="connsiteX3" fmla="*/ 2231231 w 2231231"/>
                      <a:gd name="connsiteY3" fmla="*/ 1081087 h 1414462"/>
                      <a:gd name="connsiteX4" fmla="*/ 2231231 w 2231231"/>
                      <a:gd name="connsiteY4" fmla="*/ 1150144 h 1414462"/>
                      <a:gd name="connsiteX5" fmla="*/ 2231231 w 2231231"/>
                      <a:gd name="connsiteY5" fmla="*/ 1414462 h 1414462"/>
                      <a:gd name="connsiteX6" fmla="*/ 0 w 2231231"/>
                      <a:gd name="connsiteY6" fmla="*/ 259556 h 1414462"/>
                      <a:gd name="connsiteX0" fmla="*/ 0 w 2231231"/>
                      <a:gd name="connsiteY0" fmla="*/ 259556 h 1404937"/>
                      <a:gd name="connsiteX1" fmla="*/ 0 w 2231231"/>
                      <a:gd name="connsiteY1" fmla="*/ 40481 h 1404937"/>
                      <a:gd name="connsiteX2" fmla="*/ 40481 w 2231231"/>
                      <a:gd name="connsiteY2" fmla="*/ 0 h 1404937"/>
                      <a:gd name="connsiteX3" fmla="*/ 2231231 w 2231231"/>
                      <a:gd name="connsiteY3" fmla="*/ 1081087 h 1404937"/>
                      <a:gd name="connsiteX4" fmla="*/ 2231231 w 2231231"/>
                      <a:gd name="connsiteY4" fmla="*/ 1150144 h 1404937"/>
                      <a:gd name="connsiteX5" fmla="*/ 2212181 w 2231231"/>
                      <a:gd name="connsiteY5" fmla="*/ 1404937 h 1404937"/>
                      <a:gd name="connsiteX6" fmla="*/ 0 w 2231231"/>
                      <a:gd name="connsiteY6" fmla="*/ 259556 h 1404937"/>
                      <a:gd name="connsiteX0" fmla="*/ 0 w 2231231"/>
                      <a:gd name="connsiteY0" fmla="*/ 259556 h 1404937"/>
                      <a:gd name="connsiteX1" fmla="*/ 0 w 2231231"/>
                      <a:gd name="connsiteY1" fmla="*/ 40481 h 1404937"/>
                      <a:gd name="connsiteX2" fmla="*/ 40481 w 2231231"/>
                      <a:gd name="connsiteY2" fmla="*/ 0 h 1404937"/>
                      <a:gd name="connsiteX3" fmla="*/ 2178844 w 2231231"/>
                      <a:gd name="connsiteY3" fmla="*/ 1054893 h 1404937"/>
                      <a:gd name="connsiteX4" fmla="*/ 2231231 w 2231231"/>
                      <a:gd name="connsiteY4" fmla="*/ 1150144 h 1404937"/>
                      <a:gd name="connsiteX5" fmla="*/ 2212181 w 2231231"/>
                      <a:gd name="connsiteY5" fmla="*/ 1404937 h 1404937"/>
                      <a:gd name="connsiteX6" fmla="*/ 0 w 2231231"/>
                      <a:gd name="connsiteY6" fmla="*/ 259556 h 1404937"/>
                      <a:gd name="connsiteX0" fmla="*/ 0 w 2231231"/>
                      <a:gd name="connsiteY0" fmla="*/ 259556 h 1404937"/>
                      <a:gd name="connsiteX1" fmla="*/ 0 w 2231231"/>
                      <a:gd name="connsiteY1" fmla="*/ 40481 h 1404937"/>
                      <a:gd name="connsiteX2" fmla="*/ 40481 w 2231231"/>
                      <a:gd name="connsiteY2" fmla="*/ 0 h 1404937"/>
                      <a:gd name="connsiteX3" fmla="*/ 2178844 w 2231231"/>
                      <a:gd name="connsiteY3" fmla="*/ 1054893 h 1404937"/>
                      <a:gd name="connsiteX4" fmla="*/ 2231231 w 2231231"/>
                      <a:gd name="connsiteY4" fmla="*/ 1121569 h 1404937"/>
                      <a:gd name="connsiteX5" fmla="*/ 2212181 w 2231231"/>
                      <a:gd name="connsiteY5" fmla="*/ 1404937 h 1404937"/>
                      <a:gd name="connsiteX6" fmla="*/ 0 w 2231231"/>
                      <a:gd name="connsiteY6" fmla="*/ 259556 h 1404937"/>
                      <a:gd name="connsiteX0" fmla="*/ 0 w 2231231"/>
                      <a:gd name="connsiteY0" fmla="*/ 259556 h 1404937"/>
                      <a:gd name="connsiteX1" fmla="*/ 0 w 2231231"/>
                      <a:gd name="connsiteY1" fmla="*/ 40481 h 1404937"/>
                      <a:gd name="connsiteX2" fmla="*/ 40481 w 2231231"/>
                      <a:gd name="connsiteY2" fmla="*/ 0 h 1404937"/>
                      <a:gd name="connsiteX3" fmla="*/ 2188369 w 2231231"/>
                      <a:gd name="connsiteY3" fmla="*/ 1059656 h 1404937"/>
                      <a:gd name="connsiteX4" fmla="*/ 2231231 w 2231231"/>
                      <a:gd name="connsiteY4" fmla="*/ 1121569 h 1404937"/>
                      <a:gd name="connsiteX5" fmla="*/ 2212181 w 2231231"/>
                      <a:gd name="connsiteY5" fmla="*/ 1404937 h 1404937"/>
                      <a:gd name="connsiteX6" fmla="*/ 0 w 2231231"/>
                      <a:gd name="connsiteY6" fmla="*/ 259556 h 14049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231231" h="1404937">
                        <a:moveTo>
                          <a:pt x="0" y="259556"/>
                        </a:moveTo>
                        <a:lnTo>
                          <a:pt x="0" y="40481"/>
                        </a:lnTo>
                        <a:lnTo>
                          <a:pt x="40481" y="0"/>
                        </a:lnTo>
                        <a:lnTo>
                          <a:pt x="2188369" y="1059656"/>
                        </a:lnTo>
                        <a:lnTo>
                          <a:pt x="2231231" y="1121569"/>
                        </a:lnTo>
                        <a:lnTo>
                          <a:pt x="2212181" y="1404937"/>
                        </a:lnTo>
                        <a:lnTo>
                          <a:pt x="0" y="259556"/>
                        </a:ln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0BDB3A61-F71F-A1D7-9DFD-8E12893D7297}"/>
                    </a:ext>
                  </a:extLst>
                </p:cNvPr>
                <p:cNvSpPr/>
                <p:nvPr/>
              </p:nvSpPr>
              <p:spPr>
                <a:xfrm rot="5400000">
                  <a:off x="-4379427" y="4057872"/>
                  <a:ext cx="5773645" cy="1317024"/>
                </a:xfrm>
                <a:custGeom>
                  <a:avLst/>
                  <a:gdLst>
                    <a:gd name="connsiteX0" fmla="*/ 0 w 5773645"/>
                    <a:gd name="connsiteY0" fmla="*/ 1317024 h 1317024"/>
                    <a:gd name="connsiteX1" fmla="*/ 683759 w 5773645"/>
                    <a:gd name="connsiteY1" fmla="*/ 0 h 1317024"/>
                    <a:gd name="connsiteX2" fmla="*/ 2769734 w 5773645"/>
                    <a:gd name="connsiteY2" fmla="*/ 0 h 1317024"/>
                    <a:gd name="connsiteX3" fmla="*/ 3687670 w 5773645"/>
                    <a:gd name="connsiteY3" fmla="*/ 0 h 1317024"/>
                    <a:gd name="connsiteX4" fmla="*/ 5773645 w 5773645"/>
                    <a:gd name="connsiteY4" fmla="*/ 0 h 1317024"/>
                    <a:gd name="connsiteX5" fmla="*/ 5089886 w 5773645"/>
                    <a:gd name="connsiteY5" fmla="*/ 1317024 h 1317024"/>
                    <a:gd name="connsiteX6" fmla="*/ 3003911 w 5773645"/>
                    <a:gd name="connsiteY6" fmla="*/ 1317024 h 1317024"/>
                    <a:gd name="connsiteX7" fmla="*/ 2085975 w 5773645"/>
                    <a:gd name="connsiteY7" fmla="*/ 1317024 h 1317024"/>
                    <a:gd name="connsiteX0" fmla="*/ 0 w 5773645"/>
                    <a:gd name="connsiteY0" fmla="*/ 1317024 h 1317024"/>
                    <a:gd name="connsiteX1" fmla="*/ 683759 w 5773645"/>
                    <a:gd name="connsiteY1" fmla="*/ 0 h 1317024"/>
                    <a:gd name="connsiteX2" fmla="*/ 2769734 w 5773645"/>
                    <a:gd name="connsiteY2" fmla="*/ 0 h 1317024"/>
                    <a:gd name="connsiteX3" fmla="*/ 3687670 w 5773645"/>
                    <a:gd name="connsiteY3" fmla="*/ 0 h 1317024"/>
                    <a:gd name="connsiteX4" fmla="*/ 5773645 w 5773645"/>
                    <a:gd name="connsiteY4" fmla="*/ 0 h 1317024"/>
                    <a:gd name="connsiteX5" fmla="*/ 5089886 w 5773645"/>
                    <a:gd name="connsiteY5" fmla="*/ 1317024 h 1317024"/>
                    <a:gd name="connsiteX6" fmla="*/ 3003911 w 5773645"/>
                    <a:gd name="connsiteY6" fmla="*/ 1317024 h 1317024"/>
                    <a:gd name="connsiteX7" fmla="*/ 0 w 5773645"/>
                    <a:gd name="connsiteY7" fmla="*/ 1317024 h 1317024"/>
                    <a:gd name="connsiteX0" fmla="*/ 0 w 5773645"/>
                    <a:gd name="connsiteY0" fmla="*/ 1317024 h 1317024"/>
                    <a:gd name="connsiteX1" fmla="*/ 683759 w 5773645"/>
                    <a:gd name="connsiteY1" fmla="*/ 0 h 1317024"/>
                    <a:gd name="connsiteX2" fmla="*/ 2769734 w 5773645"/>
                    <a:gd name="connsiteY2" fmla="*/ 0 h 1317024"/>
                    <a:gd name="connsiteX3" fmla="*/ 3687670 w 5773645"/>
                    <a:gd name="connsiteY3" fmla="*/ 0 h 1317024"/>
                    <a:gd name="connsiteX4" fmla="*/ 5773645 w 5773645"/>
                    <a:gd name="connsiteY4" fmla="*/ 0 h 1317024"/>
                    <a:gd name="connsiteX5" fmla="*/ 5089886 w 5773645"/>
                    <a:gd name="connsiteY5" fmla="*/ 1317024 h 1317024"/>
                    <a:gd name="connsiteX6" fmla="*/ 0 w 5773645"/>
                    <a:gd name="connsiteY6" fmla="*/ 1317024 h 1317024"/>
                    <a:gd name="connsiteX0" fmla="*/ 0 w 5773645"/>
                    <a:gd name="connsiteY0" fmla="*/ 1317024 h 1317024"/>
                    <a:gd name="connsiteX1" fmla="*/ 683759 w 5773645"/>
                    <a:gd name="connsiteY1" fmla="*/ 0 h 1317024"/>
                    <a:gd name="connsiteX2" fmla="*/ 3687670 w 5773645"/>
                    <a:gd name="connsiteY2" fmla="*/ 0 h 1317024"/>
                    <a:gd name="connsiteX3" fmla="*/ 5773645 w 5773645"/>
                    <a:gd name="connsiteY3" fmla="*/ 0 h 1317024"/>
                    <a:gd name="connsiteX4" fmla="*/ 5089886 w 5773645"/>
                    <a:gd name="connsiteY4" fmla="*/ 1317024 h 1317024"/>
                    <a:gd name="connsiteX5" fmla="*/ 0 w 5773645"/>
                    <a:gd name="connsiteY5" fmla="*/ 1317024 h 1317024"/>
                    <a:gd name="connsiteX0" fmla="*/ 0 w 5773645"/>
                    <a:gd name="connsiteY0" fmla="*/ 1317024 h 1317024"/>
                    <a:gd name="connsiteX1" fmla="*/ 683759 w 5773645"/>
                    <a:gd name="connsiteY1" fmla="*/ 0 h 1317024"/>
                    <a:gd name="connsiteX2" fmla="*/ 5773645 w 5773645"/>
                    <a:gd name="connsiteY2" fmla="*/ 0 h 1317024"/>
                    <a:gd name="connsiteX3" fmla="*/ 5089886 w 5773645"/>
                    <a:gd name="connsiteY3" fmla="*/ 1317024 h 1317024"/>
                    <a:gd name="connsiteX4" fmla="*/ 0 w 5773645"/>
                    <a:gd name="connsiteY4" fmla="*/ 1317024 h 1317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73645" h="1317024">
                      <a:moveTo>
                        <a:pt x="0" y="1317024"/>
                      </a:moveTo>
                      <a:lnTo>
                        <a:pt x="683759" y="0"/>
                      </a:lnTo>
                      <a:lnTo>
                        <a:pt x="5773645" y="0"/>
                      </a:lnTo>
                      <a:lnTo>
                        <a:pt x="5089886" y="1317024"/>
                      </a:lnTo>
                      <a:lnTo>
                        <a:pt x="0" y="131702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BDBE9673-B440-B082-CC37-DA28B9CABA8B}"/>
                    </a:ext>
                  </a:extLst>
                </p:cNvPr>
                <p:cNvSpPr/>
                <p:nvPr/>
              </p:nvSpPr>
              <p:spPr>
                <a:xfrm rot="5400000" flipV="1">
                  <a:off x="-3259955" y="4255426"/>
                  <a:ext cx="5773645" cy="921918"/>
                </a:xfrm>
                <a:custGeom>
                  <a:avLst/>
                  <a:gdLst>
                    <a:gd name="connsiteX0" fmla="*/ 0 w 5773645"/>
                    <a:gd name="connsiteY0" fmla="*/ 921918 h 921918"/>
                    <a:gd name="connsiteX1" fmla="*/ 2085975 w 5773645"/>
                    <a:gd name="connsiteY1" fmla="*/ 921918 h 921918"/>
                    <a:gd name="connsiteX2" fmla="*/ 3004243 w 5773645"/>
                    <a:gd name="connsiteY2" fmla="*/ 921918 h 921918"/>
                    <a:gd name="connsiteX3" fmla="*/ 5090218 w 5773645"/>
                    <a:gd name="connsiteY3" fmla="*/ 921918 h 921918"/>
                    <a:gd name="connsiteX4" fmla="*/ 5773645 w 5773645"/>
                    <a:gd name="connsiteY4" fmla="*/ 0 h 921918"/>
                    <a:gd name="connsiteX5" fmla="*/ 3687670 w 5773645"/>
                    <a:gd name="connsiteY5" fmla="*/ 0 h 921918"/>
                    <a:gd name="connsiteX6" fmla="*/ 2769402 w 5773645"/>
                    <a:gd name="connsiteY6" fmla="*/ 0 h 921918"/>
                    <a:gd name="connsiteX7" fmla="*/ 683427 w 5773645"/>
                    <a:gd name="connsiteY7" fmla="*/ 0 h 921918"/>
                    <a:gd name="connsiteX0" fmla="*/ 0 w 5773645"/>
                    <a:gd name="connsiteY0" fmla="*/ 921918 h 921918"/>
                    <a:gd name="connsiteX1" fmla="*/ 2085975 w 5773645"/>
                    <a:gd name="connsiteY1" fmla="*/ 921918 h 921918"/>
                    <a:gd name="connsiteX2" fmla="*/ 3004243 w 5773645"/>
                    <a:gd name="connsiteY2" fmla="*/ 921918 h 921918"/>
                    <a:gd name="connsiteX3" fmla="*/ 5090218 w 5773645"/>
                    <a:gd name="connsiteY3" fmla="*/ 921918 h 921918"/>
                    <a:gd name="connsiteX4" fmla="*/ 5773645 w 5773645"/>
                    <a:gd name="connsiteY4" fmla="*/ 0 h 921918"/>
                    <a:gd name="connsiteX5" fmla="*/ 3687670 w 5773645"/>
                    <a:gd name="connsiteY5" fmla="*/ 0 h 921918"/>
                    <a:gd name="connsiteX6" fmla="*/ 683427 w 5773645"/>
                    <a:gd name="connsiteY6" fmla="*/ 0 h 921918"/>
                    <a:gd name="connsiteX7" fmla="*/ 0 w 5773645"/>
                    <a:gd name="connsiteY7" fmla="*/ 921918 h 921918"/>
                    <a:gd name="connsiteX0" fmla="*/ 0 w 5773645"/>
                    <a:gd name="connsiteY0" fmla="*/ 921918 h 921918"/>
                    <a:gd name="connsiteX1" fmla="*/ 2085975 w 5773645"/>
                    <a:gd name="connsiteY1" fmla="*/ 921918 h 921918"/>
                    <a:gd name="connsiteX2" fmla="*/ 3004243 w 5773645"/>
                    <a:gd name="connsiteY2" fmla="*/ 921918 h 921918"/>
                    <a:gd name="connsiteX3" fmla="*/ 5090218 w 5773645"/>
                    <a:gd name="connsiteY3" fmla="*/ 921918 h 921918"/>
                    <a:gd name="connsiteX4" fmla="*/ 5773645 w 5773645"/>
                    <a:gd name="connsiteY4" fmla="*/ 0 h 921918"/>
                    <a:gd name="connsiteX5" fmla="*/ 683427 w 5773645"/>
                    <a:gd name="connsiteY5" fmla="*/ 0 h 921918"/>
                    <a:gd name="connsiteX6" fmla="*/ 0 w 5773645"/>
                    <a:gd name="connsiteY6" fmla="*/ 921918 h 921918"/>
                    <a:gd name="connsiteX0" fmla="*/ 0 w 5773645"/>
                    <a:gd name="connsiteY0" fmla="*/ 921918 h 921918"/>
                    <a:gd name="connsiteX1" fmla="*/ 2085975 w 5773645"/>
                    <a:gd name="connsiteY1" fmla="*/ 921918 h 921918"/>
                    <a:gd name="connsiteX2" fmla="*/ 5090218 w 5773645"/>
                    <a:gd name="connsiteY2" fmla="*/ 921918 h 921918"/>
                    <a:gd name="connsiteX3" fmla="*/ 5773645 w 5773645"/>
                    <a:gd name="connsiteY3" fmla="*/ 0 h 921918"/>
                    <a:gd name="connsiteX4" fmla="*/ 683427 w 5773645"/>
                    <a:gd name="connsiteY4" fmla="*/ 0 h 921918"/>
                    <a:gd name="connsiteX5" fmla="*/ 0 w 5773645"/>
                    <a:gd name="connsiteY5" fmla="*/ 921918 h 921918"/>
                    <a:gd name="connsiteX0" fmla="*/ 0 w 5773645"/>
                    <a:gd name="connsiteY0" fmla="*/ 921918 h 921918"/>
                    <a:gd name="connsiteX1" fmla="*/ 5090218 w 5773645"/>
                    <a:gd name="connsiteY1" fmla="*/ 921918 h 921918"/>
                    <a:gd name="connsiteX2" fmla="*/ 5773645 w 5773645"/>
                    <a:gd name="connsiteY2" fmla="*/ 0 h 921918"/>
                    <a:gd name="connsiteX3" fmla="*/ 683427 w 5773645"/>
                    <a:gd name="connsiteY3" fmla="*/ 0 h 921918"/>
                    <a:gd name="connsiteX4" fmla="*/ 0 w 5773645"/>
                    <a:gd name="connsiteY4" fmla="*/ 921918 h 92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73645" h="921918">
                      <a:moveTo>
                        <a:pt x="0" y="921918"/>
                      </a:moveTo>
                      <a:lnTo>
                        <a:pt x="5090218" y="921918"/>
                      </a:lnTo>
                      <a:lnTo>
                        <a:pt x="5773645" y="0"/>
                      </a:lnTo>
                      <a:lnTo>
                        <a:pt x="683427" y="0"/>
                      </a:lnTo>
                      <a:lnTo>
                        <a:pt x="0" y="92191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FCFA21D3-78CC-20AF-6E74-0DBB882231FD}"/>
                  </a:ext>
                </a:extLst>
              </p:cNvPr>
              <p:cNvSpPr/>
              <p:nvPr/>
            </p:nvSpPr>
            <p:spPr>
              <a:xfrm>
                <a:off x="727033" y="914209"/>
                <a:ext cx="1281886" cy="666816"/>
              </a:xfrm>
              <a:custGeom>
                <a:avLst/>
                <a:gdLst>
                  <a:gd name="connsiteX0" fmla="*/ 948702 w 1281886"/>
                  <a:gd name="connsiteY0" fmla="*/ 291459 h 666816"/>
                  <a:gd name="connsiteX1" fmla="*/ 1041037 w 1281886"/>
                  <a:gd name="connsiteY1" fmla="*/ 327768 h 666816"/>
                  <a:gd name="connsiteX2" fmla="*/ 977374 w 1281886"/>
                  <a:gd name="connsiteY2" fmla="*/ 402871 h 666816"/>
                  <a:gd name="connsiteX3" fmla="*/ 1151304 w 1281886"/>
                  <a:gd name="connsiteY3" fmla="*/ 371129 h 666816"/>
                  <a:gd name="connsiteX4" fmla="*/ 1281886 w 1281886"/>
                  <a:gd name="connsiteY4" fmla="*/ 422478 h 666816"/>
                  <a:gd name="connsiteX5" fmla="*/ 1073211 w 1281886"/>
                  <a:gd name="connsiteY5" fmla="*/ 460561 h 666816"/>
                  <a:gd name="connsiteX6" fmla="*/ 1073211 w 1281886"/>
                  <a:gd name="connsiteY6" fmla="*/ 666816 h 666816"/>
                  <a:gd name="connsiteX7" fmla="*/ 966591 w 1281886"/>
                  <a:gd name="connsiteY7" fmla="*/ 624890 h 666816"/>
                  <a:gd name="connsiteX8" fmla="*/ 966591 w 1281886"/>
                  <a:gd name="connsiteY8" fmla="*/ 480019 h 666816"/>
                  <a:gd name="connsiteX9" fmla="*/ 901983 w 1281886"/>
                  <a:gd name="connsiteY9" fmla="*/ 491810 h 666816"/>
                  <a:gd name="connsiteX10" fmla="*/ 833528 w 1281886"/>
                  <a:gd name="connsiteY10" fmla="*/ 572566 h 666816"/>
                  <a:gd name="connsiteX11" fmla="*/ 741192 w 1281886"/>
                  <a:gd name="connsiteY11" fmla="*/ 536257 h 666816"/>
                  <a:gd name="connsiteX12" fmla="*/ 696992 w 1281886"/>
                  <a:gd name="connsiteY12" fmla="*/ 192479 h 666816"/>
                  <a:gd name="connsiteX13" fmla="*/ 789328 w 1281886"/>
                  <a:gd name="connsiteY13" fmla="*/ 228789 h 666816"/>
                  <a:gd name="connsiteX14" fmla="*/ 635128 w 1281886"/>
                  <a:gd name="connsiteY14" fmla="*/ 410697 h 666816"/>
                  <a:gd name="connsiteX15" fmla="*/ 773311 w 1281886"/>
                  <a:gd name="connsiteY15" fmla="*/ 465034 h 666816"/>
                  <a:gd name="connsiteX16" fmla="*/ 720000 w 1281886"/>
                  <a:gd name="connsiteY16" fmla="*/ 527924 h 666816"/>
                  <a:gd name="connsiteX17" fmla="*/ 581818 w 1281886"/>
                  <a:gd name="connsiteY17" fmla="*/ 473586 h 666816"/>
                  <a:gd name="connsiteX18" fmla="*/ 581818 w 1281886"/>
                  <a:gd name="connsiteY18" fmla="*/ 473586 h 666816"/>
                  <a:gd name="connsiteX19" fmla="*/ 489482 w 1281886"/>
                  <a:gd name="connsiteY19" fmla="*/ 437277 h 666816"/>
                  <a:gd name="connsiteX20" fmla="*/ 489482 w 1281886"/>
                  <a:gd name="connsiteY20" fmla="*/ 437277 h 666816"/>
                  <a:gd name="connsiteX21" fmla="*/ 489482 w 1281886"/>
                  <a:gd name="connsiteY21" fmla="*/ 437277 h 666816"/>
                  <a:gd name="connsiteX22" fmla="*/ 542792 w 1281886"/>
                  <a:gd name="connsiteY22" fmla="*/ 374387 h 666816"/>
                  <a:gd name="connsiteX23" fmla="*/ 542793 w 1281886"/>
                  <a:gd name="connsiteY23" fmla="*/ 374388 h 666816"/>
                  <a:gd name="connsiteX24" fmla="*/ 564700 w 1281886"/>
                  <a:gd name="connsiteY24" fmla="*/ 140458 h 666816"/>
                  <a:gd name="connsiteX25" fmla="*/ 657035 w 1281886"/>
                  <a:gd name="connsiteY25" fmla="*/ 176767 h 666816"/>
                  <a:gd name="connsiteX26" fmla="*/ 449525 w 1281886"/>
                  <a:gd name="connsiteY26" fmla="*/ 421564 h 666816"/>
                  <a:gd name="connsiteX27" fmla="*/ 357190 w 1281886"/>
                  <a:gd name="connsiteY27" fmla="*/ 385255 h 666816"/>
                  <a:gd name="connsiteX28" fmla="*/ 207510 w 1281886"/>
                  <a:gd name="connsiteY28" fmla="*/ 0 h 666816"/>
                  <a:gd name="connsiteX29" fmla="*/ 233699 w 1281886"/>
                  <a:gd name="connsiteY29" fmla="*/ 10298 h 666816"/>
                  <a:gd name="connsiteX30" fmla="*/ 343394 w 1281886"/>
                  <a:gd name="connsiteY30" fmla="*/ 53434 h 666816"/>
                  <a:gd name="connsiteX31" fmla="*/ 335855 w 1281886"/>
                  <a:gd name="connsiteY31" fmla="*/ 98084 h 666816"/>
                  <a:gd name="connsiteX32" fmla="*/ 388859 w 1281886"/>
                  <a:gd name="connsiteY32" fmla="*/ 71312 h 666816"/>
                  <a:gd name="connsiteX33" fmla="*/ 498554 w 1281886"/>
                  <a:gd name="connsiteY33" fmla="*/ 114447 h 666816"/>
                  <a:gd name="connsiteX34" fmla="*/ 519782 w 1281886"/>
                  <a:gd name="connsiteY34" fmla="*/ 122795 h 666816"/>
                  <a:gd name="connsiteX35" fmla="*/ 312272 w 1281886"/>
                  <a:gd name="connsiteY35" fmla="*/ 367592 h 666816"/>
                  <a:gd name="connsiteX36" fmla="*/ 219936 w 1281886"/>
                  <a:gd name="connsiteY36" fmla="*/ 331283 h 666816"/>
                  <a:gd name="connsiteX37" fmla="*/ 332756 w 1281886"/>
                  <a:gd name="connsiteY37" fmla="*/ 198191 h 666816"/>
                  <a:gd name="connsiteX38" fmla="*/ 189780 w 1281886"/>
                  <a:gd name="connsiteY38" fmla="*/ 270407 h 666816"/>
                  <a:gd name="connsiteX39" fmla="*/ 211762 w 1281886"/>
                  <a:gd name="connsiteY39" fmla="*/ 140220 h 666816"/>
                  <a:gd name="connsiteX40" fmla="*/ 92335 w 1281886"/>
                  <a:gd name="connsiteY40" fmla="*/ 281106 h 666816"/>
                  <a:gd name="connsiteX41" fmla="*/ 0 w 1281886"/>
                  <a:gd name="connsiteY41" fmla="*/ 244797 h 66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281886" h="666816">
                    <a:moveTo>
                      <a:pt x="948702" y="291459"/>
                    </a:moveTo>
                    <a:lnTo>
                      <a:pt x="1041037" y="327768"/>
                    </a:lnTo>
                    <a:lnTo>
                      <a:pt x="977374" y="402871"/>
                    </a:lnTo>
                    <a:lnTo>
                      <a:pt x="1151304" y="371129"/>
                    </a:lnTo>
                    <a:lnTo>
                      <a:pt x="1281886" y="422478"/>
                    </a:lnTo>
                    <a:lnTo>
                      <a:pt x="1073211" y="460561"/>
                    </a:lnTo>
                    <a:lnTo>
                      <a:pt x="1073211" y="666816"/>
                    </a:lnTo>
                    <a:lnTo>
                      <a:pt x="966591" y="624890"/>
                    </a:lnTo>
                    <a:lnTo>
                      <a:pt x="966591" y="480019"/>
                    </a:lnTo>
                    <a:lnTo>
                      <a:pt x="901983" y="491810"/>
                    </a:lnTo>
                    <a:lnTo>
                      <a:pt x="833528" y="572566"/>
                    </a:lnTo>
                    <a:lnTo>
                      <a:pt x="741192" y="536257"/>
                    </a:lnTo>
                    <a:close/>
                    <a:moveTo>
                      <a:pt x="696992" y="192479"/>
                    </a:moveTo>
                    <a:lnTo>
                      <a:pt x="789328" y="228789"/>
                    </a:lnTo>
                    <a:lnTo>
                      <a:pt x="635128" y="410697"/>
                    </a:lnTo>
                    <a:lnTo>
                      <a:pt x="773311" y="465034"/>
                    </a:lnTo>
                    <a:lnTo>
                      <a:pt x="720000" y="527924"/>
                    </a:lnTo>
                    <a:lnTo>
                      <a:pt x="581818" y="473586"/>
                    </a:lnTo>
                    <a:lnTo>
                      <a:pt x="581818" y="473586"/>
                    </a:lnTo>
                    <a:lnTo>
                      <a:pt x="489482" y="437277"/>
                    </a:lnTo>
                    <a:lnTo>
                      <a:pt x="489482" y="437277"/>
                    </a:lnTo>
                    <a:lnTo>
                      <a:pt x="489482" y="437277"/>
                    </a:lnTo>
                    <a:lnTo>
                      <a:pt x="542792" y="374387"/>
                    </a:lnTo>
                    <a:lnTo>
                      <a:pt x="542793" y="374388"/>
                    </a:lnTo>
                    <a:close/>
                    <a:moveTo>
                      <a:pt x="564700" y="140458"/>
                    </a:moveTo>
                    <a:lnTo>
                      <a:pt x="657035" y="176767"/>
                    </a:lnTo>
                    <a:lnTo>
                      <a:pt x="449525" y="421564"/>
                    </a:lnTo>
                    <a:lnTo>
                      <a:pt x="357190" y="385255"/>
                    </a:lnTo>
                    <a:close/>
                    <a:moveTo>
                      <a:pt x="207510" y="0"/>
                    </a:moveTo>
                    <a:lnTo>
                      <a:pt x="233699" y="10298"/>
                    </a:lnTo>
                    <a:lnTo>
                      <a:pt x="343394" y="53434"/>
                    </a:lnTo>
                    <a:lnTo>
                      <a:pt x="335855" y="98084"/>
                    </a:lnTo>
                    <a:lnTo>
                      <a:pt x="388859" y="71312"/>
                    </a:lnTo>
                    <a:lnTo>
                      <a:pt x="498554" y="114447"/>
                    </a:lnTo>
                    <a:lnTo>
                      <a:pt x="519782" y="122795"/>
                    </a:lnTo>
                    <a:lnTo>
                      <a:pt x="312272" y="367592"/>
                    </a:lnTo>
                    <a:lnTo>
                      <a:pt x="219936" y="331283"/>
                    </a:lnTo>
                    <a:lnTo>
                      <a:pt x="332756" y="198191"/>
                    </a:lnTo>
                    <a:lnTo>
                      <a:pt x="189780" y="270407"/>
                    </a:lnTo>
                    <a:lnTo>
                      <a:pt x="211762" y="140220"/>
                    </a:lnTo>
                    <a:lnTo>
                      <a:pt x="92335" y="281106"/>
                    </a:lnTo>
                    <a:lnTo>
                      <a:pt x="0" y="24479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CBE60FF-E1A5-08A2-C361-B171FDE942E5}"/>
                </a:ext>
              </a:extLst>
            </p:cNvPr>
            <p:cNvSpPr/>
            <p:nvPr/>
          </p:nvSpPr>
          <p:spPr>
            <a:xfrm>
              <a:off x="-7279389" y="2024003"/>
              <a:ext cx="761099" cy="3181960"/>
            </a:xfrm>
            <a:custGeom>
              <a:avLst/>
              <a:gdLst>
                <a:gd name="connsiteX0" fmla="*/ 105936 w 728796"/>
                <a:gd name="connsiteY0" fmla="*/ 1747892 h 3046909"/>
                <a:gd name="connsiteX1" fmla="*/ 131668 w 728796"/>
                <a:gd name="connsiteY1" fmla="*/ 1973198 h 3046909"/>
                <a:gd name="connsiteX2" fmla="*/ 34491 w 728796"/>
                <a:gd name="connsiteY2" fmla="*/ 1977952 h 3046909"/>
                <a:gd name="connsiteX3" fmla="*/ 8759 w 728796"/>
                <a:gd name="connsiteY3" fmla="*/ 1752647 h 3046909"/>
                <a:gd name="connsiteX4" fmla="*/ 444025 w 728796"/>
                <a:gd name="connsiteY4" fmla="*/ 1567571 h 3046909"/>
                <a:gd name="connsiteX5" fmla="*/ 543467 w 728796"/>
                <a:gd name="connsiteY5" fmla="*/ 1602388 h 3046909"/>
                <a:gd name="connsiteX6" fmla="*/ 542511 w 728796"/>
                <a:gd name="connsiteY6" fmla="*/ 2800276 h 3046909"/>
                <a:gd name="connsiteX7" fmla="*/ 629094 w 728796"/>
                <a:gd name="connsiteY7" fmla="*/ 2830592 h 3046909"/>
                <a:gd name="connsiteX8" fmla="*/ 629355 w 728796"/>
                <a:gd name="connsiteY8" fmla="*/ 2503897 h 3046909"/>
                <a:gd name="connsiteX9" fmla="*/ 728796 w 728796"/>
                <a:gd name="connsiteY9" fmla="*/ 2538714 h 3046909"/>
                <a:gd name="connsiteX10" fmla="*/ 728391 w 728796"/>
                <a:gd name="connsiteY10" fmla="*/ 3046909 h 3046909"/>
                <a:gd name="connsiteX11" fmla="*/ 628950 w 728796"/>
                <a:gd name="connsiteY11" fmla="*/ 3012092 h 3046909"/>
                <a:gd name="connsiteX12" fmla="*/ 628949 w 728796"/>
                <a:gd name="connsiteY12" fmla="*/ 3012091 h 3046909"/>
                <a:gd name="connsiteX13" fmla="*/ 542366 w 728796"/>
                <a:gd name="connsiteY13" fmla="*/ 2981774 h 3046909"/>
                <a:gd name="connsiteX14" fmla="*/ 514709 w 728796"/>
                <a:gd name="connsiteY14" fmla="*/ 2972091 h 3046909"/>
                <a:gd name="connsiteX15" fmla="*/ 442926 w 728796"/>
                <a:gd name="connsiteY15" fmla="*/ 2946958 h 3046909"/>
                <a:gd name="connsiteX16" fmla="*/ 1762 w 728796"/>
                <a:gd name="connsiteY16" fmla="*/ 1516770 h 3046909"/>
                <a:gd name="connsiteX17" fmla="*/ 395157 w 728796"/>
                <a:gd name="connsiteY17" fmla="*/ 1552752 h 3046909"/>
                <a:gd name="connsiteX18" fmla="*/ 408967 w 728796"/>
                <a:gd name="connsiteY18" fmla="*/ 1737340 h 3046909"/>
                <a:gd name="connsiteX19" fmla="*/ 370545 w 728796"/>
                <a:gd name="connsiteY19" fmla="*/ 1733826 h 3046909"/>
                <a:gd name="connsiteX20" fmla="*/ 431452 w 728796"/>
                <a:gd name="connsiteY20" fmla="*/ 1819404 h 3046909"/>
                <a:gd name="connsiteX21" fmla="*/ 330606 w 728796"/>
                <a:gd name="connsiteY21" fmla="*/ 2102185 h 3046909"/>
                <a:gd name="connsiteX22" fmla="*/ 401111 w 728796"/>
                <a:gd name="connsiteY22" fmla="*/ 2126872 h 3046909"/>
                <a:gd name="connsiteX23" fmla="*/ 400967 w 728796"/>
                <a:gd name="connsiteY23" fmla="*/ 2308370 h 3046909"/>
                <a:gd name="connsiteX24" fmla="*/ 395216 w 728796"/>
                <a:gd name="connsiteY24" fmla="*/ 2306357 h 3046909"/>
                <a:gd name="connsiteX25" fmla="*/ 396260 w 728796"/>
                <a:gd name="connsiteY25" fmla="*/ 2310030 h 3046909"/>
                <a:gd name="connsiteX26" fmla="*/ 268822 w 728796"/>
                <a:gd name="connsiteY26" fmla="*/ 2399626 h 3046909"/>
                <a:gd name="connsiteX27" fmla="*/ 268807 w 728796"/>
                <a:gd name="connsiteY27" fmla="*/ 2416671 h 3046909"/>
                <a:gd name="connsiteX28" fmla="*/ 396881 w 728796"/>
                <a:gd name="connsiteY28" fmla="*/ 2444109 h 3046909"/>
                <a:gd name="connsiteX29" fmla="*/ 404119 w 728796"/>
                <a:gd name="connsiteY29" fmla="*/ 2627692 h 3046909"/>
                <a:gd name="connsiteX30" fmla="*/ 268662 w 728796"/>
                <a:gd name="connsiteY30" fmla="*/ 2598672 h 3046909"/>
                <a:gd name="connsiteX31" fmla="*/ 268434 w 728796"/>
                <a:gd name="connsiteY31" fmla="*/ 2885863 h 3046909"/>
                <a:gd name="connsiteX32" fmla="*/ 208478 w 728796"/>
                <a:gd name="connsiteY32" fmla="*/ 2864870 h 3046909"/>
                <a:gd name="connsiteX33" fmla="*/ 70989 w 728796"/>
                <a:gd name="connsiteY33" fmla="*/ 2816731 h 3046909"/>
                <a:gd name="connsiteX34" fmla="*/ 71134 w 728796"/>
                <a:gd name="connsiteY34" fmla="*/ 2635233 h 3046909"/>
                <a:gd name="connsiteX35" fmla="*/ 169137 w 728796"/>
                <a:gd name="connsiteY35" fmla="*/ 2669547 h 3046909"/>
                <a:gd name="connsiteX36" fmla="*/ 169211 w 728796"/>
                <a:gd name="connsiteY36" fmla="*/ 2577365 h 3046909"/>
                <a:gd name="connsiteX37" fmla="*/ 7237 w 728796"/>
                <a:gd name="connsiteY37" fmla="*/ 2542663 h 3046909"/>
                <a:gd name="connsiteX38" fmla="*/ 0 w 728796"/>
                <a:gd name="connsiteY38" fmla="*/ 2359082 h 3046909"/>
                <a:gd name="connsiteX39" fmla="*/ 156127 w 728796"/>
                <a:gd name="connsiteY39" fmla="*/ 2392530 h 3046909"/>
                <a:gd name="connsiteX40" fmla="*/ 126972 w 728796"/>
                <a:gd name="connsiteY40" fmla="*/ 2289895 h 3046909"/>
                <a:gd name="connsiteX41" fmla="*/ 200519 w 728796"/>
                <a:gd name="connsiteY41" fmla="*/ 2238187 h 3046909"/>
                <a:gd name="connsiteX42" fmla="*/ 22569 w 728796"/>
                <a:gd name="connsiteY42" fmla="*/ 2175882 h 3046909"/>
                <a:gd name="connsiteX43" fmla="*/ 22714 w 728796"/>
                <a:gd name="connsiteY43" fmla="*/ 1994383 h 3046909"/>
                <a:gd name="connsiteX44" fmla="*/ 289425 w 728796"/>
                <a:gd name="connsiteY44" fmla="*/ 2087767 h 3046909"/>
                <a:gd name="connsiteX45" fmla="*/ 234239 w 728796"/>
                <a:gd name="connsiteY45" fmla="*/ 2010226 h 3046909"/>
                <a:gd name="connsiteX46" fmla="*/ 248637 w 728796"/>
                <a:gd name="connsiteY46" fmla="*/ 1969851 h 3046909"/>
                <a:gd name="connsiteX47" fmla="*/ 160805 w 728796"/>
                <a:gd name="connsiteY47" fmla="*/ 1974148 h 3046909"/>
                <a:gd name="connsiteX48" fmla="*/ 135074 w 728796"/>
                <a:gd name="connsiteY48" fmla="*/ 1748843 h 3046909"/>
                <a:gd name="connsiteX49" fmla="*/ 232251 w 728796"/>
                <a:gd name="connsiteY49" fmla="*/ 1744090 h 3046909"/>
                <a:gd name="connsiteX50" fmla="*/ 255754 w 728796"/>
                <a:gd name="connsiteY50" fmla="*/ 1949893 h 3046909"/>
                <a:gd name="connsiteX51" fmla="*/ 334000 w 728796"/>
                <a:gd name="connsiteY51" fmla="*/ 1730483 h 3046909"/>
                <a:gd name="connsiteX52" fmla="*/ 15570 w 728796"/>
                <a:gd name="connsiteY52" fmla="*/ 1701359 h 3046909"/>
                <a:gd name="connsiteX53" fmla="*/ 123790 w 728796"/>
                <a:gd name="connsiteY53" fmla="*/ 0 h 3046909"/>
                <a:gd name="connsiteX54" fmla="*/ 219805 w 728796"/>
                <a:gd name="connsiteY54" fmla="*/ 80606 h 3046909"/>
                <a:gd name="connsiteX55" fmla="*/ 189053 w 728796"/>
                <a:gd name="connsiteY55" fmla="*/ 278241 h 3046909"/>
                <a:gd name="connsiteX56" fmla="*/ 316359 w 728796"/>
                <a:gd name="connsiteY56" fmla="*/ 322814 h 3046909"/>
                <a:gd name="connsiteX57" fmla="*/ 316568 w 728796"/>
                <a:gd name="connsiteY57" fmla="*/ 59889 h 3046909"/>
                <a:gd name="connsiteX58" fmla="*/ 416010 w 728796"/>
                <a:gd name="connsiteY58" fmla="*/ 94707 h 3046909"/>
                <a:gd name="connsiteX59" fmla="*/ 415801 w 728796"/>
                <a:gd name="connsiteY59" fmla="*/ 357632 h 3046909"/>
                <a:gd name="connsiteX60" fmla="*/ 672311 w 728796"/>
                <a:gd name="connsiteY60" fmla="*/ 447444 h 3046909"/>
                <a:gd name="connsiteX61" fmla="*/ 672165 w 728796"/>
                <a:gd name="connsiteY61" fmla="*/ 628943 h 3046909"/>
                <a:gd name="connsiteX62" fmla="*/ 415655 w 728796"/>
                <a:gd name="connsiteY62" fmla="*/ 539130 h 3046909"/>
                <a:gd name="connsiteX63" fmla="*/ 415402 w 728796"/>
                <a:gd name="connsiteY63" fmla="*/ 856999 h 3046909"/>
                <a:gd name="connsiteX64" fmla="*/ 718841 w 728796"/>
                <a:gd name="connsiteY64" fmla="*/ 963243 h 3046909"/>
                <a:gd name="connsiteX65" fmla="*/ 718696 w 728796"/>
                <a:gd name="connsiteY65" fmla="*/ 1144741 h 3046909"/>
                <a:gd name="connsiteX66" fmla="*/ 415257 w 728796"/>
                <a:gd name="connsiteY66" fmla="*/ 1038498 h 3046909"/>
                <a:gd name="connsiteX67" fmla="*/ 414910 w 728796"/>
                <a:gd name="connsiteY67" fmla="*/ 1474093 h 3046909"/>
                <a:gd name="connsiteX68" fmla="*/ 315469 w 728796"/>
                <a:gd name="connsiteY68" fmla="*/ 1439275 h 3046909"/>
                <a:gd name="connsiteX69" fmla="*/ 315817 w 728796"/>
                <a:gd name="connsiteY69" fmla="*/ 1003680 h 3046909"/>
                <a:gd name="connsiteX70" fmla="*/ 12377 w 728796"/>
                <a:gd name="connsiteY70" fmla="*/ 897436 h 3046909"/>
                <a:gd name="connsiteX71" fmla="*/ 12522 w 728796"/>
                <a:gd name="connsiteY71" fmla="*/ 715938 h 3046909"/>
                <a:gd name="connsiteX72" fmla="*/ 315961 w 728796"/>
                <a:gd name="connsiteY72" fmla="*/ 822182 h 3046909"/>
                <a:gd name="connsiteX73" fmla="*/ 316214 w 728796"/>
                <a:gd name="connsiteY73" fmla="*/ 504313 h 3046909"/>
                <a:gd name="connsiteX74" fmla="*/ 162263 w 728796"/>
                <a:gd name="connsiteY74" fmla="*/ 450409 h 3046909"/>
                <a:gd name="connsiteX75" fmla="*/ 126577 w 728796"/>
                <a:gd name="connsiteY75" fmla="*/ 679751 h 3046909"/>
                <a:gd name="connsiteX76" fmla="*/ 30562 w 728796"/>
                <a:gd name="connsiteY76" fmla="*/ 599145 h 304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728796" h="3046909">
                  <a:moveTo>
                    <a:pt x="105936" y="1747892"/>
                  </a:moveTo>
                  <a:lnTo>
                    <a:pt x="131668" y="1973198"/>
                  </a:lnTo>
                  <a:lnTo>
                    <a:pt x="34491" y="1977952"/>
                  </a:lnTo>
                  <a:lnTo>
                    <a:pt x="8759" y="1752647"/>
                  </a:lnTo>
                  <a:close/>
                  <a:moveTo>
                    <a:pt x="444025" y="1567571"/>
                  </a:moveTo>
                  <a:lnTo>
                    <a:pt x="543467" y="1602388"/>
                  </a:lnTo>
                  <a:lnTo>
                    <a:pt x="542511" y="2800276"/>
                  </a:lnTo>
                  <a:lnTo>
                    <a:pt x="629094" y="2830592"/>
                  </a:lnTo>
                  <a:lnTo>
                    <a:pt x="629355" y="2503897"/>
                  </a:lnTo>
                  <a:lnTo>
                    <a:pt x="728796" y="2538714"/>
                  </a:lnTo>
                  <a:lnTo>
                    <a:pt x="728391" y="3046909"/>
                  </a:lnTo>
                  <a:lnTo>
                    <a:pt x="628950" y="3012092"/>
                  </a:lnTo>
                  <a:lnTo>
                    <a:pt x="628949" y="3012091"/>
                  </a:lnTo>
                  <a:lnTo>
                    <a:pt x="542366" y="2981774"/>
                  </a:lnTo>
                  <a:lnTo>
                    <a:pt x="514709" y="2972091"/>
                  </a:lnTo>
                  <a:lnTo>
                    <a:pt x="442926" y="2946958"/>
                  </a:lnTo>
                  <a:close/>
                  <a:moveTo>
                    <a:pt x="1762" y="1516770"/>
                  </a:moveTo>
                  <a:lnTo>
                    <a:pt x="395157" y="1552752"/>
                  </a:lnTo>
                  <a:lnTo>
                    <a:pt x="408967" y="1737340"/>
                  </a:lnTo>
                  <a:lnTo>
                    <a:pt x="370545" y="1733826"/>
                  </a:lnTo>
                  <a:lnTo>
                    <a:pt x="431452" y="1819404"/>
                  </a:lnTo>
                  <a:lnTo>
                    <a:pt x="330606" y="2102185"/>
                  </a:lnTo>
                  <a:lnTo>
                    <a:pt x="401111" y="2126872"/>
                  </a:lnTo>
                  <a:lnTo>
                    <a:pt x="400967" y="2308370"/>
                  </a:lnTo>
                  <a:lnTo>
                    <a:pt x="395216" y="2306357"/>
                  </a:lnTo>
                  <a:lnTo>
                    <a:pt x="396260" y="2310030"/>
                  </a:lnTo>
                  <a:lnTo>
                    <a:pt x="268822" y="2399626"/>
                  </a:lnTo>
                  <a:lnTo>
                    <a:pt x="268807" y="2416671"/>
                  </a:lnTo>
                  <a:lnTo>
                    <a:pt x="396881" y="2444109"/>
                  </a:lnTo>
                  <a:lnTo>
                    <a:pt x="404119" y="2627692"/>
                  </a:lnTo>
                  <a:lnTo>
                    <a:pt x="268662" y="2598672"/>
                  </a:lnTo>
                  <a:lnTo>
                    <a:pt x="268434" y="2885863"/>
                  </a:lnTo>
                  <a:lnTo>
                    <a:pt x="208478" y="2864870"/>
                  </a:lnTo>
                  <a:lnTo>
                    <a:pt x="70989" y="2816731"/>
                  </a:lnTo>
                  <a:lnTo>
                    <a:pt x="71134" y="2635233"/>
                  </a:lnTo>
                  <a:lnTo>
                    <a:pt x="169137" y="2669547"/>
                  </a:lnTo>
                  <a:lnTo>
                    <a:pt x="169211" y="2577365"/>
                  </a:lnTo>
                  <a:lnTo>
                    <a:pt x="7237" y="2542663"/>
                  </a:lnTo>
                  <a:lnTo>
                    <a:pt x="0" y="2359082"/>
                  </a:lnTo>
                  <a:lnTo>
                    <a:pt x="156127" y="2392530"/>
                  </a:lnTo>
                  <a:lnTo>
                    <a:pt x="126972" y="2289895"/>
                  </a:lnTo>
                  <a:lnTo>
                    <a:pt x="200519" y="2238187"/>
                  </a:lnTo>
                  <a:lnTo>
                    <a:pt x="22569" y="2175882"/>
                  </a:lnTo>
                  <a:lnTo>
                    <a:pt x="22714" y="1994383"/>
                  </a:lnTo>
                  <a:lnTo>
                    <a:pt x="289425" y="2087767"/>
                  </a:lnTo>
                  <a:lnTo>
                    <a:pt x="234239" y="2010226"/>
                  </a:lnTo>
                  <a:lnTo>
                    <a:pt x="248637" y="1969851"/>
                  </a:lnTo>
                  <a:lnTo>
                    <a:pt x="160805" y="1974148"/>
                  </a:lnTo>
                  <a:lnTo>
                    <a:pt x="135074" y="1748843"/>
                  </a:lnTo>
                  <a:lnTo>
                    <a:pt x="232251" y="1744090"/>
                  </a:lnTo>
                  <a:lnTo>
                    <a:pt x="255754" y="1949893"/>
                  </a:lnTo>
                  <a:lnTo>
                    <a:pt x="334000" y="1730483"/>
                  </a:lnTo>
                  <a:lnTo>
                    <a:pt x="15570" y="1701359"/>
                  </a:lnTo>
                  <a:close/>
                  <a:moveTo>
                    <a:pt x="123790" y="0"/>
                  </a:moveTo>
                  <a:lnTo>
                    <a:pt x="219805" y="80606"/>
                  </a:lnTo>
                  <a:lnTo>
                    <a:pt x="189053" y="278241"/>
                  </a:lnTo>
                  <a:lnTo>
                    <a:pt x="316359" y="322814"/>
                  </a:lnTo>
                  <a:lnTo>
                    <a:pt x="316568" y="59889"/>
                  </a:lnTo>
                  <a:lnTo>
                    <a:pt x="416010" y="94707"/>
                  </a:lnTo>
                  <a:lnTo>
                    <a:pt x="415801" y="357632"/>
                  </a:lnTo>
                  <a:lnTo>
                    <a:pt x="672311" y="447444"/>
                  </a:lnTo>
                  <a:lnTo>
                    <a:pt x="672165" y="628943"/>
                  </a:lnTo>
                  <a:lnTo>
                    <a:pt x="415655" y="539130"/>
                  </a:lnTo>
                  <a:lnTo>
                    <a:pt x="415402" y="856999"/>
                  </a:lnTo>
                  <a:lnTo>
                    <a:pt x="718841" y="963243"/>
                  </a:lnTo>
                  <a:lnTo>
                    <a:pt x="718696" y="1144741"/>
                  </a:lnTo>
                  <a:lnTo>
                    <a:pt x="415257" y="1038498"/>
                  </a:lnTo>
                  <a:lnTo>
                    <a:pt x="414910" y="1474093"/>
                  </a:lnTo>
                  <a:lnTo>
                    <a:pt x="315469" y="1439275"/>
                  </a:lnTo>
                  <a:lnTo>
                    <a:pt x="315817" y="1003680"/>
                  </a:lnTo>
                  <a:lnTo>
                    <a:pt x="12377" y="897436"/>
                  </a:lnTo>
                  <a:lnTo>
                    <a:pt x="12522" y="715938"/>
                  </a:lnTo>
                  <a:lnTo>
                    <a:pt x="315961" y="822182"/>
                  </a:lnTo>
                  <a:lnTo>
                    <a:pt x="316214" y="504313"/>
                  </a:lnTo>
                  <a:lnTo>
                    <a:pt x="162263" y="450409"/>
                  </a:lnTo>
                  <a:lnTo>
                    <a:pt x="126577" y="679751"/>
                  </a:lnTo>
                  <a:lnTo>
                    <a:pt x="30562" y="599145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BF33B6F7-852F-8D20-CCEC-04B6BCA14061}"/>
              </a:ext>
            </a:extLst>
          </p:cNvPr>
          <p:cNvGrpSpPr/>
          <p:nvPr/>
        </p:nvGrpSpPr>
        <p:grpSpPr>
          <a:xfrm>
            <a:off x="4377118" y="3960823"/>
            <a:ext cx="1526966" cy="2441026"/>
            <a:chOff x="-3055576" y="1987303"/>
            <a:chExt cx="2241775" cy="3583733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42AA2D41-BDC0-BBBC-F632-0425A5D91EE5}"/>
                </a:ext>
              </a:extLst>
            </p:cNvPr>
            <p:cNvGrpSpPr/>
            <p:nvPr/>
          </p:nvGrpSpPr>
          <p:grpSpPr>
            <a:xfrm>
              <a:off x="-3055576" y="1987303"/>
              <a:ext cx="2241775" cy="3583733"/>
              <a:chOff x="3037888" y="511969"/>
              <a:chExt cx="2241775" cy="3583733"/>
            </a:xfrm>
          </p:grpSpPr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DD18B945-6FAD-24D6-6CFA-3B8AABF09F87}"/>
                  </a:ext>
                </a:extLst>
              </p:cNvPr>
              <p:cNvGrpSpPr/>
              <p:nvPr/>
            </p:nvGrpSpPr>
            <p:grpSpPr>
              <a:xfrm>
                <a:off x="3037888" y="511969"/>
                <a:ext cx="2241775" cy="3583733"/>
                <a:chOff x="416496" y="511969"/>
                <a:chExt cx="2241775" cy="5005264"/>
              </a:xfrm>
            </p:grpSpPr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004794F1-956B-1785-F1FB-11AAA49D863D}"/>
                    </a:ext>
                  </a:extLst>
                </p:cNvPr>
                <p:cNvGrpSpPr/>
                <p:nvPr/>
              </p:nvGrpSpPr>
              <p:grpSpPr>
                <a:xfrm>
                  <a:off x="416496" y="511969"/>
                  <a:ext cx="2241775" cy="2000471"/>
                  <a:chOff x="1208584" y="511969"/>
                  <a:chExt cx="2241775" cy="2000471"/>
                </a:xfrm>
                <a:solidFill>
                  <a:srgbClr val="00B0F0"/>
                </a:solidFill>
              </p:grpSpPr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BE4BDBB0-D3C0-C6B5-CDE2-6EEAF8B7E350}"/>
                      </a:ext>
                    </a:extLst>
                  </p:cNvPr>
                  <p:cNvSpPr/>
                  <p:nvPr/>
                </p:nvSpPr>
                <p:spPr>
                  <a:xfrm>
                    <a:off x="2526438" y="1347816"/>
                    <a:ext cx="923921" cy="1164624"/>
                  </a:xfrm>
                  <a:custGeom>
                    <a:avLst/>
                    <a:gdLst>
                      <a:gd name="connsiteX0" fmla="*/ 0 w 498475"/>
                      <a:gd name="connsiteY0" fmla="*/ 765175 h 765175"/>
                      <a:gd name="connsiteX1" fmla="*/ 498475 w 498475"/>
                      <a:gd name="connsiteY1" fmla="*/ 393700 h 765175"/>
                      <a:gd name="connsiteX2" fmla="*/ 263525 w 498475"/>
                      <a:gd name="connsiteY2" fmla="*/ 0 h 765175"/>
                      <a:gd name="connsiteX3" fmla="*/ 0 w 498475"/>
                      <a:gd name="connsiteY3" fmla="*/ 765175 h 765175"/>
                      <a:gd name="connsiteX0" fmla="*/ 0 w 498475"/>
                      <a:gd name="connsiteY0" fmla="*/ 638175 h 638175"/>
                      <a:gd name="connsiteX1" fmla="*/ 498475 w 498475"/>
                      <a:gd name="connsiteY1" fmla="*/ 266700 h 638175"/>
                      <a:gd name="connsiteX2" fmla="*/ 273050 w 498475"/>
                      <a:gd name="connsiteY2" fmla="*/ 0 h 638175"/>
                      <a:gd name="connsiteX3" fmla="*/ 0 w 498475"/>
                      <a:gd name="connsiteY3" fmla="*/ 638175 h 638175"/>
                      <a:gd name="connsiteX0" fmla="*/ 0 w 501650"/>
                      <a:gd name="connsiteY0" fmla="*/ 638175 h 638175"/>
                      <a:gd name="connsiteX1" fmla="*/ 501650 w 501650"/>
                      <a:gd name="connsiteY1" fmla="*/ 266700 h 638175"/>
                      <a:gd name="connsiteX2" fmla="*/ 273050 w 501650"/>
                      <a:gd name="connsiteY2" fmla="*/ 0 h 638175"/>
                      <a:gd name="connsiteX3" fmla="*/ 0 w 501650"/>
                      <a:gd name="connsiteY3" fmla="*/ 638175 h 638175"/>
                      <a:gd name="connsiteX0" fmla="*/ 0 w 503961"/>
                      <a:gd name="connsiteY0" fmla="*/ 638175 h 638175"/>
                      <a:gd name="connsiteX1" fmla="*/ 503961 w 503961"/>
                      <a:gd name="connsiteY1" fmla="*/ 241857 h 638175"/>
                      <a:gd name="connsiteX2" fmla="*/ 273050 w 503961"/>
                      <a:gd name="connsiteY2" fmla="*/ 0 h 638175"/>
                      <a:gd name="connsiteX3" fmla="*/ 0 w 503961"/>
                      <a:gd name="connsiteY3" fmla="*/ 638175 h 638175"/>
                      <a:gd name="connsiteX0" fmla="*/ 0 w 502420"/>
                      <a:gd name="connsiteY0" fmla="*/ 638175 h 638175"/>
                      <a:gd name="connsiteX1" fmla="*/ 502420 w 502420"/>
                      <a:gd name="connsiteY1" fmla="*/ 264371 h 638175"/>
                      <a:gd name="connsiteX2" fmla="*/ 273050 w 502420"/>
                      <a:gd name="connsiteY2" fmla="*/ 0 h 638175"/>
                      <a:gd name="connsiteX3" fmla="*/ 0 w 502420"/>
                      <a:gd name="connsiteY3" fmla="*/ 638175 h 638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02420" h="638175">
                        <a:moveTo>
                          <a:pt x="0" y="638175"/>
                        </a:moveTo>
                        <a:lnTo>
                          <a:pt x="502420" y="264371"/>
                        </a:lnTo>
                        <a:lnTo>
                          <a:pt x="273050" y="0"/>
                        </a:lnTo>
                        <a:lnTo>
                          <a:pt x="0" y="638175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06884A9B-EB4D-0302-FD66-38118F31B1B1}"/>
                      </a:ext>
                    </a:extLst>
                  </p:cNvPr>
                  <p:cNvSpPr/>
                  <p:nvPr/>
                </p:nvSpPr>
                <p:spPr>
                  <a:xfrm>
                    <a:off x="1208584" y="665881"/>
                    <a:ext cx="1818296" cy="1846559"/>
                  </a:xfrm>
                  <a:custGeom>
                    <a:avLst/>
                    <a:gdLst>
                      <a:gd name="connsiteX0" fmla="*/ 843952 w 3765078"/>
                      <a:gd name="connsiteY0" fmla="*/ 0 h 3103637"/>
                      <a:gd name="connsiteX1" fmla="*/ 1552897 w 3765078"/>
                      <a:gd name="connsiteY1" fmla="*/ 810900 h 3103637"/>
                      <a:gd name="connsiteX2" fmla="*/ 1446705 w 3765078"/>
                      <a:gd name="connsiteY2" fmla="*/ 889306 h 3103637"/>
                      <a:gd name="connsiteX3" fmla="*/ 2839663 w 3765078"/>
                      <a:gd name="connsiteY3" fmla="*/ 1648256 h 3103637"/>
                      <a:gd name="connsiteX4" fmla="*/ 3056133 w 3765078"/>
                      <a:gd name="connsiteY4" fmla="*/ 1146175 h 3103637"/>
                      <a:gd name="connsiteX5" fmla="*/ 3765078 w 3765078"/>
                      <a:gd name="connsiteY5" fmla="*/ 1957075 h 3103637"/>
                      <a:gd name="connsiteX6" fmla="*/ 2212181 w 3765078"/>
                      <a:gd name="connsiteY6" fmla="*/ 3103637 h 3103637"/>
                      <a:gd name="connsiteX7" fmla="*/ 2553367 w 3765078"/>
                      <a:gd name="connsiteY7" fmla="*/ 2312292 h 3103637"/>
                      <a:gd name="connsiteX8" fmla="*/ 807652 w 3765078"/>
                      <a:gd name="connsiteY8" fmla="*/ 1361143 h 3103637"/>
                      <a:gd name="connsiteX9" fmla="*/ 0 w 3765078"/>
                      <a:gd name="connsiteY9" fmla="*/ 1957462 h 3103637"/>
                      <a:gd name="connsiteX0" fmla="*/ 843952 w 3056133"/>
                      <a:gd name="connsiteY0" fmla="*/ 0 h 3103637"/>
                      <a:gd name="connsiteX1" fmla="*/ 1552897 w 3056133"/>
                      <a:gd name="connsiteY1" fmla="*/ 810900 h 3103637"/>
                      <a:gd name="connsiteX2" fmla="*/ 1446705 w 3056133"/>
                      <a:gd name="connsiteY2" fmla="*/ 889306 h 3103637"/>
                      <a:gd name="connsiteX3" fmla="*/ 2839663 w 3056133"/>
                      <a:gd name="connsiteY3" fmla="*/ 1648256 h 3103637"/>
                      <a:gd name="connsiteX4" fmla="*/ 3056133 w 3056133"/>
                      <a:gd name="connsiteY4" fmla="*/ 1146175 h 3103637"/>
                      <a:gd name="connsiteX5" fmla="*/ 2212181 w 3056133"/>
                      <a:gd name="connsiteY5" fmla="*/ 3103637 h 3103637"/>
                      <a:gd name="connsiteX6" fmla="*/ 2553367 w 3056133"/>
                      <a:gd name="connsiteY6" fmla="*/ 2312292 h 3103637"/>
                      <a:gd name="connsiteX7" fmla="*/ 807652 w 3056133"/>
                      <a:gd name="connsiteY7" fmla="*/ 1361143 h 3103637"/>
                      <a:gd name="connsiteX8" fmla="*/ 0 w 3056133"/>
                      <a:gd name="connsiteY8" fmla="*/ 1957462 h 3103637"/>
                      <a:gd name="connsiteX9" fmla="*/ 843952 w 3056133"/>
                      <a:gd name="connsiteY9" fmla="*/ 0 h 3103637"/>
                      <a:gd name="connsiteX0" fmla="*/ 843952 w 3056133"/>
                      <a:gd name="connsiteY0" fmla="*/ 0 h 3103637"/>
                      <a:gd name="connsiteX1" fmla="*/ 1552897 w 3056133"/>
                      <a:gd name="connsiteY1" fmla="*/ 810900 h 3103637"/>
                      <a:gd name="connsiteX2" fmla="*/ 1446705 w 3056133"/>
                      <a:gd name="connsiteY2" fmla="*/ 889306 h 3103637"/>
                      <a:gd name="connsiteX3" fmla="*/ 2839663 w 3056133"/>
                      <a:gd name="connsiteY3" fmla="*/ 1648256 h 3103637"/>
                      <a:gd name="connsiteX4" fmla="*/ 3056133 w 3056133"/>
                      <a:gd name="connsiteY4" fmla="*/ 1146175 h 3103637"/>
                      <a:gd name="connsiteX5" fmla="*/ 2212181 w 3056133"/>
                      <a:gd name="connsiteY5" fmla="*/ 3103637 h 3103637"/>
                      <a:gd name="connsiteX6" fmla="*/ 807652 w 3056133"/>
                      <a:gd name="connsiteY6" fmla="*/ 1361143 h 3103637"/>
                      <a:gd name="connsiteX7" fmla="*/ 0 w 3056133"/>
                      <a:gd name="connsiteY7" fmla="*/ 1957462 h 3103637"/>
                      <a:gd name="connsiteX8" fmla="*/ 843952 w 3056133"/>
                      <a:gd name="connsiteY8" fmla="*/ 0 h 3103637"/>
                      <a:gd name="connsiteX0" fmla="*/ 843952 w 3056133"/>
                      <a:gd name="connsiteY0" fmla="*/ 0 h 3103637"/>
                      <a:gd name="connsiteX1" fmla="*/ 1552897 w 3056133"/>
                      <a:gd name="connsiteY1" fmla="*/ 810900 h 3103637"/>
                      <a:gd name="connsiteX2" fmla="*/ 1446705 w 3056133"/>
                      <a:gd name="connsiteY2" fmla="*/ 889306 h 3103637"/>
                      <a:gd name="connsiteX3" fmla="*/ 3056133 w 3056133"/>
                      <a:gd name="connsiteY3" fmla="*/ 1146175 h 3103637"/>
                      <a:gd name="connsiteX4" fmla="*/ 2212181 w 3056133"/>
                      <a:gd name="connsiteY4" fmla="*/ 3103637 h 3103637"/>
                      <a:gd name="connsiteX5" fmla="*/ 807652 w 3056133"/>
                      <a:gd name="connsiteY5" fmla="*/ 1361143 h 3103637"/>
                      <a:gd name="connsiteX6" fmla="*/ 0 w 3056133"/>
                      <a:gd name="connsiteY6" fmla="*/ 1957462 h 3103637"/>
                      <a:gd name="connsiteX7" fmla="*/ 843952 w 3056133"/>
                      <a:gd name="connsiteY7" fmla="*/ 0 h 3103637"/>
                      <a:gd name="connsiteX0" fmla="*/ 843952 w 3056133"/>
                      <a:gd name="connsiteY0" fmla="*/ 0 h 3103637"/>
                      <a:gd name="connsiteX1" fmla="*/ 1552897 w 3056133"/>
                      <a:gd name="connsiteY1" fmla="*/ 810900 h 3103637"/>
                      <a:gd name="connsiteX2" fmla="*/ 3056133 w 3056133"/>
                      <a:gd name="connsiteY2" fmla="*/ 1146175 h 3103637"/>
                      <a:gd name="connsiteX3" fmla="*/ 2212181 w 3056133"/>
                      <a:gd name="connsiteY3" fmla="*/ 3103637 h 3103637"/>
                      <a:gd name="connsiteX4" fmla="*/ 807652 w 3056133"/>
                      <a:gd name="connsiteY4" fmla="*/ 1361143 h 3103637"/>
                      <a:gd name="connsiteX5" fmla="*/ 0 w 3056133"/>
                      <a:gd name="connsiteY5" fmla="*/ 1957462 h 3103637"/>
                      <a:gd name="connsiteX6" fmla="*/ 843952 w 3056133"/>
                      <a:gd name="connsiteY6" fmla="*/ 0 h 3103637"/>
                      <a:gd name="connsiteX0" fmla="*/ 843952 w 3056133"/>
                      <a:gd name="connsiteY0" fmla="*/ 0 h 3103637"/>
                      <a:gd name="connsiteX1" fmla="*/ 3056133 w 3056133"/>
                      <a:gd name="connsiteY1" fmla="*/ 1146175 h 3103637"/>
                      <a:gd name="connsiteX2" fmla="*/ 2212181 w 3056133"/>
                      <a:gd name="connsiteY2" fmla="*/ 3103637 h 3103637"/>
                      <a:gd name="connsiteX3" fmla="*/ 807652 w 3056133"/>
                      <a:gd name="connsiteY3" fmla="*/ 1361143 h 3103637"/>
                      <a:gd name="connsiteX4" fmla="*/ 0 w 3056133"/>
                      <a:gd name="connsiteY4" fmla="*/ 1957462 h 3103637"/>
                      <a:gd name="connsiteX5" fmla="*/ 843952 w 3056133"/>
                      <a:gd name="connsiteY5" fmla="*/ 0 h 3103637"/>
                      <a:gd name="connsiteX0" fmla="*/ 843952 w 3056133"/>
                      <a:gd name="connsiteY0" fmla="*/ 0 h 3103637"/>
                      <a:gd name="connsiteX1" fmla="*/ 3056133 w 3056133"/>
                      <a:gd name="connsiteY1" fmla="*/ 1146175 h 3103637"/>
                      <a:gd name="connsiteX2" fmla="*/ 2212181 w 3056133"/>
                      <a:gd name="connsiteY2" fmla="*/ 3103637 h 3103637"/>
                      <a:gd name="connsiteX3" fmla="*/ 0 w 3056133"/>
                      <a:gd name="connsiteY3" fmla="*/ 1957462 h 3103637"/>
                      <a:gd name="connsiteX4" fmla="*/ 843952 w 3056133"/>
                      <a:gd name="connsiteY4" fmla="*/ 0 h 3103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56133" h="3103637">
                        <a:moveTo>
                          <a:pt x="843952" y="0"/>
                        </a:moveTo>
                        <a:lnTo>
                          <a:pt x="3056133" y="1146175"/>
                        </a:lnTo>
                        <a:lnTo>
                          <a:pt x="2212181" y="3103637"/>
                        </a:lnTo>
                        <a:lnTo>
                          <a:pt x="0" y="1957462"/>
                        </a:lnTo>
                        <a:lnTo>
                          <a:pt x="843952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B3DB15A3-EDDB-AFF4-6772-6B718C89FABB}"/>
                      </a:ext>
                    </a:extLst>
                  </p:cNvPr>
                  <p:cNvSpPr/>
                  <p:nvPr/>
                </p:nvSpPr>
                <p:spPr>
                  <a:xfrm>
                    <a:off x="2526438" y="1472491"/>
                    <a:ext cx="923921" cy="1039948"/>
                  </a:xfrm>
                  <a:custGeom>
                    <a:avLst/>
                    <a:gdLst>
                      <a:gd name="connsiteX0" fmla="*/ 0 w 498475"/>
                      <a:gd name="connsiteY0" fmla="*/ 765175 h 765175"/>
                      <a:gd name="connsiteX1" fmla="*/ 498475 w 498475"/>
                      <a:gd name="connsiteY1" fmla="*/ 393700 h 765175"/>
                      <a:gd name="connsiteX2" fmla="*/ 263525 w 498475"/>
                      <a:gd name="connsiteY2" fmla="*/ 0 h 765175"/>
                      <a:gd name="connsiteX3" fmla="*/ 0 w 498475"/>
                      <a:gd name="connsiteY3" fmla="*/ 765175 h 765175"/>
                      <a:gd name="connsiteX0" fmla="*/ 0 w 498475"/>
                      <a:gd name="connsiteY0" fmla="*/ 638175 h 638175"/>
                      <a:gd name="connsiteX1" fmla="*/ 498475 w 498475"/>
                      <a:gd name="connsiteY1" fmla="*/ 266700 h 638175"/>
                      <a:gd name="connsiteX2" fmla="*/ 273050 w 498475"/>
                      <a:gd name="connsiteY2" fmla="*/ 0 h 638175"/>
                      <a:gd name="connsiteX3" fmla="*/ 0 w 498475"/>
                      <a:gd name="connsiteY3" fmla="*/ 638175 h 638175"/>
                      <a:gd name="connsiteX0" fmla="*/ 0 w 501650"/>
                      <a:gd name="connsiteY0" fmla="*/ 638175 h 638175"/>
                      <a:gd name="connsiteX1" fmla="*/ 501650 w 501650"/>
                      <a:gd name="connsiteY1" fmla="*/ 266700 h 638175"/>
                      <a:gd name="connsiteX2" fmla="*/ 273050 w 501650"/>
                      <a:gd name="connsiteY2" fmla="*/ 0 h 638175"/>
                      <a:gd name="connsiteX3" fmla="*/ 0 w 501650"/>
                      <a:gd name="connsiteY3" fmla="*/ 638175 h 638175"/>
                      <a:gd name="connsiteX0" fmla="*/ 0 w 503961"/>
                      <a:gd name="connsiteY0" fmla="*/ 638175 h 638175"/>
                      <a:gd name="connsiteX1" fmla="*/ 503961 w 503961"/>
                      <a:gd name="connsiteY1" fmla="*/ 241857 h 638175"/>
                      <a:gd name="connsiteX2" fmla="*/ 273050 w 503961"/>
                      <a:gd name="connsiteY2" fmla="*/ 0 h 638175"/>
                      <a:gd name="connsiteX3" fmla="*/ 0 w 503961"/>
                      <a:gd name="connsiteY3" fmla="*/ 638175 h 638175"/>
                      <a:gd name="connsiteX0" fmla="*/ 0 w 502420"/>
                      <a:gd name="connsiteY0" fmla="*/ 638175 h 638175"/>
                      <a:gd name="connsiteX1" fmla="*/ 502420 w 502420"/>
                      <a:gd name="connsiteY1" fmla="*/ 264371 h 638175"/>
                      <a:gd name="connsiteX2" fmla="*/ 273050 w 502420"/>
                      <a:gd name="connsiteY2" fmla="*/ 0 h 638175"/>
                      <a:gd name="connsiteX3" fmla="*/ 0 w 502420"/>
                      <a:gd name="connsiteY3" fmla="*/ 638175 h 638175"/>
                      <a:gd name="connsiteX0" fmla="*/ 0 w 502420"/>
                      <a:gd name="connsiteY0" fmla="*/ 569857 h 569857"/>
                      <a:gd name="connsiteX1" fmla="*/ 502420 w 502420"/>
                      <a:gd name="connsiteY1" fmla="*/ 196053 h 569857"/>
                      <a:gd name="connsiteX2" fmla="*/ 244544 w 502420"/>
                      <a:gd name="connsiteY2" fmla="*/ 0 h 569857"/>
                      <a:gd name="connsiteX3" fmla="*/ 0 w 502420"/>
                      <a:gd name="connsiteY3" fmla="*/ 569857 h 569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02420" h="569857">
                        <a:moveTo>
                          <a:pt x="0" y="569857"/>
                        </a:moveTo>
                        <a:lnTo>
                          <a:pt x="502420" y="196053"/>
                        </a:lnTo>
                        <a:lnTo>
                          <a:pt x="244544" y="0"/>
                        </a:lnTo>
                        <a:lnTo>
                          <a:pt x="0" y="569857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508D56F8-E180-D5AF-6578-332D82BBDB54}"/>
                      </a:ext>
                    </a:extLst>
                  </p:cNvPr>
                  <p:cNvSpPr/>
                  <p:nvPr/>
                </p:nvSpPr>
                <p:spPr>
                  <a:xfrm>
                    <a:off x="1710382" y="511969"/>
                    <a:ext cx="1327507" cy="835890"/>
                  </a:xfrm>
                  <a:custGeom>
                    <a:avLst/>
                    <a:gdLst>
                      <a:gd name="connsiteX0" fmla="*/ 0 w 2231231"/>
                      <a:gd name="connsiteY0" fmla="*/ 259556 h 1414462"/>
                      <a:gd name="connsiteX1" fmla="*/ 0 w 2231231"/>
                      <a:gd name="connsiteY1" fmla="*/ 40481 h 1414462"/>
                      <a:gd name="connsiteX2" fmla="*/ 40481 w 2231231"/>
                      <a:gd name="connsiteY2" fmla="*/ 0 h 1414462"/>
                      <a:gd name="connsiteX3" fmla="*/ 2231231 w 2231231"/>
                      <a:gd name="connsiteY3" fmla="*/ 1081087 h 1414462"/>
                      <a:gd name="connsiteX4" fmla="*/ 2231231 w 2231231"/>
                      <a:gd name="connsiteY4" fmla="*/ 1150144 h 1414462"/>
                      <a:gd name="connsiteX5" fmla="*/ 2231231 w 2231231"/>
                      <a:gd name="connsiteY5" fmla="*/ 1414462 h 1414462"/>
                      <a:gd name="connsiteX6" fmla="*/ 0 w 2231231"/>
                      <a:gd name="connsiteY6" fmla="*/ 259556 h 1414462"/>
                      <a:gd name="connsiteX0" fmla="*/ 0 w 2231231"/>
                      <a:gd name="connsiteY0" fmla="*/ 259556 h 1404937"/>
                      <a:gd name="connsiteX1" fmla="*/ 0 w 2231231"/>
                      <a:gd name="connsiteY1" fmla="*/ 40481 h 1404937"/>
                      <a:gd name="connsiteX2" fmla="*/ 40481 w 2231231"/>
                      <a:gd name="connsiteY2" fmla="*/ 0 h 1404937"/>
                      <a:gd name="connsiteX3" fmla="*/ 2231231 w 2231231"/>
                      <a:gd name="connsiteY3" fmla="*/ 1081087 h 1404937"/>
                      <a:gd name="connsiteX4" fmla="*/ 2231231 w 2231231"/>
                      <a:gd name="connsiteY4" fmla="*/ 1150144 h 1404937"/>
                      <a:gd name="connsiteX5" fmla="*/ 2212181 w 2231231"/>
                      <a:gd name="connsiteY5" fmla="*/ 1404937 h 1404937"/>
                      <a:gd name="connsiteX6" fmla="*/ 0 w 2231231"/>
                      <a:gd name="connsiteY6" fmla="*/ 259556 h 1404937"/>
                      <a:gd name="connsiteX0" fmla="*/ 0 w 2231231"/>
                      <a:gd name="connsiteY0" fmla="*/ 259556 h 1404937"/>
                      <a:gd name="connsiteX1" fmla="*/ 0 w 2231231"/>
                      <a:gd name="connsiteY1" fmla="*/ 40481 h 1404937"/>
                      <a:gd name="connsiteX2" fmla="*/ 40481 w 2231231"/>
                      <a:gd name="connsiteY2" fmla="*/ 0 h 1404937"/>
                      <a:gd name="connsiteX3" fmla="*/ 2178844 w 2231231"/>
                      <a:gd name="connsiteY3" fmla="*/ 1054893 h 1404937"/>
                      <a:gd name="connsiteX4" fmla="*/ 2231231 w 2231231"/>
                      <a:gd name="connsiteY4" fmla="*/ 1150144 h 1404937"/>
                      <a:gd name="connsiteX5" fmla="*/ 2212181 w 2231231"/>
                      <a:gd name="connsiteY5" fmla="*/ 1404937 h 1404937"/>
                      <a:gd name="connsiteX6" fmla="*/ 0 w 2231231"/>
                      <a:gd name="connsiteY6" fmla="*/ 259556 h 1404937"/>
                      <a:gd name="connsiteX0" fmla="*/ 0 w 2231231"/>
                      <a:gd name="connsiteY0" fmla="*/ 259556 h 1404937"/>
                      <a:gd name="connsiteX1" fmla="*/ 0 w 2231231"/>
                      <a:gd name="connsiteY1" fmla="*/ 40481 h 1404937"/>
                      <a:gd name="connsiteX2" fmla="*/ 40481 w 2231231"/>
                      <a:gd name="connsiteY2" fmla="*/ 0 h 1404937"/>
                      <a:gd name="connsiteX3" fmla="*/ 2178844 w 2231231"/>
                      <a:gd name="connsiteY3" fmla="*/ 1054893 h 1404937"/>
                      <a:gd name="connsiteX4" fmla="*/ 2231231 w 2231231"/>
                      <a:gd name="connsiteY4" fmla="*/ 1121569 h 1404937"/>
                      <a:gd name="connsiteX5" fmla="*/ 2212181 w 2231231"/>
                      <a:gd name="connsiteY5" fmla="*/ 1404937 h 1404937"/>
                      <a:gd name="connsiteX6" fmla="*/ 0 w 2231231"/>
                      <a:gd name="connsiteY6" fmla="*/ 259556 h 1404937"/>
                      <a:gd name="connsiteX0" fmla="*/ 0 w 2231231"/>
                      <a:gd name="connsiteY0" fmla="*/ 259556 h 1404937"/>
                      <a:gd name="connsiteX1" fmla="*/ 0 w 2231231"/>
                      <a:gd name="connsiteY1" fmla="*/ 40481 h 1404937"/>
                      <a:gd name="connsiteX2" fmla="*/ 40481 w 2231231"/>
                      <a:gd name="connsiteY2" fmla="*/ 0 h 1404937"/>
                      <a:gd name="connsiteX3" fmla="*/ 2188369 w 2231231"/>
                      <a:gd name="connsiteY3" fmla="*/ 1059656 h 1404937"/>
                      <a:gd name="connsiteX4" fmla="*/ 2231231 w 2231231"/>
                      <a:gd name="connsiteY4" fmla="*/ 1121569 h 1404937"/>
                      <a:gd name="connsiteX5" fmla="*/ 2212181 w 2231231"/>
                      <a:gd name="connsiteY5" fmla="*/ 1404937 h 1404937"/>
                      <a:gd name="connsiteX6" fmla="*/ 0 w 2231231"/>
                      <a:gd name="connsiteY6" fmla="*/ 259556 h 14049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231231" h="1404937">
                        <a:moveTo>
                          <a:pt x="0" y="259556"/>
                        </a:moveTo>
                        <a:lnTo>
                          <a:pt x="0" y="40481"/>
                        </a:lnTo>
                        <a:lnTo>
                          <a:pt x="40481" y="0"/>
                        </a:lnTo>
                        <a:lnTo>
                          <a:pt x="2188369" y="1059656"/>
                        </a:lnTo>
                        <a:lnTo>
                          <a:pt x="2231231" y="1121569"/>
                        </a:lnTo>
                        <a:lnTo>
                          <a:pt x="2212181" y="1404937"/>
                        </a:lnTo>
                        <a:lnTo>
                          <a:pt x="0" y="259556"/>
                        </a:ln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54DD11EA-AA23-769E-5D94-5CF49954B72E}"/>
                    </a:ext>
                  </a:extLst>
                </p:cNvPr>
                <p:cNvSpPr/>
                <p:nvPr/>
              </p:nvSpPr>
              <p:spPr>
                <a:xfrm rot="5400000">
                  <a:off x="-767411" y="3014885"/>
                  <a:ext cx="3687670" cy="1317024"/>
                </a:xfrm>
                <a:custGeom>
                  <a:avLst/>
                  <a:gdLst>
                    <a:gd name="connsiteX0" fmla="*/ 0 w 3687670"/>
                    <a:gd name="connsiteY0" fmla="*/ 1317024 h 1317024"/>
                    <a:gd name="connsiteX1" fmla="*/ 683759 w 3687670"/>
                    <a:gd name="connsiteY1" fmla="*/ 0 h 1317024"/>
                    <a:gd name="connsiteX2" fmla="*/ 3687670 w 3687670"/>
                    <a:gd name="connsiteY2" fmla="*/ 0 h 1317024"/>
                    <a:gd name="connsiteX3" fmla="*/ 3003911 w 3687670"/>
                    <a:gd name="connsiteY3" fmla="*/ 1317024 h 1317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87670" h="1317024">
                      <a:moveTo>
                        <a:pt x="0" y="1317024"/>
                      </a:moveTo>
                      <a:lnTo>
                        <a:pt x="683759" y="0"/>
                      </a:lnTo>
                      <a:lnTo>
                        <a:pt x="3687670" y="0"/>
                      </a:lnTo>
                      <a:lnTo>
                        <a:pt x="3003911" y="131702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9D586DB1-951C-490B-A372-A9449FCB776D}"/>
                    </a:ext>
                  </a:extLst>
                </p:cNvPr>
                <p:cNvSpPr/>
                <p:nvPr/>
              </p:nvSpPr>
              <p:spPr>
                <a:xfrm rot="5400000" flipV="1">
                  <a:off x="352061" y="3212439"/>
                  <a:ext cx="3687670" cy="921918"/>
                </a:xfrm>
                <a:custGeom>
                  <a:avLst/>
                  <a:gdLst>
                    <a:gd name="connsiteX0" fmla="*/ 0 w 3687670"/>
                    <a:gd name="connsiteY0" fmla="*/ 921918 h 921918"/>
                    <a:gd name="connsiteX1" fmla="*/ 3004243 w 3687670"/>
                    <a:gd name="connsiteY1" fmla="*/ 921918 h 921918"/>
                    <a:gd name="connsiteX2" fmla="*/ 3687670 w 3687670"/>
                    <a:gd name="connsiteY2" fmla="*/ 0 h 921918"/>
                    <a:gd name="connsiteX3" fmla="*/ 683427 w 3687670"/>
                    <a:gd name="connsiteY3" fmla="*/ 0 h 92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87670" h="921918">
                      <a:moveTo>
                        <a:pt x="0" y="921918"/>
                      </a:moveTo>
                      <a:lnTo>
                        <a:pt x="3004243" y="921918"/>
                      </a:lnTo>
                      <a:lnTo>
                        <a:pt x="3687670" y="0"/>
                      </a:lnTo>
                      <a:lnTo>
                        <a:pt x="68342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729516F5-D501-14F9-63B0-6DE2011031AD}"/>
                  </a:ext>
                </a:extLst>
              </p:cNvPr>
              <p:cNvSpPr/>
              <p:nvPr/>
            </p:nvSpPr>
            <p:spPr>
              <a:xfrm>
                <a:off x="4460997" y="2458731"/>
                <a:ext cx="741479" cy="792995"/>
              </a:xfrm>
              <a:custGeom>
                <a:avLst/>
                <a:gdLst>
                  <a:gd name="connsiteX0" fmla="*/ 219382 w 741479"/>
                  <a:gd name="connsiteY0" fmla="*/ 295111 h 792995"/>
                  <a:gd name="connsiteX1" fmla="*/ 213929 w 741479"/>
                  <a:gd name="connsiteY1" fmla="*/ 672073 h 792995"/>
                  <a:gd name="connsiteX2" fmla="*/ 150673 w 741479"/>
                  <a:gd name="connsiteY2" fmla="*/ 707829 h 792995"/>
                  <a:gd name="connsiteX3" fmla="*/ 153637 w 741479"/>
                  <a:gd name="connsiteY3" fmla="*/ 502881 h 792995"/>
                  <a:gd name="connsiteX4" fmla="*/ 109483 w 741479"/>
                  <a:gd name="connsiteY4" fmla="*/ 674962 h 792995"/>
                  <a:gd name="connsiteX5" fmla="*/ 66395 w 741479"/>
                  <a:gd name="connsiteY5" fmla="*/ 540290 h 792995"/>
                  <a:gd name="connsiteX6" fmla="*/ 63257 w 741479"/>
                  <a:gd name="connsiteY6" fmla="*/ 757240 h 792995"/>
                  <a:gd name="connsiteX7" fmla="*/ 0 w 741479"/>
                  <a:gd name="connsiteY7" fmla="*/ 792995 h 792995"/>
                  <a:gd name="connsiteX8" fmla="*/ 5454 w 741479"/>
                  <a:gd name="connsiteY8" fmla="*/ 416033 h 792995"/>
                  <a:gd name="connsiteX9" fmla="*/ 23395 w 741479"/>
                  <a:gd name="connsiteY9" fmla="*/ 405892 h 792995"/>
                  <a:gd name="connsiteX10" fmla="*/ 98544 w 741479"/>
                  <a:gd name="connsiteY10" fmla="*/ 363415 h 792995"/>
                  <a:gd name="connsiteX11" fmla="*/ 113322 w 741479"/>
                  <a:gd name="connsiteY11" fmla="*/ 409603 h 792995"/>
                  <a:gd name="connsiteX12" fmla="*/ 129690 w 741479"/>
                  <a:gd name="connsiteY12" fmla="*/ 345809 h 792995"/>
                  <a:gd name="connsiteX13" fmla="*/ 204839 w 741479"/>
                  <a:gd name="connsiteY13" fmla="*/ 303332 h 792995"/>
                  <a:gd name="connsiteX14" fmla="*/ 313410 w 741479"/>
                  <a:gd name="connsiteY14" fmla="*/ 241962 h 792995"/>
                  <a:gd name="connsiteX15" fmla="*/ 307957 w 741479"/>
                  <a:gd name="connsiteY15" fmla="*/ 618924 h 792995"/>
                  <a:gd name="connsiteX16" fmla="*/ 244701 w 741479"/>
                  <a:gd name="connsiteY16" fmla="*/ 654679 h 792995"/>
                  <a:gd name="connsiteX17" fmla="*/ 250154 w 741479"/>
                  <a:gd name="connsiteY17" fmla="*/ 277717 h 792995"/>
                  <a:gd name="connsiteX18" fmla="*/ 404041 w 741479"/>
                  <a:gd name="connsiteY18" fmla="*/ 190735 h 792995"/>
                  <a:gd name="connsiteX19" fmla="*/ 399989 w 741479"/>
                  <a:gd name="connsiteY19" fmla="*/ 470853 h 792995"/>
                  <a:gd name="connsiteX20" fmla="*/ 494653 w 741479"/>
                  <a:gd name="connsiteY20" fmla="*/ 417344 h 792995"/>
                  <a:gd name="connsiteX21" fmla="*/ 493252 w 741479"/>
                  <a:gd name="connsiteY21" fmla="*/ 514187 h 792995"/>
                  <a:gd name="connsiteX22" fmla="*/ 398587 w 741479"/>
                  <a:gd name="connsiteY22" fmla="*/ 567696 h 792995"/>
                  <a:gd name="connsiteX23" fmla="*/ 335331 w 741479"/>
                  <a:gd name="connsiteY23" fmla="*/ 603452 h 792995"/>
                  <a:gd name="connsiteX24" fmla="*/ 335330 w 741479"/>
                  <a:gd name="connsiteY24" fmla="*/ 603451 h 792995"/>
                  <a:gd name="connsiteX25" fmla="*/ 336731 w 741479"/>
                  <a:gd name="connsiteY25" fmla="*/ 506609 h 792995"/>
                  <a:gd name="connsiteX26" fmla="*/ 340784 w 741479"/>
                  <a:gd name="connsiteY26" fmla="*/ 226490 h 792995"/>
                  <a:gd name="connsiteX27" fmla="*/ 741479 w 741479"/>
                  <a:gd name="connsiteY27" fmla="*/ 0 h 792995"/>
                  <a:gd name="connsiteX28" fmla="*/ 648839 w 741479"/>
                  <a:gd name="connsiteY28" fmla="*/ 189982 h 792995"/>
                  <a:gd name="connsiteX29" fmla="*/ 735226 w 741479"/>
                  <a:gd name="connsiteY29" fmla="*/ 377412 h 792995"/>
                  <a:gd name="connsiteX30" fmla="*/ 662185 w 741479"/>
                  <a:gd name="connsiteY30" fmla="*/ 418699 h 792995"/>
                  <a:gd name="connsiteX31" fmla="*/ 601507 w 741479"/>
                  <a:gd name="connsiteY31" fmla="*/ 287050 h 792995"/>
                  <a:gd name="connsiteX32" fmla="*/ 572826 w 741479"/>
                  <a:gd name="connsiteY32" fmla="*/ 345870 h 792995"/>
                  <a:gd name="connsiteX33" fmla="*/ 571026 w 741479"/>
                  <a:gd name="connsiteY33" fmla="*/ 470226 h 792995"/>
                  <a:gd name="connsiteX34" fmla="*/ 507771 w 741479"/>
                  <a:gd name="connsiteY34" fmla="*/ 505981 h 792995"/>
                  <a:gd name="connsiteX35" fmla="*/ 513223 w 741479"/>
                  <a:gd name="connsiteY35" fmla="*/ 129020 h 792995"/>
                  <a:gd name="connsiteX36" fmla="*/ 576479 w 741479"/>
                  <a:gd name="connsiteY36" fmla="*/ 93264 h 792995"/>
                  <a:gd name="connsiteX37" fmla="*/ 574807 w 741479"/>
                  <a:gd name="connsiteY37" fmla="*/ 208914 h 792995"/>
                  <a:gd name="connsiteX38" fmla="*/ 652020 w 741479"/>
                  <a:gd name="connsiteY38" fmla="*/ 50566 h 792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41479" h="792995">
                    <a:moveTo>
                      <a:pt x="219382" y="295111"/>
                    </a:moveTo>
                    <a:lnTo>
                      <a:pt x="213929" y="672073"/>
                    </a:lnTo>
                    <a:lnTo>
                      <a:pt x="150673" y="707829"/>
                    </a:lnTo>
                    <a:lnTo>
                      <a:pt x="153637" y="502881"/>
                    </a:lnTo>
                    <a:lnTo>
                      <a:pt x="109483" y="674962"/>
                    </a:lnTo>
                    <a:lnTo>
                      <a:pt x="66395" y="540290"/>
                    </a:lnTo>
                    <a:lnTo>
                      <a:pt x="63257" y="757240"/>
                    </a:lnTo>
                    <a:lnTo>
                      <a:pt x="0" y="792995"/>
                    </a:lnTo>
                    <a:lnTo>
                      <a:pt x="5454" y="416033"/>
                    </a:lnTo>
                    <a:lnTo>
                      <a:pt x="23395" y="405892"/>
                    </a:lnTo>
                    <a:lnTo>
                      <a:pt x="98544" y="363415"/>
                    </a:lnTo>
                    <a:lnTo>
                      <a:pt x="113322" y="409603"/>
                    </a:lnTo>
                    <a:lnTo>
                      <a:pt x="129690" y="345809"/>
                    </a:lnTo>
                    <a:lnTo>
                      <a:pt x="204839" y="303332"/>
                    </a:lnTo>
                    <a:close/>
                    <a:moveTo>
                      <a:pt x="313410" y="241962"/>
                    </a:moveTo>
                    <a:lnTo>
                      <a:pt x="307957" y="618924"/>
                    </a:lnTo>
                    <a:lnTo>
                      <a:pt x="244701" y="654679"/>
                    </a:lnTo>
                    <a:lnTo>
                      <a:pt x="250154" y="277717"/>
                    </a:lnTo>
                    <a:close/>
                    <a:moveTo>
                      <a:pt x="404041" y="190735"/>
                    </a:moveTo>
                    <a:lnTo>
                      <a:pt x="399989" y="470853"/>
                    </a:lnTo>
                    <a:lnTo>
                      <a:pt x="494653" y="417344"/>
                    </a:lnTo>
                    <a:lnTo>
                      <a:pt x="493252" y="514187"/>
                    </a:lnTo>
                    <a:lnTo>
                      <a:pt x="398587" y="567696"/>
                    </a:lnTo>
                    <a:lnTo>
                      <a:pt x="335331" y="603452"/>
                    </a:lnTo>
                    <a:lnTo>
                      <a:pt x="335330" y="603451"/>
                    </a:lnTo>
                    <a:lnTo>
                      <a:pt x="336731" y="506609"/>
                    </a:lnTo>
                    <a:lnTo>
                      <a:pt x="340784" y="226490"/>
                    </a:lnTo>
                    <a:close/>
                    <a:moveTo>
                      <a:pt x="741479" y="0"/>
                    </a:moveTo>
                    <a:lnTo>
                      <a:pt x="648839" y="189982"/>
                    </a:lnTo>
                    <a:lnTo>
                      <a:pt x="735226" y="377412"/>
                    </a:lnTo>
                    <a:lnTo>
                      <a:pt x="662185" y="418699"/>
                    </a:lnTo>
                    <a:lnTo>
                      <a:pt x="601507" y="287050"/>
                    </a:lnTo>
                    <a:lnTo>
                      <a:pt x="572826" y="345870"/>
                    </a:lnTo>
                    <a:lnTo>
                      <a:pt x="571026" y="470226"/>
                    </a:lnTo>
                    <a:lnTo>
                      <a:pt x="507771" y="505981"/>
                    </a:lnTo>
                    <a:lnTo>
                      <a:pt x="513223" y="129020"/>
                    </a:lnTo>
                    <a:lnTo>
                      <a:pt x="576479" y="93264"/>
                    </a:lnTo>
                    <a:lnTo>
                      <a:pt x="574807" y="208914"/>
                    </a:lnTo>
                    <a:lnTo>
                      <a:pt x="652020" y="50566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C48A81CD-DF36-FB31-F2AF-8B9B51E01FE5}"/>
                  </a:ext>
                </a:extLst>
              </p:cNvPr>
              <p:cNvSpPr/>
              <p:nvPr/>
            </p:nvSpPr>
            <p:spPr>
              <a:xfrm>
                <a:off x="3320764" y="923001"/>
                <a:ext cx="1281886" cy="666816"/>
              </a:xfrm>
              <a:custGeom>
                <a:avLst/>
                <a:gdLst>
                  <a:gd name="connsiteX0" fmla="*/ 948702 w 1281886"/>
                  <a:gd name="connsiteY0" fmla="*/ 291459 h 666816"/>
                  <a:gd name="connsiteX1" fmla="*/ 1041037 w 1281886"/>
                  <a:gd name="connsiteY1" fmla="*/ 327768 h 666816"/>
                  <a:gd name="connsiteX2" fmla="*/ 977374 w 1281886"/>
                  <a:gd name="connsiteY2" fmla="*/ 402871 h 666816"/>
                  <a:gd name="connsiteX3" fmla="*/ 1151304 w 1281886"/>
                  <a:gd name="connsiteY3" fmla="*/ 371129 h 666816"/>
                  <a:gd name="connsiteX4" fmla="*/ 1281886 w 1281886"/>
                  <a:gd name="connsiteY4" fmla="*/ 422478 h 666816"/>
                  <a:gd name="connsiteX5" fmla="*/ 1073211 w 1281886"/>
                  <a:gd name="connsiteY5" fmla="*/ 460561 h 666816"/>
                  <a:gd name="connsiteX6" fmla="*/ 1073211 w 1281886"/>
                  <a:gd name="connsiteY6" fmla="*/ 666816 h 666816"/>
                  <a:gd name="connsiteX7" fmla="*/ 966591 w 1281886"/>
                  <a:gd name="connsiteY7" fmla="*/ 624890 h 666816"/>
                  <a:gd name="connsiteX8" fmla="*/ 966591 w 1281886"/>
                  <a:gd name="connsiteY8" fmla="*/ 480019 h 666816"/>
                  <a:gd name="connsiteX9" fmla="*/ 901983 w 1281886"/>
                  <a:gd name="connsiteY9" fmla="*/ 491810 h 666816"/>
                  <a:gd name="connsiteX10" fmla="*/ 833528 w 1281886"/>
                  <a:gd name="connsiteY10" fmla="*/ 572566 h 666816"/>
                  <a:gd name="connsiteX11" fmla="*/ 741192 w 1281886"/>
                  <a:gd name="connsiteY11" fmla="*/ 536257 h 666816"/>
                  <a:gd name="connsiteX12" fmla="*/ 696992 w 1281886"/>
                  <a:gd name="connsiteY12" fmla="*/ 192479 h 666816"/>
                  <a:gd name="connsiteX13" fmla="*/ 789328 w 1281886"/>
                  <a:gd name="connsiteY13" fmla="*/ 228789 h 666816"/>
                  <a:gd name="connsiteX14" fmla="*/ 635128 w 1281886"/>
                  <a:gd name="connsiteY14" fmla="*/ 410697 h 666816"/>
                  <a:gd name="connsiteX15" fmla="*/ 773311 w 1281886"/>
                  <a:gd name="connsiteY15" fmla="*/ 465034 h 666816"/>
                  <a:gd name="connsiteX16" fmla="*/ 720000 w 1281886"/>
                  <a:gd name="connsiteY16" fmla="*/ 527924 h 666816"/>
                  <a:gd name="connsiteX17" fmla="*/ 581818 w 1281886"/>
                  <a:gd name="connsiteY17" fmla="*/ 473586 h 666816"/>
                  <a:gd name="connsiteX18" fmla="*/ 581818 w 1281886"/>
                  <a:gd name="connsiteY18" fmla="*/ 473586 h 666816"/>
                  <a:gd name="connsiteX19" fmla="*/ 489482 w 1281886"/>
                  <a:gd name="connsiteY19" fmla="*/ 437277 h 666816"/>
                  <a:gd name="connsiteX20" fmla="*/ 489482 w 1281886"/>
                  <a:gd name="connsiteY20" fmla="*/ 437277 h 666816"/>
                  <a:gd name="connsiteX21" fmla="*/ 489482 w 1281886"/>
                  <a:gd name="connsiteY21" fmla="*/ 437277 h 666816"/>
                  <a:gd name="connsiteX22" fmla="*/ 542792 w 1281886"/>
                  <a:gd name="connsiteY22" fmla="*/ 374387 h 666816"/>
                  <a:gd name="connsiteX23" fmla="*/ 542793 w 1281886"/>
                  <a:gd name="connsiteY23" fmla="*/ 374388 h 666816"/>
                  <a:gd name="connsiteX24" fmla="*/ 564700 w 1281886"/>
                  <a:gd name="connsiteY24" fmla="*/ 140458 h 666816"/>
                  <a:gd name="connsiteX25" fmla="*/ 657035 w 1281886"/>
                  <a:gd name="connsiteY25" fmla="*/ 176767 h 666816"/>
                  <a:gd name="connsiteX26" fmla="*/ 449525 w 1281886"/>
                  <a:gd name="connsiteY26" fmla="*/ 421564 h 666816"/>
                  <a:gd name="connsiteX27" fmla="*/ 357190 w 1281886"/>
                  <a:gd name="connsiteY27" fmla="*/ 385255 h 666816"/>
                  <a:gd name="connsiteX28" fmla="*/ 207510 w 1281886"/>
                  <a:gd name="connsiteY28" fmla="*/ 0 h 666816"/>
                  <a:gd name="connsiteX29" fmla="*/ 233699 w 1281886"/>
                  <a:gd name="connsiteY29" fmla="*/ 10298 h 666816"/>
                  <a:gd name="connsiteX30" fmla="*/ 343394 w 1281886"/>
                  <a:gd name="connsiteY30" fmla="*/ 53434 h 666816"/>
                  <a:gd name="connsiteX31" fmla="*/ 335855 w 1281886"/>
                  <a:gd name="connsiteY31" fmla="*/ 98084 h 666816"/>
                  <a:gd name="connsiteX32" fmla="*/ 388859 w 1281886"/>
                  <a:gd name="connsiteY32" fmla="*/ 71312 h 666816"/>
                  <a:gd name="connsiteX33" fmla="*/ 498554 w 1281886"/>
                  <a:gd name="connsiteY33" fmla="*/ 114447 h 666816"/>
                  <a:gd name="connsiteX34" fmla="*/ 519782 w 1281886"/>
                  <a:gd name="connsiteY34" fmla="*/ 122795 h 666816"/>
                  <a:gd name="connsiteX35" fmla="*/ 312272 w 1281886"/>
                  <a:gd name="connsiteY35" fmla="*/ 367592 h 666816"/>
                  <a:gd name="connsiteX36" fmla="*/ 219936 w 1281886"/>
                  <a:gd name="connsiteY36" fmla="*/ 331283 h 666816"/>
                  <a:gd name="connsiteX37" fmla="*/ 332756 w 1281886"/>
                  <a:gd name="connsiteY37" fmla="*/ 198191 h 666816"/>
                  <a:gd name="connsiteX38" fmla="*/ 189780 w 1281886"/>
                  <a:gd name="connsiteY38" fmla="*/ 270407 h 666816"/>
                  <a:gd name="connsiteX39" fmla="*/ 211762 w 1281886"/>
                  <a:gd name="connsiteY39" fmla="*/ 140220 h 666816"/>
                  <a:gd name="connsiteX40" fmla="*/ 92335 w 1281886"/>
                  <a:gd name="connsiteY40" fmla="*/ 281106 h 666816"/>
                  <a:gd name="connsiteX41" fmla="*/ 0 w 1281886"/>
                  <a:gd name="connsiteY41" fmla="*/ 244797 h 66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281886" h="666816">
                    <a:moveTo>
                      <a:pt x="948702" y="291459"/>
                    </a:moveTo>
                    <a:lnTo>
                      <a:pt x="1041037" y="327768"/>
                    </a:lnTo>
                    <a:lnTo>
                      <a:pt x="977374" y="402871"/>
                    </a:lnTo>
                    <a:lnTo>
                      <a:pt x="1151304" y="371129"/>
                    </a:lnTo>
                    <a:lnTo>
                      <a:pt x="1281886" y="422478"/>
                    </a:lnTo>
                    <a:lnTo>
                      <a:pt x="1073211" y="460561"/>
                    </a:lnTo>
                    <a:lnTo>
                      <a:pt x="1073211" y="666816"/>
                    </a:lnTo>
                    <a:lnTo>
                      <a:pt x="966591" y="624890"/>
                    </a:lnTo>
                    <a:lnTo>
                      <a:pt x="966591" y="480019"/>
                    </a:lnTo>
                    <a:lnTo>
                      <a:pt x="901983" y="491810"/>
                    </a:lnTo>
                    <a:lnTo>
                      <a:pt x="833528" y="572566"/>
                    </a:lnTo>
                    <a:lnTo>
                      <a:pt x="741192" y="536257"/>
                    </a:lnTo>
                    <a:close/>
                    <a:moveTo>
                      <a:pt x="696992" y="192479"/>
                    </a:moveTo>
                    <a:lnTo>
                      <a:pt x="789328" y="228789"/>
                    </a:lnTo>
                    <a:lnTo>
                      <a:pt x="635128" y="410697"/>
                    </a:lnTo>
                    <a:lnTo>
                      <a:pt x="773311" y="465034"/>
                    </a:lnTo>
                    <a:lnTo>
                      <a:pt x="720000" y="527924"/>
                    </a:lnTo>
                    <a:lnTo>
                      <a:pt x="581818" y="473586"/>
                    </a:lnTo>
                    <a:lnTo>
                      <a:pt x="581818" y="473586"/>
                    </a:lnTo>
                    <a:lnTo>
                      <a:pt x="489482" y="437277"/>
                    </a:lnTo>
                    <a:lnTo>
                      <a:pt x="489482" y="437277"/>
                    </a:lnTo>
                    <a:lnTo>
                      <a:pt x="489482" y="437277"/>
                    </a:lnTo>
                    <a:lnTo>
                      <a:pt x="542792" y="374387"/>
                    </a:lnTo>
                    <a:lnTo>
                      <a:pt x="542793" y="374388"/>
                    </a:lnTo>
                    <a:close/>
                    <a:moveTo>
                      <a:pt x="564700" y="140458"/>
                    </a:moveTo>
                    <a:lnTo>
                      <a:pt x="657035" y="176767"/>
                    </a:lnTo>
                    <a:lnTo>
                      <a:pt x="449525" y="421564"/>
                    </a:lnTo>
                    <a:lnTo>
                      <a:pt x="357190" y="385255"/>
                    </a:lnTo>
                    <a:close/>
                    <a:moveTo>
                      <a:pt x="207510" y="0"/>
                    </a:moveTo>
                    <a:lnTo>
                      <a:pt x="233699" y="10298"/>
                    </a:lnTo>
                    <a:lnTo>
                      <a:pt x="343394" y="53434"/>
                    </a:lnTo>
                    <a:lnTo>
                      <a:pt x="335855" y="98084"/>
                    </a:lnTo>
                    <a:lnTo>
                      <a:pt x="388859" y="71312"/>
                    </a:lnTo>
                    <a:lnTo>
                      <a:pt x="498554" y="114447"/>
                    </a:lnTo>
                    <a:lnTo>
                      <a:pt x="519782" y="122795"/>
                    </a:lnTo>
                    <a:lnTo>
                      <a:pt x="312272" y="367592"/>
                    </a:lnTo>
                    <a:lnTo>
                      <a:pt x="219936" y="331283"/>
                    </a:lnTo>
                    <a:lnTo>
                      <a:pt x="332756" y="198191"/>
                    </a:lnTo>
                    <a:lnTo>
                      <a:pt x="189780" y="270407"/>
                    </a:lnTo>
                    <a:lnTo>
                      <a:pt x="211762" y="140220"/>
                    </a:lnTo>
                    <a:lnTo>
                      <a:pt x="92335" y="281106"/>
                    </a:lnTo>
                    <a:lnTo>
                      <a:pt x="0" y="24479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54E77D95-1936-4644-A353-5DE527D5AF5A}"/>
                </a:ext>
              </a:extLst>
            </p:cNvPr>
            <p:cNvSpPr/>
            <p:nvPr/>
          </p:nvSpPr>
          <p:spPr>
            <a:xfrm>
              <a:off x="-2689923" y="3226898"/>
              <a:ext cx="488915" cy="2044029"/>
            </a:xfrm>
            <a:custGeom>
              <a:avLst/>
              <a:gdLst>
                <a:gd name="connsiteX0" fmla="*/ 105936 w 728796"/>
                <a:gd name="connsiteY0" fmla="*/ 1747892 h 3046909"/>
                <a:gd name="connsiteX1" fmla="*/ 131668 w 728796"/>
                <a:gd name="connsiteY1" fmla="*/ 1973198 h 3046909"/>
                <a:gd name="connsiteX2" fmla="*/ 34491 w 728796"/>
                <a:gd name="connsiteY2" fmla="*/ 1977952 h 3046909"/>
                <a:gd name="connsiteX3" fmla="*/ 8759 w 728796"/>
                <a:gd name="connsiteY3" fmla="*/ 1752647 h 3046909"/>
                <a:gd name="connsiteX4" fmla="*/ 444025 w 728796"/>
                <a:gd name="connsiteY4" fmla="*/ 1567571 h 3046909"/>
                <a:gd name="connsiteX5" fmla="*/ 543467 w 728796"/>
                <a:gd name="connsiteY5" fmla="*/ 1602388 h 3046909"/>
                <a:gd name="connsiteX6" fmla="*/ 542511 w 728796"/>
                <a:gd name="connsiteY6" fmla="*/ 2800276 h 3046909"/>
                <a:gd name="connsiteX7" fmla="*/ 629094 w 728796"/>
                <a:gd name="connsiteY7" fmla="*/ 2830592 h 3046909"/>
                <a:gd name="connsiteX8" fmla="*/ 629355 w 728796"/>
                <a:gd name="connsiteY8" fmla="*/ 2503897 h 3046909"/>
                <a:gd name="connsiteX9" fmla="*/ 728796 w 728796"/>
                <a:gd name="connsiteY9" fmla="*/ 2538714 h 3046909"/>
                <a:gd name="connsiteX10" fmla="*/ 728391 w 728796"/>
                <a:gd name="connsiteY10" fmla="*/ 3046909 h 3046909"/>
                <a:gd name="connsiteX11" fmla="*/ 628950 w 728796"/>
                <a:gd name="connsiteY11" fmla="*/ 3012092 h 3046909"/>
                <a:gd name="connsiteX12" fmla="*/ 628949 w 728796"/>
                <a:gd name="connsiteY12" fmla="*/ 3012091 h 3046909"/>
                <a:gd name="connsiteX13" fmla="*/ 542366 w 728796"/>
                <a:gd name="connsiteY13" fmla="*/ 2981774 h 3046909"/>
                <a:gd name="connsiteX14" fmla="*/ 514709 w 728796"/>
                <a:gd name="connsiteY14" fmla="*/ 2972091 h 3046909"/>
                <a:gd name="connsiteX15" fmla="*/ 442926 w 728796"/>
                <a:gd name="connsiteY15" fmla="*/ 2946958 h 3046909"/>
                <a:gd name="connsiteX16" fmla="*/ 1762 w 728796"/>
                <a:gd name="connsiteY16" fmla="*/ 1516770 h 3046909"/>
                <a:gd name="connsiteX17" fmla="*/ 395157 w 728796"/>
                <a:gd name="connsiteY17" fmla="*/ 1552752 h 3046909"/>
                <a:gd name="connsiteX18" fmla="*/ 408967 w 728796"/>
                <a:gd name="connsiteY18" fmla="*/ 1737340 h 3046909"/>
                <a:gd name="connsiteX19" fmla="*/ 370545 w 728796"/>
                <a:gd name="connsiteY19" fmla="*/ 1733826 h 3046909"/>
                <a:gd name="connsiteX20" fmla="*/ 431452 w 728796"/>
                <a:gd name="connsiteY20" fmla="*/ 1819404 h 3046909"/>
                <a:gd name="connsiteX21" fmla="*/ 330606 w 728796"/>
                <a:gd name="connsiteY21" fmla="*/ 2102185 h 3046909"/>
                <a:gd name="connsiteX22" fmla="*/ 401111 w 728796"/>
                <a:gd name="connsiteY22" fmla="*/ 2126872 h 3046909"/>
                <a:gd name="connsiteX23" fmla="*/ 400967 w 728796"/>
                <a:gd name="connsiteY23" fmla="*/ 2308370 h 3046909"/>
                <a:gd name="connsiteX24" fmla="*/ 395216 w 728796"/>
                <a:gd name="connsiteY24" fmla="*/ 2306357 h 3046909"/>
                <a:gd name="connsiteX25" fmla="*/ 396260 w 728796"/>
                <a:gd name="connsiteY25" fmla="*/ 2310030 h 3046909"/>
                <a:gd name="connsiteX26" fmla="*/ 268822 w 728796"/>
                <a:gd name="connsiteY26" fmla="*/ 2399626 h 3046909"/>
                <a:gd name="connsiteX27" fmla="*/ 268807 w 728796"/>
                <a:gd name="connsiteY27" fmla="*/ 2416671 h 3046909"/>
                <a:gd name="connsiteX28" fmla="*/ 396881 w 728796"/>
                <a:gd name="connsiteY28" fmla="*/ 2444109 h 3046909"/>
                <a:gd name="connsiteX29" fmla="*/ 404119 w 728796"/>
                <a:gd name="connsiteY29" fmla="*/ 2627692 h 3046909"/>
                <a:gd name="connsiteX30" fmla="*/ 268662 w 728796"/>
                <a:gd name="connsiteY30" fmla="*/ 2598672 h 3046909"/>
                <a:gd name="connsiteX31" fmla="*/ 268434 w 728796"/>
                <a:gd name="connsiteY31" fmla="*/ 2885863 h 3046909"/>
                <a:gd name="connsiteX32" fmla="*/ 208478 w 728796"/>
                <a:gd name="connsiteY32" fmla="*/ 2864870 h 3046909"/>
                <a:gd name="connsiteX33" fmla="*/ 70989 w 728796"/>
                <a:gd name="connsiteY33" fmla="*/ 2816731 h 3046909"/>
                <a:gd name="connsiteX34" fmla="*/ 71134 w 728796"/>
                <a:gd name="connsiteY34" fmla="*/ 2635233 h 3046909"/>
                <a:gd name="connsiteX35" fmla="*/ 169137 w 728796"/>
                <a:gd name="connsiteY35" fmla="*/ 2669547 h 3046909"/>
                <a:gd name="connsiteX36" fmla="*/ 169211 w 728796"/>
                <a:gd name="connsiteY36" fmla="*/ 2577365 h 3046909"/>
                <a:gd name="connsiteX37" fmla="*/ 7237 w 728796"/>
                <a:gd name="connsiteY37" fmla="*/ 2542663 h 3046909"/>
                <a:gd name="connsiteX38" fmla="*/ 0 w 728796"/>
                <a:gd name="connsiteY38" fmla="*/ 2359082 h 3046909"/>
                <a:gd name="connsiteX39" fmla="*/ 156127 w 728796"/>
                <a:gd name="connsiteY39" fmla="*/ 2392530 h 3046909"/>
                <a:gd name="connsiteX40" fmla="*/ 126972 w 728796"/>
                <a:gd name="connsiteY40" fmla="*/ 2289895 h 3046909"/>
                <a:gd name="connsiteX41" fmla="*/ 200519 w 728796"/>
                <a:gd name="connsiteY41" fmla="*/ 2238187 h 3046909"/>
                <a:gd name="connsiteX42" fmla="*/ 22569 w 728796"/>
                <a:gd name="connsiteY42" fmla="*/ 2175882 h 3046909"/>
                <a:gd name="connsiteX43" fmla="*/ 22714 w 728796"/>
                <a:gd name="connsiteY43" fmla="*/ 1994383 h 3046909"/>
                <a:gd name="connsiteX44" fmla="*/ 289425 w 728796"/>
                <a:gd name="connsiteY44" fmla="*/ 2087767 h 3046909"/>
                <a:gd name="connsiteX45" fmla="*/ 234239 w 728796"/>
                <a:gd name="connsiteY45" fmla="*/ 2010226 h 3046909"/>
                <a:gd name="connsiteX46" fmla="*/ 248637 w 728796"/>
                <a:gd name="connsiteY46" fmla="*/ 1969851 h 3046909"/>
                <a:gd name="connsiteX47" fmla="*/ 160805 w 728796"/>
                <a:gd name="connsiteY47" fmla="*/ 1974148 h 3046909"/>
                <a:gd name="connsiteX48" fmla="*/ 135074 w 728796"/>
                <a:gd name="connsiteY48" fmla="*/ 1748843 h 3046909"/>
                <a:gd name="connsiteX49" fmla="*/ 232251 w 728796"/>
                <a:gd name="connsiteY49" fmla="*/ 1744090 h 3046909"/>
                <a:gd name="connsiteX50" fmla="*/ 255754 w 728796"/>
                <a:gd name="connsiteY50" fmla="*/ 1949893 h 3046909"/>
                <a:gd name="connsiteX51" fmla="*/ 334000 w 728796"/>
                <a:gd name="connsiteY51" fmla="*/ 1730483 h 3046909"/>
                <a:gd name="connsiteX52" fmla="*/ 15570 w 728796"/>
                <a:gd name="connsiteY52" fmla="*/ 1701359 h 3046909"/>
                <a:gd name="connsiteX53" fmla="*/ 123790 w 728796"/>
                <a:gd name="connsiteY53" fmla="*/ 0 h 3046909"/>
                <a:gd name="connsiteX54" fmla="*/ 219805 w 728796"/>
                <a:gd name="connsiteY54" fmla="*/ 80606 h 3046909"/>
                <a:gd name="connsiteX55" fmla="*/ 189053 w 728796"/>
                <a:gd name="connsiteY55" fmla="*/ 278241 h 3046909"/>
                <a:gd name="connsiteX56" fmla="*/ 316359 w 728796"/>
                <a:gd name="connsiteY56" fmla="*/ 322814 h 3046909"/>
                <a:gd name="connsiteX57" fmla="*/ 316568 w 728796"/>
                <a:gd name="connsiteY57" fmla="*/ 59889 h 3046909"/>
                <a:gd name="connsiteX58" fmla="*/ 416010 w 728796"/>
                <a:gd name="connsiteY58" fmla="*/ 94707 h 3046909"/>
                <a:gd name="connsiteX59" fmla="*/ 415801 w 728796"/>
                <a:gd name="connsiteY59" fmla="*/ 357632 h 3046909"/>
                <a:gd name="connsiteX60" fmla="*/ 672311 w 728796"/>
                <a:gd name="connsiteY60" fmla="*/ 447444 h 3046909"/>
                <a:gd name="connsiteX61" fmla="*/ 672165 w 728796"/>
                <a:gd name="connsiteY61" fmla="*/ 628943 h 3046909"/>
                <a:gd name="connsiteX62" fmla="*/ 415655 w 728796"/>
                <a:gd name="connsiteY62" fmla="*/ 539130 h 3046909"/>
                <a:gd name="connsiteX63" fmla="*/ 415402 w 728796"/>
                <a:gd name="connsiteY63" fmla="*/ 856999 h 3046909"/>
                <a:gd name="connsiteX64" fmla="*/ 718841 w 728796"/>
                <a:gd name="connsiteY64" fmla="*/ 963243 h 3046909"/>
                <a:gd name="connsiteX65" fmla="*/ 718696 w 728796"/>
                <a:gd name="connsiteY65" fmla="*/ 1144741 h 3046909"/>
                <a:gd name="connsiteX66" fmla="*/ 415257 w 728796"/>
                <a:gd name="connsiteY66" fmla="*/ 1038498 h 3046909"/>
                <a:gd name="connsiteX67" fmla="*/ 414910 w 728796"/>
                <a:gd name="connsiteY67" fmla="*/ 1474093 h 3046909"/>
                <a:gd name="connsiteX68" fmla="*/ 315469 w 728796"/>
                <a:gd name="connsiteY68" fmla="*/ 1439275 h 3046909"/>
                <a:gd name="connsiteX69" fmla="*/ 315817 w 728796"/>
                <a:gd name="connsiteY69" fmla="*/ 1003680 h 3046909"/>
                <a:gd name="connsiteX70" fmla="*/ 12377 w 728796"/>
                <a:gd name="connsiteY70" fmla="*/ 897436 h 3046909"/>
                <a:gd name="connsiteX71" fmla="*/ 12522 w 728796"/>
                <a:gd name="connsiteY71" fmla="*/ 715938 h 3046909"/>
                <a:gd name="connsiteX72" fmla="*/ 315961 w 728796"/>
                <a:gd name="connsiteY72" fmla="*/ 822182 h 3046909"/>
                <a:gd name="connsiteX73" fmla="*/ 316214 w 728796"/>
                <a:gd name="connsiteY73" fmla="*/ 504313 h 3046909"/>
                <a:gd name="connsiteX74" fmla="*/ 162263 w 728796"/>
                <a:gd name="connsiteY74" fmla="*/ 450409 h 3046909"/>
                <a:gd name="connsiteX75" fmla="*/ 126577 w 728796"/>
                <a:gd name="connsiteY75" fmla="*/ 679751 h 3046909"/>
                <a:gd name="connsiteX76" fmla="*/ 30562 w 728796"/>
                <a:gd name="connsiteY76" fmla="*/ 599145 h 304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728796" h="3046909">
                  <a:moveTo>
                    <a:pt x="105936" y="1747892"/>
                  </a:moveTo>
                  <a:lnTo>
                    <a:pt x="131668" y="1973198"/>
                  </a:lnTo>
                  <a:lnTo>
                    <a:pt x="34491" y="1977952"/>
                  </a:lnTo>
                  <a:lnTo>
                    <a:pt x="8759" y="1752647"/>
                  </a:lnTo>
                  <a:close/>
                  <a:moveTo>
                    <a:pt x="444025" y="1567571"/>
                  </a:moveTo>
                  <a:lnTo>
                    <a:pt x="543467" y="1602388"/>
                  </a:lnTo>
                  <a:lnTo>
                    <a:pt x="542511" y="2800276"/>
                  </a:lnTo>
                  <a:lnTo>
                    <a:pt x="629094" y="2830592"/>
                  </a:lnTo>
                  <a:lnTo>
                    <a:pt x="629355" y="2503897"/>
                  </a:lnTo>
                  <a:lnTo>
                    <a:pt x="728796" y="2538714"/>
                  </a:lnTo>
                  <a:lnTo>
                    <a:pt x="728391" y="3046909"/>
                  </a:lnTo>
                  <a:lnTo>
                    <a:pt x="628950" y="3012092"/>
                  </a:lnTo>
                  <a:lnTo>
                    <a:pt x="628949" y="3012091"/>
                  </a:lnTo>
                  <a:lnTo>
                    <a:pt x="542366" y="2981774"/>
                  </a:lnTo>
                  <a:lnTo>
                    <a:pt x="514709" y="2972091"/>
                  </a:lnTo>
                  <a:lnTo>
                    <a:pt x="442926" y="2946958"/>
                  </a:lnTo>
                  <a:close/>
                  <a:moveTo>
                    <a:pt x="1762" y="1516770"/>
                  </a:moveTo>
                  <a:lnTo>
                    <a:pt x="395157" y="1552752"/>
                  </a:lnTo>
                  <a:lnTo>
                    <a:pt x="408967" y="1737340"/>
                  </a:lnTo>
                  <a:lnTo>
                    <a:pt x="370545" y="1733826"/>
                  </a:lnTo>
                  <a:lnTo>
                    <a:pt x="431452" y="1819404"/>
                  </a:lnTo>
                  <a:lnTo>
                    <a:pt x="330606" y="2102185"/>
                  </a:lnTo>
                  <a:lnTo>
                    <a:pt x="401111" y="2126872"/>
                  </a:lnTo>
                  <a:lnTo>
                    <a:pt x="400967" y="2308370"/>
                  </a:lnTo>
                  <a:lnTo>
                    <a:pt x="395216" y="2306357"/>
                  </a:lnTo>
                  <a:lnTo>
                    <a:pt x="396260" y="2310030"/>
                  </a:lnTo>
                  <a:lnTo>
                    <a:pt x="268822" y="2399626"/>
                  </a:lnTo>
                  <a:lnTo>
                    <a:pt x="268807" y="2416671"/>
                  </a:lnTo>
                  <a:lnTo>
                    <a:pt x="396881" y="2444109"/>
                  </a:lnTo>
                  <a:lnTo>
                    <a:pt x="404119" y="2627692"/>
                  </a:lnTo>
                  <a:lnTo>
                    <a:pt x="268662" y="2598672"/>
                  </a:lnTo>
                  <a:lnTo>
                    <a:pt x="268434" y="2885863"/>
                  </a:lnTo>
                  <a:lnTo>
                    <a:pt x="208478" y="2864870"/>
                  </a:lnTo>
                  <a:lnTo>
                    <a:pt x="70989" y="2816731"/>
                  </a:lnTo>
                  <a:lnTo>
                    <a:pt x="71134" y="2635233"/>
                  </a:lnTo>
                  <a:lnTo>
                    <a:pt x="169137" y="2669547"/>
                  </a:lnTo>
                  <a:lnTo>
                    <a:pt x="169211" y="2577365"/>
                  </a:lnTo>
                  <a:lnTo>
                    <a:pt x="7237" y="2542663"/>
                  </a:lnTo>
                  <a:lnTo>
                    <a:pt x="0" y="2359082"/>
                  </a:lnTo>
                  <a:lnTo>
                    <a:pt x="156127" y="2392530"/>
                  </a:lnTo>
                  <a:lnTo>
                    <a:pt x="126972" y="2289895"/>
                  </a:lnTo>
                  <a:lnTo>
                    <a:pt x="200519" y="2238187"/>
                  </a:lnTo>
                  <a:lnTo>
                    <a:pt x="22569" y="2175882"/>
                  </a:lnTo>
                  <a:lnTo>
                    <a:pt x="22714" y="1994383"/>
                  </a:lnTo>
                  <a:lnTo>
                    <a:pt x="289425" y="2087767"/>
                  </a:lnTo>
                  <a:lnTo>
                    <a:pt x="234239" y="2010226"/>
                  </a:lnTo>
                  <a:lnTo>
                    <a:pt x="248637" y="1969851"/>
                  </a:lnTo>
                  <a:lnTo>
                    <a:pt x="160805" y="1974148"/>
                  </a:lnTo>
                  <a:lnTo>
                    <a:pt x="135074" y="1748843"/>
                  </a:lnTo>
                  <a:lnTo>
                    <a:pt x="232251" y="1744090"/>
                  </a:lnTo>
                  <a:lnTo>
                    <a:pt x="255754" y="1949893"/>
                  </a:lnTo>
                  <a:lnTo>
                    <a:pt x="334000" y="1730483"/>
                  </a:lnTo>
                  <a:lnTo>
                    <a:pt x="15570" y="1701359"/>
                  </a:lnTo>
                  <a:close/>
                  <a:moveTo>
                    <a:pt x="123790" y="0"/>
                  </a:moveTo>
                  <a:lnTo>
                    <a:pt x="219805" y="80606"/>
                  </a:lnTo>
                  <a:lnTo>
                    <a:pt x="189053" y="278241"/>
                  </a:lnTo>
                  <a:lnTo>
                    <a:pt x="316359" y="322814"/>
                  </a:lnTo>
                  <a:lnTo>
                    <a:pt x="316568" y="59889"/>
                  </a:lnTo>
                  <a:lnTo>
                    <a:pt x="416010" y="94707"/>
                  </a:lnTo>
                  <a:lnTo>
                    <a:pt x="415801" y="357632"/>
                  </a:lnTo>
                  <a:lnTo>
                    <a:pt x="672311" y="447444"/>
                  </a:lnTo>
                  <a:lnTo>
                    <a:pt x="672165" y="628943"/>
                  </a:lnTo>
                  <a:lnTo>
                    <a:pt x="415655" y="539130"/>
                  </a:lnTo>
                  <a:lnTo>
                    <a:pt x="415402" y="856999"/>
                  </a:lnTo>
                  <a:lnTo>
                    <a:pt x="718841" y="963243"/>
                  </a:lnTo>
                  <a:lnTo>
                    <a:pt x="718696" y="1144741"/>
                  </a:lnTo>
                  <a:lnTo>
                    <a:pt x="415257" y="1038498"/>
                  </a:lnTo>
                  <a:lnTo>
                    <a:pt x="414910" y="1474093"/>
                  </a:lnTo>
                  <a:lnTo>
                    <a:pt x="315469" y="1439275"/>
                  </a:lnTo>
                  <a:lnTo>
                    <a:pt x="315817" y="1003680"/>
                  </a:lnTo>
                  <a:lnTo>
                    <a:pt x="12377" y="897436"/>
                  </a:lnTo>
                  <a:lnTo>
                    <a:pt x="12522" y="715938"/>
                  </a:lnTo>
                  <a:lnTo>
                    <a:pt x="315961" y="822182"/>
                  </a:lnTo>
                  <a:lnTo>
                    <a:pt x="316214" y="504313"/>
                  </a:lnTo>
                  <a:lnTo>
                    <a:pt x="162263" y="450409"/>
                  </a:lnTo>
                  <a:lnTo>
                    <a:pt x="126577" y="679751"/>
                  </a:lnTo>
                  <a:lnTo>
                    <a:pt x="30562" y="599145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4DCA430A-448E-3528-5160-CA0E9C0116B6}"/>
              </a:ext>
            </a:extLst>
          </p:cNvPr>
          <p:cNvGrpSpPr/>
          <p:nvPr/>
        </p:nvGrpSpPr>
        <p:grpSpPr>
          <a:xfrm>
            <a:off x="7514111" y="3806256"/>
            <a:ext cx="1284460" cy="2581132"/>
            <a:chOff x="163692" y="1781609"/>
            <a:chExt cx="1885748" cy="3789428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D081CE7B-5D52-F18E-138B-F9792EB4EFB4}"/>
                </a:ext>
              </a:extLst>
            </p:cNvPr>
            <p:cNvGrpSpPr/>
            <p:nvPr/>
          </p:nvGrpSpPr>
          <p:grpSpPr>
            <a:xfrm>
              <a:off x="163692" y="2586161"/>
              <a:ext cx="1885748" cy="2984876"/>
              <a:chOff x="417784" y="1348370"/>
              <a:chExt cx="1817199" cy="4168864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56561943-39D7-5C5F-640B-E02C0B121CB9}"/>
                  </a:ext>
                </a:extLst>
              </p:cNvPr>
              <p:cNvSpPr/>
              <p:nvPr/>
            </p:nvSpPr>
            <p:spPr>
              <a:xfrm rot="5400000">
                <a:off x="-767411" y="3014885"/>
                <a:ext cx="3687670" cy="1317024"/>
              </a:xfrm>
              <a:custGeom>
                <a:avLst/>
                <a:gdLst>
                  <a:gd name="connsiteX0" fmla="*/ 0 w 3687670"/>
                  <a:gd name="connsiteY0" fmla="*/ 1317024 h 1317024"/>
                  <a:gd name="connsiteX1" fmla="*/ 683759 w 3687670"/>
                  <a:gd name="connsiteY1" fmla="*/ 0 h 1317024"/>
                  <a:gd name="connsiteX2" fmla="*/ 3687670 w 3687670"/>
                  <a:gd name="connsiteY2" fmla="*/ 0 h 1317024"/>
                  <a:gd name="connsiteX3" fmla="*/ 3003911 w 3687670"/>
                  <a:gd name="connsiteY3" fmla="*/ 1317024 h 1317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7670" h="1317024">
                    <a:moveTo>
                      <a:pt x="0" y="1317024"/>
                    </a:moveTo>
                    <a:lnTo>
                      <a:pt x="683759" y="0"/>
                    </a:lnTo>
                    <a:lnTo>
                      <a:pt x="3687670" y="0"/>
                    </a:lnTo>
                    <a:lnTo>
                      <a:pt x="3003911" y="1317024"/>
                    </a:ln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A82E7A84-7F41-A0EC-88EC-F698EB49FBB7}"/>
                  </a:ext>
                </a:extLst>
              </p:cNvPr>
              <p:cNvSpPr/>
              <p:nvPr/>
            </p:nvSpPr>
            <p:spPr>
              <a:xfrm rot="5400000" flipV="1">
                <a:off x="197663" y="3479915"/>
                <a:ext cx="3574595" cy="500044"/>
              </a:xfrm>
              <a:custGeom>
                <a:avLst/>
                <a:gdLst>
                  <a:gd name="connsiteX0" fmla="*/ 0 w 3687670"/>
                  <a:gd name="connsiteY0" fmla="*/ 921918 h 921918"/>
                  <a:gd name="connsiteX1" fmla="*/ 3004243 w 3687670"/>
                  <a:gd name="connsiteY1" fmla="*/ 921918 h 921918"/>
                  <a:gd name="connsiteX2" fmla="*/ 3687670 w 3687670"/>
                  <a:gd name="connsiteY2" fmla="*/ 0 h 921918"/>
                  <a:gd name="connsiteX3" fmla="*/ 683427 w 3687670"/>
                  <a:gd name="connsiteY3" fmla="*/ 0 h 921918"/>
                  <a:gd name="connsiteX0" fmla="*/ 0 w 3567941"/>
                  <a:gd name="connsiteY0" fmla="*/ 778937 h 921918"/>
                  <a:gd name="connsiteX1" fmla="*/ 2884514 w 3567941"/>
                  <a:gd name="connsiteY1" fmla="*/ 921918 h 921918"/>
                  <a:gd name="connsiteX2" fmla="*/ 3567941 w 3567941"/>
                  <a:gd name="connsiteY2" fmla="*/ 0 h 921918"/>
                  <a:gd name="connsiteX3" fmla="*/ 563698 w 3567941"/>
                  <a:gd name="connsiteY3" fmla="*/ 0 h 921918"/>
                  <a:gd name="connsiteX4" fmla="*/ 0 w 3567941"/>
                  <a:gd name="connsiteY4" fmla="*/ 778937 h 921918"/>
                  <a:gd name="connsiteX0" fmla="*/ 0 w 3574593"/>
                  <a:gd name="connsiteY0" fmla="*/ 778937 h 921918"/>
                  <a:gd name="connsiteX1" fmla="*/ 2891166 w 3574593"/>
                  <a:gd name="connsiteY1" fmla="*/ 921918 h 921918"/>
                  <a:gd name="connsiteX2" fmla="*/ 3574593 w 3574593"/>
                  <a:gd name="connsiteY2" fmla="*/ 0 h 921918"/>
                  <a:gd name="connsiteX3" fmla="*/ 570350 w 3574593"/>
                  <a:gd name="connsiteY3" fmla="*/ 0 h 921918"/>
                  <a:gd name="connsiteX4" fmla="*/ 0 w 3574593"/>
                  <a:gd name="connsiteY4" fmla="*/ 778937 h 921918"/>
                  <a:gd name="connsiteX0" fmla="*/ 0 w 3574593"/>
                  <a:gd name="connsiteY0" fmla="*/ 778937 h 778937"/>
                  <a:gd name="connsiteX1" fmla="*/ 2990944 w 3574593"/>
                  <a:gd name="connsiteY1" fmla="*/ 736047 h 778937"/>
                  <a:gd name="connsiteX2" fmla="*/ 3574593 w 3574593"/>
                  <a:gd name="connsiteY2" fmla="*/ 0 h 778937"/>
                  <a:gd name="connsiteX3" fmla="*/ 570350 w 3574593"/>
                  <a:gd name="connsiteY3" fmla="*/ 0 h 778937"/>
                  <a:gd name="connsiteX4" fmla="*/ 0 w 3574593"/>
                  <a:gd name="connsiteY4" fmla="*/ 778937 h 778937"/>
                  <a:gd name="connsiteX0" fmla="*/ 0 w 3574593"/>
                  <a:gd name="connsiteY0" fmla="*/ 778937 h 778937"/>
                  <a:gd name="connsiteX1" fmla="*/ 2990947 w 3574593"/>
                  <a:gd name="connsiteY1" fmla="*/ 743201 h 778937"/>
                  <a:gd name="connsiteX2" fmla="*/ 3574593 w 3574593"/>
                  <a:gd name="connsiteY2" fmla="*/ 0 h 778937"/>
                  <a:gd name="connsiteX3" fmla="*/ 570350 w 3574593"/>
                  <a:gd name="connsiteY3" fmla="*/ 0 h 778937"/>
                  <a:gd name="connsiteX4" fmla="*/ 0 w 3574593"/>
                  <a:gd name="connsiteY4" fmla="*/ 778937 h 778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74593" h="778937">
                    <a:moveTo>
                      <a:pt x="0" y="778937"/>
                    </a:moveTo>
                    <a:lnTo>
                      <a:pt x="2990947" y="743201"/>
                    </a:lnTo>
                    <a:lnTo>
                      <a:pt x="3574593" y="0"/>
                    </a:lnTo>
                    <a:lnTo>
                      <a:pt x="570350" y="0"/>
                    </a:lnTo>
                    <a:cubicBezTo>
                      <a:pt x="342541" y="307306"/>
                      <a:pt x="227809" y="471631"/>
                      <a:pt x="0" y="778937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3245B445-F838-C6DB-1FBC-B7445F7ECB82}"/>
                  </a:ext>
                </a:extLst>
              </p:cNvPr>
              <p:cNvSpPr/>
              <p:nvPr/>
            </p:nvSpPr>
            <p:spPr>
              <a:xfrm rot="5400000" flipV="1">
                <a:off x="741777" y="1024377"/>
                <a:ext cx="1164622" cy="1812608"/>
              </a:xfrm>
              <a:custGeom>
                <a:avLst/>
                <a:gdLst>
                  <a:gd name="connsiteX0" fmla="*/ 0 w 3687670"/>
                  <a:gd name="connsiteY0" fmla="*/ 921918 h 921918"/>
                  <a:gd name="connsiteX1" fmla="*/ 3004243 w 3687670"/>
                  <a:gd name="connsiteY1" fmla="*/ 921918 h 921918"/>
                  <a:gd name="connsiteX2" fmla="*/ 3687670 w 3687670"/>
                  <a:gd name="connsiteY2" fmla="*/ 0 h 921918"/>
                  <a:gd name="connsiteX3" fmla="*/ 683427 w 3687670"/>
                  <a:gd name="connsiteY3" fmla="*/ 0 h 921918"/>
                  <a:gd name="connsiteX0" fmla="*/ 0 w 3004243"/>
                  <a:gd name="connsiteY0" fmla="*/ 2959394 h 2959394"/>
                  <a:gd name="connsiteX1" fmla="*/ 3004243 w 3004243"/>
                  <a:gd name="connsiteY1" fmla="*/ 2959394 h 2959394"/>
                  <a:gd name="connsiteX2" fmla="*/ 22637 w 3004243"/>
                  <a:gd name="connsiteY2" fmla="*/ 0 h 2959394"/>
                  <a:gd name="connsiteX3" fmla="*/ 683427 w 3004243"/>
                  <a:gd name="connsiteY3" fmla="*/ 2037476 h 2959394"/>
                  <a:gd name="connsiteX4" fmla="*/ 0 w 3004243"/>
                  <a:gd name="connsiteY4" fmla="*/ 2959394 h 2959394"/>
                  <a:gd name="connsiteX0" fmla="*/ 408031 w 1091458"/>
                  <a:gd name="connsiteY0" fmla="*/ 2959394 h 2959394"/>
                  <a:gd name="connsiteX1" fmla="*/ 0 w 1091458"/>
                  <a:gd name="connsiteY1" fmla="*/ 843279 h 2959394"/>
                  <a:gd name="connsiteX2" fmla="*/ 430668 w 1091458"/>
                  <a:gd name="connsiteY2" fmla="*/ 0 h 2959394"/>
                  <a:gd name="connsiteX3" fmla="*/ 1091458 w 1091458"/>
                  <a:gd name="connsiteY3" fmla="*/ 2037476 h 2959394"/>
                  <a:gd name="connsiteX4" fmla="*/ 408031 w 1091458"/>
                  <a:gd name="connsiteY4" fmla="*/ 2959394 h 2959394"/>
                  <a:gd name="connsiteX0" fmla="*/ 408031 w 1091458"/>
                  <a:gd name="connsiteY0" fmla="*/ 2973692 h 2973692"/>
                  <a:gd name="connsiteX1" fmla="*/ 0 w 1091458"/>
                  <a:gd name="connsiteY1" fmla="*/ 857577 h 2973692"/>
                  <a:gd name="connsiteX2" fmla="*/ 404061 w 1091458"/>
                  <a:gd name="connsiteY2" fmla="*/ 0 h 2973692"/>
                  <a:gd name="connsiteX3" fmla="*/ 1091458 w 1091458"/>
                  <a:gd name="connsiteY3" fmla="*/ 2051774 h 2973692"/>
                  <a:gd name="connsiteX4" fmla="*/ 408031 w 1091458"/>
                  <a:gd name="connsiteY4" fmla="*/ 2973692 h 2973692"/>
                  <a:gd name="connsiteX0" fmla="*/ 521103 w 1204530"/>
                  <a:gd name="connsiteY0" fmla="*/ 2973692 h 2973692"/>
                  <a:gd name="connsiteX1" fmla="*/ -1 w 1204530"/>
                  <a:gd name="connsiteY1" fmla="*/ 1043456 h 2973692"/>
                  <a:gd name="connsiteX2" fmla="*/ 517133 w 1204530"/>
                  <a:gd name="connsiteY2" fmla="*/ 0 h 2973692"/>
                  <a:gd name="connsiteX3" fmla="*/ 1204530 w 1204530"/>
                  <a:gd name="connsiteY3" fmla="*/ 2051774 h 2973692"/>
                  <a:gd name="connsiteX4" fmla="*/ 521103 w 1204530"/>
                  <a:gd name="connsiteY4" fmla="*/ 2973692 h 2973692"/>
                  <a:gd name="connsiteX0" fmla="*/ 587620 w 1271047"/>
                  <a:gd name="connsiteY0" fmla="*/ 2973692 h 2973692"/>
                  <a:gd name="connsiteX1" fmla="*/ 0 w 1271047"/>
                  <a:gd name="connsiteY1" fmla="*/ 1086351 h 2973692"/>
                  <a:gd name="connsiteX2" fmla="*/ 583650 w 1271047"/>
                  <a:gd name="connsiteY2" fmla="*/ 0 h 2973692"/>
                  <a:gd name="connsiteX3" fmla="*/ 1271047 w 1271047"/>
                  <a:gd name="connsiteY3" fmla="*/ 2051774 h 2973692"/>
                  <a:gd name="connsiteX4" fmla="*/ 587620 w 1271047"/>
                  <a:gd name="connsiteY4" fmla="*/ 2973692 h 2973692"/>
                  <a:gd name="connsiteX0" fmla="*/ 561014 w 1244441"/>
                  <a:gd name="connsiteY0" fmla="*/ 2973692 h 2973692"/>
                  <a:gd name="connsiteX1" fmla="*/ 0 w 1244441"/>
                  <a:gd name="connsiteY1" fmla="*/ 1079201 h 2973692"/>
                  <a:gd name="connsiteX2" fmla="*/ 557044 w 1244441"/>
                  <a:gd name="connsiteY2" fmla="*/ 0 h 2973692"/>
                  <a:gd name="connsiteX3" fmla="*/ 1244441 w 1244441"/>
                  <a:gd name="connsiteY3" fmla="*/ 2051774 h 2973692"/>
                  <a:gd name="connsiteX4" fmla="*/ 561014 w 1244441"/>
                  <a:gd name="connsiteY4" fmla="*/ 2973692 h 2973692"/>
                  <a:gd name="connsiteX0" fmla="*/ 561014 w 1244441"/>
                  <a:gd name="connsiteY0" fmla="*/ 2973692 h 2973692"/>
                  <a:gd name="connsiteX1" fmla="*/ 0 w 1244441"/>
                  <a:gd name="connsiteY1" fmla="*/ 986264 h 2973692"/>
                  <a:gd name="connsiteX2" fmla="*/ 557044 w 1244441"/>
                  <a:gd name="connsiteY2" fmla="*/ 0 h 2973692"/>
                  <a:gd name="connsiteX3" fmla="*/ 1244441 w 1244441"/>
                  <a:gd name="connsiteY3" fmla="*/ 2051774 h 2973692"/>
                  <a:gd name="connsiteX4" fmla="*/ 561014 w 1244441"/>
                  <a:gd name="connsiteY4" fmla="*/ 2973692 h 2973692"/>
                  <a:gd name="connsiteX0" fmla="*/ 561014 w 1244441"/>
                  <a:gd name="connsiteY0" fmla="*/ 2973692 h 2973692"/>
                  <a:gd name="connsiteX1" fmla="*/ 0 w 1244441"/>
                  <a:gd name="connsiteY1" fmla="*/ 943370 h 2973692"/>
                  <a:gd name="connsiteX2" fmla="*/ 557044 w 1244441"/>
                  <a:gd name="connsiteY2" fmla="*/ 0 h 2973692"/>
                  <a:gd name="connsiteX3" fmla="*/ 1244441 w 1244441"/>
                  <a:gd name="connsiteY3" fmla="*/ 2051774 h 2973692"/>
                  <a:gd name="connsiteX4" fmla="*/ 561014 w 1244441"/>
                  <a:gd name="connsiteY4" fmla="*/ 2973692 h 2973692"/>
                  <a:gd name="connsiteX0" fmla="*/ 481195 w 1164622"/>
                  <a:gd name="connsiteY0" fmla="*/ 2973692 h 2973692"/>
                  <a:gd name="connsiteX1" fmla="*/ 0 w 1164622"/>
                  <a:gd name="connsiteY1" fmla="*/ 800389 h 2973692"/>
                  <a:gd name="connsiteX2" fmla="*/ 477225 w 1164622"/>
                  <a:gd name="connsiteY2" fmla="*/ 0 h 2973692"/>
                  <a:gd name="connsiteX3" fmla="*/ 1164622 w 1164622"/>
                  <a:gd name="connsiteY3" fmla="*/ 2051774 h 2973692"/>
                  <a:gd name="connsiteX4" fmla="*/ 481195 w 1164622"/>
                  <a:gd name="connsiteY4" fmla="*/ 2973692 h 2973692"/>
                  <a:gd name="connsiteX0" fmla="*/ 587620 w 1164622"/>
                  <a:gd name="connsiteY0" fmla="*/ 2823563 h 2823563"/>
                  <a:gd name="connsiteX1" fmla="*/ 0 w 1164622"/>
                  <a:gd name="connsiteY1" fmla="*/ 800389 h 2823563"/>
                  <a:gd name="connsiteX2" fmla="*/ 477225 w 1164622"/>
                  <a:gd name="connsiteY2" fmla="*/ 0 h 2823563"/>
                  <a:gd name="connsiteX3" fmla="*/ 1164622 w 1164622"/>
                  <a:gd name="connsiteY3" fmla="*/ 2051774 h 2823563"/>
                  <a:gd name="connsiteX4" fmla="*/ 587620 w 1164622"/>
                  <a:gd name="connsiteY4" fmla="*/ 2823563 h 2823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622" h="2823563">
                    <a:moveTo>
                      <a:pt x="587620" y="2823563"/>
                    </a:moveTo>
                    <a:lnTo>
                      <a:pt x="0" y="800389"/>
                    </a:lnTo>
                    <a:lnTo>
                      <a:pt x="477225" y="0"/>
                    </a:lnTo>
                    <a:lnTo>
                      <a:pt x="1164622" y="2051774"/>
                    </a:lnTo>
                    <a:lnTo>
                      <a:pt x="587620" y="2823563"/>
                    </a:ln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878B567A-4646-1656-51CC-9096F445C228}"/>
                </a:ext>
              </a:extLst>
            </p:cNvPr>
            <p:cNvSpPr/>
            <p:nvPr/>
          </p:nvSpPr>
          <p:spPr>
            <a:xfrm>
              <a:off x="528062" y="3226898"/>
              <a:ext cx="488915" cy="2044029"/>
            </a:xfrm>
            <a:custGeom>
              <a:avLst/>
              <a:gdLst>
                <a:gd name="connsiteX0" fmla="*/ 105936 w 728796"/>
                <a:gd name="connsiteY0" fmla="*/ 1747892 h 3046909"/>
                <a:gd name="connsiteX1" fmla="*/ 131668 w 728796"/>
                <a:gd name="connsiteY1" fmla="*/ 1973198 h 3046909"/>
                <a:gd name="connsiteX2" fmla="*/ 34491 w 728796"/>
                <a:gd name="connsiteY2" fmla="*/ 1977952 h 3046909"/>
                <a:gd name="connsiteX3" fmla="*/ 8759 w 728796"/>
                <a:gd name="connsiteY3" fmla="*/ 1752647 h 3046909"/>
                <a:gd name="connsiteX4" fmla="*/ 444025 w 728796"/>
                <a:gd name="connsiteY4" fmla="*/ 1567571 h 3046909"/>
                <a:gd name="connsiteX5" fmla="*/ 543467 w 728796"/>
                <a:gd name="connsiteY5" fmla="*/ 1602388 h 3046909"/>
                <a:gd name="connsiteX6" fmla="*/ 542511 w 728796"/>
                <a:gd name="connsiteY6" fmla="*/ 2800276 h 3046909"/>
                <a:gd name="connsiteX7" fmla="*/ 629094 w 728796"/>
                <a:gd name="connsiteY7" fmla="*/ 2830592 h 3046909"/>
                <a:gd name="connsiteX8" fmla="*/ 629355 w 728796"/>
                <a:gd name="connsiteY8" fmla="*/ 2503897 h 3046909"/>
                <a:gd name="connsiteX9" fmla="*/ 728796 w 728796"/>
                <a:gd name="connsiteY9" fmla="*/ 2538714 h 3046909"/>
                <a:gd name="connsiteX10" fmla="*/ 728391 w 728796"/>
                <a:gd name="connsiteY10" fmla="*/ 3046909 h 3046909"/>
                <a:gd name="connsiteX11" fmla="*/ 628950 w 728796"/>
                <a:gd name="connsiteY11" fmla="*/ 3012092 h 3046909"/>
                <a:gd name="connsiteX12" fmla="*/ 628949 w 728796"/>
                <a:gd name="connsiteY12" fmla="*/ 3012091 h 3046909"/>
                <a:gd name="connsiteX13" fmla="*/ 542366 w 728796"/>
                <a:gd name="connsiteY13" fmla="*/ 2981774 h 3046909"/>
                <a:gd name="connsiteX14" fmla="*/ 514709 w 728796"/>
                <a:gd name="connsiteY14" fmla="*/ 2972091 h 3046909"/>
                <a:gd name="connsiteX15" fmla="*/ 442926 w 728796"/>
                <a:gd name="connsiteY15" fmla="*/ 2946958 h 3046909"/>
                <a:gd name="connsiteX16" fmla="*/ 1762 w 728796"/>
                <a:gd name="connsiteY16" fmla="*/ 1516770 h 3046909"/>
                <a:gd name="connsiteX17" fmla="*/ 395157 w 728796"/>
                <a:gd name="connsiteY17" fmla="*/ 1552752 h 3046909"/>
                <a:gd name="connsiteX18" fmla="*/ 408967 w 728796"/>
                <a:gd name="connsiteY18" fmla="*/ 1737340 h 3046909"/>
                <a:gd name="connsiteX19" fmla="*/ 370545 w 728796"/>
                <a:gd name="connsiteY19" fmla="*/ 1733826 h 3046909"/>
                <a:gd name="connsiteX20" fmla="*/ 431452 w 728796"/>
                <a:gd name="connsiteY20" fmla="*/ 1819404 h 3046909"/>
                <a:gd name="connsiteX21" fmla="*/ 330606 w 728796"/>
                <a:gd name="connsiteY21" fmla="*/ 2102185 h 3046909"/>
                <a:gd name="connsiteX22" fmla="*/ 401111 w 728796"/>
                <a:gd name="connsiteY22" fmla="*/ 2126872 h 3046909"/>
                <a:gd name="connsiteX23" fmla="*/ 400967 w 728796"/>
                <a:gd name="connsiteY23" fmla="*/ 2308370 h 3046909"/>
                <a:gd name="connsiteX24" fmla="*/ 395216 w 728796"/>
                <a:gd name="connsiteY24" fmla="*/ 2306357 h 3046909"/>
                <a:gd name="connsiteX25" fmla="*/ 396260 w 728796"/>
                <a:gd name="connsiteY25" fmla="*/ 2310030 h 3046909"/>
                <a:gd name="connsiteX26" fmla="*/ 268822 w 728796"/>
                <a:gd name="connsiteY26" fmla="*/ 2399626 h 3046909"/>
                <a:gd name="connsiteX27" fmla="*/ 268807 w 728796"/>
                <a:gd name="connsiteY27" fmla="*/ 2416671 h 3046909"/>
                <a:gd name="connsiteX28" fmla="*/ 396881 w 728796"/>
                <a:gd name="connsiteY28" fmla="*/ 2444109 h 3046909"/>
                <a:gd name="connsiteX29" fmla="*/ 404119 w 728796"/>
                <a:gd name="connsiteY29" fmla="*/ 2627692 h 3046909"/>
                <a:gd name="connsiteX30" fmla="*/ 268662 w 728796"/>
                <a:gd name="connsiteY30" fmla="*/ 2598672 h 3046909"/>
                <a:gd name="connsiteX31" fmla="*/ 268434 w 728796"/>
                <a:gd name="connsiteY31" fmla="*/ 2885863 h 3046909"/>
                <a:gd name="connsiteX32" fmla="*/ 208478 w 728796"/>
                <a:gd name="connsiteY32" fmla="*/ 2864870 h 3046909"/>
                <a:gd name="connsiteX33" fmla="*/ 70989 w 728796"/>
                <a:gd name="connsiteY33" fmla="*/ 2816731 h 3046909"/>
                <a:gd name="connsiteX34" fmla="*/ 71134 w 728796"/>
                <a:gd name="connsiteY34" fmla="*/ 2635233 h 3046909"/>
                <a:gd name="connsiteX35" fmla="*/ 169137 w 728796"/>
                <a:gd name="connsiteY35" fmla="*/ 2669547 h 3046909"/>
                <a:gd name="connsiteX36" fmla="*/ 169211 w 728796"/>
                <a:gd name="connsiteY36" fmla="*/ 2577365 h 3046909"/>
                <a:gd name="connsiteX37" fmla="*/ 7237 w 728796"/>
                <a:gd name="connsiteY37" fmla="*/ 2542663 h 3046909"/>
                <a:gd name="connsiteX38" fmla="*/ 0 w 728796"/>
                <a:gd name="connsiteY38" fmla="*/ 2359082 h 3046909"/>
                <a:gd name="connsiteX39" fmla="*/ 156127 w 728796"/>
                <a:gd name="connsiteY39" fmla="*/ 2392530 h 3046909"/>
                <a:gd name="connsiteX40" fmla="*/ 126972 w 728796"/>
                <a:gd name="connsiteY40" fmla="*/ 2289895 h 3046909"/>
                <a:gd name="connsiteX41" fmla="*/ 200519 w 728796"/>
                <a:gd name="connsiteY41" fmla="*/ 2238187 h 3046909"/>
                <a:gd name="connsiteX42" fmla="*/ 22569 w 728796"/>
                <a:gd name="connsiteY42" fmla="*/ 2175882 h 3046909"/>
                <a:gd name="connsiteX43" fmla="*/ 22714 w 728796"/>
                <a:gd name="connsiteY43" fmla="*/ 1994383 h 3046909"/>
                <a:gd name="connsiteX44" fmla="*/ 289425 w 728796"/>
                <a:gd name="connsiteY44" fmla="*/ 2087767 h 3046909"/>
                <a:gd name="connsiteX45" fmla="*/ 234239 w 728796"/>
                <a:gd name="connsiteY45" fmla="*/ 2010226 h 3046909"/>
                <a:gd name="connsiteX46" fmla="*/ 248637 w 728796"/>
                <a:gd name="connsiteY46" fmla="*/ 1969851 h 3046909"/>
                <a:gd name="connsiteX47" fmla="*/ 160805 w 728796"/>
                <a:gd name="connsiteY47" fmla="*/ 1974148 h 3046909"/>
                <a:gd name="connsiteX48" fmla="*/ 135074 w 728796"/>
                <a:gd name="connsiteY48" fmla="*/ 1748843 h 3046909"/>
                <a:gd name="connsiteX49" fmla="*/ 232251 w 728796"/>
                <a:gd name="connsiteY49" fmla="*/ 1744090 h 3046909"/>
                <a:gd name="connsiteX50" fmla="*/ 255754 w 728796"/>
                <a:gd name="connsiteY50" fmla="*/ 1949893 h 3046909"/>
                <a:gd name="connsiteX51" fmla="*/ 334000 w 728796"/>
                <a:gd name="connsiteY51" fmla="*/ 1730483 h 3046909"/>
                <a:gd name="connsiteX52" fmla="*/ 15570 w 728796"/>
                <a:gd name="connsiteY52" fmla="*/ 1701359 h 3046909"/>
                <a:gd name="connsiteX53" fmla="*/ 123790 w 728796"/>
                <a:gd name="connsiteY53" fmla="*/ 0 h 3046909"/>
                <a:gd name="connsiteX54" fmla="*/ 219805 w 728796"/>
                <a:gd name="connsiteY54" fmla="*/ 80606 h 3046909"/>
                <a:gd name="connsiteX55" fmla="*/ 189053 w 728796"/>
                <a:gd name="connsiteY55" fmla="*/ 278241 h 3046909"/>
                <a:gd name="connsiteX56" fmla="*/ 316359 w 728796"/>
                <a:gd name="connsiteY56" fmla="*/ 322814 h 3046909"/>
                <a:gd name="connsiteX57" fmla="*/ 316568 w 728796"/>
                <a:gd name="connsiteY57" fmla="*/ 59889 h 3046909"/>
                <a:gd name="connsiteX58" fmla="*/ 416010 w 728796"/>
                <a:gd name="connsiteY58" fmla="*/ 94707 h 3046909"/>
                <a:gd name="connsiteX59" fmla="*/ 415801 w 728796"/>
                <a:gd name="connsiteY59" fmla="*/ 357632 h 3046909"/>
                <a:gd name="connsiteX60" fmla="*/ 672311 w 728796"/>
                <a:gd name="connsiteY60" fmla="*/ 447444 h 3046909"/>
                <a:gd name="connsiteX61" fmla="*/ 672165 w 728796"/>
                <a:gd name="connsiteY61" fmla="*/ 628943 h 3046909"/>
                <a:gd name="connsiteX62" fmla="*/ 415655 w 728796"/>
                <a:gd name="connsiteY62" fmla="*/ 539130 h 3046909"/>
                <a:gd name="connsiteX63" fmla="*/ 415402 w 728796"/>
                <a:gd name="connsiteY63" fmla="*/ 856999 h 3046909"/>
                <a:gd name="connsiteX64" fmla="*/ 718841 w 728796"/>
                <a:gd name="connsiteY64" fmla="*/ 963243 h 3046909"/>
                <a:gd name="connsiteX65" fmla="*/ 718696 w 728796"/>
                <a:gd name="connsiteY65" fmla="*/ 1144741 h 3046909"/>
                <a:gd name="connsiteX66" fmla="*/ 415257 w 728796"/>
                <a:gd name="connsiteY66" fmla="*/ 1038498 h 3046909"/>
                <a:gd name="connsiteX67" fmla="*/ 414910 w 728796"/>
                <a:gd name="connsiteY67" fmla="*/ 1474093 h 3046909"/>
                <a:gd name="connsiteX68" fmla="*/ 315469 w 728796"/>
                <a:gd name="connsiteY68" fmla="*/ 1439275 h 3046909"/>
                <a:gd name="connsiteX69" fmla="*/ 315817 w 728796"/>
                <a:gd name="connsiteY69" fmla="*/ 1003680 h 3046909"/>
                <a:gd name="connsiteX70" fmla="*/ 12377 w 728796"/>
                <a:gd name="connsiteY70" fmla="*/ 897436 h 3046909"/>
                <a:gd name="connsiteX71" fmla="*/ 12522 w 728796"/>
                <a:gd name="connsiteY71" fmla="*/ 715938 h 3046909"/>
                <a:gd name="connsiteX72" fmla="*/ 315961 w 728796"/>
                <a:gd name="connsiteY72" fmla="*/ 822182 h 3046909"/>
                <a:gd name="connsiteX73" fmla="*/ 316214 w 728796"/>
                <a:gd name="connsiteY73" fmla="*/ 504313 h 3046909"/>
                <a:gd name="connsiteX74" fmla="*/ 162263 w 728796"/>
                <a:gd name="connsiteY74" fmla="*/ 450409 h 3046909"/>
                <a:gd name="connsiteX75" fmla="*/ 126577 w 728796"/>
                <a:gd name="connsiteY75" fmla="*/ 679751 h 3046909"/>
                <a:gd name="connsiteX76" fmla="*/ 30562 w 728796"/>
                <a:gd name="connsiteY76" fmla="*/ 599145 h 304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728796" h="3046909">
                  <a:moveTo>
                    <a:pt x="105936" y="1747892"/>
                  </a:moveTo>
                  <a:lnTo>
                    <a:pt x="131668" y="1973198"/>
                  </a:lnTo>
                  <a:lnTo>
                    <a:pt x="34491" y="1977952"/>
                  </a:lnTo>
                  <a:lnTo>
                    <a:pt x="8759" y="1752647"/>
                  </a:lnTo>
                  <a:close/>
                  <a:moveTo>
                    <a:pt x="444025" y="1567571"/>
                  </a:moveTo>
                  <a:lnTo>
                    <a:pt x="543467" y="1602388"/>
                  </a:lnTo>
                  <a:lnTo>
                    <a:pt x="542511" y="2800276"/>
                  </a:lnTo>
                  <a:lnTo>
                    <a:pt x="629094" y="2830592"/>
                  </a:lnTo>
                  <a:lnTo>
                    <a:pt x="629355" y="2503897"/>
                  </a:lnTo>
                  <a:lnTo>
                    <a:pt x="728796" y="2538714"/>
                  </a:lnTo>
                  <a:lnTo>
                    <a:pt x="728391" y="3046909"/>
                  </a:lnTo>
                  <a:lnTo>
                    <a:pt x="628950" y="3012092"/>
                  </a:lnTo>
                  <a:lnTo>
                    <a:pt x="628949" y="3012091"/>
                  </a:lnTo>
                  <a:lnTo>
                    <a:pt x="542366" y="2981774"/>
                  </a:lnTo>
                  <a:lnTo>
                    <a:pt x="514709" y="2972091"/>
                  </a:lnTo>
                  <a:lnTo>
                    <a:pt x="442926" y="2946958"/>
                  </a:lnTo>
                  <a:close/>
                  <a:moveTo>
                    <a:pt x="1762" y="1516770"/>
                  </a:moveTo>
                  <a:lnTo>
                    <a:pt x="395157" y="1552752"/>
                  </a:lnTo>
                  <a:lnTo>
                    <a:pt x="408967" y="1737340"/>
                  </a:lnTo>
                  <a:lnTo>
                    <a:pt x="370545" y="1733826"/>
                  </a:lnTo>
                  <a:lnTo>
                    <a:pt x="431452" y="1819404"/>
                  </a:lnTo>
                  <a:lnTo>
                    <a:pt x="330606" y="2102185"/>
                  </a:lnTo>
                  <a:lnTo>
                    <a:pt x="401111" y="2126872"/>
                  </a:lnTo>
                  <a:lnTo>
                    <a:pt x="400967" y="2308370"/>
                  </a:lnTo>
                  <a:lnTo>
                    <a:pt x="395216" y="2306357"/>
                  </a:lnTo>
                  <a:lnTo>
                    <a:pt x="396260" y="2310030"/>
                  </a:lnTo>
                  <a:lnTo>
                    <a:pt x="268822" y="2399626"/>
                  </a:lnTo>
                  <a:lnTo>
                    <a:pt x="268807" y="2416671"/>
                  </a:lnTo>
                  <a:lnTo>
                    <a:pt x="396881" y="2444109"/>
                  </a:lnTo>
                  <a:lnTo>
                    <a:pt x="404119" y="2627692"/>
                  </a:lnTo>
                  <a:lnTo>
                    <a:pt x="268662" y="2598672"/>
                  </a:lnTo>
                  <a:lnTo>
                    <a:pt x="268434" y="2885863"/>
                  </a:lnTo>
                  <a:lnTo>
                    <a:pt x="208478" y="2864870"/>
                  </a:lnTo>
                  <a:lnTo>
                    <a:pt x="70989" y="2816731"/>
                  </a:lnTo>
                  <a:lnTo>
                    <a:pt x="71134" y="2635233"/>
                  </a:lnTo>
                  <a:lnTo>
                    <a:pt x="169137" y="2669547"/>
                  </a:lnTo>
                  <a:lnTo>
                    <a:pt x="169211" y="2577365"/>
                  </a:lnTo>
                  <a:lnTo>
                    <a:pt x="7237" y="2542663"/>
                  </a:lnTo>
                  <a:lnTo>
                    <a:pt x="0" y="2359082"/>
                  </a:lnTo>
                  <a:lnTo>
                    <a:pt x="156127" y="2392530"/>
                  </a:lnTo>
                  <a:lnTo>
                    <a:pt x="126972" y="2289895"/>
                  </a:lnTo>
                  <a:lnTo>
                    <a:pt x="200519" y="2238187"/>
                  </a:lnTo>
                  <a:lnTo>
                    <a:pt x="22569" y="2175882"/>
                  </a:lnTo>
                  <a:lnTo>
                    <a:pt x="22714" y="1994383"/>
                  </a:lnTo>
                  <a:lnTo>
                    <a:pt x="289425" y="2087767"/>
                  </a:lnTo>
                  <a:lnTo>
                    <a:pt x="234239" y="2010226"/>
                  </a:lnTo>
                  <a:lnTo>
                    <a:pt x="248637" y="1969851"/>
                  </a:lnTo>
                  <a:lnTo>
                    <a:pt x="160805" y="1974148"/>
                  </a:lnTo>
                  <a:lnTo>
                    <a:pt x="135074" y="1748843"/>
                  </a:lnTo>
                  <a:lnTo>
                    <a:pt x="232251" y="1744090"/>
                  </a:lnTo>
                  <a:lnTo>
                    <a:pt x="255754" y="1949893"/>
                  </a:lnTo>
                  <a:lnTo>
                    <a:pt x="334000" y="1730483"/>
                  </a:lnTo>
                  <a:lnTo>
                    <a:pt x="15570" y="1701359"/>
                  </a:lnTo>
                  <a:close/>
                  <a:moveTo>
                    <a:pt x="123790" y="0"/>
                  </a:moveTo>
                  <a:lnTo>
                    <a:pt x="219805" y="80606"/>
                  </a:lnTo>
                  <a:lnTo>
                    <a:pt x="189053" y="278241"/>
                  </a:lnTo>
                  <a:lnTo>
                    <a:pt x="316359" y="322814"/>
                  </a:lnTo>
                  <a:lnTo>
                    <a:pt x="316568" y="59889"/>
                  </a:lnTo>
                  <a:lnTo>
                    <a:pt x="416010" y="94707"/>
                  </a:lnTo>
                  <a:lnTo>
                    <a:pt x="415801" y="357632"/>
                  </a:lnTo>
                  <a:lnTo>
                    <a:pt x="672311" y="447444"/>
                  </a:lnTo>
                  <a:lnTo>
                    <a:pt x="672165" y="628943"/>
                  </a:lnTo>
                  <a:lnTo>
                    <a:pt x="415655" y="539130"/>
                  </a:lnTo>
                  <a:lnTo>
                    <a:pt x="415402" y="856999"/>
                  </a:lnTo>
                  <a:lnTo>
                    <a:pt x="718841" y="963243"/>
                  </a:lnTo>
                  <a:lnTo>
                    <a:pt x="718696" y="1144741"/>
                  </a:lnTo>
                  <a:lnTo>
                    <a:pt x="415257" y="1038498"/>
                  </a:lnTo>
                  <a:lnTo>
                    <a:pt x="414910" y="1474093"/>
                  </a:lnTo>
                  <a:lnTo>
                    <a:pt x="315469" y="1439275"/>
                  </a:lnTo>
                  <a:lnTo>
                    <a:pt x="315817" y="1003680"/>
                  </a:lnTo>
                  <a:lnTo>
                    <a:pt x="12377" y="897436"/>
                  </a:lnTo>
                  <a:lnTo>
                    <a:pt x="12522" y="715938"/>
                  </a:lnTo>
                  <a:lnTo>
                    <a:pt x="315961" y="822182"/>
                  </a:lnTo>
                  <a:lnTo>
                    <a:pt x="316214" y="504313"/>
                  </a:lnTo>
                  <a:lnTo>
                    <a:pt x="162263" y="450409"/>
                  </a:lnTo>
                  <a:lnTo>
                    <a:pt x="126577" y="679751"/>
                  </a:lnTo>
                  <a:lnTo>
                    <a:pt x="30562" y="599145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2" name="二等辺三角形 99">
              <a:extLst>
                <a:ext uri="{FF2B5EF4-FFF2-40B4-BE49-F238E27FC236}">
                  <a16:creationId xmlns:a16="http://schemas.microsoft.com/office/drawing/2014/main" id="{A4117615-0E7E-1013-5B31-E0EDE494A891}"/>
                </a:ext>
              </a:extLst>
            </p:cNvPr>
            <p:cNvSpPr/>
            <p:nvPr/>
          </p:nvSpPr>
          <p:spPr>
            <a:xfrm rot="10800000">
              <a:off x="1530532" y="3019424"/>
              <a:ext cx="499858" cy="685191"/>
            </a:xfrm>
            <a:custGeom>
              <a:avLst/>
              <a:gdLst>
                <a:gd name="connsiteX0" fmla="*/ 0 w 518908"/>
                <a:gd name="connsiteY0" fmla="*/ 642329 h 642329"/>
                <a:gd name="connsiteX1" fmla="*/ 259454 w 518908"/>
                <a:gd name="connsiteY1" fmla="*/ 0 h 642329"/>
                <a:gd name="connsiteX2" fmla="*/ 518908 w 518908"/>
                <a:gd name="connsiteY2" fmla="*/ 642329 h 642329"/>
                <a:gd name="connsiteX3" fmla="*/ 0 w 518908"/>
                <a:gd name="connsiteY3" fmla="*/ 642329 h 642329"/>
                <a:gd name="connsiteX0" fmla="*/ 0 w 499858"/>
                <a:gd name="connsiteY0" fmla="*/ 1051904 h 1051904"/>
                <a:gd name="connsiteX1" fmla="*/ 240404 w 499858"/>
                <a:gd name="connsiteY1" fmla="*/ 0 h 1051904"/>
                <a:gd name="connsiteX2" fmla="*/ 499858 w 499858"/>
                <a:gd name="connsiteY2" fmla="*/ 642329 h 1051904"/>
                <a:gd name="connsiteX3" fmla="*/ 0 w 499858"/>
                <a:gd name="connsiteY3" fmla="*/ 1051904 h 1051904"/>
                <a:gd name="connsiteX0" fmla="*/ 0 w 499858"/>
                <a:gd name="connsiteY0" fmla="*/ 856641 h 856641"/>
                <a:gd name="connsiteX1" fmla="*/ 183254 w 499858"/>
                <a:gd name="connsiteY1" fmla="*/ 0 h 856641"/>
                <a:gd name="connsiteX2" fmla="*/ 499858 w 499858"/>
                <a:gd name="connsiteY2" fmla="*/ 447066 h 856641"/>
                <a:gd name="connsiteX3" fmla="*/ 0 w 499858"/>
                <a:gd name="connsiteY3" fmla="*/ 856641 h 856641"/>
                <a:gd name="connsiteX0" fmla="*/ 0 w 499858"/>
                <a:gd name="connsiteY0" fmla="*/ 856641 h 856641"/>
                <a:gd name="connsiteX1" fmla="*/ 226116 w 499858"/>
                <a:gd name="connsiteY1" fmla="*/ 0 h 856641"/>
                <a:gd name="connsiteX2" fmla="*/ 499858 w 499858"/>
                <a:gd name="connsiteY2" fmla="*/ 447066 h 856641"/>
                <a:gd name="connsiteX3" fmla="*/ 0 w 499858"/>
                <a:gd name="connsiteY3" fmla="*/ 856641 h 856641"/>
                <a:gd name="connsiteX0" fmla="*/ 0 w 499858"/>
                <a:gd name="connsiteY0" fmla="*/ 685191 h 685191"/>
                <a:gd name="connsiteX1" fmla="*/ 211829 w 499858"/>
                <a:gd name="connsiteY1" fmla="*/ 0 h 685191"/>
                <a:gd name="connsiteX2" fmla="*/ 499858 w 499858"/>
                <a:gd name="connsiteY2" fmla="*/ 275616 h 685191"/>
                <a:gd name="connsiteX3" fmla="*/ 0 w 499858"/>
                <a:gd name="connsiteY3" fmla="*/ 685191 h 6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9858" h="685191">
                  <a:moveTo>
                    <a:pt x="0" y="685191"/>
                  </a:moveTo>
                  <a:lnTo>
                    <a:pt x="211829" y="0"/>
                  </a:lnTo>
                  <a:lnTo>
                    <a:pt x="499858" y="275616"/>
                  </a:lnTo>
                  <a:lnTo>
                    <a:pt x="0" y="685191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4D738FDE-F50A-B5CE-50FC-552771C07FD2}"/>
                </a:ext>
              </a:extLst>
            </p:cNvPr>
            <p:cNvSpPr/>
            <p:nvPr/>
          </p:nvSpPr>
          <p:spPr>
            <a:xfrm>
              <a:off x="551390" y="2764082"/>
              <a:ext cx="216960" cy="125167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4" name="円柱 123">
              <a:extLst>
                <a:ext uri="{FF2B5EF4-FFF2-40B4-BE49-F238E27FC236}">
                  <a16:creationId xmlns:a16="http://schemas.microsoft.com/office/drawing/2014/main" id="{C450D439-7209-EF73-36B4-AC42E56F4180}"/>
                </a:ext>
              </a:extLst>
            </p:cNvPr>
            <p:cNvSpPr/>
            <p:nvPr/>
          </p:nvSpPr>
          <p:spPr>
            <a:xfrm rot="21361347">
              <a:off x="552692" y="1781609"/>
              <a:ext cx="144016" cy="1080336"/>
            </a:xfrm>
            <a:prstGeom prst="can">
              <a:avLst>
                <a:gd name="adj" fmla="val 44842"/>
              </a:avLst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9E890321-15A5-D597-7AA1-F3F54CC3EE0A}"/>
              </a:ext>
            </a:extLst>
          </p:cNvPr>
          <p:cNvGrpSpPr/>
          <p:nvPr/>
        </p:nvGrpSpPr>
        <p:grpSpPr>
          <a:xfrm>
            <a:off x="7503940" y="914836"/>
            <a:ext cx="1284460" cy="2581132"/>
            <a:chOff x="7503940" y="914836"/>
            <a:chExt cx="1284460" cy="2581132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0564333B-AC48-BD8B-4093-8CF0C9B15C66}"/>
                </a:ext>
              </a:extLst>
            </p:cNvPr>
            <p:cNvGrpSpPr/>
            <p:nvPr/>
          </p:nvGrpSpPr>
          <p:grpSpPr>
            <a:xfrm>
              <a:off x="7503940" y="914836"/>
              <a:ext cx="1284460" cy="2581132"/>
              <a:chOff x="3440292" y="1781609"/>
              <a:chExt cx="1885748" cy="3789428"/>
            </a:xfrm>
          </p:grpSpPr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32FB220B-4FF1-85EA-9049-C3D47FC7D7A0}"/>
                  </a:ext>
                </a:extLst>
              </p:cNvPr>
              <p:cNvGrpSpPr/>
              <p:nvPr/>
            </p:nvGrpSpPr>
            <p:grpSpPr>
              <a:xfrm>
                <a:off x="3440292" y="2586161"/>
                <a:ext cx="1885748" cy="2984876"/>
                <a:chOff x="417784" y="1348370"/>
                <a:chExt cx="1817199" cy="4168864"/>
              </a:xfrm>
              <a:solidFill>
                <a:srgbClr val="0070C0"/>
              </a:solidFill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6A06EBD1-A878-52DC-1865-45F3CB0EE114}"/>
                    </a:ext>
                  </a:extLst>
                </p:cNvPr>
                <p:cNvSpPr/>
                <p:nvPr/>
              </p:nvSpPr>
              <p:spPr>
                <a:xfrm rot="5400000">
                  <a:off x="-767411" y="3014885"/>
                  <a:ext cx="3687670" cy="1317024"/>
                </a:xfrm>
                <a:custGeom>
                  <a:avLst/>
                  <a:gdLst>
                    <a:gd name="connsiteX0" fmla="*/ 0 w 3687670"/>
                    <a:gd name="connsiteY0" fmla="*/ 1317024 h 1317024"/>
                    <a:gd name="connsiteX1" fmla="*/ 683759 w 3687670"/>
                    <a:gd name="connsiteY1" fmla="*/ 0 h 1317024"/>
                    <a:gd name="connsiteX2" fmla="*/ 3687670 w 3687670"/>
                    <a:gd name="connsiteY2" fmla="*/ 0 h 1317024"/>
                    <a:gd name="connsiteX3" fmla="*/ 3003911 w 3687670"/>
                    <a:gd name="connsiteY3" fmla="*/ 1317024 h 1317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87670" h="1317024">
                      <a:moveTo>
                        <a:pt x="0" y="1317024"/>
                      </a:moveTo>
                      <a:lnTo>
                        <a:pt x="683759" y="0"/>
                      </a:lnTo>
                      <a:lnTo>
                        <a:pt x="3687670" y="0"/>
                      </a:lnTo>
                      <a:lnTo>
                        <a:pt x="3003911" y="1317024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79BA6958-78E0-86D4-77F5-A04539BD1B9D}"/>
                    </a:ext>
                  </a:extLst>
                </p:cNvPr>
                <p:cNvSpPr/>
                <p:nvPr/>
              </p:nvSpPr>
              <p:spPr>
                <a:xfrm rot="5400000" flipV="1">
                  <a:off x="197663" y="3479915"/>
                  <a:ext cx="3574595" cy="500044"/>
                </a:xfrm>
                <a:custGeom>
                  <a:avLst/>
                  <a:gdLst>
                    <a:gd name="connsiteX0" fmla="*/ 0 w 3687670"/>
                    <a:gd name="connsiteY0" fmla="*/ 921918 h 921918"/>
                    <a:gd name="connsiteX1" fmla="*/ 3004243 w 3687670"/>
                    <a:gd name="connsiteY1" fmla="*/ 921918 h 921918"/>
                    <a:gd name="connsiteX2" fmla="*/ 3687670 w 3687670"/>
                    <a:gd name="connsiteY2" fmla="*/ 0 h 921918"/>
                    <a:gd name="connsiteX3" fmla="*/ 683427 w 3687670"/>
                    <a:gd name="connsiteY3" fmla="*/ 0 h 921918"/>
                    <a:gd name="connsiteX0" fmla="*/ 0 w 3567941"/>
                    <a:gd name="connsiteY0" fmla="*/ 778937 h 921918"/>
                    <a:gd name="connsiteX1" fmla="*/ 2884514 w 3567941"/>
                    <a:gd name="connsiteY1" fmla="*/ 921918 h 921918"/>
                    <a:gd name="connsiteX2" fmla="*/ 3567941 w 3567941"/>
                    <a:gd name="connsiteY2" fmla="*/ 0 h 921918"/>
                    <a:gd name="connsiteX3" fmla="*/ 563698 w 3567941"/>
                    <a:gd name="connsiteY3" fmla="*/ 0 h 921918"/>
                    <a:gd name="connsiteX4" fmla="*/ 0 w 3567941"/>
                    <a:gd name="connsiteY4" fmla="*/ 778937 h 921918"/>
                    <a:gd name="connsiteX0" fmla="*/ 0 w 3574593"/>
                    <a:gd name="connsiteY0" fmla="*/ 778937 h 921918"/>
                    <a:gd name="connsiteX1" fmla="*/ 2891166 w 3574593"/>
                    <a:gd name="connsiteY1" fmla="*/ 921918 h 921918"/>
                    <a:gd name="connsiteX2" fmla="*/ 3574593 w 3574593"/>
                    <a:gd name="connsiteY2" fmla="*/ 0 h 921918"/>
                    <a:gd name="connsiteX3" fmla="*/ 570350 w 3574593"/>
                    <a:gd name="connsiteY3" fmla="*/ 0 h 921918"/>
                    <a:gd name="connsiteX4" fmla="*/ 0 w 3574593"/>
                    <a:gd name="connsiteY4" fmla="*/ 778937 h 921918"/>
                    <a:gd name="connsiteX0" fmla="*/ 0 w 3574593"/>
                    <a:gd name="connsiteY0" fmla="*/ 778937 h 778937"/>
                    <a:gd name="connsiteX1" fmla="*/ 2990944 w 3574593"/>
                    <a:gd name="connsiteY1" fmla="*/ 736047 h 778937"/>
                    <a:gd name="connsiteX2" fmla="*/ 3574593 w 3574593"/>
                    <a:gd name="connsiteY2" fmla="*/ 0 h 778937"/>
                    <a:gd name="connsiteX3" fmla="*/ 570350 w 3574593"/>
                    <a:gd name="connsiteY3" fmla="*/ 0 h 778937"/>
                    <a:gd name="connsiteX4" fmla="*/ 0 w 3574593"/>
                    <a:gd name="connsiteY4" fmla="*/ 778937 h 778937"/>
                    <a:gd name="connsiteX0" fmla="*/ 0 w 3574593"/>
                    <a:gd name="connsiteY0" fmla="*/ 778937 h 778937"/>
                    <a:gd name="connsiteX1" fmla="*/ 2990947 w 3574593"/>
                    <a:gd name="connsiteY1" fmla="*/ 743201 h 778937"/>
                    <a:gd name="connsiteX2" fmla="*/ 3574593 w 3574593"/>
                    <a:gd name="connsiteY2" fmla="*/ 0 h 778937"/>
                    <a:gd name="connsiteX3" fmla="*/ 570350 w 3574593"/>
                    <a:gd name="connsiteY3" fmla="*/ 0 h 778937"/>
                    <a:gd name="connsiteX4" fmla="*/ 0 w 3574593"/>
                    <a:gd name="connsiteY4" fmla="*/ 778937 h 778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74593" h="778937">
                      <a:moveTo>
                        <a:pt x="0" y="778937"/>
                      </a:moveTo>
                      <a:lnTo>
                        <a:pt x="2990947" y="743201"/>
                      </a:lnTo>
                      <a:lnTo>
                        <a:pt x="3574593" y="0"/>
                      </a:lnTo>
                      <a:lnTo>
                        <a:pt x="570350" y="0"/>
                      </a:lnTo>
                      <a:cubicBezTo>
                        <a:pt x="342541" y="307306"/>
                        <a:pt x="227809" y="471631"/>
                        <a:pt x="0" y="778937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DAF26550-C1A5-E7B8-77EF-2E2CD03EED49}"/>
                    </a:ext>
                  </a:extLst>
                </p:cNvPr>
                <p:cNvSpPr/>
                <p:nvPr/>
              </p:nvSpPr>
              <p:spPr>
                <a:xfrm rot="5400000" flipV="1">
                  <a:off x="741777" y="1024377"/>
                  <a:ext cx="1164622" cy="1812608"/>
                </a:xfrm>
                <a:custGeom>
                  <a:avLst/>
                  <a:gdLst>
                    <a:gd name="connsiteX0" fmla="*/ 0 w 3687670"/>
                    <a:gd name="connsiteY0" fmla="*/ 921918 h 921918"/>
                    <a:gd name="connsiteX1" fmla="*/ 3004243 w 3687670"/>
                    <a:gd name="connsiteY1" fmla="*/ 921918 h 921918"/>
                    <a:gd name="connsiteX2" fmla="*/ 3687670 w 3687670"/>
                    <a:gd name="connsiteY2" fmla="*/ 0 h 921918"/>
                    <a:gd name="connsiteX3" fmla="*/ 683427 w 3687670"/>
                    <a:gd name="connsiteY3" fmla="*/ 0 h 921918"/>
                    <a:gd name="connsiteX0" fmla="*/ 0 w 3004243"/>
                    <a:gd name="connsiteY0" fmla="*/ 2959394 h 2959394"/>
                    <a:gd name="connsiteX1" fmla="*/ 3004243 w 3004243"/>
                    <a:gd name="connsiteY1" fmla="*/ 2959394 h 2959394"/>
                    <a:gd name="connsiteX2" fmla="*/ 22637 w 3004243"/>
                    <a:gd name="connsiteY2" fmla="*/ 0 h 2959394"/>
                    <a:gd name="connsiteX3" fmla="*/ 683427 w 3004243"/>
                    <a:gd name="connsiteY3" fmla="*/ 2037476 h 2959394"/>
                    <a:gd name="connsiteX4" fmla="*/ 0 w 3004243"/>
                    <a:gd name="connsiteY4" fmla="*/ 2959394 h 2959394"/>
                    <a:gd name="connsiteX0" fmla="*/ 408031 w 1091458"/>
                    <a:gd name="connsiteY0" fmla="*/ 2959394 h 2959394"/>
                    <a:gd name="connsiteX1" fmla="*/ 0 w 1091458"/>
                    <a:gd name="connsiteY1" fmla="*/ 843279 h 2959394"/>
                    <a:gd name="connsiteX2" fmla="*/ 430668 w 1091458"/>
                    <a:gd name="connsiteY2" fmla="*/ 0 h 2959394"/>
                    <a:gd name="connsiteX3" fmla="*/ 1091458 w 1091458"/>
                    <a:gd name="connsiteY3" fmla="*/ 2037476 h 2959394"/>
                    <a:gd name="connsiteX4" fmla="*/ 408031 w 1091458"/>
                    <a:gd name="connsiteY4" fmla="*/ 2959394 h 2959394"/>
                    <a:gd name="connsiteX0" fmla="*/ 408031 w 1091458"/>
                    <a:gd name="connsiteY0" fmla="*/ 2973692 h 2973692"/>
                    <a:gd name="connsiteX1" fmla="*/ 0 w 1091458"/>
                    <a:gd name="connsiteY1" fmla="*/ 857577 h 2973692"/>
                    <a:gd name="connsiteX2" fmla="*/ 404061 w 1091458"/>
                    <a:gd name="connsiteY2" fmla="*/ 0 h 2973692"/>
                    <a:gd name="connsiteX3" fmla="*/ 1091458 w 1091458"/>
                    <a:gd name="connsiteY3" fmla="*/ 2051774 h 2973692"/>
                    <a:gd name="connsiteX4" fmla="*/ 408031 w 1091458"/>
                    <a:gd name="connsiteY4" fmla="*/ 2973692 h 2973692"/>
                    <a:gd name="connsiteX0" fmla="*/ 521103 w 1204530"/>
                    <a:gd name="connsiteY0" fmla="*/ 2973692 h 2973692"/>
                    <a:gd name="connsiteX1" fmla="*/ -1 w 1204530"/>
                    <a:gd name="connsiteY1" fmla="*/ 1043456 h 2973692"/>
                    <a:gd name="connsiteX2" fmla="*/ 517133 w 1204530"/>
                    <a:gd name="connsiteY2" fmla="*/ 0 h 2973692"/>
                    <a:gd name="connsiteX3" fmla="*/ 1204530 w 1204530"/>
                    <a:gd name="connsiteY3" fmla="*/ 2051774 h 2973692"/>
                    <a:gd name="connsiteX4" fmla="*/ 521103 w 1204530"/>
                    <a:gd name="connsiteY4" fmla="*/ 2973692 h 2973692"/>
                    <a:gd name="connsiteX0" fmla="*/ 587620 w 1271047"/>
                    <a:gd name="connsiteY0" fmla="*/ 2973692 h 2973692"/>
                    <a:gd name="connsiteX1" fmla="*/ 0 w 1271047"/>
                    <a:gd name="connsiteY1" fmla="*/ 1086351 h 2973692"/>
                    <a:gd name="connsiteX2" fmla="*/ 583650 w 1271047"/>
                    <a:gd name="connsiteY2" fmla="*/ 0 h 2973692"/>
                    <a:gd name="connsiteX3" fmla="*/ 1271047 w 1271047"/>
                    <a:gd name="connsiteY3" fmla="*/ 2051774 h 2973692"/>
                    <a:gd name="connsiteX4" fmla="*/ 587620 w 1271047"/>
                    <a:gd name="connsiteY4" fmla="*/ 2973692 h 2973692"/>
                    <a:gd name="connsiteX0" fmla="*/ 561014 w 1244441"/>
                    <a:gd name="connsiteY0" fmla="*/ 2973692 h 2973692"/>
                    <a:gd name="connsiteX1" fmla="*/ 0 w 1244441"/>
                    <a:gd name="connsiteY1" fmla="*/ 1079201 h 2973692"/>
                    <a:gd name="connsiteX2" fmla="*/ 557044 w 1244441"/>
                    <a:gd name="connsiteY2" fmla="*/ 0 h 2973692"/>
                    <a:gd name="connsiteX3" fmla="*/ 1244441 w 1244441"/>
                    <a:gd name="connsiteY3" fmla="*/ 2051774 h 2973692"/>
                    <a:gd name="connsiteX4" fmla="*/ 561014 w 1244441"/>
                    <a:gd name="connsiteY4" fmla="*/ 2973692 h 2973692"/>
                    <a:gd name="connsiteX0" fmla="*/ 561014 w 1244441"/>
                    <a:gd name="connsiteY0" fmla="*/ 2973692 h 2973692"/>
                    <a:gd name="connsiteX1" fmla="*/ 0 w 1244441"/>
                    <a:gd name="connsiteY1" fmla="*/ 986264 h 2973692"/>
                    <a:gd name="connsiteX2" fmla="*/ 557044 w 1244441"/>
                    <a:gd name="connsiteY2" fmla="*/ 0 h 2973692"/>
                    <a:gd name="connsiteX3" fmla="*/ 1244441 w 1244441"/>
                    <a:gd name="connsiteY3" fmla="*/ 2051774 h 2973692"/>
                    <a:gd name="connsiteX4" fmla="*/ 561014 w 1244441"/>
                    <a:gd name="connsiteY4" fmla="*/ 2973692 h 2973692"/>
                    <a:gd name="connsiteX0" fmla="*/ 561014 w 1244441"/>
                    <a:gd name="connsiteY0" fmla="*/ 2973692 h 2973692"/>
                    <a:gd name="connsiteX1" fmla="*/ 0 w 1244441"/>
                    <a:gd name="connsiteY1" fmla="*/ 943370 h 2973692"/>
                    <a:gd name="connsiteX2" fmla="*/ 557044 w 1244441"/>
                    <a:gd name="connsiteY2" fmla="*/ 0 h 2973692"/>
                    <a:gd name="connsiteX3" fmla="*/ 1244441 w 1244441"/>
                    <a:gd name="connsiteY3" fmla="*/ 2051774 h 2973692"/>
                    <a:gd name="connsiteX4" fmla="*/ 561014 w 1244441"/>
                    <a:gd name="connsiteY4" fmla="*/ 2973692 h 2973692"/>
                    <a:gd name="connsiteX0" fmla="*/ 481195 w 1164622"/>
                    <a:gd name="connsiteY0" fmla="*/ 2973692 h 2973692"/>
                    <a:gd name="connsiteX1" fmla="*/ 0 w 1164622"/>
                    <a:gd name="connsiteY1" fmla="*/ 800389 h 2973692"/>
                    <a:gd name="connsiteX2" fmla="*/ 477225 w 1164622"/>
                    <a:gd name="connsiteY2" fmla="*/ 0 h 2973692"/>
                    <a:gd name="connsiteX3" fmla="*/ 1164622 w 1164622"/>
                    <a:gd name="connsiteY3" fmla="*/ 2051774 h 2973692"/>
                    <a:gd name="connsiteX4" fmla="*/ 481195 w 1164622"/>
                    <a:gd name="connsiteY4" fmla="*/ 2973692 h 2973692"/>
                    <a:gd name="connsiteX0" fmla="*/ 587620 w 1164622"/>
                    <a:gd name="connsiteY0" fmla="*/ 2823563 h 2823563"/>
                    <a:gd name="connsiteX1" fmla="*/ 0 w 1164622"/>
                    <a:gd name="connsiteY1" fmla="*/ 800389 h 2823563"/>
                    <a:gd name="connsiteX2" fmla="*/ 477225 w 1164622"/>
                    <a:gd name="connsiteY2" fmla="*/ 0 h 2823563"/>
                    <a:gd name="connsiteX3" fmla="*/ 1164622 w 1164622"/>
                    <a:gd name="connsiteY3" fmla="*/ 2051774 h 2823563"/>
                    <a:gd name="connsiteX4" fmla="*/ 587620 w 1164622"/>
                    <a:gd name="connsiteY4" fmla="*/ 2823563 h 2823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4622" h="2823563">
                      <a:moveTo>
                        <a:pt x="587620" y="2823563"/>
                      </a:moveTo>
                      <a:lnTo>
                        <a:pt x="0" y="800389"/>
                      </a:lnTo>
                      <a:lnTo>
                        <a:pt x="477225" y="0"/>
                      </a:lnTo>
                      <a:lnTo>
                        <a:pt x="1164622" y="2051774"/>
                      </a:lnTo>
                      <a:lnTo>
                        <a:pt x="587620" y="2823563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31" name="二等辺三角形 99">
                <a:extLst>
                  <a:ext uri="{FF2B5EF4-FFF2-40B4-BE49-F238E27FC236}">
                    <a16:creationId xmlns:a16="http://schemas.microsoft.com/office/drawing/2014/main" id="{86C38935-31DB-2F1C-5A59-456C6D6AFA8F}"/>
                  </a:ext>
                </a:extLst>
              </p:cNvPr>
              <p:cNvSpPr/>
              <p:nvPr/>
            </p:nvSpPr>
            <p:spPr>
              <a:xfrm rot="10800000">
                <a:off x="4807132" y="3019424"/>
                <a:ext cx="499858" cy="685191"/>
              </a:xfrm>
              <a:custGeom>
                <a:avLst/>
                <a:gdLst>
                  <a:gd name="connsiteX0" fmla="*/ 0 w 518908"/>
                  <a:gd name="connsiteY0" fmla="*/ 642329 h 642329"/>
                  <a:gd name="connsiteX1" fmla="*/ 259454 w 518908"/>
                  <a:gd name="connsiteY1" fmla="*/ 0 h 642329"/>
                  <a:gd name="connsiteX2" fmla="*/ 518908 w 518908"/>
                  <a:gd name="connsiteY2" fmla="*/ 642329 h 642329"/>
                  <a:gd name="connsiteX3" fmla="*/ 0 w 518908"/>
                  <a:gd name="connsiteY3" fmla="*/ 642329 h 642329"/>
                  <a:gd name="connsiteX0" fmla="*/ 0 w 499858"/>
                  <a:gd name="connsiteY0" fmla="*/ 1051904 h 1051904"/>
                  <a:gd name="connsiteX1" fmla="*/ 240404 w 499858"/>
                  <a:gd name="connsiteY1" fmla="*/ 0 h 1051904"/>
                  <a:gd name="connsiteX2" fmla="*/ 499858 w 499858"/>
                  <a:gd name="connsiteY2" fmla="*/ 642329 h 1051904"/>
                  <a:gd name="connsiteX3" fmla="*/ 0 w 499858"/>
                  <a:gd name="connsiteY3" fmla="*/ 1051904 h 1051904"/>
                  <a:gd name="connsiteX0" fmla="*/ 0 w 499858"/>
                  <a:gd name="connsiteY0" fmla="*/ 856641 h 856641"/>
                  <a:gd name="connsiteX1" fmla="*/ 183254 w 499858"/>
                  <a:gd name="connsiteY1" fmla="*/ 0 h 856641"/>
                  <a:gd name="connsiteX2" fmla="*/ 499858 w 499858"/>
                  <a:gd name="connsiteY2" fmla="*/ 447066 h 856641"/>
                  <a:gd name="connsiteX3" fmla="*/ 0 w 499858"/>
                  <a:gd name="connsiteY3" fmla="*/ 856641 h 856641"/>
                  <a:gd name="connsiteX0" fmla="*/ 0 w 499858"/>
                  <a:gd name="connsiteY0" fmla="*/ 856641 h 856641"/>
                  <a:gd name="connsiteX1" fmla="*/ 226116 w 499858"/>
                  <a:gd name="connsiteY1" fmla="*/ 0 h 856641"/>
                  <a:gd name="connsiteX2" fmla="*/ 499858 w 499858"/>
                  <a:gd name="connsiteY2" fmla="*/ 447066 h 856641"/>
                  <a:gd name="connsiteX3" fmla="*/ 0 w 499858"/>
                  <a:gd name="connsiteY3" fmla="*/ 856641 h 856641"/>
                  <a:gd name="connsiteX0" fmla="*/ 0 w 499858"/>
                  <a:gd name="connsiteY0" fmla="*/ 685191 h 685191"/>
                  <a:gd name="connsiteX1" fmla="*/ 211829 w 499858"/>
                  <a:gd name="connsiteY1" fmla="*/ 0 h 685191"/>
                  <a:gd name="connsiteX2" fmla="*/ 499858 w 499858"/>
                  <a:gd name="connsiteY2" fmla="*/ 275616 h 685191"/>
                  <a:gd name="connsiteX3" fmla="*/ 0 w 499858"/>
                  <a:gd name="connsiteY3" fmla="*/ 685191 h 68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9858" h="685191">
                    <a:moveTo>
                      <a:pt x="0" y="685191"/>
                    </a:moveTo>
                    <a:lnTo>
                      <a:pt x="211829" y="0"/>
                    </a:lnTo>
                    <a:lnTo>
                      <a:pt x="499858" y="275616"/>
                    </a:lnTo>
                    <a:lnTo>
                      <a:pt x="0" y="685191"/>
                    </a:lnTo>
                    <a:close/>
                  </a:path>
                </a:pathLst>
              </a:cu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0E499C86-6564-B1F7-4D60-5C70C2A4621E}"/>
                  </a:ext>
                </a:extLst>
              </p:cNvPr>
              <p:cNvSpPr/>
              <p:nvPr/>
            </p:nvSpPr>
            <p:spPr>
              <a:xfrm>
                <a:off x="3827990" y="2764082"/>
                <a:ext cx="216960" cy="125167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" name="円柱 132">
                <a:extLst>
                  <a:ext uri="{FF2B5EF4-FFF2-40B4-BE49-F238E27FC236}">
                    <a16:creationId xmlns:a16="http://schemas.microsoft.com/office/drawing/2014/main" id="{9C1B02E9-BFDC-0F1C-6AA3-692E71989048}"/>
                  </a:ext>
                </a:extLst>
              </p:cNvPr>
              <p:cNvSpPr/>
              <p:nvPr/>
            </p:nvSpPr>
            <p:spPr>
              <a:xfrm rot="21361347">
                <a:off x="3829292" y="1781609"/>
                <a:ext cx="144016" cy="1080336"/>
              </a:xfrm>
              <a:prstGeom prst="can">
                <a:avLst>
                  <a:gd name="adj" fmla="val 44842"/>
                </a:avLst>
              </a:prstGeom>
              <a:solidFill>
                <a:sysClr val="window" lastClr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0F9E4DF4-BE28-85DE-9517-665BAFB2E356}"/>
                </a:ext>
              </a:extLst>
            </p:cNvPr>
            <p:cNvSpPr/>
            <p:nvPr/>
          </p:nvSpPr>
          <p:spPr>
            <a:xfrm>
              <a:off x="7572171" y="2255680"/>
              <a:ext cx="804248" cy="681295"/>
            </a:xfrm>
            <a:custGeom>
              <a:avLst/>
              <a:gdLst>
                <a:gd name="connsiteX0" fmla="*/ 1636186 w 2368859"/>
                <a:gd name="connsiteY0" fmla="*/ 658537 h 2006714"/>
                <a:gd name="connsiteX1" fmla="*/ 1839232 w 2368859"/>
                <a:gd name="connsiteY1" fmla="*/ 740575 h 2006714"/>
                <a:gd name="connsiteX2" fmla="*/ 1837298 w 2368859"/>
                <a:gd name="connsiteY2" fmla="*/ 1063687 h 2006714"/>
                <a:gd name="connsiteX3" fmla="*/ 2081709 w 2368859"/>
                <a:gd name="connsiteY3" fmla="*/ 838546 h 2006714"/>
                <a:gd name="connsiteX4" fmla="*/ 2368859 w 2368859"/>
                <a:gd name="connsiteY4" fmla="*/ 954566 h 2006714"/>
                <a:gd name="connsiteX5" fmla="*/ 2075622 w 2368859"/>
                <a:gd name="connsiteY5" fmla="*/ 1224683 h 2006714"/>
                <a:gd name="connsiteX6" fmla="*/ 2359992 w 2368859"/>
                <a:gd name="connsiteY6" fmla="*/ 2006714 h 2006714"/>
                <a:gd name="connsiteX7" fmla="*/ 2125535 w 2368859"/>
                <a:gd name="connsiteY7" fmla="*/ 1911984 h 2006714"/>
                <a:gd name="connsiteX8" fmla="*/ 1925797 w 2368859"/>
                <a:gd name="connsiteY8" fmla="*/ 1362695 h 2006714"/>
                <a:gd name="connsiteX9" fmla="*/ 1835007 w 2368859"/>
                <a:gd name="connsiteY9" fmla="*/ 1446326 h 2006714"/>
                <a:gd name="connsiteX10" fmla="*/ 1832928 w 2368859"/>
                <a:gd name="connsiteY10" fmla="*/ 1793761 h 2006714"/>
                <a:gd name="connsiteX11" fmla="*/ 1629882 w 2368859"/>
                <a:gd name="connsiteY11" fmla="*/ 1711722 h 2006714"/>
                <a:gd name="connsiteX12" fmla="*/ 1082676 w 2368859"/>
                <a:gd name="connsiteY12" fmla="*/ 434897 h 2006714"/>
                <a:gd name="connsiteX13" fmla="*/ 1285722 w 2368859"/>
                <a:gd name="connsiteY13" fmla="*/ 516935 h 2006714"/>
                <a:gd name="connsiteX14" fmla="*/ 1281038 w 2368859"/>
                <a:gd name="connsiteY14" fmla="*/ 1299554 h 2006714"/>
                <a:gd name="connsiteX15" fmla="*/ 1584902 w 2368859"/>
                <a:gd name="connsiteY15" fmla="*/ 1422327 h 2006714"/>
                <a:gd name="connsiteX16" fmla="*/ 1583282 w 2368859"/>
                <a:gd name="connsiteY16" fmla="*/ 1692894 h 2006714"/>
                <a:gd name="connsiteX17" fmla="*/ 1279418 w 2368859"/>
                <a:gd name="connsiteY17" fmla="*/ 1570122 h 2006714"/>
                <a:gd name="connsiteX18" fmla="*/ 1076372 w 2368859"/>
                <a:gd name="connsiteY18" fmla="*/ 1488084 h 2006714"/>
                <a:gd name="connsiteX19" fmla="*/ 1076372 w 2368859"/>
                <a:gd name="connsiteY19" fmla="*/ 1488083 h 2006714"/>
                <a:gd name="connsiteX20" fmla="*/ 1077991 w 2368859"/>
                <a:gd name="connsiteY20" fmla="*/ 1217516 h 2006714"/>
                <a:gd name="connsiteX21" fmla="*/ 1077992 w 2368859"/>
                <a:gd name="connsiteY21" fmla="*/ 1217516 h 2006714"/>
                <a:gd name="connsiteX22" fmla="*/ 791764 w 2368859"/>
                <a:gd name="connsiteY22" fmla="*/ 317357 h 2006714"/>
                <a:gd name="connsiteX23" fmla="*/ 994810 w 2368859"/>
                <a:gd name="connsiteY23" fmla="*/ 399396 h 2006714"/>
                <a:gd name="connsiteX24" fmla="*/ 988506 w 2368859"/>
                <a:gd name="connsiteY24" fmla="*/ 1452582 h 2006714"/>
                <a:gd name="connsiteX25" fmla="*/ 785461 w 2368859"/>
                <a:gd name="connsiteY25" fmla="*/ 1370544 h 2006714"/>
                <a:gd name="connsiteX26" fmla="*/ 6303 w 2368859"/>
                <a:gd name="connsiteY26" fmla="*/ 0 h 2006714"/>
                <a:gd name="connsiteX27" fmla="*/ 63893 w 2368859"/>
                <a:gd name="connsiteY27" fmla="*/ 23269 h 2006714"/>
                <a:gd name="connsiteX28" fmla="*/ 305113 w 2368859"/>
                <a:gd name="connsiteY28" fmla="*/ 120731 h 2006714"/>
                <a:gd name="connsiteX29" fmla="*/ 354182 w 2368859"/>
                <a:gd name="connsiteY29" fmla="*/ 294567 h 2006714"/>
                <a:gd name="connsiteX30" fmla="*/ 405090 w 2368859"/>
                <a:gd name="connsiteY30" fmla="*/ 161125 h 2006714"/>
                <a:gd name="connsiteX31" fmla="*/ 646308 w 2368859"/>
                <a:gd name="connsiteY31" fmla="*/ 258586 h 2006714"/>
                <a:gd name="connsiteX32" fmla="*/ 692989 w 2368859"/>
                <a:gd name="connsiteY32" fmla="*/ 277447 h 2006714"/>
                <a:gd name="connsiteX33" fmla="*/ 686686 w 2368859"/>
                <a:gd name="connsiteY33" fmla="*/ 1330635 h 2006714"/>
                <a:gd name="connsiteX34" fmla="*/ 483640 w 2368859"/>
                <a:gd name="connsiteY34" fmla="*/ 1248597 h 2006714"/>
                <a:gd name="connsiteX35" fmla="*/ 487067 w 2368859"/>
                <a:gd name="connsiteY35" fmla="*/ 675997 h 2006714"/>
                <a:gd name="connsiteX36" fmla="*/ 349745 w 2368859"/>
                <a:gd name="connsiteY36" fmla="*/ 1035950 h 2006714"/>
                <a:gd name="connsiteX37" fmla="*/ 206673 w 2368859"/>
                <a:gd name="connsiteY37" fmla="*/ 529093 h 2006714"/>
                <a:gd name="connsiteX38" fmla="*/ 203045 w 2368859"/>
                <a:gd name="connsiteY38" fmla="*/ 1135225 h 2006714"/>
                <a:gd name="connsiteX39" fmla="*/ 0 w 2368859"/>
                <a:gd name="connsiteY39" fmla="*/ 1053187 h 2006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368859" h="2006714">
                  <a:moveTo>
                    <a:pt x="1636186" y="658537"/>
                  </a:moveTo>
                  <a:lnTo>
                    <a:pt x="1839232" y="740575"/>
                  </a:lnTo>
                  <a:lnTo>
                    <a:pt x="1837298" y="1063687"/>
                  </a:lnTo>
                  <a:lnTo>
                    <a:pt x="2081709" y="838546"/>
                  </a:lnTo>
                  <a:lnTo>
                    <a:pt x="2368859" y="954566"/>
                  </a:lnTo>
                  <a:lnTo>
                    <a:pt x="2075622" y="1224683"/>
                  </a:lnTo>
                  <a:lnTo>
                    <a:pt x="2359992" y="2006714"/>
                  </a:lnTo>
                  <a:lnTo>
                    <a:pt x="2125535" y="1911984"/>
                  </a:lnTo>
                  <a:lnTo>
                    <a:pt x="1925797" y="1362695"/>
                  </a:lnTo>
                  <a:lnTo>
                    <a:pt x="1835007" y="1446326"/>
                  </a:lnTo>
                  <a:lnTo>
                    <a:pt x="1832928" y="1793761"/>
                  </a:lnTo>
                  <a:lnTo>
                    <a:pt x="1629882" y="1711722"/>
                  </a:lnTo>
                  <a:close/>
                  <a:moveTo>
                    <a:pt x="1082676" y="434897"/>
                  </a:moveTo>
                  <a:lnTo>
                    <a:pt x="1285722" y="516935"/>
                  </a:lnTo>
                  <a:lnTo>
                    <a:pt x="1281038" y="1299554"/>
                  </a:lnTo>
                  <a:lnTo>
                    <a:pt x="1584902" y="1422327"/>
                  </a:lnTo>
                  <a:lnTo>
                    <a:pt x="1583282" y="1692894"/>
                  </a:lnTo>
                  <a:lnTo>
                    <a:pt x="1279418" y="1570122"/>
                  </a:lnTo>
                  <a:lnTo>
                    <a:pt x="1076372" y="1488084"/>
                  </a:lnTo>
                  <a:lnTo>
                    <a:pt x="1076372" y="1488083"/>
                  </a:lnTo>
                  <a:lnTo>
                    <a:pt x="1077991" y="1217516"/>
                  </a:lnTo>
                  <a:lnTo>
                    <a:pt x="1077992" y="1217516"/>
                  </a:lnTo>
                  <a:close/>
                  <a:moveTo>
                    <a:pt x="791764" y="317357"/>
                  </a:moveTo>
                  <a:lnTo>
                    <a:pt x="994810" y="399396"/>
                  </a:lnTo>
                  <a:lnTo>
                    <a:pt x="988506" y="1452582"/>
                  </a:lnTo>
                  <a:lnTo>
                    <a:pt x="785461" y="1370544"/>
                  </a:lnTo>
                  <a:close/>
                  <a:moveTo>
                    <a:pt x="6303" y="0"/>
                  </a:moveTo>
                  <a:lnTo>
                    <a:pt x="63893" y="23269"/>
                  </a:lnTo>
                  <a:lnTo>
                    <a:pt x="305113" y="120731"/>
                  </a:lnTo>
                  <a:lnTo>
                    <a:pt x="354182" y="294567"/>
                  </a:lnTo>
                  <a:lnTo>
                    <a:pt x="405090" y="161125"/>
                  </a:lnTo>
                  <a:lnTo>
                    <a:pt x="646308" y="258586"/>
                  </a:lnTo>
                  <a:lnTo>
                    <a:pt x="692989" y="277447"/>
                  </a:lnTo>
                  <a:lnTo>
                    <a:pt x="686686" y="1330635"/>
                  </a:lnTo>
                  <a:lnTo>
                    <a:pt x="483640" y="1248597"/>
                  </a:lnTo>
                  <a:lnTo>
                    <a:pt x="487067" y="675997"/>
                  </a:lnTo>
                  <a:lnTo>
                    <a:pt x="349745" y="1035950"/>
                  </a:lnTo>
                  <a:lnTo>
                    <a:pt x="206673" y="529093"/>
                  </a:lnTo>
                  <a:lnTo>
                    <a:pt x="203045" y="1135225"/>
                  </a:lnTo>
                  <a:lnTo>
                    <a:pt x="0" y="1053187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8701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牛乳パックのイラスト（フチ無し）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FCDA9DB-7C34-C85A-299E-F112F24DA0D8}"/>
              </a:ext>
            </a:extLst>
          </p:cNvPr>
          <p:cNvGrpSpPr/>
          <p:nvPr/>
        </p:nvGrpSpPr>
        <p:grpSpPr>
          <a:xfrm>
            <a:off x="4383149" y="1008519"/>
            <a:ext cx="1526966" cy="2441026"/>
            <a:chOff x="3037888" y="511969"/>
            <a:chExt cx="2241775" cy="3583733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B93BA34-8F9D-7A69-73CB-98FEACD5278D}"/>
                </a:ext>
              </a:extLst>
            </p:cNvPr>
            <p:cNvGrpSpPr/>
            <p:nvPr/>
          </p:nvGrpSpPr>
          <p:grpSpPr>
            <a:xfrm>
              <a:off x="3037888" y="511969"/>
              <a:ext cx="2241775" cy="3583733"/>
              <a:chOff x="416496" y="511969"/>
              <a:chExt cx="2241775" cy="5005264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52E88398-CFB2-CABD-1892-4DEC13FF2076}"/>
                  </a:ext>
                </a:extLst>
              </p:cNvPr>
              <p:cNvGrpSpPr/>
              <p:nvPr/>
            </p:nvGrpSpPr>
            <p:grpSpPr>
              <a:xfrm>
                <a:off x="416496" y="511969"/>
                <a:ext cx="2241775" cy="2000471"/>
                <a:chOff x="1208584" y="511969"/>
                <a:chExt cx="2241775" cy="2000471"/>
              </a:xfrm>
              <a:solidFill>
                <a:srgbClr val="00B0F0"/>
              </a:solidFill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5E5779D5-834D-223F-8828-8E4498AEB90F}"/>
                    </a:ext>
                  </a:extLst>
                </p:cNvPr>
                <p:cNvSpPr/>
                <p:nvPr/>
              </p:nvSpPr>
              <p:spPr>
                <a:xfrm>
                  <a:off x="2526438" y="1347816"/>
                  <a:ext cx="923921" cy="1164624"/>
                </a:xfrm>
                <a:custGeom>
                  <a:avLst/>
                  <a:gdLst>
                    <a:gd name="connsiteX0" fmla="*/ 0 w 498475"/>
                    <a:gd name="connsiteY0" fmla="*/ 765175 h 765175"/>
                    <a:gd name="connsiteX1" fmla="*/ 498475 w 498475"/>
                    <a:gd name="connsiteY1" fmla="*/ 393700 h 765175"/>
                    <a:gd name="connsiteX2" fmla="*/ 263525 w 498475"/>
                    <a:gd name="connsiteY2" fmla="*/ 0 h 765175"/>
                    <a:gd name="connsiteX3" fmla="*/ 0 w 498475"/>
                    <a:gd name="connsiteY3" fmla="*/ 765175 h 765175"/>
                    <a:gd name="connsiteX0" fmla="*/ 0 w 498475"/>
                    <a:gd name="connsiteY0" fmla="*/ 638175 h 638175"/>
                    <a:gd name="connsiteX1" fmla="*/ 498475 w 498475"/>
                    <a:gd name="connsiteY1" fmla="*/ 266700 h 638175"/>
                    <a:gd name="connsiteX2" fmla="*/ 273050 w 498475"/>
                    <a:gd name="connsiteY2" fmla="*/ 0 h 638175"/>
                    <a:gd name="connsiteX3" fmla="*/ 0 w 498475"/>
                    <a:gd name="connsiteY3" fmla="*/ 638175 h 638175"/>
                    <a:gd name="connsiteX0" fmla="*/ 0 w 501650"/>
                    <a:gd name="connsiteY0" fmla="*/ 638175 h 638175"/>
                    <a:gd name="connsiteX1" fmla="*/ 501650 w 501650"/>
                    <a:gd name="connsiteY1" fmla="*/ 266700 h 638175"/>
                    <a:gd name="connsiteX2" fmla="*/ 273050 w 501650"/>
                    <a:gd name="connsiteY2" fmla="*/ 0 h 638175"/>
                    <a:gd name="connsiteX3" fmla="*/ 0 w 501650"/>
                    <a:gd name="connsiteY3" fmla="*/ 638175 h 638175"/>
                    <a:gd name="connsiteX0" fmla="*/ 0 w 503961"/>
                    <a:gd name="connsiteY0" fmla="*/ 638175 h 638175"/>
                    <a:gd name="connsiteX1" fmla="*/ 503961 w 503961"/>
                    <a:gd name="connsiteY1" fmla="*/ 241857 h 638175"/>
                    <a:gd name="connsiteX2" fmla="*/ 273050 w 503961"/>
                    <a:gd name="connsiteY2" fmla="*/ 0 h 638175"/>
                    <a:gd name="connsiteX3" fmla="*/ 0 w 503961"/>
                    <a:gd name="connsiteY3" fmla="*/ 638175 h 638175"/>
                    <a:gd name="connsiteX0" fmla="*/ 0 w 502420"/>
                    <a:gd name="connsiteY0" fmla="*/ 638175 h 638175"/>
                    <a:gd name="connsiteX1" fmla="*/ 502420 w 502420"/>
                    <a:gd name="connsiteY1" fmla="*/ 264371 h 638175"/>
                    <a:gd name="connsiteX2" fmla="*/ 273050 w 502420"/>
                    <a:gd name="connsiteY2" fmla="*/ 0 h 638175"/>
                    <a:gd name="connsiteX3" fmla="*/ 0 w 502420"/>
                    <a:gd name="connsiteY3" fmla="*/ 638175 h 638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2420" h="638175">
                      <a:moveTo>
                        <a:pt x="0" y="638175"/>
                      </a:moveTo>
                      <a:lnTo>
                        <a:pt x="502420" y="264371"/>
                      </a:lnTo>
                      <a:lnTo>
                        <a:pt x="273050" y="0"/>
                      </a:lnTo>
                      <a:lnTo>
                        <a:pt x="0" y="638175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09AF3BF4-B583-2E59-AC78-D2E53A26AD82}"/>
                    </a:ext>
                  </a:extLst>
                </p:cNvPr>
                <p:cNvSpPr/>
                <p:nvPr/>
              </p:nvSpPr>
              <p:spPr>
                <a:xfrm>
                  <a:off x="1208584" y="665881"/>
                  <a:ext cx="1818296" cy="1846559"/>
                </a:xfrm>
                <a:custGeom>
                  <a:avLst/>
                  <a:gdLst>
                    <a:gd name="connsiteX0" fmla="*/ 843952 w 3765078"/>
                    <a:gd name="connsiteY0" fmla="*/ 0 h 3103637"/>
                    <a:gd name="connsiteX1" fmla="*/ 1552897 w 3765078"/>
                    <a:gd name="connsiteY1" fmla="*/ 810900 h 3103637"/>
                    <a:gd name="connsiteX2" fmla="*/ 1446705 w 3765078"/>
                    <a:gd name="connsiteY2" fmla="*/ 889306 h 3103637"/>
                    <a:gd name="connsiteX3" fmla="*/ 2839663 w 3765078"/>
                    <a:gd name="connsiteY3" fmla="*/ 1648256 h 3103637"/>
                    <a:gd name="connsiteX4" fmla="*/ 3056133 w 3765078"/>
                    <a:gd name="connsiteY4" fmla="*/ 1146175 h 3103637"/>
                    <a:gd name="connsiteX5" fmla="*/ 3765078 w 3765078"/>
                    <a:gd name="connsiteY5" fmla="*/ 1957075 h 3103637"/>
                    <a:gd name="connsiteX6" fmla="*/ 2212181 w 3765078"/>
                    <a:gd name="connsiteY6" fmla="*/ 3103637 h 3103637"/>
                    <a:gd name="connsiteX7" fmla="*/ 2553367 w 3765078"/>
                    <a:gd name="connsiteY7" fmla="*/ 2312292 h 3103637"/>
                    <a:gd name="connsiteX8" fmla="*/ 807652 w 3765078"/>
                    <a:gd name="connsiteY8" fmla="*/ 1361143 h 3103637"/>
                    <a:gd name="connsiteX9" fmla="*/ 0 w 3765078"/>
                    <a:gd name="connsiteY9" fmla="*/ 1957462 h 3103637"/>
                    <a:gd name="connsiteX0" fmla="*/ 843952 w 3056133"/>
                    <a:gd name="connsiteY0" fmla="*/ 0 h 3103637"/>
                    <a:gd name="connsiteX1" fmla="*/ 1552897 w 3056133"/>
                    <a:gd name="connsiteY1" fmla="*/ 810900 h 3103637"/>
                    <a:gd name="connsiteX2" fmla="*/ 1446705 w 3056133"/>
                    <a:gd name="connsiteY2" fmla="*/ 889306 h 3103637"/>
                    <a:gd name="connsiteX3" fmla="*/ 2839663 w 3056133"/>
                    <a:gd name="connsiteY3" fmla="*/ 1648256 h 3103637"/>
                    <a:gd name="connsiteX4" fmla="*/ 3056133 w 3056133"/>
                    <a:gd name="connsiteY4" fmla="*/ 1146175 h 3103637"/>
                    <a:gd name="connsiteX5" fmla="*/ 2212181 w 3056133"/>
                    <a:gd name="connsiteY5" fmla="*/ 3103637 h 3103637"/>
                    <a:gd name="connsiteX6" fmla="*/ 2553367 w 3056133"/>
                    <a:gd name="connsiteY6" fmla="*/ 2312292 h 3103637"/>
                    <a:gd name="connsiteX7" fmla="*/ 807652 w 3056133"/>
                    <a:gd name="connsiteY7" fmla="*/ 1361143 h 3103637"/>
                    <a:gd name="connsiteX8" fmla="*/ 0 w 3056133"/>
                    <a:gd name="connsiteY8" fmla="*/ 1957462 h 3103637"/>
                    <a:gd name="connsiteX9" fmla="*/ 843952 w 3056133"/>
                    <a:gd name="connsiteY9" fmla="*/ 0 h 3103637"/>
                    <a:gd name="connsiteX0" fmla="*/ 843952 w 3056133"/>
                    <a:gd name="connsiteY0" fmla="*/ 0 h 3103637"/>
                    <a:gd name="connsiteX1" fmla="*/ 1552897 w 3056133"/>
                    <a:gd name="connsiteY1" fmla="*/ 810900 h 3103637"/>
                    <a:gd name="connsiteX2" fmla="*/ 1446705 w 3056133"/>
                    <a:gd name="connsiteY2" fmla="*/ 889306 h 3103637"/>
                    <a:gd name="connsiteX3" fmla="*/ 2839663 w 3056133"/>
                    <a:gd name="connsiteY3" fmla="*/ 1648256 h 3103637"/>
                    <a:gd name="connsiteX4" fmla="*/ 3056133 w 3056133"/>
                    <a:gd name="connsiteY4" fmla="*/ 1146175 h 3103637"/>
                    <a:gd name="connsiteX5" fmla="*/ 2212181 w 3056133"/>
                    <a:gd name="connsiteY5" fmla="*/ 3103637 h 3103637"/>
                    <a:gd name="connsiteX6" fmla="*/ 807652 w 3056133"/>
                    <a:gd name="connsiteY6" fmla="*/ 1361143 h 3103637"/>
                    <a:gd name="connsiteX7" fmla="*/ 0 w 3056133"/>
                    <a:gd name="connsiteY7" fmla="*/ 1957462 h 3103637"/>
                    <a:gd name="connsiteX8" fmla="*/ 843952 w 3056133"/>
                    <a:gd name="connsiteY8" fmla="*/ 0 h 3103637"/>
                    <a:gd name="connsiteX0" fmla="*/ 843952 w 3056133"/>
                    <a:gd name="connsiteY0" fmla="*/ 0 h 3103637"/>
                    <a:gd name="connsiteX1" fmla="*/ 1552897 w 3056133"/>
                    <a:gd name="connsiteY1" fmla="*/ 810900 h 3103637"/>
                    <a:gd name="connsiteX2" fmla="*/ 1446705 w 3056133"/>
                    <a:gd name="connsiteY2" fmla="*/ 889306 h 3103637"/>
                    <a:gd name="connsiteX3" fmla="*/ 3056133 w 3056133"/>
                    <a:gd name="connsiteY3" fmla="*/ 1146175 h 3103637"/>
                    <a:gd name="connsiteX4" fmla="*/ 2212181 w 3056133"/>
                    <a:gd name="connsiteY4" fmla="*/ 3103637 h 3103637"/>
                    <a:gd name="connsiteX5" fmla="*/ 807652 w 3056133"/>
                    <a:gd name="connsiteY5" fmla="*/ 1361143 h 3103637"/>
                    <a:gd name="connsiteX6" fmla="*/ 0 w 3056133"/>
                    <a:gd name="connsiteY6" fmla="*/ 1957462 h 3103637"/>
                    <a:gd name="connsiteX7" fmla="*/ 843952 w 3056133"/>
                    <a:gd name="connsiteY7" fmla="*/ 0 h 3103637"/>
                    <a:gd name="connsiteX0" fmla="*/ 843952 w 3056133"/>
                    <a:gd name="connsiteY0" fmla="*/ 0 h 3103637"/>
                    <a:gd name="connsiteX1" fmla="*/ 1552897 w 3056133"/>
                    <a:gd name="connsiteY1" fmla="*/ 810900 h 3103637"/>
                    <a:gd name="connsiteX2" fmla="*/ 3056133 w 3056133"/>
                    <a:gd name="connsiteY2" fmla="*/ 1146175 h 3103637"/>
                    <a:gd name="connsiteX3" fmla="*/ 2212181 w 3056133"/>
                    <a:gd name="connsiteY3" fmla="*/ 3103637 h 3103637"/>
                    <a:gd name="connsiteX4" fmla="*/ 807652 w 3056133"/>
                    <a:gd name="connsiteY4" fmla="*/ 1361143 h 3103637"/>
                    <a:gd name="connsiteX5" fmla="*/ 0 w 3056133"/>
                    <a:gd name="connsiteY5" fmla="*/ 1957462 h 3103637"/>
                    <a:gd name="connsiteX6" fmla="*/ 843952 w 3056133"/>
                    <a:gd name="connsiteY6" fmla="*/ 0 h 3103637"/>
                    <a:gd name="connsiteX0" fmla="*/ 843952 w 3056133"/>
                    <a:gd name="connsiteY0" fmla="*/ 0 h 3103637"/>
                    <a:gd name="connsiteX1" fmla="*/ 3056133 w 3056133"/>
                    <a:gd name="connsiteY1" fmla="*/ 1146175 h 3103637"/>
                    <a:gd name="connsiteX2" fmla="*/ 2212181 w 3056133"/>
                    <a:gd name="connsiteY2" fmla="*/ 3103637 h 3103637"/>
                    <a:gd name="connsiteX3" fmla="*/ 807652 w 3056133"/>
                    <a:gd name="connsiteY3" fmla="*/ 1361143 h 3103637"/>
                    <a:gd name="connsiteX4" fmla="*/ 0 w 3056133"/>
                    <a:gd name="connsiteY4" fmla="*/ 1957462 h 3103637"/>
                    <a:gd name="connsiteX5" fmla="*/ 843952 w 3056133"/>
                    <a:gd name="connsiteY5" fmla="*/ 0 h 3103637"/>
                    <a:gd name="connsiteX0" fmla="*/ 843952 w 3056133"/>
                    <a:gd name="connsiteY0" fmla="*/ 0 h 3103637"/>
                    <a:gd name="connsiteX1" fmla="*/ 3056133 w 3056133"/>
                    <a:gd name="connsiteY1" fmla="*/ 1146175 h 3103637"/>
                    <a:gd name="connsiteX2" fmla="*/ 2212181 w 3056133"/>
                    <a:gd name="connsiteY2" fmla="*/ 3103637 h 3103637"/>
                    <a:gd name="connsiteX3" fmla="*/ 0 w 3056133"/>
                    <a:gd name="connsiteY3" fmla="*/ 1957462 h 3103637"/>
                    <a:gd name="connsiteX4" fmla="*/ 843952 w 3056133"/>
                    <a:gd name="connsiteY4" fmla="*/ 0 h 3103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56133" h="3103637">
                      <a:moveTo>
                        <a:pt x="843952" y="0"/>
                      </a:moveTo>
                      <a:lnTo>
                        <a:pt x="3056133" y="1146175"/>
                      </a:lnTo>
                      <a:lnTo>
                        <a:pt x="2212181" y="3103637"/>
                      </a:lnTo>
                      <a:lnTo>
                        <a:pt x="0" y="1957462"/>
                      </a:lnTo>
                      <a:lnTo>
                        <a:pt x="843952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22425727-ABC8-9DC5-9C6C-D62BF658F382}"/>
                    </a:ext>
                  </a:extLst>
                </p:cNvPr>
                <p:cNvSpPr/>
                <p:nvPr/>
              </p:nvSpPr>
              <p:spPr>
                <a:xfrm>
                  <a:off x="2526438" y="1472491"/>
                  <a:ext cx="923921" cy="1039948"/>
                </a:xfrm>
                <a:custGeom>
                  <a:avLst/>
                  <a:gdLst>
                    <a:gd name="connsiteX0" fmla="*/ 0 w 498475"/>
                    <a:gd name="connsiteY0" fmla="*/ 765175 h 765175"/>
                    <a:gd name="connsiteX1" fmla="*/ 498475 w 498475"/>
                    <a:gd name="connsiteY1" fmla="*/ 393700 h 765175"/>
                    <a:gd name="connsiteX2" fmla="*/ 263525 w 498475"/>
                    <a:gd name="connsiteY2" fmla="*/ 0 h 765175"/>
                    <a:gd name="connsiteX3" fmla="*/ 0 w 498475"/>
                    <a:gd name="connsiteY3" fmla="*/ 765175 h 765175"/>
                    <a:gd name="connsiteX0" fmla="*/ 0 w 498475"/>
                    <a:gd name="connsiteY0" fmla="*/ 638175 h 638175"/>
                    <a:gd name="connsiteX1" fmla="*/ 498475 w 498475"/>
                    <a:gd name="connsiteY1" fmla="*/ 266700 h 638175"/>
                    <a:gd name="connsiteX2" fmla="*/ 273050 w 498475"/>
                    <a:gd name="connsiteY2" fmla="*/ 0 h 638175"/>
                    <a:gd name="connsiteX3" fmla="*/ 0 w 498475"/>
                    <a:gd name="connsiteY3" fmla="*/ 638175 h 638175"/>
                    <a:gd name="connsiteX0" fmla="*/ 0 w 501650"/>
                    <a:gd name="connsiteY0" fmla="*/ 638175 h 638175"/>
                    <a:gd name="connsiteX1" fmla="*/ 501650 w 501650"/>
                    <a:gd name="connsiteY1" fmla="*/ 266700 h 638175"/>
                    <a:gd name="connsiteX2" fmla="*/ 273050 w 501650"/>
                    <a:gd name="connsiteY2" fmla="*/ 0 h 638175"/>
                    <a:gd name="connsiteX3" fmla="*/ 0 w 501650"/>
                    <a:gd name="connsiteY3" fmla="*/ 638175 h 638175"/>
                    <a:gd name="connsiteX0" fmla="*/ 0 w 503961"/>
                    <a:gd name="connsiteY0" fmla="*/ 638175 h 638175"/>
                    <a:gd name="connsiteX1" fmla="*/ 503961 w 503961"/>
                    <a:gd name="connsiteY1" fmla="*/ 241857 h 638175"/>
                    <a:gd name="connsiteX2" fmla="*/ 273050 w 503961"/>
                    <a:gd name="connsiteY2" fmla="*/ 0 h 638175"/>
                    <a:gd name="connsiteX3" fmla="*/ 0 w 503961"/>
                    <a:gd name="connsiteY3" fmla="*/ 638175 h 638175"/>
                    <a:gd name="connsiteX0" fmla="*/ 0 w 502420"/>
                    <a:gd name="connsiteY0" fmla="*/ 638175 h 638175"/>
                    <a:gd name="connsiteX1" fmla="*/ 502420 w 502420"/>
                    <a:gd name="connsiteY1" fmla="*/ 264371 h 638175"/>
                    <a:gd name="connsiteX2" fmla="*/ 273050 w 502420"/>
                    <a:gd name="connsiteY2" fmla="*/ 0 h 638175"/>
                    <a:gd name="connsiteX3" fmla="*/ 0 w 502420"/>
                    <a:gd name="connsiteY3" fmla="*/ 638175 h 638175"/>
                    <a:gd name="connsiteX0" fmla="*/ 0 w 502420"/>
                    <a:gd name="connsiteY0" fmla="*/ 569857 h 569857"/>
                    <a:gd name="connsiteX1" fmla="*/ 502420 w 502420"/>
                    <a:gd name="connsiteY1" fmla="*/ 196053 h 569857"/>
                    <a:gd name="connsiteX2" fmla="*/ 244544 w 502420"/>
                    <a:gd name="connsiteY2" fmla="*/ 0 h 569857"/>
                    <a:gd name="connsiteX3" fmla="*/ 0 w 502420"/>
                    <a:gd name="connsiteY3" fmla="*/ 569857 h 569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2420" h="569857">
                      <a:moveTo>
                        <a:pt x="0" y="569857"/>
                      </a:moveTo>
                      <a:lnTo>
                        <a:pt x="502420" y="196053"/>
                      </a:lnTo>
                      <a:lnTo>
                        <a:pt x="244544" y="0"/>
                      </a:lnTo>
                      <a:lnTo>
                        <a:pt x="0" y="56985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F7735527-35FE-7DF9-BC5F-CCBF2681675F}"/>
                    </a:ext>
                  </a:extLst>
                </p:cNvPr>
                <p:cNvSpPr/>
                <p:nvPr/>
              </p:nvSpPr>
              <p:spPr>
                <a:xfrm>
                  <a:off x="1710382" y="511969"/>
                  <a:ext cx="1327507" cy="835890"/>
                </a:xfrm>
                <a:custGeom>
                  <a:avLst/>
                  <a:gdLst>
                    <a:gd name="connsiteX0" fmla="*/ 0 w 2231231"/>
                    <a:gd name="connsiteY0" fmla="*/ 259556 h 1414462"/>
                    <a:gd name="connsiteX1" fmla="*/ 0 w 2231231"/>
                    <a:gd name="connsiteY1" fmla="*/ 40481 h 1414462"/>
                    <a:gd name="connsiteX2" fmla="*/ 40481 w 2231231"/>
                    <a:gd name="connsiteY2" fmla="*/ 0 h 1414462"/>
                    <a:gd name="connsiteX3" fmla="*/ 2231231 w 2231231"/>
                    <a:gd name="connsiteY3" fmla="*/ 1081087 h 1414462"/>
                    <a:gd name="connsiteX4" fmla="*/ 2231231 w 2231231"/>
                    <a:gd name="connsiteY4" fmla="*/ 1150144 h 1414462"/>
                    <a:gd name="connsiteX5" fmla="*/ 2231231 w 2231231"/>
                    <a:gd name="connsiteY5" fmla="*/ 1414462 h 1414462"/>
                    <a:gd name="connsiteX6" fmla="*/ 0 w 2231231"/>
                    <a:gd name="connsiteY6" fmla="*/ 259556 h 1414462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231231 w 2231231"/>
                    <a:gd name="connsiteY3" fmla="*/ 1081087 h 1404937"/>
                    <a:gd name="connsiteX4" fmla="*/ 2231231 w 2231231"/>
                    <a:gd name="connsiteY4" fmla="*/ 1150144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178844 w 2231231"/>
                    <a:gd name="connsiteY3" fmla="*/ 1054893 h 1404937"/>
                    <a:gd name="connsiteX4" fmla="*/ 2231231 w 2231231"/>
                    <a:gd name="connsiteY4" fmla="*/ 1150144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178844 w 2231231"/>
                    <a:gd name="connsiteY3" fmla="*/ 1054893 h 1404937"/>
                    <a:gd name="connsiteX4" fmla="*/ 2231231 w 2231231"/>
                    <a:gd name="connsiteY4" fmla="*/ 1121569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188369 w 2231231"/>
                    <a:gd name="connsiteY3" fmla="*/ 1059656 h 1404937"/>
                    <a:gd name="connsiteX4" fmla="*/ 2231231 w 2231231"/>
                    <a:gd name="connsiteY4" fmla="*/ 1121569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31231" h="1404937">
                      <a:moveTo>
                        <a:pt x="0" y="259556"/>
                      </a:moveTo>
                      <a:lnTo>
                        <a:pt x="0" y="40481"/>
                      </a:lnTo>
                      <a:lnTo>
                        <a:pt x="40481" y="0"/>
                      </a:lnTo>
                      <a:lnTo>
                        <a:pt x="2188369" y="1059656"/>
                      </a:lnTo>
                      <a:lnTo>
                        <a:pt x="2231231" y="1121569"/>
                      </a:lnTo>
                      <a:lnTo>
                        <a:pt x="2212181" y="1404937"/>
                      </a:lnTo>
                      <a:lnTo>
                        <a:pt x="0" y="25955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BA53C24B-79AD-2F44-370F-2F246A49CCAA}"/>
                  </a:ext>
                </a:extLst>
              </p:cNvPr>
              <p:cNvSpPr/>
              <p:nvPr/>
            </p:nvSpPr>
            <p:spPr>
              <a:xfrm rot="5400000">
                <a:off x="-767411" y="3014885"/>
                <a:ext cx="3687670" cy="1317024"/>
              </a:xfrm>
              <a:custGeom>
                <a:avLst/>
                <a:gdLst>
                  <a:gd name="connsiteX0" fmla="*/ 0 w 3687670"/>
                  <a:gd name="connsiteY0" fmla="*/ 1317024 h 1317024"/>
                  <a:gd name="connsiteX1" fmla="*/ 683759 w 3687670"/>
                  <a:gd name="connsiteY1" fmla="*/ 0 h 1317024"/>
                  <a:gd name="connsiteX2" fmla="*/ 3687670 w 3687670"/>
                  <a:gd name="connsiteY2" fmla="*/ 0 h 1317024"/>
                  <a:gd name="connsiteX3" fmla="*/ 3003911 w 3687670"/>
                  <a:gd name="connsiteY3" fmla="*/ 1317024 h 1317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7670" h="1317024">
                    <a:moveTo>
                      <a:pt x="0" y="1317024"/>
                    </a:moveTo>
                    <a:lnTo>
                      <a:pt x="683759" y="0"/>
                    </a:lnTo>
                    <a:lnTo>
                      <a:pt x="3687670" y="0"/>
                    </a:lnTo>
                    <a:lnTo>
                      <a:pt x="3003911" y="1317024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26E4499E-971D-AB72-7868-E6E83EC659E5}"/>
                  </a:ext>
                </a:extLst>
              </p:cNvPr>
              <p:cNvSpPr/>
              <p:nvPr/>
            </p:nvSpPr>
            <p:spPr>
              <a:xfrm rot="5400000" flipV="1">
                <a:off x="352061" y="3212439"/>
                <a:ext cx="3687670" cy="921918"/>
              </a:xfrm>
              <a:custGeom>
                <a:avLst/>
                <a:gdLst>
                  <a:gd name="connsiteX0" fmla="*/ 0 w 3687670"/>
                  <a:gd name="connsiteY0" fmla="*/ 921918 h 921918"/>
                  <a:gd name="connsiteX1" fmla="*/ 3004243 w 3687670"/>
                  <a:gd name="connsiteY1" fmla="*/ 921918 h 921918"/>
                  <a:gd name="connsiteX2" fmla="*/ 3687670 w 3687670"/>
                  <a:gd name="connsiteY2" fmla="*/ 0 h 921918"/>
                  <a:gd name="connsiteX3" fmla="*/ 683427 w 3687670"/>
                  <a:gd name="connsiteY3" fmla="*/ 0 h 92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7670" h="921918">
                    <a:moveTo>
                      <a:pt x="0" y="921918"/>
                    </a:moveTo>
                    <a:lnTo>
                      <a:pt x="3004243" y="921918"/>
                    </a:lnTo>
                    <a:lnTo>
                      <a:pt x="3687670" y="0"/>
                    </a:lnTo>
                    <a:lnTo>
                      <a:pt x="683427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3AD30BEA-EA0D-66A2-A8C0-03CEA8331D8F}"/>
                </a:ext>
              </a:extLst>
            </p:cNvPr>
            <p:cNvSpPr/>
            <p:nvPr/>
          </p:nvSpPr>
          <p:spPr>
            <a:xfrm>
              <a:off x="3114057" y="2260349"/>
              <a:ext cx="1180735" cy="1000227"/>
            </a:xfrm>
            <a:custGeom>
              <a:avLst/>
              <a:gdLst>
                <a:gd name="connsiteX0" fmla="*/ 1636186 w 2368859"/>
                <a:gd name="connsiteY0" fmla="*/ 658537 h 2006714"/>
                <a:gd name="connsiteX1" fmla="*/ 1839232 w 2368859"/>
                <a:gd name="connsiteY1" fmla="*/ 740575 h 2006714"/>
                <a:gd name="connsiteX2" fmla="*/ 1837298 w 2368859"/>
                <a:gd name="connsiteY2" fmla="*/ 1063687 h 2006714"/>
                <a:gd name="connsiteX3" fmla="*/ 2081709 w 2368859"/>
                <a:gd name="connsiteY3" fmla="*/ 838546 h 2006714"/>
                <a:gd name="connsiteX4" fmla="*/ 2368859 w 2368859"/>
                <a:gd name="connsiteY4" fmla="*/ 954566 h 2006714"/>
                <a:gd name="connsiteX5" fmla="*/ 2075622 w 2368859"/>
                <a:gd name="connsiteY5" fmla="*/ 1224683 h 2006714"/>
                <a:gd name="connsiteX6" fmla="*/ 2359992 w 2368859"/>
                <a:gd name="connsiteY6" fmla="*/ 2006714 h 2006714"/>
                <a:gd name="connsiteX7" fmla="*/ 2125535 w 2368859"/>
                <a:gd name="connsiteY7" fmla="*/ 1911984 h 2006714"/>
                <a:gd name="connsiteX8" fmla="*/ 1925797 w 2368859"/>
                <a:gd name="connsiteY8" fmla="*/ 1362695 h 2006714"/>
                <a:gd name="connsiteX9" fmla="*/ 1835007 w 2368859"/>
                <a:gd name="connsiteY9" fmla="*/ 1446326 h 2006714"/>
                <a:gd name="connsiteX10" fmla="*/ 1832928 w 2368859"/>
                <a:gd name="connsiteY10" fmla="*/ 1793761 h 2006714"/>
                <a:gd name="connsiteX11" fmla="*/ 1629882 w 2368859"/>
                <a:gd name="connsiteY11" fmla="*/ 1711722 h 2006714"/>
                <a:gd name="connsiteX12" fmla="*/ 1082676 w 2368859"/>
                <a:gd name="connsiteY12" fmla="*/ 434897 h 2006714"/>
                <a:gd name="connsiteX13" fmla="*/ 1285722 w 2368859"/>
                <a:gd name="connsiteY13" fmla="*/ 516935 h 2006714"/>
                <a:gd name="connsiteX14" fmla="*/ 1281038 w 2368859"/>
                <a:gd name="connsiteY14" fmla="*/ 1299554 h 2006714"/>
                <a:gd name="connsiteX15" fmla="*/ 1584902 w 2368859"/>
                <a:gd name="connsiteY15" fmla="*/ 1422327 h 2006714"/>
                <a:gd name="connsiteX16" fmla="*/ 1583282 w 2368859"/>
                <a:gd name="connsiteY16" fmla="*/ 1692894 h 2006714"/>
                <a:gd name="connsiteX17" fmla="*/ 1279418 w 2368859"/>
                <a:gd name="connsiteY17" fmla="*/ 1570122 h 2006714"/>
                <a:gd name="connsiteX18" fmla="*/ 1076372 w 2368859"/>
                <a:gd name="connsiteY18" fmla="*/ 1488084 h 2006714"/>
                <a:gd name="connsiteX19" fmla="*/ 1076372 w 2368859"/>
                <a:gd name="connsiteY19" fmla="*/ 1488083 h 2006714"/>
                <a:gd name="connsiteX20" fmla="*/ 1077991 w 2368859"/>
                <a:gd name="connsiteY20" fmla="*/ 1217516 h 2006714"/>
                <a:gd name="connsiteX21" fmla="*/ 1077992 w 2368859"/>
                <a:gd name="connsiteY21" fmla="*/ 1217516 h 2006714"/>
                <a:gd name="connsiteX22" fmla="*/ 791764 w 2368859"/>
                <a:gd name="connsiteY22" fmla="*/ 317357 h 2006714"/>
                <a:gd name="connsiteX23" fmla="*/ 994810 w 2368859"/>
                <a:gd name="connsiteY23" fmla="*/ 399396 h 2006714"/>
                <a:gd name="connsiteX24" fmla="*/ 988506 w 2368859"/>
                <a:gd name="connsiteY24" fmla="*/ 1452582 h 2006714"/>
                <a:gd name="connsiteX25" fmla="*/ 785461 w 2368859"/>
                <a:gd name="connsiteY25" fmla="*/ 1370544 h 2006714"/>
                <a:gd name="connsiteX26" fmla="*/ 6303 w 2368859"/>
                <a:gd name="connsiteY26" fmla="*/ 0 h 2006714"/>
                <a:gd name="connsiteX27" fmla="*/ 63893 w 2368859"/>
                <a:gd name="connsiteY27" fmla="*/ 23269 h 2006714"/>
                <a:gd name="connsiteX28" fmla="*/ 305113 w 2368859"/>
                <a:gd name="connsiteY28" fmla="*/ 120731 h 2006714"/>
                <a:gd name="connsiteX29" fmla="*/ 354182 w 2368859"/>
                <a:gd name="connsiteY29" fmla="*/ 294567 h 2006714"/>
                <a:gd name="connsiteX30" fmla="*/ 405090 w 2368859"/>
                <a:gd name="connsiteY30" fmla="*/ 161125 h 2006714"/>
                <a:gd name="connsiteX31" fmla="*/ 646308 w 2368859"/>
                <a:gd name="connsiteY31" fmla="*/ 258586 h 2006714"/>
                <a:gd name="connsiteX32" fmla="*/ 692989 w 2368859"/>
                <a:gd name="connsiteY32" fmla="*/ 277447 h 2006714"/>
                <a:gd name="connsiteX33" fmla="*/ 686686 w 2368859"/>
                <a:gd name="connsiteY33" fmla="*/ 1330635 h 2006714"/>
                <a:gd name="connsiteX34" fmla="*/ 483640 w 2368859"/>
                <a:gd name="connsiteY34" fmla="*/ 1248597 h 2006714"/>
                <a:gd name="connsiteX35" fmla="*/ 487067 w 2368859"/>
                <a:gd name="connsiteY35" fmla="*/ 675997 h 2006714"/>
                <a:gd name="connsiteX36" fmla="*/ 349745 w 2368859"/>
                <a:gd name="connsiteY36" fmla="*/ 1035950 h 2006714"/>
                <a:gd name="connsiteX37" fmla="*/ 206673 w 2368859"/>
                <a:gd name="connsiteY37" fmla="*/ 529093 h 2006714"/>
                <a:gd name="connsiteX38" fmla="*/ 203045 w 2368859"/>
                <a:gd name="connsiteY38" fmla="*/ 1135225 h 2006714"/>
                <a:gd name="connsiteX39" fmla="*/ 0 w 2368859"/>
                <a:gd name="connsiteY39" fmla="*/ 1053187 h 2006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368859" h="2006714">
                  <a:moveTo>
                    <a:pt x="1636186" y="658537"/>
                  </a:moveTo>
                  <a:lnTo>
                    <a:pt x="1839232" y="740575"/>
                  </a:lnTo>
                  <a:lnTo>
                    <a:pt x="1837298" y="1063687"/>
                  </a:lnTo>
                  <a:lnTo>
                    <a:pt x="2081709" y="838546"/>
                  </a:lnTo>
                  <a:lnTo>
                    <a:pt x="2368859" y="954566"/>
                  </a:lnTo>
                  <a:lnTo>
                    <a:pt x="2075622" y="1224683"/>
                  </a:lnTo>
                  <a:lnTo>
                    <a:pt x="2359992" y="2006714"/>
                  </a:lnTo>
                  <a:lnTo>
                    <a:pt x="2125535" y="1911984"/>
                  </a:lnTo>
                  <a:lnTo>
                    <a:pt x="1925797" y="1362695"/>
                  </a:lnTo>
                  <a:lnTo>
                    <a:pt x="1835007" y="1446326"/>
                  </a:lnTo>
                  <a:lnTo>
                    <a:pt x="1832928" y="1793761"/>
                  </a:lnTo>
                  <a:lnTo>
                    <a:pt x="1629882" y="1711722"/>
                  </a:lnTo>
                  <a:close/>
                  <a:moveTo>
                    <a:pt x="1082676" y="434897"/>
                  </a:moveTo>
                  <a:lnTo>
                    <a:pt x="1285722" y="516935"/>
                  </a:lnTo>
                  <a:lnTo>
                    <a:pt x="1281038" y="1299554"/>
                  </a:lnTo>
                  <a:lnTo>
                    <a:pt x="1584902" y="1422327"/>
                  </a:lnTo>
                  <a:lnTo>
                    <a:pt x="1583282" y="1692894"/>
                  </a:lnTo>
                  <a:lnTo>
                    <a:pt x="1279418" y="1570122"/>
                  </a:lnTo>
                  <a:lnTo>
                    <a:pt x="1076372" y="1488084"/>
                  </a:lnTo>
                  <a:lnTo>
                    <a:pt x="1076372" y="1488083"/>
                  </a:lnTo>
                  <a:lnTo>
                    <a:pt x="1077991" y="1217516"/>
                  </a:lnTo>
                  <a:lnTo>
                    <a:pt x="1077992" y="1217516"/>
                  </a:lnTo>
                  <a:close/>
                  <a:moveTo>
                    <a:pt x="791764" y="317357"/>
                  </a:moveTo>
                  <a:lnTo>
                    <a:pt x="994810" y="399396"/>
                  </a:lnTo>
                  <a:lnTo>
                    <a:pt x="988506" y="1452582"/>
                  </a:lnTo>
                  <a:lnTo>
                    <a:pt x="785461" y="1370544"/>
                  </a:lnTo>
                  <a:close/>
                  <a:moveTo>
                    <a:pt x="6303" y="0"/>
                  </a:moveTo>
                  <a:lnTo>
                    <a:pt x="63893" y="23269"/>
                  </a:lnTo>
                  <a:lnTo>
                    <a:pt x="305113" y="120731"/>
                  </a:lnTo>
                  <a:lnTo>
                    <a:pt x="354182" y="294567"/>
                  </a:lnTo>
                  <a:lnTo>
                    <a:pt x="405090" y="161125"/>
                  </a:lnTo>
                  <a:lnTo>
                    <a:pt x="646308" y="258586"/>
                  </a:lnTo>
                  <a:lnTo>
                    <a:pt x="692989" y="277447"/>
                  </a:lnTo>
                  <a:lnTo>
                    <a:pt x="686686" y="1330635"/>
                  </a:lnTo>
                  <a:lnTo>
                    <a:pt x="483640" y="1248597"/>
                  </a:lnTo>
                  <a:lnTo>
                    <a:pt x="487067" y="675997"/>
                  </a:lnTo>
                  <a:lnTo>
                    <a:pt x="349745" y="1035950"/>
                  </a:lnTo>
                  <a:lnTo>
                    <a:pt x="206673" y="529093"/>
                  </a:lnTo>
                  <a:lnTo>
                    <a:pt x="203045" y="1135225"/>
                  </a:lnTo>
                  <a:lnTo>
                    <a:pt x="0" y="10531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67F2384-1CDA-24CE-5D3B-46634F09DAD6}"/>
                </a:ext>
              </a:extLst>
            </p:cNvPr>
            <p:cNvSpPr/>
            <p:nvPr/>
          </p:nvSpPr>
          <p:spPr>
            <a:xfrm>
              <a:off x="4460997" y="2458731"/>
              <a:ext cx="741479" cy="792995"/>
            </a:xfrm>
            <a:custGeom>
              <a:avLst/>
              <a:gdLst>
                <a:gd name="connsiteX0" fmla="*/ 219382 w 741479"/>
                <a:gd name="connsiteY0" fmla="*/ 295111 h 792995"/>
                <a:gd name="connsiteX1" fmla="*/ 213929 w 741479"/>
                <a:gd name="connsiteY1" fmla="*/ 672073 h 792995"/>
                <a:gd name="connsiteX2" fmla="*/ 150673 w 741479"/>
                <a:gd name="connsiteY2" fmla="*/ 707829 h 792995"/>
                <a:gd name="connsiteX3" fmla="*/ 153637 w 741479"/>
                <a:gd name="connsiteY3" fmla="*/ 502881 h 792995"/>
                <a:gd name="connsiteX4" fmla="*/ 109483 w 741479"/>
                <a:gd name="connsiteY4" fmla="*/ 674962 h 792995"/>
                <a:gd name="connsiteX5" fmla="*/ 66395 w 741479"/>
                <a:gd name="connsiteY5" fmla="*/ 540290 h 792995"/>
                <a:gd name="connsiteX6" fmla="*/ 63257 w 741479"/>
                <a:gd name="connsiteY6" fmla="*/ 757240 h 792995"/>
                <a:gd name="connsiteX7" fmla="*/ 0 w 741479"/>
                <a:gd name="connsiteY7" fmla="*/ 792995 h 792995"/>
                <a:gd name="connsiteX8" fmla="*/ 5454 w 741479"/>
                <a:gd name="connsiteY8" fmla="*/ 416033 h 792995"/>
                <a:gd name="connsiteX9" fmla="*/ 23395 w 741479"/>
                <a:gd name="connsiteY9" fmla="*/ 405892 h 792995"/>
                <a:gd name="connsiteX10" fmla="*/ 98544 w 741479"/>
                <a:gd name="connsiteY10" fmla="*/ 363415 h 792995"/>
                <a:gd name="connsiteX11" fmla="*/ 113322 w 741479"/>
                <a:gd name="connsiteY11" fmla="*/ 409603 h 792995"/>
                <a:gd name="connsiteX12" fmla="*/ 129690 w 741479"/>
                <a:gd name="connsiteY12" fmla="*/ 345809 h 792995"/>
                <a:gd name="connsiteX13" fmla="*/ 204839 w 741479"/>
                <a:gd name="connsiteY13" fmla="*/ 303332 h 792995"/>
                <a:gd name="connsiteX14" fmla="*/ 313410 w 741479"/>
                <a:gd name="connsiteY14" fmla="*/ 241962 h 792995"/>
                <a:gd name="connsiteX15" fmla="*/ 307957 w 741479"/>
                <a:gd name="connsiteY15" fmla="*/ 618924 h 792995"/>
                <a:gd name="connsiteX16" fmla="*/ 244701 w 741479"/>
                <a:gd name="connsiteY16" fmla="*/ 654679 h 792995"/>
                <a:gd name="connsiteX17" fmla="*/ 250154 w 741479"/>
                <a:gd name="connsiteY17" fmla="*/ 277717 h 792995"/>
                <a:gd name="connsiteX18" fmla="*/ 404041 w 741479"/>
                <a:gd name="connsiteY18" fmla="*/ 190735 h 792995"/>
                <a:gd name="connsiteX19" fmla="*/ 399989 w 741479"/>
                <a:gd name="connsiteY19" fmla="*/ 470853 h 792995"/>
                <a:gd name="connsiteX20" fmla="*/ 494653 w 741479"/>
                <a:gd name="connsiteY20" fmla="*/ 417344 h 792995"/>
                <a:gd name="connsiteX21" fmla="*/ 493252 w 741479"/>
                <a:gd name="connsiteY21" fmla="*/ 514187 h 792995"/>
                <a:gd name="connsiteX22" fmla="*/ 398587 w 741479"/>
                <a:gd name="connsiteY22" fmla="*/ 567696 h 792995"/>
                <a:gd name="connsiteX23" fmla="*/ 335331 w 741479"/>
                <a:gd name="connsiteY23" fmla="*/ 603452 h 792995"/>
                <a:gd name="connsiteX24" fmla="*/ 335330 w 741479"/>
                <a:gd name="connsiteY24" fmla="*/ 603451 h 792995"/>
                <a:gd name="connsiteX25" fmla="*/ 336731 w 741479"/>
                <a:gd name="connsiteY25" fmla="*/ 506609 h 792995"/>
                <a:gd name="connsiteX26" fmla="*/ 340784 w 741479"/>
                <a:gd name="connsiteY26" fmla="*/ 226490 h 792995"/>
                <a:gd name="connsiteX27" fmla="*/ 741479 w 741479"/>
                <a:gd name="connsiteY27" fmla="*/ 0 h 792995"/>
                <a:gd name="connsiteX28" fmla="*/ 648839 w 741479"/>
                <a:gd name="connsiteY28" fmla="*/ 189982 h 792995"/>
                <a:gd name="connsiteX29" fmla="*/ 735226 w 741479"/>
                <a:gd name="connsiteY29" fmla="*/ 377412 h 792995"/>
                <a:gd name="connsiteX30" fmla="*/ 662185 w 741479"/>
                <a:gd name="connsiteY30" fmla="*/ 418699 h 792995"/>
                <a:gd name="connsiteX31" fmla="*/ 601507 w 741479"/>
                <a:gd name="connsiteY31" fmla="*/ 287050 h 792995"/>
                <a:gd name="connsiteX32" fmla="*/ 572826 w 741479"/>
                <a:gd name="connsiteY32" fmla="*/ 345870 h 792995"/>
                <a:gd name="connsiteX33" fmla="*/ 571026 w 741479"/>
                <a:gd name="connsiteY33" fmla="*/ 470226 h 792995"/>
                <a:gd name="connsiteX34" fmla="*/ 507771 w 741479"/>
                <a:gd name="connsiteY34" fmla="*/ 505981 h 792995"/>
                <a:gd name="connsiteX35" fmla="*/ 513223 w 741479"/>
                <a:gd name="connsiteY35" fmla="*/ 129020 h 792995"/>
                <a:gd name="connsiteX36" fmla="*/ 576479 w 741479"/>
                <a:gd name="connsiteY36" fmla="*/ 93264 h 792995"/>
                <a:gd name="connsiteX37" fmla="*/ 574807 w 741479"/>
                <a:gd name="connsiteY37" fmla="*/ 208914 h 792995"/>
                <a:gd name="connsiteX38" fmla="*/ 652020 w 741479"/>
                <a:gd name="connsiteY38" fmla="*/ 50566 h 792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41479" h="792995">
                  <a:moveTo>
                    <a:pt x="219382" y="295111"/>
                  </a:moveTo>
                  <a:lnTo>
                    <a:pt x="213929" y="672073"/>
                  </a:lnTo>
                  <a:lnTo>
                    <a:pt x="150673" y="707829"/>
                  </a:lnTo>
                  <a:lnTo>
                    <a:pt x="153637" y="502881"/>
                  </a:lnTo>
                  <a:lnTo>
                    <a:pt x="109483" y="674962"/>
                  </a:lnTo>
                  <a:lnTo>
                    <a:pt x="66395" y="540290"/>
                  </a:lnTo>
                  <a:lnTo>
                    <a:pt x="63257" y="757240"/>
                  </a:lnTo>
                  <a:lnTo>
                    <a:pt x="0" y="792995"/>
                  </a:lnTo>
                  <a:lnTo>
                    <a:pt x="5454" y="416033"/>
                  </a:lnTo>
                  <a:lnTo>
                    <a:pt x="23395" y="405892"/>
                  </a:lnTo>
                  <a:lnTo>
                    <a:pt x="98544" y="363415"/>
                  </a:lnTo>
                  <a:lnTo>
                    <a:pt x="113322" y="409603"/>
                  </a:lnTo>
                  <a:lnTo>
                    <a:pt x="129690" y="345809"/>
                  </a:lnTo>
                  <a:lnTo>
                    <a:pt x="204839" y="303332"/>
                  </a:lnTo>
                  <a:close/>
                  <a:moveTo>
                    <a:pt x="313410" y="241962"/>
                  </a:moveTo>
                  <a:lnTo>
                    <a:pt x="307957" y="618924"/>
                  </a:lnTo>
                  <a:lnTo>
                    <a:pt x="244701" y="654679"/>
                  </a:lnTo>
                  <a:lnTo>
                    <a:pt x="250154" y="277717"/>
                  </a:lnTo>
                  <a:close/>
                  <a:moveTo>
                    <a:pt x="404041" y="190735"/>
                  </a:moveTo>
                  <a:lnTo>
                    <a:pt x="399989" y="470853"/>
                  </a:lnTo>
                  <a:lnTo>
                    <a:pt x="494653" y="417344"/>
                  </a:lnTo>
                  <a:lnTo>
                    <a:pt x="493252" y="514187"/>
                  </a:lnTo>
                  <a:lnTo>
                    <a:pt x="398587" y="567696"/>
                  </a:lnTo>
                  <a:lnTo>
                    <a:pt x="335331" y="603452"/>
                  </a:lnTo>
                  <a:lnTo>
                    <a:pt x="335330" y="603451"/>
                  </a:lnTo>
                  <a:lnTo>
                    <a:pt x="336731" y="506609"/>
                  </a:lnTo>
                  <a:lnTo>
                    <a:pt x="340784" y="226490"/>
                  </a:lnTo>
                  <a:close/>
                  <a:moveTo>
                    <a:pt x="741479" y="0"/>
                  </a:moveTo>
                  <a:lnTo>
                    <a:pt x="648839" y="189982"/>
                  </a:lnTo>
                  <a:lnTo>
                    <a:pt x="735226" y="377412"/>
                  </a:lnTo>
                  <a:lnTo>
                    <a:pt x="662185" y="418699"/>
                  </a:lnTo>
                  <a:lnTo>
                    <a:pt x="601507" y="287050"/>
                  </a:lnTo>
                  <a:lnTo>
                    <a:pt x="572826" y="345870"/>
                  </a:lnTo>
                  <a:lnTo>
                    <a:pt x="571026" y="470226"/>
                  </a:lnTo>
                  <a:lnTo>
                    <a:pt x="507771" y="505981"/>
                  </a:lnTo>
                  <a:lnTo>
                    <a:pt x="513223" y="129020"/>
                  </a:lnTo>
                  <a:lnTo>
                    <a:pt x="576479" y="93264"/>
                  </a:lnTo>
                  <a:lnTo>
                    <a:pt x="574807" y="208914"/>
                  </a:lnTo>
                  <a:lnTo>
                    <a:pt x="652020" y="505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E0BC7797-9147-21D1-E5C1-3880641A2DB4}"/>
                </a:ext>
              </a:extLst>
            </p:cNvPr>
            <p:cNvSpPr/>
            <p:nvPr/>
          </p:nvSpPr>
          <p:spPr>
            <a:xfrm>
              <a:off x="3320764" y="923001"/>
              <a:ext cx="1281886" cy="666816"/>
            </a:xfrm>
            <a:custGeom>
              <a:avLst/>
              <a:gdLst>
                <a:gd name="connsiteX0" fmla="*/ 948702 w 1281886"/>
                <a:gd name="connsiteY0" fmla="*/ 291459 h 666816"/>
                <a:gd name="connsiteX1" fmla="*/ 1041037 w 1281886"/>
                <a:gd name="connsiteY1" fmla="*/ 327768 h 666816"/>
                <a:gd name="connsiteX2" fmla="*/ 977374 w 1281886"/>
                <a:gd name="connsiteY2" fmla="*/ 402871 h 666816"/>
                <a:gd name="connsiteX3" fmla="*/ 1151304 w 1281886"/>
                <a:gd name="connsiteY3" fmla="*/ 371129 h 666816"/>
                <a:gd name="connsiteX4" fmla="*/ 1281886 w 1281886"/>
                <a:gd name="connsiteY4" fmla="*/ 422478 h 666816"/>
                <a:gd name="connsiteX5" fmla="*/ 1073211 w 1281886"/>
                <a:gd name="connsiteY5" fmla="*/ 460561 h 666816"/>
                <a:gd name="connsiteX6" fmla="*/ 1073211 w 1281886"/>
                <a:gd name="connsiteY6" fmla="*/ 666816 h 666816"/>
                <a:gd name="connsiteX7" fmla="*/ 966591 w 1281886"/>
                <a:gd name="connsiteY7" fmla="*/ 624890 h 666816"/>
                <a:gd name="connsiteX8" fmla="*/ 966591 w 1281886"/>
                <a:gd name="connsiteY8" fmla="*/ 480019 h 666816"/>
                <a:gd name="connsiteX9" fmla="*/ 901983 w 1281886"/>
                <a:gd name="connsiteY9" fmla="*/ 491810 h 666816"/>
                <a:gd name="connsiteX10" fmla="*/ 833528 w 1281886"/>
                <a:gd name="connsiteY10" fmla="*/ 572566 h 666816"/>
                <a:gd name="connsiteX11" fmla="*/ 741192 w 1281886"/>
                <a:gd name="connsiteY11" fmla="*/ 536257 h 666816"/>
                <a:gd name="connsiteX12" fmla="*/ 696992 w 1281886"/>
                <a:gd name="connsiteY12" fmla="*/ 192479 h 666816"/>
                <a:gd name="connsiteX13" fmla="*/ 789328 w 1281886"/>
                <a:gd name="connsiteY13" fmla="*/ 228789 h 666816"/>
                <a:gd name="connsiteX14" fmla="*/ 635128 w 1281886"/>
                <a:gd name="connsiteY14" fmla="*/ 410697 h 666816"/>
                <a:gd name="connsiteX15" fmla="*/ 773311 w 1281886"/>
                <a:gd name="connsiteY15" fmla="*/ 465034 h 666816"/>
                <a:gd name="connsiteX16" fmla="*/ 720000 w 1281886"/>
                <a:gd name="connsiteY16" fmla="*/ 527924 h 666816"/>
                <a:gd name="connsiteX17" fmla="*/ 581818 w 1281886"/>
                <a:gd name="connsiteY17" fmla="*/ 473586 h 666816"/>
                <a:gd name="connsiteX18" fmla="*/ 581818 w 1281886"/>
                <a:gd name="connsiteY18" fmla="*/ 473586 h 666816"/>
                <a:gd name="connsiteX19" fmla="*/ 489482 w 1281886"/>
                <a:gd name="connsiteY19" fmla="*/ 437277 h 666816"/>
                <a:gd name="connsiteX20" fmla="*/ 489482 w 1281886"/>
                <a:gd name="connsiteY20" fmla="*/ 437277 h 666816"/>
                <a:gd name="connsiteX21" fmla="*/ 489482 w 1281886"/>
                <a:gd name="connsiteY21" fmla="*/ 437277 h 666816"/>
                <a:gd name="connsiteX22" fmla="*/ 542792 w 1281886"/>
                <a:gd name="connsiteY22" fmla="*/ 374387 h 666816"/>
                <a:gd name="connsiteX23" fmla="*/ 542793 w 1281886"/>
                <a:gd name="connsiteY23" fmla="*/ 374388 h 666816"/>
                <a:gd name="connsiteX24" fmla="*/ 564700 w 1281886"/>
                <a:gd name="connsiteY24" fmla="*/ 140458 h 666816"/>
                <a:gd name="connsiteX25" fmla="*/ 657035 w 1281886"/>
                <a:gd name="connsiteY25" fmla="*/ 176767 h 666816"/>
                <a:gd name="connsiteX26" fmla="*/ 449525 w 1281886"/>
                <a:gd name="connsiteY26" fmla="*/ 421564 h 666816"/>
                <a:gd name="connsiteX27" fmla="*/ 357190 w 1281886"/>
                <a:gd name="connsiteY27" fmla="*/ 385255 h 666816"/>
                <a:gd name="connsiteX28" fmla="*/ 207510 w 1281886"/>
                <a:gd name="connsiteY28" fmla="*/ 0 h 666816"/>
                <a:gd name="connsiteX29" fmla="*/ 233699 w 1281886"/>
                <a:gd name="connsiteY29" fmla="*/ 10298 h 666816"/>
                <a:gd name="connsiteX30" fmla="*/ 343394 w 1281886"/>
                <a:gd name="connsiteY30" fmla="*/ 53434 h 666816"/>
                <a:gd name="connsiteX31" fmla="*/ 335855 w 1281886"/>
                <a:gd name="connsiteY31" fmla="*/ 98084 h 666816"/>
                <a:gd name="connsiteX32" fmla="*/ 388859 w 1281886"/>
                <a:gd name="connsiteY32" fmla="*/ 71312 h 666816"/>
                <a:gd name="connsiteX33" fmla="*/ 498554 w 1281886"/>
                <a:gd name="connsiteY33" fmla="*/ 114447 h 666816"/>
                <a:gd name="connsiteX34" fmla="*/ 519782 w 1281886"/>
                <a:gd name="connsiteY34" fmla="*/ 122795 h 666816"/>
                <a:gd name="connsiteX35" fmla="*/ 312272 w 1281886"/>
                <a:gd name="connsiteY35" fmla="*/ 367592 h 666816"/>
                <a:gd name="connsiteX36" fmla="*/ 219936 w 1281886"/>
                <a:gd name="connsiteY36" fmla="*/ 331283 h 666816"/>
                <a:gd name="connsiteX37" fmla="*/ 332756 w 1281886"/>
                <a:gd name="connsiteY37" fmla="*/ 198191 h 666816"/>
                <a:gd name="connsiteX38" fmla="*/ 189780 w 1281886"/>
                <a:gd name="connsiteY38" fmla="*/ 270407 h 666816"/>
                <a:gd name="connsiteX39" fmla="*/ 211762 w 1281886"/>
                <a:gd name="connsiteY39" fmla="*/ 140220 h 666816"/>
                <a:gd name="connsiteX40" fmla="*/ 92335 w 1281886"/>
                <a:gd name="connsiteY40" fmla="*/ 281106 h 666816"/>
                <a:gd name="connsiteX41" fmla="*/ 0 w 1281886"/>
                <a:gd name="connsiteY41" fmla="*/ 244797 h 666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281886" h="666816">
                  <a:moveTo>
                    <a:pt x="948702" y="291459"/>
                  </a:moveTo>
                  <a:lnTo>
                    <a:pt x="1041037" y="327768"/>
                  </a:lnTo>
                  <a:lnTo>
                    <a:pt x="977374" y="402871"/>
                  </a:lnTo>
                  <a:lnTo>
                    <a:pt x="1151304" y="371129"/>
                  </a:lnTo>
                  <a:lnTo>
                    <a:pt x="1281886" y="422478"/>
                  </a:lnTo>
                  <a:lnTo>
                    <a:pt x="1073211" y="460561"/>
                  </a:lnTo>
                  <a:lnTo>
                    <a:pt x="1073211" y="666816"/>
                  </a:lnTo>
                  <a:lnTo>
                    <a:pt x="966591" y="624890"/>
                  </a:lnTo>
                  <a:lnTo>
                    <a:pt x="966591" y="480019"/>
                  </a:lnTo>
                  <a:lnTo>
                    <a:pt x="901983" y="491810"/>
                  </a:lnTo>
                  <a:lnTo>
                    <a:pt x="833528" y="572566"/>
                  </a:lnTo>
                  <a:lnTo>
                    <a:pt x="741192" y="536257"/>
                  </a:lnTo>
                  <a:close/>
                  <a:moveTo>
                    <a:pt x="696992" y="192479"/>
                  </a:moveTo>
                  <a:lnTo>
                    <a:pt x="789328" y="228789"/>
                  </a:lnTo>
                  <a:lnTo>
                    <a:pt x="635128" y="410697"/>
                  </a:lnTo>
                  <a:lnTo>
                    <a:pt x="773311" y="465034"/>
                  </a:lnTo>
                  <a:lnTo>
                    <a:pt x="720000" y="527924"/>
                  </a:lnTo>
                  <a:lnTo>
                    <a:pt x="581818" y="473586"/>
                  </a:lnTo>
                  <a:lnTo>
                    <a:pt x="581818" y="473586"/>
                  </a:lnTo>
                  <a:lnTo>
                    <a:pt x="489482" y="437277"/>
                  </a:lnTo>
                  <a:lnTo>
                    <a:pt x="489482" y="437277"/>
                  </a:lnTo>
                  <a:lnTo>
                    <a:pt x="489482" y="437277"/>
                  </a:lnTo>
                  <a:lnTo>
                    <a:pt x="542792" y="374387"/>
                  </a:lnTo>
                  <a:lnTo>
                    <a:pt x="542793" y="374388"/>
                  </a:lnTo>
                  <a:close/>
                  <a:moveTo>
                    <a:pt x="564700" y="140458"/>
                  </a:moveTo>
                  <a:lnTo>
                    <a:pt x="657035" y="176767"/>
                  </a:lnTo>
                  <a:lnTo>
                    <a:pt x="449525" y="421564"/>
                  </a:lnTo>
                  <a:lnTo>
                    <a:pt x="357190" y="385255"/>
                  </a:lnTo>
                  <a:close/>
                  <a:moveTo>
                    <a:pt x="207510" y="0"/>
                  </a:moveTo>
                  <a:lnTo>
                    <a:pt x="233699" y="10298"/>
                  </a:lnTo>
                  <a:lnTo>
                    <a:pt x="343394" y="53434"/>
                  </a:lnTo>
                  <a:lnTo>
                    <a:pt x="335855" y="98084"/>
                  </a:lnTo>
                  <a:lnTo>
                    <a:pt x="388859" y="71312"/>
                  </a:lnTo>
                  <a:lnTo>
                    <a:pt x="498554" y="114447"/>
                  </a:lnTo>
                  <a:lnTo>
                    <a:pt x="519782" y="122795"/>
                  </a:lnTo>
                  <a:lnTo>
                    <a:pt x="312272" y="367592"/>
                  </a:lnTo>
                  <a:lnTo>
                    <a:pt x="219936" y="331283"/>
                  </a:lnTo>
                  <a:lnTo>
                    <a:pt x="332756" y="198191"/>
                  </a:lnTo>
                  <a:lnTo>
                    <a:pt x="189780" y="270407"/>
                  </a:lnTo>
                  <a:lnTo>
                    <a:pt x="211762" y="140220"/>
                  </a:lnTo>
                  <a:lnTo>
                    <a:pt x="92335" y="281106"/>
                  </a:lnTo>
                  <a:lnTo>
                    <a:pt x="0" y="2447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7E98644-9E9E-AC62-3BFB-60609C2E12E2}"/>
              </a:ext>
            </a:extLst>
          </p:cNvPr>
          <p:cNvGrpSpPr/>
          <p:nvPr/>
        </p:nvGrpSpPr>
        <p:grpSpPr>
          <a:xfrm>
            <a:off x="1395437" y="824567"/>
            <a:ext cx="1196912" cy="2710818"/>
            <a:chOff x="468859" y="511969"/>
            <a:chExt cx="2241775" cy="5077276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7319691E-584D-7B56-CAFF-59FE908B5C67}"/>
                </a:ext>
              </a:extLst>
            </p:cNvPr>
            <p:cNvGrpSpPr/>
            <p:nvPr/>
          </p:nvGrpSpPr>
          <p:grpSpPr>
            <a:xfrm>
              <a:off x="468859" y="511969"/>
              <a:ext cx="2241775" cy="5077276"/>
              <a:chOff x="-2152533" y="511969"/>
              <a:chExt cx="2241775" cy="7091238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E186F752-0DC8-0A83-B5F2-F6841EE7BA10}"/>
                  </a:ext>
                </a:extLst>
              </p:cNvPr>
              <p:cNvGrpSpPr/>
              <p:nvPr/>
            </p:nvGrpSpPr>
            <p:grpSpPr>
              <a:xfrm>
                <a:off x="-2152533" y="511969"/>
                <a:ext cx="2241775" cy="2000471"/>
                <a:chOff x="1208584" y="511969"/>
                <a:chExt cx="2241775" cy="2000471"/>
              </a:xfrm>
              <a:solidFill>
                <a:srgbClr val="00B0F0"/>
              </a:solidFill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CDE88A2D-7C8A-8D45-CC2D-67C664ECBB86}"/>
                    </a:ext>
                  </a:extLst>
                </p:cNvPr>
                <p:cNvSpPr/>
                <p:nvPr/>
              </p:nvSpPr>
              <p:spPr>
                <a:xfrm>
                  <a:off x="2526438" y="1347816"/>
                  <a:ext cx="923921" cy="1164624"/>
                </a:xfrm>
                <a:custGeom>
                  <a:avLst/>
                  <a:gdLst>
                    <a:gd name="connsiteX0" fmla="*/ 0 w 498475"/>
                    <a:gd name="connsiteY0" fmla="*/ 765175 h 765175"/>
                    <a:gd name="connsiteX1" fmla="*/ 498475 w 498475"/>
                    <a:gd name="connsiteY1" fmla="*/ 393700 h 765175"/>
                    <a:gd name="connsiteX2" fmla="*/ 263525 w 498475"/>
                    <a:gd name="connsiteY2" fmla="*/ 0 h 765175"/>
                    <a:gd name="connsiteX3" fmla="*/ 0 w 498475"/>
                    <a:gd name="connsiteY3" fmla="*/ 765175 h 765175"/>
                    <a:gd name="connsiteX0" fmla="*/ 0 w 498475"/>
                    <a:gd name="connsiteY0" fmla="*/ 638175 h 638175"/>
                    <a:gd name="connsiteX1" fmla="*/ 498475 w 498475"/>
                    <a:gd name="connsiteY1" fmla="*/ 266700 h 638175"/>
                    <a:gd name="connsiteX2" fmla="*/ 273050 w 498475"/>
                    <a:gd name="connsiteY2" fmla="*/ 0 h 638175"/>
                    <a:gd name="connsiteX3" fmla="*/ 0 w 498475"/>
                    <a:gd name="connsiteY3" fmla="*/ 638175 h 638175"/>
                    <a:gd name="connsiteX0" fmla="*/ 0 w 501650"/>
                    <a:gd name="connsiteY0" fmla="*/ 638175 h 638175"/>
                    <a:gd name="connsiteX1" fmla="*/ 501650 w 501650"/>
                    <a:gd name="connsiteY1" fmla="*/ 266700 h 638175"/>
                    <a:gd name="connsiteX2" fmla="*/ 273050 w 501650"/>
                    <a:gd name="connsiteY2" fmla="*/ 0 h 638175"/>
                    <a:gd name="connsiteX3" fmla="*/ 0 w 501650"/>
                    <a:gd name="connsiteY3" fmla="*/ 638175 h 638175"/>
                    <a:gd name="connsiteX0" fmla="*/ 0 w 503961"/>
                    <a:gd name="connsiteY0" fmla="*/ 638175 h 638175"/>
                    <a:gd name="connsiteX1" fmla="*/ 503961 w 503961"/>
                    <a:gd name="connsiteY1" fmla="*/ 241857 h 638175"/>
                    <a:gd name="connsiteX2" fmla="*/ 273050 w 503961"/>
                    <a:gd name="connsiteY2" fmla="*/ 0 h 638175"/>
                    <a:gd name="connsiteX3" fmla="*/ 0 w 503961"/>
                    <a:gd name="connsiteY3" fmla="*/ 638175 h 638175"/>
                    <a:gd name="connsiteX0" fmla="*/ 0 w 502420"/>
                    <a:gd name="connsiteY0" fmla="*/ 638175 h 638175"/>
                    <a:gd name="connsiteX1" fmla="*/ 502420 w 502420"/>
                    <a:gd name="connsiteY1" fmla="*/ 264371 h 638175"/>
                    <a:gd name="connsiteX2" fmla="*/ 273050 w 502420"/>
                    <a:gd name="connsiteY2" fmla="*/ 0 h 638175"/>
                    <a:gd name="connsiteX3" fmla="*/ 0 w 502420"/>
                    <a:gd name="connsiteY3" fmla="*/ 638175 h 638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2420" h="638175">
                      <a:moveTo>
                        <a:pt x="0" y="638175"/>
                      </a:moveTo>
                      <a:lnTo>
                        <a:pt x="502420" y="264371"/>
                      </a:lnTo>
                      <a:lnTo>
                        <a:pt x="273050" y="0"/>
                      </a:lnTo>
                      <a:lnTo>
                        <a:pt x="0" y="638175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33A2686B-3581-E777-E812-7E96BEA354B0}"/>
                    </a:ext>
                  </a:extLst>
                </p:cNvPr>
                <p:cNvSpPr/>
                <p:nvPr/>
              </p:nvSpPr>
              <p:spPr>
                <a:xfrm>
                  <a:off x="1208584" y="665881"/>
                  <a:ext cx="1818296" cy="1846559"/>
                </a:xfrm>
                <a:custGeom>
                  <a:avLst/>
                  <a:gdLst>
                    <a:gd name="connsiteX0" fmla="*/ 843952 w 3765078"/>
                    <a:gd name="connsiteY0" fmla="*/ 0 h 3103637"/>
                    <a:gd name="connsiteX1" fmla="*/ 1552897 w 3765078"/>
                    <a:gd name="connsiteY1" fmla="*/ 810900 h 3103637"/>
                    <a:gd name="connsiteX2" fmla="*/ 1446705 w 3765078"/>
                    <a:gd name="connsiteY2" fmla="*/ 889306 h 3103637"/>
                    <a:gd name="connsiteX3" fmla="*/ 2839663 w 3765078"/>
                    <a:gd name="connsiteY3" fmla="*/ 1648256 h 3103637"/>
                    <a:gd name="connsiteX4" fmla="*/ 3056133 w 3765078"/>
                    <a:gd name="connsiteY4" fmla="*/ 1146175 h 3103637"/>
                    <a:gd name="connsiteX5" fmla="*/ 3765078 w 3765078"/>
                    <a:gd name="connsiteY5" fmla="*/ 1957075 h 3103637"/>
                    <a:gd name="connsiteX6" fmla="*/ 2212181 w 3765078"/>
                    <a:gd name="connsiteY6" fmla="*/ 3103637 h 3103637"/>
                    <a:gd name="connsiteX7" fmla="*/ 2553367 w 3765078"/>
                    <a:gd name="connsiteY7" fmla="*/ 2312292 h 3103637"/>
                    <a:gd name="connsiteX8" fmla="*/ 807652 w 3765078"/>
                    <a:gd name="connsiteY8" fmla="*/ 1361143 h 3103637"/>
                    <a:gd name="connsiteX9" fmla="*/ 0 w 3765078"/>
                    <a:gd name="connsiteY9" fmla="*/ 1957462 h 3103637"/>
                    <a:gd name="connsiteX0" fmla="*/ 843952 w 3056133"/>
                    <a:gd name="connsiteY0" fmla="*/ 0 h 3103637"/>
                    <a:gd name="connsiteX1" fmla="*/ 1552897 w 3056133"/>
                    <a:gd name="connsiteY1" fmla="*/ 810900 h 3103637"/>
                    <a:gd name="connsiteX2" fmla="*/ 1446705 w 3056133"/>
                    <a:gd name="connsiteY2" fmla="*/ 889306 h 3103637"/>
                    <a:gd name="connsiteX3" fmla="*/ 2839663 w 3056133"/>
                    <a:gd name="connsiteY3" fmla="*/ 1648256 h 3103637"/>
                    <a:gd name="connsiteX4" fmla="*/ 3056133 w 3056133"/>
                    <a:gd name="connsiteY4" fmla="*/ 1146175 h 3103637"/>
                    <a:gd name="connsiteX5" fmla="*/ 2212181 w 3056133"/>
                    <a:gd name="connsiteY5" fmla="*/ 3103637 h 3103637"/>
                    <a:gd name="connsiteX6" fmla="*/ 2553367 w 3056133"/>
                    <a:gd name="connsiteY6" fmla="*/ 2312292 h 3103637"/>
                    <a:gd name="connsiteX7" fmla="*/ 807652 w 3056133"/>
                    <a:gd name="connsiteY7" fmla="*/ 1361143 h 3103637"/>
                    <a:gd name="connsiteX8" fmla="*/ 0 w 3056133"/>
                    <a:gd name="connsiteY8" fmla="*/ 1957462 h 3103637"/>
                    <a:gd name="connsiteX9" fmla="*/ 843952 w 3056133"/>
                    <a:gd name="connsiteY9" fmla="*/ 0 h 3103637"/>
                    <a:gd name="connsiteX0" fmla="*/ 843952 w 3056133"/>
                    <a:gd name="connsiteY0" fmla="*/ 0 h 3103637"/>
                    <a:gd name="connsiteX1" fmla="*/ 1552897 w 3056133"/>
                    <a:gd name="connsiteY1" fmla="*/ 810900 h 3103637"/>
                    <a:gd name="connsiteX2" fmla="*/ 1446705 w 3056133"/>
                    <a:gd name="connsiteY2" fmla="*/ 889306 h 3103637"/>
                    <a:gd name="connsiteX3" fmla="*/ 2839663 w 3056133"/>
                    <a:gd name="connsiteY3" fmla="*/ 1648256 h 3103637"/>
                    <a:gd name="connsiteX4" fmla="*/ 3056133 w 3056133"/>
                    <a:gd name="connsiteY4" fmla="*/ 1146175 h 3103637"/>
                    <a:gd name="connsiteX5" fmla="*/ 2212181 w 3056133"/>
                    <a:gd name="connsiteY5" fmla="*/ 3103637 h 3103637"/>
                    <a:gd name="connsiteX6" fmla="*/ 807652 w 3056133"/>
                    <a:gd name="connsiteY6" fmla="*/ 1361143 h 3103637"/>
                    <a:gd name="connsiteX7" fmla="*/ 0 w 3056133"/>
                    <a:gd name="connsiteY7" fmla="*/ 1957462 h 3103637"/>
                    <a:gd name="connsiteX8" fmla="*/ 843952 w 3056133"/>
                    <a:gd name="connsiteY8" fmla="*/ 0 h 3103637"/>
                    <a:gd name="connsiteX0" fmla="*/ 843952 w 3056133"/>
                    <a:gd name="connsiteY0" fmla="*/ 0 h 3103637"/>
                    <a:gd name="connsiteX1" fmla="*/ 1552897 w 3056133"/>
                    <a:gd name="connsiteY1" fmla="*/ 810900 h 3103637"/>
                    <a:gd name="connsiteX2" fmla="*/ 1446705 w 3056133"/>
                    <a:gd name="connsiteY2" fmla="*/ 889306 h 3103637"/>
                    <a:gd name="connsiteX3" fmla="*/ 3056133 w 3056133"/>
                    <a:gd name="connsiteY3" fmla="*/ 1146175 h 3103637"/>
                    <a:gd name="connsiteX4" fmla="*/ 2212181 w 3056133"/>
                    <a:gd name="connsiteY4" fmla="*/ 3103637 h 3103637"/>
                    <a:gd name="connsiteX5" fmla="*/ 807652 w 3056133"/>
                    <a:gd name="connsiteY5" fmla="*/ 1361143 h 3103637"/>
                    <a:gd name="connsiteX6" fmla="*/ 0 w 3056133"/>
                    <a:gd name="connsiteY6" fmla="*/ 1957462 h 3103637"/>
                    <a:gd name="connsiteX7" fmla="*/ 843952 w 3056133"/>
                    <a:gd name="connsiteY7" fmla="*/ 0 h 3103637"/>
                    <a:gd name="connsiteX0" fmla="*/ 843952 w 3056133"/>
                    <a:gd name="connsiteY0" fmla="*/ 0 h 3103637"/>
                    <a:gd name="connsiteX1" fmla="*/ 1552897 w 3056133"/>
                    <a:gd name="connsiteY1" fmla="*/ 810900 h 3103637"/>
                    <a:gd name="connsiteX2" fmla="*/ 3056133 w 3056133"/>
                    <a:gd name="connsiteY2" fmla="*/ 1146175 h 3103637"/>
                    <a:gd name="connsiteX3" fmla="*/ 2212181 w 3056133"/>
                    <a:gd name="connsiteY3" fmla="*/ 3103637 h 3103637"/>
                    <a:gd name="connsiteX4" fmla="*/ 807652 w 3056133"/>
                    <a:gd name="connsiteY4" fmla="*/ 1361143 h 3103637"/>
                    <a:gd name="connsiteX5" fmla="*/ 0 w 3056133"/>
                    <a:gd name="connsiteY5" fmla="*/ 1957462 h 3103637"/>
                    <a:gd name="connsiteX6" fmla="*/ 843952 w 3056133"/>
                    <a:gd name="connsiteY6" fmla="*/ 0 h 3103637"/>
                    <a:gd name="connsiteX0" fmla="*/ 843952 w 3056133"/>
                    <a:gd name="connsiteY0" fmla="*/ 0 h 3103637"/>
                    <a:gd name="connsiteX1" fmla="*/ 3056133 w 3056133"/>
                    <a:gd name="connsiteY1" fmla="*/ 1146175 h 3103637"/>
                    <a:gd name="connsiteX2" fmla="*/ 2212181 w 3056133"/>
                    <a:gd name="connsiteY2" fmla="*/ 3103637 h 3103637"/>
                    <a:gd name="connsiteX3" fmla="*/ 807652 w 3056133"/>
                    <a:gd name="connsiteY3" fmla="*/ 1361143 h 3103637"/>
                    <a:gd name="connsiteX4" fmla="*/ 0 w 3056133"/>
                    <a:gd name="connsiteY4" fmla="*/ 1957462 h 3103637"/>
                    <a:gd name="connsiteX5" fmla="*/ 843952 w 3056133"/>
                    <a:gd name="connsiteY5" fmla="*/ 0 h 3103637"/>
                    <a:gd name="connsiteX0" fmla="*/ 843952 w 3056133"/>
                    <a:gd name="connsiteY0" fmla="*/ 0 h 3103637"/>
                    <a:gd name="connsiteX1" fmla="*/ 3056133 w 3056133"/>
                    <a:gd name="connsiteY1" fmla="*/ 1146175 h 3103637"/>
                    <a:gd name="connsiteX2" fmla="*/ 2212181 w 3056133"/>
                    <a:gd name="connsiteY2" fmla="*/ 3103637 h 3103637"/>
                    <a:gd name="connsiteX3" fmla="*/ 0 w 3056133"/>
                    <a:gd name="connsiteY3" fmla="*/ 1957462 h 3103637"/>
                    <a:gd name="connsiteX4" fmla="*/ 843952 w 3056133"/>
                    <a:gd name="connsiteY4" fmla="*/ 0 h 3103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56133" h="3103637">
                      <a:moveTo>
                        <a:pt x="843952" y="0"/>
                      </a:moveTo>
                      <a:lnTo>
                        <a:pt x="3056133" y="1146175"/>
                      </a:lnTo>
                      <a:lnTo>
                        <a:pt x="2212181" y="3103637"/>
                      </a:lnTo>
                      <a:lnTo>
                        <a:pt x="0" y="1957462"/>
                      </a:lnTo>
                      <a:lnTo>
                        <a:pt x="843952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4C694D4C-88DB-D325-1EEE-035B8F4E27F0}"/>
                    </a:ext>
                  </a:extLst>
                </p:cNvPr>
                <p:cNvSpPr/>
                <p:nvPr/>
              </p:nvSpPr>
              <p:spPr>
                <a:xfrm>
                  <a:off x="2526438" y="1472491"/>
                  <a:ext cx="923921" cy="1039948"/>
                </a:xfrm>
                <a:custGeom>
                  <a:avLst/>
                  <a:gdLst>
                    <a:gd name="connsiteX0" fmla="*/ 0 w 498475"/>
                    <a:gd name="connsiteY0" fmla="*/ 765175 h 765175"/>
                    <a:gd name="connsiteX1" fmla="*/ 498475 w 498475"/>
                    <a:gd name="connsiteY1" fmla="*/ 393700 h 765175"/>
                    <a:gd name="connsiteX2" fmla="*/ 263525 w 498475"/>
                    <a:gd name="connsiteY2" fmla="*/ 0 h 765175"/>
                    <a:gd name="connsiteX3" fmla="*/ 0 w 498475"/>
                    <a:gd name="connsiteY3" fmla="*/ 765175 h 765175"/>
                    <a:gd name="connsiteX0" fmla="*/ 0 w 498475"/>
                    <a:gd name="connsiteY0" fmla="*/ 638175 h 638175"/>
                    <a:gd name="connsiteX1" fmla="*/ 498475 w 498475"/>
                    <a:gd name="connsiteY1" fmla="*/ 266700 h 638175"/>
                    <a:gd name="connsiteX2" fmla="*/ 273050 w 498475"/>
                    <a:gd name="connsiteY2" fmla="*/ 0 h 638175"/>
                    <a:gd name="connsiteX3" fmla="*/ 0 w 498475"/>
                    <a:gd name="connsiteY3" fmla="*/ 638175 h 638175"/>
                    <a:gd name="connsiteX0" fmla="*/ 0 w 501650"/>
                    <a:gd name="connsiteY0" fmla="*/ 638175 h 638175"/>
                    <a:gd name="connsiteX1" fmla="*/ 501650 w 501650"/>
                    <a:gd name="connsiteY1" fmla="*/ 266700 h 638175"/>
                    <a:gd name="connsiteX2" fmla="*/ 273050 w 501650"/>
                    <a:gd name="connsiteY2" fmla="*/ 0 h 638175"/>
                    <a:gd name="connsiteX3" fmla="*/ 0 w 501650"/>
                    <a:gd name="connsiteY3" fmla="*/ 638175 h 638175"/>
                    <a:gd name="connsiteX0" fmla="*/ 0 w 503961"/>
                    <a:gd name="connsiteY0" fmla="*/ 638175 h 638175"/>
                    <a:gd name="connsiteX1" fmla="*/ 503961 w 503961"/>
                    <a:gd name="connsiteY1" fmla="*/ 241857 h 638175"/>
                    <a:gd name="connsiteX2" fmla="*/ 273050 w 503961"/>
                    <a:gd name="connsiteY2" fmla="*/ 0 h 638175"/>
                    <a:gd name="connsiteX3" fmla="*/ 0 w 503961"/>
                    <a:gd name="connsiteY3" fmla="*/ 638175 h 638175"/>
                    <a:gd name="connsiteX0" fmla="*/ 0 w 502420"/>
                    <a:gd name="connsiteY0" fmla="*/ 638175 h 638175"/>
                    <a:gd name="connsiteX1" fmla="*/ 502420 w 502420"/>
                    <a:gd name="connsiteY1" fmla="*/ 264371 h 638175"/>
                    <a:gd name="connsiteX2" fmla="*/ 273050 w 502420"/>
                    <a:gd name="connsiteY2" fmla="*/ 0 h 638175"/>
                    <a:gd name="connsiteX3" fmla="*/ 0 w 502420"/>
                    <a:gd name="connsiteY3" fmla="*/ 638175 h 638175"/>
                    <a:gd name="connsiteX0" fmla="*/ 0 w 502420"/>
                    <a:gd name="connsiteY0" fmla="*/ 569857 h 569857"/>
                    <a:gd name="connsiteX1" fmla="*/ 502420 w 502420"/>
                    <a:gd name="connsiteY1" fmla="*/ 196053 h 569857"/>
                    <a:gd name="connsiteX2" fmla="*/ 244544 w 502420"/>
                    <a:gd name="connsiteY2" fmla="*/ 0 h 569857"/>
                    <a:gd name="connsiteX3" fmla="*/ 0 w 502420"/>
                    <a:gd name="connsiteY3" fmla="*/ 569857 h 569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2420" h="569857">
                      <a:moveTo>
                        <a:pt x="0" y="569857"/>
                      </a:moveTo>
                      <a:lnTo>
                        <a:pt x="502420" y="196053"/>
                      </a:lnTo>
                      <a:lnTo>
                        <a:pt x="244544" y="0"/>
                      </a:lnTo>
                      <a:lnTo>
                        <a:pt x="0" y="56985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5B5EE28A-5F87-A78F-88FD-5EE6D7A8267F}"/>
                    </a:ext>
                  </a:extLst>
                </p:cNvPr>
                <p:cNvSpPr/>
                <p:nvPr/>
              </p:nvSpPr>
              <p:spPr>
                <a:xfrm>
                  <a:off x="1710382" y="511969"/>
                  <a:ext cx="1327507" cy="835890"/>
                </a:xfrm>
                <a:custGeom>
                  <a:avLst/>
                  <a:gdLst>
                    <a:gd name="connsiteX0" fmla="*/ 0 w 2231231"/>
                    <a:gd name="connsiteY0" fmla="*/ 259556 h 1414462"/>
                    <a:gd name="connsiteX1" fmla="*/ 0 w 2231231"/>
                    <a:gd name="connsiteY1" fmla="*/ 40481 h 1414462"/>
                    <a:gd name="connsiteX2" fmla="*/ 40481 w 2231231"/>
                    <a:gd name="connsiteY2" fmla="*/ 0 h 1414462"/>
                    <a:gd name="connsiteX3" fmla="*/ 2231231 w 2231231"/>
                    <a:gd name="connsiteY3" fmla="*/ 1081087 h 1414462"/>
                    <a:gd name="connsiteX4" fmla="*/ 2231231 w 2231231"/>
                    <a:gd name="connsiteY4" fmla="*/ 1150144 h 1414462"/>
                    <a:gd name="connsiteX5" fmla="*/ 2231231 w 2231231"/>
                    <a:gd name="connsiteY5" fmla="*/ 1414462 h 1414462"/>
                    <a:gd name="connsiteX6" fmla="*/ 0 w 2231231"/>
                    <a:gd name="connsiteY6" fmla="*/ 259556 h 1414462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231231 w 2231231"/>
                    <a:gd name="connsiteY3" fmla="*/ 1081087 h 1404937"/>
                    <a:gd name="connsiteX4" fmla="*/ 2231231 w 2231231"/>
                    <a:gd name="connsiteY4" fmla="*/ 1150144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178844 w 2231231"/>
                    <a:gd name="connsiteY3" fmla="*/ 1054893 h 1404937"/>
                    <a:gd name="connsiteX4" fmla="*/ 2231231 w 2231231"/>
                    <a:gd name="connsiteY4" fmla="*/ 1150144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178844 w 2231231"/>
                    <a:gd name="connsiteY3" fmla="*/ 1054893 h 1404937"/>
                    <a:gd name="connsiteX4" fmla="*/ 2231231 w 2231231"/>
                    <a:gd name="connsiteY4" fmla="*/ 1121569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188369 w 2231231"/>
                    <a:gd name="connsiteY3" fmla="*/ 1059656 h 1404937"/>
                    <a:gd name="connsiteX4" fmla="*/ 2231231 w 2231231"/>
                    <a:gd name="connsiteY4" fmla="*/ 1121569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31231" h="1404937">
                      <a:moveTo>
                        <a:pt x="0" y="259556"/>
                      </a:moveTo>
                      <a:lnTo>
                        <a:pt x="0" y="40481"/>
                      </a:lnTo>
                      <a:lnTo>
                        <a:pt x="40481" y="0"/>
                      </a:lnTo>
                      <a:lnTo>
                        <a:pt x="2188369" y="1059656"/>
                      </a:lnTo>
                      <a:lnTo>
                        <a:pt x="2231231" y="1121569"/>
                      </a:lnTo>
                      <a:lnTo>
                        <a:pt x="2212181" y="1404937"/>
                      </a:lnTo>
                      <a:lnTo>
                        <a:pt x="0" y="25955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065BA5F3-8020-7A8C-DB95-908FDE610CAF}"/>
                  </a:ext>
                </a:extLst>
              </p:cNvPr>
              <p:cNvSpPr/>
              <p:nvPr/>
            </p:nvSpPr>
            <p:spPr>
              <a:xfrm rot="5400000">
                <a:off x="-4379427" y="4057872"/>
                <a:ext cx="5773645" cy="1317024"/>
              </a:xfrm>
              <a:custGeom>
                <a:avLst/>
                <a:gdLst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2769734 w 5773645"/>
                  <a:gd name="connsiteY2" fmla="*/ 0 h 1317024"/>
                  <a:gd name="connsiteX3" fmla="*/ 3687670 w 5773645"/>
                  <a:gd name="connsiteY3" fmla="*/ 0 h 1317024"/>
                  <a:gd name="connsiteX4" fmla="*/ 5773645 w 5773645"/>
                  <a:gd name="connsiteY4" fmla="*/ 0 h 1317024"/>
                  <a:gd name="connsiteX5" fmla="*/ 5089886 w 5773645"/>
                  <a:gd name="connsiteY5" fmla="*/ 1317024 h 1317024"/>
                  <a:gd name="connsiteX6" fmla="*/ 3003911 w 5773645"/>
                  <a:gd name="connsiteY6" fmla="*/ 1317024 h 1317024"/>
                  <a:gd name="connsiteX7" fmla="*/ 2085975 w 5773645"/>
                  <a:gd name="connsiteY7" fmla="*/ 1317024 h 1317024"/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2769734 w 5773645"/>
                  <a:gd name="connsiteY2" fmla="*/ 0 h 1317024"/>
                  <a:gd name="connsiteX3" fmla="*/ 3687670 w 5773645"/>
                  <a:gd name="connsiteY3" fmla="*/ 0 h 1317024"/>
                  <a:gd name="connsiteX4" fmla="*/ 5773645 w 5773645"/>
                  <a:gd name="connsiteY4" fmla="*/ 0 h 1317024"/>
                  <a:gd name="connsiteX5" fmla="*/ 5089886 w 5773645"/>
                  <a:gd name="connsiteY5" fmla="*/ 1317024 h 1317024"/>
                  <a:gd name="connsiteX6" fmla="*/ 3003911 w 5773645"/>
                  <a:gd name="connsiteY6" fmla="*/ 1317024 h 1317024"/>
                  <a:gd name="connsiteX7" fmla="*/ 0 w 5773645"/>
                  <a:gd name="connsiteY7" fmla="*/ 1317024 h 1317024"/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2769734 w 5773645"/>
                  <a:gd name="connsiteY2" fmla="*/ 0 h 1317024"/>
                  <a:gd name="connsiteX3" fmla="*/ 3687670 w 5773645"/>
                  <a:gd name="connsiteY3" fmla="*/ 0 h 1317024"/>
                  <a:gd name="connsiteX4" fmla="*/ 5773645 w 5773645"/>
                  <a:gd name="connsiteY4" fmla="*/ 0 h 1317024"/>
                  <a:gd name="connsiteX5" fmla="*/ 5089886 w 5773645"/>
                  <a:gd name="connsiteY5" fmla="*/ 1317024 h 1317024"/>
                  <a:gd name="connsiteX6" fmla="*/ 0 w 5773645"/>
                  <a:gd name="connsiteY6" fmla="*/ 1317024 h 1317024"/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3687670 w 5773645"/>
                  <a:gd name="connsiteY2" fmla="*/ 0 h 1317024"/>
                  <a:gd name="connsiteX3" fmla="*/ 5773645 w 5773645"/>
                  <a:gd name="connsiteY3" fmla="*/ 0 h 1317024"/>
                  <a:gd name="connsiteX4" fmla="*/ 5089886 w 5773645"/>
                  <a:gd name="connsiteY4" fmla="*/ 1317024 h 1317024"/>
                  <a:gd name="connsiteX5" fmla="*/ 0 w 5773645"/>
                  <a:gd name="connsiteY5" fmla="*/ 1317024 h 1317024"/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5773645 w 5773645"/>
                  <a:gd name="connsiteY2" fmla="*/ 0 h 1317024"/>
                  <a:gd name="connsiteX3" fmla="*/ 5089886 w 5773645"/>
                  <a:gd name="connsiteY3" fmla="*/ 1317024 h 1317024"/>
                  <a:gd name="connsiteX4" fmla="*/ 0 w 5773645"/>
                  <a:gd name="connsiteY4" fmla="*/ 1317024 h 1317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3645" h="1317024">
                    <a:moveTo>
                      <a:pt x="0" y="1317024"/>
                    </a:moveTo>
                    <a:lnTo>
                      <a:pt x="683759" y="0"/>
                    </a:lnTo>
                    <a:lnTo>
                      <a:pt x="5773645" y="0"/>
                    </a:lnTo>
                    <a:lnTo>
                      <a:pt x="5089886" y="1317024"/>
                    </a:lnTo>
                    <a:lnTo>
                      <a:pt x="0" y="1317024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AD8DE46-AACA-100E-D70B-08EA71886C79}"/>
                  </a:ext>
                </a:extLst>
              </p:cNvPr>
              <p:cNvSpPr/>
              <p:nvPr/>
            </p:nvSpPr>
            <p:spPr>
              <a:xfrm rot="5400000" flipV="1">
                <a:off x="-3259955" y="4255426"/>
                <a:ext cx="5773645" cy="921918"/>
              </a:xfrm>
              <a:custGeom>
                <a:avLst/>
                <a:gdLst>
                  <a:gd name="connsiteX0" fmla="*/ 0 w 5773645"/>
                  <a:gd name="connsiteY0" fmla="*/ 921918 h 921918"/>
                  <a:gd name="connsiteX1" fmla="*/ 2085975 w 5773645"/>
                  <a:gd name="connsiteY1" fmla="*/ 921918 h 921918"/>
                  <a:gd name="connsiteX2" fmla="*/ 3004243 w 5773645"/>
                  <a:gd name="connsiteY2" fmla="*/ 921918 h 921918"/>
                  <a:gd name="connsiteX3" fmla="*/ 5090218 w 5773645"/>
                  <a:gd name="connsiteY3" fmla="*/ 921918 h 921918"/>
                  <a:gd name="connsiteX4" fmla="*/ 5773645 w 5773645"/>
                  <a:gd name="connsiteY4" fmla="*/ 0 h 921918"/>
                  <a:gd name="connsiteX5" fmla="*/ 3687670 w 5773645"/>
                  <a:gd name="connsiteY5" fmla="*/ 0 h 921918"/>
                  <a:gd name="connsiteX6" fmla="*/ 2769402 w 5773645"/>
                  <a:gd name="connsiteY6" fmla="*/ 0 h 921918"/>
                  <a:gd name="connsiteX7" fmla="*/ 683427 w 5773645"/>
                  <a:gd name="connsiteY7" fmla="*/ 0 h 921918"/>
                  <a:gd name="connsiteX0" fmla="*/ 0 w 5773645"/>
                  <a:gd name="connsiteY0" fmla="*/ 921918 h 921918"/>
                  <a:gd name="connsiteX1" fmla="*/ 2085975 w 5773645"/>
                  <a:gd name="connsiteY1" fmla="*/ 921918 h 921918"/>
                  <a:gd name="connsiteX2" fmla="*/ 3004243 w 5773645"/>
                  <a:gd name="connsiteY2" fmla="*/ 921918 h 921918"/>
                  <a:gd name="connsiteX3" fmla="*/ 5090218 w 5773645"/>
                  <a:gd name="connsiteY3" fmla="*/ 921918 h 921918"/>
                  <a:gd name="connsiteX4" fmla="*/ 5773645 w 5773645"/>
                  <a:gd name="connsiteY4" fmla="*/ 0 h 921918"/>
                  <a:gd name="connsiteX5" fmla="*/ 3687670 w 5773645"/>
                  <a:gd name="connsiteY5" fmla="*/ 0 h 921918"/>
                  <a:gd name="connsiteX6" fmla="*/ 683427 w 5773645"/>
                  <a:gd name="connsiteY6" fmla="*/ 0 h 921918"/>
                  <a:gd name="connsiteX7" fmla="*/ 0 w 5773645"/>
                  <a:gd name="connsiteY7" fmla="*/ 921918 h 921918"/>
                  <a:gd name="connsiteX0" fmla="*/ 0 w 5773645"/>
                  <a:gd name="connsiteY0" fmla="*/ 921918 h 921918"/>
                  <a:gd name="connsiteX1" fmla="*/ 2085975 w 5773645"/>
                  <a:gd name="connsiteY1" fmla="*/ 921918 h 921918"/>
                  <a:gd name="connsiteX2" fmla="*/ 3004243 w 5773645"/>
                  <a:gd name="connsiteY2" fmla="*/ 921918 h 921918"/>
                  <a:gd name="connsiteX3" fmla="*/ 5090218 w 5773645"/>
                  <a:gd name="connsiteY3" fmla="*/ 921918 h 921918"/>
                  <a:gd name="connsiteX4" fmla="*/ 5773645 w 5773645"/>
                  <a:gd name="connsiteY4" fmla="*/ 0 h 921918"/>
                  <a:gd name="connsiteX5" fmla="*/ 683427 w 5773645"/>
                  <a:gd name="connsiteY5" fmla="*/ 0 h 921918"/>
                  <a:gd name="connsiteX6" fmla="*/ 0 w 5773645"/>
                  <a:gd name="connsiteY6" fmla="*/ 921918 h 921918"/>
                  <a:gd name="connsiteX0" fmla="*/ 0 w 5773645"/>
                  <a:gd name="connsiteY0" fmla="*/ 921918 h 921918"/>
                  <a:gd name="connsiteX1" fmla="*/ 2085975 w 5773645"/>
                  <a:gd name="connsiteY1" fmla="*/ 921918 h 921918"/>
                  <a:gd name="connsiteX2" fmla="*/ 5090218 w 5773645"/>
                  <a:gd name="connsiteY2" fmla="*/ 921918 h 921918"/>
                  <a:gd name="connsiteX3" fmla="*/ 5773645 w 5773645"/>
                  <a:gd name="connsiteY3" fmla="*/ 0 h 921918"/>
                  <a:gd name="connsiteX4" fmla="*/ 683427 w 5773645"/>
                  <a:gd name="connsiteY4" fmla="*/ 0 h 921918"/>
                  <a:gd name="connsiteX5" fmla="*/ 0 w 5773645"/>
                  <a:gd name="connsiteY5" fmla="*/ 921918 h 921918"/>
                  <a:gd name="connsiteX0" fmla="*/ 0 w 5773645"/>
                  <a:gd name="connsiteY0" fmla="*/ 921918 h 921918"/>
                  <a:gd name="connsiteX1" fmla="*/ 5090218 w 5773645"/>
                  <a:gd name="connsiteY1" fmla="*/ 921918 h 921918"/>
                  <a:gd name="connsiteX2" fmla="*/ 5773645 w 5773645"/>
                  <a:gd name="connsiteY2" fmla="*/ 0 h 921918"/>
                  <a:gd name="connsiteX3" fmla="*/ 683427 w 5773645"/>
                  <a:gd name="connsiteY3" fmla="*/ 0 h 921918"/>
                  <a:gd name="connsiteX4" fmla="*/ 0 w 5773645"/>
                  <a:gd name="connsiteY4" fmla="*/ 921918 h 92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3645" h="921918">
                    <a:moveTo>
                      <a:pt x="0" y="921918"/>
                    </a:moveTo>
                    <a:lnTo>
                      <a:pt x="5090218" y="921918"/>
                    </a:lnTo>
                    <a:lnTo>
                      <a:pt x="5773645" y="0"/>
                    </a:lnTo>
                    <a:lnTo>
                      <a:pt x="683427" y="0"/>
                    </a:lnTo>
                    <a:lnTo>
                      <a:pt x="0" y="921918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72240C5-8541-7FB6-186C-FB1DA62C4491}"/>
                </a:ext>
              </a:extLst>
            </p:cNvPr>
            <p:cNvSpPr/>
            <p:nvPr/>
          </p:nvSpPr>
          <p:spPr>
            <a:xfrm>
              <a:off x="532782" y="2727074"/>
              <a:ext cx="1180735" cy="1000227"/>
            </a:xfrm>
            <a:custGeom>
              <a:avLst/>
              <a:gdLst>
                <a:gd name="connsiteX0" fmla="*/ 1636186 w 2368859"/>
                <a:gd name="connsiteY0" fmla="*/ 658537 h 2006714"/>
                <a:gd name="connsiteX1" fmla="*/ 1839232 w 2368859"/>
                <a:gd name="connsiteY1" fmla="*/ 740575 h 2006714"/>
                <a:gd name="connsiteX2" fmla="*/ 1837298 w 2368859"/>
                <a:gd name="connsiteY2" fmla="*/ 1063687 h 2006714"/>
                <a:gd name="connsiteX3" fmla="*/ 2081709 w 2368859"/>
                <a:gd name="connsiteY3" fmla="*/ 838546 h 2006714"/>
                <a:gd name="connsiteX4" fmla="*/ 2368859 w 2368859"/>
                <a:gd name="connsiteY4" fmla="*/ 954566 h 2006714"/>
                <a:gd name="connsiteX5" fmla="*/ 2075622 w 2368859"/>
                <a:gd name="connsiteY5" fmla="*/ 1224683 h 2006714"/>
                <a:gd name="connsiteX6" fmla="*/ 2359992 w 2368859"/>
                <a:gd name="connsiteY6" fmla="*/ 2006714 h 2006714"/>
                <a:gd name="connsiteX7" fmla="*/ 2125535 w 2368859"/>
                <a:gd name="connsiteY7" fmla="*/ 1911984 h 2006714"/>
                <a:gd name="connsiteX8" fmla="*/ 1925797 w 2368859"/>
                <a:gd name="connsiteY8" fmla="*/ 1362695 h 2006714"/>
                <a:gd name="connsiteX9" fmla="*/ 1835007 w 2368859"/>
                <a:gd name="connsiteY9" fmla="*/ 1446326 h 2006714"/>
                <a:gd name="connsiteX10" fmla="*/ 1832928 w 2368859"/>
                <a:gd name="connsiteY10" fmla="*/ 1793761 h 2006714"/>
                <a:gd name="connsiteX11" fmla="*/ 1629882 w 2368859"/>
                <a:gd name="connsiteY11" fmla="*/ 1711722 h 2006714"/>
                <a:gd name="connsiteX12" fmla="*/ 1082676 w 2368859"/>
                <a:gd name="connsiteY12" fmla="*/ 434897 h 2006714"/>
                <a:gd name="connsiteX13" fmla="*/ 1285722 w 2368859"/>
                <a:gd name="connsiteY13" fmla="*/ 516935 h 2006714"/>
                <a:gd name="connsiteX14" fmla="*/ 1281038 w 2368859"/>
                <a:gd name="connsiteY14" fmla="*/ 1299554 h 2006714"/>
                <a:gd name="connsiteX15" fmla="*/ 1584902 w 2368859"/>
                <a:gd name="connsiteY15" fmla="*/ 1422327 h 2006714"/>
                <a:gd name="connsiteX16" fmla="*/ 1583282 w 2368859"/>
                <a:gd name="connsiteY16" fmla="*/ 1692894 h 2006714"/>
                <a:gd name="connsiteX17" fmla="*/ 1279418 w 2368859"/>
                <a:gd name="connsiteY17" fmla="*/ 1570122 h 2006714"/>
                <a:gd name="connsiteX18" fmla="*/ 1076372 w 2368859"/>
                <a:gd name="connsiteY18" fmla="*/ 1488084 h 2006714"/>
                <a:gd name="connsiteX19" fmla="*/ 1076372 w 2368859"/>
                <a:gd name="connsiteY19" fmla="*/ 1488083 h 2006714"/>
                <a:gd name="connsiteX20" fmla="*/ 1077991 w 2368859"/>
                <a:gd name="connsiteY20" fmla="*/ 1217516 h 2006714"/>
                <a:gd name="connsiteX21" fmla="*/ 1077992 w 2368859"/>
                <a:gd name="connsiteY21" fmla="*/ 1217516 h 2006714"/>
                <a:gd name="connsiteX22" fmla="*/ 791764 w 2368859"/>
                <a:gd name="connsiteY22" fmla="*/ 317357 h 2006714"/>
                <a:gd name="connsiteX23" fmla="*/ 994810 w 2368859"/>
                <a:gd name="connsiteY23" fmla="*/ 399396 h 2006714"/>
                <a:gd name="connsiteX24" fmla="*/ 988506 w 2368859"/>
                <a:gd name="connsiteY24" fmla="*/ 1452582 h 2006714"/>
                <a:gd name="connsiteX25" fmla="*/ 785461 w 2368859"/>
                <a:gd name="connsiteY25" fmla="*/ 1370544 h 2006714"/>
                <a:gd name="connsiteX26" fmla="*/ 6303 w 2368859"/>
                <a:gd name="connsiteY26" fmla="*/ 0 h 2006714"/>
                <a:gd name="connsiteX27" fmla="*/ 63893 w 2368859"/>
                <a:gd name="connsiteY27" fmla="*/ 23269 h 2006714"/>
                <a:gd name="connsiteX28" fmla="*/ 305113 w 2368859"/>
                <a:gd name="connsiteY28" fmla="*/ 120731 h 2006714"/>
                <a:gd name="connsiteX29" fmla="*/ 354182 w 2368859"/>
                <a:gd name="connsiteY29" fmla="*/ 294567 h 2006714"/>
                <a:gd name="connsiteX30" fmla="*/ 405090 w 2368859"/>
                <a:gd name="connsiteY30" fmla="*/ 161125 h 2006714"/>
                <a:gd name="connsiteX31" fmla="*/ 646308 w 2368859"/>
                <a:gd name="connsiteY31" fmla="*/ 258586 h 2006714"/>
                <a:gd name="connsiteX32" fmla="*/ 692989 w 2368859"/>
                <a:gd name="connsiteY32" fmla="*/ 277447 h 2006714"/>
                <a:gd name="connsiteX33" fmla="*/ 686686 w 2368859"/>
                <a:gd name="connsiteY33" fmla="*/ 1330635 h 2006714"/>
                <a:gd name="connsiteX34" fmla="*/ 483640 w 2368859"/>
                <a:gd name="connsiteY34" fmla="*/ 1248597 h 2006714"/>
                <a:gd name="connsiteX35" fmla="*/ 487067 w 2368859"/>
                <a:gd name="connsiteY35" fmla="*/ 675997 h 2006714"/>
                <a:gd name="connsiteX36" fmla="*/ 349745 w 2368859"/>
                <a:gd name="connsiteY36" fmla="*/ 1035950 h 2006714"/>
                <a:gd name="connsiteX37" fmla="*/ 206673 w 2368859"/>
                <a:gd name="connsiteY37" fmla="*/ 529093 h 2006714"/>
                <a:gd name="connsiteX38" fmla="*/ 203045 w 2368859"/>
                <a:gd name="connsiteY38" fmla="*/ 1135225 h 2006714"/>
                <a:gd name="connsiteX39" fmla="*/ 0 w 2368859"/>
                <a:gd name="connsiteY39" fmla="*/ 1053187 h 2006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368859" h="2006714">
                  <a:moveTo>
                    <a:pt x="1636186" y="658537"/>
                  </a:moveTo>
                  <a:lnTo>
                    <a:pt x="1839232" y="740575"/>
                  </a:lnTo>
                  <a:lnTo>
                    <a:pt x="1837298" y="1063687"/>
                  </a:lnTo>
                  <a:lnTo>
                    <a:pt x="2081709" y="838546"/>
                  </a:lnTo>
                  <a:lnTo>
                    <a:pt x="2368859" y="954566"/>
                  </a:lnTo>
                  <a:lnTo>
                    <a:pt x="2075622" y="1224683"/>
                  </a:lnTo>
                  <a:lnTo>
                    <a:pt x="2359992" y="2006714"/>
                  </a:lnTo>
                  <a:lnTo>
                    <a:pt x="2125535" y="1911984"/>
                  </a:lnTo>
                  <a:lnTo>
                    <a:pt x="1925797" y="1362695"/>
                  </a:lnTo>
                  <a:lnTo>
                    <a:pt x="1835007" y="1446326"/>
                  </a:lnTo>
                  <a:lnTo>
                    <a:pt x="1832928" y="1793761"/>
                  </a:lnTo>
                  <a:lnTo>
                    <a:pt x="1629882" y="1711722"/>
                  </a:lnTo>
                  <a:close/>
                  <a:moveTo>
                    <a:pt x="1082676" y="434897"/>
                  </a:moveTo>
                  <a:lnTo>
                    <a:pt x="1285722" y="516935"/>
                  </a:lnTo>
                  <a:lnTo>
                    <a:pt x="1281038" y="1299554"/>
                  </a:lnTo>
                  <a:lnTo>
                    <a:pt x="1584902" y="1422327"/>
                  </a:lnTo>
                  <a:lnTo>
                    <a:pt x="1583282" y="1692894"/>
                  </a:lnTo>
                  <a:lnTo>
                    <a:pt x="1279418" y="1570122"/>
                  </a:lnTo>
                  <a:lnTo>
                    <a:pt x="1076372" y="1488084"/>
                  </a:lnTo>
                  <a:lnTo>
                    <a:pt x="1076372" y="1488083"/>
                  </a:lnTo>
                  <a:lnTo>
                    <a:pt x="1077991" y="1217516"/>
                  </a:lnTo>
                  <a:lnTo>
                    <a:pt x="1077992" y="1217516"/>
                  </a:lnTo>
                  <a:close/>
                  <a:moveTo>
                    <a:pt x="791764" y="317357"/>
                  </a:moveTo>
                  <a:lnTo>
                    <a:pt x="994810" y="399396"/>
                  </a:lnTo>
                  <a:lnTo>
                    <a:pt x="988506" y="1452582"/>
                  </a:lnTo>
                  <a:lnTo>
                    <a:pt x="785461" y="1370544"/>
                  </a:lnTo>
                  <a:close/>
                  <a:moveTo>
                    <a:pt x="6303" y="0"/>
                  </a:moveTo>
                  <a:lnTo>
                    <a:pt x="63893" y="23269"/>
                  </a:lnTo>
                  <a:lnTo>
                    <a:pt x="305113" y="120731"/>
                  </a:lnTo>
                  <a:lnTo>
                    <a:pt x="354182" y="294567"/>
                  </a:lnTo>
                  <a:lnTo>
                    <a:pt x="405090" y="161125"/>
                  </a:lnTo>
                  <a:lnTo>
                    <a:pt x="646308" y="258586"/>
                  </a:lnTo>
                  <a:lnTo>
                    <a:pt x="692989" y="277447"/>
                  </a:lnTo>
                  <a:lnTo>
                    <a:pt x="686686" y="1330635"/>
                  </a:lnTo>
                  <a:lnTo>
                    <a:pt x="483640" y="1248597"/>
                  </a:lnTo>
                  <a:lnTo>
                    <a:pt x="487067" y="675997"/>
                  </a:lnTo>
                  <a:lnTo>
                    <a:pt x="349745" y="1035950"/>
                  </a:lnTo>
                  <a:lnTo>
                    <a:pt x="206673" y="529093"/>
                  </a:lnTo>
                  <a:lnTo>
                    <a:pt x="203045" y="1135225"/>
                  </a:lnTo>
                  <a:lnTo>
                    <a:pt x="0" y="10531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6915DBB8-E10C-65A6-9E7E-A4CE13358760}"/>
                </a:ext>
              </a:extLst>
            </p:cNvPr>
            <p:cNvSpPr/>
            <p:nvPr/>
          </p:nvSpPr>
          <p:spPr>
            <a:xfrm>
              <a:off x="727033" y="914209"/>
              <a:ext cx="1281886" cy="666816"/>
            </a:xfrm>
            <a:custGeom>
              <a:avLst/>
              <a:gdLst>
                <a:gd name="connsiteX0" fmla="*/ 948702 w 1281886"/>
                <a:gd name="connsiteY0" fmla="*/ 291459 h 666816"/>
                <a:gd name="connsiteX1" fmla="*/ 1041037 w 1281886"/>
                <a:gd name="connsiteY1" fmla="*/ 327768 h 666816"/>
                <a:gd name="connsiteX2" fmla="*/ 977374 w 1281886"/>
                <a:gd name="connsiteY2" fmla="*/ 402871 h 666816"/>
                <a:gd name="connsiteX3" fmla="*/ 1151304 w 1281886"/>
                <a:gd name="connsiteY3" fmla="*/ 371129 h 666816"/>
                <a:gd name="connsiteX4" fmla="*/ 1281886 w 1281886"/>
                <a:gd name="connsiteY4" fmla="*/ 422478 h 666816"/>
                <a:gd name="connsiteX5" fmla="*/ 1073211 w 1281886"/>
                <a:gd name="connsiteY5" fmla="*/ 460561 h 666816"/>
                <a:gd name="connsiteX6" fmla="*/ 1073211 w 1281886"/>
                <a:gd name="connsiteY6" fmla="*/ 666816 h 666816"/>
                <a:gd name="connsiteX7" fmla="*/ 966591 w 1281886"/>
                <a:gd name="connsiteY7" fmla="*/ 624890 h 666816"/>
                <a:gd name="connsiteX8" fmla="*/ 966591 w 1281886"/>
                <a:gd name="connsiteY8" fmla="*/ 480019 h 666816"/>
                <a:gd name="connsiteX9" fmla="*/ 901983 w 1281886"/>
                <a:gd name="connsiteY9" fmla="*/ 491810 h 666816"/>
                <a:gd name="connsiteX10" fmla="*/ 833528 w 1281886"/>
                <a:gd name="connsiteY10" fmla="*/ 572566 h 666816"/>
                <a:gd name="connsiteX11" fmla="*/ 741192 w 1281886"/>
                <a:gd name="connsiteY11" fmla="*/ 536257 h 666816"/>
                <a:gd name="connsiteX12" fmla="*/ 696992 w 1281886"/>
                <a:gd name="connsiteY12" fmla="*/ 192479 h 666816"/>
                <a:gd name="connsiteX13" fmla="*/ 789328 w 1281886"/>
                <a:gd name="connsiteY13" fmla="*/ 228789 h 666816"/>
                <a:gd name="connsiteX14" fmla="*/ 635128 w 1281886"/>
                <a:gd name="connsiteY14" fmla="*/ 410697 h 666816"/>
                <a:gd name="connsiteX15" fmla="*/ 773311 w 1281886"/>
                <a:gd name="connsiteY15" fmla="*/ 465034 h 666816"/>
                <a:gd name="connsiteX16" fmla="*/ 720000 w 1281886"/>
                <a:gd name="connsiteY16" fmla="*/ 527924 h 666816"/>
                <a:gd name="connsiteX17" fmla="*/ 581818 w 1281886"/>
                <a:gd name="connsiteY17" fmla="*/ 473586 h 666816"/>
                <a:gd name="connsiteX18" fmla="*/ 581818 w 1281886"/>
                <a:gd name="connsiteY18" fmla="*/ 473586 h 666816"/>
                <a:gd name="connsiteX19" fmla="*/ 489482 w 1281886"/>
                <a:gd name="connsiteY19" fmla="*/ 437277 h 666816"/>
                <a:gd name="connsiteX20" fmla="*/ 489482 w 1281886"/>
                <a:gd name="connsiteY20" fmla="*/ 437277 h 666816"/>
                <a:gd name="connsiteX21" fmla="*/ 489482 w 1281886"/>
                <a:gd name="connsiteY21" fmla="*/ 437277 h 666816"/>
                <a:gd name="connsiteX22" fmla="*/ 542792 w 1281886"/>
                <a:gd name="connsiteY22" fmla="*/ 374387 h 666816"/>
                <a:gd name="connsiteX23" fmla="*/ 542793 w 1281886"/>
                <a:gd name="connsiteY23" fmla="*/ 374388 h 666816"/>
                <a:gd name="connsiteX24" fmla="*/ 564700 w 1281886"/>
                <a:gd name="connsiteY24" fmla="*/ 140458 h 666816"/>
                <a:gd name="connsiteX25" fmla="*/ 657035 w 1281886"/>
                <a:gd name="connsiteY25" fmla="*/ 176767 h 666816"/>
                <a:gd name="connsiteX26" fmla="*/ 449525 w 1281886"/>
                <a:gd name="connsiteY26" fmla="*/ 421564 h 666816"/>
                <a:gd name="connsiteX27" fmla="*/ 357190 w 1281886"/>
                <a:gd name="connsiteY27" fmla="*/ 385255 h 666816"/>
                <a:gd name="connsiteX28" fmla="*/ 207510 w 1281886"/>
                <a:gd name="connsiteY28" fmla="*/ 0 h 666816"/>
                <a:gd name="connsiteX29" fmla="*/ 233699 w 1281886"/>
                <a:gd name="connsiteY29" fmla="*/ 10298 h 666816"/>
                <a:gd name="connsiteX30" fmla="*/ 343394 w 1281886"/>
                <a:gd name="connsiteY30" fmla="*/ 53434 h 666816"/>
                <a:gd name="connsiteX31" fmla="*/ 335855 w 1281886"/>
                <a:gd name="connsiteY31" fmla="*/ 98084 h 666816"/>
                <a:gd name="connsiteX32" fmla="*/ 388859 w 1281886"/>
                <a:gd name="connsiteY32" fmla="*/ 71312 h 666816"/>
                <a:gd name="connsiteX33" fmla="*/ 498554 w 1281886"/>
                <a:gd name="connsiteY33" fmla="*/ 114447 h 666816"/>
                <a:gd name="connsiteX34" fmla="*/ 519782 w 1281886"/>
                <a:gd name="connsiteY34" fmla="*/ 122795 h 666816"/>
                <a:gd name="connsiteX35" fmla="*/ 312272 w 1281886"/>
                <a:gd name="connsiteY35" fmla="*/ 367592 h 666816"/>
                <a:gd name="connsiteX36" fmla="*/ 219936 w 1281886"/>
                <a:gd name="connsiteY36" fmla="*/ 331283 h 666816"/>
                <a:gd name="connsiteX37" fmla="*/ 332756 w 1281886"/>
                <a:gd name="connsiteY37" fmla="*/ 198191 h 666816"/>
                <a:gd name="connsiteX38" fmla="*/ 189780 w 1281886"/>
                <a:gd name="connsiteY38" fmla="*/ 270407 h 666816"/>
                <a:gd name="connsiteX39" fmla="*/ 211762 w 1281886"/>
                <a:gd name="connsiteY39" fmla="*/ 140220 h 666816"/>
                <a:gd name="connsiteX40" fmla="*/ 92335 w 1281886"/>
                <a:gd name="connsiteY40" fmla="*/ 281106 h 666816"/>
                <a:gd name="connsiteX41" fmla="*/ 0 w 1281886"/>
                <a:gd name="connsiteY41" fmla="*/ 244797 h 666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281886" h="666816">
                  <a:moveTo>
                    <a:pt x="948702" y="291459"/>
                  </a:moveTo>
                  <a:lnTo>
                    <a:pt x="1041037" y="327768"/>
                  </a:lnTo>
                  <a:lnTo>
                    <a:pt x="977374" y="402871"/>
                  </a:lnTo>
                  <a:lnTo>
                    <a:pt x="1151304" y="371129"/>
                  </a:lnTo>
                  <a:lnTo>
                    <a:pt x="1281886" y="422478"/>
                  </a:lnTo>
                  <a:lnTo>
                    <a:pt x="1073211" y="460561"/>
                  </a:lnTo>
                  <a:lnTo>
                    <a:pt x="1073211" y="666816"/>
                  </a:lnTo>
                  <a:lnTo>
                    <a:pt x="966591" y="624890"/>
                  </a:lnTo>
                  <a:lnTo>
                    <a:pt x="966591" y="480019"/>
                  </a:lnTo>
                  <a:lnTo>
                    <a:pt x="901983" y="491810"/>
                  </a:lnTo>
                  <a:lnTo>
                    <a:pt x="833528" y="572566"/>
                  </a:lnTo>
                  <a:lnTo>
                    <a:pt x="741192" y="536257"/>
                  </a:lnTo>
                  <a:close/>
                  <a:moveTo>
                    <a:pt x="696992" y="192479"/>
                  </a:moveTo>
                  <a:lnTo>
                    <a:pt x="789328" y="228789"/>
                  </a:lnTo>
                  <a:lnTo>
                    <a:pt x="635128" y="410697"/>
                  </a:lnTo>
                  <a:lnTo>
                    <a:pt x="773311" y="465034"/>
                  </a:lnTo>
                  <a:lnTo>
                    <a:pt x="720000" y="527924"/>
                  </a:lnTo>
                  <a:lnTo>
                    <a:pt x="581818" y="473586"/>
                  </a:lnTo>
                  <a:lnTo>
                    <a:pt x="581818" y="473586"/>
                  </a:lnTo>
                  <a:lnTo>
                    <a:pt x="489482" y="437277"/>
                  </a:lnTo>
                  <a:lnTo>
                    <a:pt x="489482" y="437277"/>
                  </a:lnTo>
                  <a:lnTo>
                    <a:pt x="489482" y="437277"/>
                  </a:lnTo>
                  <a:lnTo>
                    <a:pt x="542792" y="374387"/>
                  </a:lnTo>
                  <a:lnTo>
                    <a:pt x="542793" y="374388"/>
                  </a:lnTo>
                  <a:close/>
                  <a:moveTo>
                    <a:pt x="564700" y="140458"/>
                  </a:moveTo>
                  <a:lnTo>
                    <a:pt x="657035" y="176767"/>
                  </a:lnTo>
                  <a:lnTo>
                    <a:pt x="449525" y="421564"/>
                  </a:lnTo>
                  <a:lnTo>
                    <a:pt x="357190" y="385255"/>
                  </a:lnTo>
                  <a:close/>
                  <a:moveTo>
                    <a:pt x="207510" y="0"/>
                  </a:moveTo>
                  <a:lnTo>
                    <a:pt x="233699" y="10298"/>
                  </a:lnTo>
                  <a:lnTo>
                    <a:pt x="343394" y="53434"/>
                  </a:lnTo>
                  <a:lnTo>
                    <a:pt x="335855" y="98084"/>
                  </a:lnTo>
                  <a:lnTo>
                    <a:pt x="388859" y="71312"/>
                  </a:lnTo>
                  <a:lnTo>
                    <a:pt x="498554" y="114447"/>
                  </a:lnTo>
                  <a:lnTo>
                    <a:pt x="519782" y="122795"/>
                  </a:lnTo>
                  <a:lnTo>
                    <a:pt x="312272" y="367592"/>
                  </a:lnTo>
                  <a:lnTo>
                    <a:pt x="219936" y="331283"/>
                  </a:lnTo>
                  <a:lnTo>
                    <a:pt x="332756" y="198191"/>
                  </a:lnTo>
                  <a:lnTo>
                    <a:pt x="189780" y="270407"/>
                  </a:lnTo>
                  <a:lnTo>
                    <a:pt x="211762" y="140220"/>
                  </a:lnTo>
                  <a:lnTo>
                    <a:pt x="92335" y="281106"/>
                  </a:lnTo>
                  <a:lnTo>
                    <a:pt x="0" y="2447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8497CBB-6E38-8BB8-C5E3-3B9D2A5D04AE}"/>
                </a:ext>
              </a:extLst>
            </p:cNvPr>
            <p:cNvSpPr/>
            <p:nvPr/>
          </p:nvSpPr>
          <p:spPr>
            <a:xfrm>
              <a:off x="1884851" y="2933516"/>
              <a:ext cx="741479" cy="792995"/>
            </a:xfrm>
            <a:custGeom>
              <a:avLst/>
              <a:gdLst>
                <a:gd name="connsiteX0" fmla="*/ 219382 w 741479"/>
                <a:gd name="connsiteY0" fmla="*/ 295111 h 792995"/>
                <a:gd name="connsiteX1" fmla="*/ 213929 w 741479"/>
                <a:gd name="connsiteY1" fmla="*/ 672073 h 792995"/>
                <a:gd name="connsiteX2" fmla="*/ 150673 w 741479"/>
                <a:gd name="connsiteY2" fmla="*/ 707829 h 792995"/>
                <a:gd name="connsiteX3" fmla="*/ 153637 w 741479"/>
                <a:gd name="connsiteY3" fmla="*/ 502881 h 792995"/>
                <a:gd name="connsiteX4" fmla="*/ 109483 w 741479"/>
                <a:gd name="connsiteY4" fmla="*/ 674962 h 792995"/>
                <a:gd name="connsiteX5" fmla="*/ 66395 w 741479"/>
                <a:gd name="connsiteY5" fmla="*/ 540290 h 792995"/>
                <a:gd name="connsiteX6" fmla="*/ 63257 w 741479"/>
                <a:gd name="connsiteY6" fmla="*/ 757240 h 792995"/>
                <a:gd name="connsiteX7" fmla="*/ 0 w 741479"/>
                <a:gd name="connsiteY7" fmla="*/ 792995 h 792995"/>
                <a:gd name="connsiteX8" fmla="*/ 5454 w 741479"/>
                <a:gd name="connsiteY8" fmla="*/ 416033 h 792995"/>
                <a:gd name="connsiteX9" fmla="*/ 23395 w 741479"/>
                <a:gd name="connsiteY9" fmla="*/ 405892 h 792995"/>
                <a:gd name="connsiteX10" fmla="*/ 98544 w 741479"/>
                <a:gd name="connsiteY10" fmla="*/ 363415 h 792995"/>
                <a:gd name="connsiteX11" fmla="*/ 113322 w 741479"/>
                <a:gd name="connsiteY11" fmla="*/ 409603 h 792995"/>
                <a:gd name="connsiteX12" fmla="*/ 129690 w 741479"/>
                <a:gd name="connsiteY12" fmla="*/ 345809 h 792995"/>
                <a:gd name="connsiteX13" fmla="*/ 204839 w 741479"/>
                <a:gd name="connsiteY13" fmla="*/ 303332 h 792995"/>
                <a:gd name="connsiteX14" fmla="*/ 313410 w 741479"/>
                <a:gd name="connsiteY14" fmla="*/ 241962 h 792995"/>
                <a:gd name="connsiteX15" fmla="*/ 307957 w 741479"/>
                <a:gd name="connsiteY15" fmla="*/ 618924 h 792995"/>
                <a:gd name="connsiteX16" fmla="*/ 244701 w 741479"/>
                <a:gd name="connsiteY16" fmla="*/ 654679 h 792995"/>
                <a:gd name="connsiteX17" fmla="*/ 250154 w 741479"/>
                <a:gd name="connsiteY17" fmla="*/ 277717 h 792995"/>
                <a:gd name="connsiteX18" fmla="*/ 404041 w 741479"/>
                <a:gd name="connsiteY18" fmla="*/ 190735 h 792995"/>
                <a:gd name="connsiteX19" fmla="*/ 399989 w 741479"/>
                <a:gd name="connsiteY19" fmla="*/ 470853 h 792995"/>
                <a:gd name="connsiteX20" fmla="*/ 494653 w 741479"/>
                <a:gd name="connsiteY20" fmla="*/ 417344 h 792995"/>
                <a:gd name="connsiteX21" fmla="*/ 493252 w 741479"/>
                <a:gd name="connsiteY21" fmla="*/ 514187 h 792995"/>
                <a:gd name="connsiteX22" fmla="*/ 398587 w 741479"/>
                <a:gd name="connsiteY22" fmla="*/ 567696 h 792995"/>
                <a:gd name="connsiteX23" fmla="*/ 335331 w 741479"/>
                <a:gd name="connsiteY23" fmla="*/ 603452 h 792995"/>
                <a:gd name="connsiteX24" fmla="*/ 335330 w 741479"/>
                <a:gd name="connsiteY24" fmla="*/ 603451 h 792995"/>
                <a:gd name="connsiteX25" fmla="*/ 336731 w 741479"/>
                <a:gd name="connsiteY25" fmla="*/ 506609 h 792995"/>
                <a:gd name="connsiteX26" fmla="*/ 340784 w 741479"/>
                <a:gd name="connsiteY26" fmla="*/ 226490 h 792995"/>
                <a:gd name="connsiteX27" fmla="*/ 741479 w 741479"/>
                <a:gd name="connsiteY27" fmla="*/ 0 h 792995"/>
                <a:gd name="connsiteX28" fmla="*/ 648839 w 741479"/>
                <a:gd name="connsiteY28" fmla="*/ 189982 h 792995"/>
                <a:gd name="connsiteX29" fmla="*/ 735226 w 741479"/>
                <a:gd name="connsiteY29" fmla="*/ 377412 h 792995"/>
                <a:gd name="connsiteX30" fmla="*/ 662185 w 741479"/>
                <a:gd name="connsiteY30" fmla="*/ 418699 h 792995"/>
                <a:gd name="connsiteX31" fmla="*/ 601507 w 741479"/>
                <a:gd name="connsiteY31" fmla="*/ 287050 h 792995"/>
                <a:gd name="connsiteX32" fmla="*/ 572826 w 741479"/>
                <a:gd name="connsiteY32" fmla="*/ 345870 h 792995"/>
                <a:gd name="connsiteX33" fmla="*/ 571026 w 741479"/>
                <a:gd name="connsiteY33" fmla="*/ 470226 h 792995"/>
                <a:gd name="connsiteX34" fmla="*/ 507771 w 741479"/>
                <a:gd name="connsiteY34" fmla="*/ 505981 h 792995"/>
                <a:gd name="connsiteX35" fmla="*/ 513223 w 741479"/>
                <a:gd name="connsiteY35" fmla="*/ 129020 h 792995"/>
                <a:gd name="connsiteX36" fmla="*/ 576479 w 741479"/>
                <a:gd name="connsiteY36" fmla="*/ 93264 h 792995"/>
                <a:gd name="connsiteX37" fmla="*/ 574807 w 741479"/>
                <a:gd name="connsiteY37" fmla="*/ 208914 h 792995"/>
                <a:gd name="connsiteX38" fmla="*/ 652020 w 741479"/>
                <a:gd name="connsiteY38" fmla="*/ 50566 h 792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41479" h="792995">
                  <a:moveTo>
                    <a:pt x="219382" y="295111"/>
                  </a:moveTo>
                  <a:lnTo>
                    <a:pt x="213929" y="672073"/>
                  </a:lnTo>
                  <a:lnTo>
                    <a:pt x="150673" y="707829"/>
                  </a:lnTo>
                  <a:lnTo>
                    <a:pt x="153637" y="502881"/>
                  </a:lnTo>
                  <a:lnTo>
                    <a:pt x="109483" y="674962"/>
                  </a:lnTo>
                  <a:lnTo>
                    <a:pt x="66395" y="540290"/>
                  </a:lnTo>
                  <a:lnTo>
                    <a:pt x="63257" y="757240"/>
                  </a:lnTo>
                  <a:lnTo>
                    <a:pt x="0" y="792995"/>
                  </a:lnTo>
                  <a:lnTo>
                    <a:pt x="5454" y="416033"/>
                  </a:lnTo>
                  <a:lnTo>
                    <a:pt x="23395" y="405892"/>
                  </a:lnTo>
                  <a:lnTo>
                    <a:pt x="98544" y="363415"/>
                  </a:lnTo>
                  <a:lnTo>
                    <a:pt x="113322" y="409603"/>
                  </a:lnTo>
                  <a:lnTo>
                    <a:pt x="129690" y="345809"/>
                  </a:lnTo>
                  <a:lnTo>
                    <a:pt x="204839" y="303332"/>
                  </a:lnTo>
                  <a:close/>
                  <a:moveTo>
                    <a:pt x="313410" y="241962"/>
                  </a:moveTo>
                  <a:lnTo>
                    <a:pt x="307957" y="618924"/>
                  </a:lnTo>
                  <a:lnTo>
                    <a:pt x="244701" y="654679"/>
                  </a:lnTo>
                  <a:lnTo>
                    <a:pt x="250154" y="277717"/>
                  </a:lnTo>
                  <a:close/>
                  <a:moveTo>
                    <a:pt x="404041" y="190735"/>
                  </a:moveTo>
                  <a:lnTo>
                    <a:pt x="399989" y="470853"/>
                  </a:lnTo>
                  <a:lnTo>
                    <a:pt x="494653" y="417344"/>
                  </a:lnTo>
                  <a:lnTo>
                    <a:pt x="493252" y="514187"/>
                  </a:lnTo>
                  <a:lnTo>
                    <a:pt x="398587" y="567696"/>
                  </a:lnTo>
                  <a:lnTo>
                    <a:pt x="335331" y="603452"/>
                  </a:lnTo>
                  <a:lnTo>
                    <a:pt x="335330" y="603451"/>
                  </a:lnTo>
                  <a:lnTo>
                    <a:pt x="336731" y="506609"/>
                  </a:lnTo>
                  <a:lnTo>
                    <a:pt x="340784" y="226490"/>
                  </a:lnTo>
                  <a:close/>
                  <a:moveTo>
                    <a:pt x="741479" y="0"/>
                  </a:moveTo>
                  <a:lnTo>
                    <a:pt x="648839" y="189982"/>
                  </a:lnTo>
                  <a:lnTo>
                    <a:pt x="735226" y="377412"/>
                  </a:lnTo>
                  <a:lnTo>
                    <a:pt x="662185" y="418699"/>
                  </a:lnTo>
                  <a:lnTo>
                    <a:pt x="601507" y="287050"/>
                  </a:lnTo>
                  <a:lnTo>
                    <a:pt x="572826" y="345870"/>
                  </a:lnTo>
                  <a:lnTo>
                    <a:pt x="571026" y="470226"/>
                  </a:lnTo>
                  <a:lnTo>
                    <a:pt x="507771" y="505981"/>
                  </a:lnTo>
                  <a:lnTo>
                    <a:pt x="513223" y="129020"/>
                  </a:lnTo>
                  <a:lnTo>
                    <a:pt x="576479" y="93264"/>
                  </a:lnTo>
                  <a:lnTo>
                    <a:pt x="574807" y="208914"/>
                  </a:lnTo>
                  <a:lnTo>
                    <a:pt x="652020" y="505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531BB518-9C08-132A-36B9-5EE23B0C74CC}"/>
              </a:ext>
            </a:extLst>
          </p:cNvPr>
          <p:cNvGrpSpPr/>
          <p:nvPr/>
        </p:nvGrpSpPr>
        <p:grpSpPr>
          <a:xfrm>
            <a:off x="4377118" y="3933303"/>
            <a:ext cx="1526966" cy="2441026"/>
            <a:chOff x="-3055576" y="1987303"/>
            <a:chExt cx="2241775" cy="3583733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651FCCD3-E0B9-D229-98F1-89E27D6DC798}"/>
                </a:ext>
              </a:extLst>
            </p:cNvPr>
            <p:cNvGrpSpPr/>
            <p:nvPr/>
          </p:nvGrpSpPr>
          <p:grpSpPr>
            <a:xfrm>
              <a:off x="-3055576" y="1987303"/>
              <a:ext cx="2241775" cy="3583733"/>
              <a:chOff x="3037888" y="511969"/>
              <a:chExt cx="2241775" cy="3583733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DC08ADCE-25B5-34E0-DCDD-4FF8625A7DC4}"/>
                  </a:ext>
                </a:extLst>
              </p:cNvPr>
              <p:cNvGrpSpPr/>
              <p:nvPr/>
            </p:nvGrpSpPr>
            <p:grpSpPr>
              <a:xfrm>
                <a:off x="3037888" y="511969"/>
                <a:ext cx="2241775" cy="3583733"/>
                <a:chOff x="416496" y="511969"/>
                <a:chExt cx="2241775" cy="5005264"/>
              </a:xfrm>
            </p:grpSpPr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AC32428D-F558-8715-7761-81B8D3879954}"/>
                    </a:ext>
                  </a:extLst>
                </p:cNvPr>
                <p:cNvGrpSpPr/>
                <p:nvPr/>
              </p:nvGrpSpPr>
              <p:grpSpPr>
                <a:xfrm>
                  <a:off x="416496" y="511969"/>
                  <a:ext cx="2241775" cy="2000471"/>
                  <a:chOff x="1208584" y="511969"/>
                  <a:chExt cx="2241775" cy="2000471"/>
                </a:xfrm>
                <a:solidFill>
                  <a:srgbClr val="00B0F0"/>
                </a:solidFill>
              </p:grpSpPr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F9107C27-AE16-9EA6-7DED-6CACAB588CB3}"/>
                      </a:ext>
                    </a:extLst>
                  </p:cNvPr>
                  <p:cNvSpPr/>
                  <p:nvPr/>
                </p:nvSpPr>
                <p:spPr>
                  <a:xfrm>
                    <a:off x="2526438" y="1347816"/>
                    <a:ext cx="923921" cy="1164624"/>
                  </a:xfrm>
                  <a:custGeom>
                    <a:avLst/>
                    <a:gdLst>
                      <a:gd name="connsiteX0" fmla="*/ 0 w 498475"/>
                      <a:gd name="connsiteY0" fmla="*/ 765175 h 765175"/>
                      <a:gd name="connsiteX1" fmla="*/ 498475 w 498475"/>
                      <a:gd name="connsiteY1" fmla="*/ 393700 h 765175"/>
                      <a:gd name="connsiteX2" fmla="*/ 263525 w 498475"/>
                      <a:gd name="connsiteY2" fmla="*/ 0 h 765175"/>
                      <a:gd name="connsiteX3" fmla="*/ 0 w 498475"/>
                      <a:gd name="connsiteY3" fmla="*/ 765175 h 765175"/>
                      <a:gd name="connsiteX0" fmla="*/ 0 w 498475"/>
                      <a:gd name="connsiteY0" fmla="*/ 638175 h 638175"/>
                      <a:gd name="connsiteX1" fmla="*/ 498475 w 498475"/>
                      <a:gd name="connsiteY1" fmla="*/ 266700 h 638175"/>
                      <a:gd name="connsiteX2" fmla="*/ 273050 w 498475"/>
                      <a:gd name="connsiteY2" fmla="*/ 0 h 638175"/>
                      <a:gd name="connsiteX3" fmla="*/ 0 w 498475"/>
                      <a:gd name="connsiteY3" fmla="*/ 638175 h 638175"/>
                      <a:gd name="connsiteX0" fmla="*/ 0 w 501650"/>
                      <a:gd name="connsiteY0" fmla="*/ 638175 h 638175"/>
                      <a:gd name="connsiteX1" fmla="*/ 501650 w 501650"/>
                      <a:gd name="connsiteY1" fmla="*/ 266700 h 638175"/>
                      <a:gd name="connsiteX2" fmla="*/ 273050 w 501650"/>
                      <a:gd name="connsiteY2" fmla="*/ 0 h 638175"/>
                      <a:gd name="connsiteX3" fmla="*/ 0 w 501650"/>
                      <a:gd name="connsiteY3" fmla="*/ 638175 h 638175"/>
                      <a:gd name="connsiteX0" fmla="*/ 0 w 503961"/>
                      <a:gd name="connsiteY0" fmla="*/ 638175 h 638175"/>
                      <a:gd name="connsiteX1" fmla="*/ 503961 w 503961"/>
                      <a:gd name="connsiteY1" fmla="*/ 241857 h 638175"/>
                      <a:gd name="connsiteX2" fmla="*/ 273050 w 503961"/>
                      <a:gd name="connsiteY2" fmla="*/ 0 h 638175"/>
                      <a:gd name="connsiteX3" fmla="*/ 0 w 503961"/>
                      <a:gd name="connsiteY3" fmla="*/ 638175 h 638175"/>
                      <a:gd name="connsiteX0" fmla="*/ 0 w 502420"/>
                      <a:gd name="connsiteY0" fmla="*/ 638175 h 638175"/>
                      <a:gd name="connsiteX1" fmla="*/ 502420 w 502420"/>
                      <a:gd name="connsiteY1" fmla="*/ 264371 h 638175"/>
                      <a:gd name="connsiteX2" fmla="*/ 273050 w 502420"/>
                      <a:gd name="connsiteY2" fmla="*/ 0 h 638175"/>
                      <a:gd name="connsiteX3" fmla="*/ 0 w 502420"/>
                      <a:gd name="connsiteY3" fmla="*/ 638175 h 638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02420" h="638175">
                        <a:moveTo>
                          <a:pt x="0" y="638175"/>
                        </a:moveTo>
                        <a:lnTo>
                          <a:pt x="502420" y="264371"/>
                        </a:lnTo>
                        <a:lnTo>
                          <a:pt x="273050" y="0"/>
                        </a:lnTo>
                        <a:lnTo>
                          <a:pt x="0" y="638175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8BF03695-31D4-2792-FAE2-75CE1559A2BB}"/>
                      </a:ext>
                    </a:extLst>
                  </p:cNvPr>
                  <p:cNvSpPr/>
                  <p:nvPr/>
                </p:nvSpPr>
                <p:spPr>
                  <a:xfrm>
                    <a:off x="1208584" y="665881"/>
                    <a:ext cx="1818296" cy="1846559"/>
                  </a:xfrm>
                  <a:custGeom>
                    <a:avLst/>
                    <a:gdLst>
                      <a:gd name="connsiteX0" fmla="*/ 843952 w 3765078"/>
                      <a:gd name="connsiteY0" fmla="*/ 0 h 3103637"/>
                      <a:gd name="connsiteX1" fmla="*/ 1552897 w 3765078"/>
                      <a:gd name="connsiteY1" fmla="*/ 810900 h 3103637"/>
                      <a:gd name="connsiteX2" fmla="*/ 1446705 w 3765078"/>
                      <a:gd name="connsiteY2" fmla="*/ 889306 h 3103637"/>
                      <a:gd name="connsiteX3" fmla="*/ 2839663 w 3765078"/>
                      <a:gd name="connsiteY3" fmla="*/ 1648256 h 3103637"/>
                      <a:gd name="connsiteX4" fmla="*/ 3056133 w 3765078"/>
                      <a:gd name="connsiteY4" fmla="*/ 1146175 h 3103637"/>
                      <a:gd name="connsiteX5" fmla="*/ 3765078 w 3765078"/>
                      <a:gd name="connsiteY5" fmla="*/ 1957075 h 3103637"/>
                      <a:gd name="connsiteX6" fmla="*/ 2212181 w 3765078"/>
                      <a:gd name="connsiteY6" fmla="*/ 3103637 h 3103637"/>
                      <a:gd name="connsiteX7" fmla="*/ 2553367 w 3765078"/>
                      <a:gd name="connsiteY7" fmla="*/ 2312292 h 3103637"/>
                      <a:gd name="connsiteX8" fmla="*/ 807652 w 3765078"/>
                      <a:gd name="connsiteY8" fmla="*/ 1361143 h 3103637"/>
                      <a:gd name="connsiteX9" fmla="*/ 0 w 3765078"/>
                      <a:gd name="connsiteY9" fmla="*/ 1957462 h 3103637"/>
                      <a:gd name="connsiteX0" fmla="*/ 843952 w 3056133"/>
                      <a:gd name="connsiteY0" fmla="*/ 0 h 3103637"/>
                      <a:gd name="connsiteX1" fmla="*/ 1552897 w 3056133"/>
                      <a:gd name="connsiteY1" fmla="*/ 810900 h 3103637"/>
                      <a:gd name="connsiteX2" fmla="*/ 1446705 w 3056133"/>
                      <a:gd name="connsiteY2" fmla="*/ 889306 h 3103637"/>
                      <a:gd name="connsiteX3" fmla="*/ 2839663 w 3056133"/>
                      <a:gd name="connsiteY3" fmla="*/ 1648256 h 3103637"/>
                      <a:gd name="connsiteX4" fmla="*/ 3056133 w 3056133"/>
                      <a:gd name="connsiteY4" fmla="*/ 1146175 h 3103637"/>
                      <a:gd name="connsiteX5" fmla="*/ 2212181 w 3056133"/>
                      <a:gd name="connsiteY5" fmla="*/ 3103637 h 3103637"/>
                      <a:gd name="connsiteX6" fmla="*/ 2553367 w 3056133"/>
                      <a:gd name="connsiteY6" fmla="*/ 2312292 h 3103637"/>
                      <a:gd name="connsiteX7" fmla="*/ 807652 w 3056133"/>
                      <a:gd name="connsiteY7" fmla="*/ 1361143 h 3103637"/>
                      <a:gd name="connsiteX8" fmla="*/ 0 w 3056133"/>
                      <a:gd name="connsiteY8" fmla="*/ 1957462 h 3103637"/>
                      <a:gd name="connsiteX9" fmla="*/ 843952 w 3056133"/>
                      <a:gd name="connsiteY9" fmla="*/ 0 h 3103637"/>
                      <a:gd name="connsiteX0" fmla="*/ 843952 w 3056133"/>
                      <a:gd name="connsiteY0" fmla="*/ 0 h 3103637"/>
                      <a:gd name="connsiteX1" fmla="*/ 1552897 w 3056133"/>
                      <a:gd name="connsiteY1" fmla="*/ 810900 h 3103637"/>
                      <a:gd name="connsiteX2" fmla="*/ 1446705 w 3056133"/>
                      <a:gd name="connsiteY2" fmla="*/ 889306 h 3103637"/>
                      <a:gd name="connsiteX3" fmla="*/ 2839663 w 3056133"/>
                      <a:gd name="connsiteY3" fmla="*/ 1648256 h 3103637"/>
                      <a:gd name="connsiteX4" fmla="*/ 3056133 w 3056133"/>
                      <a:gd name="connsiteY4" fmla="*/ 1146175 h 3103637"/>
                      <a:gd name="connsiteX5" fmla="*/ 2212181 w 3056133"/>
                      <a:gd name="connsiteY5" fmla="*/ 3103637 h 3103637"/>
                      <a:gd name="connsiteX6" fmla="*/ 807652 w 3056133"/>
                      <a:gd name="connsiteY6" fmla="*/ 1361143 h 3103637"/>
                      <a:gd name="connsiteX7" fmla="*/ 0 w 3056133"/>
                      <a:gd name="connsiteY7" fmla="*/ 1957462 h 3103637"/>
                      <a:gd name="connsiteX8" fmla="*/ 843952 w 3056133"/>
                      <a:gd name="connsiteY8" fmla="*/ 0 h 3103637"/>
                      <a:gd name="connsiteX0" fmla="*/ 843952 w 3056133"/>
                      <a:gd name="connsiteY0" fmla="*/ 0 h 3103637"/>
                      <a:gd name="connsiteX1" fmla="*/ 1552897 w 3056133"/>
                      <a:gd name="connsiteY1" fmla="*/ 810900 h 3103637"/>
                      <a:gd name="connsiteX2" fmla="*/ 1446705 w 3056133"/>
                      <a:gd name="connsiteY2" fmla="*/ 889306 h 3103637"/>
                      <a:gd name="connsiteX3" fmla="*/ 3056133 w 3056133"/>
                      <a:gd name="connsiteY3" fmla="*/ 1146175 h 3103637"/>
                      <a:gd name="connsiteX4" fmla="*/ 2212181 w 3056133"/>
                      <a:gd name="connsiteY4" fmla="*/ 3103637 h 3103637"/>
                      <a:gd name="connsiteX5" fmla="*/ 807652 w 3056133"/>
                      <a:gd name="connsiteY5" fmla="*/ 1361143 h 3103637"/>
                      <a:gd name="connsiteX6" fmla="*/ 0 w 3056133"/>
                      <a:gd name="connsiteY6" fmla="*/ 1957462 h 3103637"/>
                      <a:gd name="connsiteX7" fmla="*/ 843952 w 3056133"/>
                      <a:gd name="connsiteY7" fmla="*/ 0 h 3103637"/>
                      <a:gd name="connsiteX0" fmla="*/ 843952 w 3056133"/>
                      <a:gd name="connsiteY0" fmla="*/ 0 h 3103637"/>
                      <a:gd name="connsiteX1" fmla="*/ 1552897 w 3056133"/>
                      <a:gd name="connsiteY1" fmla="*/ 810900 h 3103637"/>
                      <a:gd name="connsiteX2" fmla="*/ 3056133 w 3056133"/>
                      <a:gd name="connsiteY2" fmla="*/ 1146175 h 3103637"/>
                      <a:gd name="connsiteX3" fmla="*/ 2212181 w 3056133"/>
                      <a:gd name="connsiteY3" fmla="*/ 3103637 h 3103637"/>
                      <a:gd name="connsiteX4" fmla="*/ 807652 w 3056133"/>
                      <a:gd name="connsiteY4" fmla="*/ 1361143 h 3103637"/>
                      <a:gd name="connsiteX5" fmla="*/ 0 w 3056133"/>
                      <a:gd name="connsiteY5" fmla="*/ 1957462 h 3103637"/>
                      <a:gd name="connsiteX6" fmla="*/ 843952 w 3056133"/>
                      <a:gd name="connsiteY6" fmla="*/ 0 h 3103637"/>
                      <a:gd name="connsiteX0" fmla="*/ 843952 w 3056133"/>
                      <a:gd name="connsiteY0" fmla="*/ 0 h 3103637"/>
                      <a:gd name="connsiteX1" fmla="*/ 3056133 w 3056133"/>
                      <a:gd name="connsiteY1" fmla="*/ 1146175 h 3103637"/>
                      <a:gd name="connsiteX2" fmla="*/ 2212181 w 3056133"/>
                      <a:gd name="connsiteY2" fmla="*/ 3103637 h 3103637"/>
                      <a:gd name="connsiteX3" fmla="*/ 807652 w 3056133"/>
                      <a:gd name="connsiteY3" fmla="*/ 1361143 h 3103637"/>
                      <a:gd name="connsiteX4" fmla="*/ 0 w 3056133"/>
                      <a:gd name="connsiteY4" fmla="*/ 1957462 h 3103637"/>
                      <a:gd name="connsiteX5" fmla="*/ 843952 w 3056133"/>
                      <a:gd name="connsiteY5" fmla="*/ 0 h 3103637"/>
                      <a:gd name="connsiteX0" fmla="*/ 843952 w 3056133"/>
                      <a:gd name="connsiteY0" fmla="*/ 0 h 3103637"/>
                      <a:gd name="connsiteX1" fmla="*/ 3056133 w 3056133"/>
                      <a:gd name="connsiteY1" fmla="*/ 1146175 h 3103637"/>
                      <a:gd name="connsiteX2" fmla="*/ 2212181 w 3056133"/>
                      <a:gd name="connsiteY2" fmla="*/ 3103637 h 3103637"/>
                      <a:gd name="connsiteX3" fmla="*/ 0 w 3056133"/>
                      <a:gd name="connsiteY3" fmla="*/ 1957462 h 3103637"/>
                      <a:gd name="connsiteX4" fmla="*/ 843952 w 3056133"/>
                      <a:gd name="connsiteY4" fmla="*/ 0 h 3103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56133" h="3103637">
                        <a:moveTo>
                          <a:pt x="843952" y="0"/>
                        </a:moveTo>
                        <a:lnTo>
                          <a:pt x="3056133" y="1146175"/>
                        </a:lnTo>
                        <a:lnTo>
                          <a:pt x="2212181" y="3103637"/>
                        </a:lnTo>
                        <a:lnTo>
                          <a:pt x="0" y="1957462"/>
                        </a:lnTo>
                        <a:lnTo>
                          <a:pt x="843952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17A56B68-E9DF-548D-52D0-FEB1D55D9DA8}"/>
                      </a:ext>
                    </a:extLst>
                  </p:cNvPr>
                  <p:cNvSpPr/>
                  <p:nvPr/>
                </p:nvSpPr>
                <p:spPr>
                  <a:xfrm>
                    <a:off x="2526438" y="1472491"/>
                    <a:ext cx="923921" cy="1039948"/>
                  </a:xfrm>
                  <a:custGeom>
                    <a:avLst/>
                    <a:gdLst>
                      <a:gd name="connsiteX0" fmla="*/ 0 w 498475"/>
                      <a:gd name="connsiteY0" fmla="*/ 765175 h 765175"/>
                      <a:gd name="connsiteX1" fmla="*/ 498475 w 498475"/>
                      <a:gd name="connsiteY1" fmla="*/ 393700 h 765175"/>
                      <a:gd name="connsiteX2" fmla="*/ 263525 w 498475"/>
                      <a:gd name="connsiteY2" fmla="*/ 0 h 765175"/>
                      <a:gd name="connsiteX3" fmla="*/ 0 w 498475"/>
                      <a:gd name="connsiteY3" fmla="*/ 765175 h 765175"/>
                      <a:gd name="connsiteX0" fmla="*/ 0 w 498475"/>
                      <a:gd name="connsiteY0" fmla="*/ 638175 h 638175"/>
                      <a:gd name="connsiteX1" fmla="*/ 498475 w 498475"/>
                      <a:gd name="connsiteY1" fmla="*/ 266700 h 638175"/>
                      <a:gd name="connsiteX2" fmla="*/ 273050 w 498475"/>
                      <a:gd name="connsiteY2" fmla="*/ 0 h 638175"/>
                      <a:gd name="connsiteX3" fmla="*/ 0 w 498475"/>
                      <a:gd name="connsiteY3" fmla="*/ 638175 h 638175"/>
                      <a:gd name="connsiteX0" fmla="*/ 0 w 501650"/>
                      <a:gd name="connsiteY0" fmla="*/ 638175 h 638175"/>
                      <a:gd name="connsiteX1" fmla="*/ 501650 w 501650"/>
                      <a:gd name="connsiteY1" fmla="*/ 266700 h 638175"/>
                      <a:gd name="connsiteX2" fmla="*/ 273050 w 501650"/>
                      <a:gd name="connsiteY2" fmla="*/ 0 h 638175"/>
                      <a:gd name="connsiteX3" fmla="*/ 0 w 501650"/>
                      <a:gd name="connsiteY3" fmla="*/ 638175 h 638175"/>
                      <a:gd name="connsiteX0" fmla="*/ 0 w 503961"/>
                      <a:gd name="connsiteY0" fmla="*/ 638175 h 638175"/>
                      <a:gd name="connsiteX1" fmla="*/ 503961 w 503961"/>
                      <a:gd name="connsiteY1" fmla="*/ 241857 h 638175"/>
                      <a:gd name="connsiteX2" fmla="*/ 273050 w 503961"/>
                      <a:gd name="connsiteY2" fmla="*/ 0 h 638175"/>
                      <a:gd name="connsiteX3" fmla="*/ 0 w 503961"/>
                      <a:gd name="connsiteY3" fmla="*/ 638175 h 638175"/>
                      <a:gd name="connsiteX0" fmla="*/ 0 w 502420"/>
                      <a:gd name="connsiteY0" fmla="*/ 638175 h 638175"/>
                      <a:gd name="connsiteX1" fmla="*/ 502420 w 502420"/>
                      <a:gd name="connsiteY1" fmla="*/ 264371 h 638175"/>
                      <a:gd name="connsiteX2" fmla="*/ 273050 w 502420"/>
                      <a:gd name="connsiteY2" fmla="*/ 0 h 638175"/>
                      <a:gd name="connsiteX3" fmla="*/ 0 w 502420"/>
                      <a:gd name="connsiteY3" fmla="*/ 638175 h 638175"/>
                      <a:gd name="connsiteX0" fmla="*/ 0 w 502420"/>
                      <a:gd name="connsiteY0" fmla="*/ 569857 h 569857"/>
                      <a:gd name="connsiteX1" fmla="*/ 502420 w 502420"/>
                      <a:gd name="connsiteY1" fmla="*/ 196053 h 569857"/>
                      <a:gd name="connsiteX2" fmla="*/ 244544 w 502420"/>
                      <a:gd name="connsiteY2" fmla="*/ 0 h 569857"/>
                      <a:gd name="connsiteX3" fmla="*/ 0 w 502420"/>
                      <a:gd name="connsiteY3" fmla="*/ 569857 h 569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02420" h="569857">
                        <a:moveTo>
                          <a:pt x="0" y="569857"/>
                        </a:moveTo>
                        <a:lnTo>
                          <a:pt x="502420" y="196053"/>
                        </a:lnTo>
                        <a:lnTo>
                          <a:pt x="244544" y="0"/>
                        </a:lnTo>
                        <a:lnTo>
                          <a:pt x="0" y="56985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0164EDEB-C6DB-8E41-E4A5-E293C2F3E432}"/>
                      </a:ext>
                    </a:extLst>
                  </p:cNvPr>
                  <p:cNvSpPr/>
                  <p:nvPr/>
                </p:nvSpPr>
                <p:spPr>
                  <a:xfrm>
                    <a:off x="1710382" y="511969"/>
                    <a:ext cx="1327507" cy="835890"/>
                  </a:xfrm>
                  <a:custGeom>
                    <a:avLst/>
                    <a:gdLst>
                      <a:gd name="connsiteX0" fmla="*/ 0 w 2231231"/>
                      <a:gd name="connsiteY0" fmla="*/ 259556 h 1414462"/>
                      <a:gd name="connsiteX1" fmla="*/ 0 w 2231231"/>
                      <a:gd name="connsiteY1" fmla="*/ 40481 h 1414462"/>
                      <a:gd name="connsiteX2" fmla="*/ 40481 w 2231231"/>
                      <a:gd name="connsiteY2" fmla="*/ 0 h 1414462"/>
                      <a:gd name="connsiteX3" fmla="*/ 2231231 w 2231231"/>
                      <a:gd name="connsiteY3" fmla="*/ 1081087 h 1414462"/>
                      <a:gd name="connsiteX4" fmla="*/ 2231231 w 2231231"/>
                      <a:gd name="connsiteY4" fmla="*/ 1150144 h 1414462"/>
                      <a:gd name="connsiteX5" fmla="*/ 2231231 w 2231231"/>
                      <a:gd name="connsiteY5" fmla="*/ 1414462 h 1414462"/>
                      <a:gd name="connsiteX6" fmla="*/ 0 w 2231231"/>
                      <a:gd name="connsiteY6" fmla="*/ 259556 h 1414462"/>
                      <a:gd name="connsiteX0" fmla="*/ 0 w 2231231"/>
                      <a:gd name="connsiteY0" fmla="*/ 259556 h 1404937"/>
                      <a:gd name="connsiteX1" fmla="*/ 0 w 2231231"/>
                      <a:gd name="connsiteY1" fmla="*/ 40481 h 1404937"/>
                      <a:gd name="connsiteX2" fmla="*/ 40481 w 2231231"/>
                      <a:gd name="connsiteY2" fmla="*/ 0 h 1404937"/>
                      <a:gd name="connsiteX3" fmla="*/ 2231231 w 2231231"/>
                      <a:gd name="connsiteY3" fmla="*/ 1081087 h 1404937"/>
                      <a:gd name="connsiteX4" fmla="*/ 2231231 w 2231231"/>
                      <a:gd name="connsiteY4" fmla="*/ 1150144 h 1404937"/>
                      <a:gd name="connsiteX5" fmla="*/ 2212181 w 2231231"/>
                      <a:gd name="connsiteY5" fmla="*/ 1404937 h 1404937"/>
                      <a:gd name="connsiteX6" fmla="*/ 0 w 2231231"/>
                      <a:gd name="connsiteY6" fmla="*/ 259556 h 1404937"/>
                      <a:gd name="connsiteX0" fmla="*/ 0 w 2231231"/>
                      <a:gd name="connsiteY0" fmla="*/ 259556 h 1404937"/>
                      <a:gd name="connsiteX1" fmla="*/ 0 w 2231231"/>
                      <a:gd name="connsiteY1" fmla="*/ 40481 h 1404937"/>
                      <a:gd name="connsiteX2" fmla="*/ 40481 w 2231231"/>
                      <a:gd name="connsiteY2" fmla="*/ 0 h 1404937"/>
                      <a:gd name="connsiteX3" fmla="*/ 2178844 w 2231231"/>
                      <a:gd name="connsiteY3" fmla="*/ 1054893 h 1404937"/>
                      <a:gd name="connsiteX4" fmla="*/ 2231231 w 2231231"/>
                      <a:gd name="connsiteY4" fmla="*/ 1150144 h 1404937"/>
                      <a:gd name="connsiteX5" fmla="*/ 2212181 w 2231231"/>
                      <a:gd name="connsiteY5" fmla="*/ 1404937 h 1404937"/>
                      <a:gd name="connsiteX6" fmla="*/ 0 w 2231231"/>
                      <a:gd name="connsiteY6" fmla="*/ 259556 h 1404937"/>
                      <a:gd name="connsiteX0" fmla="*/ 0 w 2231231"/>
                      <a:gd name="connsiteY0" fmla="*/ 259556 h 1404937"/>
                      <a:gd name="connsiteX1" fmla="*/ 0 w 2231231"/>
                      <a:gd name="connsiteY1" fmla="*/ 40481 h 1404937"/>
                      <a:gd name="connsiteX2" fmla="*/ 40481 w 2231231"/>
                      <a:gd name="connsiteY2" fmla="*/ 0 h 1404937"/>
                      <a:gd name="connsiteX3" fmla="*/ 2178844 w 2231231"/>
                      <a:gd name="connsiteY3" fmla="*/ 1054893 h 1404937"/>
                      <a:gd name="connsiteX4" fmla="*/ 2231231 w 2231231"/>
                      <a:gd name="connsiteY4" fmla="*/ 1121569 h 1404937"/>
                      <a:gd name="connsiteX5" fmla="*/ 2212181 w 2231231"/>
                      <a:gd name="connsiteY5" fmla="*/ 1404937 h 1404937"/>
                      <a:gd name="connsiteX6" fmla="*/ 0 w 2231231"/>
                      <a:gd name="connsiteY6" fmla="*/ 259556 h 1404937"/>
                      <a:gd name="connsiteX0" fmla="*/ 0 w 2231231"/>
                      <a:gd name="connsiteY0" fmla="*/ 259556 h 1404937"/>
                      <a:gd name="connsiteX1" fmla="*/ 0 w 2231231"/>
                      <a:gd name="connsiteY1" fmla="*/ 40481 h 1404937"/>
                      <a:gd name="connsiteX2" fmla="*/ 40481 w 2231231"/>
                      <a:gd name="connsiteY2" fmla="*/ 0 h 1404937"/>
                      <a:gd name="connsiteX3" fmla="*/ 2188369 w 2231231"/>
                      <a:gd name="connsiteY3" fmla="*/ 1059656 h 1404937"/>
                      <a:gd name="connsiteX4" fmla="*/ 2231231 w 2231231"/>
                      <a:gd name="connsiteY4" fmla="*/ 1121569 h 1404937"/>
                      <a:gd name="connsiteX5" fmla="*/ 2212181 w 2231231"/>
                      <a:gd name="connsiteY5" fmla="*/ 1404937 h 1404937"/>
                      <a:gd name="connsiteX6" fmla="*/ 0 w 2231231"/>
                      <a:gd name="connsiteY6" fmla="*/ 259556 h 14049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231231" h="1404937">
                        <a:moveTo>
                          <a:pt x="0" y="259556"/>
                        </a:moveTo>
                        <a:lnTo>
                          <a:pt x="0" y="40481"/>
                        </a:lnTo>
                        <a:lnTo>
                          <a:pt x="40481" y="0"/>
                        </a:lnTo>
                        <a:lnTo>
                          <a:pt x="2188369" y="1059656"/>
                        </a:lnTo>
                        <a:lnTo>
                          <a:pt x="2231231" y="1121569"/>
                        </a:lnTo>
                        <a:lnTo>
                          <a:pt x="2212181" y="1404937"/>
                        </a:lnTo>
                        <a:lnTo>
                          <a:pt x="0" y="259556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9A60A881-793C-2491-6CC4-368B650FB688}"/>
                    </a:ext>
                  </a:extLst>
                </p:cNvPr>
                <p:cNvSpPr/>
                <p:nvPr/>
              </p:nvSpPr>
              <p:spPr>
                <a:xfrm rot="5400000">
                  <a:off x="-767411" y="3014885"/>
                  <a:ext cx="3687670" cy="1317024"/>
                </a:xfrm>
                <a:custGeom>
                  <a:avLst/>
                  <a:gdLst>
                    <a:gd name="connsiteX0" fmla="*/ 0 w 3687670"/>
                    <a:gd name="connsiteY0" fmla="*/ 1317024 h 1317024"/>
                    <a:gd name="connsiteX1" fmla="*/ 683759 w 3687670"/>
                    <a:gd name="connsiteY1" fmla="*/ 0 h 1317024"/>
                    <a:gd name="connsiteX2" fmla="*/ 3687670 w 3687670"/>
                    <a:gd name="connsiteY2" fmla="*/ 0 h 1317024"/>
                    <a:gd name="connsiteX3" fmla="*/ 3003911 w 3687670"/>
                    <a:gd name="connsiteY3" fmla="*/ 1317024 h 1317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87670" h="1317024">
                      <a:moveTo>
                        <a:pt x="0" y="1317024"/>
                      </a:moveTo>
                      <a:lnTo>
                        <a:pt x="683759" y="0"/>
                      </a:lnTo>
                      <a:lnTo>
                        <a:pt x="3687670" y="0"/>
                      </a:lnTo>
                      <a:lnTo>
                        <a:pt x="3003911" y="131702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EED84F9B-5DED-4C9F-96CA-DA566DD3A705}"/>
                    </a:ext>
                  </a:extLst>
                </p:cNvPr>
                <p:cNvSpPr/>
                <p:nvPr/>
              </p:nvSpPr>
              <p:spPr>
                <a:xfrm rot="5400000" flipV="1">
                  <a:off x="352061" y="3212439"/>
                  <a:ext cx="3687670" cy="921918"/>
                </a:xfrm>
                <a:custGeom>
                  <a:avLst/>
                  <a:gdLst>
                    <a:gd name="connsiteX0" fmla="*/ 0 w 3687670"/>
                    <a:gd name="connsiteY0" fmla="*/ 921918 h 921918"/>
                    <a:gd name="connsiteX1" fmla="*/ 3004243 w 3687670"/>
                    <a:gd name="connsiteY1" fmla="*/ 921918 h 921918"/>
                    <a:gd name="connsiteX2" fmla="*/ 3687670 w 3687670"/>
                    <a:gd name="connsiteY2" fmla="*/ 0 h 921918"/>
                    <a:gd name="connsiteX3" fmla="*/ 683427 w 3687670"/>
                    <a:gd name="connsiteY3" fmla="*/ 0 h 92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87670" h="921918">
                      <a:moveTo>
                        <a:pt x="0" y="921918"/>
                      </a:moveTo>
                      <a:lnTo>
                        <a:pt x="3004243" y="921918"/>
                      </a:lnTo>
                      <a:lnTo>
                        <a:pt x="3687670" y="0"/>
                      </a:lnTo>
                      <a:lnTo>
                        <a:pt x="683427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320E1891-F85D-3E33-4704-59D7D0E230DA}"/>
                  </a:ext>
                </a:extLst>
              </p:cNvPr>
              <p:cNvSpPr/>
              <p:nvPr/>
            </p:nvSpPr>
            <p:spPr>
              <a:xfrm>
                <a:off x="4460997" y="2458731"/>
                <a:ext cx="741479" cy="792995"/>
              </a:xfrm>
              <a:custGeom>
                <a:avLst/>
                <a:gdLst>
                  <a:gd name="connsiteX0" fmla="*/ 219382 w 741479"/>
                  <a:gd name="connsiteY0" fmla="*/ 295111 h 792995"/>
                  <a:gd name="connsiteX1" fmla="*/ 213929 w 741479"/>
                  <a:gd name="connsiteY1" fmla="*/ 672073 h 792995"/>
                  <a:gd name="connsiteX2" fmla="*/ 150673 w 741479"/>
                  <a:gd name="connsiteY2" fmla="*/ 707829 h 792995"/>
                  <a:gd name="connsiteX3" fmla="*/ 153637 w 741479"/>
                  <a:gd name="connsiteY3" fmla="*/ 502881 h 792995"/>
                  <a:gd name="connsiteX4" fmla="*/ 109483 w 741479"/>
                  <a:gd name="connsiteY4" fmla="*/ 674962 h 792995"/>
                  <a:gd name="connsiteX5" fmla="*/ 66395 w 741479"/>
                  <a:gd name="connsiteY5" fmla="*/ 540290 h 792995"/>
                  <a:gd name="connsiteX6" fmla="*/ 63257 w 741479"/>
                  <a:gd name="connsiteY6" fmla="*/ 757240 h 792995"/>
                  <a:gd name="connsiteX7" fmla="*/ 0 w 741479"/>
                  <a:gd name="connsiteY7" fmla="*/ 792995 h 792995"/>
                  <a:gd name="connsiteX8" fmla="*/ 5454 w 741479"/>
                  <a:gd name="connsiteY8" fmla="*/ 416033 h 792995"/>
                  <a:gd name="connsiteX9" fmla="*/ 23395 w 741479"/>
                  <a:gd name="connsiteY9" fmla="*/ 405892 h 792995"/>
                  <a:gd name="connsiteX10" fmla="*/ 98544 w 741479"/>
                  <a:gd name="connsiteY10" fmla="*/ 363415 h 792995"/>
                  <a:gd name="connsiteX11" fmla="*/ 113322 w 741479"/>
                  <a:gd name="connsiteY11" fmla="*/ 409603 h 792995"/>
                  <a:gd name="connsiteX12" fmla="*/ 129690 w 741479"/>
                  <a:gd name="connsiteY12" fmla="*/ 345809 h 792995"/>
                  <a:gd name="connsiteX13" fmla="*/ 204839 w 741479"/>
                  <a:gd name="connsiteY13" fmla="*/ 303332 h 792995"/>
                  <a:gd name="connsiteX14" fmla="*/ 313410 w 741479"/>
                  <a:gd name="connsiteY14" fmla="*/ 241962 h 792995"/>
                  <a:gd name="connsiteX15" fmla="*/ 307957 w 741479"/>
                  <a:gd name="connsiteY15" fmla="*/ 618924 h 792995"/>
                  <a:gd name="connsiteX16" fmla="*/ 244701 w 741479"/>
                  <a:gd name="connsiteY16" fmla="*/ 654679 h 792995"/>
                  <a:gd name="connsiteX17" fmla="*/ 250154 w 741479"/>
                  <a:gd name="connsiteY17" fmla="*/ 277717 h 792995"/>
                  <a:gd name="connsiteX18" fmla="*/ 404041 w 741479"/>
                  <a:gd name="connsiteY18" fmla="*/ 190735 h 792995"/>
                  <a:gd name="connsiteX19" fmla="*/ 399989 w 741479"/>
                  <a:gd name="connsiteY19" fmla="*/ 470853 h 792995"/>
                  <a:gd name="connsiteX20" fmla="*/ 494653 w 741479"/>
                  <a:gd name="connsiteY20" fmla="*/ 417344 h 792995"/>
                  <a:gd name="connsiteX21" fmla="*/ 493252 w 741479"/>
                  <a:gd name="connsiteY21" fmla="*/ 514187 h 792995"/>
                  <a:gd name="connsiteX22" fmla="*/ 398587 w 741479"/>
                  <a:gd name="connsiteY22" fmla="*/ 567696 h 792995"/>
                  <a:gd name="connsiteX23" fmla="*/ 335331 w 741479"/>
                  <a:gd name="connsiteY23" fmla="*/ 603452 h 792995"/>
                  <a:gd name="connsiteX24" fmla="*/ 335330 w 741479"/>
                  <a:gd name="connsiteY24" fmla="*/ 603451 h 792995"/>
                  <a:gd name="connsiteX25" fmla="*/ 336731 w 741479"/>
                  <a:gd name="connsiteY25" fmla="*/ 506609 h 792995"/>
                  <a:gd name="connsiteX26" fmla="*/ 340784 w 741479"/>
                  <a:gd name="connsiteY26" fmla="*/ 226490 h 792995"/>
                  <a:gd name="connsiteX27" fmla="*/ 741479 w 741479"/>
                  <a:gd name="connsiteY27" fmla="*/ 0 h 792995"/>
                  <a:gd name="connsiteX28" fmla="*/ 648839 w 741479"/>
                  <a:gd name="connsiteY28" fmla="*/ 189982 h 792995"/>
                  <a:gd name="connsiteX29" fmla="*/ 735226 w 741479"/>
                  <a:gd name="connsiteY29" fmla="*/ 377412 h 792995"/>
                  <a:gd name="connsiteX30" fmla="*/ 662185 w 741479"/>
                  <a:gd name="connsiteY30" fmla="*/ 418699 h 792995"/>
                  <a:gd name="connsiteX31" fmla="*/ 601507 w 741479"/>
                  <a:gd name="connsiteY31" fmla="*/ 287050 h 792995"/>
                  <a:gd name="connsiteX32" fmla="*/ 572826 w 741479"/>
                  <a:gd name="connsiteY32" fmla="*/ 345870 h 792995"/>
                  <a:gd name="connsiteX33" fmla="*/ 571026 w 741479"/>
                  <a:gd name="connsiteY33" fmla="*/ 470226 h 792995"/>
                  <a:gd name="connsiteX34" fmla="*/ 507771 w 741479"/>
                  <a:gd name="connsiteY34" fmla="*/ 505981 h 792995"/>
                  <a:gd name="connsiteX35" fmla="*/ 513223 w 741479"/>
                  <a:gd name="connsiteY35" fmla="*/ 129020 h 792995"/>
                  <a:gd name="connsiteX36" fmla="*/ 576479 w 741479"/>
                  <a:gd name="connsiteY36" fmla="*/ 93264 h 792995"/>
                  <a:gd name="connsiteX37" fmla="*/ 574807 w 741479"/>
                  <a:gd name="connsiteY37" fmla="*/ 208914 h 792995"/>
                  <a:gd name="connsiteX38" fmla="*/ 652020 w 741479"/>
                  <a:gd name="connsiteY38" fmla="*/ 50566 h 792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41479" h="792995">
                    <a:moveTo>
                      <a:pt x="219382" y="295111"/>
                    </a:moveTo>
                    <a:lnTo>
                      <a:pt x="213929" y="672073"/>
                    </a:lnTo>
                    <a:lnTo>
                      <a:pt x="150673" y="707829"/>
                    </a:lnTo>
                    <a:lnTo>
                      <a:pt x="153637" y="502881"/>
                    </a:lnTo>
                    <a:lnTo>
                      <a:pt x="109483" y="674962"/>
                    </a:lnTo>
                    <a:lnTo>
                      <a:pt x="66395" y="540290"/>
                    </a:lnTo>
                    <a:lnTo>
                      <a:pt x="63257" y="757240"/>
                    </a:lnTo>
                    <a:lnTo>
                      <a:pt x="0" y="792995"/>
                    </a:lnTo>
                    <a:lnTo>
                      <a:pt x="5454" y="416033"/>
                    </a:lnTo>
                    <a:lnTo>
                      <a:pt x="23395" y="405892"/>
                    </a:lnTo>
                    <a:lnTo>
                      <a:pt x="98544" y="363415"/>
                    </a:lnTo>
                    <a:lnTo>
                      <a:pt x="113322" y="409603"/>
                    </a:lnTo>
                    <a:lnTo>
                      <a:pt x="129690" y="345809"/>
                    </a:lnTo>
                    <a:lnTo>
                      <a:pt x="204839" y="303332"/>
                    </a:lnTo>
                    <a:close/>
                    <a:moveTo>
                      <a:pt x="313410" y="241962"/>
                    </a:moveTo>
                    <a:lnTo>
                      <a:pt x="307957" y="618924"/>
                    </a:lnTo>
                    <a:lnTo>
                      <a:pt x="244701" y="654679"/>
                    </a:lnTo>
                    <a:lnTo>
                      <a:pt x="250154" y="277717"/>
                    </a:lnTo>
                    <a:close/>
                    <a:moveTo>
                      <a:pt x="404041" y="190735"/>
                    </a:moveTo>
                    <a:lnTo>
                      <a:pt x="399989" y="470853"/>
                    </a:lnTo>
                    <a:lnTo>
                      <a:pt x="494653" y="417344"/>
                    </a:lnTo>
                    <a:lnTo>
                      <a:pt x="493252" y="514187"/>
                    </a:lnTo>
                    <a:lnTo>
                      <a:pt x="398587" y="567696"/>
                    </a:lnTo>
                    <a:lnTo>
                      <a:pt x="335331" y="603452"/>
                    </a:lnTo>
                    <a:lnTo>
                      <a:pt x="335330" y="603451"/>
                    </a:lnTo>
                    <a:lnTo>
                      <a:pt x="336731" y="506609"/>
                    </a:lnTo>
                    <a:lnTo>
                      <a:pt x="340784" y="226490"/>
                    </a:lnTo>
                    <a:close/>
                    <a:moveTo>
                      <a:pt x="741479" y="0"/>
                    </a:moveTo>
                    <a:lnTo>
                      <a:pt x="648839" y="189982"/>
                    </a:lnTo>
                    <a:lnTo>
                      <a:pt x="735226" y="377412"/>
                    </a:lnTo>
                    <a:lnTo>
                      <a:pt x="662185" y="418699"/>
                    </a:lnTo>
                    <a:lnTo>
                      <a:pt x="601507" y="287050"/>
                    </a:lnTo>
                    <a:lnTo>
                      <a:pt x="572826" y="345870"/>
                    </a:lnTo>
                    <a:lnTo>
                      <a:pt x="571026" y="470226"/>
                    </a:lnTo>
                    <a:lnTo>
                      <a:pt x="507771" y="505981"/>
                    </a:lnTo>
                    <a:lnTo>
                      <a:pt x="513223" y="129020"/>
                    </a:lnTo>
                    <a:lnTo>
                      <a:pt x="576479" y="93264"/>
                    </a:lnTo>
                    <a:lnTo>
                      <a:pt x="574807" y="208914"/>
                    </a:lnTo>
                    <a:lnTo>
                      <a:pt x="652020" y="5056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1DC63AE2-3553-17C3-EDA6-AED2E8AFAAAE}"/>
                  </a:ext>
                </a:extLst>
              </p:cNvPr>
              <p:cNvSpPr/>
              <p:nvPr/>
            </p:nvSpPr>
            <p:spPr>
              <a:xfrm>
                <a:off x="3320764" y="923001"/>
                <a:ext cx="1281886" cy="666816"/>
              </a:xfrm>
              <a:custGeom>
                <a:avLst/>
                <a:gdLst>
                  <a:gd name="connsiteX0" fmla="*/ 948702 w 1281886"/>
                  <a:gd name="connsiteY0" fmla="*/ 291459 h 666816"/>
                  <a:gd name="connsiteX1" fmla="*/ 1041037 w 1281886"/>
                  <a:gd name="connsiteY1" fmla="*/ 327768 h 666816"/>
                  <a:gd name="connsiteX2" fmla="*/ 977374 w 1281886"/>
                  <a:gd name="connsiteY2" fmla="*/ 402871 h 666816"/>
                  <a:gd name="connsiteX3" fmla="*/ 1151304 w 1281886"/>
                  <a:gd name="connsiteY3" fmla="*/ 371129 h 666816"/>
                  <a:gd name="connsiteX4" fmla="*/ 1281886 w 1281886"/>
                  <a:gd name="connsiteY4" fmla="*/ 422478 h 666816"/>
                  <a:gd name="connsiteX5" fmla="*/ 1073211 w 1281886"/>
                  <a:gd name="connsiteY5" fmla="*/ 460561 h 666816"/>
                  <a:gd name="connsiteX6" fmla="*/ 1073211 w 1281886"/>
                  <a:gd name="connsiteY6" fmla="*/ 666816 h 666816"/>
                  <a:gd name="connsiteX7" fmla="*/ 966591 w 1281886"/>
                  <a:gd name="connsiteY7" fmla="*/ 624890 h 666816"/>
                  <a:gd name="connsiteX8" fmla="*/ 966591 w 1281886"/>
                  <a:gd name="connsiteY8" fmla="*/ 480019 h 666816"/>
                  <a:gd name="connsiteX9" fmla="*/ 901983 w 1281886"/>
                  <a:gd name="connsiteY9" fmla="*/ 491810 h 666816"/>
                  <a:gd name="connsiteX10" fmla="*/ 833528 w 1281886"/>
                  <a:gd name="connsiteY10" fmla="*/ 572566 h 666816"/>
                  <a:gd name="connsiteX11" fmla="*/ 741192 w 1281886"/>
                  <a:gd name="connsiteY11" fmla="*/ 536257 h 666816"/>
                  <a:gd name="connsiteX12" fmla="*/ 696992 w 1281886"/>
                  <a:gd name="connsiteY12" fmla="*/ 192479 h 666816"/>
                  <a:gd name="connsiteX13" fmla="*/ 789328 w 1281886"/>
                  <a:gd name="connsiteY13" fmla="*/ 228789 h 666816"/>
                  <a:gd name="connsiteX14" fmla="*/ 635128 w 1281886"/>
                  <a:gd name="connsiteY14" fmla="*/ 410697 h 666816"/>
                  <a:gd name="connsiteX15" fmla="*/ 773311 w 1281886"/>
                  <a:gd name="connsiteY15" fmla="*/ 465034 h 666816"/>
                  <a:gd name="connsiteX16" fmla="*/ 720000 w 1281886"/>
                  <a:gd name="connsiteY16" fmla="*/ 527924 h 666816"/>
                  <a:gd name="connsiteX17" fmla="*/ 581818 w 1281886"/>
                  <a:gd name="connsiteY17" fmla="*/ 473586 h 666816"/>
                  <a:gd name="connsiteX18" fmla="*/ 581818 w 1281886"/>
                  <a:gd name="connsiteY18" fmla="*/ 473586 h 666816"/>
                  <a:gd name="connsiteX19" fmla="*/ 489482 w 1281886"/>
                  <a:gd name="connsiteY19" fmla="*/ 437277 h 666816"/>
                  <a:gd name="connsiteX20" fmla="*/ 489482 w 1281886"/>
                  <a:gd name="connsiteY20" fmla="*/ 437277 h 666816"/>
                  <a:gd name="connsiteX21" fmla="*/ 489482 w 1281886"/>
                  <a:gd name="connsiteY21" fmla="*/ 437277 h 666816"/>
                  <a:gd name="connsiteX22" fmla="*/ 542792 w 1281886"/>
                  <a:gd name="connsiteY22" fmla="*/ 374387 h 666816"/>
                  <a:gd name="connsiteX23" fmla="*/ 542793 w 1281886"/>
                  <a:gd name="connsiteY23" fmla="*/ 374388 h 666816"/>
                  <a:gd name="connsiteX24" fmla="*/ 564700 w 1281886"/>
                  <a:gd name="connsiteY24" fmla="*/ 140458 h 666816"/>
                  <a:gd name="connsiteX25" fmla="*/ 657035 w 1281886"/>
                  <a:gd name="connsiteY25" fmla="*/ 176767 h 666816"/>
                  <a:gd name="connsiteX26" fmla="*/ 449525 w 1281886"/>
                  <a:gd name="connsiteY26" fmla="*/ 421564 h 666816"/>
                  <a:gd name="connsiteX27" fmla="*/ 357190 w 1281886"/>
                  <a:gd name="connsiteY27" fmla="*/ 385255 h 666816"/>
                  <a:gd name="connsiteX28" fmla="*/ 207510 w 1281886"/>
                  <a:gd name="connsiteY28" fmla="*/ 0 h 666816"/>
                  <a:gd name="connsiteX29" fmla="*/ 233699 w 1281886"/>
                  <a:gd name="connsiteY29" fmla="*/ 10298 h 666816"/>
                  <a:gd name="connsiteX30" fmla="*/ 343394 w 1281886"/>
                  <a:gd name="connsiteY30" fmla="*/ 53434 h 666816"/>
                  <a:gd name="connsiteX31" fmla="*/ 335855 w 1281886"/>
                  <a:gd name="connsiteY31" fmla="*/ 98084 h 666816"/>
                  <a:gd name="connsiteX32" fmla="*/ 388859 w 1281886"/>
                  <a:gd name="connsiteY32" fmla="*/ 71312 h 666816"/>
                  <a:gd name="connsiteX33" fmla="*/ 498554 w 1281886"/>
                  <a:gd name="connsiteY33" fmla="*/ 114447 h 666816"/>
                  <a:gd name="connsiteX34" fmla="*/ 519782 w 1281886"/>
                  <a:gd name="connsiteY34" fmla="*/ 122795 h 666816"/>
                  <a:gd name="connsiteX35" fmla="*/ 312272 w 1281886"/>
                  <a:gd name="connsiteY35" fmla="*/ 367592 h 666816"/>
                  <a:gd name="connsiteX36" fmla="*/ 219936 w 1281886"/>
                  <a:gd name="connsiteY36" fmla="*/ 331283 h 666816"/>
                  <a:gd name="connsiteX37" fmla="*/ 332756 w 1281886"/>
                  <a:gd name="connsiteY37" fmla="*/ 198191 h 666816"/>
                  <a:gd name="connsiteX38" fmla="*/ 189780 w 1281886"/>
                  <a:gd name="connsiteY38" fmla="*/ 270407 h 666816"/>
                  <a:gd name="connsiteX39" fmla="*/ 211762 w 1281886"/>
                  <a:gd name="connsiteY39" fmla="*/ 140220 h 666816"/>
                  <a:gd name="connsiteX40" fmla="*/ 92335 w 1281886"/>
                  <a:gd name="connsiteY40" fmla="*/ 281106 h 666816"/>
                  <a:gd name="connsiteX41" fmla="*/ 0 w 1281886"/>
                  <a:gd name="connsiteY41" fmla="*/ 244797 h 66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281886" h="666816">
                    <a:moveTo>
                      <a:pt x="948702" y="291459"/>
                    </a:moveTo>
                    <a:lnTo>
                      <a:pt x="1041037" y="327768"/>
                    </a:lnTo>
                    <a:lnTo>
                      <a:pt x="977374" y="402871"/>
                    </a:lnTo>
                    <a:lnTo>
                      <a:pt x="1151304" y="371129"/>
                    </a:lnTo>
                    <a:lnTo>
                      <a:pt x="1281886" y="422478"/>
                    </a:lnTo>
                    <a:lnTo>
                      <a:pt x="1073211" y="460561"/>
                    </a:lnTo>
                    <a:lnTo>
                      <a:pt x="1073211" y="666816"/>
                    </a:lnTo>
                    <a:lnTo>
                      <a:pt x="966591" y="624890"/>
                    </a:lnTo>
                    <a:lnTo>
                      <a:pt x="966591" y="480019"/>
                    </a:lnTo>
                    <a:lnTo>
                      <a:pt x="901983" y="491810"/>
                    </a:lnTo>
                    <a:lnTo>
                      <a:pt x="833528" y="572566"/>
                    </a:lnTo>
                    <a:lnTo>
                      <a:pt x="741192" y="536257"/>
                    </a:lnTo>
                    <a:close/>
                    <a:moveTo>
                      <a:pt x="696992" y="192479"/>
                    </a:moveTo>
                    <a:lnTo>
                      <a:pt x="789328" y="228789"/>
                    </a:lnTo>
                    <a:lnTo>
                      <a:pt x="635128" y="410697"/>
                    </a:lnTo>
                    <a:lnTo>
                      <a:pt x="773311" y="465034"/>
                    </a:lnTo>
                    <a:lnTo>
                      <a:pt x="720000" y="527924"/>
                    </a:lnTo>
                    <a:lnTo>
                      <a:pt x="581818" y="473586"/>
                    </a:lnTo>
                    <a:lnTo>
                      <a:pt x="581818" y="473586"/>
                    </a:lnTo>
                    <a:lnTo>
                      <a:pt x="489482" y="437277"/>
                    </a:lnTo>
                    <a:lnTo>
                      <a:pt x="489482" y="437277"/>
                    </a:lnTo>
                    <a:lnTo>
                      <a:pt x="489482" y="437277"/>
                    </a:lnTo>
                    <a:lnTo>
                      <a:pt x="542792" y="374387"/>
                    </a:lnTo>
                    <a:lnTo>
                      <a:pt x="542793" y="374388"/>
                    </a:lnTo>
                    <a:close/>
                    <a:moveTo>
                      <a:pt x="564700" y="140458"/>
                    </a:moveTo>
                    <a:lnTo>
                      <a:pt x="657035" y="176767"/>
                    </a:lnTo>
                    <a:lnTo>
                      <a:pt x="449525" y="421564"/>
                    </a:lnTo>
                    <a:lnTo>
                      <a:pt x="357190" y="385255"/>
                    </a:lnTo>
                    <a:close/>
                    <a:moveTo>
                      <a:pt x="207510" y="0"/>
                    </a:moveTo>
                    <a:lnTo>
                      <a:pt x="233699" y="10298"/>
                    </a:lnTo>
                    <a:lnTo>
                      <a:pt x="343394" y="53434"/>
                    </a:lnTo>
                    <a:lnTo>
                      <a:pt x="335855" y="98084"/>
                    </a:lnTo>
                    <a:lnTo>
                      <a:pt x="388859" y="71312"/>
                    </a:lnTo>
                    <a:lnTo>
                      <a:pt x="498554" y="114447"/>
                    </a:lnTo>
                    <a:lnTo>
                      <a:pt x="519782" y="122795"/>
                    </a:lnTo>
                    <a:lnTo>
                      <a:pt x="312272" y="367592"/>
                    </a:lnTo>
                    <a:lnTo>
                      <a:pt x="219936" y="331283"/>
                    </a:lnTo>
                    <a:lnTo>
                      <a:pt x="332756" y="198191"/>
                    </a:lnTo>
                    <a:lnTo>
                      <a:pt x="189780" y="270407"/>
                    </a:lnTo>
                    <a:lnTo>
                      <a:pt x="211762" y="140220"/>
                    </a:lnTo>
                    <a:lnTo>
                      <a:pt x="92335" y="281106"/>
                    </a:lnTo>
                    <a:lnTo>
                      <a:pt x="0" y="2447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1AADC6C7-1EF6-EDF5-CD90-5AB6C194362A}"/>
                </a:ext>
              </a:extLst>
            </p:cNvPr>
            <p:cNvSpPr/>
            <p:nvPr/>
          </p:nvSpPr>
          <p:spPr>
            <a:xfrm>
              <a:off x="-2689923" y="3226898"/>
              <a:ext cx="488915" cy="2044029"/>
            </a:xfrm>
            <a:custGeom>
              <a:avLst/>
              <a:gdLst>
                <a:gd name="connsiteX0" fmla="*/ 105936 w 728796"/>
                <a:gd name="connsiteY0" fmla="*/ 1747892 h 3046909"/>
                <a:gd name="connsiteX1" fmla="*/ 131668 w 728796"/>
                <a:gd name="connsiteY1" fmla="*/ 1973198 h 3046909"/>
                <a:gd name="connsiteX2" fmla="*/ 34491 w 728796"/>
                <a:gd name="connsiteY2" fmla="*/ 1977952 h 3046909"/>
                <a:gd name="connsiteX3" fmla="*/ 8759 w 728796"/>
                <a:gd name="connsiteY3" fmla="*/ 1752647 h 3046909"/>
                <a:gd name="connsiteX4" fmla="*/ 444025 w 728796"/>
                <a:gd name="connsiteY4" fmla="*/ 1567571 h 3046909"/>
                <a:gd name="connsiteX5" fmla="*/ 543467 w 728796"/>
                <a:gd name="connsiteY5" fmla="*/ 1602388 h 3046909"/>
                <a:gd name="connsiteX6" fmla="*/ 542511 w 728796"/>
                <a:gd name="connsiteY6" fmla="*/ 2800276 h 3046909"/>
                <a:gd name="connsiteX7" fmla="*/ 629094 w 728796"/>
                <a:gd name="connsiteY7" fmla="*/ 2830592 h 3046909"/>
                <a:gd name="connsiteX8" fmla="*/ 629355 w 728796"/>
                <a:gd name="connsiteY8" fmla="*/ 2503897 h 3046909"/>
                <a:gd name="connsiteX9" fmla="*/ 728796 w 728796"/>
                <a:gd name="connsiteY9" fmla="*/ 2538714 h 3046909"/>
                <a:gd name="connsiteX10" fmla="*/ 728391 w 728796"/>
                <a:gd name="connsiteY10" fmla="*/ 3046909 h 3046909"/>
                <a:gd name="connsiteX11" fmla="*/ 628950 w 728796"/>
                <a:gd name="connsiteY11" fmla="*/ 3012092 h 3046909"/>
                <a:gd name="connsiteX12" fmla="*/ 628949 w 728796"/>
                <a:gd name="connsiteY12" fmla="*/ 3012091 h 3046909"/>
                <a:gd name="connsiteX13" fmla="*/ 542366 w 728796"/>
                <a:gd name="connsiteY13" fmla="*/ 2981774 h 3046909"/>
                <a:gd name="connsiteX14" fmla="*/ 514709 w 728796"/>
                <a:gd name="connsiteY14" fmla="*/ 2972091 h 3046909"/>
                <a:gd name="connsiteX15" fmla="*/ 442926 w 728796"/>
                <a:gd name="connsiteY15" fmla="*/ 2946958 h 3046909"/>
                <a:gd name="connsiteX16" fmla="*/ 1762 w 728796"/>
                <a:gd name="connsiteY16" fmla="*/ 1516770 h 3046909"/>
                <a:gd name="connsiteX17" fmla="*/ 395157 w 728796"/>
                <a:gd name="connsiteY17" fmla="*/ 1552752 h 3046909"/>
                <a:gd name="connsiteX18" fmla="*/ 408967 w 728796"/>
                <a:gd name="connsiteY18" fmla="*/ 1737340 h 3046909"/>
                <a:gd name="connsiteX19" fmla="*/ 370545 w 728796"/>
                <a:gd name="connsiteY19" fmla="*/ 1733826 h 3046909"/>
                <a:gd name="connsiteX20" fmla="*/ 431452 w 728796"/>
                <a:gd name="connsiteY20" fmla="*/ 1819404 h 3046909"/>
                <a:gd name="connsiteX21" fmla="*/ 330606 w 728796"/>
                <a:gd name="connsiteY21" fmla="*/ 2102185 h 3046909"/>
                <a:gd name="connsiteX22" fmla="*/ 401111 w 728796"/>
                <a:gd name="connsiteY22" fmla="*/ 2126872 h 3046909"/>
                <a:gd name="connsiteX23" fmla="*/ 400967 w 728796"/>
                <a:gd name="connsiteY23" fmla="*/ 2308370 h 3046909"/>
                <a:gd name="connsiteX24" fmla="*/ 395216 w 728796"/>
                <a:gd name="connsiteY24" fmla="*/ 2306357 h 3046909"/>
                <a:gd name="connsiteX25" fmla="*/ 396260 w 728796"/>
                <a:gd name="connsiteY25" fmla="*/ 2310030 h 3046909"/>
                <a:gd name="connsiteX26" fmla="*/ 268822 w 728796"/>
                <a:gd name="connsiteY26" fmla="*/ 2399626 h 3046909"/>
                <a:gd name="connsiteX27" fmla="*/ 268807 w 728796"/>
                <a:gd name="connsiteY27" fmla="*/ 2416671 h 3046909"/>
                <a:gd name="connsiteX28" fmla="*/ 396881 w 728796"/>
                <a:gd name="connsiteY28" fmla="*/ 2444109 h 3046909"/>
                <a:gd name="connsiteX29" fmla="*/ 404119 w 728796"/>
                <a:gd name="connsiteY29" fmla="*/ 2627692 h 3046909"/>
                <a:gd name="connsiteX30" fmla="*/ 268662 w 728796"/>
                <a:gd name="connsiteY30" fmla="*/ 2598672 h 3046909"/>
                <a:gd name="connsiteX31" fmla="*/ 268434 w 728796"/>
                <a:gd name="connsiteY31" fmla="*/ 2885863 h 3046909"/>
                <a:gd name="connsiteX32" fmla="*/ 208478 w 728796"/>
                <a:gd name="connsiteY32" fmla="*/ 2864870 h 3046909"/>
                <a:gd name="connsiteX33" fmla="*/ 70989 w 728796"/>
                <a:gd name="connsiteY33" fmla="*/ 2816731 h 3046909"/>
                <a:gd name="connsiteX34" fmla="*/ 71134 w 728796"/>
                <a:gd name="connsiteY34" fmla="*/ 2635233 h 3046909"/>
                <a:gd name="connsiteX35" fmla="*/ 169137 w 728796"/>
                <a:gd name="connsiteY35" fmla="*/ 2669547 h 3046909"/>
                <a:gd name="connsiteX36" fmla="*/ 169211 w 728796"/>
                <a:gd name="connsiteY36" fmla="*/ 2577365 h 3046909"/>
                <a:gd name="connsiteX37" fmla="*/ 7237 w 728796"/>
                <a:gd name="connsiteY37" fmla="*/ 2542663 h 3046909"/>
                <a:gd name="connsiteX38" fmla="*/ 0 w 728796"/>
                <a:gd name="connsiteY38" fmla="*/ 2359082 h 3046909"/>
                <a:gd name="connsiteX39" fmla="*/ 156127 w 728796"/>
                <a:gd name="connsiteY39" fmla="*/ 2392530 h 3046909"/>
                <a:gd name="connsiteX40" fmla="*/ 126972 w 728796"/>
                <a:gd name="connsiteY40" fmla="*/ 2289895 h 3046909"/>
                <a:gd name="connsiteX41" fmla="*/ 200519 w 728796"/>
                <a:gd name="connsiteY41" fmla="*/ 2238187 h 3046909"/>
                <a:gd name="connsiteX42" fmla="*/ 22569 w 728796"/>
                <a:gd name="connsiteY42" fmla="*/ 2175882 h 3046909"/>
                <a:gd name="connsiteX43" fmla="*/ 22714 w 728796"/>
                <a:gd name="connsiteY43" fmla="*/ 1994383 h 3046909"/>
                <a:gd name="connsiteX44" fmla="*/ 289425 w 728796"/>
                <a:gd name="connsiteY44" fmla="*/ 2087767 h 3046909"/>
                <a:gd name="connsiteX45" fmla="*/ 234239 w 728796"/>
                <a:gd name="connsiteY45" fmla="*/ 2010226 h 3046909"/>
                <a:gd name="connsiteX46" fmla="*/ 248637 w 728796"/>
                <a:gd name="connsiteY46" fmla="*/ 1969851 h 3046909"/>
                <a:gd name="connsiteX47" fmla="*/ 160805 w 728796"/>
                <a:gd name="connsiteY47" fmla="*/ 1974148 h 3046909"/>
                <a:gd name="connsiteX48" fmla="*/ 135074 w 728796"/>
                <a:gd name="connsiteY48" fmla="*/ 1748843 h 3046909"/>
                <a:gd name="connsiteX49" fmla="*/ 232251 w 728796"/>
                <a:gd name="connsiteY49" fmla="*/ 1744090 h 3046909"/>
                <a:gd name="connsiteX50" fmla="*/ 255754 w 728796"/>
                <a:gd name="connsiteY50" fmla="*/ 1949893 h 3046909"/>
                <a:gd name="connsiteX51" fmla="*/ 334000 w 728796"/>
                <a:gd name="connsiteY51" fmla="*/ 1730483 h 3046909"/>
                <a:gd name="connsiteX52" fmla="*/ 15570 w 728796"/>
                <a:gd name="connsiteY52" fmla="*/ 1701359 h 3046909"/>
                <a:gd name="connsiteX53" fmla="*/ 123790 w 728796"/>
                <a:gd name="connsiteY53" fmla="*/ 0 h 3046909"/>
                <a:gd name="connsiteX54" fmla="*/ 219805 w 728796"/>
                <a:gd name="connsiteY54" fmla="*/ 80606 h 3046909"/>
                <a:gd name="connsiteX55" fmla="*/ 189053 w 728796"/>
                <a:gd name="connsiteY55" fmla="*/ 278241 h 3046909"/>
                <a:gd name="connsiteX56" fmla="*/ 316359 w 728796"/>
                <a:gd name="connsiteY56" fmla="*/ 322814 h 3046909"/>
                <a:gd name="connsiteX57" fmla="*/ 316568 w 728796"/>
                <a:gd name="connsiteY57" fmla="*/ 59889 h 3046909"/>
                <a:gd name="connsiteX58" fmla="*/ 416010 w 728796"/>
                <a:gd name="connsiteY58" fmla="*/ 94707 h 3046909"/>
                <a:gd name="connsiteX59" fmla="*/ 415801 w 728796"/>
                <a:gd name="connsiteY59" fmla="*/ 357632 h 3046909"/>
                <a:gd name="connsiteX60" fmla="*/ 672311 w 728796"/>
                <a:gd name="connsiteY60" fmla="*/ 447444 h 3046909"/>
                <a:gd name="connsiteX61" fmla="*/ 672165 w 728796"/>
                <a:gd name="connsiteY61" fmla="*/ 628943 h 3046909"/>
                <a:gd name="connsiteX62" fmla="*/ 415655 w 728796"/>
                <a:gd name="connsiteY62" fmla="*/ 539130 h 3046909"/>
                <a:gd name="connsiteX63" fmla="*/ 415402 w 728796"/>
                <a:gd name="connsiteY63" fmla="*/ 856999 h 3046909"/>
                <a:gd name="connsiteX64" fmla="*/ 718841 w 728796"/>
                <a:gd name="connsiteY64" fmla="*/ 963243 h 3046909"/>
                <a:gd name="connsiteX65" fmla="*/ 718696 w 728796"/>
                <a:gd name="connsiteY65" fmla="*/ 1144741 h 3046909"/>
                <a:gd name="connsiteX66" fmla="*/ 415257 w 728796"/>
                <a:gd name="connsiteY66" fmla="*/ 1038498 h 3046909"/>
                <a:gd name="connsiteX67" fmla="*/ 414910 w 728796"/>
                <a:gd name="connsiteY67" fmla="*/ 1474093 h 3046909"/>
                <a:gd name="connsiteX68" fmla="*/ 315469 w 728796"/>
                <a:gd name="connsiteY68" fmla="*/ 1439275 h 3046909"/>
                <a:gd name="connsiteX69" fmla="*/ 315817 w 728796"/>
                <a:gd name="connsiteY69" fmla="*/ 1003680 h 3046909"/>
                <a:gd name="connsiteX70" fmla="*/ 12377 w 728796"/>
                <a:gd name="connsiteY70" fmla="*/ 897436 h 3046909"/>
                <a:gd name="connsiteX71" fmla="*/ 12522 w 728796"/>
                <a:gd name="connsiteY71" fmla="*/ 715938 h 3046909"/>
                <a:gd name="connsiteX72" fmla="*/ 315961 w 728796"/>
                <a:gd name="connsiteY72" fmla="*/ 822182 h 3046909"/>
                <a:gd name="connsiteX73" fmla="*/ 316214 w 728796"/>
                <a:gd name="connsiteY73" fmla="*/ 504313 h 3046909"/>
                <a:gd name="connsiteX74" fmla="*/ 162263 w 728796"/>
                <a:gd name="connsiteY74" fmla="*/ 450409 h 3046909"/>
                <a:gd name="connsiteX75" fmla="*/ 126577 w 728796"/>
                <a:gd name="connsiteY75" fmla="*/ 679751 h 3046909"/>
                <a:gd name="connsiteX76" fmla="*/ 30562 w 728796"/>
                <a:gd name="connsiteY76" fmla="*/ 599145 h 304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728796" h="3046909">
                  <a:moveTo>
                    <a:pt x="105936" y="1747892"/>
                  </a:moveTo>
                  <a:lnTo>
                    <a:pt x="131668" y="1973198"/>
                  </a:lnTo>
                  <a:lnTo>
                    <a:pt x="34491" y="1977952"/>
                  </a:lnTo>
                  <a:lnTo>
                    <a:pt x="8759" y="1752647"/>
                  </a:lnTo>
                  <a:close/>
                  <a:moveTo>
                    <a:pt x="444025" y="1567571"/>
                  </a:moveTo>
                  <a:lnTo>
                    <a:pt x="543467" y="1602388"/>
                  </a:lnTo>
                  <a:lnTo>
                    <a:pt x="542511" y="2800276"/>
                  </a:lnTo>
                  <a:lnTo>
                    <a:pt x="629094" y="2830592"/>
                  </a:lnTo>
                  <a:lnTo>
                    <a:pt x="629355" y="2503897"/>
                  </a:lnTo>
                  <a:lnTo>
                    <a:pt x="728796" y="2538714"/>
                  </a:lnTo>
                  <a:lnTo>
                    <a:pt x="728391" y="3046909"/>
                  </a:lnTo>
                  <a:lnTo>
                    <a:pt x="628950" y="3012092"/>
                  </a:lnTo>
                  <a:lnTo>
                    <a:pt x="628949" y="3012091"/>
                  </a:lnTo>
                  <a:lnTo>
                    <a:pt x="542366" y="2981774"/>
                  </a:lnTo>
                  <a:lnTo>
                    <a:pt x="514709" y="2972091"/>
                  </a:lnTo>
                  <a:lnTo>
                    <a:pt x="442926" y="2946958"/>
                  </a:lnTo>
                  <a:close/>
                  <a:moveTo>
                    <a:pt x="1762" y="1516770"/>
                  </a:moveTo>
                  <a:lnTo>
                    <a:pt x="395157" y="1552752"/>
                  </a:lnTo>
                  <a:lnTo>
                    <a:pt x="408967" y="1737340"/>
                  </a:lnTo>
                  <a:lnTo>
                    <a:pt x="370545" y="1733826"/>
                  </a:lnTo>
                  <a:lnTo>
                    <a:pt x="431452" y="1819404"/>
                  </a:lnTo>
                  <a:lnTo>
                    <a:pt x="330606" y="2102185"/>
                  </a:lnTo>
                  <a:lnTo>
                    <a:pt x="401111" y="2126872"/>
                  </a:lnTo>
                  <a:lnTo>
                    <a:pt x="400967" y="2308370"/>
                  </a:lnTo>
                  <a:lnTo>
                    <a:pt x="395216" y="2306357"/>
                  </a:lnTo>
                  <a:lnTo>
                    <a:pt x="396260" y="2310030"/>
                  </a:lnTo>
                  <a:lnTo>
                    <a:pt x="268822" y="2399626"/>
                  </a:lnTo>
                  <a:lnTo>
                    <a:pt x="268807" y="2416671"/>
                  </a:lnTo>
                  <a:lnTo>
                    <a:pt x="396881" y="2444109"/>
                  </a:lnTo>
                  <a:lnTo>
                    <a:pt x="404119" y="2627692"/>
                  </a:lnTo>
                  <a:lnTo>
                    <a:pt x="268662" y="2598672"/>
                  </a:lnTo>
                  <a:lnTo>
                    <a:pt x="268434" y="2885863"/>
                  </a:lnTo>
                  <a:lnTo>
                    <a:pt x="208478" y="2864870"/>
                  </a:lnTo>
                  <a:lnTo>
                    <a:pt x="70989" y="2816731"/>
                  </a:lnTo>
                  <a:lnTo>
                    <a:pt x="71134" y="2635233"/>
                  </a:lnTo>
                  <a:lnTo>
                    <a:pt x="169137" y="2669547"/>
                  </a:lnTo>
                  <a:lnTo>
                    <a:pt x="169211" y="2577365"/>
                  </a:lnTo>
                  <a:lnTo>
                    <a:pt x="7237" y="2542663"/>
                  </a:lnTo>
                  <a:lnTo>
                    <a:pt x="0" y="2359082"/>
                  </a:lnTo>
                  <a:lnTo>
                    <a:pt x="156127" y="2392530"/>
                  </a:lnTo>
                  <a:lnTo>
                    <a:pt x="126972" y="2289895"/>
                  </a:lnTo>
                  <a:lnTo>
                    <a:pt x="200519" y="2238187"/>
                  </a:lnTo>
                  <a:lnTo>
                    <a:pt x="22569" y="2175882"/>
                  </a:lnTo>
                  <a:lnTo>
                    <a:pt x="22714" y="1994383"/>
                  </a:lnTo>
                  <a:lnTo>
                    <a:pt x="289425" y="2087767"/>
                  </a:lnTo>
                  <a:lnTo>
                    <a:pt x="234239" y="2010226"/>
                  </a:lnTo>
                  <a:lnTo>
                    <a:pt x="248637" y="1969851"/>
                  </a:lnTo>
                  <a:lnTo>
                    <a:pt x="160805" y="1974148"/>
                  </a:lnTo>
                  <a:lnTo>
                    <a:pt x="135074" y="1748843"/>
                  </a:lnTo>
                  <a:lnTo>
                    <a:pt x="232251" y="1744090"/>
                  </a:lnTo>
                  <a:lnTo>
                    <a:pt x="255754" y="1949893"/>
                  </a:lnTo>
                  <a:lnTo>
                    <a:pt x="334000" y="1730483"/>
                  </a:lnTo>
                  <a:lnTo>
                    <a:pt x="15570" y="1701359"/>
                  </a:lnTo>
                  <a:close/>
                  <a:moveTo>
                    <a:pt x="123790" y="0"/>
                  </a:moveTo>
                  <a:lnTo>
                    <a:pt x="219805" y="80606"/>
                  </a:lnTo>
                  <a:lnTo>
                    <a:pt x="189053" y="278241"/>
                  </a:lnTo>
                  <a:lnTo>
                    <a:pt x="316359" y="322814"/>
                  </a:lnTo>
                  <a:lnTo>
                    <a:pt x="316568" y="59889"/>
                  </a:lnTo>
                  <a:lnTo>
                    <a:pt x="416010" y="94707"/>
                  </a:lnTo>
                  <a:lnTo>
                    <a:pt x="415801" y="357632"/>
                  </a:lnTo>
                  <a:lnTo>
                    <a:pt x="672311" y="447444"/>
                  </a:lnTo>
                  <a:lnTo>
                    <a:pt x="672165" y="628943"/>
                  </a:lnTo>
                  <a:lnTo>
                    <a:pt x="415655" y="539130"/>
                  </a:lnTo>
                  <a:lnTo>
                    <a:pt x="415402" y="856999"/>
                  </a:lnTo>
                  <a:lnTo>
                    <a:pt x="718841" y="963243"/>
                  </a:lnTo>
                  <a:lnTo>
                    <a:pt x="718696" y="1144741"/>
                  </a:lnTo>
                  <a:lnTo>
                    <a:pt x="415257" y="1038498"/>
                  </a:lnTo>
                  <a:lnTo>
                    <a:pt x="414910" y="1474093"/>
                  </a:lnTo>
                  <a:lnTo>
                    <a:pt x="315469" y="1439275"/>
                  </a:lnTo>
                  <a:lnTo>
                    <a:pt x="315817" y="1003680"/>
                  </a:lnTo>
                  <a:lnTo>
                    <a:pt x="12377" y="897436"/>
                  </a:lnTo>
                  <a:lnTo>
                    <a:pt x="12522" y="715938"/>
                  </a:lnTo>
                  <a:lnTo>
                    <a:pt x="315961" y="822182"/>
                  </a:lnTo>
                  <a:lnTo>
                    <a:pt x="316214" y="504313"/>
                  </a:lnTo>
                  <a:lnTo>
                    <a:pt x="162263" y="450409"/>
                  </a:lnTo>
                  <a:lnTo>
                    <a:pt x="126577" y="679751"/>
                  </a:lnTo>
                  <a:lnTo>
                    <a:pt x="30562" y="5991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17E3118E-C7DD-6D32-7B8F-31325866CEE3}"/>
              </a:ext>
            </a:extLst>
          </p:cNvPr>
          <p:cNvGrpSpPr/>
          <p:nvPr/>
        </p:nvGrpSpPr>
        <p:grpSpPr>
          <a:xfrm>
            <a:off x="7514111" y="3778736"/>
            <a:ext cx="1284460" cy="2581132"/>
            <a:chOff x="163692" y="1781609"/>
            <a:chExt cx="1885748" cy="3789428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0121D030-965A-23F1-9727-E89660CAA415}"/>
                </a:ext>
              </a:extLst>
            </p:cNvPr>
            <p:cNvGrpSpPr/>
            <p:nvPr/>
          </p:nvGrpSpPr>
          <p:grpSpPr>
            <a:xfrm>
              <a:off x="163692" y="2586161"/>
              <a:ext cx="1885748" cy="2984876"/>
              <a:chOff x="417784" y="1348370"/>
              <a:chExt cx="1817199" cy="4168864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EE4E5592-8921-8B06-FD62-6044986D1264}"/>
                  </a:ext>
                </a:extLst>
              </p:cNvPr>
              <p:cNvSpPr/>
              <p:nvPr/>
            </p:nvSpPr>
            <p:spPr>
              <a:xfrm rot="5400000">
                <a:off x="-767411" y="3014885"/>
                <a:ext cx="3687670" cy="1317024"/>
              </a:xfrm>
              <a:custGeom>
                <a:avLst/>
                <a:gdLst>
                  <a:gd name="connsiteX0" fmla="*/ 0 w 3687670"/>
                  <a:gd name="connsiteY0" fmla="*/ 1317024 h 1317024"/>
                  <a:gd name="connsiteX1" fmla="*/ 683759 w 3687670"/>
                  <a:gd name="connsiteY1" fmla="*/ 0 h 1317024"/>
                  <a:gd name="connsiteX2" fmla="*/ 3687670 w 3687670"/>
                  <a:gd name="connsiteY2" fmla="*/ 0 h 1317024"/>
                  <a:gd name="connsiteX3" fmla="*/ 3003911 w 3687670"/>
                  <a:gd name="connsiteY3" fmla="*/ 1317024 h 1317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7670" h="1317024">
                    <a:moveTo>
                      <a:pt x="0" y="1317024"/>
                    </a:moveTo>
                    <a:lnTo>
                      <a:pt x="683759" y="0"/>
                    </a:lnTo>
                    <a:lnTo>
                      <a:pt x="3687670" y="0"/>
                    </a:lnTo>
                    <a:lnTo>
                      <a:pt x="3003911" y="1317024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C79480B9-23B1-6AD4-522D-78ED609D8F81}"/>
                  </a:ext>
                </a:extLst>
              </p:cNvPr>
              <p:cNvSpPr/>
              <p:nvPr/>
            </p:nvSpPr>
            <p:spPr>
              <a:xfrm rot="5400000" flipV="1">
                <a:off x="197663" y="3479915"/>
                <a:ext cx="3574595" cy="500044"/>
              </a:xfrm>
              <a:custGeom>
                <a:avLst/>
                <a:gdLst>
                  <a:gd name="connsiteX0" fmla="*/ 0 w 3687670"/>
                  <a:gd name="connsiteY0" fmla="*/ 921918 h 921918"/>
                  <a:gd name="connsiteX1" fmla="*/ 3004243 w 3687670"/>
                  <a:gd name="connsiteY1" fmla="*/ 921918 h 921918"/>
                  <a:gd name="connsiteX2" fmla="*/ 3687670 w 3687670"/>
                  <a:gd name="connsiteY2" fmla="*/ 0 h 921918"/>
                  <a:gd name="connsiteX3" fmla="*/ 683427 w 3687670"/>
                  <a:gd name="connsiteY3" fmla="*/ 0 h 921918"/>
                  <a:gd name="connsiteX0" fmla="*/ 0 w 3567941"/>
                  <a:gd name="connsiteY0" fmla="*/ 778937 h 921918"/>
                  <a:gd name="connsiteX1" fmla="*/ 2884514 w 3567941"/>
                  <a:gd name="connsiteY1" fmla="*/ 921918 h 921918"/>
                  <a:gd name="connsiteX2" fmla="*/ 3567941 w 3567941"/>
                  <a:gd name="connsiteY2" fmla="*/ 0 h 921918"/>
                  <a:gd name="connsiteX3" fmla="*/ 563698 w 3567941"/>
                  <a:gd name="connsiteY3" fmla="*/ 0 h 921918"/>
                  <a:gd name="connsiteX4" fmla="*/ 0 w 3567941"/>
                  <a:gd name="connsiteY4" fmla="*/ 778937 h 921918"/>
                  <a:gd name="connsiteX0" fmla="*/ 0 w 3574593"/>
                  <a:gd name="connsiteY0" fmla="*/ 778937 h 921918"/>
                  <a:gd name="connsiteX1" fmla="*/ 2891166 w 3574593"/>
                  <a:gd name="connsiteY1" fmla="*/ 921918 h 921918"/>
                  <a:gd name="connsiteX2" fmla="*/ 3574593 w 3574593"/>
                  <a:gd name="connsiteY2" fmla="*/ 0 h 921918"/>
                  <a:gd name="connsiteX3" fmla="*/ 570350 w 3574593"/>
                  <a:gd name="connsiteY3" fmla="*/ 0 h 921918"/>
                  <a:gd name="connsiteX4" fmla="*/ 0 w 3574593"/>
                  <a:gd name="connsiteY4" fmla="*/ 778937 h 921918"/>
                  <a:gd name="connsiteX0" fmla="*/ 0 w 3574593"/>
                  <a:gd name="connsiteY0" fmla="*/ 778937 h 778937"/>
                  <a:gd name="connsiteX1" fmla="*/ 2990944 w 3574593"/>
                  <a:gd name="connsiteY1" fmla="*/ 736047 h 778937"/>
                  <a:gd name="connsiteX2" fmla="*/ 3574593 w 3574593"/>
                  <a:gd name="connsiteY2" fmla="*/ 0 h 778937"/>
                  <a:gd name="connsiteX3" fmla="*/ 570350 w 3574593"/>
                  <a:gd name="connsiteY3" fmla="*/ 0 h 778937"/>
                  <a:gd name="connsiteX4" fmla="*/ 0 w 3574593"/>
                  <a:gd name="connsiteY4" fmla="*/ 778937 h 778937"/>
                  <a:gd name="connsiteX0" fmla="*/ 0 w 3574593"/>
                  <a:gd name="connsiteY0" fmla="*/ 778937 h 778937"/>
                  <a:gd name="connsiteX1" fmla="*/ 2990947 w 3574593"/>
                  <a:gd name="connsiteY1" fmla="*/ 743201 h 778937"/>
                  <a:gd name="connsiteX2" fmla="*/ 3574593 w 3574593"/>
                  <a:gd name="connsiteY2" fmla="*/ 0 h 778937"/>
                  <a:gd name="connsiteX3" fmla="*/ 570350 w 3574593"/>
                  <a:gd name="connsiteY3" fmla="*/ 0 h 778937"/>
                  <a:gd name="connsiteX4" fmla="*/ 0 w 3574593"/>
                  <a:gd name="connsiteY4" fmla="*/ 778937 h 778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74593" h="778937">
                    <a:moveTo>
                      <a:pt x="0" y="778937"/>
                    </a:moveTo>
                    <a:lnTo>
                      <a:pt x="2990947" y="743201"/>
                    </a:lnTo>
                    <a:lnTo>
                      <a:pt x="3574593" y="0"/>
                    </a:lnTo>
                    <a:lnTo>
                      <a:pt x="570350" y="0"/>
                    </a:lnTo>
                    <a:cubicBezTo>
                      <a:pt x="342541" y="307306"/>
                      <a:pt x="227809" y="471631"/>
                      <a:pt x="0" y="778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B85DF7B6-F830-03AE-7CAE-B0A439C18103}"/>
                  </a:ext>
                </a:extLst>
              </p:cNvPr>
              <p:cNvSpPr/>
              <p:nvPr/>
            </p:nvSpPr>
            <p:spPr>
              <a:xfrm rot="5400000" flipV="1">
                <a:off x="741777" y="1024377"/>
                <a:ext cx="1164622" cy="1812608"/>
              </a:xfrm>
              <a:custGeom>
                <a:avLst/>
                <a:gdLst>
                  <a:gd name="connsiteX0" fmla="*/ 0 w 3687670"/>
                  <a:gd name="connsiteY0" fmla="*/ 921918 h 921918"/>
                  <a:gd name="connsiteX1" fmla="*/ 3004243 w 3687670"/>
                  <a:gd name="connsiteY1" fmla="*/ 921918 h 921918"/>
                  <a:gd name="connsiteX2" fmla="*/ 3687670 w 3687670"/>
                  <a:gd name="connsiteY2" fmla="*/ 0 h 921918"/>
                  <a:gd name="connsiteX3" fmla="*/ 683427 w 3687670"/>
                  <a:gd name="connsiteY3" fmla="*/ 0 h 921918"/>
                  <a:gd name="connsiteX0" fmla="*/ 0 w 3004243"/>
                  <a:gd name="connsiteY0" fmla="*/ 2959394 h 2959394"/>
                  <a:gd name="connsiteX1" fmla="*/ 3004243 w 3004243"/>
                  <a:gd name="connsiteY1" fmla="*/ 2959394 h 2959394"/>
                  <a:gd name="connsiteX2" fmla="*/ 22637 w 3004243"/>
                  <a:gd name="connsiteY2" fmla="*/ 0 h 2959394"/>
                  <a:gd name="connsiteX3" fmla="*/ 683427 w 3004243"/>
                  <a:gd name="connsiteY3" fmla="*/ 2037476 h 2959394"/>
                  <a:gd name="connsiteX4" fmla="*/ 0 w 3004243"/>
                  <a:gd name="connsiteY4" fmla="*/ 2959394 h 2959394"/>
                  <a:gd name="connsiteX0" fmla="*/ 408031 w 1091458"/>
                  <a:gd name="connsiteY0" fmla="*/ 2959394 h 2959394"/>
                  <a:gd name="connsiteX1" fmla="*/ 0 w 1091458"/>
                  <a:gd name="connsiteY1" fmla="*/ 843279 h 2959394"/>
                  <a:gd name="connsiteX2" fmla="*/ 430668 w 1091458"/>
                  <a:gd name="connsiteY2" fmla="*/ 0 h 2959394"/>
                  <a:gd name="connsiteX3" fmla="*/ 1091458 w 1091458"/>
                  <a:gd name="connsiteY3" fmla="*/ 2037476 h 2959394"/>
                  <a:gd name="connsiteX4" fmla="*/ 408031 w 1091458"/>
                  <a:gd name="connsiteY4" fmla="*/ 2959394 h 2959394"/>
                  <a:gd name="connsiteX0" fmla="*/ 408031 w 1091458"/>
                  <a:gd name="connsiteY0" fmla="*/ 2973692 h 2973692"/>
                  <a:gd name="connsiteX1" fmla="*/ 0 w 1091458"/>
                  <a:gd name="connsiteY1" fmla="*/ 857577 h 2973692"/>
                  <a:gd name="connsiteX2" fmla="*/ 404061 w 1091458"/>
                  <a:gd name="connsiteY2" fmla="*/ 0 h 2973692"/>
                  <a:gd name="connsiteX3" fmla="*/ 1091458 w 1091458"/>
                  <a:gd name="connsiteY3" fmla="*/ 2051774 h 2973692"/>
                  <a:gd name="connsiteX4" fmla="*/ 408031 w 1091458"/>
                  <a:gd name="connsiteY4" fmla="*/ 2973692 h 2973692"/>
                  <a:gd name="connsiteX0" fmla="*/ 521103 w 1204530"/>
                  <a:gd name="connsiteY0" fmla="*/ 2973692 h 2973692"/>
                  <a:gd name="connsiteX1" fmla="*/ -1 w 1204530"/>
                  <a:gd name="connsiteY1" fmla="*/ 1043456 h 2973692"/>
                  <a:gd name="connsiteX2" fmla="*/ 517133 w 1204530"/>
                  <a:gd name="connsiteY2" fmla="*/ 0 h 2973692"/>
                  <a:gd name="connsiteX3" fmla="*/ 1204530 w 1204530"/>
                  <a:gd name="connsiteY3" fmla="*/ 2051774 h 2973692"/>
                  <a:gd name="connsiteX4" fmla="*/ 521103 w 1204530"/>
                  <a:gd name="connsiteY4" fmla="*/ 2973692 h 2973692"/>
                  <a:gd name="connsiteX0" fmla="*/ 587620 w 1271047"/>
                  <a:gd name="connsiteY0" fmla="*/ 2973692 h 2973692"/>
                  <a:gd name="connsiteX1" fmla="*/ 0 w 1271047"/>
                  <a:gd name="connsiteY1" fmla="*/ 1086351 h 2973692"/>
                  <a:gd name="connsiteX2" fmla="*/ 583650 w 1271047"/>
                  <a:gd name="connsiteY2" fmla="*/ 0 h 2973692"/>
                  <a:gd name="connsiteX3" fmla="*/ 1271047 w 1271047"/>
                  <a:gd name="connsiteY3" fmla="*/ 2051774 h 2973692"/>
                  <a:gd name="connsiteX4" fmla="*/ 587620 w 1271047"/>
                  <a:gd name="connsiteY4" fmla="*/ 2973692 h 2973692"/>
                  <a:gd name="connsiteX0" fmla="*/ 561014 w 1244441"/>
                  <a:gd name="connsiteY0" fmla="*/ 2973692 h 2973692"/>
                  <a:gd name="connsiteX1" fmla="*/ 0 w 1244441"/>
                  <a:gd name="connsiteY1" fmla="*/ 1079201 h 2973692"/>
                  <a:gd name="connsiteX2" fmla="*/ 557044 w 1244441"/>
                  <a:gd name="connsiteY2" fmla="*/ 0 h 2973692"/>
                  <a:gd name="connsiteX3" fmla="*/ 1244441 w 1244441"/>
                  <a:gd name="connsiteY3" fmla="*/ 2051774 h 2973692"/>
                  <a:gd name="connsiteX4" fmla="*/ 561014 w 1244441"/>
                  <a:gd name="connsiteY4" fmla="*/ 2973692 h 2973692"/>
                  <a:gd name="connsiteX0" fmla="*/ 561014 w 1244441"/>
                  <a:gd name="connsiteY0" fmla="*/ 2973692 h 2973692"/>
                  <a:gd name="connsiteX1" fmla="*/ 0 w 1244441"/>
                  <a:gd name="connsiteY1" fmla="*/ 986264 h 2973692"/>
                  <a:gd name="connsiteX2" fmla="*/ 557044 w 1244441"/>
                  <a:gd name="connsiteY2" fmla="*/ 0 h 2973692"/>
                  <a:gd name="connsiteX3" fmla="*/ 1244441 w 1244441"/>
                  <a:gd name="connsiteY3" fmla="*/ 2051774 h 2973692"/>
                  <a:gd name="connsiteX4" fmla="*/ 561014 w 1244441"/>
                  <a:gd name="connsiteY4" fmla="*/ 2973692 h 2973692"/>
                  <a:gd name="connsiteX0" fmla="*/ 561014 w 1244441"/>
                  <a:gd name="connsiteY0" fmla="*/ 2973692 h 2973692"/>
                  <a:gd name="connsiteX1" fmla="*/ 0 w 1244441"/>
                  <a:gd name="connsiteY1" fmla="*/ 943370 h 2973692"/>
                  <a:gd name="connsiteX2" fmla="*/ 557044 w 1244441"/>
                  <a:gd name="connsiteY2" fmla="*/ 0 h 2973692"/>
                  <a:gd name="connsiteX3" fmla="*/ 1244441 w 1244441"/>
                  <a:gd name="connsiteY3" fmla="*/ 2051774 h 2973692"/>
                  <a:gd name="connsiteX4" fmla="*/ 561014 w 1244441"/>
                  <a:gd name="connsiteY4" fmla="*/ 2973692 h 2973692"/>
                  <a:gd name="connsiteX0" fmla="*/ 481195 w 1164622"/>
                  <a:gd name="connsiteY0" fmla="*/ 2973692 h 2973692"/>
                  <a:gd name="connsiteX1" fmla="*/ 0 w 1164622"/>
                  <a:gd name="connsiteY1" fmla="*/ 800389 h 2973692"/>
                  <a:gd name="connsiteX2" fmla="*/ 477225 w 1164622"/>
                  <a:gd name="connsiteY2" fmla="*/ 0 h 2973692"/>
                  <a:gd name="connsiteX3" fmla="*/ 1164622 w 1164622"/>
                  <a:gd name="connsiteY3" fmla="*/ 2051774 h 2973692"/>
                  <a:gd name="connsiteX4" fmla="*/ 481195 w 1164622"/>
                  <a:gd name="connsiteY4" fmla="*/ 2973692 h 2973692"/>
                  <a:gd name="connsiteX0" fmla="*/ 587620 w 1164622"/>
                  <a:gd name="connsiteY0" fmla="*/ 2823563 h 2823563"/>
                  <a:gd name="connsiteX1" fmla="*/ 0 w 1164622"/>
                  <a:gd name="connsiteY1" fmla="*/ 800389 h 2823563"/>
                  <a:gd name="connsiteX2" fmla="*/ 477225 w 1164622"/>
                  <a:gd name="connsiteY2" fmla="*/ 0 h 2823563"/>
                  <a:gd name="connsiteX3" fmla="*/ 1164622 w 1164622"/>
                  <a:gd name="connsiteY3" fmla="*/ 2051774 h 2823563"/>
                  <a:gd name="connsiteX4" fmla="*/ 587620 w 1164622"/>
                  <a:gd name="connsiteY4" fmla="*/ 2823563 h 2823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622" h="2823563">
                    <a:moveTo>
                      <a:pt x="587620" y="2823563"/>
                    </a:moveTo>
                    <a:lnTo>
                      <a:pt x="0" y="800389"/>
                    </a:lnTo>
                    <a:lnTo>
                      <a:pt x="477225" y="0"/>
                    </a:lnTo>
                    <a:lnTo>
                      <a:pt x="1164622" y="2051774"/>
                    </a:lnTo>
                    <a:lnTo>
                      <a:pt x="587620" y="2823563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460A008A-9B29-D2E5-B6A7-30913C7BD868}"/>
                </a:ext>
              </a:extLst>
            </p:cNvPr>
            <p:cNvSpPr/>
            <p:nvPr/>
          </p:nvSpPr>
          <p:spPr>
            <a:xfrm>
              <a:off x="528062" y="3226898"/>
              <a:ext cx="488915" cy="2044029"/>
            </a:xfrm>
            <a:custGeom>
              <a:avLst/>
              <a:gdLst>
                <a:gd name="connsiteX0" fmla="*/ 105936 w 728796"/>
                <a:gd name="connsiteY0" fmla="*/ 1747892 h 3046909"/>
                <a:gd name="connsiteX1" fmla="*/ 131668 w 728796"/>
                <a:gd name="connsiteY1" fmla="*/ 1973198 h 3046909"/>
                <a:gd name="connsiteX2" fmla="*/ 34491 w 728796"/>
                <a:gd name="connsiteY2" fmla="*/ 1977952 h 3046909"/>
                <a:gd name="connsiteX3" fmla="*/ 8759 w 728796"/>
                <a:gd name="connsiteY3" fmla="*/ 1752647 h 3046909"/>
                <a:gd name="connsiteX4" fmla="*/ 444025 w 728796"/>
                <a:gd name="connsiteY4" fmla="*/ 1567571 h 3046909"/>
                <a:gd name="connsiteX5" fmla="*/ 543467 w 728796"/>
                <a:gd name="connsiteY5" fmla="*/ 1602388 h 3046909"/>
                <a:gd name="connsiteX6" fmla="*/ 542511 w 728796"/>
                <a:gd name="connsiteY6" fmla="*/ 2800276 h 3046909"/>
                <a:gd name="connsiteX7" fmla="*/ 629094 w 728796"/>
                <a:gd name="connsiteY7" fmla="*/ 2830592 h 3046909"/>
                <a:gd name="connsiteX8" fmla="*/ 629355 w 728796"/>
                <a:gd name="connsiteY8" fmla="*/ 2503897 h 3046909"/>
                <a:gd name="connsiteX9" fmla="*/ 728796 w 728796"/>
                <a:gd name="connsiteY9" fmla="*/ 2538714 h 3046909"/>
                <a:gd name="connsiteX10" fmla="*/ 728391 w 728796"/>
                <a:gd name="connsiteY10" fmla="*/ 3046909 h 3046909"/>
                <a:gd name="connsiteX11" fmla="*/ 628950 w 728796"/>
                <a:gd name="connsiteY11" fmla="*/ 3012092 h 3046909"/>
                <a:gd name="connsiteX12" fmla="*/ 628949 w 728796"/>
                <a:gd name="connsiteY12" fmla="*/ 3012091 h 3046909"/>
                <a:gd name="connsiteX13" fmla="*/ 542366 w 728796"/>
                <a:gd name="connsiteY13" fmla="*/ 2981774 h 3046909"/>
                <a:gd name="connsiteX14" fmla="*/ 514709 w 728796"/>
                <a:gd name="connsiteY14" fmla="*/ 2972091 h 3046909"/>
                <a:gd name="connsiteX15" fmla="*/ 442926 w 728796"/>
                <a:gd name="connsiteY15" fmla="*/ 2946958 h 3046909"/>
                <a:gd name="connsiteX16" fmla="*/ 1762 w 728796"/>
                <a:gd name="connsiteY16" fmla="*/ 1516770 h 3046909"/>
                <a:gd name="connsiteX17" fmla="*/ 395157 w 728796"/>
                <a:gd name="connsiteY17" fmla="*/ 1552752 h 3046909"/>
                <a:gd name="connsiteX18" fmla="*/ 408967 w 728796"/>
                <a:gd name="connsiteY18" fmla="*/ 1737340 h 3046909"/>
                <a:gd name="connsiteX19" fmla="*/ 370545 w 728796"/>
                <a:gd name="connsiteY19" fmla="*/ 1733826 h 3046909"/>
                <a:gd name="connsiteX20" fmla="*/ 431452 w 728796"/>
                <a:gd name="connsiteY20" fmla="*/ 1819404 h 3046909"/>
                <a:gd name="connsiteX21" fmla="*/ 330606 w 728796"/>
                <a:gd name="connsiteY21" fmla="*/ 2102185 h 3046909"/>
                <a:gd name="connsiteX22" fmla="*/ 401111 w 728796"/>
                <a:gd name="connsiteY22" fmla="*/ 2126872 h 3046909"/>
                <a:gd name="connsiteX23" fmla="*/ 400967 w 728796"/>
                <a:gd name="connsiteY23" fmla="*/ 2308370 h 3046909"/>
                <a:gd name="connsiteX24" fmla="*/ 395216 w 728796"/>
                <a:gd name="connsiteY24" fmla="*/ 2306357 h 3046909"/>
                <a:gd name="connsiteX25" fmla="*/ 396260 w 728796"/>
                <a:gd name="connsiteY25" fmla="*/ 2310030 h 3046909"/>
                <a:gd name="connsiteX26" fmla="*/ 268822 w 728796"/>
                <a:gd name="connsiteY26" fmla="*/ 2399626 h 3046909"/>
                <a:gd name="connsiteX27" fmla="*/ 268807 w 728796"/>
                <a:gd name="connsiteY27" fmla="*/ 2416671 h 3046909"/>
                <a:gd name="connsiteX28" fmla="*/ 396881 w 728796"/>
                <a:gd name="connsiteY28" fmla="*/ 2444109 h 3046909"/>
                <a:gd name="connsiteX29" fmla="*/ 404119 w 728796"/>
                <a:gd name="connsiteY29" fmla="*/ 2627692 h 3046909"/>
                <a:gd name="connsiteX30" fmla="*/ 268662 w 728796"/>
                <a:gd name="connsiteY30" fmla="*/ 2598672 h 3046909"/>
                <a:gd name="connsiteX31" fmla="*/ 268434 w 728796"/>
                <a:gd name="connsiteY31" fmla="*/ 2885863 h 3046909"/>
                <a:gd name="connsiteX32" fmla="*/ 208478 w 728796"/>
                <a:gd name="connsiteY32" fmla="*/ 2864870 h 3046909"/>
                <a:gd name="connsiteX33" fmla="*/ 70989 w 728796"/>
                <a:gd name="connsiteY33" fmla="*/ 2816731 h 3046909"/>
                <a:gd name="connsiteX34" fmla="*/ 71134 w 728796"/>
                <a:gd name="connsiteY34" fmla="*/ 2635233 h 3046909"/>
                <a:gd name="connsiteX35" fmla="*/ 169137 w 728796"/>
                <a:gd name="connsiteY35" fmla="*/ 2669547 h 3046909"/>
                <a:gd name="connsiteX36" fmla="*/ 169211 w 728796"/>
                <a:gd name="connsiteY36" fmla="*/ 2577365 h 3046909"/>
                <a:gd name="connsiteX37" fmla="*/ 7237 w 728796"/>
                <a:gd name="connsiteY37" fmla="*/ 2542663 h 3046909"/>
                <a:gd name="connsiteX38" fmla="*/ 0 w 728796"/>
                <a:gd name="connsiteY38" fmla="*/ 2359082 h 3046909"/>
                <a:gd name="connsiteX39" fmla="*/ 156127 w 728796"/>
                <a:gd name="connsiteY39" fmla="*/ 2392530 h 3046909"/>
                <a:gd name="connsiteX40" fmla="*/ 126972 w 728796"/>
                <a:gd name="connsiteY40" fmla="*/ 2289895 h 3046909"/>
                <a:gd name="connsiteX41" fmla="*/ 200519 w 728796"/>
                <a:gd name="connsiteY41" fmla="*/ 2238187 h 3046909"/>
                <a:gd name="connsiteX42" fmla="*/ 22569 w 728796"/>
                <a:gd name="connsiteY42" fmla="*/ 2175882 h 3046909"/>
                <a:gd name="connsiteX43" fmla="*/ 22714 w 728796"/>
                <a:gd name="connsiteY43" fmla="*/ 1994383 h 3046909"/>
                <a:gd name="connsiteX44" fmla="*/ 289425 w 728796"/>
                <a:gd name="connsiteY44" fmla="*/ 2087767 h 3046909"/>
                <a:gd name="connsiteX45" fmla="*/ 234239 w 728796"/>
                <a:gd name="connsiteY45" fmla="*/ 2010226 h 3046909"/>
                <a:gd name="connsiteX46" fmla="*/ 248637 w 728796"/>
                <a:gd name="connsiteY46" fmla="*/ 1969851 h 3046909"/>
                <a:gd name="connsiteX47" fmla="*/ 160805 w 728796"/>
                <a:gd name="connsiteY47" fmla="*/ 1974148 h 3046909"/>
                <a:gd name="connsiteX48" fmla="*/ 135074 w 728796"/>
                <a:gd name="connsiteY48" fmla="*/ 1748843 h 3046909"/>
                <a:gd name="connsiteX49" fmla="*/ 232251 w 728796"/>
                <a:gd name="connsiteY49" fmla="*/ 1744090 h 3046909"/>
                <a:gd name="connsiteX50" fmla="*/ 255754 w 728796"/>
                <a:gd name="connsiteY50" fmla="*/ 1949893 h 3046909"/>
                <a:gd name="connsiteX51" fmla="*/ 334000 w 728796"/>
                <a:gd name="connsiteY51" fmla="*/ 1730483 h 3046909"/>
                <a:gd name="connsiteX52" fmla="*/ 15570 w 728796"/>
                <a:gd name="connsiteY52" fmla="*/ 1701359 h 3046909"/>
                <a:gd name="connsiteX53" fmla="*/ 123790 w 728796"/>
                <a:gd name="connsiteY53" fmla="*/ 0 h 3046909"/>
                <a:gd name="connsiteX54" fmla="*/ 219805 w 728796"/>
                <a:gd name="connsiteY54" fmla="*/ 80606 h 3046909"/>
                <a:gd name="connsiteX55" fmla="*/ 189053 w 728796"/>
                <a:gd name="connsiteY55" fmla="*/ 278241 h 3046909"/>
                <a:gd name="connsiteX56" fmla="*/ 316359 w 728796"/>
                <a:gd name="connsiteY56" fmla="*/ 322814 h 3046909"/>
                <a:gd name="connsiteX57" fmla="*/ 316568 w 728796"/>
                <a:gd name="connsiteY57" fmla="*/ 59889 h 3046909"/>
                <a:gd name="connsiteX58" fmla="*/ 416010 w 728796"/>
                <a:gd name="connsiteY58" fmla="*/ 94707 h 3046909"/>
                <a:gd name="connsiteX59" fmla="*/ 415801 w 728796"/>
                <a:gd name="connsiteY59" fmla="*/ 357632 h 3046909"/>
                <a:gd name="connsiteX60" fmla="*/ 672311 w 728796"/>
                <a:gd name="connsiteY60" fmla="*/ 447444 h 3046909"/>
                <a:gd name="connsiteX61" fmla="*/ 672165 w 728796"/>
                <a:gd name="connsiteY61" fmla="*/ 628943 h 3046909"/>
                <a:gd name="connsiteX62" fmla="*/ 415655 w 728796"/>
                <a:gd name="connsiteY62" fmla="*/ 539130 h 3046909"/>
                <a:gd name="connsiteX63" fmla="*/ 415402 w 728796"/>
                <a:gd name="connsiteY63" fmla="*/ 856999 h 3046909"/>
                <a:gd name="connsiteX64" fmla="*/ 718841 w 728796"/>
                <a:gd name="connsiteY64" fmla="*/ 963243 h 3046909"/>
                <a:gd name="connsiteX65" fmla="*/ 718696 w 728796"/>
                <a:gd name="connsiteY65" fmla="*/ 1144741 h 3046909"/>
                <a:gd name="connsiteX66" fmla="*/ 415257 w 728796"/>
                <a:gd name="connsiteY66" fmla="*/ 1038498 h 3046909"/>
                <a:gd name="connsiteX67" fmla="*/ 414910 w 728796"/>
                <a:gd name="connsiteY67" fmla="*/ 1474093 h 3046909"/>
                <a:gd name="connsiteX68" fmla="*/ 315469 w 728796"/>
                <a:gd name="connsiteY68" fmla="*/ 1439275 h 3046909"/>
                <a:gd name="connsiteX69" fmla="*/ 315817 w 728796"/>
                <a:gd name="connsiteY69" fmla="*/ 1003680 h 3046909"/>
                <a:gd name="connsiteX70" fmla="*/ 12377 w 728796"/>
                <a:gd name="connsiteY70" fmla="*/ 897436 h 3046909"/>
                <a:gd name="connsiteX71" fmla="*/ 12522 w 728796"/>
                <a:gd name="connsiteY71" fmla="*/ 715938 h 3046909"/>
                <a:gd name="connsiteX72" fmla="*/ 315961 w 728796"/>
                <a:gd name="connsiteY72" fmla="*/ 822182 h 3046909"/>
                <a:gd name="connsiteX73" fmla="*/ 316214 w 728796"/>
                <a:gd name="connsiteY73" fmla="*/ 504313 h 3046909"/>
                <a:gd name="connsiteX74" fmla="*/ 162263 w 728796"/>
                <a:gd name="connsiteY74" fmla="*/ 450409 h 3046909"/>
                <a:gd name="connsiteX75" fmla="*/ 126577 w 728796"/>
                <a:gd name="connsiteY75" fmla="*/ 679751 h 3046909"/>
                <a:gd name="connsiteX76" fmla="*/ 30562 w 728796"/>
                <a:gd name="connsiteY76" fmla="*/ 599145 h 304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728796" h="3046909">
                  <a:moveTo>
                    <a:pt x="105936" y="1747892"/>
                  </a:moveTo>
                  <a:lnTo>
                    <a:pt x="131668" y="1973198"/>
                  </a:lnTo>
                  <a:lnTo>
                    <a:pt x="34491" y="1977952"/>
                  </a:lnTo>
                  <a:lnTo>
                    <a:pt x="8759" y="1752647"/>
                  </a:lnTo>
                  <a:close/>
                  <a:moveTo>
                    <a:pt x="444025" y="1567571"/>
                  </a:moveTo>
                  <a:lnTo>
                    <a:pt x="543467" y="1602388"/>
                  </a:lnTo>
                  <a:lnTo>
                    <a:pt x="542511" y="2800276"/>
                  </a:lnTo>
                  <a:lnTo>
                    <a:pt x="629094" y="2830592"/>
                  </a:lnTo>
                  <a:lnTo>
                    <a:pt x="629355" y="2503897"/>
                  </a:lnTo>
                  <a:lnTo>
                    <a:pt x="728796" y="2538714"/>
                  </a:lnTo>
                  <a:lnTo>
                    <a:pt x="728391" y="3046909"/>
                  </a:lnTo>
                  <a:lnTo>
                    <a:pt x="628950" y="3012092"/>
                  </a:lnTo>
                  <a:lnTo>
                    <a:pt x="628949" y="3012091"/>
                  </a:lnTo>
                  <a:lnTo>
                    <a:pt x="542366" y="2981774"/>
                  </a:lnTo>
                  <a:lnTo>
                    <a:pt x="514709" y="2972091"/>
                  </a:lnTo>
                  <a:lnTo>
                    <a:pt x="442926" y="2946958"/>
                  </a:lnTo>
                  <a:close/>
                  <a:moveTo>
                    <a:pt x="1762" y="1516770"/>
                  </a:moveTo>
                  <a:lnTo>
                    <a:pt x="395157" y="1552752"/>
                  </a:lnTo>
                  <a:lnTo>
                    <a:pt x="408967" y="1737340"/>
                  </a:lnTo>
                  <a:lnTo>
                    <a:pt x="370545" y="1733826"/>
                  </a:lnTo>
                  <a:lnTo>
                    <a:pt x="431452" y="1819404"/>
                  </a:lnTo>
                  <a:lnTo>
                    <a:pt x="330606" y="2102185"/>
                  </a:lnTo>
                  <a:lnTo>
                    <a:pt x="401111" y="2126872"/>
                  </a:lnTo>
                  <a:lnTo>
                    <a:pt x="400967" y="2308370"/>
                  </a:lnTo>
                  <a:lnTo>
                    <a:pt x="395216" y="2306357"/>
                  </a:lnTo>
                  <a:lnTo>
                    <a:pt x="396260" y="2310030"/>
                  </a:lnTo>
                  <a:lnTo>
                    <a:pt x="268822" y="2399626"/>
                  </a:lnTo>
                  <a:lnTo>
                    <a:pt x="268807" y="2416671"/>
                  </a:lnTo>
                  <a:lnTo>
                    <a:pt x="396881" y="2444109"/>
                  </a:lnTo>
                  <a:lnTo>
                    <a:pt x="404119" y="2627692"/>
                  </a:lnTo>
                  <a:lnTo>
                    <a:pt x="268662" y="2598672"/>
                  </a:lnTo>
                  <a:lnTo>
                    <a:pt x="268434" y="2885863"/>
                  </a:lnTo>
                  <a:lnTo>
                    <a:pt x="208478" y="2864870"/>
                  </a:lnTo>
                  <a:lnTo>
                    <a:pt x="70989" y="2816731"/>
                  </a:lnTo>
                  <a:lnTo>
                    <a:pt x="71134" y="2635233"/>
                  </a:lnTo>
                  <a:lnTo>
                    <a:pt x="169137" y="2669547"/>
                  </a:lnTo>
                  <a:lnTo>
                    <a:pt x="169211" y="2577365"/>
                  </a:lnTo>
                  <a:lnTo>
                    <a:pt x="7237" y="2542663"/>
                  </a:lnTo>
                  <a:lnTo>
                    <a:pt x="0" y="2359082"/>
                  </a:lnTo>
                  <a:lnTo>
                    <a:pt x="156127" y="2392530"/>
                  </a:lnTo>
                  <a:lnTo>
                    <a:pt x="126972" y="2289895"/>
                  </a:lnTo>
                  <a:lnTo>
                    <a:pt x="200519" y="2238187"/>
                  </a:lnTo>
                  <a:lnTo>
                    <a:pt x="22569" y="2175882"/>
                  </a:lnTo>
                  <a:lnTo>
                    <a:pt x="22714" y="1994383"/>
                  </a:lnTo>
                  <a:lnTo>
                    <a:pt x="289425" y="2087767"/>
                  </a:lnTo>
                  <a:lnTo>
                    <a:pt x="234239" y="2010226"/>
                  </a:lnTo>
                  <a:lnTo>
                    <a:pt x="248637" y="1969851"/>
                  </a:lnTo>
                  <a:lnTo>
                    <a:pt x="160805" y="1974148"/>
                  </a:lnTo>
                  <a:lnTo>
                    <a:pt x="135074" y="1748843"/>
                  </a:lnTo>
                  <a:lnTo>
                    <a:pt x="232251" y="1744090"/>
                  </a:lnTo>
                  <a:lnTo>
                    <a:pt x="255754" y="1949893"/>
                  </a:lnTo>
                  <a:lnTo>
                    <a:pt x="334000" y="1730483"/>
                  </a:lnTo>
                  <a:lnTo>
                    <a:pt x="15570" y="1701359"/>
                  </a:lnTo>
                  <a:close/>
                  <a:moveTo>
                    <a:pt x="123790" y="0"/>
                  </a:moveTo>
                  <a:lnTo>
                    <a:pt x="219805" y="80606"/>
                  </a:lnTo>
                  <a:lnTo>
                    <a:pt x="189053" y="278241"/>
                  </a:lnTo>
                  <a:lnTo>
                    <a:pt x="316359" y="322814"/>
                  </a:lnTo>
                  <a:lnTo>
                    <a:pt x="316568" y="59889"/>
                  </a:lnTo>
                  <a:lnTo>
                    <a:pt x="416010" y="94707"/>
                  </a:lnTo>
                  <a:lnTo>
                    <a:pt x="415801" y="357632"/>
                  </a:lnTo>
                  <a:lnTo>
                    <a:pt x="672311" y="447444"/>
                  </a:lnTo>
                  <a:lnTo>
                    <a:pt x="672165" y="628943"/>
                  </a:lnTo>
                  <a:lnTo>
                    <a:pt x="415655" y="539130"/>
                  </a:lnTo>
                  <a:lnTo>
                    <a:pt x="415402" y="856999"/>
                  </a:lnTo>
                  <a:lnTo>
                    <a:pt x="718841" y="963243"/>
                  </a:lnTo>
                  <a:lnTo>
                    <a:pt x="718696" y="1144741"/>
                  </a:lnTo>
                  <a:lnTo>
                    <a:pt x="415257" y="1038498"/>
                  </a:lnTo>
                  <a:lnTo>
                    <a:pt x="414910" y="1474093"/>
                  </a:lnTo>
                  <a:lnTo>
                    <a:pt x="315469" y="1439275"/>
                  </a:lnTo>
                  <a:lnTo>
                    <a:pt x="315817" y="1003680"/>
                  </a:lnTo>
                  <a:lnTo>
                    <a:pt x="12377" y="897436"/>
                  </a:lnTo>
                  <a:lnTo>
                    <a:pt x="12522" y="715938"/>
                  </a:lnTo>
                  <a:lnTo>
                    <a:pt x="315961" y="822182"/>
                  </a:lnTo>
                  <a:lnTo>
                    <a:pt x="316214" y="504313"/>
                  </a:lnTo>
                  <a:lnTo>
                    <a:pt x="162263" y="450409"/>
                  </a:lnTo>
                  <a:lnTo>
                    <a:pt x="126577" y="679751"/>
                  </a:lnTo>
                  <a:lnTo>
                    <a:pt x="30562" y="5991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二等辺三角形 99">
              <a:extLst>
                <a:ext uri="{FF2B5EF4-FFF2-40B4-BE49-F238E27FC236}">
                  <a16:creationId xmlns:a16="http://schemas.microsoft.com/office/drawing/2014/main" id="{B7DFD5F9-4320-9B3E-C13C-5B155784E4E4}"/>
                </a:ext>
              </a:extLst>
            </p:cNvPr>
            <p:cNvSpPr/>
            <p:nvPr/>
          </p:nvSpPr>
          <p:spPr>
            <a:xfrm rot="10800000">
              <a:off x="1530532" y="3019424"/>
              <a:ext cx="499858" cy="685191"/>
            </a:xfrm>
            <a:custGeom>
              <a:avLst/>
              <a:gdLst>
                <a:gd name="connsiteX0" fmla="*/ 0 w 518908"/>
                <a:gd name="connsiteY0" fmla="*/ 642329 h 642329"/>
                <a:gd name="connsiteX1" fmla="*/ 259454 w 518908"/>
                <a:gd name="connsiteY1" fmla="*/ 0 h 642329"/>
                <a:gd name="connsiteX2" fmla="*/ 518908 w 518908"/>
                <a:gd name="connsiteY2" fmla="*/ 642329 h 642329"/>
                <a:gd name="connsiteX3" fmla="*/ 0 w 518908"/>
                <a:gd name="connsiteY3" fmla="*/ 642329 h 642329"/>
                <a:gd name="connsiteX0" fmla="*/ 0 w 499858"/>
                <a:gd name="connsiteY0" fmla="*/ 1051904 h 1051904"/>
                <a:gd name="connsiteX1" fmla="*/ 240404 w 499858"/>
                <a:gd name="connsiteY1" fmla="*/ 0 h 1051904"/>
                <a:gd name="connsiteX2" fmla="*/ 499858 w 499858"/>
                <a:gd name="connsiteY2" fmla="*/ 642329 h 1051904"/>
                <a:gd name="connsiteX3" fmla="*/ 0 w 499858"/>
                <a:gd name="connsiteY3" fmla="*/ 1051904 h 1051904"/>
                <a:gd name="connsiteX0" fmla="*/ 0 w 499858"/>
                <a:gd name="connsiteY0" fmla="*/ 856641 h 856641"/>
                <a:gd name="connsiteX1" fmla="*/ 183254 w 499858"/>
                <a:gd name="connsiteY1" fmla="*/ 0 h 856641"/>
                <a:gd name="connsiteX2" fmla="*/ 499858 w 499858"/>
                <a:gd name="connsiteY2" fmla="*/ 447066 h 856641"/>
                <a:gd name="connsiteX3" fmla="*/ 0 w 499858"/>
                <a:gd name="connsiteY3" fmla="*/ 856641 h 856641"/>
                <a:gd name="connsiteX0" fmla="*/ 0 w 499858"/>
                <a:gd name="connsiteY0" fmla="*/ 856641 h 856641"/>
                <a:gd name="connsiteX1" fmla="*/ 226116 w 499858"/>
                <a:gd name="connsiteY1" fmla="*/ 0 h 856641"/>
                <a:gd name="connsiteX2" fmla="*/ 499858 w 499858"/>
                <a:gd name="connsiteY2" fmla="*/ 447066 h 856641"/>
                <a:gd name="connsiteX3" fmla="*/ 0 w 499858"/>
                <a:gd name="connsiteY3" fmla="*/ 856641 h 856641"/>
                <a:gd name="connsiteX0" fmla="*/ 0 w 499858"/>
                <a:gd name="connsiteY0" fmla="*/ 685191 h 685191"/>
                <a:gd name="connsiteX1" fmla="*/ 211829 w 499858"/>
                <a:gd name="connsiteY1" fmla="*/ 0 h 685191"/>
                <a:gd name="connsiteX2" fmla="*/ 499858 w 499858"/>
                <a:gd name="connsiteY2" fmla="*/ 275616 h 685191"/>
                <a:gd name="connsiteX3" fmla="*/ 0 w 499858"/>
                <a:gd name="connsiteY3" fmla="*/ 685191 h 6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9858" h="685191">
                  <a:moveTo>
                    <a:pt x="0" y="685191"/>
                  </a:moveTo>
                  <a:lnTo>
                    <a:pt x="211829" y="0"/>
                  </a:lnTo>
                  <a:lnTo>
                    <a:pt x="499858" y="275616"/>
                  </a:lnTo>
                  <a:lnTo>
                    <a:pt x="0" y="685191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303409B6-24ED-ED89-4089-27A5B3C51630}"/>
                </a:ext>
              </a:extLst>
            </p:cNvPr>
            <p:cNvSpPr/>
            <p:nvPr/>
          </p:nvSpPr>
          <p:spPr>
            <a:xfrm>
              <a:off x="551390" y="2764082"/>
              <a:ext cx="216960" cy="12516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柱 44">
              <a:extLst>
                <a:ext uri="{FF2B5EF4-FFF2-40B4-BE49-F238E27FC236}">
                  <a16:creationId xmlns:a16="http://schemas.microsoft.com/office/drawing/2014/main" id="{A124416C-1B22-BA57-D313-EEC6F946EC62}"/>
                </a:ext>
              </a:extLst>
            </p:cNvPr>
            <p:cNvSpPr/>
            <p:nvPr/>
          </p:nvSpPr>
          <p:spPr>
            <a:xfrm rot="21361347">
              <a:off x="552692" y="1781609"/>
              <a:ext cx="144016" cy="1080336"/>
            </a:xfrm>
            <a:prstGeom prst="can">
              <a:avLst>
                <a:gd name="adj" fmla="val 44842"/>
              </a:avLst>
            </a:prstGeom>
            <a:solidFill>
              <a:schemeClr val="bg1"/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D5A05ABB-777B-C098-DBD1-4A9FDD46A492}"/>
              </a:ext>
            </a:extLst>
          </p:cNvPr>
          <p:cNvGrpSpPr/>
          <p:nvPr/>
        </p:nvGrpSpPr>
        <p:grpSpPr>
          <a:xfrm>
            <a:off x="1456904" y="3729422"/>
            <a:ext cx="1196912" cy="2710818"/>
            <a:chOff x="1456904" y="3729422"/>
            <a:chExt cx="1196912" cy="2710818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BC13C851-1CE9-026C-FB14-9CFA0A99DCE9}"/>
                </a:ext>
              </a:extLst>
            </p:cNvPr>
            <p:cNvGrpSpPr/>
            <p:nvPr/>
          </p:nvGrpSpPr>
          <p:grpSpPr>
            <a:xfrm>
              <a:off x="1456904" y="3729422"/>
              <a:ext cx="1196912" cy="2710818"/>
              <a:chOff x="-7538944" y="636803"/>
              <a:chExt cx="2241775" cy="5077276"/>
            </a:xfrm>
          </p:grpSpPr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CD912AC9-85AE-E989-7E88-A7092D31F58F}"/>
                  </a:ext>
                </a:extLst>
              </p:cNvPr>
              <p:cNvGrpSpPr/>
              <p:nvPr/>
            </p:nvGrpSpPr>
            <p:grpSpPr>
              <a:xfrm>
                <a:off x="-7538944" y="636803"/>
                <a:ext cx="2241775" cy="5077276"/>
                <a:chOff x="468859" y="511969"/>
                <a:chExt cx="2241775" cy="5077276"/>
              </a:xfrm>
            </p:grpSpPr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9DD77AD3-B8D2-D1C1-C012-82101A796740}"/>
                    </a:ext>
                  </a:extLst>
                </p:cNvPr>
                <p:cNvGrpSpPr/>
                <p:nvPr/>
              </p:nvGrpSpPr>
              <p:grpSpPr>
                <a:xfrm>
                  <a:off x="468859" y="511969"/>
                  <a:ext cx="2241775" cy="5077276"/>
                  <a:chOff x="-2152533" y="511969"/>
                  <a:chExt cx="2241775" cy="7091238"/>
                </a:xfrm>
              </p:grpSpPr>
              <p:grpSp>
                <p:nvGrpSpPr>
                  <p:cNvPr id="65" name="グループ化 64">
                    <a:extLst>
                      <a:ext uri="{FF2B5EF4-FFF2-40B4-BE49-F238E27FC236}">
                        <a16:creationId xmlns:a16="http://schemas.microsoft.com/office/drawing/2014/main" id="{50A78E1C-5C50-C8CC-DC72-43E3ADD3F77F}"/>
                      </a:ext>
                    </a:extLst>
                  </p:cNvPr>
                  <p:cNvGrpSpPr/>
                  <p:nvPr/>
                </p:nvGrpSpPr>
                <p:grpSpPr>
                  <a:xfrm>
                    <a:off x="-2152533" y="511969"/>
                    <a:ext cx="2241775" cy="2000471"/>
                    <a:chOff x="1208584" y="511969"/>
                    <a:chExt cx="2241775" cy="2000471"/>
                  </a:xfrm>
                  <a:solidFill>
                    <a:srgbClr val="00B0F0"/>
                  </a:solidFill>
                </p:grpSpPr>
                <p:sp>
                  <p:nvSpPr>
                    <p:cNvPr id="68" name="フリーフォーム: 図形 67">
                      <a:extLst>
                        <a:ext uri="{FF2B5EF4-FFF2-40B4-BE49-F238E27FC236}">
                          <a16:creationId xmlns:a16="http://schemas.microsoft.com/office/drawing/2014/main" id="{7FB567E9-CCE6-DB18-9A2A-0617C49632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6438" y="1347816"/>
                      <a:ext cx="923921" cy="1164624"/>
                    </a:xfrm>
                    <a:custGeom>
                      <a:avLst/>
                      <a:gdLst>
                        <a:gd name="connsiteX0" fmla="*/ 0 w 498475"/>
                        <a:gd name="connsiteY0" fmla="*/ 765175 h 765175"/>
                        <a:gd name="connsiteX1" fmla="*/ 498475 w 498475"/>
                        <a:gd name="connsiteY1" fmla="*/ 393700 h 765175"/>
                        <a:gd name="connsiteX2" fmla="*/ 263525 w 498475"/>
                        <a:gd name="connsiteY2" fmla="*/ 0 h 765175"/>
                        <a:gd name="connsiteX3" fmla="*/ 0 w 498475"/>
                        <a:gd name="connsiteY3" fmla="*/ 765175 h 765175"/>
                        <a:gd name="connsiteX0" fmla="*/ 0 w 498475"/>
                        <a:gd name="connsiteY0" fmla="*/ 638175 h 638175"/>
                        <a:gd name="connsiteX1" fmla="*/ 498475 w 498475"/>
                        <a:gd name="connsiteY1" fmla="*/ 266700 h 638175"/>
                        <a:gd name="connsiteX2" fmla="*/ 273050 w 498475"/>
                        <a:gd name="connsiteY2" fmla="*/ 0 h 638175"/>
                        <a:gd name="connsiteX3" fmla="*/ 0 w 498475"/>
                        <a:gd name="connsiteY3" fmla="*/ 638175 h 638175"/>
                        <a:gd name="connsiteX0" fmla="*/ 0 w 501650"/>
                        <a:gd name="connsiteY0" fmla="*/ 638175 h 638175"/>
                        <a:gd name="connsiteX1" fmla="*/ 501650 w 501650"/>
                        <a:gd name="connsiteY1" fmla="*/ 266700 h 638175"/>
                        <a:gd name="connsiteX2" fmla="*/ 273050 w 501650"/>
                        <a:gd name="connsiteY2" fmla="*/ 0 h 638175"/>
                        <a:gd name="connsiteX3" fmla="*/ 0 w 501650"/>
                        <a:gd name="connsiteY3" fmla="*/ 638175 h 638175"/>
                        <a:gd name="connsiteX0" fmla="*/ 0 w 503961"/>
                        <a:gd name="connsiteY0" fmla="*/ 638175 h 638175"/>
                        <a:gd name="connsiteX1" fmla="*/ 503961 w 503961"/>
                        <a:gd name="connsiteY1" fmla="*/ 241857 h 638175"/>
                        <a:gd name="connsiteX2" fmla="*/ 273050 w 503961"/>
                        <a:gd name="connsiteY2" fmla="*/ 0 h 638175"/>
                        <a:gd name="connsiteX3" fmla="*/ 0 w 503961"/>
                        <a:gd name="connsiteY3" fmla="*/ 638175 h 638175"/>
                        <a:gd name="connsiteX0" fmla="*/ 0 w 502420"/>
                        <a:gd name="connsiteY0" fmla="*/ 638175 h 638175"/>
                        <a:gd name="connsiteX1" fmla="*/ 502420 w 502420"/>
                        <a:gd name="connsiteY1" fmla="*/ 264371 h 638175"/>
                        <a:gd name="connsiteX2" fmla="*/ 273050 w 502420"/>
                        <a:gd name="connsiteY2" fmla="*/ 0 h 638175"/>
                        <a:gd name="connsiteX3" fmla="*/ 0 w 502420"/>
                        <a:gd name="connsiteY3" fmla="*/ 638175 h 6381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02420" h="638175">
                          <a:moveTo>
                            <a:pt x="0" y="638175"/>
                          </a:moveTo>
                          <a:lnTo>
                            <a:pt x="502420" y="264371"/>
                          </a:lnTo>
                          <a:lnTo>
                            <a:pt x="273050" y="0"/>
                          </a:lnTo>
                          <a:lnTo>
                            <a:pt x="0" y="638175"/>
                          </a:ln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" name="フリーフォーム: 図形 68">
                      <a:extLst>
                        <a:ext uri="{FF2B5EF4-FFF2-40B4-BE49-F238E27FC236}">
                          <a16:creationId xmlns:a16="http://schemas.microsoft.com/office/drawing/2014/main" id="{7135F6E4-2EDC-ADC2-D630-E4058754E8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08584" y="665881"/>
                      <a:ext cx="1818296" cy="1846559"/>
                    </a:xfrm>
                    <a:custGeom>
                      <a:avLst/>
                      <a:gdLst>
                        <a:gd name="connsiteX0" fmla="*/ 843952 w 3765078"/>
                        <a:gd name="connsiteY0" fmla="*/ 0 h 3103637"/>
                        <a:gd name="connsiteX1" fmla="*/ 1552897 w 3765078"/>
                        <a:gd name="connsiteY1" fmla="*/ 810900 h 3103637"/>
                        <a:gd name="connsiteX2" fmla="*/ 1446705 w 3765078"/>
                        <a:gd name="connsiteY2" fmla="*/ 889306 h 3103637"/>
                        <a:gd name="connsiteX3" fmla="*/ 2839663 w 3765078"/>
                        <a:gd name="connsiteY3" fmla="*/ 1648256 h 3103637"/>
                        <a:gd name="connsiteX4" fmla="*/ 3056133 w 3765078"/>
                        <a:gd name="connsiteY4" fmla="*/ 1146175 h 3103637"/>
                        <a:gd name="connsiteX5" fmla="*/ 3765078 w 3765078"/>
                        <a:gd name="connsiteY5" fmla="*/ 1957075 h 3103637"/>
                        <a:gd name="connsiteX6" fmla="*/ 2212181 w 3765078"/>
                        <a:gd name="connsiteY6" fmla="*/ 3103637 h 3103637"/>
                        <a:gd name="connsiteX7" fmla="*/ 2553367 w 3765078"/>
                        <a:gd name="connsiteY7" fmla="*/ 2312292 h 3103637"/>
                        <a:gd name="connsiteX8" fmla="*/ 807652 w 3765078"/>
                        <a:gd name="connsiteY8" fmla="*/ 1361143 h 3103637"/>
                        <a:gd name="connsiteX9" fmla="*/ 0 w 3765078"/>
                        <a:gd name="connsiteY9" fmla="*/ 1957462 h 3103637"/>
                        <a:gd name="connsiteX0" fmla="*/ 843952 w 3056133"/>
                        <a:gd name="connsiteY0" fmla="*/ 0 h 3103637"/>
                        <a:gd name="connsiteX1" fmla="*/ 1552897 w 3056133"/>
                        <a:gd name="connsiteY1" fmla="*/ 810900 h 3103637"/>
                        <a:gd name="connsiteX2" fmla="*/ 1446705 w 3056133"/>
                        <a:gd name="connsiteY2" fmla="*/ 889306 h 3103637"/>
                        <a:gd name="connsiteX3" fmla="*/ 2839663 w 3056133"/>
                        <a:gd name="connsiteY3" fmla="*/ 1648256 h 3103637"/>
                        <a:gd name="connsiteX4" fmla="*/ 3056133 w 3056133"/>
                        <a:gd name="connsiteY4" fmla="*/ 1146175 h 3103637"/>
                        <a:gd name="connsiteX5" fmla="*/ 2212181 w 3056133"/>
                        <a:gd name="connsiteY5" fmla="*/ 3103637 h 3103637"/>
                        <a:gd name="connsiteX6" fmla="*/ 2553367 w 3056133"/>
                        <a:gd name="connsiteY6" fmla="*/ 2312292 h 3103637"/>
                        <a:gd name="connsiteX7" fmla="*/ 807652 w 3056133"/>
                        <a:gd name="connsiteY7" fmla="*/ 1361143 h 3103637"/>
                        <a:gd name="connsiteX8" fmla="*/ 0 w 3056133"/>
                        <a:gd name="connsiteY8" fmla="*/ 1957462 h 3103637"/>
                        <a:gd name="connsiteX9" fmla="*/ 843952 w 3056133"/>
                        <a:gd name="connsiteY9" fmla="*/ 0 h 3103637"/>
                        <a:gd name="connsiteX0" fmla="*/ 843952 w 3056133"/>
                        <a:gd name="connsiteY0" fmla="*/ 0 h 3103637"/>
                        <a:gd name="connsiteX1" fmla="*/ 1552897 w 3056133"/>
                        <a:gd name="connsiteY1" fmla="*/ 810900 h 3103637"/>
                        <a:gd name="connsiteX2" fmla="*/ 1446705 w 3056133"/>
                        <a:gd name="connsiteY2" fmla="*/ 889306 h 3103637"/>
                        <a:gd name="connsiteX3" fmla="*/ 2839663 w 3056133"/>
                        <a:gd name="connsiteY3" fmla="*/ 1648256 h 3103637"/>
                        <a:gd name="connsiteX4" fmla="*/ 3056133 w 3056133"/>
                        <a:gd name="connsiteY4" fmla="*/ 1146175 h 3103637"/>
                        <a:gd name="connsiteX5" fmla="*/ 2212181 w 3056133"/>
                        <a:gd name="connsiteY5" fmla="*/ 3103637 h 3103637"/>
                        <a:gd name="connsiteX6" fmla="*/ 807652 w 3056133"/>
                        <a:gd name="connsiteY6" fmla="*/ 1361143 h 3103637"/>
                        <a:gd name="connsiteX7" fmla="*/ 0 w 3056133"/>
                        <a:gd name="connsiteY7" fmla="*/ 1957462 h 3103637"/>
                        <a:gd name="connsiteX8" fmla="*/ 843952 w 3056133"/>
                        <a:gd name="connsiteY8" fmla="*/ 0 h 3103637"/>
                        <a:gd name="connsiteX0" fmla="*/ 843952 w 3056133"/>
                        <a:gd name="connsiteY0" fmla="*/ 0 h 3103637"/>
                        <a:gd name="connsiteX1" fmla="*/ 1552897 w 3056133"/>
                        <a:gd name="connsiteY1" fmla="*/ 810900 h 3103637"/>
                        <a:gd name="connsiteX2" fmla="*/ 1446705 w 3056133"/>
                        <a:gd name="connsiteY2" fmla="*/ 889306 h 3103637"/>
                        <a:gd name="connsiteX3" fmla="*/ 3056133 w 3056133"/>
                        <a:gd name="connsiteY3" fmla="*/ 1146175 h 3103637"/>
                        <a:gd name="connsiteX4" fmla="*/ 2212181 w 3056133"/>
                        <a:gd name="connsiteY4" fmla="*/ 3103637 h 3103637"/>
                        <a:gd name="connsiteX5" fmla="*/ 807652 w 3056133"/>
                        <a:gd name="connsiteY5" fmla="*/ 1361143 h 3103637"/>
                        <a:gd name="connsiteX6" fmla="*/ 0 w 3056133"/>
                        <a:gd name="connsiteY6" fmla="*/ 1957462 h 3103637"/>
                        <a:gd name="connsiteX7" fmla="*/ 843952 w 3056133"/>
                        <a:gd name="connsiteY7" fmla="*/ 0 h 3103637"/>
                        <a:gd name="connsiteX0" fmla="*/ 843952 w 3056133"/>
                        <a:gd name="connsiteY0" fmla="*/ 0 h 3103637"/>
                        <a:gd name="connsiteX1" fmla="*/ 1552897 w 3056133"/>
                        <a:gd name="connsiteY1" fmla="*/ 810900 h 3103637"/>
                        <a:gd name="connsiteX2" fmla="*/ 3056133 w 3056133"/>
                        <a:gd name="connsiteY2" fmla="*/ 1146175 h 3103637"/>
                        <a:gd name="connsiteX3" fmla="*/ 2212181 w 3056133"/>
                        <a:gd name="connsiteY3" fmla="*/ 3103637 h 3103637"/>
                        <a:gd name="connsiteX4" fmla="*/ 807652 w 3056133"/>
                        <a:gd name="connsiteY4" fmla="*/ 1361143 h 3103637"/>
                        <a:gd name="connsiteX5" fmla="*/ 0 w 3056133"/>
                        <a:gd name="connsiteY5" fmla="*/ 1957462 h 3103637"/>
                        <a:gd name="connsiteX6" fmla="*/ 843952 w 3056133"/>
                        <a:gd name="connsiteY6" fmla="*/ 0 h 3103637"/>
                        <a:gd name="connsiteX0" fmla="*/ 843952 w 3056133"/>
                        <a:gd name="connsiteY0" fmla="*/ 0 h 3103637"/>
                        <a:gd name="connsiteX1" fmla="*/ 3056133 w 3056133"/>
                        <a:gd name="connsiteY1" fmla="*/ 1146175 h 3103637"/>
                        <a:gd name="connsiteX2" fmla="*/ 2212181 w 3056133"/>
                        <a:gd name="connsiteY2" fmla="*/ 3103637 h 3103637"/>
                        <a:gd name="connsiteX3" fmla="*/ 807652 w 3056133"/>
                        <a:gd name="connsiteY3" fmla="*/ 1361143 h 3103637"/>
                        <a:gd name="connsiteX4" fmla="*/ 0 w 3056133"/>
                        <a:gd name="connsiteY4" fmla="*/ 1957462 h 3103637"/>
                        <a:gd name="connsiteX5" fmla="*/ 843952 w 3056133"/>
                        <a:gd name="connsiteY5" fmla="*/ 0 h 3103637"/>
                        <a:gd name="connsiteX0" fmla="*/ 843952 w 3056133"/>
                        <a:gd name="connsiteY0" fmla="*/ 0 h 3103637"/>
                        <a:gd name="connsiteX1" fmla="*/ 3056133 w 3056133"/>
                        <a:gd name="connsiteY1" fmla="*/ 1146175 h 3103637"/>
                        <a:gd name="connsiteX2" fmla="*/ 2212181 w 3056133"/>
                        <a:gd name="connsiteY2" fmla="*/ 3103637 h 3103637"/>
                        <a:gd name="connsiteX3" fmla="*/ 0 w 3056133"/>
                        <a:gd name="connsiteY3" fmla="*/ 1957462 h 3103637"/>
                        <a:gd name="connsiteX4" fmla="*/ 843952 w 3056133"/>
                        <a:gd name="connsiteY4" fmla="*/ 0 h 31036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056133" h="3103637">
                          <a:moveTo>
                            <a:pt x="843952" y="0"/>
                          </a:moveTo>
                          <a:lnTo>
                            <a:pt x="3056133" y="1146175"/>
                          </a:lnTo>
                          <a:lnTo>
                            <a:pt x="2212181" y="3103637"/>
                          </a:lnTo>
                          <a:lnTo>
                            <a:pt x="0" y="1957462"/>
                          </a:lnTo>
                          <a:lnTo>
                            <a:pt x="843952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635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" name="フリーフォーム: 図形 69">
                      <a:extLst>
                        <a:ext uri="{FF2B5EF4-FFF2-40B4-BE49-F238E27FC236}">
                          <a16:creationId xmlns:a16="http://schemas.microsoft.com/office/drawing/2014/main" id="{CC587A64-CD00-875C-4B3C-8D104CE546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6438" y="1472491"/>
                      <a:ext cx="923921" cy="1039948"/>
                    </a:xfrm>
                    <a:custGeom>
                      <a:avLst/>
                      <a:gdLst>
                        <a:gd name="connsiteX0" fmla="*/ 0 w 498475"/>
                        <a:gd name="connsiteY0" fmla="*/ 765175 h 765175"/>
                        <a:gd name="connsiteX1" fmla="*/ 498475 w 498475"/>
                        <a:gd name="connsiteY1" fmla="*/ 393700 h 765175"/>
                        <a:gd name="connsiteX2" fmla="*/ 263525 w 498475"/>
                        <a:gd name="connsiteY2" fmla="*/ 0 h 765175"/>
                        <a:gd name="connsiteX3" fmla="*/ 0 w 498475"/>
                        <a:gd name="connsiteY3" fmla="*/ 765175 h 765175"/>
                        <a:gd name="connsiteX0" fmla="*/ 0 w 498475"/>
                        <a:gd name="connsiteY0" fmla="*/ 638175 h 638175"/>
                        <a:gd name="connsiteX1" fmla="*/ 498475 w 498475"/>
                        <a:gd name="connsiteY1" fmla="*/ 266700 h 638175"/>
                        <a:gd name="connsiteX2" fmla="*/ 273050 w 498475"/>
                        <a:gd name="connsiteY2" fmla="*/ 0 h 638175"/>
                        <a:gd name="connsiteX3" fmla="*/ 0 w 498475"/>
                        <a:gd name="connsiteY3" fmla="*/ 638175 h 638175"/>
                        <a:gd name="connsiteX0" fmla="*/ 0 w 501650"/>
                        <a:gd name="connsiteY0" fmla="*/ 638175 h 638175"/>
                        <a:gd name="connsiteX1" fmla="*/ 501650 w 501650"/>
                        <a:gd name="connsiteY1" fmla="*/ 266700 h 638175"/>
                        <a:gd name="connsiteX2" fmla="*/ 273050 w 501650"/>
                        <a:gd name="connsiteY2" fmla="*/ 0 h 638175"/>
                        <a:gd name="connsiteX3" fmla="*/ 0 w 501650"/>
                        <a:gd name="connsiteY3" fmla="*/ 638175 h 638175"/>
                        <a:gd name="connsiteX0" fmla="*/ 0 w 503961"/>
                        <a:gd name="connsiteY0" fmla="*/ 638175 h 638175"/>
                        <a:gd name="connsiteX1" fmla="*/ 503961 w 503961"/>
                        <a:gd name="connsiteY1" fmla="*/ 241857 h 638175"/>
                        <a:gd name="connsiteX2" fmla="*/ 273050 w 503961"/>
                        <a:gd name="connsiteY2" fmla="*/ 0 h 638175"/>
                        <a:gd name="connsiteX3" fmla="*/ 0 w 503961"/>
                        <a:gd name="connsiteY3" fmla="*/ 638175 h 638175"/>
                        <a:gd name="connsiteX0" fmla="*/ 0 w 502420"/>
                        <a:gd name="connsiteY0" fmla="*/ 638175 h 638175"/>
                        <a:gd name="connsiteX1" fmla="*/ 502420 w 502420"/>
                        <a:gd name="connsiteY1" fmla="*/ 264371 h 638175"/>
                        <a:gd name="connsiteX2" fmla="*/ 273050 w 502420"/>
                        <a:gd name="connsiteY2" fmla="*/ 0 h 638175"/>
                        <a:gd name="connsiteX3" fmla="*/ 0 w 502420"/>
                        <a:gd name="connsiteY3" fmla="*/ 638175 h 638175"/>
                        <a:gd name="connsiteX0" fmla="*/ 0 w 502420"/>
                        <a:gd name="connsiteY0" fmla="*/ 569857 h 569857"/>
                        <a:gd name="connsiteX1" fmla="*/ 502420 w 502420"/>
                        <a:gd name="connsiteY1" fmla="*/ 196053 h 569857"/>
                        <a:gd name="connsiteX2" fmla="*/ 244544 w 502420"/>
                        <a:gd name="connsiteY2" fmla="*/ 0 h 569857"/>
                        <a:gd name="connsiteX3" fmla="*/ 0 w 502420"/>
                        <a:gd name="connsiteY3" fmla="*/ 569857 h 5698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02420" h="569857">
                          <a:moveTo>
                            <a:pt x="0" y="569857"/>
                          </a:moveTo>
                          <a:lnTo>
                            <a:pt x="502420" y="196053"/>
                          </a:lnTo>
                          <a:lnTo>
                            <a:pt x="244544" y="0"/>
                          </a:lnTo>
                          <a:lnTo>
                            <a:pt x="0" y="569857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" name="フリーフォーム: 図形 70">
                      <a:extLst>
                        <a:ext uri="{FF2B5EF4-FFF2-40B4-BE49-F238E27FC236}">
                          <a16:creationId xmlns:a16="http://schemas.microsoft.com/office/drawing/2014/main" id="{2FBFE4EF-581A-07FF-D451-8960359F33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10382" y="511969"/>
                      <a:ext cx="1327507" cy="835890"/>
                    </a:xfrm>
                    <a:custGeom>
                      <a:avLst/>
                      <a:gdLst>
                        <a:gd name="connsiteX0" fmla="*/ 0 w 2231231"/>
                        <a:gd name="connsiteY0" fmla="*/ 259556 h 1414462"/>
                        <a:gd name="connsiteX1" fmla="*/ 0 w 2231231"/>
                        <a:gd name="connsiteY1" fmla="*/ 40481 h 1414462"/>
                        <a:gd name="connsiteX2" fmla="*/ 40481 w 2231231"/>
                        <a:gd name="connsiteY2" fmla="*/ 0 h 1414462"/>
                        <a:gd name="connsiteX3" fmla="*/ 2231231 w 2231231"/>
                        <a:gd name="connsiteY3" fmla="*/ 1081087 h 1414462"/>
                        <a:gd name="connsiteX4" fmla="*/ 2231231 w 2231231"/>
                        <a:gd name="connsiteY4" fmla="*/ 1150144 h 1414462"/>
                        <a:gd name="connsiteX5" fmla="*/ 2231231 w 2231231"/>
                        <a:gd name="connsiteY5" fmla="*/ 1414462 h 1414462"/>
                        <a:gd name="connsiteX6" fmla="*/ 0 w 2231231"/>
                        <a:gd name="connsiteY6" fmla="*/ 259556 h 1414462"/>
                        <a:gd name="connsiteX0" fmla="*/ 0 w 2231231"/>
                        <a:gd name="connsiteY0" fmla="*/ 259556 h 1404937"/>
                        <a:gd name="connsiteX1" fmla="*/ 0 w 2231231"/>
                        <a:gd name="connsiteY1" fmla="*/ 40481 h 1404937"/>
                        <a:gd name="connsiteX2" fmla="*/ 40481 w 2231231"/>
                        <a:gd name="connsiteY2" fmla="*/ 0 h 1404937"/>
                        <a:gd name="connsiteX3" fmla="*/ 2231231 w 2231231"/>
                        <a:gd name="connsiteY3" fmla="*/ 1081087 h 1404937"/>
                        <a:gd name="connsiteX4" fmla="*/ 2231231 w 2231231"/>
                        <a:gd name="connsiteY4" fmla="*/ 1150144 h 1404937"/>
                        <a:gd name="connsiteX5" fmla="*/ 2212181 w 2231231"/>
                        <a:gd name="connsiteY5" fmla="*/ 1404937 h 1404937"/>
                        <a:gd name="connsiteX6" fmla="*/ 0 w 2231231"/>
                        <a:gd name="connsiteY6" fmla="*/ 259556 h 1404937"/>
                        <a:gd name="connsiteX0" fmla="*/ 0 w 2231231"/>
                        <a:gd name="connsiteY0" fmla="*/ 259556 h 1404937"/>
                        <a:gd name="connsiteX1" fmla="*/ 0 w 2231231"/>
                        <a:gd name="connsiteY1" fmla="*/ 40481 h 1404937"/>
                        <a:gd name="connsiteX2" fmla="*/ 40481 w 2231231"/>
                        <a:gd name="connsiteY2" fmla="*/ 0 h 1404937"/>
                        <a:gd name="connsiteX3" fmla="*/ 2178844 w 2231231"/>
                        <a:gd name="connsiteY3" fmla="*/ 1054893 h 1404937"/>
                        <a:gd name="connsiteX4" fmla="*/ 2231231 w 2231231"/>
                        <a:gd name="connsiteY4" fmla="*/ 1150144 h 1404937"/>
                        <a:gd name="connsiteX5" fmla="*/ 2212181 w 2231231"/>
                        <a:gd name="connsiteY5" fmla="*/ 1404937 h 1404937"/>
                        <a:gd name="connsiteX6" fmla="*/ 0 w 2231231"/>
                        <a:gd name="connsiteY6" fmla="*/ 259556 h 1404937"/>
                        <a:gd name="connsiteX0" fmla="*/ 0 w 2231231"/>
                        <a:gd name="connsiteY0" fmla="*/ 259556 h 1404937"/>
                        <a:gd name="connsiteX1" fmla="*/ 0 w 2231231"/>
                        <a:gd name="connsiteY1" fmla="*/ 40481 h 1404937"/>
                        <a:gd name="connsiteX2" fmla="*/ 40481 w 2231231"/>
                        <a:gd name="connsiteY2" fmla="*/ 0 h 1404937"/>
                        <a:gd name="connsiteX3" fmla="*/ 2178844 w 2231231"/>
                        <a:gd name="connsiteY3" fmla="*/ 1054893 h 1404937"/>
                        <a:gd name="connsiteX4" fmla="*/ 2231231 w 2231231"/>
                        <a:gd name="connsiteY4" fmla="*/ 1121569 h 1404937"/>
                        <a:gd name="connsiteX5" fmla="*/ 2212181 w 2231231"/>
                        <a:gd name="connsiteY5" fmla="*/ 1404937 h 1404937"/>
                        <a:gd name="connsiteX6" fmla="*/ 0 w 2231231"/>
                        <a:gd name="connsiteY6" fmla="*/ 259556 h 1404937"/>
                        <a:gd name="connsiteX0" fmla="*/ 0 w 2231231"/>
                        <a:gd name="connsiteY0" fmla="*/ 259556 h 1404937"/>
                        <a:gd name="connsiteX1" fmla="*/ 0 w 2231231"/>
                        <a:gd name="connsiteY1" fmla="*/ 40481 h 1404937"/>
                        <a:gd name="connsiteX2" fmla="*/ 40481 w 2231231"/>
                        <a:gd name="connsiteY2" fmla="*/ 0 h 1404937"/>
                        <a:gd name="connsiteX3" fmla="*/ 2188369 w 2231231"/>
                        <a:gd name="connsiteY3" fmla="*/ 1059656 h 1404937"/>
                        <a:gd name="connsiteX4" fmla="*/ 2231231 w 2231231"/>
                        <a:gd name="connsiteY4" fmla="*/ 1121569 h 1404937"/>
                        <a:gd name="connsiteX5" fmla="*/ 2212181 w 2231231"/>
                        <a:gd name="connsiteY5" fmla="*/ 1404937 h 1404937"/>
                        <a:gd name="connsiteX6" fmla="*/ 0 w 2231231"/>
                        <a:gd name="connsiteY6" fmla="*/ 259556 h 14049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231231" h="1404937">
                          <a:moveTo>
                            <a:pt x="0" y="259556"/>
                          </a:moveTo>
                          <a:lnTo>
                            <a:pt x="0" y="40481"/>
                          </a:lnTo>
                          <a:lnTo>
                            <a:pt x="40481" y="0"/>
                          </a:lnTo>
                          <a:lnTo>
                            <a:pt x="2188369" y="1059656"/>
                          </a:lnTo>
                          <a:lnTo>
                            <a:pt x="2231231" y="1121569"/>
                          </a:lnTo>
                          <a:lnTo>
                            <a:pt x="2212181" y="1404937"/>
                          </a:lnTo>
                          <a:lnTo>
                            <a:pt x="0" y="259556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AFD6E0C8-71ED-8C80-378A-FD527FDEA8E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4379427" y="4057872"/>
                    <a:ext cx="5773645" cy="1317024"/>
                  </a:xfrm>
                  <a:custGeom>
                    <a:avLst/>
                    <a:gdLst>
                      <a:gd name="connsiteX0" fmla="*/ 0 w 5773645"/>
                      <a:gd name="connsiteY0" fmla="*/ 1317024 h 1317024"/>
                      <a:gd name="connsiteX1" fmla="*/ 683759 w 5773645"/>
                      <a:gd name="connsiteY1" fmla="*/ 0 h 1317024"/>
                      <a:gd name="connsiteX2" fmla="*/ 2769734 w 5773645"/>
                      <a:gd name="connsiteY2" fmla="*/ 0 h 1317024"/>
                      <a:gd name="connsiteX3" fmla="*/ 3687670 w 5773645"/>
                      <a:gd name="connsiteY3" fmla="*/ 0 h 1317024"/>
                      <a:gd name="connsiteX4" fmla="*/ 5773645 w 5773645"/>
                      <a:gd name="connsiteY4" fmla="*/ 0 h 1317024"/>
                      <a:gd name="connsiteX5" fmla="*/ 5089886 w 5773645"/>
                      <a:gd name="connsiteY5" fmla="*/ 1317024 h 1317024"/>
                      <a:gd name="connsiteX6" fmla="*/ 3003911 w 5773645"/>
                      <a:gd name="connsiteY6" fmla="*/ 1317024 h 1317024"/>
                      <a:gd name="connsiteX7" fmla="*/ 2085975 w 5773645"/>
                      <a:gd name="connsiteY7" fmla="*/ 1317024 h 1317024"/>
                      <a:gd name="connsiteX0" fmla="*/ 0 w 5773645"/>
                      <a:gd name="connsiteY0" fmla="*/ 1317024 h 1317024"/>
                      <a:gd name="connsiteX1" fmla="*/ 683759 w 5773645"/>
                      <a:gd name="connsiteY1" fmla="*/ 0 h 1317024"/>
                      <a:gd name="connsiteX2" fmla="*/ 2769734 w 5773645"/>
                      <a:gd name="connsiteY2" fmla="*/ 0 h 1317024"/>
                      <a:gd name="connsiteX3" fmla="*/ 3687670 w 5773645"/>
                      <a:gd name="connsiteY3" fmla="*/ 0 h 1317024"/>
                      <a:gd name="connsiteX4" fmla="*/ 5773645 w 5773645"/>
                      <a:gd name="connsiteY4" fmla="*/ 0 h 1317024"/>
                      <a:gd name="connsiteX5" fmla="*/ 5089886 w 5773645"/>
                      <a:gd name="connsiteY5" fmla="*/ 1317024 h 1317024"/>
                      <a:gd name="connsiteX6" fmla="*/ 3003911 w 5773645"/>
                      <a:gd name="connsiteY6" fmla="*/ 1317024 h 1317024"/>
                      <a:gd name="connsiteX7" fmla="*/ 0 w 5773645"/>
                      <a:gd name="connsiteY7" fmla="*/ 1317024 h 1317024"/>
                      <a:gd name="connsiteX0" fmla="*/ 0 w 5773645"/>
                      <a:gd name="connsiteY0" fmla="*/ 1317024 h 1317024"/>
                      <a:gd name="connsiteX1" fmla="*/ 683759 w 5773645"/>
                      <a:gd name="connsiteY1" fmla="*/ 0 h 1317024"/>
                      <a:gd name="connsiteX2" fmla="*/ 2769734 w 5773645"/>
                      <a:gd name="connsiteY2" fmla="*/ 0 h 1317024"/>
                      <a:gd name="connsiteX3" fmla="*/ 3687670 w 5773645"/>
                      <a:gd name="connsiteY3" fmla="*/ 0 h 1317024"/>
                      <a:gd name="connsiteX4" fmla="*/ 5773645 w 5773645"/>
                      <a:gd name="connsiteY4" fmla="*/ 0 h 1317024"/>
                      <a:gd name="connsiteX5" fmla="*/ 5089886 w 5773645"/>
                      <a:gd name="connsiteY5" fmla="*/ 1317024 h 1317024"/>
                      <a:gd name="connsiteX6" fmla="*/ 0 w 5773645"/>
                      <a:gd name="connsiteY6" fmla="*/ 1317024 h 1317024"/>
                      <a:gd name="connsiteX0" fmla="*/ 0 w 5773645"/>
                      <a:gd name="connsiteY0" fmla="*/ 1317024 h 1317024"/>
                      <a:gd name="connsiteX1" fmla="*/ 683759 w 5773645"/>
                      <a:gd name="connsiteY1" fmla="*/ 0 h 1317024"/>
                      <a:gd name="connsiteX2" fmla="*/ 3687670 w 5773645"/>
                      <a:gd name="connsiteY2" fmla="*/ 0 h 1317024"/>
                      <a:gd name="connsiteX3" fmla="*/ 5773645 w 5773645"/>
                      <a:gd name="connsiteY3" fmla="*/ 0 h 1317024"/>
                      <a:gd name="connsiteX4" fmla="*/ 5089886 w 5773645"/>
                      <a:gd name="connsiteY4" fmla="*/ 1317024 h 1317024"/>
                      <a:gd name="connsiteX5" fmla="*/ 0 w 5773645"/>
                      <a:gd name="connsiteY5" fmla="*/ 1317024 h 1317024"/>
                      <a:gd name="connsiteX0" fmla="*/ 0 w 5773645"/>
                      <a:gd name="connsiteY0" fmla="*/ 1317024 h 1317024"/>
                      <a:gd name="connsiteX1" fmla="*/ 683759 w 5773645"/>
                      <a:gd name="connsiteY1" fmla="*/ 0 h 1317024"/>
                      <a:gd name="connsiteX2" fmla="*/ 5773645 w 5773645"/>
                      <a:gd name="connsiteY2" fmla="*/ 0 h 1317024"/>
                      <a:gd name="connsiteX3" fmla="*/ 5089886 w 5773645"/>
                      <a:gd name="connsiteY3" fmla="*/ 1317024 h 1317024"/>
                      <a:gd name="connsiteX4" fmla="*/ 0 w 5773645"/>
                      <a:gd name="connsiteY4" fmla="*/ 1317024 h 1317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73645" h="1317024">
                        <a:moveTo>
                          <a:pt x="0" y="1317024"/>
                        </a:moveTo>
                        <a:lnTo>
                          <a:pt x="683759" y="0"/>
                        </a:lnTo>
                        <a:lnTo>
                          <a:pt x="5773645" y="0"/>
                        </a:lnTo>
                        <a:lnTo>
                          <a:pt x="5089886" y="1317024"/>
                        </a:lnTo>
                        <a:lnTo>
                          <a:pt x="0" y="1317024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635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EDA34F4E-F581-8A8E-932B-55BE59E49185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-3259955" y="4255426"/>
                    <a:ext cx="5773645" cy="921918"/>
                  </a:xfrm>
                  <a:custGeom>
                    <a:avLst/>
                    <a:gdLst>
                      <a:gd name="connsiteX0" fmla="*/ 0 w 5773645"/>
                      <a:gd name="connsiteY0" fmla="*/ 921918 h 921918"/>
                      <a:gd name="connsiteX1" fmla="*/ 2085975 w 5773645"/>
                      <a:gd name="connsiteY1" fmla="*/ 921918 h 921918"/>
                      <a:gd name="connsiteX2" fmla="*/ 3004243 w 5773645"/>
                      <a:gd name="connsiteY2" fmla="*/ 921918 h 921918"/>
                      <a:gd name="connsiteX3" fmla="*/ 5090218 w 5773645"/>
                      <a:gd name="connsiteY3" fmla="*/ 921918 h 921918"/>
                      <a:gd name="connsiteX4" fmla="*/ 5773645 w 5773645"/>
                      <a:gd name="connsiteY4" fmla="*/ 0 h 921918"/>
                      <a:gd name="connsiteX5" fmla="*/ 3687670 w 5773645"/>
                      <a:gd name="connsiteY5" fmla="*/ 0 h 921918"/>
                      <a:gd name="connsiteX6" fmla="*/ 2769402 w 5773645"/>
                      <a:gd name="connsiteY6" fmla="*/ 0 h 921918"/>
                      <a:gd name="connsiteX7" fmla="*/ 683427 w 5773645"/>
                      <a:gd name="connsiteY7" fmla="*/ 0 h 921918"/>
                      <a:gd name="connsiteX0" fmla="*/ 0 w 5773645"/>
                      <a:gd name="connsiteY0" fmla="*/ 921918 h 921918"/>
                      <a:gd name="connsiteX1" fmla="*/ 2085975 w 5773645"/>
                      <a:gd name="connsiteY1" fmla="*/ 921918 h 921918"/>
                      <a:gd name="connsiteX2" fmla="*/ 3004243 w 5773645"/>
                      <a:gd name="connsiteY2" fmla="*/ 921918 h 921918"/>
                      <a:gd name="connsiteX3" fmla="*/ 5090218 w 5773645"/>
                      <a:gd name="connsiteY3" fmla="*/ 921918 h 921918"/>
                      <a:gd name="connsiteX4" fmla="*/ 5773645 w 5773645"/>
                      <a:gd name="connsiteY4" fmla="*/ 0 h 921918"/>
                      <a:gd name="connsiteX5" fmla="*/ 3687670 w 5773645"/>
                      <a:gd name="connsiteY5" fmla="*/ 0 h 921918"/>
                      <a:gd name="connsiteX6" fmla="*/ 683427 w 5773645"/>
                      <a:gd name="connsiteY6" fmla="*/ 0 h 921918"/>
                      <a:gd name="connsiteX7" fmla="*/ 0 w 5773645"/>
                      <a:gd name="connsiteY7" fmla="*/ 921918 h 921918"/>
                      <a:gd name="connsiteX0" fmla="*/ 0 w 5773645"/>
                      <a:gd name="connsiteY0" fmla="*/ 921918 h 921918"/>
                      <a:gd name="connsiteX1" fmla="*/ 2085975 w 5773645"/>
                      <a:gd name="connsiteY1" fmla="*/ 921918 h 921918"/>
                      <a:gd name="connsiteX2" fmla="*/ 3004243 w 5773645"/>
                      <a:gd name="connsiteY2" fmla="*/ 921918 h 921918"/>
                      <a:gd name="connsiteX3" fmla="*/ 5090218 w 5773645"/>
                      <a:gd name="connsiteY3" fmla="*/ 921918 h 921918"/>
                      <a:gd name="connsiteX4" fmla="*/ 5773645 w 5773645"/>
                      <a:gd name="connsiteY4" fmla="*/ 0 h 921918"/>
                      <a:gd name="connsiteX5" fmla="*/ 683427 w 5773645"/>
                      <a:gd name="connsiteY5" fmla="*/ 0 h 921918"/>
                      <a:gd name="connsiteX6" fmla="*/ 0 w 5773645"/>
                      <a:gd name="connsiteY6" fmla="*/ 921918 h 921918"/>
                      <a:gd name="connsiteX0" fmla="*/ 0 w 5773645"/>
                      <a:gd name="connsiteY0" fmla="*/ 921918 h 921918"/>
                      <a:gd name="connsiteX1" fmla="*/ 2085975 w 5773645"/>
                      <a:gd name="connsiteY1" fmla="*/ 921918 h 921918"/>
                      <a:gd name="connsiteX2" fmla="*/ 5090218 w 5773645"/>
                      <a:gd name="connsiteY2" fmla="*/ 921918 h 921918"/>
                      <a:gd name="connsiteX3" fmla="*/ 5773645 w 5773645"/>
                      <a:gd name="connsiteY3" fmla="*/ 0 h 921918"/>
                      <a:gd name="connsiteX4" fmla="*/ 683427 w 5773645"/>
                      <a:gd name="connsiteY4" fmla="*/ 0 h 921918"/>
                      <a:gd name="connsiteX5" fmla="*/ 0 w 5773645"/>
                      <a:gd name="connsiteY5" fmla="*/ 921918 h 921918"/>
                      <a:gd name="connsiteX0" fmla="*/ 0 w 5773645"/>
                      <a:gd name="connsiteY0" fmla="*/ 921918 h 921918"/>
                      <a:gd name="connsiteX1" fmla="*/ 5090218 w 5773645"/>
                      <a:gd name="connsiteY1" fmla="*/ 921918 h 921918"/>
                      <a:gd name="connsiteX2" fmla="*/ 5773645 w 5773645"/>
                      <a:gd name="connsiteY2" fmla="*/ 0 h 921918"/>
                      <a:gd name="connsiteX3" fmla="*/ 683427 w 5773645"/>
                      <a:gd name="connsiteY3" fmla="*/ 0 h 921918"/>
                      <a:gd name="connsiteX4" fmla="*/ 0 w 5773645"/>
                      <a:gd name="connsiteY4" fmla="*/ 921918 h 92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73645" h="921918">
                        <a:moveTo>
                          <a:pt x="0" y="921918"/>
                        </a:moveTo>
                        <a:lnTo>
                          <a:pt x="5090218" y="921918"/>
                        </a:lnTo>
                        <a:lnTo>
                          <a:pt x="5773645" y="0"/>
                        </a:lnTo>
                        <a:lnTo>
                          <a:pt x="683427" y="0"/>
                        </a:lnTo>
                        <a:lnTo>
                          <a:pt x="0" y="921918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305F1315-C8F3-E928-1BE0-F52EADE60E1A}"/>
                    </a:ext>
                  </a:extLst>
                </p:cNvPr>
                <p:cNvSpPr/>
                <p:nvPr/>
              </p:nvSpPr>
              <p:spPr>
                <a:xfrm>
                  <a:off x="727033" y="914209"/>
                  <a:ext cx="1281886" cy="666816"/>
                </a:xfrm>
                <a:custGeom>
                  <a:avLst/>
                  <a:gdLst>
                    <a:gd name="connsiteX0" fmla="*/ 948702 w 1281886"/>
                    <a:gd name="connsiteY0" fmla="*/ 291459 h 666816"/>
                    <a:gd name="connsiteX1" fmla="*/ 1041037 w 1281886"/>
                    <a:gd name="connsiteY1" fmla="*/ 327768 h 666816"/>
                    <a:gd name="connsiteX2" fmla="*/ 977374 w 1281886"/>
                    <a:gd name="connsiteY2" fmla="*/ 402871 h 666816"/>
                    <a:gd name="connsiteX3" fmla="*/ 1151304 w 1281886"/>
                    <a:gd name="connsiteY3" fmla="*/ 371129 h 666816"/>
                    <a:gd name="connsiteX4" fmla="*/ 1281886 w 1281886"/>
                    <a:gd name="connsiteY4" fmla="*/ 422478 h 666816"/>
                    <a:gd name="connsiteX5" fmla="*/ 1073211 w 1281886"/>
                    <a:gd name="connsiteY5" fmla="*/ 460561 h 666816"/>
                    <a:gd name="connsiteX6" fmla="*/ 1073211 w 1281886"/>
                    <a:gd name="connsiteY6" fmla="*/ 666816 h 666816"/>
                    <a:gd name="connsiteX7" fmla="*/ 966591 w 1281886"/>
                    <a:gd name="connsiteY7" fmla="*/ 624890 h 666816"/>
                    <a:gd name="connsiteX8" fmla="*/ 966591 w 1281886"/>
                    <a:gd name="connsiteY8" fmla="*/ 480019 h 666816"/>
                    <a:gd name="connsiteX9" fmla="*/ 901983 w 1281886"/>
                    <a:gd name="connsiteY9" fmla="*/ 491810 h 666816"/>
                    <a:gd name="connsiteX10" fmla="*/ 833528 w 1281886"/>
                    <a:gd name="connsiteY10" fmla="*/ 572566 h 666816"/>
                    <a:gd name="connsiteX11" fmla="*/ 741192 w 1281886"/>
                    <a:gd name="connsiteY11" fmla="*/ 536257 h 666816"/>
                    <a:gd name="connsiteX12" fmla="*/ 696992 w 1281886"/>
                    <a:gd name="connsiteY12" fmla="*/ 192479 h 666816"/>
                    <a:gd name="connsiteX13" fmla="*/ 789328 w 1281886"/>
                    <a:gd name="connsiteY13" fmla="*/ 228789 h 666816"/>
                    <a:gd name="connsiteX14" fmla="*/ 635128 w 1281886"/>
                    <a:gd name="connsiteY14" fmla="*/ 410697 h 666816"/>
                    <a:gd name="connsiteX15" fmla="*/ 773311 w 1281886"/>
                    <a:gd name="connsiteY15" fmla="*/ 465034 h 666816"/>
                    <a:gd name="connsiteX16" fmla="*/ 720000 w 1281886"/>
                    <a:gd name="connsiteY16" fmla="*/ 527924 h 666816"/>
                    <a:gd name="connsiteX17" fmla="*/ 581818 w 1281886"/>
                    <a:gd name="connsiteY17" fmla="*/ 473586 h 666816"/>
                    <a:gd name="connsiteX18" fmla="*/ 581818 w 1281886"/>
                    <a:gd name="connsiteY18" fmla="*/ 473586 h 666816"/>
                    <a:gd name="connsiteX19" fmla="*/ 489482 w 1281886"/>
                    <a:gd name="connsiteY19" fmla="*/ 437277 h 666816"/>
                    <a:gd name="connsiteX20" fmla="*/ 489482 w 1281886"/>
                    <a:gd name="connsiteY20" fmla="*/ 437277 h 666816"/>
                    <a:gd name="connsiteX21" fmla="*/ 489482 w 1281886"/>
                    <a:gd name="connsiteY21" fmla="*/ 437277 h 666816"/>
                    <a:gd name="connsiteX22" fmla="*/ 542792 w 1281886"/>
                    <a:gd name="connsiteY22" fmla="*/ 374387 h 666816"/>
                    <a:gd name="connsiteX23" fmla="*/ 542793 w 1281886"/>
                    <a:gd name="connsiteY23" fmla="*/ 374388 h 666816"/>
                    <a:gd name="connsiteX24" fmla="*/ 564700 w 1281886"/>
                    <a:gd name="connsiteY24" fmla="*/ 140458 h 666816"/>
                    <a:gd name="connsiteX25" fmla="*/ 657035 w 1281886"/>
                    <a:gd name="connsiteY25" fmla="*/ 176767 h 666816"/>
                    <a:gd name="connsiteX26" fmla="*/ 449525 w 1281886"/>
                    <a:gd name="connsiteY26" fmla="*/ 421564 h 666816"/>
                    <a:gd name="connsiteX27" fmla="*/ 357190 w 1281886"/>
                    <a:gd name="connsiteY27" fmla="*/ 385255 h 666816"/>
                    <a:gd name="connsiteX28" fmla="*/ 207510 w 1281886"/>
                    <a:gd name="connsiteY28" fmla="*/ 0 h 666816"/>
                    <a:gd name="connsiteX29" fmla="*/ 233699 w 1281886"/>
                    <a:gd name="connsiteY29" fmla="*/ 10298 h 666816"/>
                    <a:gd name="connsiteX30" fmla="*/ 343394 w 1281886"/>
                    <a:gd name="connsiteY30" fmla="*/ 53434 h 666816"/>
                    <a:gd name="connsiteX31" fmla="*/ 335855 w 1281886"/>
                    <a:gd name="connsiteY31" fmla="*/ 98084 h 666816"/>
                    <a:gd name="connsiteX32" fmla="*/ 388859 w 1281886"/>
                    <a:gd name="connsiteY32" fmla="*/ 71312 h 666816"/>
                    <a:gd name="connsiteX33" fmla="*/ 498554 w 1281886"/>
                    <a:gd name="connsiteY33" fmla="*/ 114447 h 666816"/>
                    <a:gd name="connsiteX34" fmla="*/ 519782 w 1281886"/>
                    <a:gd name="connsiteY34" fmla="*/ 122795 h 666816"/>
                    <a:gd name="connsiteX35" fmla="*/ 312272 w 1281886"/>
                    <a:gd name="connsiteY35" fmla="*/ 367592 h 666816"/>
                    <a:gd name="connsiteX36" fmla="*/ 219936 w 1281886"/>
                    <a:gd name="connsiteY36" fmla="*/ 331283 h 666816"/>
                    <a:gd name="connsiteX37" fmla="*/ 332756 w 1281886"/>
                    <a:gd name="connsiteY37" fmla="*/ 198191 h 666816"/>
                    <a:gd name="connsiteX38" fmla="*/ 189780 w 1281886"/>
                    <a:gd name="connsiteY38" fmla="*/ 270407 h 666816"/>
                    <a:gd name="connsiteX39" fmla="*/ 211762 w 1281886"/>
                    <a:gd name="connsiteY39" fmla="*/ 140220 h 666816"/>
                    <a:gd name="connsiteX40" fmla="*/ 92335 w 1281886"/>
                    <a:gd name="connsiteY40" fmla="*/ 281106 h 666816"/>
                    <a:gd name="connsiteX41" fmla="*/ 0 w 1281886"/>
                    <a:gd name="connsiteY41" fmla="*/ 244797 h 666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281886" h="666816">
                      <a:moveTo>
                        <a:pt x="948702" y="291459"/>
                      </a:moveTo>
                      <a:lnTo>
                        <a:pt x="1041037" y="327768"/>
                      </a:lnTo>
                      <a:lnTo>
                        <a:pt x="977374" y="402871"/>
                      </a:lnTo>
                      <a:lnTo>
                        <a:pt x="1151304" y="371129"/>
                      </a:lnTo>
                      <a:lnTo>
                        <a:pt x="1281886" y="422478"/>
                      </a:lnTo>
                      <a:lnTo>
                        <a:pt x="1073211" y="460561"/>
                      </a:lnTo>
                      <a:lnTo>
                        <a:pt x="1073211" y="666816"/>
                      </a:lnTo>
                      <a:lnTo>
                        <a:pt x="966591" y="624890"/>
                      </a:lnTo>
                      <a:lnTo>
                        <a:pt x="966591" y="480019"/>
                      </a:lnTo>
                      <a:lnTo>
                        <a:pt x="901983" y="491810"/>
                      </a:lnTo>
                      <a:lnTo>
                        <a:pt x="833528" y="572566"/>
                      </a:lnTo>
                      <a:lnTo>
                        <a:pt x="741192" y="536257"/>
                      </a:lnTo>
                      <a:close/>
                      <a:moveTo>
                        <a:pt x="696992" y="192479"/>
                      </a:moveTo>
                      <a:lnTo>
                        <a:pt x="789328" y="228789"/>
                      </a:lnTo>
                      <a:lnTo>
                        <a:pt x="635128" y="410697"/>
                      </a:lnTo>
                      <a:lnTo>
                        <a:pt x="773311" y="465034"/>
                      </a:lnTo>
                      <a:lnTo>
                        <a:pt x="720000" y="527924"/>
                      </a:lnTo>
                      <a:lnTo>
                        <a:pt x="581818" y="473586"/>
                      </a:lnTo>
                      <a:lnTo>
                        <a:pt x="581818" y="473586"/>
                      </a:lnTo>
                      <a:lnTo>
                        <a:pt x="489482" y="437277"/>
                      </a:lnTo>
                      <a:lnTo>
                        <a:pt x="489482" y="437277"/>
                      </a:lnTo>
                      <a:lnTo>
                        <a:pt x="489482" y="437277"/>
                      </a:lnTo>
                      <a:lnTo>
                        <a:pt x="542792" y="374387"/>
                      </a:lnTo>
                      <a:lnTo>
                        <a:pt x="542793" y="374388"/>
                      </a:lnTo>
                      <a:close/>
                      <a:moveTo>
                        <a:pt x="564700" y="140458"/>
                      </a:moveTo>
                      <a:lnTo>
                        <a:pt x="657035" y="176767"/>
                      </a:lnTo>
                      <a:lnTo>
                        <a:pt x="449525" y="421564"/>
                      </a:lnTo>
                      <a:lnTo>
                        <a:pt x="357190" y="385255"/>
                      </a:lnTo>
                      <a:close/>
                      <a:moveTo>
                        <a:pt x="207510" y="0"/>
                      </a:moveTo>
                      <a:lnTo>
                        <a:pt x="233699" y="10298"/>
                      </a:lnTo>
                      <a:lnTo>
                        <a:pt x="343394" y="53434"/>
                      </a:lnTo>
                      <a:lnTo>
                        <a:pt x="335855" y="98084"/>
                      </a:lnTo>
                      <a:lnTo>
                        <a:pt x="388859" y="71312"/>
                      </a:lnTo>
                      <a:lnTo>
                        <a:pt x="498554" y="114447"/>
                      </a:lnTo>
                      <a:lnTo>
                        <a:pt x="519782" y="122795"/>
                      </a:lnTo>
                      <a:lnTo>
                        <a:pt x="312272" y="367592"/>
                      </a:lnTo>
                      <a:lnTo>
                        <a:pt x="219936" y="331283"/>
                      </a:lnTo>
                      <a:lnTo>
                        <a:pt x="332756" y="198191"/>
                      </a:lnTo>
                      <a:lnTo>
                        <a:pt x="189780" y="270407"/>
                      </a:lnTo>
                      <a:lnTo>
                        <a:pt x="211762" y="140220"/>
                      </a:lnTo>
                      <a:lnTo>
                        <a:pt x="92335" y="281106"/>
                      </a:lnTo>
                      <a:lnTo>
                        <a:pt x="0" y="24479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44CDD0C5-4FD3-AE2A-5F8D-B9DD368F7604}"/>
                  </a:ext>
                </a:extLst>
              </p:cNvPr>
              <p:cNvSpPr/>
              <p:nvPr/>
            </p:nvSpPr>
            <p:spPr>
              <a:xfrm>
                <a:off x="-7279389" y="2024003"/>
                <a:ext cx="761099" cy="3181960"/>
              </a:xfrm>
              <a:custGeom>
                <a:avLst/>
                <a:gdLst>
                  <a:gd name="connsiteX0" fmla="*/ 105936 w 728796"/>
                  <a:gd name="connsiteY0" fmla="*/ 1747892 h 3046909"/>
                  <a:gd name="connsiteX1" fmla="*/ 131668 w 728796"/>
                  <a:gd name="connsiteY1" fmla="*/ 1973198 h 3046909"/>
                  <a:gd name="connsiteX2" fmla="*/ 34491 w 728796"/>
                  <a:gd name="connsiteY2" fmla="*/ 1977952 h 3046909"/>
                  <a:gd name="connsiteX3" fmla="*/ 8759 w 728796"/>
                  <a:gd name="connsiteY3" fmla="*/ 1752647 h 3046909"/>
                  <a:gd name="connsiteX4" fmla="*/ 444025 w 728796"/>
                  <a:gd name="connsiteY4" fmla="*/ 1567571 h 3046909"/>
                  <a:gd name="connsiteX5" fmla="*/ 543467 w 728796"/>
                  <a:gd name="connsiteY5" fmla="*/ 1602388 h 3046909"/>
                  <a:gd name="connsiteX6" fmla="*/ 542511 w 728796"/>
                  <a:gd name="connsiteY6" fmla="*/ 2800276 h 3046909"/>
                  <a:gd name="connsiteX7" fmla="*/ 629094 w 728796"/>
                  <a:gd name="connsiteY7" fmla="*/ 2830592 h 3046909"/>
                  <a:gd name="connsiteX8" fmla="*/ 629355 w 728796"/>
                  <a:gd name="connsiteY8" fmla="*/ 2503897 h 3046909"/>
                  <a:gd name="connsiteX9" fmla="*/ 728796 w 728796"/>
                  <a:gd name="connsiteY9" fmla="*/ 2538714 h 3046909"/>
                  <a:gd name="connsiteX10" fmla="*/ 728391 w 728796"/>
                  <a:gd name="connsiteY10" fmla="*/ 3046909 h 3046909"/>
                  <a:gd name="connsiteX11" fmla="*/ 628950 w 728796"/>
                  <a:gd name="connsiteY11" fmla="*/ 3012092 h 3046909"/>
                  <a:gd name="connsiteX12" fmla="*/ 628949 w 728796"/>
                  <a:gd name="connsiteY12" fmla="*/ 3012091 h 3046909"/>
                  <a:gd name="connsiteX13" fmla="*/ 542366 w 728796"/>
                  <a:gd name="connsiteY13" fmla="*/ 2981774 h 3046909"/>
                  <a:gd name="connsiteX14" fmla="*/ 514709 w 728796"/>
                  <a:gd name="connsiteY14" fmla="*/ 2972091 h 3046909"/>
                  <a:gd name="connsiteX15" fmla="*/ 442926 w 728796"/>
                  <a:gd name="connsiteY15" fmla="*/ 2946958 h 3046909"/>
                  <a:gd name="connsiteX16" fmla="*/ 1762 w 728796"/>
                  <a:gd name="connsiteY16" fmla="*/ 1516770 h 3046909"/>
                  <a:gd name="connsiteX17" fmla="*/ 395157 w 728796"/>
                  <a:gd name="connsiteY17" fmla="*/ 1552752 h 3046909"/>
                  <a:gd name="connsiteX18" fmla="*/ 408967 w 728796"/>
                  <a:gd name="connsiteY18" fmla="*/ 1737340 h 3046909"/>
                  <a:gd name="connsiteX19" fmla="*/ 370545 w 728796"/>
                  <a:gd name="connsiteY19" fmla="*/ 1733826 h 3046909"/>
                  <a:gd name="connsiteX20" fmla="*/ 431452 w 728796"/>
                  <a:gd name="connsiteY20" fmla="*/ 1819404 h 3046909"/>
                  <a:gd name="connsiteX21" fmla="*/ 330606 w 728796"/>
                  <a:gd name="connsiteY21" fmla="*/ 2102185 h 3046909"/>
                  <a:gd name="connsiteX22" fmla="*/ 401111 w 728796"/>
                  <a:gd name="connsiteY22" fmla="*/ 2126872 h 3046909"/>
                  <a:gd name="connsiteX23" fmla="*/ 400967 w 728796"/>
                  <a:gd name="connsiteY23" fmla="*/ 2308370 h 3046909"/>
                  <a:gd name="connsiteX24" fmla="*/ 395216 w 728796"/>
                  <a:gd name="connsiteY24" fmla="*/ 2306357 h 3046909"/>
                  <a:gd name="connsiteX25" fmla="*/ 396260 w 728796"/>
                  <a:gd name="connsiteY25" fmla="*/ 2310030 h 3046909"/>
                  <a:gd name="connsiteX26" fmla="*/ 268822 w 728796"/>
                  <a:gd name="connsiteY26" fmla="*/ 2399626 h 3046909"/>
                  <a:gd name="connsiteX27" fmla="*/ 268807 w 728796"/>
                  <a:gd name="connsiteY27" fmla="*/ 2416671 h 3046909"/>
                  <a:gd name="connsiteX28" fmla="*/ 396881 w 728796"/>
                  <a:gd name="connsiteY28" fmla="*/ 2444109 h 3046909"/>
                  <a:gd name="connsiteX29" fmla="*/ 404119 w 728796"/>
                  <a:gd name="connsiteY29" fmla="*/ 2627692 h 3046909"/>
                  <a:gd name="connsiteX30" fmla="*/ 268662 w 728796"/>
                  <a:gd name="connsiteY30" fmla="*/ 2598672 h 3046909"/>
                  <a:gd name="connsiteX31" fmla="*/ 268434 w 728796"/>
                  <a:gd name="connsiteY31" fmla="*/ 2885863 h 3046909"/>
                  <a:gd name="connsiteX32" fmla="*/ 208478 w 728796"/>
                  <a:gd name="connsiteY32" fmla="*/ 2864870 h 3046909"/>
                  <a:gd name="connsiteX33" fmla="*/ 70989 w 728796"/>
                  <a:gd name="connsiteY33" fmla="*/ 2816731 h 3046909"/>
                  <a:gd name="connsiteX34" fmla="*/ 71134 w 728796"/>
                  <a:gd name="connsiteY34" fmla="*/ 2635233 h 3046909"/>
                  <a:gd name="connsiteX35" fmla="*/ 169137 w 728796"/>
                  <a:gd name="connsiteY35" fmla="*/ 2669547 h 3046909"/>
                  <a:gd name="connsiteX36" fmla="*/ 169211 w 728796"/>
                  <a:gd name="connsiteY36" fmla="*/ 2577365 h 3046909"/>
                  <a:gd name="connsiteX37" fmla="*/ 7237 w 728796"/>
                  <a:gd name="connsiteY37" fmla="*/ 2542663 h 3046909"/>
                  <a:gd name="connsiteX38" fmla="*/ 0 w 728796"/>
                  <a:gd name="connsiteY38" fmla="*/ 2359082 h 3046909"/>
                  <a:gd name="connsiteX39" fmla="*/ 156127 w 728796"/>
                  <a:gd name="connsiteY39" fmla="*/ 2392530 h 3046909"/>
                  <a:gd name="connsiteX40" fmla="*/ 126972 w 728796"/>
                  <a:gd name="connsiteY40" fmla="*/ 2289895 h 3046909"/>
                  <a:gd name="connsiteX41" fmla="*/ 200519 w 728796"/>
                  <a:gd name="connsiteY41" fmla="*/ 2238187 h 3046909"/>
                  <a:gd name="connsiteX42" fmla="*/ 22569 w 728796"/>
                  <a:gd name="connsiteY42" fmla="*/ 2175882 h 3046909"/>
                  <a:gd name="connsiteX43" fmla="*/ 22714 w 728796"/>
                  <a:gd name="connsiteY43" fmla="*/ 1994383 h 3046909"/>
                  <a:gd name="connsiteX44" fmla="*/ 289425 w 728796"/>
                  <a:gd name="connsiteY44" fmla="*/ 2087767 h 3046909"/>
                  <a:gd name="connsiteX45" fmla="*/ 234239 w 728796"/>
                  <a:gd name="connsiteY45" fmla="*/ 2010226 h 3046909"/>
                  <a:gd name="connsiteX46" fmla="*/ 248637 w 728796"/>
                  <a:gd name="connsiteY46" fmla="*/ 1969851 h 3046909"/>
                  <a:gd name="connsiteX47" fmla="*/ 160805 w 728796"/>
                  <a:gd name="connsiteY47" fmla="*/ 1974148 h 3046909"/>
                  <a:gd name="connsiteX48" fmla="*/ 135074 w 728796"/>
                  <a:gd name="connsiteY48" fmla="*/ 1748843 h 3046909"/>
                  <a:gd name="connsiteX49" fmla="*/ 232251 w 728796"/>
                  <a:gd name="connsiteY49" fmla="*/ 1744090 h 3046909"/>
                  <a:gd name="connsiteX50" fmla="*/ 255754 w 728796"/>
                  <a:gd name="connsiteY50" fmla="*/ 1949893 h 3046909"/>
                  <a:gd name="connsiteX51" fmla="*/ 334000 w 728796"/>
                  <a:gd name="connsiteY51" fmla="*/ 1730483 h 3046909"/>
                  <a:gd name="connsiteX52" fmla="*/ 15570 w 728796"/>
                  <a:gd name="connsiteY52" fmla="*/ 1701359 h 3046909"/>
                  <a:gd name="connsiteX53" fmla="*/ 123790 w 728796"/>
                  <a:gd name="connsiteY53" fmla="*/ 0 h 3046909"/>
                  <a:gd name="connsiteX54" fmla="*/ 219805 w 728796"/>
                  <a:gd name="connsiteY54" fmla="*/ 80606 h 3046909"/>
                  <a:gd name="connsiteX55" fmla="*/ 189053 w 728796"/>
                  <a:gd name="connsiteY55" fmla="*/ 278241 h 3046909"/>
                  <a:gd name="connsiteX56" fmla="*/ 316359 w 728796"/>
                  <a:gd name="connsiteY56" fmla="*/ 322814 h 3046909"/>
                  <a:gd name="connsiteX57" fmla="*/ 316568 w 728796"/>
                  <a:gd name="connsiteY57" fmla="*/ 59889 h 3046909"/>
                  <a:gd name="connsiteX58" fmla="*/ 416010 w 728796"/>
                  <a:gd name="connsiteY58" fmla="*/ 94707 h 3046909"/>
                  <a:gd name="connsiteX59" fmla="*/ 415801 w 728796"/>
                  <a:gd name="connsiteY59" fmla="*/ 357632 h 3046909"/>
                  <a:gd name="connsiteX60" fmla="*/ 672311 w 728796"/>
                  <a:gd name="connsiteY60" fmla="*/ 447444 h 3046909"/>
                  <a:gd name="connsiteX61" fmla="*/ 672165 w 728796"/>
                  <a:gd name="connsiteY61" fmla="*/ 628943 h 3046909"/>
                  <a:gd name="connsiteX62" fmla="*/ 415655 w 728796"/>
                  <a:gd name="connsiteY62" fmla="*/ 539130 h 3046909"/>
                  <a:gd name="connsiteX63" fmla="*/ 415402 w 728796"/>
                  <a:gd name="connsiteY63" fmla="*/ 856999 h 3046909"/>
                  <a:gd name="connsiteX64" fmla="*/ 718841 w 728796"/>
                  <a:gd name="connsiteY64" fmla="*/ 963243 h 3046909"/>
                  <a:gd name="connsiteX65" fmla="*/ 718696 w 728796"/>
                  <a:gd name="connsiteY65" fmla="*/ 1144741 h 3046909"/>
                  <a:gd name="connsiteX66" fmla="*/ 415257 w 728796"/>
                  <a:gd name="connsiteY66" fmla="*/ 1038498 h 3046909"/>
                  <a:gd name="connsiteX67" fmla="*/ 414910 w 728796"/>
                  <a:gd name="connsiteY67" fmla="*/ 1474093 h 3046909"/>
                  <a:gd name="connsiteX68" fmla="*/ 315469 w 728796"/>
                  <a:gd name="connsiteY68" fmla="*/ 1439275 h 3046909"/>
                  <a:gd name="connsiteX69" fmla="*/ 315817 w 728796"/>
                  <a:gd name="connsiteY69" fmla="*/ 1003680 h 3046909"/>
                  <a:gd name="connsiteX70" fmla="*/ 12377 w 728796"/>
                  <a:gd name="connsiteY70" fmla="*/ 897436 h 3046909"/>
                  <a:gd name="connsiteX71" fmla="*/ 12522 w 728796"/>
                  <a:gd name="connsiteY71" fmla="*/ 715938 h 3046909"/>
                  <a:gd name="connsiteX72" fmla="*/ 315961 w 728796"/>
                  <a:gd name="connsiteY72" fmla="*/ 822182 h 3046909"/>
                  <a:gd name="connsiteX73" fmla="*/ 316214 w 728796"/>
                  <a:gd name="connsiteY73" fmla="*/ 504313 h 3046909"/>
                  <a:gd name="connsiteX74" fmla="*/ 162263 w 728796"/>
                  <a:gd name="connsiteY74" fmla="*/ 450409 h 3046909"/>
                  <a:gd name="connsiteX75" fmla="*/ 126577 w 728796"/>
                  <a:gd name="connsiteY75" fmla="*/ 679751 h 3046909"/>
                  <a:gd name="connsiteX76" fmla="*/ 30562 w 728796"/>
                  <a:gd name="connsiteY76" fmla="*/ 599145 h 304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728796" h="3046909">
                    <a:moveTo>
                      <a:pt x="105936" y="1747892"/>
                    </a:moveTo>
                    <a:lnTo>
                      <a:pt x="131668" y="1973198"/>
                    </a:lnTo>
                    <a:lnTo>
                      <a:pt x="34491" y="1977952"/>
                    </a:lnTo>
                    <a:lnTo>
                      <a:pt x="8759" y="1752647"/>
                    </a:lnTo>
                    <a:close/>
                    <a:moveTo>
                      <a:pt x="444025" y="1567571"/>
                    </a:moveTo>
                    <a:lnTo>
                      <a:pt x="543467" y="1602388"/>
                    </a:lnTo>
                    <a:lnTo>
                      <a:pt x="542511" y="2800276"/>
                    </a:lnTo>
                    <a:lnTo>
                      <a:pt x="629094" y="2830592"/>
                    </a:lnTo>
                    <a:lnTo>
                      <a:pt x="629355" y="2503897"/>
                    </a:lnTo>
                    <a:lnTo>
                      <a:pt x="728796" y="2538714"/>
                    </a:lnTo>
                    <a:lnTo>
                      <a:pt x="728391" y="3046909"/>
                    </a:lnTo>
                    <a:lnTo>
                      <a:pt x="628950" y="3012092"/>
                    </a:lnTo>
                    <a:lnTo>
                      <a:pt x="628949" y="3012091"/>
                    </a:lnTo>
                    <a:lnTo>
                      <a:pt x="542366" y="2981774"/>
                    </a:lnTo>
                    <a:lnTo>
                      <a:pt x="514709" y="2972091"/>
                    </a:lnTo>
                    <a:lnTo>
                      <a:pt x="442926" y="2946958"/>
                    </a:lnTo>
                    <a:close/>
                    <a:moveTo>
                      <a:pt x="1762" y="1516770"/>
                    </a:moveTo>
                    <a:lnTo>
                      <a:pt x="395157" y="1552752"/>
                    </a:lnTo>
                    <a:lnTo>
                      <a:pt x="408967" y="1737340"/>
                    </a:lnTo>
                    <a:lnTo>
                      <a:pt x="370545" y="1733826"/>
                    </a:lnTo>
                    <a:lnTo>
                      <a:pt x="431452" y="1819404"/>
                    </a:lnTo>
                    <a:lnTo>
                      <a:pt x="330606" y="2102185"/>
                    </a:lnTo>
                    <a:lnTo>
                      <a:pt x="401111" y="2126872"/>
                    </a:lnTo>
                    <a:lnTo>
                      <a:pt x="400967" y="2308370"/>
                    </a:lnTo>
                    <a:lnTo>
                      <a:pt x="395216" y="2306357"/>
                    </a:lnTo>
                    <a:lnTo>
                      <a:pt x="396260" y="2310030"/>
                    </a:lnTo>
                    <a:lnTo>
                      <a:pt x="268822" y="2399626"/>
                    </a:lnTo>
                    <a:lnTo>
                      <a:pt x="268807" y="2416671"/>
                    </a:lnTo>
                    <a:lnTo>
                      <a:pt x="396881" y="2444109"/>
                    </a:lnTo>
                    <a:lnTo>
                      <a:pt x="404119" y="2627692"/>
                    </a:lnTo>
                    <a:lnTo>
                      <a:pt x="268662" y="2598672"/>
                    </a:lnTo>
                    <a:lnTo>
                      <a:pt x="268434" y="2885863"/>
                    </a:lnTo>
                    <a:lnTo>
                      <a:pt x="208478" y="2864870"/>
                    </a:lnTo>
                    <a:lnTo>
                      <a:pt x="70989" y="2816731"/>
                    </a:lnTo>
                    <a:lnTo>
                      <a:pt x="71134" y="2635233"/>
                    </a:lnTo>
                    <a:lnTo>
                      <a:pt x="169137" y="2669547"/>
                    </a:lnTo>
                    <a:lnTo>
                      <a:pt x="169211" y="2577365"/>
                    </a:lnTo>
                    <a:lnTo>
                      <a:pt x="7237" y="2542663"/>
                    </a:lnTo>
                    <a:lnTo>
                      <a:pt x="0" y="2359082"/>
                    </a:lnTo>
                    <a:lnTo>
                      <a:pt x="156127" y="2392530"/>
                    </a:lnTo>
                    <a:lnTo>
                      <a:pt x="126972" y="2289895"/>
                    </a:lnTo>
                    <a:lnTo>
                      <a:pt x="200519" y="2238187"/>
                    </a:lnTo>
                    <a:lnTo>
                      <a:pt x="22569" y="2175882"/>
                    </a:lnTo>
                    <a:lnTo>
                      <a:pt x="22714" y="1994383"/>
                    </a:lnTo>
                    <a:lnTo>
                      <a:pt x="289425" y="2087767"/>
                    </a:lnTo>
                    <a:lnTo>
                      <a:pt x="234239" y="2010226"/>
                    </a:lnTo>
                    <a:lnTo>
                      <a:pt x="248637" y="1969851"/>
                    </a:lnTo>
                    <a:lnTo>
                      <a:pt x="160805" y="1974148"/>
                    </a:lnTo>
                    <a:lnTo>
                      <a:pt x="135074" y="1748843"/>
                    </a:lnTo>
                    <a:lnTo>
                      <a:pt x="232251" y="1744090"/>
                    </a:lnTo>
                    <a:lnTo>
                      <a:pt x="255754" y="1949893"/>
                    </a:lnTo>
                    <a:lnTo>
                      <a:pt x="334000" y="1730483"/>
                    </a:lnTo>
                    <a:lnTo>
                      <a:pt x="15570" y="1701359"/>
                    </a:lnTo>
                    <a:close/>
                    <a:moveTo>
                      <a:pt x="123790" y="0"/>
                    </a:moveTo>
                    <a:lnTo>
                      <a:pt x="219805" y="80606"/>
                    </a:lnTo>
                    <a:lnTo>
                      <a:pt x="189053" y="278241"/>
                    </a:lnTo>
                    <a:lnTo>
                      <a:pt x="316359" y="322814"/>
                    </a:lnTo>
                    <a:lnTo>
                      <a:pt x="316568" y="59889"/>
                    </a:lnTo>
                    <a:lnTo>
                      <a:pt x="416010" y="94707"/>
                    </a:lnTo>
                    <a:lnTo>
                      <a:pt x="415801" y="357632"/>
                    </a:lnTo>
                    <a:lnTo>
                      <a:pt x="672311" y="447444"/>
                    </a:lnTo>
                    <a:lnTo>
                      <a:pt x="672165" y="628943"/>
                    </a:lnTo>
                    <a:lnTo>
                      <a:pt x="415655" y="539130"/>
                    </a:lnTo>
                    <a:lnTo>
                      <a:pt x="415402" y="856999"/>
                    </a:lnTo>
                    <a:lnTo>
                      <a:pt x="718841" y="963243"/>
                    </a:lnTo>
                    <a:lnTo>
                      <a:pt x="718696" y="1144741"/>
                    </a:lnTo>
                    <a:lnTo>
                      <a:pt x="415257" y="1038498"/>
                    </a:lnTo>
                    <a:lnTo>
                      <a:pt x="414910" y="1474093"/>
                    </a:lnTo>
                    <a:lnTo>
                      <a:pt x="315469" y="1439275"/>
                    </a:lnTo>
                    <a:lnTo>
                      <a:pt x="315817" y="1003680"/>
                    </a:lnTo>
                    <a:lnTo>
                      <a:pt x="12377" y="897436"/>
                    </a:lnTo>
                    <a:lnTo>
                      <a:pt x="12522" y="715938"/>
                    </a:lnTo>
                    <a:lnTo>
                      <a:pt x="315961" y="822182"/>
                    </a:lnTo>
                    <a:lnTo>
                      <a:pt x="316214" y="504313"/>
                    </a:lnTo>
                    <a:lnTo>
                      <a:pt x="162263" y="450409"/>
                    </a:lnTo>
                    <a:lnTo>
                      <a:pt x="126577" y="679751"/>
                    </a:lnTo>
                    <a:lnTo>
                      <a:pt x="30562" y="5991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587BBCE0-BDD3-EF6E-B7F3-F6BD20EBA2CD}"/>
                </a:ext>
              </a:extLst>
            </p:cNvPr>
            <p:cNvSpPr/>
            <p:nvPr/>
          </p:nvSpPr>
          <p:spPr>
            <a:xfrm>
              <a:off x="2198746" y="5102312"/>
              <a:ext cx="399674" cy="427442"/>
            </a:xfrm>
            <a:custGeom>
              <a:avLst/>
              <a:gdLst>
                <a:gd name="connsiteX0" fmla="*/ 219382 w 741479"/>
                <a:gd name="connsiteY0" fmla="*/ 295111 h 792995"/>
                <a:gd name="connsiteX1" fmla="*/ 213929 w 741479"/>
                <a:gd name="connsiteY1" fmla="*/ 672073 h 792995"/>
                <a:gd name="connsiteX2" fmla="*/ 150673 w 741479"/>
                <a:gd name="connsiteY2" fmla="*/ 707829 h 792995"/>
                <a:gd name="connsiteX3" fmla="*/ 153637 w 741479"/>
                <a:gd name="connsiteY3" fmla="*/ 502881 h 792995"/>
                <a:gd name="connsiteX4" fmla="*/ 109483 w 741479"/>
                <a:gd name="connsiteY4" fmla="*/ 674962 h 792995"/>
                <a:gd name="connsiteX5" fmla="*/ 66395 w 741479"/>
                <a:gd name="connsiteY5" fmla="*/ 540290 h 792995"/>
                <a:gd name="connsiteX6" fmla="*/ 63257 w 741479"/>
                <a:gd name="connsiteY6" fmla="*/ 757240 h 792995"/>
                <a:gd name="connsiteX7" fmla="*/ 0 w 741479"/>
                <a:gd name="connsiteY7" fmla="*/ 792995 h 792995"/>
                <a:gd name="connsiteX8" fmla="*/ 5454 w 741479"/>
                <a:gd name="connsiteY8" fmla="*/ 416033 h 792995"/>
                <a:gd name="connsiteX9" fmla="*/ 23395 w 741479"/>
                <a:gd name="connsiteY9" fmla="*/ 405892 h 792995"/>
                <a:gd name="connsiteX10" fmla="*/ 98544 w 741479"/>
                <a:gd name="connsiteY10" fmla="*/ 363415 h 792995"/>
                <a:gd name="connsiteX11" fmla="*/ 113322 w 741479"/>
                <a:gd name="connsiteY11" fmla="*/ 409603 h 792995"/>
                <a:gd name="connsiteX12" fmla="*/ 129690 w 741479"/>
                <a:gd name="connsiteY12" fmla="*/ 345809 h 792995"/>
                <a:gd name="connsiteX13" fmla="*/ 204839 w 741479"/>
                <a:gd name="connsiteY13" fmla="*/ 303332 h 792995"/>
                <a:gd name="connsiteX14" fmla="*/ 313410 w 741479"/>
                <a:gd name="connsiteY14" fmla="*/ 241962 h 792995"/>
                <a:gd name="connsiteX15" fmla="*/ 307957 w 741479"/>
                <a:gd name="connsiteY15" fmla="*/ 618924 h 792995"/>
                <a:gd name="connsiteX16" fmla="*/ 244701 w 741479"/>
                <a:gd name="connsiteY16" fmla="*/ 654679 h 792995"/>
                <a:gd name="connsiteX17" fmla="*/ 250154 w 741479"/>
                <a:gd name="connsiteY17" fmla="*/ 277717 h 792995"/>
                <a:gd name="connsiteX18" fmla="*/ 404041 w 741479"/>
                <a:gd name="connsiteY18" fmla="*/ 190735 h 792995"/>
                <a:gd name="connsiteX19" fmla="*/ 399989 w 741479"/>
                <a:gd name="connsiteY19" fmla="*/ 470853 h 792995"/>
                <a:gd name="connsiteX20" fmla="*/ 494653 w 741479"/>
                <a:gd name="connsiteY20" fmla="*/ 417344 h 792995"/>
                <a:gd name="connsiteX21" fmla="*/ 493252 w 741479"/>
                <a:gd name="connsiteY21" fmla="*/ 514187 h 792995"/>
                <a:gd name="connsiteX22" fmla="*/ 398587 w 741479"/>
                <a:gd name="connsiteY22" fmla="*/ 567696 h 792995"/>
                <a:gd name="connsiteX23" fmla="*/ 335331 w 741479"/>
                <a:gd name="connsiteY23" fmla="*/ 603452 h 792995"/>
                <a:gd name="connsiteX24" fmla="*/ 335330 w 741479"/>
                <a:gd name="connsiteY24" fmla="*/ 603451 h 792995"/>
                <a:gd name="connsiteX25" fmla="*/ 336731 w 741479"/>
                <a:gd name="connsiteY25" fmla="*/ 506609 h 792995"/>
                <a:gd name="connsiteX26" fmla="*/ 340784 w 741479"/>
                <a:gd name="connsiteY26" fmla="*/ 226490 h 792995"/>
                <a:gd name="connsiteX27" fmla="*/ 741479 w 741479"/>
                <a:gd name="connsiteY27" fmla="*/ 0 h 792995"/>
                <a:gd name="connsiteX28" fmla="*/ 648839 w 741479"/>
                <a:gd name="connsiteY28" fmla="*/ 189982 h 792995"/>
                <a:gd name="connsiteX29" fmla="*/ 735226 w 741479"/>
                <a:gd name="connsiteY29" fmla="*/ 377412 h 792995"/>
                <a:gd name="connsiteX30" fmla="*/ 662185 w 741479"/>
                <a:gd name="connsiteY30" fmla="*/ 418699 h 792995"/>
                <a:gd name="connsiteX31" fmla="*/ 601507 w 741479"/>
                <a:gd name="connsiteY31" fmla="*/ 287050 h 792995"/>
                <a:gd name="connsiteX32" fmla="*/ 572826 w 741479"/>
                <a:gd name="connsiteY32" fmla="*/ 345870 h 792995"/>
                <a:gd name="connsiteX33" fmla="*/ 571026 w 741479"/>
                <a:gd name="connsiteY33" fmla="*/ 470226 h 792995"/>
                <a:gd name="connsiteX34" fmla="*/ 507771 w 741479"/>
                <a:gd name="connsiteY34" fmla="*/ 505981 h 792995"/>
                <a:gd name="connsiteX35" fmla="*/ 513223 w 741479"/>
                <a:gd name="connsiteY35" fmla="*/ 129020 h 792995"/>
                <a:gd name="connsiteX36" fmla="*/ 576479 w 741479"/>
                <a:gd name="connsiteY36" fmla="*/ 93264 h 792995"/>
                <a:gd name="connsiteX37" fmla="*/ 574807 w 741479"/>
                <a:gd name="connsiteY37" fmla="*/ 208914 h 792995"/>
                <a:gd name="connsiteX38" fmla="*/ 652020 w 741479"/>
                <a:gd name="connsiteY38" fmla="*/ 50566 h 792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41479" h="792995">
                  <a:moveTo>
                    <a:pt x="219382" y="295111"/>
                  </a:moveTo>
                  <a:lnTo>
                    <a:pt x="213929" y="672073"/>
                  </a:lnTo>
                  <a:lnTo>
                    <a:pt x="150673" y="707829"/>
                  </a:lnTo>
                  <a:lnTo>
                    <a:pt x="153637" y="502881"/>
                  </a:lnTo>
                  <a:lnTo>
                    <a:pt x="109483" y="674962"/>
                  </a:lnTo>
                  <a:lnTo>
                    <a:pt x="66395" y="540290"/>
                  </a:lnTo>
                  <a:lnTo>
                    <a:pt x="63257" y="757240"/>
                  </a:lnTo>
                  <a:lnTo>
                    <a:pt x="0" y="792995"/>
                  </a:lnTo>
                  <a:lnTo>
                    <a:pt x="5454" y="416033"/>
                  </a:lnTo>
                  <a:lnTo>
                    <a:pt x="23395" y="405892"/>
                  </a:lnTo>
                  <a:lnTo>
                    <a:pt x="98544" y="363415"/>
                  </a:lnTo>
                  <a:lnTo>
                    <a:pt x="113322" y="409603"/>
                  </a:lnTo>
                  <a:lnTo>
                    <a:pt x="129690" y="345809"/>
                  </a:lnTo>
                  <a:lnTo>
                    <a:pt x="204839" y="303332"/>
                  </a:lnTo>
                  <a:close/>
                  <a:moveTo>
                    <a:pt x="313410" y="241962"/>
                  </a:moveTo>
                  <a:lnTo>
                    <a:pt x="307957" y="618924"/>
                  </a:lnTo>
                  <a:lnTo>
                    <a:pt x="244701" y="654679"/>
                  </a:lnTo>
                  <a:lnTo>
                    <a:pt x="250154" y="277717"/>
                  </a:lnTo>
                  <a:close/>
                  <a:moveTo>
                    <a:pt x="404041" y="190735"/>
                  </a:moveTo>
                  <a:lnTo>
                    <a:pt x="399989" y="470853"/>
                  </a:lnTo>
                  <a:lnTo>
                    <a:pt x="494653" y="417344"/>
                  </a:lnTo>
                  <a:lnTo>
                    <a:pt x="493252" y="514187"/>
                  </a:lnTo>
                  <a:lnTo>
                    <a:pt x="398587" y="567696"/>
                  </a:lnTo>
                  <a:lnTo>
                    <a:pt x="335331" y="603452"/>
                  </a:lnTo>
                  <a:lnTo>
                    <a:pt x="335330" y="603451"/>
                  </a:lnTo>
                  <a:lnTo>
                    <a:pt x="336731" y="506609"/>
                  </a:lnTo>
                  <a:lnTo>
                    <a:pt x="340784" y="226490"/>
                  </a:lnTo>
                  <a:close/>
                  <a:moveTo>
                    <a:pt x="741479" y="0"/>
                  </a:moveTo>
                  <a:lnTo>
                    <a:pt x="648839" y="189982"/>
                  </a:lnTo>
                  <a:lnTo>
                    <a:pt x="735226" y="377412"/>
                  </a:lnTo>
                  <a:lnTo>
                    <a:pt x="662185" y="418699"/>
                  </a:lnTo>
                  <a:lnTo>
                    <a:pt x="601507" y="287050"/>
                  </a:lnTo>
                  <a:lnTo>
                    <a:pt x="572826" y="345870"/>
                  </a:lnTo>
                  <a:lnTo>
                    <a:pt x="571026" y="470226"/>
                  </a:lnTo>
                  <a:lnTo>
                    <a:pt x="507771" y="505981"/>
                  </a:lnTo>
                  <a:lnTo>
                    <a:pt x="513223" y="129020"/>
                  </a:lnTo>
                  <a:lnTo>
                    <a:pt x="576479" y="93264"/>
                  </a:lnTo>
                  <a:lnTo>
                    <a:pt x="574807" y="208914"/>
                  </a:lnTo>
                  <a:lnTo>
                    <a:pt x="652020" y="505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5977E72C-9F9D-DC1A-A91D-F28422A1EB23}"/>
              </a:ext>
            </a:extLst>
          </p:cNvPr>
          <p:cNvGrpSpPr/>
          <p:nvPr/>
        </p:nvGrpSpPr>
        <p:grpSpPr>
          <a:xfrm>
            <a:off x="7503940" y="941957"/>
            <a:ext cx="1284460" cy="2581132"/>
            <a:chOff x="7503940" y="941957"/>
            <a:chExt cx="1284460" cy="2581132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262F2571-F0A9-91D1-72CB-40804CFAE60B}"/>
                </a:ext>
              </a:extLst>
            </p:cNvPr>
            <p:cNvGrpSpPr/>
            <p:nvPr/>
          </p:nvGrpSpPr>
          <p:grpSpPr>
            <a:xfrm>
              <a:off x="7503940" y="941957"/>
              <a:ext cx="1284460" cy="2581132"/>
              <a:chOff x="3440292" y="1781609"/>
              <a:chExt cx="1885748" cy="3789428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29F01B62-52D2-2064-DF0B-1D4CA56DFFC9}"/>
                  </a:ext>
                </a:extLst>
              </p:cNvPr>
              <p:cNvGrpSpPr/>
              <p:nvPr/>
            </p:nvGrpSpPr>
            <p:grpSpPr>
              <a:xfrm>
                <a:off x="3440292" y="2586161"/>
                <a:ext cx="1885748" cy="2984876"/>
                <a:chOff x="417784" y="1348370"/>
                <a:chExt cx="1817199" cy="4168864"/>
              </a:xfrm>
              <a:solidFill>
                <a:srgbClr val="0070C0"/>
              </a:solidFill>
            </p:grpSpPr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4540286E-9461-4353-D92D-B3AF9E7FD49A}"/>
                    </a:ext>
                  </a:extLst>
                </p:cNvPr>
                <p:cNvSpPr/>
                <p:nvPr/>
              </p:nvSpPr>
              <p:spPr>
                <a:xfrm rot="5400000">
                  <a:off x="-767411" y="3014885"/>
                  <a:ext cx="3687670" cy="1317024"/>
                </a:xfrm>
                <a:custGeom>
                  <a:avLst/>
                  <a:gdLst>
                    <a:gd name="connsiteX0" fmla="*/ 0 w 3687670"/>
                    <a:gd name="connsiteY0" fmla="*/ 1317024 h 1317024"/>
                    <a:gd name="connsiteX1" fmla="*/ 683759 w 3687670"/>
                    <a:gd name="connsiteY1" fmla="*/ 0 h 1317024"/>
                    <a:gd name="connsiteX2" fmla="*/ 3687670 w 3687670"/>
                    <a:gd name="connsiteY2" fmla="*/ 0 h 1317024"/>
                    <a:gd name="connsiteX3" fmla="*/ 3003911 w 3687670"/>
                    <a:gd name="connsiteY3" fmla="*/ 1317024 h 1317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87670" h="1317024">
                      <a:moveTo>
                        <a:pt x="0" y="1317024"/>
                      </a:moveTo>
                      <a:lnTo>
                        <a:pt x="683759" y="0"/>
                      </a:lnTo>
                      <a:lnTo>
                        <a:pt x="3687670" y="0"/>
                      </a:lnTo>
                      <a:lnTo>
                        <a:pt x="3003911" y="131702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B29E5F68-4F66-402A-AA07-E7BDF7864FD5}"/>
                    </a:ext>
                  </a:extLst>
                </p:cNvPr>
                <p:cNvSpPr/>
                <p:nvPr/>
              </p:nvSpPr>
              <p:spPr>
                <a:xfrm rot="5400000" flipV="1">
                  <a:off x="197663" y="3479915"/>
                  <a:ext cx="3574595" cy="500044"/>
                </a:xfrm>
                <a:custGeom>
                  <a:avLst/>
                  <a:gdLst>
                    <a:gd name="connsiteX0" fmla="*/ 0 w 3687670"/>
                    <a:gd name="connsiteY0" fmla="*/ 921918 h 921918"/>
                    <a:gd name="connsiteX1" fmla="*/ 3004243 w 3687670"/>
                    <a:gd name="connsiteY1" fmla="*/ 921918 h 921918"/>
                    <a:gd name="connsiteX2" fmla="*/ 3687670 w 3687670"/>
                    <a:gd name="connsiteY2" fmla="*/ 0 h 921918"/>
                    <a:gd name="connsiteX3" fmla="*/ 683427 w 3687670"/>
                    <a:gd name="connsiteY3" fmla="*/ 0 h 921918"/>
                    <a:gd name="connsiteX0" fmla="*/ 0 w 3567941"/>
                    <a:gd name="connsiteY0" fmla="*/ 778937 h 921918"/>
                    <a:gd name="connsiteX1" fmla="*/ 2884514 w 3567941"/>
                    <a:gd name="connsiteY1" fmla="*/ 921918 h 921918"/>
                    <a:gd name="connsiteX2" fmla="*/ 3567941 w 3567941"/>
                    <a:gd name="connsiteY2" fmla="*/ 0 h 921918"/>
                    <a:gd name="connsiteX3" fmla="*/ 563698 w 3567941"/>
                    <a:gd name="connsiteY3" fmla="*/ 0 h 921918"/>
                    <a:gd name="connsiteX4" fmla="*/ 0 w 3567941"/>
                    <a:gd name="connsiteY4" fmla="*/ 778937 h 921918"/>
                    <a:gd name="connsiteX0" fmla="*/ 0 w 3574593"/>
                    <a:gd name="connsiteY0" fmla="*/ 778937 h 921918"/>
                    <a:gd name="connsiteX1" fmla="*/ 2891166 w 3574593"/>
                    <a:gd name="connsiteY1" fmla="*/ 921918 h 921918"/>
                    <a:gd name="connsiteX2" fmla="*/ 3574593 w 3574593"/>
                    <a:gd name="connsiteY2" fmla="*/ 0 h 921918"/>
                    <a:gd name="connsiteX3" fmla="*/ 570350 w 3574593"/>
                    <a:gd name="connsiteY3" fmla="*/ 0 h 921918"/>
                    <a:gd name="connsiteX4" fmla="*/ 0 w 3574593"/>
                    <a:gd name="connsiteY4" fmla="*/ 778937 h 921918"/>
                    <a:gd name="connsiteX0" fmla="*/ 0 w 3574593"/>
                    <a:gd name="connsiteY0" fmla="*/ 778937 h 778937"/>
                    <a:gd name="connsiteX1" fmla="*/ 2990944 w 3574593"/>
                    <a:gd name="connsiteY1" fmla="*/ 736047 h 778937"/>
                    <a:gd name="connsiteX2" fmla="*/ 3574593 w 3574593"/>
                    <a:gd name="connsiteY2" fmla="*/ 0 h 778937"/>
                    <a:gd name="connsiteX3" fmla="*/ 570350 w 3574593"/>
                    <a:gd name="connsiteY3" fmla="*/ 0 h 778937"/>
                    <a:gd name="connsiteX4" fmla="*/ 0 w 3574593"/>
                    <a:gd name="connsiteY4" fmla="*/ 778937 h 778937"/>
                    <a:gd name="connsiteX0" fmla="*/ 0 w 3574593"/>
                    <a:gd name="connsiteY0" fmla="*/ 778937 h 778937"/>
                    <a:gd name="connsiteX1" fmla="*/ 2990947 w 3574593"/>
                    <a:gd name="connsiteY1" fmla="*/ 743201 h 778937"/>
                    <a:gd name="connsiteX2" fmla="*/ 3574593 w 3574593"/>
                    <a:gd name="connsiteY2" fmla="*/ 0 h 778937"/>
                    <a:gd name="connsiteX3" fmla="*/ 570350 w 3574593"/>
                    <a:gd name="connsiteY3" fmla="*/ 0 h 778937"/>
                    <a:gd name="connsiteX4" fmla="*/ 0 w 3574593"/>
                    <a:gd name="connsiteY4" fmla="*/ 778937 h 778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74593" h="778937">
                      <a:moveTo>
                        <a:pt x="0" y="778937"/>
                      </a:moveTo>
                      <a:lnTo>
                        <a:pt x="2990947" y="743201"/>
                      </a:lnTo>
                      <a:lnTo>
                        <a:pt x="3574593" y="0"/>
                      </a:lnTo>
                      <a:lnTo>
                        <a:pt x="570350" y="0"/>
                      </a:lnTo>
                      <a:cubicBezTo>
                        <a:pt x="342541" y="307306"/>
                        <a:pt x="227809" y="471631"/>
                        <a:pt x="0" y="77893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E4FB29E0-77EF-E91B-37C9-10448B480DC7}"/>
                    </a:ext>
                  </a:extLst>
                </p:cNvPr>
                <p:cNvSpPr/>
                <p:nvPr/>
              </p:nvSpPr>
              <p:spPr>
                <a:xfrm rot="5400000" flipV="1">
                  <a:off x="741777" y="1024377"/>
                  <a:ext cx="1164622" cy="1812608"/>
                </a:xfrm>
                <a:custGeom>
                  <a:avLst/>
                  <a:gdLst>
                    <a:gd name="connsiteX0" fmla="*/ 0 w 3687670"/>
                    <a:gd name="connsiteY0" fmla="*/ 921918 h 921918"/>
                    <a:gd name="connsiteX1" fmla="*/ 3004243 w 3687670"/>
                    <a:gd name="connsiteY1" fmla="*/ 921918 h 921918"/>
                    <a:gd name="connsiteX2" fmla="*/ 3687670 w 3687670"/>
                    <a:gd name="connsiteY2" fmla="*/ 0 h 921918"/>
                    <a:gd name="connsiteX3" fmla="*/ 683427 w 3687670"/>
                    <a:gd name="connsiteY3" fmla="*/ 0 h 921918"/>
                    <a:gd name="connsiteX0" fmla="*/ 0 w 3004243"/>
                    <a:gd name="connsiteY0" fmla="*/ 2959394 h 2959394"/>
                    <a:gd name="connsiteX1" fmla="*/ 3004243 w 3004243"/>
                    <a:gd name="connsiteY1" fmla="*/ 2959394 h 2959394"/>
                    <a:gd name="connsiteX2" fmla="*/ 22637 w 3004243"/>
                    <a:gd name="connsiteY2" fmla="*/ 0 h 2959394"/>
                    <a:gd name="connsiteX3" fmla="*/ 683427 w 3004243"/>
                    <a:gd name="connsiteY3" fmla="*/ 2037476 h 2959394"/>
                    <a:gd name="connsiteX4" fmla="*/ 0 w 3004243"/>
                    <a:gd name="connsiteY4" fmla="*/ 2959394 h 2959394"/>
                    <a:gd name="connsiteX0" fmla="*/ 408031 w 1091458"/>
                    <a:gd name="connsiteY0" fmla="*/ 2959394 h 2959394"/>
                    <a:gd name="connsiteX1" fmla="*/ 0 w 1091458"/>
                    <a:gd name="connsiteY1" fmla="*/ 843279 h 2959394"/>
                    <a:gd name="connsiteX2" fmla="*/ 430668 w 1091458"/>
                    <a:gd name="connsiteY2" fmla="*/ 0 h 2959394"/>
                    <a:gd name="connsiteX3" fmla="*/ 1091458 w 1091458"/>
                    <a:gd name="connsiteY3" fmla="*/ 2037476 h 2959394"/>
                    <a:gd name="connsiteX4" fmla="*/ 408031 w 1091458"/>
                    <a:gd name="connsiteY4" fmla="*/ 2959394 h 2959394"/>
                    <a:gd name="connsiteX0" fmla="*/ 408031 w 1091458"/>
                    <a:gd name="connsiteY0" fmla="*/ 2973692 h 2973692"/>
                    <a:gd name="connsiteX1" fmla="*/ 0 w 1091458"/>
                    <a:gd name="connsiteY1" fmla="*/ 857577 h 2973692"/>
                    <a:gd name="connsiteX2" fmla="*/ 404061 w 1091458"/>
                    <a:gd name="connsiteY2" fmla="*/ 0 h 2973692"/>
                    <a:gd name="connsiteX3" fmla="*/ 1091458 w 1091458"/>
                    <a:gd name="connsiteY3" fmla="*/ 2051774 h 2973692"/>
                    <a:gd name="connsiteX4" fmla="*/ 408031 w 1091458"/>
                    <a:gd name="connsiteY4" fmla="*/ 2973692 h 2973692"/>
                    <a:gd name="connsiteX0" fmla="*/ 521103 w 1204530"/>
                    <a:gd name="connsiteY0" fmla="*/ 2973692 h 2973692"/>
                    <a:gd name="connsiteX1" fmla="*/ -1 w 1204530"/>
                    <a:gd name="connsiteY1" fmla="*/ 1043456 h 2973692"/>
                    <a:gd name="connsiteX2" fmla="*/ 517133 w 1204530"/>
                    <a:gd name="connsiteY2" fmla="*/ 0 h 2973692"/>
                    <a:gd name="connsiteX3" fmla="*/ 1204530 w 1204530"/>
                    <a:gd name="connsiteY3" fmla="*/ 2051774 h 2973692"/>
                    <a:gd name="connsiteX4" fmla="*/ 521103 w 1204530"/>
                    <a:gd name="connsiteY4" fmla="*/ 2973692 h 2973692"/>
                    <a:gd name="connsiteX0" fmla="*/ 587620 w 1271047"/>
                    <a:gd name="connsiteY0" fmla="*/ 2973692 h 2973692"/>
                    <a:gd name="connsiteX1" fmla="*/ 0 w 1271047"/>
                    <a:gd name="connsiteY1" fmla="*/ 1086351 h 2973692"/>
                    <a:gd name="connsiteX2" fmla="*/ 583650 w 1271047"/>
                    <a:gd name="connsiteY2" fmla="*/ 0 h 2973692"/>
                    <a:gd name="connsiteX3" fmla="*/ 1271047 w 1271047"/>
                    <a:gd name="connsiteY3" fmla="*/ 2051774 h 2973692"/>
                    <a:gd name="connsiteX4" fmla="*/ 587620 w 1271047"/>
                    <a:gd name="connsiteY4" fmla="*/ 2973692 h 2973692"/>
                    <a:gd name="connsiteX0" fmla="*/ 561014 w 1244441"/>
                    <a:gd name="connsiteY0" fmla="*/ 2973692 h 2973692"/>
                    <a:gd name="connsiteX1" fmla="*/ 0 w 1244441"/>
                    <a:gd name="connsiteY1" fmla="*/ 1079201 h 2973692"/>
                    <a:gd name="connsiteX2" fmla="*/ 557044 w 1244441"/>
                    <a:gd name="connsiteY2" fmla="*/ 0 h 2973692"/>
                    <a:gd name="connsiteX3" fmla="*/ 1244441 w 1244441"/>
                    <a:gd name="connsiteY3" fmla="*/ 2051774 h 2973692"/>
                    <a:gd name="connsiteX4" fmla="*/ 561014 w 1244441"/>
                    <a:gd name="connsiteY4" fmla="*/ 2973692 h 2973692"/>
                    <a:gd name="connsiteX0" fmla="*/ 561014 w 1244441"/>
                    <a:gd name="connsiteY0" fmla="*/ 2973692 h 2973692"/>
                    <a:gd name="connsiteX1" fmla="*/ 0 w 1244441"/>
                    <a:gd name="connsiteY1" fmla="*/ 986264 h 2973692"/>
                    <a:gd name="connsiteX2" fmla="*/ 557044 w 1244441"/>
                    <a:gd name="connsiteY2" fmla="*/ 0 h 2973692"/>
                    <a:gd name="connsiteX3" fmla="*/ 1244441 w 1244441"/>
                    <a:gd name="connsiteY3" fmla="*/ 2051774 h 2973692"/>
                    <a:gd name="connsiteX4" fmla="*/ 561014 w 1244441"/>
                    <a:gd name="connsiteY4" fmla="*/ 2973692 h 2973692"/>
                    <a:gd name="connsiteX0" fmla="*/ 561014 w 1244441"/>
                    <a:gd name="connsiteY0" fmla="*/ 2973692 h 2973692"/>
                    <a:gd name="connsiteX1" fmla="*/ 0 w 1244441"/>
                    <a:gd name="connsiteY1" fmla="*/ 943370 h 2973692"/>
                    <a:gd name="connsiteX2" fmla="*/ 557044 w 1244441"/>
                    <a:gd name="connsiteY2" fmla="*/ 0 h 2973692"/>
                    <a:gd name="connsiteX3" fmla="*/ 1244441 w 1244441"/>
                    <a:gd name="connsiteY3" fmla="*/ 2051774 h 2973692"/>
                    <a:gd name="connsiteX4" fmla="*/ 561014 w 1244441"/>
                    <a:gd name="connsiteY4" fmla="*/ 2973692 h 2973692"/>
                    <a:gd name="connsiteX0" fmla="*/ 481195 w 1164622"/>
                    <a:gd name="connsiteY0" fmla="*/ 2973692 h 2973692"/>
                    <a:gd name="connsiteX1" fmla="*/ 0 w 1164622"/>
                    <a:gd name="connsiteY1" fmla="*/ 800389 h 2973692"/>
                    <a:gd name="connsiteX2" fmla="*/ 477225 w 1164622"/>
                    <a:gd name="connsiteY2" fmla="*/ 0 h 2973692"/>
                    <a:gd name="connsiteX3" fmla="*/ 1164622 w 1164622"/>
                    <a:gd name="connsiteY3" fmla="*/ 2051774 h 2973692"/>
                    <a:gd name="connsiteX4" fmla="*/ 481195 w 1164622"/>
                    <a:gd name="connsiteY4" fmla="*/ 2973692 h 2973692"/>
                    <a:gd name="connsiteX0" fmla="*/ 587620 w 1164622"/>
                    <a:gd name="connsiteY0" fmla="*/ 2823563 h 2823563"/>
                    <a:gd name="connsiteX1" fmla="*/ 0 w 1164622"/>
                    <a:gd name="connsiteY1" fmla="*/ 800389 h 2823563"/>
                    <a:gd name="connsiteX2" fmla="*/ 477225 w 1164622"/>
                    <a:gd name="connsiteY2" fmla="*/ 0 h 2823563"/>
                    <a:gd name="connsiteX3" fmla="*/ 1164622 w 1164622"/>
                    <a:gd name="connsiteY3" fmla="*/ 2051774 h 2823563"/>
                    <a:gd name="connsiteX4" fmla="*/ 587620 w 1164622"/>
                    <a:gd name="connsiteY4" fmla="*/ 2823563 h 2823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4622" h="2823563">
                      <a:moveTo>
                        <a:pt x="587620" y="2823563"/>
                      </a:moveTo>
                      <a:lnTo>
                        <a:pt x="0" y="800389"/>
                      </a:lnTo>
                      <a:lnTo>
                        <a:pt x="477225" y="0"/>
                      </a:lnTo>
                      <a:lnTo>
                        <a:pt x="1164622" y="2051774"/>
                      </a:lnTo>
                      <a:lnTo>
                        <a:pt x="587620" y="2823563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" name="二等辺三角形 99">
                <a:extLst>
                  <a:ext uri="{FF2B5EF4-FFF2-40B4-BE49-F238E27FC236}">
                    <a16:creationId xmlns:a16="http://schemas.microsoft.com/office/drawing/2014/main" id="{8648E411-5773-AF0D-25A0-5DCBE19120C3}"/>
                  </a:ext>
                </a:extLst>
              </p:cNvPr>
              <p:cNvSpPr/>
              <p:nvPr/>
            </p:nvSpPr>
            <p:spPr>
              <a:xfrm rot="10800000">
                <a:off x="4807132" y="3019424"/>
                <a:ext cx="499858" cy="685191"/>
              </a:xfrm>
              <a:custGeom>
                <a:avLst/>
                <a:gdLst>
                  <a:gd name="connsiteX0" fmla="*/ 0 w 518908"/>
                  <a:gd name="connsiteY0" fmla="*/ 642329 h 642329"/>
                  <a:gd name="connsiteX1" fmla="*/ 259454 w 518908"/>
                  <a:gd name="connsiteY1" fmla="*/ 0 h 642329"/>
                  <a:gd name="connsiteX2" fmla="*/ 518908 w 518908"/>
                  <a:gd name="connsiteY2" fmla="*/ 642329 h 642329"/>
                  <a:gd name="connsiteX3" fmla="*/ 0 w 518908"/>
                  <a:gd name="connsiteY3" fmla="*/ 642329 h 642329"/>
                  <a:gd name="connsiteX0" fmla="*/ 0 w 499858"/>
                  <a:gd name="connsiteY0" fmla="*/ 1051904 h 1051904"/>
                  <a:gd name="connsiteX1" fmla="*/ 240404 w 499858"/>
                  <a:gd name="connsiteY1" fmla="*/ 0 h 1051904"/>
                  <a:gd name="connsiteX2" fmla="*/ 499858 w 499858"/>
                  <a:gd name="connsiteY2" fmla="*/ 642329 h 1051904"/>
                  <a:gd name="connsiteX3" fmla="*/ 0 w 499858"/>
                  <a:gd name="connsiteY3" fmla="*/ 1051904 h 1051904"/>
                  <a:gd name="connsiteX0" fmla="*/ 0 w 499858"/>
                  <a:gd name="connsiteY0" fmla="*/ 856641 h 856641"/>
                  <a:gd name="connsiteX1" fmla="*/ 183254 w 499858"/>
                  <a:gd name="connsiteY1" fmla="*/ 0 h 856641"/>
                  <a:gd name="connsiteX2" fmla="*/ 499858 w 499858"/>
                  <a:gd name="connsiteY2" fmla="*/ 447066 h 856641"/>
                  <a:gd name="connsiteX3" fmla="*/ 0 w 499858"/>
                  <a:gd name="connsiteY3" fmla="*/ 856641 h 856641"/>
                  <a:gd name="connsiteX0" fmla="*/ 0 w 499858"/>
                  <a:gd name="connsiteY0" fmla="*/ 856641 h 856641"/>
                  <a:gd name="connsiteX1" fmla="*/ 226116 w 499858"/>
                  <a:gd name="connsiteY1" fmla="*/ 0 h 856641"/>
                  <a:gd name="connsiteX2" fmla="*/ 499858 w 499858"/>
                  <a:gd name="connsiteY2" fmla="*/ 447066 h 856641"/>
                  <a:gd name="connsiteX3" fmla="*/ 0 w 499858"/>
                  <a:gd name="connsiteY3" fmla="*/ 856641 h 856641"/>
                  <a:gd name="connsiteX0" fmla="*/ 0 w 499858"/>
                  <a:gd name="connsiteY0" fmla="*/ 685191 h 685191"/>
                  <a:gd name="connsiteX1" fmla="*/ 211829 w 499858"/>
                  <a:gd name="connsiteY1" fmla="*/ 0 h 685191"/>
                  <a:gd name="connsiteX2" fmla="*/ 499858 w 499858"/>
                  <a:gd name="connsiteY2" fmla="*/ 275616 h 685191"/>
                  <a:gd name="connsiteX3" fmla="*/ 0 w 499858"/>
                  <a:gd name="connsiteY3" fmla="*/ 685191 h 68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9858" h="685191">
                    <a:moveTo>
                      <a:pt x="0" y="685191"/>
                    </a:moveTo>
                    <a:lnTo>
                      <a:pt x="211829" y="0"/>
                    </a:lnTo>
                    <a:lnTo>
                      <a:pt x="499858" y="275616"/>
                    </a:lnTo>
                    <a:lnTo>
                      <a:pt x="0" y="685191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2EB10235-0E13-7F90-2547-DF41CB693BCC}"/>
                  </a:ext>
                </a:extLst>
              </p:cNvPr>
              <p:cNvSpPr/>
              <p:nvPr/>
            </p:nvSpPr>
            <p:spPr>
              <a:xfrm>
                <a:off x="3827990" y="2764082"/>
                <a:ext cx="216960" cy="125167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円柱 53">
                <a:extLst>
                  <a:ext uri="{FF2B5EF4-FFF2-40B4-BE49-F238E27FC236}">
                    <a16:creationId xmlns:a16="http://schemas.microsoft.com/office/drawing/2014/main" id="{E190A3E1-A2D3-D6DE-55D6-9C4608EBEA4D}"/>
                  </a:ext>
                </a:extLst>
              </p:cNvPr>
              <p:cNvSpPr/>
              <p:nvPr/>
            </p:nvSpPr>
            <p:spPr>
              <a:xfrm rot="21361347">
                <a:off x="3829292" y="1781609"/>
                <a:ext cx="144016" cy="1080336"/>
              </a:xfrm>
              <a:prstGeom prst="can">
                <a:avLst>
                  <a:gd name="adj" fmla="val 44842"/>
                </a:avLst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5F774B02-5A33-7398-492D-C950BE8EAEA3}"/>
                </a:ext>
              </a:extLst>
            </p:cNvPr>
            <p:cNvSpPr/>
            <p:nvPr/>
          </p:nvSpPr>
          <p:spPr>
            <a:xfrm>
              <a:off x="7572170" y="2300053"/>
              <a:ext cx="804248" cy="681295"/>
            </a:xfrm>
            <a:custGeom>
              <a:avLst/>
              <a:gdLst>
                <a:gd name="connsiteX0" fmla="*/ 1636186 w 2368859"/>
                <a:gd name="connsiteY0" fmla="*/ 658537 h 2006714"/>
                <a:gd name="connsiteX1" fmla="*/ 1839232 w 2368859"/>
                <a:gd name="connsiteY1" fmla="*/ 740575 h 2006714"/>
                <a:gd name="connsiteX2" fmla="*/ 1837298 w 2368859"/>
                <a:gd name="connsiteY2" fmla="*/ 1063687 h 2006714"/>
                <a:gd name="connsiteX3" fmla="*/ 2081709 w 2368859"/>
                <a:gd name="connsiteY3" fmla="*/ 838546 h 2006714"/>
                <a:gd name="connsiteX4" fmla="*/ 2368859 w 2368859"/>
                <a:gd name="connsiteY4" fmla="*/ 954566 h 2006714"/>
                <a:gd name="connsiteX5" fmla="*/ 2075622 w 2368859"/>
                <a:gd name="connsiteY5" fmla="*/ 1224683 h 2006714"/>
                <a:gd name="connsiteX6" fmla="*/ 2359992 w 2368859"/>
                <a:gd name="connsiteY6" fmla="*/ 2006714 h 2006714"/>
                <a:gd name="connsiteX7" fmla="*/ 2125535 w 2368859"/>
                <a:gd name="connsiteY7" fmla="*/ 1911984 h 2006714"/>
                <a:gd name="connsiteX8" fmla="*/ 1925797 w 2368859"/>
                <a:gd name="connsiteY8" fmla="*/ 1362695 h 2006714"/>
                <a:gd name="connsiteX9" fmla="*/ 1835007 w 2368859"/>
                <a:gd name="connsiteY9" fmla="*/ 1446326 h 2006714"/>
                <a:gd name="connsiteX10" fmla="*/ 1832928 w 2368859"/>
                <a:gd name="connsiteY10" fmla="*/ 1793761 h 2006714"/>
                <a:gd name="connsiteX11" fmla="*/ 1629882 w 2368859"/>
                <a:gd name="connsiteY11" fmla="*/ 1711722 h 2006714"/>
                <a:gd name="connsiteX12" fmla="*/ 1082676 w 2368859"/>
                <a:gd name="connsiteY12" fmla="*/ 434897 h 2006714"/>
                <a:gd name="connsiteX13" fmla="*/ 1285722 w 2368859"/>
                <a:gd name="connsiteY13" fmla="*/ 516935 h 2006714"/>
                <a:gd name="connsiteX14" fmla="*/ 1281038 w 2368859"/>
                <a:gd name="connsiteY14" fmla="*/ 1299554 h 2006714"/>
                <a:gd name="connsiteX15" fmla="*/ 1584902 w 2368859"/>
                <a:gd name="connsiteY15" fmla="*/ 1422327 h 2006714"/>
                <a:gd name="connsiteX16" fmla="*/ 1583282 w 2368859"/>
                <a:gd name="connsiteY16" fmla="*/ 1692894 h 2006714"/>
                <a:gd name="connsiteX17" fmla="*/ 1279418 w 2368859"/>
                <a:gd name="connsiteY17" fmla="*/ 1570122 h 2006714"/>
                <a:gd name="connsiteX18" fmla="*/ 1076372 w 2368859"/>
                <a:gd name="connsiteY18" fmla="*/ 1488084 h 2006714"/>
                <a:gd name="connsiteX19" fmla="*/ 1076372 w 2368859"/>
                <a:gd name="connsiteY19" fmla="*/ 1488083 h 2006714"/>
                <a:gd name="connsiteX20" fmla="*/ 1077991 w 2368859"/>
                <a:gd name="connsiteY20" fmla="*/ 1217516 h 2006714"/>
                <a:gd name="connsiteX21" fmla="*/ 1077992 w 2368859"/>
                <a:gd name="connsiteY21" fmla="*/ 1217516 h 2006714"/>
                <a:gd name="connsiteX22" fmla="*/ 791764 w 2368859"/>
                <a:gd name="connsiteY22" fmla="*/ 317357 h 2006714"/>
                <a:gd name="connsiteX23" fmla="*/ 994810 w 2368859"/>
                <a:gd name="connsiteY23" fmla="*/ 399396 h 2006714"/>
                <a:gd name="connsiteX24" fmla="*/ 988506 w 2368859"/>
                <a:gd name="connsiteY24" fmla="*/ 1452582 h 2006714"/>
                <a:gd name="connsiteX25" fmla="*/ 785461 w 2368859"/>
                <a:gd name="connsiteY25" fmla="*/ 1370544 h 2006714"/>
                <a:gd name="connsiteX26" fmla="*/ 6303 w 2368859"/>
                <a:gd name="connsiteY26" fmla="*/ 0 h 2006714"/>
                <a:gd name="connsiteX27" fmla="*/ 63893 w 2368859"/>
                <a:gd name="connsiteY27" fmla="*/ 23269 h 2006714"/>
                <a:gd name="connsiteX28" fmla="*/ 305113 w 2368859"/>
                <a:gd name="connsiteY28" fmla="*/ 120731 h 2006714"/>
                <a:gd name="connsiteX29" fmla="*/ 354182 w 2368859"/>
                <a:gd name="connsiteY29" fmla="*/ 294567 h 2006714"/>
                <a:gd name="connsiteX30" fmla="*/ 405090 w 2368859"/>
                <a:gd name="connsiteY30" fmla="*/ 161125 h 2006714"/>
                <a:gd name="connsiteX31" fmla="*/ 646308 w 2368859"/>
                <a:gd name="connsiteY31" fmla="*/ 258586 h 2006714"/>
                <a:gd name="connsiteX32" fmla="*/ 692989 w 2368859"/>
                <a:gd name="connsiteY32" fmla="*/ 277447 h 2006714"/>
                <a:gd name="connsiteX33" fmla="*/ 686686 w 2368859"/>
                <a:gd name="connsiteY33" fmla="*/ 1330635 h 2006714"/>
                <a:gd name="connsiteX34" fmla="*/ 483640 w 2368859"/>
                <a:gd name="connsiteY34" fmla="*/ 1248597 h 2006714"/>
                <a:gd name="connsiteX35" fmla="*/ 487067 w 2368859"/>
                <a:gd name="connsiteY35" fmla="*/ 675997 h 2006714"/>
                <a:gd name="connsiteX36" fmla="*/ 349745 w 2368859"/>
                <a:gd name="connsiteY36" fmla="*/ 1035950 h 2006714"/>
                <a:gd name="connsiteX37" fmla="*/ 206673 w 2368859"/>
                <a:gd name="connsiteY37" fmla="*/ 529093 h 2006714"/>
                <a:gd name="connsiteX38" fmla="*/ 203045 w 2368859"/>
                <a:gd name="connsiteY38" fmla="*/ 1135225 h 2006714"/>
                <a:gd name="connsiteX39" fmla="*/ 0 w 2368859"/>
                <a:gd name="connsiteY39" fmla="*/ 1053187 h 2006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368859" h="2006714">
                  <a:moveTo>
                    <a:pt x="1636186" y="658537"/>
                  </a:moveTo>
                  <a:lnTo>
                    <a:pt x="1839232" y="740575"/>
                  </a:lnTo>
                  <a:lnTo>
                    <a:pt x="1837298" y="1063687"/>
                  </a:lnTo>
                  <a:lnTo>
                    <a:pt x="2081709" y="838546"/>
                  </a:lnTo>
                  <a:lnTo>
                    <a:pt x="2368859" y="954566"/>
                  </a:lnTo>
                  <a:lnTo>
                    <a:pt x="2075622" y="1224683"/>
                  </a:lnTo>
                  <a:lnTo>
                    <a:pt x="2359992" y="2006714"/>
                  </a:lnTo>
                  <a:lnTo>
                    <a:pt x="2125535" y="1911984"/>
                  </a:lnTo>
                  <a:lnTo>
                    <a:pt x="1925797" y="1362695"/>
                  </a:lnTo>
                  <a:lnTo>
                    <a:pt x="1835007" y="1446326"/>
                  </a:lnTo>
                  <a:lnTo>
                    <a:pt x="1832928" y="1793761"/>
                  </a:lnTo>
                  <a:lnTo>
                    <a:pt x="1629882" y="1711722"/>
                  </a:lnTo>
                  <a:close/>
                  <a:moveTo>
                    <a:pt x="1082676" y="434897"/>
                  </a:moveTo>
                  <a:lnTo>
                    <a:pt x="1285722" y="516935"/>
                  </a:lnTo>
                  <a:lnTo>
                    <a:pt x="1281038" y="1299554"/>
                  </a:lnTo>
                  <a:lnTo>
                    <a:pt x="1584902" y="1422327"/>
                  </a:lnTo>
                  <a:lnTo>
                    <a:pt x="1583282" y="1692894"/>
                  </a:lnTo>
                  <a:lnTo>
                    <a:pt x="1279418" y="1570122"/>
                  </a:lnTo>
                  <a:lnTo>
                    <a:pt x="1076372" y="1488084"/>
                  </a:lnTo>
                  <a:lnTo>
                    <a:pt x="1076372" y="1488083"/>
                  </a:lnTo>
                  <a:lnTo>
                    <a:pt x="1077991" y="1217516"/>
                  </a:lnTo>
                  <a:lnTo>
                    <a:pt x="1077992" y="1217516"/>
                  </a:lnTo>
                  <a:close/>
                  <a:moveTo>
                    <a:pt x="791764" y="317357"/>
                  </a:moveTo>
                  <a:lnTo>
                    <a:pt x="994810" y="399396"/>
                  </a:lnTo>
                  <a:lnTo>
                    <a:pt x="988506" y="1452582"/>
                  </a:lnTo>
                  <a:lnTo>
                    <a:pt x="785461" y="1370544"/>
                  </a:lnTo>
                  <a:close/>
                  <a:moveTo>
                    <a:pt x="6303" y="0"/>
                  </a:moveTo>
                  <a:lnTo>
                    <a:pt x="63893" y="23269"/>
                  </a:lnTo>
                  <a:lnTo>
                    <a:pt x="305113" y="120731"/>
                  </a:lnTo>
                  <a:lnTo>
                    <a:pt x="354182" y="294567"/>
                  </a:lnTo>
                  <a:lnTo>
                    <a:pt x="405090" y="161125"/>
                  </a:lnTo>
                  <a:lnTo>
                    <a:pt x="646308" y="258586"/>
                  </a:lnTo>
                  <a:lnTo>
                    <a:pt x="692989" y="277447"/>
                  </a:lnTo>
                  <a:lnTo>
                    <a:pt x="686686" y="1330635"/>
                  </a:lnTo>
                  <a:lnTo>
                    <a:pt x="483640" y="1248597"/>
                  </a:lnTo>
                  <a:lnTo>
                    <a:pt x="487067" y="675997"/>
                  </a:lnTo>
                  <a:lnTo>
                    <a:pt x="349745" y="1035950"/>
                  </a:lnTo>
                  <a:lnTo>
                    <a:pt x="206673" y="529093"/>
                  </a:lnTo>
                  <a:lnTo>
                    <a:pt x="203045" y="1135225"/>
                  </a:lnTo>
                  <a:lnTo>
                    <a:pt x="0" y="10531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5565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牛乳パックのイラスト（解体）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0492524-198A-3B69-2797-894B03BE3CDD}"/>
              </a:ext>
            </a:extLst>
          </p:cNvPr>
          <p:cNvGrpSpPr/>
          <p:nvPr/>
        </p:nvGrpSpPr>
        <p:grpSpPr>
          <a:xfrm>
            <a:off x="3681141" y="1264321"/>
            <a:ext cx="2543718" cy="1974857"/>
            <a:chOff x="1054284" y="2992634"/>
            <a:chExt cx="3888432" cy="301884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55B3CEE-1412-0FD1-4093-B243AF5D96F5}"/>
                </a:ext>
              </a:extLst>
            </p:cNvPr>
            <p:cNvGrpSpPr/>
            <p:nvPr/>
          </p:nvGrpSpPr>
          <p:grpSpPr>
            <a:xfrm>
              <a:off x="1054284" y="2992634"/>
              <a:ext cx="3888432" cy="3018848"/>
              <a:chOff x="1054284" y="2995032"/>
              <a:chExt cx="3888432" cy="3018848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EE2B88C3-35D4-6FD3-319C-CD2CD4063A1F}"/>
                  </a:ext>
                </a:extLst>
              </p:cNvPr>
              <p:cNvSpPr/>
              <p:nvPr/>
            </p:nvSpPr>
            <p:spPr>
              <a:xfrm flipH="1">
                <a:off x="3969919" y="2995032"/>
                <a:ext cx="972108" cy="331401"/>
              </a:xfrm>
              <a:custGeom>
                <a:avLst/>
                <a:gdLst>
                  <a:gd name="connsiteX0" fmla="*/ 38716 w 972108"/>
                  <a:gd name="connsiteY0" fmla="*/ 0 h 331401"/>
                  <a:gd name="connsiteX1" fmla="*/ 0 w 972108"/>
                  <a:gd name="connsiteY1" fmla="*/ 26466 h 331401"/>
                  <a:gd name="connsiteX2" fmla="*/ 0 w 972108"/>
                  <a:gd name="connsiteY2" fmla="*/ 200516 h 331401"/>
                  <a:gd name="connsiteX3" fmla="*/ 972108 w 972108"/>
                  <a:gd name="connsiteY3" fmla="*/ 331401 h 331401"/>
                  <a:gd name="connsiteX4" fmla="*/ 972108 w 972108"/>
                  <a:gd name="connsiteY4" fmla="*/ 165328 h 331401"/>
                  <a:gd name="connsiteX5" fmla="*/ 942252 w 972108"/>
                  <a:gd name="connsiteY5" fmla="*/ 121652 h 331401"/>
                  <a:gd name="connsiteX6" fmla="*/ 38716 w 972108"/>
                  <a:gd name="connsiteY6" fmla="*/ 0 h 331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108" h="331401">
                    <a:moveTo>
                      <a:pt x="38716" y="0"/>
                    </a:moveTo>
                    <a:lnTo>
                      <a:pt x="0" y="26466"/>
                    </a:lnTo>
                    <a:lnTo>
                      <a:pt x="0" y="200516"/>
                    </a:lnTo>
                    <a:lnTo>
                      <a:pt x="972108" y="331401"/>
                    </a:lnTo>
                    <a:lnTo>
                      <a:pt x="972108" y="165328"/>
                    </a:lnTo>
                    <a:lnTo>
                      <a:pt x="942252" y="121652"/>
                    </a:lnTo>
                    <a:lnTo>
                      <a:pt x="38716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89E19543-C0C8-8334-F950-FCA208E69317}"/>
                  </a:ext>
                </a:extLst>
              </p:cNvPr>
              <p:cNvSpPr/>
              <p:nvPr/>
            </p:nvSpPr>
            <p:spPr>
              <a:xfrm flipH="1">
                <a:off x="2029994" y="2995032"/>
                <a:ext cx="972108" cy="331401"/>
              </a:xfrm>
              <a:custGeom>
                <a:avLst/>
                <a:gdLst>
                  <a:gd name="connsiteX0" fmla="*/ 38716 w 972108"/>
                  <a:gd name="connsiteY0" fmla="*/ 0 h 331401"/>
                  <a:gd name="connsiteX1" fmla="*/ 0 w 972108"/>
                  <a:gd name="connsiteY1" fmla="*/ 26466 h 331401"/>
                  <a:gd name="connsiteX2" fmla="*/ 0 w 972108"/>
                  <a:gd name="connsiteY2" fmla="*/ 200516 h 331401"/>
                  <a:gd name="connsiteX3" fmla="*/ 972108 w 972108"/>
                  <a:gd name="connsiteY3" fmla="*/ 331401 h 331401"/>
                  <a:gd name="connsiteX4" fmla="*/ 972108 w 972108"/>
                  <a:gd name="connsiteY4" fmla="*/ 165328 h 331401"/>
                  <a:gd name="connsiteX5" fmla="*/ 942252 w 972108"/>
                  <a:gd name="connsiteY5" fmla="*/ 121652 h 331401"/>
                  <a:gd name="connsiteX6" fmla="*/ 38716 w 972108"/>
                  <a:gd name="connsiteY6" fmla="*/ 0 h 331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108" h="331401">
                    <a:moveTo>
                      <a:pt x="38716" y="0"/>
                    </a:moveTo>
                    <a:lnTo>
                      <a:pt x="0" y="26466"/>
                    </a:lnTo>
                    <a:lnTo>
                      <a:pt x="0" y="200516"/>
                    </a:lnTo>
                    <a:lnTo>
                      <a:pt x="972108" y="331401"/>
                    </a:lnTo>
                    <a:lnTo>
                      <a:pt x="972108" y="165328"/>
                    </a:lnTo>
                    <a:lnTo>
                      <a:pt x="942252" y="121652"/>
                    </a:lnTo>
                    <a:lnTo>
                      <a:pt x="38716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94AB044A-340C-BAF6-79EC-B88C1895A87D}"/>
                  </a:ext>
                </a:extLst>
              </p:cNvPr>
              <p:cNvSpPr/>
              <p:nvPr/>
            </p:nvSpPr>
            <p:spPr>
              <a:xfrm>
                <a:off x="1054284" y="3173458"/>
                <a:ext cx="972108" cy="2839490"/>
              </a:xfrm>
              <a:custGeom>
                <a:avLst/>
                <a:gdLst>
                  <a:gd name="connsiteX0" fmla="*/ 0 w 972108"/>
                  <a:gd name="connsiteY0" fmla="*/ 0 h 2839490"/>
                  <a:gd name="connsiteX1" fmla="*/ 972108 w 972108"/>
                  <a:gd name="connsiteY1" fmla="*/ 130885 h 2839490"/>
                  <a:gd name="connsiteX2" fmla="*/ 972108 w 972108"/>
                  <a:gd name="connsiteY2" fmla="*/ 2538786 h 2839490"/>
                  <a:gd name="connsiteX3" fmla="*/ 969260 w 972108"/>
                  <a:gd name="connsiteY3" fmla="*/ 2537606 h 2839490"/>
                  <a:gd name="connsiteX4" fmla="*/ 936259 w 972108"/>
                  <a:gd name="connsiteY4" fmla="*/ 2570607 h 2839490"/>
                  <a:gd name="connsiteX5" fmla="*/ 936260 w 972108"/>
                  <a:gd name="connsiteY5" fmla="*/ 2839490 h 2839490"/>
                  <a:gd name="connsiteX6" fmla="*/ 0 w 972108"/>
                  <a:gd name="connsiteY6" fmla="*/ 2713431 h 2839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108" h="2839490">
                    <a:moveTo>
                      <a:pt x="0" y="0"/>
                    </a:moveTo>
                    <a:lnTo>
                      <a:pt x="972108" y="130885"/>
                    </a:lnTo>
                    <a:lnTo>
                      <a:pt x="972108" y="2538786"/>
                    </a:lnTo>
                    <a:lnTo>
                      <a:pt x="969260" y="2537606"/>
                    </a:lnTo>
                    <a:cubicBezTo>
                      <a:pt x="951034" y="2537606"/>
                      <a:pt x="936259" y="2552381"/>
                      <a:pt x="936259" y="2570607"/>
                    </a:cubicBezTo>
                    <a:lnTo>
                      <a:pt x="936260" y="2839490"/>
                    </a:lnTo>
                    <a:lnTo>
                      <a:pt x="0" y="2713431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815BB784-3840-8789-F664-3884FAB00A6D}"/>
                  </a:ext>
                </a:extLst>
              </p:cNvPr>
              <p:cNvSpPr/>
              <p:nvPr/>
            </p:nvSpPr>
            <p:spPr>
              <a:xfrm flipH="1">
                <a:off x="2026392" y="3173458"/>
                <a:ext cx="972108" cy="2840422"/>
              </a:xfrm>
              <a:custGeom>
                <a:avLst/>
                <a:gdLst>
                  <a:gd name="connsiteX0" fmla="*/ 0 w 972108"/>
                  <a:gd name="connsiteY0" fmla="*/ 0 h 2840422"/>
                  <a:gd name="connsiteX1" fmla="*/ 0 w 972108"/>
                  <a:gd name="connsiteY1" fmla="*/ 2414456 h 2840422"/>
                  <a:gd name="connsiteX2" fmla="*/ 14041 w 972108"/>
                  <a:gd name="connsiteY2" fmla="*/ 2420272 h 2840422"/>
                  <a:gd name="connsiteX3" fmla="*/ 23707 w 972108"/>
                  <a:gd name="connsiteY3" fmla="*/ 2443607 h 2840422"/>
                  <a:gd name="connsiteX4" fmla="*/ 23706 w 972108"/>
                  <a:gd name="connsiteY4" fmla="*/ 2716623 h 2840422"/>
                  <a:gd name="connsiteX5" fmla="*/ 943187 w 972108"/>
                  <a:gd name="connsiteY5" fmla="*/ 2840422 h 2840422"/>
                  <a:gd name="connsiteX6" fmla="*/ 943187 w 972108"/>
                  <a:gd name="connsiteY6" fmla="*/ 2570607 h 2840422"/>
                  <a:gd name="connsiteX7" fmla="*/ 952853 w 972108"/>
                  <a:gd name="connsiteY7" fmla="*/ 2547272 h 2840422"/>
                  <a:gd name="connsiteX8" fmla="*/ 972108 w 972108"/>
                  <a:gd name="connsiteY8" fmla="*/ 2539296 h 2840422"/>
                  <a:gd name="connsiteX9" fmla="*/ 972108 w 972108"/>
                  <a:gd name="connsiteY9" fmla="*/ 130885 h 284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2108" h="2840422">
                    <a:moveTo>
                      <a:pt x="0" y="0"/>
                    </a:moveTo>
                    <a:lnTo>
                      <a:pt x="0" y="2414456"/>
                    </a:lnTo>
                    <a:lnTo>
                      <a:pt x="14041" y="2420272"/>
                    </a:lnTo>
                    <a:cubicBezTo>
                      <a:pt x="20013" y="2426244"/>
                      <a:pt x="23707" y="2434494"/>
                      <a:pt x="23707" y="2443607"/>
                    </a:cubicBezTo>
                    <a:lnTo>
                      <a:pt x="23706" y="2716623"/>
                    </a:lnTo>
                    <a:lnTo>
                      <a:pt x="943187" y="2840422"/>
                    </a:lnTo>
                    <a:lnTo>
                      <a:pt x="943187" y="2570607"/>
                    </a:lnTo>
                    <a:cubicBezTo>
                      <a:pt x="943187" y="2561494"/>
                      <a:pt x="946881" y="2553244"/>
                      <a:pt x="952853" y="2547272"/>
                    </a:cubicBezTo>
                    <a:lnTo>
                      <a:pt x="972108" y="2539296"/>
                    </a:lnTo>
                    <a:lnTo>
                      <a:pt x="972108" y="130885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A46870BA-219F-49DC-E718-6606F6E9FB37}"/>
                  </a:ext>
                </a:extLst>
              </p:cNvPr>
              <p:cNvSpPr/>
              <p:nvPr/>
            </p:nvSpPr>
            <p:spPr>
              <a:xfrm>
                <a:off x="2998500" y="3173458"/>
                <a:ext cx="972108" cy="2840028"/>
              </a:xfrm>
              <a:custGeom>
                <a:avLst/>
                <a:gdLst>
                  <a:gd name="connsiteX0" fmla="*/ 0 w 972108"/>
                  <a:gd name="connsiteY0" fmla="*/ 0 h 2840028"/>
                  <a:gd name="connsiteX1" fmla="*/ 972108 w 972108"/>
                  <a:gd name="connsiteY1" fmla="*/ 130885 h 2840028"/>
                  <a:gd name="connsiteX2" fmla="*/ 972108 w 972108"/>
                  <a:gd name="connsiteY2" fmla="*/ 2538084 h 2840028"/>
                  <a:gd name="connsiteX3" fmla="*/ 949927 w 972108"/>
                  <a:gd name="connsiteY3" fmla="*/ 2547272 h 2840028"/>
                  <a:gd name="connsiteX4" fmla="*/ 940261 w 972108"/>
                  <a:gd name="connsiteY4" fmla="*/ 2570607 h 2840028"/>
                  <a:gd name="connsiteX5" fmla="*/ 940262 w 972108"/>
                  <a:gd name="connsiteY5" fmla="*/ 2840028 h 2840028"/>
                  <a:gd name="connsiteX6" fmla="*/ 41063 w 972108"/>
                  <a:gd name="connsiteY6" fmla="*/ 2718960 h 2840028"/>
                  <a:gd name="connsiteX7" fmla="*/ 41063 w 972108"/>
                  <a:gd name="connsiteY7" fmla="*/ 2443607 h 2840028"/>
                  <a:gd name="connsiteX8" fmla="*/ 8062 w 972108"/>
                  <a:gd name="connsiteY8" fmla="*/ 2410606 h 2840028"/>
                  <a:gd name="connsiteX9" fmla="*/ 0 w 972108"/>
                  <a:gd name="connsiteY9" fmla="*/ 2413946 h 284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2108" h="2840028">
                    <a:moveTo>
                      <a:pt x="0" y="0"/>
                    </a:moveTo>
                    <a:lnTo>
                      <a:pt x="972108" y="130885"/>
                    </a:lnTo>
                    <a:lnTo>
                      <a:pt x="972108" y="2538084"/>
                    </a:lnTo>
                    <a:lnTo>
                      <a:pt x="949927" y="2547272"/>
                    </a:lnTo>
                    <a:cubicBezTo>
                      <a:pt x="943955" y="2553244"/>
                      <a:pt x="940261" y="2561494"/>
                      <a:pt x="940261" y="2570607"/>
                    </a:cubicBezTo>
                    <a:lnTo>
                      <a:pt x="940262" y="2840028"/>
                    </a:lnTo>
                    <a:lnTo>
                      <a:pt x="41063" y="2718960"/>
                    </a:lnTo>
                    <a:lnTo>
                      <a:pt x="41063" y="2443607"/>
                    </a:lnTo>
                    <a:cubicBezTo>
                      <a:pt x="41063" y="2425381"/>
                      <a:pt x="26288" y="2410606"/>
                      <a:pt x="8062" y="2410606"/>
                    </a:cubicBezTo>
                    <a:lnTo>
                      <a:pt x="0" y="2413946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F2BC3E37-7552-9AD4-9C55-918350996E63}"/>
                  </a:ext>
                </a:extLst>
              </p:cNvPr>
              <p:cNvSpPr/>
              <p:nvPr/>
            </p:nvSpPr>
            <p:spPr>
              <a:xfrm flipH="1">
                <a:off x="3970608" y="3173458"/>
                <a:ext cx="972108" cy="2839552"/>
              </a:xfrm>
              <a:custGeom>
                <a:avLst/>
                <a:gdLst>
                  <a:gd name="connsiteX0" fmla="*/ 0 w 972108"/>
                  <a:gd name="connsiteY0" fmla="*/ 0 h 2839552"/>
                  <a:gd name="connsiteX1" fmla="*/ 0 w 972108"/>
                  <a:gd name="connsiteY1" fmla="*/ 2713431 h 2839552"/>
                  <a:gd name="connsiteX2" fmla="*/ 936721 w 972108"/>
                  <a:gd name="connsiteY2" fmla="*/ 2839552 h 2839552"/>
                  <a:gd name="connsiteX3" fmla="*/ 936721 w 972108"/>
                  <a:gd name="connsiteY3" fmla="*/ 2570607 h 2839552"/>
                  <a:gd name="connsiteX4" fmla="*/ 969722 w 972108"/>
                  <a:gd name="connsiteY4" fmla="*/ 2537606 h 2839552"/>
                  <a:gd name="connsiteX5" fmla="*/ 972108 w 972108"/>
                  <a:gd name="connsiteY5" fmla="*/ 2538595 h 2839552"/>
                  <a:gd name="connsiteX6" fmla="*/ 972108 w 972108"/>
                  <a:gd name="connsiteY6" fmla="*/ 130885 h 2839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108" h="2839552">
                    <a:moveTo>
                      <a:pt x="0" y="0"/>
                    </a:moveTo>
                    <a:lnTo>
                      <a:pt x="0" y="2713431"/>
                    </a:lnTo>
                    <a:lnTo>
                      <a:pt x="936721" y="2839552"/>
                    </a:lnTo>
                    <a:lnTo>
                      <a:pt x="936721" y="2570607"/>
                    </a:lnTo>
                    <a:cubicBezTo>
                      <a:pt x="936721" y="2552381"/>
                      <a:pt x="951496" y="2537606"/>
                      <a:pt x="969722" y="2537606"/>
                    </a:cubicBezTo>
                    <a:lnTo>
                      <a:pt x="972108" y="2538595"/>
                    </a:lnTo>
                    <a:lnTo>
                      <a:pt x="972108" y="130885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CD6857F-3B50-8448-EC8B-660A82C8634D}"/>
                </a:ext>
              </a:extLst>
            </p:cNvPr>
            <p:cNvSpPr/>
            <p:nvPr/>
          </p:nvSpPr>
          <p:spPr>
            <a:xfrm rot="21313157">
              <a:off x="2098900" y="4152431"/>
              <a:ext cx="827090" cy="424558"/>
            </a:xfrm>
            <a:custGeom>
              <a:avLst/>
              <a:gdLst>
                <a:gd name="connsiteX0" fmla="*/ 1639699 w 2342235"/>
                <a:gd name="connsiteY0" fmla="*/ 193008 h 1202305"/>
                <a:gd name="connsiteX1" fmla="*/ 1834393 w 2342235"/>
                <a:gd name="connsiteY1" fmla="*/ 217052 h 1202305"/>
                <a:gd name="connsiteX2" fmla="*/ 1810813 w 2342235"/>
                <a:gd name="connsiteY2" fmla="*/ 500175 h 1202305"/>
                <a:gd name="connsiteX3" fmla="*/ 2066896 w 2342235"/>
                <a:gd name="connsiteY3" fmla="*/ 245766 h 1202305"/>
                <a:gd name="connsiteX4" fmla="*/ 2342235 w 2342235"/>
                <a:gd name="connsiteY4" fmla="*/ 279770 h 1202305"/>
                <a:gd name="connsiteX5" fmla="*/ 2034994 w 2342235"/>
                <a:gd name="connsiteY5" fmla="*/ 585001 h 1202305"/>
                <a:gd name="connsiteX6" fmla="*/ 2262917 w 2342235"/>
                <a:gd name="connsiteY6" fmla="*/ 1202305 h 1202305"/>
                <a:gd name="connsiteX7" fmla="*/ 2038103 w 2342235"/>
                <a:gd name="connsiteY7" fmla="*/ 1174541 h 1202305"/>
                <a:gd name="connsiteX8" fmla="*/ 1878014 w 2342235"/>
                <a:gd name="connsiteY8" fmla="*/ 740955 h 1202305"/>
                <a:gd name="connsiteX9" fmla="*/ 1782889 w 2342235"/>
                <a:gd name="connsiteY9" fmla="*/ 835458 h 1202305"/>
                <a:gd name="connsiteX10" fmla="*/ 1757534 w 2342235"/>
                <a:gd name="connsiteY10" fmla="*/ 1139893 h 1202305"/>
                <a:gd name="connsiteX11" fmla="*/ 1562840 w 2342235"/>
                <a:gd name="connsiteY11" fmla="*/ 1115849 h 1202305"/>
                <a:gd name="connsiteX12" fmla="*/ 1108957 w 2342235"/>
                <a:gd name="connsiteY12" fmla="*/ 127463 h 1202305"/>
                <a:gd name="connsiteX13" fmla="*/ 1303651 w 2342235"/>
                <a:gd name="connsiteY13" fmla="*/ 151507 h 1202305"/>
                <a:gd name="connsiteX14" fmla="*/ 1246537 w 2342235"/>
                <a:gd name="connsiteY14" fmla="*/ 837267 h 1202305"/>
                <a:gd name="connsiteX15" fmla="*/ 1537902 w 2342235"/>
                <a:gd name="connsiteY15" fmla="*/ 873249 h 1202305"/>
                <a:gd name="connsiteX16" fmla="*/ 1518156 w 2342235"/>
                <a:gd name="connsiteY16" fmla="*/ 1110331 h 1202305"/>
                <a:gd name="connsiteX17" fmla="*/ 1226791 w 2342235"/>
                <a:gd name="connsiteY17" fmla="*/ 1074348 h 1202305"/>
                <a:gd name="connsiteX18" fmla="*/ 1226791 w 2342235"/>
                <a:gd name="connsiteY18" fmla="*/ 1074348 h 1202305"/>
                <a:gd name="connsiteX19" fmla="*/ 1032097 w 2342235"/>
                <a:gd name="connsiteY19" fmla="*/ 1050304 h 1202305"/>
                <a:gd name="connsiteX20" fmla="*/ 1032098 w 2342235"/>
                <a:gd name="connsiteY20" fmla="*/ 1050303 h 1202305"/>
                <a:gd name="connsiteX21" fmla="*/ 1032097 w 2342235"/>
                <a:gd name="connsiteY21" fmla="*/ 1050303 h 1202305"/>
                <a:gd name="connsiteX22" fmla="*/ 1051843 w 2342235"/>
                <a:gd name="connsiteY22" fmla="*/ 813222 h 1202305"/>
                <a:gd name="connsiteX23" fmla="*/ 1051843 w 2342235"/>
                <a:gd name="connsiteY23" fmla="*/ 813222 h 1202305"/>
                <a:gd name="connsiteX24" fmla="*/ 830011 w 2342235"/>
                <a:gd name="connsiteY24" fmla="*/ 93013 h 1202305"/>
                <a:gd name="connsiteX25" fmla="*/ 1024706 w 2342235"/>
                <a:gd name="connsiteY25" fmla="*/ 117057 h 1202305"/>
                <a:gd name="connsiteX26" fmla="*/ 947846 w 2342235"/>
                <a:gd name="connsiteY26" fmla="*/ 1039899 h 1202305"/>
                <a:gd name="connsiteX27" fmla="*/ 753152 w 2342235"/>
                <a:gd name="connsiteY27" fmla="*/ 1015855 h 1202305"/>
                <a:gd name="connsiteX28" fmla="*/ 76859 w 2342235"/>
                <a:gd name="connsiteY28" fmla="*/ 0 h 1202305"/>
                <a:gd name="connsiteX29" fmla="*/ 132081 w 2342235"/>
                <a:gd name="connsiteY29" fmla="*/ 6820 h 1202305"/>
                <a:gd name="connsiteX30" fmla="*/ 363378 w 2342235"/>
                <a:gd name="connsiteY30" fmla="*/ 35385 h 1202305"/>
                <a:gd name="connsiteX31" fmla="*/ 400098 w 2342235"/>
                <a:gd name="connsiteY31" fmla="*/ 175929 h 1202305"/>
                <a:gd name="connsiteX32" fmla="*/ 459243 w 2342235"/>
                <a:gd name="connsiteY32" fmla="*/ 47223 h 1202305"/>
                <a:gd name="connsiteX33" fmla="*/ 690539 w 2342235"/>
                <a:gd name="connsiteY33" fmla="*/ 75788 h 1202305"/>
                <a:gd name="connsiteX34" fmla="*/ 735300 w 2342235"/>
                <a:gd name="connsiteY34" fmla="*/ 81316 h 1202305"/>
                <a:gd name="connsiteX35" fmla="*/ 658441 w 2342235"/>
                <a:gd name="connsiteY35" fmla="*/ 1004158 h 1202305"/>
                <a:gd name="connsiteX36" fmla="*/ 463746 w 2342235"/>
                <a:gd name="connsiteY36" fmla="*/ 980113 h 1202305"/>
                <a:gd name="connsiteX37" fmla="*/ 505533 w 2342235"/>
                <a:gd name="connsiteY37" fmla="*/ 478380 h 1202305"/>
                <a:gd name="connsiteX38" fmla="*/ 345993 w 2342235"/>
                <a:gd name="connsiteY38" fmla="*/ 825557 h 1202305"/>
                <a:gd name="connsiteX39" fmla="*/ 238928 w 2342235"/>
                <a:gd name="connsiteY39" fmla="*/ 415771 h 1202305"/>
                <a:gd name="connsiteX40" fmla="*/ 194694 w 2342235"/>
                <a:gd name="connsiteY40" fmla="*/ 946886 h 1202305"/>
                <a:gd name="connsiteX41" fmla="*/ 0 w 2342235"/>
                <a:gd name="connsiteY41" fmla="*/ 922842 h 1202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342235" h="1202305">
                  <a:moveTo>
                    <a:pt x="1639699" y="193008"/>
                  </a:moveTo>
                  <a:lnTo>
                    <a:pt x="1834393" y="217052"/>
                  </a:lnTo>
                  <a:lnTo>
                    <a:pt x="1810813" y="500175"/>
                  </a:lnTo>
                  <a:lnTo>
                    <a:pt x="2066896" y="245766"/>
                  </a:lnTo>
                  <a:lnTo>
                    <a:pt x="2342235" y="279770"/>
                  </a:lnTo>
                  <a:lnTo>
                    <a:pt x="2034994" y="585001"/>
                  </a:lnTo>
                  <a:lnTo>
                    <a:pt x="2262917" y="1202305"/>
                  </a:lnTo>
                  <a:lnTo>
                    <a:pt x="2038103" y="1174541"/>
                  </a:lnTo>
                  <a:lnTo>
                    <a:pt x="1878014" y="740955"/>
                  </a:lnTo>
                  <a:lnTo>
                    <a:pt x="1782889" y="835458"/>
                  </a:lnTo>
                  <a:lnTo>
                    <a:pt x="1757534" y="1139893"/>
                  </a:lnTo>
                  <a:lnTo>
                    <a:pt x="1562840" y="1115849"/>
                  </a:lnTo>
                  <a:close/>
                  <a:moveTo>
                    <a:pt x="1108957" y="127463"/>
                  </a:moveTo>
                  <a:lnTo>
                    <a:pt x="1303651" y="151507"/>
                  </a:lnTo>
                  <a:lnTo>
                    <a:pt x="1246537" y="837267"/>
                  </a:lnTo>
                  <a:lnTo>
                    <a:pt x="1537902" y="873249"/>
                  </a:lnTo>
                  <a:lnTo>
                    <a:pt x="1518156" y="1110331"/>
                  </a:lnTo>
                  <a:lnTo>
                    <a:pt x="1226791" y="1074348"/>
                  </a:lnTo>
                  <a:lnTo>
                    <a:pt x="1226791" y="1074348"/>
                  </a:lnTo>
                  <a:lnTo>
                    <a:pt x="1032097" y="1050304"/>
                  </a:lnTo>
                  <a:lnTo>
                    <a:pt x="1032098" y="1050303"/>
                  </a:lnTo>
                  <a:lnTo>
                    <a:pt x="1032097" y="1050303"/>
                  </a:lnTo>
                  <a:lnTo>
                    <a:pt x="1051843" y="813222"/>
                  </a:lnTo>
                  <a:lnTo>
                    <a:pt x="1051843" y="813222"/>
                  </a:lnTo>
                  <a:close/>
                  <a:moveTo>
                    <a:pt x="830011" y="93013"/>
                  </a:moveTo>
                  <a:lnTo>
                    <a:pt x="1024706" y="117057"/>
                  </a:lnTo>
                  <a:lnTo>
                    <a:pt x="947846" y="1039899"/>
                  </a:lnTo>
                  <a:lnTo>
                    <a:pt x="753152" y="1015855"/>
                  </a:lnTo>
                  <a:close/>
                  <a:moveTo>
                    <a:pt x="76859" y="0"/>
                  </a:moveTo>
                  <a:lnTo>
                    <a:pt x="132081" y="6820"/>
                  </a:lnTo>
                  <a:lnTo>
                    <a:pt x="363378" y="35385"/>
                  </a:lnTo>
                  <a:lnTo>
                    <a:pt x="400098" y="175929"/>
                  </a:lnTo>
                  <a:lnTo>
                    <a:pt x="459243" y="47223"/>
                  </a:lnTo>
                  <a:lnTo>
                    <a:pt x="690539" y="75788"/>
                  </a:lnTo>
                  <a:lnTo>
                    <a:pt x="735300" y="81316"/>
                  </a:lnTo>
                  <a:lnTo>
                    <a:pt x="658441" y="1004158"/>
                  </a:lnTo>
                  <a:lnTo>
                    <a:pt x="463746" y="980113"/>
                  </a:lnTo>
                  <a:lnTo>
                    <a:pt x="505533" y="478380"/>
                  </a:lnTo>
                  <a:lnTo>
                    <a:pt x="345993" y="825557"/>
                  </a:lnTo>
                  <a:lnTo>
                    <a:pt x="238928" y="415771"/>
                  </a:lnTo>
                  <a:lnTo>
                    <a:pt x="194694" y="946886"/>
                  </a:lnTo>
                  <a:lnTo>
                    <a:pt x="0" y="9228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22959EF-7E68-AF94-8719-8FFE75D73FA4}"/>
                </a:ext>
              </a:extLst>
            </p:cNvPr>
            <p:cNvSpPr/>
            <p:nvPr/>
          </p:nvSpPr>
          <p:spPr>
            <a:xfrm>
              <a:off x="3114868" y="4364710"/>
              <a:ext cx="784960" cy="343299"/>
            </a:xfrm>
            <a:custGeom>
              <a:avLst/>
              <a:gdLst>
                <a:gd name="connsiteX0" fmla="*/ 540586 w 784960"/>
                <a:gd name="connsiteY0" fmla="*/ 17231 h 343299"/>
                <a:gd name="connsiteX1" fmla="*/ 607931 w 784960"/>
                <a:gd name="connsiteY1" fmla="*/ 19378 h 343299"/>
                <a:gd name="connsiteX2" fmla="*/ 608611 w 784960"/>
                <a:gd name="connsiteY2" fmla="*/ 117045 h 343299"/>
                <a:gd name="connsiteX3" fmla="*/ 688354 w 784960"/>
                <a:gd name="connsiteY3" fmla="*/ 21941 h 343299"/>
                <a:gd name="connsiteX4" fmla="*/ 783594 w 784960"/>
                <a:gd name="connsiteY4" fmla="*/ 24977 h 343299"/>
                <a:gd name="connsiteX5" fmla="*/ 687920 w 784960"/>
                <a:gd name="connsiteY5" fmla="*/ 139081 h 343299"/>
                <a:gd name="connsiteX6" fmla="*/ 784960 w 784960"/>
                <a:gd name="connsiteY6" fmla="*/ 343299 h 343299"/>
                <a:gd name="connsiteX7" fmla="*/ 707197 w 784960"/>
                <a:gd name="connsiteY7" fmla="*/ 340821 h 343299"/>
                <a:gd name="connsiteX8" fmla="*/ 639038 w 784960"/>
                <a:gd name="connsiteY8" fmla="*/ 197380 h 343299"/>
                <a:gd name="connsiteX9" fmla="*/ 609416 w 784960"/>
                <a:gd name="connsiteY9" fmla="*/ 232708 h 343299"/>
                <a:gd name="connsiteX10" fmla="*/ 610148 w 784960"/>
                <a:gd name="connsiteY10" fmla="*/ 337728 h 343299"/>
                <a:gd name="connsiteX11" fmla="*/ 542803 w 784960"/>
                <a:gd name="connsiteY11" fmla="*/ 335581 h 343299"/>
                <a:gd name="connsiteX12" fmla="*/ 357003 w 784960"/>
                <a:gd name="connsiteY12" fmla="*/ 11379 h 343299"/>
                <a:gd name="connsiteX13" fmla="*/ 424347 w 784960"/>
                <a:gd name="connsiteY13" fmla="*/ 13526 h 343299"/>
                <a:gd name="connsiteX14" fmla="*/ 425995 w 784960"/>
                <a:gd name="connsiteY14" fmla="*/ 250091 h 343299"/>
                <a:gd name="connsiteX15" fmla="*/ 526777 w 784960"/>
                <a:gd name="connsiteY15" fmla="*/ 253303 h 343299"/>
                <a:gd name="connsiteX16" fmla="*/ 527347 w 784960"/>
                <a:gd name="connsiteY16" fmla="*/ 335089 h 343299"/>
                <a:gd name="connsiteX17" fmla="*/ 426564 w 784960"/>
                <a:gd name="connsiteY17" fmla="*/ 331876 h 343299"/>
                <a:gd name="connsiteX18" fmla="*/ 359219 w 784960"/>
                <a:gd name="connsiteY18" fmla="*/ 329729 h 343299"/>
                <a:gd name="connsiteX19" fmla="*/ 358650 w 784960"/>
                <a:gd name="connsiteY19" fmla="*/ 247945 h 343299"/>
                <a:gd name="connsiteX20" fmla="*/ 260515 w 784960"/>
                <a:gd name="connsiteY20" fmla="*/ 8303 h 343299"/>
                <a:gd name="connsiteX21" fmla="*/ 327860 w 784960"/>
                <a:gd name="connsiteY21" fmla="*/ 10450 h 343299"/>
                <a:gd name="connsiteX22" fmla="*/ 330077 w 784960"/>
                <a:gd name="connsiteY22" fmla="*/ 328801 h 343299"/>
                <a:gd name="connsiteX23" fmla="*/ 262732 w 784960"/>
                <a:gd name="connsiteY23" fmla="*/ 326655 h 343299"/>
                <a:gd name="connsiteX24" fmla="*/ 0 w 784960"/>
                <a:gd name="connsiteY24" fmla="*/ 0 h 343299"/>
                <a:gd name="connsiteX25" fmla="*/ 19101 w 784960"/>
                <a:gd name="connsiteY25" fmla="*/ 609 h 343299"/>
                <a:gd name="connsiteX26" fmla="*/ 99107 w 784960"/>
                <a:gd name="connsiteY26" fmla="*/ 3159 h 343299"/>
                <a:gd name="connsiteX27" fmla="*/ 116010 w 784960"/>
                <a:gd name="connsiteY27" fmla="*/ 50129 h 343299"/>
                <a:gd name="connsiteX28" fmla="*/ 132267 w 784960"/>
                <a:gd name="connsiteY28" fmla="*/ 4216 h 343299"/>
                <a:gd name="connsiteX29" fmla="*/ 212272 w 784960"/>
                <a:gd name="connsiteY29" fmla="*/ 6767 h 343299"/>
                <a:gd name="connsiteX30" fmla="*/ 227755 w 784960"/>
                <a:gd name="connsiteY30" fmla="*/ 7259 h 343299"/>
                <a:gd name="connsiteX31" fmla="*/ 229972 w 784960"/>
                <a:gd name="connsiteY31" fmla="*/ 325611 h 343299"/>
                <a:gd name="connsiteX32" fmla="*/ 162627 w 784960"/>
                <a:gd name="connsiteY32" fmla="*/ 323464 h 343299"/>
                <a:gd name="connsiteX33" fmla="*/ 161421 w 784960"/>
                <a:gd name="connsiteY33" fmla="*/ 150382 h 343299"/>
                <a:gd name="connsiteX34" fmla="*/ 117571 w 784960"/>
                <a:gd name="connsiteY34" fmla="*/ 274230 h 343299"/>
                <a:gd name="connsiteX35" fmla="*/ 68285 w 784960"/>
                <a:gd name="connsiteY35" fmla="*/ 137280 h 343299"/>
                <a:gd name="connsiteX36" fmla="*/ 69562 w 784960"/>
                <a:gd name="connsiteY36" fmla="*/ 320497 h 343299"/>
                <a:gd name="connsiteX37" fmla="*/ 2217 w 784960"/>
                <a:gd name="connsiteY37" fmla="*/ 318351 h 34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84960" h="343299">
                  <a:moveTo>
                    <a:pt x="540586" y="17231"/>
                  </a:moveTo>
                  <a:lnTo>
                    <a:pt x="607931" y="19378"/>
                  </a:lnTo>
                  <a:lnTo>
                    <a:pt x="608611" y="117045"/>
                  </a:lnTo>
                  <a:lnTo>
                    <a:pt x="688354" y="21941"/>
                  </a:lnTo>
                  <a:lnTo>
                    <a:pt x="783594" y="24977"/>
                  </a:lnTo>
                  <a:lnTo>
                    <a:pt x="687920" y="139081"/>
                  </a:lnTo>
                  <a:lnTo>
                    <a:pt x="784960" y="343299"/>
                  </a:lnTo>
                  <a:lnTo>
                    <a:pt x="707197" y="340821"/>
                  </a:lnTo>
                  <a:lnTo>
                    <a:pt x="639038" y="197380"/>
                  </a:lnTo>
                  <a:lnTo>
                    <a:pt x="609416" y="232708"/>
                  </a:lnTo>
                  <a:lnTo>
                    <a:pt x="610148" y="337728"/>
                  </a:lnTo>
                  <a:lnTo>
                    <a:pt x="542803" y="335581"/>
                  </a:lnTo>
                  <a:close/>
                  <a:moveTo>
                    <a:pt x="357003" y="11379"/>
                  </a:moveTo>
                  <a:lnTo>
                    <a:pt x="424347" y="13526"/>
                  </a:lnTo>
                  <a:lnTo>
                    <a:pt x="425995" y="250091"/>
                  </a:lnTo>
                  <a:lnTo>
                    <a:pt x="526777" y="253303"/>
                  </a:lnTo>
                  <a:lnTo>
                    <a:pt x="527347" y="335089"/>
                  </a:lnTo>
                  <a:lnTo>
                    <a:pt x="426564" y="331876"/>
                  </a:lnTo>
                  <a:lnTo>
                    <a:pt x="359219" y="329729"/>
                  </a:lnTo>
                  <a:lnTo>
                    <a:pt x="358650" y="247945"/>
                  </a:lnTo>
                  <a:close/>
                  <a:moveTo>
                    <a:pt x="260515" y="8303"/>
                  </a:moveTo>
                  <a:lnTo>
                    <a:pt x="327860" y="10450"/>
                  </a:lnTo>
                  <a:lnTo>
                    <a:pt x="330077" y="328801"/>
                  </a:lnTo>
                  <a:lnTo>
                    <a:pt x="262732" y="326655"/>
                  </a:lnTo>
                  <a:close/>
                  <a:moveTo>
                    <a:pt x="0" y="0"/>
                  </a:moveTo>
                  <a:lnTo>
                    <a:pt x="19101" y="609"/>
                  </a:lnTo>
                  <a:lnTo>
                    <a:pt x="99107" y="3159"/>
                  </a:lnTo>
                  <a:lnTo>
                    <a:pt x="116010" y="50129"/>
                  </a:lnTo>
                  <a:lnTo>
                    <a:pt x="132267" y="4216"/>
                  </a:lnTo>
                  <a:lnTo>
                    <a:pt x="212272" y="6767"/>
                  </a:lnTo>
                  <a:lnTo>
                    <a:pt x="227755" y="7259"/>
                  </a:lnTo>
                  <a:lnTo>
                    <a:pt x="229972" y="325611"/>
                  </a:lnTo>
                  <a:lnTo>
                    <a:pt x="162627" y="323464"/>
                  </a:lnTo>
                  <a:lnTo>
                    <a:pt x="161421" y="150382"/>
                  </a:lnTo>
                  <a:lnTo>
                    <a:pt x="117571" y="274230"/>
                  </a:lnTo>
                  <a:lnTo>
                    <a:pt x="68285" y="137280"/>
                  </a:lnTo>
                  <a:lnTo>
                    <a:pt x="69562" y="320497"/>
                  </a:lnTo>
                  <a:lnTo>
                    <a:pt x="2217" y="3183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9EBCDB7-17D8-BD63-DDFD-4B5D6759DDC8}"/>
                </a:ext>
              </a:extLst>
            </p:cNvPr>
            <p:cNvSpPr/>
            <p:nvPr/>
          </p:nvSpPr>
          <p:spPr>
            <a:xfrm>
              <a:off x="1141288" y="4364710"/>
              <a:ext cx="784960" cy="343299"/>
            </a:xfrm>
            <a:custGeom>
              <a:avLst/>
              <a:gdLst>
                <a:gd name="connsiteX0" fmla="*/ 540586 w 784960"/>
                <a:gd name="connsiteY0" fmla="*/ 17231 h 343299"/>
                <a:gd name="connsiteX1" fmla="*/ 607931 w 784960"/>
                <a:gd name="connsiteY1" fmla="*/ 19378 h 343299"/>
                <a:gd name="connsiteX2" fmla="*/ 608611 w 784960"/>
                <a:gd name="connsiteY2" fmla="*/ 117045 h 343299"/>
                <a:gd name="connsiteX3" fmla="*/ 688354 w 784960"/>
                <a:gd name="connsiteY3" fmla="*/ 21941 h 343299"/>
                <a:gd name="connsiteX4" fmla="*/ 783594 w 784960"/>
                <a:gd name="connsiteY4" fmla="*/ 24977 h 343299"/>
                <a:gd name="connsiteX5" fmla="*/ 687920 w 784960"/>
                <a:gd name="connsiteY5" fmla="*/ 139081 h 343299"/>
                <a:gd name="connsiteX6" fmla="*/ 784960 w 784960"/>
                <a:gd name="connsiteY6" fmla="*/ 343299 h 343299"/>
                <a:gd name="connsiteX7" fmla="*/ 707197 w 784960"/>
                <a:gd name="connsiteY7" fmla="*/ 340821 h 343299"/>
                <a:gd name="connsiteX8" fmla="*/ 639038 w 784960"/>
                <a:gd name="connsiteY8" fmla="*/ 197380 h 343299"/>
                <a:gd name="connsiteX9" fmla="*/ 609416 w 784960"/>
                <a:gd name="connsiteY9" fmla="*/ 232708 h 343299"/>
                <a:gd name="connsiteX10" fmla="*/ 610148 w 784960"/>
                <a:gd name="connsiteY10" fmla="*/ 337728 h 343299"/>
                <a:gd name="connsiteX11" fmla="*/ 542803 w 784960"/>
                <a:gd name="connsiteY11" fmla="*/ 335581 h 343299"/>
                <a:gd name="connsiteX12" fmla="*/ 357003 w 784960"/>
                <a:gd name="connsiteY12" fmla="*/ 11379 h 343299"/>
                <a:gd name="connsiteX13" fmla="*/ 424347 w 784960"/>
                <a:gd name="connsiteY13" fmla="*/ 13526 h 343299"/>
                <a:gd name="connsiteX14" fmla="*/ 425995 w 784960"/>
                <a:gd name="connsiteY14" fmla="*/ 250091 h 343299"/>
                <a:gd name="connsiteX15" fmla="*/ 526777 w 784960"/>
                <a:gd name="connsiteY15" fmla="*/ 253303 h 343299"/>
                <a:gd name="connsiteX16" fmla="*/ 527347 w 784960"/>
                <a:gd name="connsiteY16" fmla="*/ 335089 h 343299"/>
                <a:gd name="connsiteX17" fmla="*/ 426564 w 784960"/>
                <a:gd name="connsiteY17" fmla="*/ 331876 h 343299"/>
                <a:gd name="connsiteX18" fmla="*/ 359219 w 784960"/>
                <a:gd name="connsiteY18" fmla="*/ 329729 h 343299"/>
                <a:gd name="connsiteX19" fmla="*/ 358650 w 784960"/>
                <a:gd name="connsiteY19" fmla="*/ 247945 h 343299"/>
                <a:gd name="connsiteX20" fmla="*/ 260515 w 784960"/>
                <a:gd name="connsiteY20" fmla="*/ 8303 h 343299"/>
                <a:gd name="connsiteX21" fmla="*/ 327860 w 784960"/>
                <a:gd name="connsiteY21" fmla="*/ 10450 h 343299"/>
                <a:gd name="connsiteX22" fmla="*/ 330077 w 784960"/>
                <a:gd name="connsiteY22" fmla="*/ 328801 h 343299"/>
                <a:gd name="connsiteX23" fmla="*/ 262732 w 784960"/>
                <a:gd name="connsiteY23" fmla="*/ 326655 h 343299"/>
                <a:gd name="connsiteX24" fmla="*/ 0 w 784960"/>
                <a:gd name="connsiteY24" fmla="*/ 0 h 343299"/>
                <a:gd name="connsiteX25" fmla="*/ 19101 w 784960"/>
                <a:gd name="connsiteY25" fmla="*/ 609 h 343299"/>
                <a:gd name="connsiteX26" fmla="*/ 99107 w 784960"/>
                <a:gd name="connsiteY26" fmla="*/ 3159 h 343299"/>
                <a:gd name="connsiteX27" fmla="*/ 116010 w 784960"/>
                <a:gd name="connsiteY27" fmla="*/ 50129 h 343299"/>
                <a:gd name="connsiteX28" fmla="*/ 132267 w 784960"/>
                <a:gd name="connsiteY28" fmla="*/ 4216 h 343299"/>
                <a:gd name="connsiteX29" fmla="*/ 212272 w 784960"/>
                <a:gd name="connsiteY29" fmla="*/ 6767 h 343299"/>
                <a:gd name="connsiteX30" fmla="*/ 227755 w 784960"/>
                <a:gd name="connsiteY30" fmla="*/ 7259 h 343299"/>
                <a:gd name="connsiteX31" fmla="*/ 229972 w 784960"/>
                <a:gd name="connsiteY31" fmla="*/ 325611 h 343299"/>
                <a:gd name="connsiteX32" fmla="*/ 162627 w 784960"/>
                <a:gd name="connsiteY32" fmla="*/ 323464 h 343299"/>
                <a:gd name="connsiteX33" fmla="*/ 161421 w 784960"/>
                <a:gd name="connsiteY33" fmla="*/ 150382 h 343299"/>
                <a:gd name="connsiteX34" fmla="*/ 117571 w 784960"/>
                <a:gd name="connsiteY34" fmla="*/ 274230 h 343299"/>
                <a:gd name="connsiteX35" fmla="*/ 68285 w 784960"/>
                <a:gd name="connsiteY35" fmla="*/ 137280 h 343299"/>
                <a:gd name="connsiteX36" fmla="*/ 69562 w 784960"/>
                <a:gd name="connsiteY36" fmla="*/ 320497 h 343299"/>
                <a:gd name="connsiteX37" fmla="*/ 2217 w 784960"/>
                <a:gd name="connsiteY37" fmla="*/ 318351 h 34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84960" h="343299">
                  <a:moveTo>
                    <a:pt x="540586" y="17231"/>
                  </a:moveTo>
                  <a:lnTo>
                    <a:pt x="607931" y="19378"/>
                  </a:lnTo>
                  <a:lnTo>
                    <a:pt x="608611" y="117045"/>
                  </a:lnTo>
                  <a:lnTo>
                    <a:pt x="688354" y="21941"/>
                  </a:lnTo>
                  <a:lnTo>
                    <a:pt x="783594" y="24977"/>
                  </a:lnTo>
                  <a:lnTo>
                    <a:pt x="687920" y="139081"/>
                  </a:lnTo>
                  <a:lnTo>
                    <a:pt x="784960" y="343299"/>
                  </a:lnTo>
                  <a:lnTo>
                    <a:pt x="707197" y="340821"/>
                  </a:lnTo>
                  <a:lnTo>
                    <a:pt x="639038" y="197380"/>
                  </a:lnTo>
                  <a:lnTo>
                    <a:pt x="609416" y="232708"/>
                  </a:lnTo>
                  <a:lnTo>
                    <a:pt x="610148" y="337728"/>
                  </a:lnTo>
                  <a:lnTo>
                    <a:pt x="542803" y="335581"/>
                  </a:lnTo>
                  <a:close/>
                  <a:moveTo>
                    <a:pt x="357003" y="11379"/>
                  </a:moveTo>
                  <a:lnTo>
                    <a:pt x="424347" y="13526"/>
                  </a:lnTo>
                  <a:lnTo>
                    <a:pt x="425995" y="250091"/>
                  </a:lnTo>
                  <a:lnTo>
                    <a:pt x="526777" y="253303"/>
                  </a:lnTo>
                  <a:lnTo>
                    <a:pt x="527347" y="335089"/>
                  </a:lnTo>
                  <a:lnTo>
                    <a:pt x="426564" y="331876"/>
                  </a:lnTo>
                  <a:lnTo>
                    <a:pt x="359219" y="329729"/>
                  </a:lnTo>
                  <a:lnTo>
                    <a:pt x="358650" y="247945"/>
                  </a:lnTo>
                  <a:close/>
                  <a:moveTo>
                    <a:pt x="260515" y="8303"/>
                  </a:moveTo>
                  <a:lnTo>
                    <a:pt x="327860" y="10450"/>
                  </a:lnTo>
                  <a:lnTo>
                    <a:pt x="330077" y="328801"/>
                  </a:lnTo>
                  <a:lnTo>
                    <a:pt x="262732" y="326655"/>
                  </a:lnTo>
                  <a:close/>
                  <a:moveTo>
                    <a:pt x="0" y="0"/>
                  </a:moveTo>
                  <a:lnTo>
                    <a:pt x="19101" y="609"/>
                  </a:lnTo>
                  <a:lnTo>
                    <a:pt x="99107" y="3159"/>
                  </a:lnTo>
                  <a:lnTo>
                    <a:pt x="116010" y="50129"/>
                  </a:lnTo>
                  <a:lnTo>
                    <a:pt x="132267" y="4216"/>
                  </a:lnTo>
                  <a:lnTo>
                    <a:pt x="212272" y="6767"/>
                  </a:lnTo>
                  <a:lnTo>
                    <a:pt x="227755" y="7259"/>
                  </a:lnTo>
                  <a:lnTo>
                    <a:pt x="229972" y="325611"/>
                  </a:lnTo>
                  <a:lnTo>
                    <a:pt x="162627" y="323464"/>
                  </a:lnTo>
                  <a:lnTo>
                    <a:pt x="161421" y="150382"/>
                  </a:lnTo>
                  <a:lnTo>
                    <a:pt x="117571" y="274230"/>
                  </a:lnTo>
                  <a:lnTo>
                    <a:pt x="68285" y="137280"/>
                  </a:lnTo>
                  <a:lnTo>
                    <a:pt x="69562" y="320497"/>
                  </a:lnTo>
                  <a:lnTo>
                    <a:pt x="2217" y="3183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10EBBFB-9DEE-A54C-4E67-95490C5C8EC9}"/>
                </a:ext>
              </a:extLst>
            </p:cNvPr>
            <p:cNvSpPr/>
            <p:nvPr/>
          </p:nvSpPr>
          <p:spPr>
            <a:xfrm rot="21313157">
              <a:off x="4049621" y="4152430"/>
              <a:ext cx="827090" cy="424558"/>
            </a:xfrm>
            <a:custGeom>
              <a:avLst/>
              <a:gdLst>
                <a:gd name="connsiteX0" fmla="*/ 1639699 w 2342235"/>
                <a:gd name="connsiteY0" fmla="*/ 193008 h 1202305"/>
                <a:gd name="connsiteX1" fmla="*/ 1834393 w 2342235"/>
                <a:gd name="connsiteY1" fmla="*/ 217052 h 1202305"/>
                <a:gd name="connsiteX2" fmla="*/ 1810813 w 2342235"/>
                <a:gd name="connsiteY2" fmla="*/ 500175 h 1202305"/>
                <a:gd name="connsiteX3" fmla="*/ 2066896 w 2342235"/>
                <a:gd name="connsiteY3" fmla="*/ 245766 h 1202305"/>
                <a:gd name="connsiteX4" fmla="*/ 2342235 w 2342235"/>
                <a:gd name="connsiteY4" fmla="*/ 279770 h 1202305"/>
                <a:gd name="connsiteX5" fmla="*/ 2034994 w 2342235"/>
                <a:gd name="connsiteY5" fmla="*/ 585001 h 1202305"/>
                <a:gd name="connsiteX6" fmla="*/ 2262917 w 2342235"/>
                <a:gd name="connsiteY6" fmla="*/ 1202305 h 1202305"/>
                <a:gd name="connsiteX7" fmla="*/ 2038103 w 2342235"/>
                <a:gd name="connsiteY7" fmla="*/ 1174541 h 1202305"/>
                <a:gd name="connsiteX8" fmla="*/ 1878014 w 2342235"/>
                <a:gd name="connsiteY8" fmla="*/ 740955 h 1202305"/>
                <a:gd name="connsiteX9" fmla="*/ 1782889 w 2342235"/>
                <a:gd name="connsiteY9" fmla="*/ 835458 h 1202305"/>
                <a:gd name="connsiteX10" fmla="*/ 1757534 w 2342235"/>
                <a:gd name="connsiteY10" fmla="*/ 1139893 h 1202305"/>
                <a:gd name="connsiteX11" fmla="*/ 1562840 w 2342235"/>
                <a:gd name="connsiteY11" fmla="*/ 1115849 h 1202305"/>
                <a:gd name="connsiteX12" fmla="*/ 1108957 w 2342235"/>
                <a:gd name="connsiteY12" fmla="*/ 127463 h 1202305"/>
                <a:gd name="connsiteX13" fmla="*/ 1303651 w 2342235"/>
                <a:gd name="connsiteY13" fmla="*/ 151507 h 1202305"/>
                <a:gd name="connsiteX14" fmla="*/ 1246537 w 2342235"/>
                <a:gd name="connsiteY14" fmla="*/ 837267 h 1202305"/>
                <a:gd name="connsiteX15" fmla="*/ 1537902 w 2342235"/>
                <a:gd name="connsiteY15" fmla="*/ 873249 h 1202305"/>
                <a:gd name="connsiteX16" fmla="*/ 1518156 w 2342235"/>
                <a:gd name="connsiteY16" fmla="*/ 1110331 h 1202305"/>
                <a:gd name="connsiteX17" fmla="*/ 1226791 w 2342235"/>
                <a:gd name="connsiteY17" fmla="*/ 1074348 h 1202305"/>
                <a:gd name="connsiteX18" fmla="*/ 1226791 w 2342235"/>
                <a:gd name="connsiteY18" fmla="*/ 1074348 h 1202305"/>
                <a:gd name="connsiteX19" fmla="*/ 1032097 w 2342235"/>
                <a:gd name="connsiteY19" fmla="*/ 1050304 h 1202305"/>
                <a:gd name="connsiteX20" fmla="*/ 1032098 w 2342235"/>
                <a:gd name="connsiteY20" fmla="*/ 1050303 h 1202305"/>
                <a:gd name="connsiteX21" fmla="*/ 1032097 w 2342235"/>
                <a:gd name="connsiteY21" fmla="*/ 1050303 h 1202305"/>
                <a:gd name="connsiteX22" fmla="*/ 1051843 w 2342235"/>
                <a:gd name="connsiteY22" fmla="*/ 813222 h 1202305"/>
                <a:gd name="connsiteX23" fmla="*/ 1051843 w 2342235"/>
                <a:gd name="connsiteY23" fmla="*/ 813222 h 1202305"/>
                <a:gd name="connsiteX24" fmla="*/ 830011 w 2342235"/>
                <a:gd name="connsiteY24" fmla="*/ 93013 h 1202305"/>
                <a:gd name="connsiteX25" fmla="*/ 1024706 w 2342235"/>
                <a:gd name="connsiteY25" fmla="*/ 117057 h 1202305"/>
                <a:gd name="connsiteX26" fmla="*/ 947846 w 2342235"/>
                <a:gd name="connsiteY26" fmla="*/ 1039899 h 1202305"/>
                <a:gd name="connsiteX27" fmla="*/ 753152 w 2342235"/>
                <a:gd name="connsiteY27" fmla="*/ 1015855 h 1202305"/>
                <a:gd name="connsiteX28" fmla="*/ 76859 w 2342235"/>
                <a:gd name="connsiteY28" fmla="*/ 0 h 1202305"/>
                <a:gd name="connsiteX29" fmla="*/ 132081 w 2342235"/>
                <a:gd name="connsiteY29" fmla="*/ 6820 h 1202305"/>
                <a:gd name="connsiteX30" fmla="*/ 363378 w 2342235"/>
                <a:gd name="connsiteY30" fmla="*/ 35385 h 1202305"/>
                <a:gd name="connsiteX31" fmla="*/ 400098 w 2342235"/>
                <a:gd name="connsiteY31" fmla="*/ 175929 h 1202305"/>
                <a:gd name="connsiteX32" fmla="*/ 459243 w 2342235"/>
                <a:gd name="connsiteY32" fmla="*/ 47223 h 1202305"/>
                <a:gd name="connsiteX33" fmla="*/ 690539 w 2342235"/>
                <a:gd name="connsiteY33" fmla="*/ 75788 h 1202305"/>
                <a:gd name="connsiteX34" fmla="*/ 735300 w 2342235"/>
                <a:gd name="connsiteY34" fmla="*/ 81316 h 1202305"/>
                <a:gd name="connsiteX35" fmla="*/ 658441 w 2342235"/>
                <a:gd name="connsiteY35" fmla="*/ 1004158 h 1202305"/>
                <a:gd name="connsiteX36" fmla="*/ 463746 w 2342235"/>
                <a:gd name="connsiteY36" fmla="*/ 980113 h 1202305"/>
                <a:gd name="connsiteX37" fmla="*/ 505533 w 2342235"/>
                <a:gd name="connsiteY37" fmla="*/ 478380 h 1202305"/>
                <a:gd name="connsiteX38" fmla="*/ 345993 w 2342235"/>
                <a:gd name="connsiteY38" fmla="*/ 825557 h 1202305"/>
                <a:gd name="connsiteX39" fmla="*/ 238928 w 2342235"/>
                <a:gd name="connsiteY39" fmla="*/ 415771 h 1202305"/>
                <a:gd name="connsiteX40" fmla="*/ 194694 w 2342235"/>
                <a:gd name="connsiteY40" fmla="*/ 946886 h 1202305"/>
                <a:gd name="connsiteX41" fmla="*/ 0 w 2342235"/>
                <a:gd name="connsiteY41" fmla="*/ 922842 h 1202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342235" h="1202305">
                  <a:moveTo>
                    <a:pt x="1639699" y="193008"/>
                  </a:moveTo>
                  <a:lnTo>
                    <a:pt x="1834393" y="217052"/>
                  </a:lnTo>
                  <a:lnTo>
                    <a:pt x="1810813" y="500175"/>
                  </a:lnTo>
                  <a:lnTo>
                    <a:pt x="2066896" y="245766"/>
                  </a:lnTo>
                  <a:lnTo>
                    <a:pt x="2342235" y="279770"/>
                  </a:lnTo>
                  <a:lnTo>
                    <a:pt x="2034994" y="585001"/>
                  </a:lnTo>
                  <a:lnTo>
                    <a:pt x="2262917" y="1202305"/>
                  </a:lnTo>
                  <a:lnTo>
                    <a:pt x="2038103" y="1174541"/>
                  </a:lnTo>
                  <a:lnTo>
                    <a:pt x="1878014" y="740955"/>
                  </a:lnTo>
                  <a:lnTo>
                    <a:pt x="1782889" y="835458"/>
                  </a:lnTo>
                  <a:lnTo>
                    <a:pt x="1757534" y="1139893"/>
                  </a:lnTo>
                  <a:lnTo>
                    <a:pt x="1562840" y="1115849"/>
                  </a:lnTo>
                  <a:close/>
                  <a:moveTo>
                    <a:pt x="1108957" y="127463"/>
                  </a:moveTo>
                  <a:lnTo>
                    <a:pt x="1303651" y="151507"/>
                  </a:lnTo>
                  <a:lnTo>
                    <a:pt x="1246537" y="837267"/>
                  </a:lnTo>
                  <a:lnTo>
                    <a:pt x="1537902" y="873249"/>
                  </a:lnTo>
                  <a:lnTo>
                    <a:pt x="1518156" y="1110331"/>
                  </a:lnTo>
                  <a:lnTo>
                    <a:pt x="1226791" y="1074348"/>
                  </a:lnTo>
                  <a:lnTo>
                    <a:pt x="1226791" y="1074348"/>
                  </a:lnTo>
                  <a:lnTo>
                    <a:pt x="1032097" y="1050304"/>
                  </a:lnTo>
                  <a:lnTo>
                    <a:pt x="1032098" y="1050303"/>
                  </a:lnTo>
                  <a:lnTo>
                    <a:pt x="1032097" y="1050303"/>
                  </a:lnTo>
                  <a:lnTo>
                    <a:pt x="1051843" y="813222"/>
                  </a:lnTo>
                  <a:lnTo>
                    <a:pt x="1051843" y="813222"/>
                  </a:lnTo>
                  <a:close/>
                  <a:moveTo>
                    <a:pt x="830011" y="93013"/>
                  </a:moveTo>
                  <a:lnTo>
                    <a:pt x="1024706" y="117057"/>
                  </a:lnTo>
                  <a:lnTo>
                    <a:pt x="947846" y="1039899"/>
                  </a:lnTo>
                  <a:lnTo>
                    <a:pt x="753152" y="1015855"/>
                  </a:lnTo>
                  <a:close/>
                  <a:moveTo>
                    <a:pt x="76859" y="0"/>
                  </a:moveTo>
                  <a:lnTo>
                    <a:pt x="132081" y="6820"/>
                  </a:lnTo>
                  <a:lnTo>
                    <a:pt x="363378" y="35385"/>
                  </a:lnTo>
                  <a:lnTo>
                    <a:pt x="400098" y="175929"/>
                  </a:lnTo>
                  <a:lnTo>
                    <a:pt x="459243" y="47223"/>
                  </a:lnTo>
                  <a:lnTo>
                    <a:pt x="690539" y="75788"/>
                  </a:lnTo>
                  <a:lnTo>
                    <a:pt x="735300" y="81316"/>
                  </a:lnTo>
                  <a:lnTo>
                    <a:pt x="658441" y="1004158"/>
                  </a:lnTo>
                  <a:lnTo>
                    <a:pt x="463746" y="980113"/>
                  </a:lnTo>
                  <a:lnTo>
                    <a:pt x="505533" y="478380"/>
                  </a:lnTo>
                  <a:lnTo>
                    <a:pt x="345993" y="825557"/>
                  </a:lnTo>
                  <a:lnTo>
                    <a:pt x="238928" y="415771"/>
                  </a:lnTo>
                  <a:lnTo>
                    <a:pt x="194694" y="946886"/>
                  </a:lnTo>
                  <a:lnTo>
                    <a:pt x="0" y="9228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DEB62363-FE86-627B-C38A-E118F3010E9A}"/>
                </a:ext>
              </a:extLst>
            </p:cNvPr>
            <p:cNvSpPr/>
            <p:nvPr/>
          </p:nvSpPr>
          <p:spPr>
            <a:xfrm flipH="1">
              <a:off x="2025703" y="3171060"/>
              <a:ext cx="972108" cy="2840422"/>
            </a:xfrm>
            <a:custGeom>
              <a:avLst/>
              <a:gdLst>
                <a:gd name="connsiteX0" fmla="*/ 0 w 972108"/>
                <a:gd name="connsiteY0" fmla="*/ 0 h 2840422"/>
                <a:gd name="connsiteX1" fmla="*/ 0 w 972108"/>
                <a:gd name="connsiteY1" fmla="*/ 2414456 h 2840422"/>
                <a:gd name="connsiteX2" fmla="*/ 14041 w 972108"/>
                <a:gd name="connsiteY2" fmla="*/ 2420272 h 2840422"/>
                <a:gd name="connsiteX3" fmla="*/ 23707 w 972108"/>
                <a:gd name="connsiteY3" fmla="*/ 2443607 h 2840422"/>
                <a:gd name="connsiteX4" fmla="*/ 23706 w 972108"/>
                <a:gd name="connsiteY4" fmla="*/ 2716623 h 2840422"/>
                <a:gd name="connsiteX5" fmla="*/ 943187 w 972108"/>
                <a:gd name="connsiteY5" fmla="*/ 2840422 h 2840422"/>
                <a:gd name="connsiteX6" fmla="*/ 943187 w 972108"/>
                <a:gd name="connsiteY6" fmla="*/ 2570607 h 2840422"/>
                <a:gd name="connsiteX7" fmla="*/ 952853 w 972108"/>
                <a:gd name="connsiteY7" fmla="*/ 2547272 h 2840422"/>
                <a:gd name="connsiteX8" fmla="*/ 972108 w 972108"/>
                <a:gd name="connsiteY8" fmla="*/ 2539296 h 2840422"/>
                <a:gd name="connsiteX9" fmla="*/ 972108 w 972108"/>
                <a:gd name="connsiteY9" fmla="*/ 130885 h 284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72108" h="2840422">
                  <a:moveTo>
                    <a:pt x="0" y="0"/>
                  </a:moveTo>
                  <a:lnTo>
                    <a:pt x="0" y="2414456"/>
                  </a:lnTo>
                  <a:lnTo>
                    <a:pt x="14041" y="2420272"/>
                  </a:lnTo>
                  <a:cubicBezTo>
                    <a:pt x="20013" y="2426244"/>
                    <a:pt x="23707" y="2434494"/>
                    <a:pt x="23707" y="2443607"/>
                  </a:cubicBezTo>
                  <a:lnTo>
                    <a:pt x="23706" y="2716623"/>
                  </a:lnTo>
                  <a:lnTo>
                    <a:pt x="943187" y="2840422"/>
                  </a:lnTo>
                  <a:lnTo>
                    <a:pt x="943187" y="2570607"/>
                  </a:lnTo>
                  <a:cubicBezTo>
                    <a:pt x="943187" y="2561494"/>
                    <a:pt x="946881" y="2553244"/>
                    <a:pt x="952853" y="2547272"/>
                  </a:cubicBezTo>
                  <a:lnTo>
                    <a:pt x="972108" y="2539296"/>
                  </a:lnTo>
                  <a:lnTo>
                    <a:pt x="972108" y="130885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861186E6-C66A-0C93-4CD3-28E4633D9BD6}"/>
                </a:ext>
              </a:extLst>
            </p:cNvPr>
            <p:cNvSpPr/>
            <p:nvPr/>
          </p:nvSpPr>
          <p:spPr>
            <a:xfrm flipH="1">
              <a:off x="3969919" y="3171060"/>
              <a:ext cx="972108" cy="2839552"/>
            </a:xfrm>
            <a:custGeom>
              <a:avLst/>
              <a:gdLst>
                <a:gd name="connsiteX0" fmla="*/ 0 w 972108"/>
                <a:gd name="connsiteY0" fmla="*/ 0 h 2839552"/>
                <a:gd name="connsiteX1" fmla="*/ 0 w 972108"/>
                <a:gd name="connsiteY1" fmla="*/ 2713431 h 2839552"/>
                <a:gd name="connsiteX2" fmla="*/ 936721 w 972108"/>
                <a:gd name="connsiteY2" fmla="*/ 2839552 h 2839552"/>
                <a:gd name="connsiteX3" fmla="*/ 936721 w 972108"/>
                <a:gd name="connsiteY3" fmla="*/ 2570607 h 2839552"/>
                <a:gd name="connsiteX4" fmla="*/ 969722 w 972108"/>
                <a:gd name="connsiteY4" fmla="*/ 2537606 h 2839552"/>
                <a:gd name="connsiteX5" fmla="*/ 972108 w 972108"/>
                <a:gd name="connsiteY5" fmla="*/ 2538595 h 2839552"/>
                <a:gd name="connsiteX6" fmla="*/ 972108 w 972108"/>
                <a:gd name="connsiteY6" fmla="*/ 130885 h 283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2108" h="2839552">
                  <a:moveTo>
                    <a:pt x="0" y="0"/>
                  </a:moveTo>
                  <a:lnTo>
                    <a:pt x="0" y="2713431"/>
                  </a:lnTo>
                  <a:lnTo>
                    <a:pt x="936721" y="2839552"/>
                  </a:lnTo>
                  <a:lnTo>
                    <a:pt x="936721" y="2570607"/>
                  </a:lnTo>
                  <a:cubicBezTo>
                    <a:pt x="936721" y="2552381"/>
                    <a:pt x="951496" y="2537606"/>
                    <a:pt x="969722" y="2537606"/>
                  </a:cubicBezTo>
                  <a:lnTo>
                    <a:pt x="972108" y="2538595"/>
                  </a:lnTo>
                  <a:lnTo>
                    <a:pt x="972108" y="130885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C51D3880-F1FD-E6E8-03E1-306D70C05889}"/>
              </a:ext>
            </a:extLst>
          </p:cNvPr>
          <p:cNvGrpSpPr/>
          <p:nvPr/>
        </p:nvGrpSpPr>
        <p:grpSpPr>
          <a:xfrm>
            <a:off x="1465082" y="871268"/>
            <a:ext cx="1044689" cy="2642909"/>
            <a:chOff x="6551899" y="-108725"/>
            <a:chExt cx="2252294" cy="5697969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916ED8F5-4BF7-2B9B-875E-FB85686E94AE}"/>
                </a:ext>
              </a:extLst>
            </p:cNvPr>
            <p:cNvSpPr/>
            <p:nvPr/>
          </p:nvSpPr>
          <p:spPr>
            <a:xfrm rot="5400000" flipV="1">
              <a:off x="6249273" y="321077"/>
              <a:ext cx="1529882" cy="919479"/>
            </a:xfrm>
            <a:custGeom>
              <a:avLst/>
              <a:gdLst>
                <a:gd name="connsiteX0" fmla="*/ 0 w 1548509"/>
                <a:gd name="connsiteY0" fmla="*/ 921918 h 921918"/>
                <a:gd name="connsiteX1" fmla="*/ 1059180 w 1548509"/>
                <a:gd name="connsiteY1" fmla="*/ 921918 h 921918"/>
                <a:gd name="connsiteX2" fmla="*/ 1548509 w 1548509"/>
                <a:gd name="connsiteY2" fmla="*/ 0 h 921918"/>
                <a:gd name="connsiteX3" fmla="*/ 489329 w 1548509"/>
                <a:gd name="connsiteY3" fmla="*/ 0 h 921918"/>
                <a:gd name="connsiteX0" fmla="*/ 0 w 1548509"/>
                <a:gd name="connsiteY0" fmla="*/ 921918 h 921918"/>
                <a:gd name="connsiteX1" fmla="*/ 1059180 w 1548509"/>
                <a:gd name="connsiteY1" fmla="*/ 921918 h 921918"/>
                <a:gd name="connsiteX2" fmla="*/ 1548509 w 1548509"/>
                <a:gd name="connsiteY2" fmla="*/ 0 h 921918"/>
                <a:gd name="connsiteX3" fmla="*/ 489329 w 1548509"/>
                <a:gd name="connsiteY3" fmla="*/ 0 h 921918"/>
                <a:gd name="connsiteX4" fmla="*/ 164681 w 1548509"/>
                <a:gd name="connsiteY4" fmla="*/ 335280 h 921918"/>
                <a:gd name="connsiteX5" fmla="*/ 0 w 1548509"/>
                <a:gd name="connsiteY5" fmla="*/ 921918 h 921918"/>
                <a:gd name="connsiteX0" fmla="*/ 0 w 1548509"/>
                <a:gd name="connsiteY0" fmla="*/ 921918 h 921918"/>
                <a:gd name="connsiteX1" fmla="*/ 1059180 w 1548509"/>
                <a:gd name="connsiteY1" fmla="*/ 921918 h 921918"/>
                <a:gd name="connsiteX2" fmla="*/ 1548509 w 1548509"/>
                <a:gd name="connsiteY2" fmla="*/ 0 h 921918"/>
                <a:gd name="connsiteX3" fmla="*/ 489329 w 1548509"/>
                <a:gd name="connsiteY3" fmla="*/ 0 h 921918"/>
                <a:gd name="connsiteX4" fmla="*/ 164681 w 1548509"/>
                <a:gd name="connsiteY4" fmla="*/ 335280 h 921918"/>
                <a:gd name="connsiteX5" fmla="*/ 0 w 1548509"/>
                <a:gd name="connsiteY5" fmla="*/ 921918 h 921918"/>
                <a:gd name="connsiteX0" fmla="*/ 0 w 1548509"/>
                <a:gd name="connsiteY0" fmla="*/ 921918 h 921918"/>
                <a:gd name="connsiteX1" fmla="*/ 1059180 w 1548509"/>
                <a:gd name="connsiteY1" fmla="*/ 921918 h 921918"/>
                <a:gd name="connsiteX2" fmla="*/ 1548509 w 1548509"/>
                <a:gd name="connsiteY2" fmla="*/ 0 h 921918"/>
                <a:gd name="connsiteX3" fmla="*/ 489329 w 1548509"/>
                <a:gd name="connsiteY3" fmla="*/ 0 h 921918"/>
                <a:gd name="connsiteX4" fmla="*/ 164681 w 1548509"/>
                <a:gd name="connsiteY4" fmla="*/ 335280 h 921918"/>
                <a:gd name="connsiteX5" fmla="*/ 0 w 1548509"/>
                <a:gd name="connsiteY5" fmla="*/ 921918 h 921918"/>
                <a:gd name="connsiteX0" fmla="*/ 0 w 1548509"/>
                <a:gd name="connsiteY0" fmla="*/ 921918 h 921918"/>
                <a:gd name="connsiteX1" fmla="*/ 1059180 w 1548509"/>
                <a:gd name="connsiteY1" fmla="*/ 921918 h 921918"/>
                <a:gd name="connsiteX2" fmla="*/ 1548509 w 1548509"/>
                <a:gd name="connsiteY2" fmla="*/ 0 h 921918"/>
                <a:gd name="connsiteX3" fmla="*/ 489329 w 1548509"/>
                <a:gd name="connsiteY3" fmla="*/ 0 h 921918"/>
                <a:gd name="connsiteX4" fmla="*/ 120234 w 1548509"/>
                <a:gd name="connsiteY4" fmla="*/ 335283 h 921918"/>
                <a:gd name="connsiteX5" fmla="*/ 0 w 1548509"/>
                <a:gd name="connsiteY5" fmla="*/ 921918 h 921918"/>
                <a:gd name="connsiteX0" fmla="*/ 0 w 1548509"/>
                <a:gd name="connsiteY0" fmla="*/ 921918 h 921918"/>
                <a:gd name="connsiteX1" fmla="*/ 1059180 w 1548509"/>
                <a:gd name="connsiteY1" fmla="*/ 921918 h 921918"/>
                <a:gd name="connsiteX2" fmla="*/ 1548509 w 1548509"/>
                <a:gd name="connsiteY2" fmla="*/ 0 h 921918"/>
                <a:gd name="connsiteX3" fmla="*/ 489329 w 1548509"/>
                <a:gd name="connsiteY3" fmla="*/ 0 h 921918"/>
                <a:gd name="connsiteX4" fmla="*/ 82137 w 1548509"/>
                <a:gd name="connsiteY4" fmla="*/ 443236 h 921918"/>
                <a:gd name="connsiteX5" fmla="*/ 0 w 1548509"/>
                <a:gd name="connsiteY5" fmla="*/ 921918 h 921918"/>
                <a:gd name="connsiteX0" fmla="*/ 0 w 1548509"/>
                <a:gd name="connsiteY0" fmla="*/ 921918 h 921918"/>
                <a:gd name="connsiteX1" fmla="*/ 1059180 w 1548509"/>
                <a:gd name="connsiteY1" fmla="*/ 921918 h 921918"/>
                <a:gd name="connsiteX2" fmla="*/ 1548509 w 1548509"/>
                <a:gd name="connsiteY2" fmla="*/ 0 h 921918"/>
                <a:gd name="connsiteX3" fmla="*/ 489329 w 1548509"/>
                <a:gd name="connsiteY3" fmla="*/ 0 h 921918"/>
                <a:gd name="connsiteX4" fmla="*/ 56740 w 1548509"/>
                <a:gd name="connsiteY4" fmla="*/ 379739 h 921918"/>
                <a:gd name="connsiteX5" fmla="*/ 0 w 1548509"/>
                <a:gd name="connsiteY5" fmla="*/ 921918 h 921918"/>
                <a:gd name="connsiteX0" fmla="*/ 0 w 1548509"/>
                <a:gd name="connsiteY0" fmla="*/ 921918 h 921918"/>
                <a:gd name="connsiteX1" fmla="*/ 1059180 w 1548509"/>
                <a:gd name="connsiteY1" fmla="*/ 921918 h 921918"/>
                <a:gd name="connsiteX2" fmla="*/ 1548509 w 1548509"/>
                <a:gd name="connsiteY2" fmla="*/ 0 h 921918"/>
                <a:gd name="connsiteX3" fmla="*/ 489329 w 1548509"/>
                <a:gd name="connsiteY3" fmla="*/ 0 h 921918"/>
                <a:gd name="connsiteX4" fmla="*/ 252775 w 1548509"/>
                <a:gd name="connsiteY4" fmla="*/ 624865 h 921918"/>
                <a:gd name="connsiteX5" fmla="*/ 0 w 1548509"/>
                <a:gd name="connsiteY5" fmla="*/ 921918 h 921918"/>
                <a:gd name="connsiteX0" fmla="*/ 0 w 1548509"/>
                <a:gd name="connsiteY0" fmla="*/ 921918 h 921918"/>
                <a:gd name="connsiteX1" fmla="*/ 1059180 w 1548509"/>
                <a:gd name="connsiteY1" fmla="*/ 921918 h 921918"/>
                <a:gd name="connsiteX2" fmla="*/ 1548509 w 1548509"/>
                <a:gd name="connsiteY2" fmla="*/ 0 h 921918"/>
                <a:gd name="connsiteX3" fmla="*/ 489329 w 1548509"/>
                <a:gd name="connsiteY3" fmla="*/ 0 h 921918"/>
                <a:gd name="connsiteX4" fmla="*/ 255991 w 1548509"/>
                <a:gd name="connsiteY4" fmla="*/ 653518 h 921918"/>
                <a:gd name="connsiteX5" fmla="*/ 0 w 1548509"/>
                <a:gd name="connsiteY5" fmla="*/ 921918 h 92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8509" h="921918">
                  <a:moveTo>
                    <a:pt x="0" y="921918"/>
                  </a:moveTo>
                  <a:lnTo>
                    <a:pt x="1059180" y="921918"/>
                  </a:lnTo>
                  <a:lnTo>
                    <a:pt x="1548509" y="0"/>
                  </a:lnTo>
                  <a:lnTo>
                    <a:pt x="489329" y="0"/>
                  </a:lnTo>
                  <a:lnTo>
                    <a:pt x="255991" y="653518"/>
                  </a:lnTo>
                  <a:lnTo>
                    <a:pt x="0" y="9219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94FA7E82-4607-A730-6DE9-B287A1BECEE8}"/>
                </a:ext>
              </a:extLst>
            </p:cNvPr>
            <p:cNvSpPr/>
            <p:nvPr/>
          </p:nvSpPr>
          <p:spPr>
            <a:xfrm rot="5400000">
              <a:off x="7356787" y="116286"/>
              <a:ext cx="1548747" cy="1317024"/>
            </a:xfrm>
            <a:custGeom>
              <a:avLst/>
              <a:gdLst>
                <a:gd name="connsiteX0" fmla="*/ 0 w 1548747"/>
                <a:gd name="connsiteY0" fmla="*/ 1317024 h 1317024"/>
                <a:gd name="connsiteX1" fmla="*/ 489567 w 1548747"/>
                <a:gd name="connsiteY1" fmla="*/ 0 h 1317024"/>
                <a:gd name="connsiteX2" fmla="*/ 1548747 w 1548747"/>
                <a:gd name="connsiteY2" fmla="*/ 0 h 1317024"/>
                <a:gd name="connsiteX3" fmla="*/ 1059180 w 1548747"/>
                <a:gd name="connsiteY3" fmla="*/ 1317024 h 1317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8747" h="1317024">
                  <a:moveTo>
                    <a:pt x="0" y="1317024"/>
                  </a:moveTo>
                  <a:lnTo>
                    <a:pt x="489567" y="0"/>
                  </a:lnTo>
                  <a:lnTo>
                    <a:pt x="1548747" y="0"/>
                  </a:lnTo>
                  <a:lnTo>
                    <a:pt x="1059180" y="131702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C958C6B5-739F-FBF7-4E29-A620F0F5CFC3}"/>
                </a:ext>
              </a:extLst>
            </p:cNvPr>
            <p:cNvSpPr/>
            <p:nvPr/>
          </p:nvSpPr>
          <p:spPr>
            <a:xfrm>
              <a:off x="7476686" y="-108725"/>
              <a:ext cx="1327507" cy="598491"/>
            </a:xfrm>
            <a:custGeom>
              <a:avLst/>
              <a:gdLst>
                <a:gd name="connsiteX0" fmla="*/ 0 w 2231231"/>
                <a:gd name="connsiteY0" fmla="*/ 259556 h 1414462"/>
                <a:gd name="connsiteX1" fmla="*/ 0 w 2231231"/>
                <a:gd name="connsiteY1" fmla="*/ 40481 h 1414462"/>
                <a:gd name="connsiteX2" fmla="*/ 40481 w 2231231"/>
                <a:gd name="connsiteY2" fmla="*/ 0 h 1414462"/>
                <a:gd name="connsiteX3" fmla="*/ 2231231 w 2231231"/>
                <a:gd name="connsiteY3" fmla="*/ 1081087 h 1414462"/>
                <a:gd name="connsiteX4" fmla="*/ 2231231 w 2231231"/>
                <a:gd name="connsiteY4" fmla="*/ 1150144 h 1414462"/>
                <a:gd name="connsiteX5" fmla="*/ 2231231 w 2231231"/>
                <a:gd name="connsiteY5" fmla="*/ 1414462 h 1414462"/>
                <a:gd name="connsiteX6" fmla="*/ 0 w 2231231"/>
                <a:gd name="connsiteY6" fmla="*/ 259556 h 1414462"/>
                <a:gd name="connsiteX0" fmla="*/ 0 w 2231231"/>
                <a:gd name="connsiteY0" fmla="*/ 259556 h 1404937"/>
                <a:gd name="connsiteX1" fmla="*/ 0 w 2231231"/>
                <a:gd name="connsiteY1" fmla="*/ 40481 h 1404937"/>
                <a:gd name="connsiteX2" fmla="*/ 40481 w 2231231"/>
                <a:gd name="connsiteY2" fmla="*/ 0 h 1404937"/>
                <a:gd name="connsiteX3" fmla="*/ 2231231 w 2231231"/>
                <a:gd name="connsiteY3" fmla="*/ 1081087 h 1404937"/>
                <a:gd name="connsiteX4" fmla="*/ 2231231 w 2231231"/>
                <a:gd name="connsiteY4" fmla="*/ 1150144 h 1404937"/>
                <a:gd name="connsiteX5" fmla="*/ 2212181 w 2231231"/>
                <a:gd name="connsiteY5" fmla="*/ 1404937 h 1404937"/>
                <a:gd name="connsiteX6" fmla="*/ 0 w 2231231"/>
                <a:gd name="connsiteY6" fmla="*/ 259556 h 1404937"/>
                <a:gd name="connsiteX0" fmla="*/ 0 w 2231231"/>
                <a:gd name="connsiteY0" fmla="*/ 259556 h 1404937"/>
                <a:gd name="connsiteX1" fmla="*/ 0 w 2231231"/>
                <a:gd name="connsiteY1" fmla="*/ 40481 h 1404937"/>
                <a:gd name="connsiteX2" fmla="*/ 40481 w 2231231"/>
                <a:gd name="connsiteY2" fmla="*/ 0 h 1404937"/>
                <a:gd name="connsiteX3" fmla="*/ 2178844 w 2231231"/>
                <a:gd name="connsiteY3" fmla="*/ 1054893 h 1404937"/>
                <a:gd name="connsiteX4" fmla="*/ 2231231 w 2231231"/>
                <a:gd name="connsiteY4" fmla="*/ 1150144 h 1404937"/>
                <a:gd name="connsiteX5" fmla="*/ 2212181 w 2231231"/>
                <a:gd name="connsiteY5" fmla="*/ 1404937 h 1404937"/>
                <a:gd name="connsiteX6" fmla="*/ 0 w 2231231"/>
                <a:gd name="connsiteY6" fmla="*/ 259556 h 1404937"/>
                <a:gd name="connsiteX0" fmla="*/ 0 w 2231231"/>
                <a:gd name="connsiteY0" fmla="*/ 259556 h 1404937"/>
                <a:gd name="connsiteX1" fmla="*/ 0 w 2231231"/>
                <a:gd name="connsiteY1" fmla="*/ 40481 h 1404937"/>
                <a:gd name="connsiteX2" fmla="*/ 40481 w 2231231"/>
                <a:gd name="connsiteY2" fmla="*/ 0 h 1404937"/>
                <a:gd name="connsiteX3" fmla="*/ 2178844 w 2231231"/>
                <a:gd name="connsiteY3" fmla="*/ 1054893 h 1404937"/>
                <a:gd name="connsiteX4" fmla="*/ 2231231 w 2231231"/>
                <a:gd name="connsiteY4" fmla="*/ 1121569 h 1404937"/>
                <a:gd name="connsiteX5" fmla="*/ 2212181 w 2231231"/>
                <a:gd name="connsiteY5" fmla="*/ 1404937 h 1404937"/>
                <a:gd name="connsiteX6" fmla="*/ 0 w 2231231"/>
                <a:gd name="connsiteY6" fmla="*/ 259556 h 1404937"/>
                <a:gd name="connsiteX0" fmla="*/ 0 w 2231231"/>
                <a:gd name="connsiteY0" fmla="*/ 259556 h 1404937"/>
                <a:gd name="connsiteX1" fmla="*/ 0 w 2231231"/>
                <a:gd name="connsiteY1" fmla="*/ 40481 h 1404937"/>
                <a:gd name="connsiteX2" fmla="*/ 40481 w 2231231"/>
                <a:gd name="connsiteY2" fmla="*/ 0 h 1404937"/>
                <a:gd name="connsiteX3" fmla="*/ 2188369 w 2231231"/>
                <a:gd name="connsiteY3" fmla="*/ 1059656 h 1404937"/>
                <a:gd name="connsiteX4" fmla="*/ 2231231 w 2231231"/>
                <a:gd name="connsiteY4" fmla="*/ 1121569 h 1404937"/>
                <a:gd name="connsiteX5" fmla="*/ 2212181 w 2231231"/>
                <a:gd name="connsiteY5" fmla="*/ 1404937 h 1404937"/>
                <a:gd name="connsiteX6" fmla="*/ 0 w 2231231"/>
                <a:gd name="connsiteY6" fmla="*/ 259556 h 1404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31231" h="1404937">
                  <a:moveTo>
                    <a:pt x="0" y="259556"/>
                  </a:moveTo>
                  <a:lnTo>
                    <a:pt x="0" y="40481"/>
                  </a:lnTo>
                  <a:lnTo>
                    <a:pt x="40481" y="0"/>
                  </a:lnTo>
                  <a:lnTo>
                    <a:pt x="2188369" y="1059656"/>
                  </a:lnTo>
                  <a:lnTo>
                    <a:pt x="2231231" y="1121569"/>
                  </a:lnTo>
                  <a:lnTo>
                    <a:pt x="2212181" y="1404937"/>
                  </a:lnTo>
                  <a:lnTo>
                    <a:pt x="0" y="259556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CCE86F07-4D5B-06DA-88D7-40B0340DC0C0}"/>
                </a:ext>
              </a:extLst>
            </p:cNvPr>
            <p:cNvGrpSpPr/>
            <p:nvPr/>
          </p:nvGrpSpPr>
          <p:grpSpPr>
            <a:xfrm>
              <a:off x="6551899" y="1455355"/>
              <a:ext cx="2238943" cy="4133889"/>
              <a:chOff x="-2151116" y="1829561"/>
              <a:chExt cx="2238943" cy="5773646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0E37BE5D-CF1A-0226-75BA-C130AD4CF95A}"/>
                  </a:ext>
                </a:extLst>
              </p:cNvPr>
              <p:cNvSpPr/>
              <p:nvPr/>
            </p:nvSpPr>
            <p:spPr>
              <a:xfrm rot="5400000">
                <a:off x="-4379427" y="4057872"/>
                <a:ext cx="5773645" cy="1317024"/>
              </a:xfrm>
              <a:custGeom>
                <a:avLst/>
                <a:gdLst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2769734 w 5773645"/>
                  <a:gd name="connsiteY2" fmla="*/ 0 h 1317024"/>
                  <a:gd name="connsiteX3" fmla="*/ 3687670 w 5773645"/>
                  <a:gd name="connsiteY3" fmla="*/ 0 h 1317024"/>
                  <a:gd name="connsiteX4" fmla="*/ 5773645 w 5773645"/>
                  <a:gd name="connsiteY4" fmla="*/ 0 h 1317024"/>
                  <a:gd name="connsiteX5" fmla="*/ 5089886 w 5773645"/>
                  <a:gd name="connsiteY5" fmla="*/ 1317024 h 1317024"/>
                  <a:gd name="connsiteX6" fmla="*/ 3003911 w 5773645"/>
                  <a:gd name="connsiteY6" fmla="*/ 1317024 h 1317024"/>
                  <a:gd name="connsiteX7" fmla="*/ 2085975 w 5773645"/>
                  <a:gd name="connsiteY7" fmla="*/ 1317024 h 1317024"/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2769734 w 5773645"/>
                  <a:gd name="connsiteY2" fmla="*/ 0 h 1317024"/>
                  <a:gd name="connsiteX3" fmla="*/ 3687670 w 5773645"/>
                  <a:gd name="connsiteY3" fmla="*/ 0 h 1317024"/>
                  <a:gd name="connsiteX4" fmla="*/ 5773645 w 5773645"/>
                  <a:gd name="connsiteY4" fmla="*/ 0 h 1317024"/>
                  <a:gd name="connsiteX5" fmla="*/ 5089886 w 5773645"/>
                  <a:gd name="connsiteY5" fmla="*/ 1317024 h 1317024"/>
                  <a:gd name="connsiteX6" fmla="*/ 3003911 w 5773645"/>
                  <a:gd name="connsiteY6" fmla="*/ 1317024 h 1317024"/>
                  <a:gd name="connsiteX7" fmla="*/ 0 w 5773645"/>
                  <a:gd name="connsiteY7" fmla="*/ 1317024 h 1317024"/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2769734 w 5773645"/>
                  <a:gd name="connsiteY2" fmla="*/ 0 h 1317024"/>
                  <a:gd name="connsiteX3" fmla="*/ 3687670 w 5773645"/>
                  <a:gd name="connsiteY3" fmla="*/ 0 h 1317024"/>
                  <a:gd name="connsiteX4" fmla="*/ 5773645 w 5773645"/>
                  <a:gd name="connsiteY4" fmla="*/ 0 h 1317024"/>
                  <a:gd name="connsiteX5" fmla="*/ 5089886 w 5773645"/>
                  <a:gd name="connsiteY5" fmla="*/ 1317024 h 1317024"/>
                  <a:gd name="connsiteX6" fmla="*/ 0 w 5773645"/>
                  <a:gd name="connsiteY6" fmla="*/ 1317024 h 1317024"/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3687670 w 5773645"/>
                  <a:gd name="connsiteY2" fmla="*/ 0 h 1317024"/>
                  <a:gd name="connsiteX3" fmla="*/ 5773645 w 5773645"/>
                  <a:gd name="connsiteY3" fmla="*/ 0 h 1317024"/>
                  <a:gd name="connsiteX4" fmla="*/ 5089886 w 5773645"/>
                  <a:gd name="connsiteY4" fmla="*/ 1317024 h 1317024"/>
                  <a:gd name="connsiteX5" fmla="*/ 0 w 5773645"/>
                  <a:gd name="connsiteY5" fmla="*/ 1317024 h 1317024"/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5773645 w 5773645"/>
                  <a:gd name="connsiteY2" fmla="*/ 0 h 1317024"/>
                  <a:gd name="connsiteX3" fmla="*/ 5089886 w 5773645"/>
                  <a:gd name="connsiteY3" fmla="*/ 1317024 h 1317024"/>
                  <a:gd name="connsiteX4" fmla="*/ 0 w 5773645"/>
                  <a:gd name="connsiteY4" fmla="*/ 1317024 h 1317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3645" h="1317024">
                    <a:moveTo>
                      <a:pt x="0" y="1317024"/>
                    </a:moveTo>
                    <a:lnTo>
                      <a:pt x="683759" y="0"/>
                    </a:lnTo>
                    <a:lnTo>
                      <a:pt x="5773645" y="0"/>
                    </a:lnTo>
                    <a:lnTo>
                      <a:pt x="5089886" y="1317024"/>
                    </a:lnTo>
                    <a:lnTo>
                      <a:pt x="0" y="1317024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E01F1B8F-E866-216B-A44F-B7BB2B8BB11A}"/>
                  </a:ext>
                </a:extLst>
              </p:cNvPr>
              <p:cNvSpPr/>
              <p:nvPr/>
            </p:nvSpPr>
            <p:spPr>
              <a:xfrm rot="5400000" flipV="1">
                <a:off x="-3259955" y="4255426"/>
                <a:ext cx="5773645" cy="921918"/>
              </a:xfrm>
              <a:custGeom>
                <a:avLst/>
                <a:gdLst>
                  <a:gd name="connsiteX0" fmla="*/ 0 w 5773645"/>
                  <a:gd name="connsiteY0" fmla="*/ 921918 h 921918"/>
                  <a:gd name="connsiteX1" fmla="*/ 2085975 w 5773645"/>
                  <a:gd name="connsiteY1" fmla="*/ 921918 h 921918"/>
                  <a:gd name="connsiteX2" fmla="*/ 3004243 w 5773645"/>
                  <a:gd name="connsiteY2" fmla="*/ 921918 h 921918"/>
                  <a:gd name="connsiteX3" fmla="*/ 5090218 w 5773645"/>
                  <a:gd name="connsiteY3" fmla="*/ 921918 h 921918"/>
                  <a:gd name="connsiteX4" fmla="*/ 5773645 w 5773645"/>
                  <a:gd name="connsiteY4" fmla="*/ 0 h 921918"/>
                  <a:gd name="connsiteX5" fmla="*/ 3687670 w 5773645"/>
                  <a:gd name="connsiteY5" fmla="*/ 0 h 921918"/>
                  <a:gd name="connsiteX6" fmla="*/ 2769402 w 5773645"/>
                  <a:gd name="connsiteY6" fmla="*/ 0 h 921918"/>
                  <a:gd name="connsiteX7" fmla="*/ 683427 w 5773645"/>
                  <a:gd name="connsiteY7" fmla="*/ 0 h 921918"/>
                  <a:gd name="connsiteX0" fmla="*/ 0 w 5773645"/>
                  <a:gd name="connsiteY0" fmla="*/ 921918 h 921918"/>
                  <a:gd name="connsiteX1" fmla="*/ 2085975 w 5773645"/>
                  <a:gd name="connsiteY1" fmla="*/ 921918 h 921918"/>
                  <a:gd name="connsiteX2" fmla="*/ 3004243 w 5773645"/>
                  <a:gd name="connsiteY2" fmla="*/ 921918 h 921918"/>
                  <a:gd name="connsiteX3" fmla="*/ 5090218 w 5773645"/>
                  <a:gd name="connsiteY3" fmla="*/ 921918 h 921918"/>
                  <a:gd name="connsiteX4" fmla="*/ 5773645 w 5773645"/>
                  <a:gd name="connsiteY4" fmla="*/ 0 h 921918"/>
                  <a:gd name="connsiteX5" fmla="*/ 3687670 w 5773645"/>
                  <a:gd name="connsiteY5" fmla="*/ 0 h 921918"/>
                  <a:gd name="connsiteX6" fmla="*/ 683427 w 5773645"/>
                  <a:gd name="connsiteY6" fmla="*/ 0 h 921918"/>
                  <a:gd name="connsiteX7" fmla="*/ 0 w 5773645"/>
                  <a:gd name="connsiteY7" fmla="*/ 921918 h 921918"/>
                  <a:gd name="connsiteX0" fmla="*/ 0 w 5773645"/>
                  <a:gd name="connsiteY0" fmla="*/ 921918 h 921918"/>
                  <a:gd name="connsiteX1" fmla="*/ 2085975 w 5773645"/>
                  <a:gd name="connsiteY1" fmla="*/ 921918 h 921918"/>
                  <a:gd name="connsiteX2" fmla="*/ 3004243 w 5773645"/>
                  <a:gd name="connsiteY2" fmla="*/ 921918 h 921918"/>
                  <a:gd name="connsiteX3" fmla="*/ 5090218 w 5773645"/>
                  <a:gd name="connsiteY3" fmla="*/ 921918 h 921918"/>
                  <a:gd name="connsiteX4" fmla="*/ 5773645 w 5773645"/>
                  <a:gd name="connsiteY4" fmla="*/ 0 h 921918"/>
                  <a:gd name="connsiteX5" fmla="*/ 683427 w 5773645"/>
                  <a:gd name="connsiteY5" fmla="*/ 0 h 921918"/>
                  <a:gd name="connsiteX6" fmla="*/ 0 w 5773645"/>
                  <a:gd name="connsiteY6" fmla="*/ 921918 h 921918"/>
                  <a:gd name="connsiteX0" fmla="*/ 0 w 5773645"/>
                  <a:gd name="connsiteY0" fmla="*/ 921918 h 921918"/>
                  <a:gd name="connsiteX1" fmla="*/ 2085975 w 5773645"/>
                  <a:gd name="connsiteY1" fmla="*/ 921918 h 921918"/>
                  <a:gd name="connsiteX2" fmla="*/ 5090218 w 5773645"/>
                  <a:gd name="connsiteY2" fmla="*/ 921918 h 921918"/>
                  <a:gd name="connsiteX3" fmla="*/ 5773645 w 5773645"/>
                  <a:gd name="connsiteY3" fmla="*/ 0 h 921918"/>
                  <a:gd name="connsiteX4" fmla="*/ 683427 w 5773645"/>
                  <a:gd name="connsiteY4" fmla="*/ 0 h 921918"/>
                  <a:gd name="connsiteX5" fmla="*/ 0 w 5773645"/>
                  <a:gd name="connsiteY5" fmla="*/ 921918 h 921918"/>
                  <a:gd name="connsiteX0" fmla="*/ 0 w 5773645"/>
                  <a:gd name="connsiteY0" fmla="*/ 921918 h 921918"/>
                  <a:gd name="connsiteX1" fmla="*/ 5090218 w 5773645"/>
                  <a:gd name="connsiteY1" fmla="*/ 921918 h 921918"/>
                  <a:gd name="connsiteX2" fmla="*/ 5773645 w 5773645"/>
                  <a:gd name="connsiteY2" fmla="*/ 0 h 921918"/>
                  <a:gd name="connsiteX3" fmla="*/ 683427 w 5773645"/>
                  <a:gd name="connsiteY3" fmla="*/ 0 h 921918"/>
                  <a:gd name="connsiteX4" fmla="*/ 0 w 5773645"/>
                  <a:gd name="connsiteY4" fmla="*/ 921918 h 92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3645" h="921918">
                    <a:moveTo>
                      <a:pt x="0" y="921918"/>
                    </a:moveTo>
                    <a:lnTo>
                      <a:pt x="5090218" y="921918"/>
                    </a:lnTo>
                    <a:lnTo>
                      <a:pt x="5773645" y="0"/>
                    </a:lnTo>
                    <a:lnTo>
                      <a:pt x="683427" y="0"/>
                    </a:lnTo>
                    <a:lnTo>
                      <a:pt x="0" y="921918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D97B057E-4123-58E3-CC19-3FDE86A6B15F}"/>
                </a:ext>
              </a:extLst>
            </p:cNvPr>
            <p:cNvSpPr/>
            <p:nvPr/>
          </p:nvSpPr>
          <p:spPr>
            <a:xfrm rot="5400000">
              <a:off x="6436037" y="592534"/>
              <a:ext cx="1548747" cy="1317024"/>
            </a:xfrm>
            <a:custGeom>
              <a:avLst/>
              <a:gdLst>
                <a:gd name="connsiteX0" fmla="*/ 0 w 1548747"/>
                <a:gd name="connsiteY0" fmla="*/ 1317024 h 1317024"/>
                <a:gd name="connsiteX1" fmla="*/ 489567 w 1548747"/>
                <a:gd name="connsiteY1" fmla="*/ 0 h 1317024"/>
                <a:gd name="connsiteX2" fmla="*/ 1548747 w 1548747"/>
                <a:gd name="connsiteY2" fmla="*/ 0 h 1317024"/>
                <a:gd name="connsiteX3" fmla="*/ 1059180 w 1548747"/>
                <a:gd name="connsiteY3" fmla="*/ 1317024 h 1317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8747" h="1317024">
                  <a:moveTo>
                    <a:pt x="0" y="1317024"/>
                  </a:moveTo>
                  <a:lnTo>
                    <a:pt x="489567" y="0"/>
                  </a:lnTo>
                  <a:lnTo>
                    <a:pt x="1548747" y="0"/>
                  </a:lnTo>
                  <a:lnTo>
                    <a:pt x="1059180" y="1317024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44D44B4-9296-42E8-D537-ED70225EAEA9}"/>
                </a:ext>
              </a:extLst>
            </p:cNvPr>
            <p:cNvSpPr/>
            <p:nvPr/>
          </p:nvSpPr>
          <p:spPr>
            <a:xfrm rot="5400000" flipV="1">
              <a:off x="7878356" y="851423"/>
              <a:ext cx="1287234" cy="537737"/>
            </a:xfrm>
            <a:custGeom>
              <a:avLst/>
              <a:gdLst>
                <a:gd name="connsiteX0" fmla="*/ 0 w 1287234"/>
                <a:gd name="connsiteY0" fmla="*/ 537737 h 537737"/>
                <a:gd name="connsiteX1" fmla="*/ 1059180 w 1287234"/>
                <a:gd name="connsiteY1" fmla="*/ 537737 h 537737"/>
                <a:gd name="connsiteX2" fmla="*/ 1287234 w 1287234"/>
                <a:gd name="connsiteY2" fmla="*/ 108072 h 537737"/>
                <a:gd name="connsiteX3" fmla="*/ 56275 w 1287234"/>
                <a:gd name="connsiteY3" fmla="*/ 0 h 537737"/>
                <a:gd name="connsiteX4" fmla="*/ 0 w 1287234"/>
                <a:gd name="connsiteY4" fmla="*/ 537737 h 537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7234" h="537737">
                  <a:moveTo>
                    <a:pt x="0" y="537737"/>
                  </a:moveTo>
                  <a:lnTo>
                    <a:pt x="1059180" y="537737"/>
                  </a:lnTo>
                  <a:lnTo>
                    <a:pt x="1287234" y="108072"/>
                  </a:lnTo>
                  <a:lnTo>
                    <a:pt x="56275" y="0"/>
                  </a:lnTo>
                  <a:lnTo>
                    <a:pt x="0" y="537737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593B280B-A984-0EAB-27C3-D51765A4584C}"/>
                </a:ext>
              </a:extLst>
            </p:cNvPr>
            <p:cNvSpPr/>
            <p:nvPr/>
          </p:nvSpPr>
          <p:spPr>
            <a:xfrm rot="5400000" flipV="1">
              <a:off x="7368933" y="1032940"/>
              <a:ext cx="1492234" cy="492253"/>
            </a:xfrm>
            <a:custGeom>
              <a:avLst/>
              <a:gdLst>
                <a:gd name="connsiteX0" fmla="*/ 0 w 1492234"/>
                <a:gd name="connsiteY0" fmla="*/ 384181 h 492253"/>
                <a:gd name="connsiteX1" fmla="*/ 1230959 w 1492234"/>
                <a:gd name="connsiteY1" fmla="*/ 492253 h 492253"/>
                <a:gd name="connsiteX2" fmla="*/ 1492234 w 1492234"/>
                <a:gd name="connsiteY2" fmla="*/ 0 h 492253"/>
                <a:gd name="connsiteX3" fmla="*/ 433054 w 1492234"/>
                <a:gd name="connsiteY3" fmla="*/ 0 h 492253"/>
                <a:gd name="connsiteX4" fmla="*/ 465 w 1492234"/>
                <a:gd name="connsiteY4" fmla="*/ 379739 h 492253"/>
                <a:gd name="connsiteX5" fmla="*/ 0 w 1492234"/>
                <a:gd name="connsiteY5" fmla="*/ 384181 h 492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92234" h="492253">
                  <a:moveTo>
                    <a:pt x="0" y="384181"/>
                  </a:moveTo>
                  <a:lnTo>
                    <a:pt x="1230959" y="492253"/>
                  </a:lnTo>
                  <a:lnTo>
                    <a:pt x="1492234" y="0"/>
                  </a:lnTo>
                  <a:lnTo>
                    <a:pt x="433054" y="0"/>
                  </a:lnTo>
                  <a:lnTo>
                    <a:pt x="465" y="379739"/>
                  </a:lnTo>
                  <a:lnTo>
                    <a:pt x="0" y="384181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048BDE30-E4BB-5014-B868-5BA59A3EADF4}"/>
                </a:ext>
              </a:extLst>
            </p:cNvPr>
            <p:cNvSpPr/>
            <p:nvPr/>
          </p:nvSpPr>
          <p:spPr>
            <a:xfrm>
              <a:off x="7866920" y="1283230"/>
              <a:ext cx="923921" cy="744595"/>
            </a:xfrm>
            <a:custGeom>
              <a:avLst/>
              <a:gdLst>
                <a:gd name="connsiteX0" fmla="*/ 0 w 498475"/>
                <a:gd name="connsiteY0" fmla="*/ 765175 h 765175"/>
                <a:gd name="connsiteX1" fmla="*/ 498475 w 498475"/>
                <a:gd name="connsiteY1" fmla="*/ 393700 h 765175"/>
                <a:gd name="connsiteX2" fmla="*/ 263525 w 498475"/>
                <a:gd name="connsiteY2" fmla="*/ 0 h 765175"/>
                <a:gd name="connsiteX3" fmla="*/ 0 w 498475"/>
                <a:gd name="connsiteY3" fmla="*/ 765175 h 765175"/>
                <a:gd name="connsiteX0" fmla="*/ 0 w 498475"/>
                <a:gd name="connsiteY0" fmla="*/ 638175 h 638175"/>
                <a:gd name="connsiteX1" fmla="*/ 498475 w 498475"/>
                <a:gd name="connsiteY1" fmla="*/ 266700 h 638175"/>
                <a:gd name="connsiteX2" fmla="*/ 273050 w 498475"/>
                <a:gd name="connsiteY2" fmla="*/ 0 h 638175"/>
                <a:gd name="connsiteX3" fmla="*/ 0 w 498475"/>
                <a:gd name="connsiteY3" fmla="*/ 638175 h 638175"/>
                <a:gd name="connsiteX0" fmla="*/ 0 w 501650"/>
                <a:gd name="connsiteY0" fmla="*/ 638175 h 638175"/>
                <a:gd name="connsiteX1" fmla="*/ 501650 w 501650"/>
                <a:gd name="connsiteY1" fmla="*/ 266700 h 638175"/>
                <a:gd name="connsiteX2" fmla="*/ 273050 w 501650"/>
                <a:gd name="connsiteY2" fmla="*/ 0 h 638175"/>
                <a:gd name="connsiteX3" fmla="*/ 0 w 501650"/>
                <a:gd name="connsiteY3" fmla="*/ 638175 h 638175"/>
                <a:gd name="connsiteX0" fmla="*/ 0 w 503961"/>
                <a:gd name="connsiteY0" fmla="*/ 638175 h 638175"/>
                <a:gd name="connsiteX1" fmla="*/ 503961 w 503961"/>
                <a:gd name="connsiteY1" fmla="*/ 241857 h 638175"/>
                <a:gd name="connsiteX2" fmla="*/ 273050 w 503961"/>
                <a:gd name="connsiteY2" fmla="*/ 0 h 638175"/>
                <a:gd name="connsiteX3" fmla="*/ 0 w 503961"/>
                <a:gd name="connsiteY3" fmla="*/ 638175 h 638175"/>
                <a:gd name="connsiteX0" fmla="*/ 0 w 502420"/>
                <a:gd name="connsiteY0" fmla="*/ 638175 h 638175"/>
                <a:gd name="connsiteX1" fmla="*/ 502420 w 502420"/>
                <a:gd name="connsiteY1" fmla="*/ 264371 h 638175"/>
                <a:gd name="connsiteX2" fmla="*/ 273050 w 502420"/>
                <a:gd name="connsiteY2" fmla="*/ 0 h 638175"/>
                <a:gd name="connsiteX3" fmla="*/ 0 w 502420"/>
                <a:gd name="connsiteY3" fmla="*/ 638175 h 638175"/>
                <a:gd name="connsiteX0" fmla="*/ 0 w 502420"/>
                <a:gd name="connsiteY0" fmla="*/ 569857 h 569857"/>
                <a:gd name="connsiteX1" fmla="*/ 502420 w 502420"/>
                <a:gd name="connsiteY1" fmla="*/ 196053 h 569857"/>
                <a:gd name="connsiteX2" fmla="*/ 244544 w 502420"/>
                <a:gd name="connsiteY2" fmla="*/ 0 h 569857"/>
                <a:gd name="connsiteX3" fmla="*/ 0 w 502420"/>
                <a:gd name="connsiteY3" fmla="*/ 569857 h 56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2420" h="569857">
                  <a:moveTo>
                    <a:pt x="0" y="569857"/>
                  </a:moveTo>
                  <a:lnTo>
                    <a:pt x="502420" y="196053"/>
                  </a:lnTo>
                  <a:lnTo>
                    <a:pt x="244544" y="0"/>
                  </a:lnTo>
                  <a:lnTo>
                    <a:pt x="0" y="5698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3742BA36-4634-4F86-3AEE-D9DE944FE7BE}"/>
                </a:ext>
              </a:extLst>
            </p:cNvPr>
            <p:cNvSpPr/>
            <p:nvPr/>
          </p:nvSpPr>
          <p:spPr>
            <a:xfrm>
              <a:off x="6555936" y="367523"/>
              <a:ext cx="1327507" cy="598491"/>
            </a:xfrm>
            <a:custGeom>
              <a:avLst/>
              <a:gdLst>
                <a:gd name="connsiteX0" fmla="*/ 0 w 2231231"/>
                <a:gd name="connsiteY0" fmla="*/ 259556 h 1414462"/>
                <a:gd name="connsiteX1" fmla="*/ 0 w 2231231"/>
                <a:gd name="connsiteY1" fmla="*/ 40481 h 1414462"/>
                <a:gd name="connsiteX2" fmla="*/ 40481 w 2231231"/>
                <a:gd name="connsiteY2" fmla="*/ 0 h 1414462"/>
                <a:gd name="connsiteX3" fmla="*/ 2231231 w 2231231"/>
                <a:gd name="connsiteY3" fmla="*/ 1081087 h 1414462"/>
                <a:gd name="connsiteX4" fmla="*/ 2231231 w 2231231"/>
                <a:gd name="connsiteY4" fmla="*/ 1150144 h 1414462"/>
                <a:gd name="connsiteX5" fmla="*/ 2231231 w 2231231"/>
                <a:gd name="connsiteY5" fmla="*/ 1414462 h 1414462"/>
                <a:gd name="connsiteX6" fmla="*/ 0 w 2231231"/>
                <a:gd name="connsiteY6" fmla="*/ 259556 h 1414462"/>
                <a:gd name="connsiteX0" fmla="*/ 0 w 2231231"/>
                <a:gd name="connsiteY0" fmla="*/ 259556 h 1404937"/>
                <a:gd name="connsiteX1" fmla="*/ 0 w 2231231"/>
                <a:gd name="connsiteY1" fmla="*/ 40481 h 1404937"/>
                <a:gd name="connsiteX2" fmla="*/ 40481 w 2231231"/>
                <a:gd name="connsiteY2" fmla="*/ 0 h 1404937"/>
                <a:gd name="connsiteX3" fmla="*/ 2231231 w 2231231"/>
                <a:gd name="connsiteY3" fmla="*/ 1081087 h 1404937"/>
                <a:gd name="connsiteX4" fmla="*/ 2231231 w 2231231"/>
                <a:gd name="connsiteY4" fmla="*/ 1150144 h 1404937"/>
                <a:gd name="connsiteX5" fmla="*/ 2212181 w 2231231"/>
                <a:gd name="connsiteY5" fmla="*/ 1404937 h 1404937"/>
                <a:gd name="connsiteX6" fmla="*/ 0 w 2231231"/>
                <a:gd name="connsiteY6" fmla="*/ 259556 h 1404937"/>
                <a:gd name="connsiteX0" fmla="*/ 0 w 2231231"/>
                <a:gd name="connsiteY0" fmla="*/ 259556 h 1404937"/>
                <a:gd name="connsiteX1" fmla="*/ 0 w 2231231"/>
                <a:gd name="connsiteY1" fmla="*/ 40481 h 1404937"/>
                <a:gd name="connsiteX2" fmla="*/ 40481 w 2231231"/>
                <a:gd name="connsiteY2" fmla="*/ 0 h 1404937"/>
                <a:gd name="connsiteX3" fmla="*/ 2178844 w 2231231"/>
                <a:gd name="connsiteY3" fmla="*/ 1054893 h 1404937"/>
                <a:gd name="connsiteX4" fmla="*/ 2231231 w 2231231"/>
                <a:gd name="connsiteY4" fmla="*/ 1150144 h 1404937"/>
                <a:gd name="connsiteX5" fmla="*/ 2212181 w 2231231"/>
                <a:gd name="connsiteY5" fmla="*/ 1404937 h 1404937"/>
                <a:gd name="connsiteX6" fmla="*/ 0 w 2231231"/>
                <a:gd name="connsiteY6" fmla="*/ 259556 h 1404937"/>
                <a:gd name="connsiteX0" fmla="*/ 0 w 2231231"/>
                <a:gd name="connsiteY0" fmla="*/ 259556 h 1404937"/>
                <a:gd name="connsiteX1" fmla="*/ 0 w 2231231"/>
                <a:gd name="connsiteY1" fmla="*/ 40481 h 1404937"/>
                <a:gd name="connsiteX2" fmla="*/ 40481 w 2231231"/>
                <a:gd name="connsiteY2" fmla="*/ 0 h 1404937"/>
                <a:gd name="connsiteX3" fmla="*/ 2178844 w 2231231"/>
                <a:gd name="connsiteY3" fmla="*/ 1054893 h 1404937"/>
                <a:gd name="connsiteX4" fmla="*/ 2231231 w 2231231"/>
                <a:gd name="connsiteY4" fmla="*/ 1121569 h 1404937"/>
                <a:gd name="connsiteX5" fmla="*/ 2212181 w 2231231"/>
                <a:gd name="connsiteY5" fmla="*/ 1404937 h 1404937"/>
                <a:gd name="connsiteX6" fmla="*/ 0 w 2231231"/>
                <a:gd name="connsiteY6" fmla="*/ 259556 h 1404937"/>
                <a:gd name="connsiteX0" fmla="*/ 0 w 2231231"/>
                <a:gd name="connsiteY0" fmla="*/ 259556 h 1404937"/>
                <a:gd name="connsiteX1" fmla="*/ 0 w 2231231"/>
                <a:gd name="connsiteY1" fmla="*/ 40481 h 1404937"/>
                <a:gd name="connsiteX2" fmla="*/ 40481 w 2231231"/>
                <a:gd name="connsiteY2" fmla="*/ 0 h 1404937"/>
                <a:gd name="connsiteX3" fmla="*/ 2188369 w 2231231"/>
                <a:gd name="connsiteY3" fmla="*/ 1059656 h 1404937"/>
                <a:gd name="connsiteX4" fmla="*/ 2231231 w 2231231"/>
                <a:gd name="connsiteY4" fmla="*/ 1121569 h 1404937"/>
                <a:gd name="connsiteX5" fmla="*/ 2212181 w 2231231"/>
                <a:gd name="connsiteY5" fmla="*/ 1404937 h 1404937"/>
                <a:gd name="connsiteX6" fmla="*/ 0 w 2231231"/>
                <a:gd name="connsiteY6" fmla="*/ 259556 h 1404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31231" h="1404937">
                  <a:moveTo>
                    <a:pt x="0" y="259556"/>
                  </a:moveTo>
                  <a:lnTo>
                    <a:pt x="0" y="40481"/>
                  </a:lnTo>
                  <a:lnTo>
                    <a:pt x="40481" y="0"/>
                  </a:lnTo>
                  <a:lnTo>
                    <a:pt x="2188369" y="1059656"/>
                  </a:lnTo>
                  <a:lnTo>
                    <a:pt x="2231231" y="1121569"/>
                  </a:lnTo>
                  <a:lnTo>
                    <a:pt x="2212181" y="1404937"/>
                  </a:lnTo>
                  <a:lnTo>
                    <a:pt x="0" y="259556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A755A063-4653-EC3F-FBA0-BE1910B7561B}"/>
                </a:ext>
              </a:extLst>
            </p:cNvPr>
            <p:cNvSpPr/>
            <p:nvPr/>
          </p:nvSpPr>
          <p:spPr>
            <a:xfrm>
              <a:off x="6621162" y="2727074"/>
              <a:ext cx="1180735" cy="1000227"/>
            </a:xfrm>
            <a:custGeom>
              <a:avLst/>
              <a:gdLst>
                <a:gd name="connsiteX0" fmla="*/ 1636186 w 2368859"/>
                <a:gd name="connsiteY0" fmla="*/ 658537 h 2006714"/>
                <a:gd name="connsiteX1" fmla="*/ 1839232 w 2368859"/>
                <a:gd name="connsiteY1" fmla="*/ 740575 h 2006714"/>
                <a:gd name="connsiteX2" fmla="*/ 1837298 w 2368859"/>
                <a:gd name="connsiteY2" fmla="*/ 1063687 h 2006714"/>
                <a:gd name="connsiteX3" fmla="*/ 2081709 w 2368859"/>
                <a:gd name="connsiteY3" fmla="*/ 838546 h 2006714"/>
                <a:gd name="connsiteX4" fmla="*/ 2368859 w 2368859"/>
                <a:gd name="connsiteY4" fmla="*/ 954566 h 2006714"/>
                <a:gd name="connsiteX5" fmla="*/ 2075622 w 2368859"/>
                <a:gd name="connsiteY5" fmla="*/ 1224683 h 2006714"/>
                <a:gd name="connsiteX6" fmla="*/ 2359992 w 2368859"/>
                <a:gd name="connsiteY6" fmla="*/ 2006714 h 2006714"/>
                <a:gd name="connsiteX7" fmla="*/ 2125535 w 2368859"/>
                <a:gd name="connsiteY7" fmla="*/ 1911984 h 2006714"/>
                <a:gd name="connsiteX8" fmla="*/ 1925797 w 2368859"/>
                <a:gd name="connsiteY8" fmla="*/ 1362695 h 2006714"/>
                <a:gd name="connsiteX9" fmla="*/ 1835007 w 2368859"/>
                <a:gd name="connsiteY9" fmla="*/ 1446326 h 2006714"/>
                <a:gd name="connsiteX10" fmla="*/ 1832928 w 2368859"/>
                <a:gd name="connsiteY10" fmla="*/ 1793761 h 2006714"/>
                <a:gd name="connsiteX11" fmla="*/ 1629882 w 2368859"/>
                <a:gd name="connsiteY11" fmla="*/ 1711722 h 2006714"/>
                <a:gd name="connsiteX12" fmla="*/ 1082676 w 2368859"/>
                <a:gd name="connsiteY12" fmla="*/ 434897 h 2006714"/>
                <a:gd name="connsiteX13" fmla="*/ 1285722 w 2368859"/>
                <a:gd name="connsiteY13" fmla="*/ 516935 h 2006714"/>
                <a:gd name="connsiteX14" fmla="*/ 1281038 w 2368859"/>
                <a:gd name="connsiteY14" fmla="*/ 1299554 h 2006714"/>
                <a:gd name="connsiteX15" fmla="*/ 1584902 w 2368859"/>
                <a:gd name="connsiteY15" fmla="*/ 1422327 h 2006714"/>
                <a:gd name="connsiteX16" fmla="*/ 1583282 w 2368859"/>
                <a:gd name="connsiteY16" fmla="*/ 1692894 h 2006714"/>
                <a:gd name="connsiteX17" fmla="*/ 1279418 w 2368859"/>
                <a:gd name="connsiteY17" fmla="*/ 1570122 h 2006714"/>
                <a:gd name="connsiteX18" fmla="*/ 1076372 w 2368859"/>
                <a:gd name="connsiteY18" fmla="*/ 1488084 h 2006714"/>
                <a:gd name="connsiteX19" fmla="*/ 1076372 w 2368859"/>
                <a:gd name="connsiteY19" fmla="*/ 1488083 h 2006714"/>
                <a:gd name="connsiteX20" fmla="*/ 1077991 w 2368859"/>
                <a:gd name="connsiteY20" fmla="*/ 1217516 h 2006714"/>
                <a:gd name="connsiteX21" fmla="*/ 1077992 w 2368859"/>
                <a:gd name="connsiteY21" fmla="*/ 1217516 h 2006714"/>
                <a:gd name="connsiteX22" fmla="*/ 791764 w 2368859"/>
                <a:gd name="connsiteY22" fmla="*/ 317357 h 2006714"/>
                <a:gd name="connsiteX23" fmla="*/ 994810 w 2368859"/>
                <a:gd name="connsiteY23" fmla="*/ 399396 h 2006714"/>
                <a:gd name="connsiteX24" fmla="*/ 988506 w 2368859"/>
                <a:gd name="connsiteY24" fmla="*/ 1452582 h 2006714"/>
                <a:gd name="connsiteX25" fmla="*/ 785461 w 2368859"/>
                <a:gd name="connsiteY25" fmla="*/ 1370544 h 2006714"/>
                <a:gd name="connsiteX26" fmla="*/ 6303 w 2368859"/>
                <a:gd name="connsiteY26" fmla="*/ 0 h 2006714"/>
                <a:gd name="connsiteX27" fmla="*/ 63893 w 2368859"/>
                <a:gd name="connsiteY27" fmla="*/ 23269 h 2006714"/>
                <a:gd name="connsiteX28" fmla="*/ 305113 w 2368859"/>
                <a:gd name="connsiteY28" fmla="*/ 120731 h 2006714"/>
                <a:gd name="connsiteX29" fmla="*/ 354182 w 2368859"/>
                <a:gd name="connsiteY29" fmla="*/ 294567 h 2006714"/>
                <a:gd name="connsiteX30" fmla="*/ 405090 w 2368859"/>
                <a:gd name="connsiteY30" fmla="*/ 161125 h 2006714"/>
                <a:gd name="connsiteX31" fmla="*/ 646308 w 2368859"/>
                <a:gd name="connsiteY31" fmla="*/ 258586 h 2006714"/>
                <a:gd name="connsiteX32" fmla="*/ 692989 w 2368859"/>
                <a:gd name="connsiteY32" fmla="*/ 277447 h 2006714"/>
                <a:gd name="connsiteX33" fmla="*/ 686686 w 2368859"/>
                <a:gd name="connsiteY33" fmla="*/ 1330635 h 2006714"/>
                <a:gd name="connsiteX34" fmla="*/ 483640 w 2368859"/>
                <a:gd name="connsiteY34" fmla="*/ 1248597 h 2006714"/>
                <a:gd name="connsiteX35" fmla="*/ 487067 w 2368859"/>
                <a:gd name="connsiteY35" fmla="*/ 675997 h 2006714"/>
                <a:gd name="connsiteX36" fmla="*/ 349745 w 2368859"/>
                <a:gd name="connsiteY36" fmla="*/ 1035950 h 2006714"/>
                <a:gd name="connsiteX37" fmla="*/ 206673 w 2368859"/>
                <a:gd name="connsiteY37" fmla="*/ 529093 h 2006714"/>
                <a:gd name="connsiteX38" fmla="*/ 203045 w 2368859"/>
                <a:gd name="connsiteY38" fmla="*/ 1135225 h 2006714"/>
                <a:gd name="connsiteX39" fmla="*/ 0 w 2368859"/>
                <a:gd name="connsiteY39" fmla="*/ 1053187 h 2006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368859" h="2006714">
                  <a:moveTo>
                    <a:pt x="1636186" y="658537"/>
                  </a:moveTo>
                  <a:lnTo>
                    <a:pt x="1839232" y="740575"/>
                  </a:lnTo>
                  <a:lnTo>
                    <a:pt x="1837298" y="1063687"/>
                  </a:lnTo>
                  <a:lnTo>
                    <a:pt x="2081709" y="838546"/>
                  </a:lnTo>
                  <a:lnTo>
                    <a:pt x="2368859" y="954566"/>
                  </a:lnTo>
                  <a:lnTo>
                    <a:pt x="2075622" y="1224683"/>
                  </a:lnTo>
                  <a:lnTo>
                    <a:pt x="2359992" y="2006714"/>
                  </a:lnTo>
                  <a:lnTo>
                    <a:pt x="2125535" y="1911984"/>
                  </a:lnTo>
                  <a:lnTo>
                    <a:pt x="1925797" y="1362695"/>
                  </a:lnTo>
                  <a:lnTo>
                    <a:pt x="1835007" y="1446326"/>
                  </a:lnTo>
                  <a:lnTo>
                    <a:pt x="1832928" y="1793761"/>
                  </a:lnTo>
                  <a:lnTo>
                    <a:pt x="1629882" y="1711722"/>
                  </a:lnTo>
                  <a:close/>
                  <a:moveTo>
                    <a:pt x="1082676" y="434897"/>
                  </a:moveTo>
                  <a:lnTo>
                    <a:pt x="1285722" y="516935"/>
                  </a:lnTo>
                  <a:lnTo>
                    <a:pt x="1281038" y="1299554"/>
                  </a:lnTo>
                  <a:lnTo>
                    <a:pt x="1584902" y="1422327"/>
                  </a:lnTo>
                  <a:lnTo>
                    <a:pt x="1583282" y="1692894"/>
                  </a:lnTo>
                  <a:lnTo>
                    <a:pt x="1279418" y="1570122"/>
                  </a:lnTo>
                  <a:lnTo>
                    <a:pt x="1076372" y="1488084"/>
                  </a:lnTo>
                  <a:lnTo>
                    <a:pt x="1076372" y="1488083"/>
                  </a:lnTo>
                  <a:lnTo>
                    <a:pt x="1077991" y="1217516"/>
                  </a:lnTo>
                  <a:lnTo>
                    <a:pt x="1077992" y="1217516"/>
                  </a:lnTo>
                  <a:close/>
                  <a:moveTo>
                    <a:pt x="791764" y="317357"/>
                  </a:moveTo>
                  <a:lnTo>
                    <a:pt x="994810" y="399396"/>
                  </a:lnTo>
                  <a:lnTo>
                    <a:pt x="988506" y="1452582"/>
                  </a:lnTo>
                  <a:lnTo>
                    <a:pt x="785461" y="1370544"/>
                  </a:lnTo>
                  <a:close/>
                  <a:moveTo>
                    <a:pt x="6303" y="0"/>
                  </a:moveTo>
                  <a:lnTo>
                    <a:pt x="63893" y="23269"/>
                  </a:lnTo>
                  <a:lnTo>
                    <a:pt x="305113" y="120731"/>
                  </a:lnTo>
                  <a:lnTo>
                    <a:pt x="354182" y="294567"/>
                  </a:lnTo>
                  <a:lnTo>
                    <a:pt x="405090" y="161125"/>
                  </a:lnTo>
                  <a:lnTo>
                    <a:pt x="646308" y="258586"/>
                  </a:lnTo>
                  <a:lnTo>
                    <a:pt x="692989" y="277447"/>
                  </a:lnTo>
                  <a:lnTo>
                    <a:pt x="686686" y="1330635"/>
                  </a:lnTo>
                  <a:lnTo>
                    <a:pt x="483640" y="1248597"/>
                  </a:lnTo>
                  <a:lnTo>
                    <a:pt x="487067" y="675997"/>
                  </a:lnTo>
                  <a:lnTo>
                    <a:pt x="349745" y="1035950"/>
                  </a:lnTo>
                  <a:lnTo>
                    <a:pt x="206673" y="529093"/>
                  </a:lnTo>
                  <a:lnTo>
                    <a:pt x="203045" y="1135225"/>
                  </a:lnTo>
                  <a:lnTo>
                    <a:pt x="0" y="10531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232A2D08-6EA2-13FA-CD43-E04649620DB7}"/>
                </a:ext>
              </a:extLst>
            </p:cNvPr>
            <p:cNvSpPr/>
            <p:nvPr/>
          </p:nvSpPr>
          <p:spPr>
            <a:xfrm>
              <a:off x="7973231" y="2933516"/>
              <a:ext cx="741479" cy="792995"/>
            </a:xfrm>
            <a:custGeom>
              <a:avLst/>
              <a:gdLst>
                <a:gd name="connsiteX0" fmla="*/ 219382 w 741479"/>
                <a:gd name="connsiteY0" fmla="*/ 295111 h 792995"/>
                <a:gd name="connsiteX1" fmla="*/ 213929 w 741479"/>
                <a:gd name="connsiteY1" fmla="*/ 672073 h 792995"/>
                <a:gd name="connsiteX2" fmla="*/ 150673 w 741479"/>
                <a:gd name="connsiteY2" fmla="*/ 707829 h 792995"/>
                <a:gd name="connsiteX3" fmla="*/ 153637 w 741479"/>
                <a:gd name="connsiteY3" fmla="*/ 502881 h 792995"/>
                <a:gd name="connsiteX4" fmla="*/ 109483 w 741479"/>
                <a:gd name="connsiteY4" fmla="*/ 674962 h 792995"/>
                <a:gd name="connsiteX5" fmla="*/ 66395 w 741479"/>
                <a:gd name="connsiteY5" fmla="*/ 540290 h 792995"/>
                <a:gd name="connsiteX6" fmla="*/ 63257 w 741479"/>
                <a:gd name="connsiteY6" fmla="*/ 757240 h 792995"/>
                <a:gd name="connsiteX7" fmla="*/ 0 w 741479"/>
                <a:gd name="connsiteY7" fmla="*/ 792995 h 792995"/>
                <a:gd name="connsiteX8" fmla="*/ 5454 w 741479"/>
                <a:gd name="connsiteY8" fmla="*/ 416033 h 792995"/>
                <a:gd name="connsiteX9" fmla="*/ 23395 w 741479"/>
                <a:gd name="connsiteY9" fmla="*/ 405892 h 792995"/>
                <a:gd name="connsiteX10" fmla="*/ 98544 w 741479"/>
                <a:gd name="connsiteY10" fmla="*/ 363415 h 792995"/>
                <a:gd name="connsiteX11" fmla="*/ 113322 w 741479"/>
                <a:gd name="connsiteY11" fmla="*/ 409603 h 792995"/>
                <a:gd name="connsiteX12" fmla="*/ 129690 w 741479"/>
                <a:gd name="connsiteY12" fmla="*/ 345809 h 792995"/>
                <a:gd name="connsiteX13" fmla="*/ 204839 w 741479"/>
                <a:gd name="connsiteY13" fmla="*/ 303332 h 792995"/>
                <a:gd name="connsiteX14" fmla="*/ 313410 w 741479"/>
                <a:gd name="connsiteY14" fmla="*/ 241962 h 792995"/>
                <a:gd name="connsiteX15" fmla="*/ 307957 w 741479"/>
                <a:gd name="connsiteY15" fmla="*/ 618924 h 792995"/>
                <a:gd name="connsiteX16" fmla="*/ 244701 w 741479"/>
                <a:gd name="connsiteY16" fmla="*/ 654679 h 792995"/>
                <a:gd name="connsiteX17" fmla="*/ 250154 w 741479"/>
                <a:gd name="connsiteY17" fmla="*/ 277717 h 792995"/>
                <a:gd name="connsiteX18" fmla="*/ 404041 w 741479"/>
                <a:gd name="connsiteY18" fmla="*/ 190735 h 792995"/>
                <a:gd name="connsiteX19" fmla="*/ 399989 w 741479"/>
                <a:gd name="connsiteY19" fmla="*/ 470853 h 792995"/>
                <a:gd name="connsiteX20" fmla="*/ 494653 w 741479"/>
                <a:gd name="connsiteY20" fmla="*/ 417344 h 792995"/>
                <a:gd name="connsiteX21" fmla="*/ 493252 w 741479"/>
                <a:gd name="connsiteY21" fmla="*/ 514187 h 792995"/>
                <a:gd name="connsiteX22" fmla="*/ 398587 w 741479"/>
                <a:gd name="connsiteY22" fmla="*/ 567696 h 792995"/>
                <a:gd name="connsiteX23" fmla="*/ 335331 w 741479"/>
                <a:gd name="connsiteY23" fmla="*/ 603452 h 792995"/>
                <a:gd name="connsiteX24" fmla="*/ 335330 w 741479"/>
                <a:gd name="connsiteY24" fmla="*/ 603451 h 792995"/>
                <a:gd name="connsiteX25" fmla="*/ 336731 w 741479"/>
                <a:gd name="connsiteY25" fmla="*/ 506609 h 792995"/>
                <a:gd name="connsiteX26" fmla="*/ 340784 w 741479"/>
                <a:gd name="connsiteY26" fmla="*/ 226490 h 792995"/>
                <a:gd name="connsiteX27" fmla="*/ 741479 w 741479"/>
                <a:gd name="connsiteY27" fmla="*/ 0 h 792995"/>
                <a:gd name="connsiteX28" fmla="*/ 648839 w 741479"/>
                <a:gd name="connsiteY28" fmla="*/ 189982 h 792995"/>
                <a:gd name="connsiteX29" fmla="*/ 735226 w 741479"/>
                <a:gd name="connsiteY29" fmla="*/ 377412 h 792995"/>
                <a:gd name="connsiteX30" fmla="*/ 662185 w 741479"/>
                <a:gd name="connsiteY30" fmla="*/ 418699 h 792995"/>
                <a:gd name="connsiteX31" fmla="*/ 601507 w 741479"/>
                <a:gd name="connsiteY31" fmla="*/ 287050 h 792995"/>
                <a:gd name="connsiteX32" fmla="*/ 572826 w 741479"/>
                <a:gd name="connsiteY32" fmla="*/ 345870 h 792995"/>
                <a:gd name="connsiteX33" fmla="*/ 571026 w 741479"/>
                <a:gd name="connsiteY33" fmla="*/ 470226 h 792995"/>
                <a:gd name="connsiteX34" fmla="*/ 507771 w 741479"/>
                <a:gd name="connsiteY34" fmla="*/ 505981 h 792995"/>
                <a:gd name="connsiteX35" fmla="*/ 513223 w 741479"/>
                <a:gd name="connsiteY35" fmla="*/ 129020 h 792995"/>
                <a:gd name="connsiteX36" fmla="*/ 576479 w 741479"/>
                <a:gd name="connsiteY36" fmla="*/ 93264 h 792995"/>
                <a:gd name="connsiteX37" fmla="*/ 574807 w 741479"/>
                <a:gd name="connsiteY37" fmla="*/ 208914 h 792995"/>
                <a:gd name="connsiteX38" fmla="*/ 652020 w 741479"/>
                <a:gd name="connsiteY38" fmla="*/ 50566 h 792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41479" h="792995">
                  <a:moveTo>
                    <a:pt x="219382" y="295111"/>
                  </a:moveTo>
                  <a:lnTo>
                    <a:pt x="213929" y="672073"/>
                  </a:lnTo>
                  <a:lnTo>
                    <a:pt x="150673" y="707829"/>
                  </a:lnTo>
                  <a:lnTo>
                    <a:pt x="153637" y="502881"/>
                  </a:lnTo>
                  <a:lnTo>
                    <a:pt x="109483" y="674962"/>
                  </a:lnTo>
                  <a:lnTo>
                    <a:pt x="66395" y="540290"/>
                  </a:lnTo>
                  <a:lnTo>
                    <a:pt x="63257" y="757240"/>
                  </a:lnTo>
                  <a:lnTo>
                    <a:pt x="0" y="792995"/>
                  </a:lnTo>
                  <a:lnTo>
                    <a:pt x="5454" y="416033"/>
                  </a:lnTo>
                  <a:lnTo>
                    <a:pt x="23395" y="405892"/>
                  </a:lnTo>
                  <a:lnTo>
                    <a:pt x="98544" y="363415"/>
                  </a:lnTo>
                  <a:lnTo>
                    <a:pt x="113322" y="409603"/>
                  </a:lnTo>
                  <a:lnTo>
                    <a:pt x="129690" y="345809"/>
                  </a:lnTo>
                  <a:lnTo>
                    <a:pt x="204839" y="303332"/>
                  </a:lnTo>
                  <a:close/>
                  <a:moveTo>
                    <a:pt x="313410" y="241962"/>
                  </a:moveTo>
                  <a:lnTo>
                    <a:pt x="307957" y="618924"/>
                  </a:lnTo>
                  <a:lnTo>
                    <a:pt x="244701" y="654679"/>
                  </a:lnTo>
                  <a:lnTo>
                    <a:pt x="250154" y="277717"/>
                  </a:lnTo>
                  <a:close/>
                  <a:moveTo>
                    <a:pt x="404041" y="190735"/>
                  </a:moveTo>
                  <a:lnTo>
                    <a:pt x="399989" y="470853"/>
                  </a:lnTo>
                  <a:lnTo>
                    <a:pt x="494653" y="417344"/>
                  </a:lnTo>
                  <a:lnTo>
                    <a:pt x="493252" y="514187"/>
                  </a:lnTo>
                  <a:lnTo>
                    <a:pt x="398587" y="567696"/>
                  </a:lnTo>
                  <a:lnTo>
                    <a:pt x="335331" y="603452"/>
                  </a:lnTo>
                  <a:lnTo>
                    <a:pt x="335330" y="603451"/>
                  </a:lnTo>
                  <a:lnTo>
                    <a:pt x="336731" y="506609"/>
                  </a:lnTo>
                  <a:lnTo>
                    <a:pt x="340784" y="226490"/>
                  </a:lnTo>
                  <a:close/>
                  <a:moveTo>
                    <a:pt x="741479" y="0"/>
                  </a:moveTo>
                  <a:lnTo>
                    <a:pt x="648839" y="189982"/>
                  </a:lnTo>
                  <a:lnTo>
                    <a:pt x="735226" y="377412"/>
                  </a:lnTo>
                  <a:lnTo>
                    <a:pt x="662185" y="418699"/>
                  </a:lnTo>
                  <a:lnTo>
                    <a:pt x="601507" y="287050"/>
                  </a:lnTo>
                  <a:lnTo>
                    <a:pt x="572826" y="345870"/>
                  </a:lnTo>
                  <a:lnTo>
                    <a:pt x="571026" y="470226"/>
                  </a:lnTo>
                  <a:lnTo>
                    <a:pt x="507771" y="505981"/>
                  </a:lnTo>
                  <a:lnTo>
                    <a:pt x="513223" y="129020"/>
                  </a:lnTo>
                  <a:lnTo>
                    <a:pt x="576479" y="93264"/>
                  </a:lnTo>
                  <a:lnTo>
                    <a:pt x="574807" y="208914"/>
                  </a:lnTo>
                  <a:lnTo>
                    <a:pt x="652020" y="505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26490DA1-A141-27B7-5425-C5A8D8B68717}"/>
                </a:ext>
              </a:extLst>
            </p:cNvPr>
            <p:cNvSpPr/>
            <p:nvPr/>
          </p:nvSpPr>
          <p:spPr>
            <a:xfrm>
              <a:off x="6743082" y="844934"/>
              <a:ext cx="922907" cy="781815"/>
            </a:xfrm>
            <a:custGeom>
              <a:avLst/>
              <a:gdLst>
                <a:gd name="connsiteX0" fmla="*/ 1636186 w 2368859"/>
                <a:gd name="connsiteY0" fmla="*/ 658537 h 2006714"/>
                <a:gd name="connsiteX1" fmla="*/ 1839232 w 2368859"/>
                <a:gd name="connsiteY1" fmla="*/ 740575 h 2006714"/>
                <a:gd name="connsiteX2" fmla="*/ 1837298 w 2368859"/>
                <a:gd name="connsiteY2" fmla="*/ 1063687 h 2006714"/>
                <a:gd name="connsiteX3" fmla="*/ 2081709 w 2368859"/>
                <a:gd name="connsiteY3" fmla="*/ 838546 h 2006714"/>
                <a:gd name="connsiteX4" fmla="*/ 2368859 w 2368859"/>
                <a:gd name="connsiteY4" fmla="*/ 954566 h 2006714"/>
                <a:gd name="connsiteX5" fmla="*/ 2075622 w 2368859"/>
                <a:gd name="connsiteY5" fmla="*/ 1224683 h 2006714"/>
                <a:gd name="connsiteX6" fmla="*/ 2359992 w 2368859"/>
                <a:gd name="connsiteY6" fmla="*/ 2006714 h 2006714"/>
                <a:gd name="connsiteX7" fmla="*/ 2125535 w 2368859"/>
                <a:gd name="connsiteY7" fmla="*/ 1911984 h 2006714"/>
                <a:gd name="connsiteX8" fmla="*/ 1925797 w 2368859"/>
                <a:gd name="connsiteY8" fmla="*/ 1362695 h 2006714"/>
                <a:gd name="connsiteX9" fmla="*/ 1835007 w 2368859"/>
                <a:gd name="connsiteY9" fmla="*/ 1446326 h 2006714"/>
                <a:gd name="connsiteX10" fmla="*/ 1832928 w 2368859"/>
                <a:gd name="connsiteY10" fmla="*/ 1793761 h 2006714"/>
                <a:gd name="connsiteX11" fmla="*/ 1629882 w 2368859"/>
                <a:gd name="connsiteY11" fmla="*/ 1711722 h 2006714"/>
                <a:gd name="connsiteX12" fmla="*/ 1082676 w 2368859"/>
                <a:gd name="connsiteY12" fmla="*/ 434897 h 2006714"/>
                <a:gd name="connsiteX13" fmla="*/ 1285722 w 2368859"/>
                <a:gd name="connsiteY13" fmla="*/ 516935 h 2006714"/>
                <a:gd name="connsiteX14" fmla="*/ 1281038 w 2368859"/>
                <a:gd name="connsiteY14" fmla="*/ 1299554 h 2006714"/>
                <a:gd name="connsiteX15" fmla="*/ 1584902 w 2368859"/>
                <a:gd name="connsiteY15" fmla="*/ 1422327 h 2006714"/>
                <a:gd name="connsiteX16" fmla="*/ 1583282 w 2368859"/>
                <a:gd name="connsiteY16" fmla="*/ 1692894 h 2006714"/>
                <a:gd name="connsiteX17" fmla="*/ 1279418 w 2368859"/>
                <a:gd name="connsiteY17" fmla="*/ 1570122 h 2006714"/>
                <a:gd name="connsiteX18" fmla="*/ 1076372 w 2368859"/>
                <a:gd name="connsiteY18" fmla="*/ 1488084 h 2006714"/>
                <a:gd name="connsiteX19" fmla="*/ 1076372 w 2368859"/>
                <a:gd name="connsiteY19" fmla="*/ 1488083 h 2006714"/>
                <a:gd name="connsiteX20" fmla="*/ 1077991 w 2368859"/>
                <a:gd name="connsiteY20" fmla="*/ 1217516 h 2006714"/>
                <a:gd name="connsiteX21" fmla="*/ 1077992 w 2368859"/>
                <a:gd name="connsiteY21" fmla="*/ 1217516 h 2006714"/>
                <a:gd name="connsiteX22" fmla="*/ 791764 w 2368859"/>
                <a:gd name="connsiteY22" fmla="*/ 317357 h 2006714"/>
                <a:gd name="connsiteX23" fmla="*/ 994810 w 2368859"/>
                <a:gd name="connsiteY23" fmla="*/ 399396 h 2006714"/>
                <a:gd name="connsiteX24" fmla="*/ 988506 w 2368859"/>
                <a:gd name="connsiteY24" fmla="*/ 1452582 h 2006714"/>
                <a:gd name="connsiteX25" fmla="*/ 785461 w 2368859"/>
                <a:gd name="connsiteY25" fmla="*/ 1370544 h 2006714"/>
                <a:gd name="connsiteX26" fmla="*/ 6303 w 2368859"/>
                <a:gd name="connsiteY26" fmla="*/ 0 h 2006714"/>
                <a:gd name="connsiteX27" fmla="*/ 63893 w 2368859"/>
                <a:gd name="connsiteY27" fmla="*/ 23269 h 2006714"/>
                <a:gd name="connsiteX28" fmla="*/ 305113 w 2368859"/>
                <a:gd name="connsiteY28" fmla="*/ 120731 h 2006714"/>
                <a:gd name="connsiteX29" fmla="*/ 354182 w 2368859"/>
                <a:gd name="connsiteY29" fmla="*/ 294567 h 2006714"/>
                <a:gd name="connsiteX30" fmla="*/ 405090 w 2368859"/>
                <a:gd name="connsiteY30" fmla="*/ 161125 h 2006714"/>
                <a:gd name="connsiteX31" fmla="*/ 646308 w 2368859"/>
                <a:gd name="connsiteY31" fmla="*/ 258586 h 2006714"/>
                <a:gd name="connsiteX32" fmla="*/ 692989 w 2368859"/>
                <a:gd name="connsiteY32" fmla="*/ 277447 h 2006714"/>
                <a:gd name="connsiteX33" fmla="*/ 686686 w 2368859"/>
                <a:gd name="connsiteY33" fmla="*/ 1330635 h 2006714"/>
                <a:gd name="connsiteX34" fmla="*/ 483640 w 2368859"/>
                <a:gd name="connsiteY34" fmla="*/ 1248597 h 2006714"/>
                <a:gd name="connsiteX35" fmla="*/ 487067 w 2368859"/>
                <a:gd name="connsiteY35" fmla="*/ 675997 h 2006714"/>
                <a:gd name="connsiteX36" fmla="*/ 349745 w 2368859"/>
                <a:gd name="connsiteY36" fmla="*/ 1035950 h 2006714"/>
                <a:gd name="connsiteX37" fmla="*/ 206673 w 2368859"/>
                <a:gd name="connsiteY37" fmla="*/ 529093 h 2006714"/>
                <a:gd name="connsiteX38" fmla="*/ 203045 w 2368859"/>
                <a:gd name="connsiteY38" fmla="*/ 1135225 h 2006714"/>
                <a:gd name="connsiteX39" fmla="*/ 0 w 2368859"/>
                <a:gd name="connsiteY39" fmla="*/ 1053187 h 2006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368859" h="2006714">
                  <a:moveTo>
                    <a:pt x="1636186" y="658537"/>
                  </a:moveTo>
                  <a:lnTo>
                    <a:pt x="1839232" y="740575"/>
                  </a:lnTo>
                  <a:lnTo>
                    <a:pt x="1837298" y="1063687"/>
                  </a:lnTo>
                  <a:lnTo>
                    <a:pt x="2081709" y="838546"/>
                  </a:lnTo>
                  <a:lnTo>
                    <a:pt x="2368859" y="954566"/>
                  </a:lnTo>
                  <a:lnTo>
                    <a:pt x="2075622" y="1224683"/>
                  </a:lnTo>
                  <a:lnTo>
                    <a:pt x="2359992" y="2006714"/>
                  </a:lnTo>
                  <a:lnTo>
                    <a:pt x="2125535" y="1911984"/>
                  </a:lnTo>
                  <a:lnTo>
                    <a:pt x="1925797" y="1362695"/>
                  </a:lnTo>
                  <a:lnTo>
                    <a:pt x="1835007" y="1446326"/>
                  </a:lnTo>
                  <a:lnTo>
                    <a:pt x="1832928" y="1793761"/>
                  </a:lnTo>
                  <a:lnTo>
                    <a:pt x="1629882" y="1711722"/>
                  </a:lnTo>
                  <a:close/>
                  <a:moveTo>
                    <a:pt x="1082676" y="434897"/>
                  </a:moveTo>
                  <a:lnTo>
                    <a:pt x="1285722" y="516935"/>
                  </a:lnTo>
                  <a:lnTo>
                    <a:pt x="1281038" y="1299554"/>
                  </a:lnTo>
                  <a:lnTo>
                    <a:pt x="1584902" y="1422327"/>
                  </a:lnTo>
                  <a:lnTo>
                    <a:pt x="1583282" y="1692894"/>
                  </a:lnTo>
                  <a:lnTo>
                    <a:pt x="1279418" y="1570122"/>
                  </a:lnTo>
                  <a:lnTo>
                    <a:pt x="1076372" y="1488084"/>
                  </a:lnTo>
                  <a:lnTo>
                    <a:pt x="1076372" y="1488083"/>
                  </a:lnTo>
                  <a:lnTo>
                    <a:pt x="1077991" y="1217516"/>
                  </a:lnTo>
                  <a:lnTo>
                    <a:pt x="1077992" y="1217516"/>
                  </a:lnTo>
                  <a:close/>
                  <a:moveTo>
                    <a:pt x="791764" y="317357"/>
                  </a:moveTo>
                  <a:lnTo>
                    <a:pt x="994810" y="399396"/>
                  </a:lnTo>
                  <a:lnTo>
                    <a:pt x="988506" y="1452582"/>
                  </a:lnTo>
                  <a:lnTo>
                    <a:pt x="785461" y="1370544"/>
                  </a:lnTo>
                  <a:close/>
                  <a:moveTo>
                    <a:pt x="6303" y="0"/>
                  </a:moveTo>
                  <a:lnTo>
                    <a:pt x="63893" y="23269"/>
                  </a:lnTo>
                  <a:lnTo>
                    <a:pt x="305113" y="120731"/>
                  </a:lnTo>
                  <a:lnTo>
                    <a:pt x="354182" y="294567"/>
                  </a:lnTo>
                  <a:lnTo>
                    <a:pt x="405090" y="161125"/>
                  </a:lnTo>
                  <a:lnTo>
                    <a:pt x="646308" y="258586"/>
                  </a:lnTo>
                  <a:lnTo>
                    <a:pt x="692989" y="277447"/>
                  </a:lnTo>
                  <a:lnTo>
                    <a:pt x="686686" y="1330635"/>
                  </a:lnTo>
                  <a:lnTo>
                    <a:pt x="483640" y="1248597"/>
                  </a:lnTo>
                  <a:lnTo>
                    <a:pt x="487067" y="675997"/>
                  </a:lnTo>
                  <a:lnTo>
                    <a:pt x="349745" y="1035950"/>
                  </a:lnTo>
                  <a:lnTo>
                    <a:pt x="206673" y="529093"/>
                  </a:lnTo>
                  <a:lnTo>
                    <a:pt x="203045" y="1135225"/>
                  </a:lnTo>
                  <a:lnTo>
                    <a:pt x="0" y="10531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C9F83AD5-855D-6434-C8AB-3B147EC0FEC2}"/>
              </a:ext>
            </a:extLst>
          </p:cNvPr>
          <p:cNvGrpSpPr/>
          <p:nvPr/>
        </p:nvGrpSpPr>
        <p:grpSpPr>
          <a:xfrm>
            <a:off x="3681141" y="4162797"/>
            <a:ext cx="2543718" cy="1974857"/>
            <a:chOff x="1054284" y="2992634"/>
            <a:chExt cx="3888432" cy="3018848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C1C16B36-AD93-9BCA-606F-5558F75FAFF2}"/>
                </a:ext>
              </a:extLst>
            </p:cNvPr>
            <p:cNvGrpSpPr/>
            <p:nvPr/>
          </p:nvGrpSpPr>
          <p:grpSpPr>
            <a:xfrm>
              <a:off x="1054284" y="2992634"/>
              <a:ext cx="3888432" cy="3018848"/>
              <a:chOff x="1054284" y="2995032"/>
              <a:chExt cx="3888432" cy="3018848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A578CC5E-A7DA-F0C4-65A8-1D73C729467C}"/>
                  </a:ext>
                </a:extLst>
              </p:cNvPr>
              <p:cNvSpPr/>
              <p:nvPr/>
            </p:nvSpPr>
            <p:spPr>
              <a:xfrm flipH="1">
                <a:off x="3969919" y="2995032"/>
                <a:ext cx="972108" cy="331401"/>
              </a:xfrm>
              <a:custGeom>
                <a:avLst/>
                <a:gdLst>
                  <a:gd name="connsiteX0" fmla="*/ 38716 w 972108"/>
                  <a:gd name="connsiteY0" fmla="*/ 0 h 331401"/>
                  <a:gd name="connsiteX1" fmla="*/ 0 w 972108"/>
                  <a:gd name="connsiteY1" fmla="*/ 26466 h 331401"/>
                  <a:gd name="connsiteX2" fmla="*/ 0 w 972108"/>
                  <a:gd name="connsiteY2" fmla="*/ 200516 h 331401"/>
                  <a:gd name="connsiteX3" fmla="*/ 972108 w 972108"/>
                  <a:gd name="connsiteY3" fmla="*/ 331401 h 331401"/>
                  <a:gd name="connsiteX4" fmla="*/ 972108 w 972108"/>
                  <a:gd name="connsiteY4" fmla="*/ 165328 h 331401"/>
                  <a:gd name="connsiteX5" fmla="*/ 942252 w 972108"/>
                  <a:gd name="connsiteY5" fmla="*/ 121652 h 331401"/>
                  <a:gd name="connsiteX6" fmla="*/ 38716 w 972108"/>
                  <a:gd name="connsiteY6" fmla="*/ 0 h 331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108" h="331401">
                    <a:moveTo>
                      <a:pt x="38716" y="0"/>
                    </a:moveTo>
                    <a:lnTo>
                      <a:pt x="0" y="26466"/>
                    </a:lnTo>
                    <a:lnTo>
                      <a:pt x="0" y="200516"/>
                    </a:lnTo>
                    <a:lnTo>
                      <a:pt x="972108" y="331401"/>
                    </a:lnTo>
                    <a:lnTo>
                      <a:pt x="972108" y="165328"/>
                    </a:lnTo>
                    <a:lnTo>
                      <a:pt x="942252" y="121652"/>
                    </a:lnTo>
                    <a:lnTo>
                      <a:pt x="38716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32D677F3-E923-DE24-E221-941AEF868789}"/>
                  </a:ext>
                </a:extLst>
              </p:cNvPr>
              <p:cNvSpPr/>
              <p:nvPr/>
            </p:nvSpPr>
            <p:spPr>
              <a:xfrm flipH="1">
                <a:off x="2029994" y="2995032"/>
                <a:ext cx="972108" cy="331401"/>
              </a:xfrm>
              <a:custGeom>
                <a:avLst/>
                <a:gdLst>
                  <a:gd name="connsiteX0" fmla="*/ 38716 w 972108"/>
                  <a:gd name="connsiteY0" fmla="*/ 0 h 331401"/>
                  <a:gd name="connsiteX1" fmla="*/ 0 w 972108"/>
                  <a:gd name="connsiteY1" fmla="*/ 26466 h 331401"/>
                  <a:gd name="connsiteX2" fmla="*/ 0 w 972108"/>
                  <a:gd name="connsiteY2" fmla="*/ 200516 h 331401"/>
                  <a:gd name="connsiteX3" fmla="*/ 972108 w 972108"/>
                  <a:gd name="connsiteY3" fmla="*/ 331401 h 331401"/>
                  <a:gd name="connsiteX4" fmla="*/ 972108 w 972108"/>
                  <a:gd name="connsiteY4" fmla="*/ 165328 h 331401"/>
                  <a:gd name="connsiteX5" fmla="*/ 942252 w 972108"/>
                  <a:gd name="connsiteY5" fmla="*/ 121652 h 331401"/>
                  <a:gd name="connsiteX6" fmla="*/ 38716 w 972108"/>
                  <a:gd name="connsiteY6" fmla="*/ 0 h 331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108" h="331401">
                    <a:moveTo>
                      <a:pt x="38716" y="0"/>
                    </a:moveTo>
                    <a:lnTo>
                      <a:pt x="0" y="26466"/>
                    </a:lnTo>
                    <a:lnTo>
                      <a:pt x="0" y="200516"/>
                    </a:lnTo>
                    <a:lnTo>
                      <a:pt x="972108" y="331401"/>
                    </a:lnTo>
                    <a:lnTo>
                      <a:pt x="972108" y="165328"/>
                    </a:lnTo>
                    <a:lnTo>
                      <a:pt x="942252" y="121652"/>
                    </a:lnTo>
                    <a:lnTo>
                      <a:pt x="38716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D0190AE3-573E-567B-4CE5-A8403EFF749B}"/>
                  </a:ext>
                </a:extLst>
              </p:cNvPr>
              <p:cNvSpPr/>
              <p:nvPr/>
            </p:nvSpPr>
            <p:spPr>
              <a:xfrm>
                <a:off x="1054284" y="3173458"/>
                <a:ext cx="972108" cy="2839490"/>
              </a:xfrm>
              <a:custGeom>
                <a:avLst/>
                <a:gdLst>
                  <a:gd name="connsiteX0" fmla="*/ 0 w 972108"/>
                  <a:gd name="connsiteY0" fmla="*/ 0 h 2839490"/>
                  <a:gd name="connsiteX1" fmla="*/ 972108 w 972108"/>
                  <a:gd name="connsiteY1" fmla="*/ 130885 h 2839490"/>
                  <a:gd name="connsiteX2" fmla="*/ 972108 w 972108"/>
                  <a:gd name="connsiteY2" fmla="*/ 2538786 h 2839490"/>
                  <a:gd name="connsiteX3" fmla="*/ 969260 w 972108"/>
                  <a:gd name="connsiteY3" fmla="*/ 2537606 h 2839490"/>
                  <a:gd name="connsiteX4" fmla="*/ 936259 w 972108"/>
                  <a:gd name="connsiteY4" fmla="*/ 2570607 h 2839490"/>
                  <a:gd name="connsiteX5" fmla="*/ 936260 w 972108"/>
                  <a:gd name="connsiteY5" fmla="*/ 2839490 h 2839490"/>
                  <a:gd name="connsiteX6" fmla="*/ 0 w 972108"/>
                  <a:gd name="connsiteY6" fmla="*/ 2713431 h 2839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108" h="2839490">
                    <a:moveTo>
                      <a:pt x="0" y="0"/>
                    </a:moveTo>
                    <a:lnTo>
                      <a:pt x="972108" y="130885"/>
                    </a:lnTo>
                    <a:lnTo>
                      <a:pt x="972108" y="2538786"/>
                    </a:lnTo>
                    <a:lnTo>
                      <a:pt x="969260" y="2537606"/>
                    </a:lnTo>
                    <a:cubicBezTo>
                      <a:pt x="951034" y="2537606"/>
                      <a:pt x="936259" y="2552381"/>
                      <a:pt x="936259" y="2570607"/>
                    </a:cubicBezTo>
                    <a:lnTo>
                      <a:pt x="936260" y="2839490"/>
                    </a:lnTo>
                    <a:lnTo>
                      <a:pt x="0" y="2713431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2029B65F-8725-382B-5BA2-43D973AE3C34}"/>
                  </a:ext>
                </a:extLst>
              </p:cNvPr>
              <p:cNvSpPr/>
              <p:nvPr/>
            </p:nvSpPr>
            <p:spPr>
              <a:xfrm flipH="1">
                <a:off x="2026392" y="3173458"/>
                <a:ext cx="972108" cy="2840422"/>
              </a:xfrm>
              <a:custGeom>
                <a:avLst/>
                <a:gdLst>
                  <a:gd name="connsiteX0" fmla="*/ 0 w 972108"/>
                  <a:gd name="connsiteY0" fmla="*/ 0 h 2840422"/>
                  <a:gd name="connsiteX1" fmla="*/ 0 w 972108"/>
                  <a:gd name="connsiteY1" fmla="*/ 2414456 h 2840422"/>
                  <a:gd name="connsiteX2" fmla="*/ 14041 w 972108"/>
                  <a:gd name="connsiteY2" fmla="*/ 2420272 h 2840422"/>
                  <a:gd name="connsiteX3" fmla="*/ 23707 w 972108"/>
                  <a:gd name="connsiteY3" fmla="*/ 2443607 h 2840422"/>
                  <a:gd name="connsiteX4" fmla="*/ 23706 w 972108"/>
                  <a:gd name="connsiteY4" fmla="*/ 2716623 h 2840422"/>
                  <a:gd name="connsiteX5" fmla="*/ 943187 w 972108"/>
                  <a:gd name="connsiteY5" fmla="*/ 2840422 h 2840422"/>
                  <a:gd name="connsiteX6" fmla="*/ 943187 w 972108"/>
                  <a:gd name="connsiteY6" fmla="*/ 2570607 h 2840422"/>
                  <a:gd name="connsiteX7" fmla="*/ 952853 w 972108"/>
                  <a:gd name="connsiteY7" fmla="*/ 2547272 h 2840422"/>
                  <a:gd name="connsiteX8" fmla="*/ 972108 w 972108"/>
                  <a:gd name="connsiteY8" fmla="*/ 2539296 h 2840422"/>
                  <a:gd name="connsiteX9" fmla="*/ 972108 w 972108"/>
                  <a:gd name="connsiteY9" fmla="*/ 130885 h 284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2108" h="2840422">
                    <a:moveTo>
                      <a:pt x="0" y="0"/>
                    </a:moveTo>
                    <a:lnTo>
                      <a:pt x="0" y="2414456"/>
                    </a:lnTo>
                    <a:lnTo>
                      <a:pt x="14041" y="2420272"/>
                    </a:lnTo>
                    <a:cubicBezTo>
                      <a:pt x="20013" y="2426244"/>
                      <a:pt x="23707" y="2434494"/>
                      <a:pt x="23707" y="2443607"/>
                    </a:cubicBezTo>
                    <a:lnTo>
                      <a:pt x="23706" y="2716623"/>
                    </a:lnTo>
                    <a:lnTo>
                      <a:pt x="943187" y="2840422"/>
                    </a:lnTo>
                    <a:lnTo>
                      <a:pt x="943187" y="2570607"/>
                    </a:lnTo>
                    <a:cubicBezTo>
                      <a:pt x="943187" y="2561494"/>
                      <a:pt x="946881" y="2553244"/>
                      <a:pt x="952853" y="2547272"/>
                    </a:cubicBezTo>
                    <a:lnTo>
                      <a:pt x="972108" y="2539296"/>
                    </a:lnTo>
                    <a:lnTo>
                      <a:pt x="972108" y="130885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6294CC11-4E83-1A9B-B1FE-02209C3DB902}"/>
                  </a:ext>
                </a:extLst>
              </p:cNvPr>
              <p:cNvSpPr/>
              <p:nvPr/>
            </p:nvSpPr>
            <p:spPr>
              <a:xfrm>
                <a:off x="2998500" y="3173458"/>
                <a:ext cx="972108" cy="2840028"/>
              </a:xfrm>
              <a:custGeom>
                <a:avLst/>
                <a:gdLst>
                  <a:gd name="connsiteX0" fmla="*/ 0 w 972108"/>
                  <a:gd name="connsiteY0" fmla="*/ 0 h 2840028"/>
                  <a:gd name="connsiteX1" fmla="*/ 972108 w 972108"/>
                  <a:gd name="connsiteY1" fmla="*/ 130885 h 2840028"/>
                  <a:gd name="connsiteX2" fmla="*/ 972108 w 972108"/>
                  <a:gd name="connsiteY2" fmla="*/ 2538084 h 2840028"/>
                  <a:gd name="connsiteX3" fmla="*/ 949927 w 972108"/>
                  <a:gd name="connsiteY3" fmla="*/ 2547272 h 2840028"/>
                  <a:gd name="connsiteX4" fmla="*/ 940261 w 972108"/>
                  <a:gd name="connsiteY4" fmla="*/ 2570607 h 2840028"/>
                  <a:gd name="connsiteX5" fmla="*/ 940262 w 972108"/>
                  <a:gd name="connsiteY5" fmla="*/ 2840028 h 2840028"/>
                  <a:gd name="connsiteX6" fmla="*/ 41063 w 972108"/>
                  <a:gd name="connsiteY6" fmla="*/ 2718960 h 2840028"/>
                  <a:gd name="connsiteX7" fmla="*/ 41063 w 972108"/>
                  <a:gd name="connsiteY7" fmla="*/ 2443607 h 2840028"/>
                  <a:gd name="connsiteX8" fmla="*/ 8062 w 972108"/>
                  <a:gd name="connsiteY8" fmla="*/ 2410606 h 2840028"/>
                  <a:gd name="connsiteX9" fmla="*/ 0 w 972108"/>
                  <a:gd name="connsiteY9" fmla="*/ 2413946 h 284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2108" h="2840028">
                    <a:moveTo>
                      <a:pt x="0" y="0"/>
                    </a:moveTo>
                    <a:lnTo>
                      <a:pt x="972108" y="130885"/>
                    </a:lnTo>
                    <a:lnTo>
                      <a:pt x="972108" y="2538084"/>
                    </a:lnTo>
                    <a:lnTo>
                      <a:pt x="949927" y="2547272"/>
                    </a:lnTo>
                    <a:cubicBezTo>
                      <a:pt x="943955" y="2553244"/>
                      <a:pt x="940261" y="2561494"/>
                      <a:pt x="940261" y="2570607"/>
                    </a:cubicBezTo>
                    <a:lnTo>
                      <a:pt x="940262" y="2840028"/>
                    </a:lnTo>
                    <a:lnTo>
                      <a:pt x="41063" y="2718960"/>
                    </a:lnTo>
                    <a:lnTo>
                      <a:pt x="41063" y="2443607"/>
                    </a:lnTo>
                    <a:cubicBezTo>
                      <a:pt x="41063" y="2425381"/>
                      <a:pt x="26288" y="2410606"/>
                      <a:pt x="8062" y="2410606"/>
                    </a:cubicBezTo>
                    <a:lnTo>
                      <a:pt x="0" y="2413946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C899832E-CD38-8889-FDD0-150E1AD5C5BD}"/>
                  </a:ext>
                </a:extLst>
              </p:cNvPr>
              <p:cNvSpPr/>
              <p:nvPr/>
            </p:nvSpPr>
            <p:spPr>
              <a:xfrm flipH="1">
                <a:off x="3970608" y="3173458"/>
                <a:ext cx="972108" cy="2839552"/>
              </a:xfrm>
              <a:custGeom>
                <a:avLst/>
                <a:gdLst>
                  <a:gd name="connsiteX0" fmla="*/ 0 w 972108"/>
                  <a:gd name="connsiteY0" fmla="*/ 0 h 2839552"/>
                  <a:gd name="connsiteX1" fmla="*/ 0 w 972108"/>
                  <a:gd name="connsiteY1" fmla="*/ 2713431 h 2839552"/>
                  <a:gd name="connsiteX2" fmla="*/ 936721 w 972108"/>
                  <a:gd name="connsiteY2" fmla="*/ 2839552 h 2839552"/>
                  <a:gd name="connsiteX3" fmla="*/ 936721 w 972108"/>
                  <a:gd name="connsiteY3" fmla="*/ 2570607 h 2839552"/>
                  <a:gd name="connsiteX4" fmla="*/ 969722 w 972108"/>
                  <a:gd name="connsiteY4" fmla="*/ 2537606 h 2839552"/>
                  <a:gd name="connsiteX5" fmla="*/ 972108 w 972108"/>
                  <a:gd name="connsiteY5" fmla="*/ 2538595 h 2839552"/>
                  <a:gd name="connsiteX6" fmla="*/ 972108 w 972108"/>
                  <a:gd name="connsiteY6" fmla="*/ 130885 h 2839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108" h="2839552">
                    <a:moveTo>
                      <a:pt x="0" y="0"/>
                    </a:moveTo>
                    <a:lnTo>
                      <a:pt x="0" y="2713431"/>
                    </a:lnTo>
                    <a:lnTo>
                      <a:pt x="936721" y="2839552"/>
                    </a:lnTo>
                    <a:lnTo>
                      <a:pt x="936721" y="2570607"/>
                    </a:lnTo>
                    <a:cubicBezTo>
                      <a:pt x="936721" y="2552381"/>
                      <a:pt x="951496" y="2537606"/>
                      <a:pt x="969722" y="2537606"/>
                    </a:cubicBezTo>
                    <a:lnTo>
                      <a:pt x="972108" y="2538595"/>
                    </a:lnTo>
                    <a:lnTo>
                      <a:pt x="972108" y="130885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493C7EC2-C595-F1AF-982A-FEBE60BDA383}"/>
                </a:ext>
              </a:extLst>
            </p:cNvPr>
            <p:cNvSpPr/>
            <p:nvPr/>
          </p:nvSpPr>
          <p:spPr>
            <a:xfrm rot="21313157">
              <a:off x="2098900" y="4152431"/>
              <a:ext cx="827090" cy="424558"/>
            </a:xfrm>
            <a:custGeom>
              <a:avLst/>
              <a:gdLst>
                <a:gd name="connsiteX0" fmla="*/ 1639699 w 2342235"/>
                <a:gd name="connsiteY0" fmla="*/ 193008 h 1202305"/>
                <a:gd name="connsiteX1" fmla="*/ 1834393 w 2342235"/>
                <a:gd name="connsiteY1" fmla="*/ 217052 h 1202305"/>
                <a:gd name="connsiteX2" fmla="*/ 1810813 w 2342235"/>
                <a:gd name="connsiteY2" fmla="*/ 500175 h 1202305"/>
                <a:gd name="connsiteX3" fmla="*/ 2066896 w 2342235"/>
                <a:gd name="connsiteY3" fmla="*/ 245766 h 1202305"/>
                <a:gd name="connsiteX4" fmla="*/ 2342235 w 2342235"/>
                <a:gd name="connsiteY4" fmla="*/ 279770 h 1202305"/>
                <a:gd name="connsiteX5" fmla="*/ 2034994 w 2342235"/>
                <a:gd name="connsiteY5" fmla="*/ 585001 h 1202305"/>
                <a:gd name="connsiteX6" fmla="*/ 2262917 w 2342235"/>
                <a:gd name="connsiteY6" fmla="*/ 1202305 h 1202305"/>
                <a:gd name="connsiteX7" fmla="*/ 2038103 w 2342235"/>
                <a:gd name="connsiteY7" fmla="*/ 1174541 h 1202305"/>
                <a:gd name="connsiteX8" fmla="*/ 1878014 w 2342235"/>
                <a:gd name="connsiteY8" fmla="*/ 740955 h 1202305"/>
                <a:gd name="connsiteX9" fmla="*/ 1782889 w 2342235"/>
                <a:gd name="connsiteY9" fmla="*/ 835458 h 1202305"/>
                <a:gd name="connsiteX10" fmla="*/ 1757534 w 2342235"/>
                <a:gd name="connsiteY10" fmla="*/ 1139893 h 1202305"/>
                <a:gd name="connsiteX11" fmla="*/ 1562840 w 2342235"/>
                <a:gd name="connsiteY11" fmla="*/ 1115849 h 1202305"/>
                <a:gd name="connsiteX12" fmla="*/ 1108957 w 2342235"/>
                <a:gd name="connsiteY12" fmla="*/ 127463 h 1202305"/>
                <a:gd name="connsiteX13" fmla="*/ 1303651 w 2342235"/>
                <a:gd name="connsiteY13" fmla="*/ 151507 h 1202305"/>
                <a:gd name="connsiteX14" fmla="*/ 1246537 w 2342235"/>
                <a:gd name="connsiteY14" fmla="*/ 837267 h 1202305"/>
                <a:gd name="connsiteX15" fmla="*/ 1537902 w 2342235"/>
                <a:gd name="connsiteY15" fmla="*/ 873249 h 1202305"/>
                <a:gd name="connsiteX16" fmla="*/ 1518156 w 2342235"/>
                <a:gd name="connsiteY16" fmla="*/ 1110331 h 1202305"/>
                <a:gd name="connsiteX17" fmla="*/ 1226791 w 2342235"/>
                <a:gd name="connsiteY17" fmla="*/ 1074348 h 1202305"/>
                <a:gd name="connsiteX18" fmla="*/ 1226791 w 2342235"/>
                <a:gd name="connsiteY18" fmla="*/ 1074348 h 1202305"/>
                <a:gd name="connsiteX19" fmla="*/ 1032097 w 2342235"/>
                <a:gd name="connsiteY19" fmla="*/ 1050304 h 1202305"/>
                <a:gd name="connsiteX20" fmla="*/ 1032098 w 2342235"/>
                <a:gd name="connsiteY20" fmla="*/ 1050303 h 1202305"/>
                <a:gd name="connsiteX21" fmla="*/ 1032097 w 2342235"/>
                <a:gd name="connsiteY21" fmla="*/ 1050303 h 1202305"/>
                <a:gd name="connsiteX22" fmla="*/ 1051843 w 2342235"/>
                <a:gd name="connsiteY22" fmla="*/ 813222 h 1202305"/>
                <a:gd name="connsiteX23" fmla="*/ 1051843 w 2342235"/>
                <a:gd name="connsiteY23" fmla="*/ 813222 h 1202305"/>
                <a:gd name="connsiteX24" fmla="*/ 830011 w 2342235"/>
                <a:gd name="connsiteY24" fmla="*/ 93013 h 1202305"/>
                <a:gd name="connsiteX25" fmla="*/ 1024706 w 2342235"/>
                <a:gd name="connsiteY25" fmla="*/ 117057 h 1202305"/>
                <a:gd name="connsiteX26" fmla="*/ 947846 w 2342235"/>
                <a:gd name="connsiteY26" fmla="*/ 1039899 h 1202305"/>
                <a:gd name="connsiteX27" fmla="*/ 753152 w 2342235"/>
                <a:gd name="connsiteY27" fmla="*/ 1015855 h 1202305"/>
                <a:gd name="connsiteX28" fmla="*/ 76859 w 2342235"/>
                <a:gd name="connsiteY28" fmla="*/ 0 h 1202305"/>
                <a:gd name="connsiteX29" fmla="*/ 132081 w 2342235"/>
                <a:gd name="connsiteY29" fmla="*/ 6820 h 1202305"/>
                <a:gd name="connsiteX30" fmla="*/ 363378 w 2342235"/>
                <a:gd name="connsiteY30" fmla="*/ 35385 h 1202305"/>
                <a:gd name="connsiteX31" fmla="*/ 400098 w 2342235"/>
                <a:gd name="connsiteY31" fmla="*/ 175929 h 1202305"/>
                <a:gd name="connsiteX32" fmla="*/ 459243 w 2342235"/>
                <a:gd name="connsiteY32" fmla="*/ 47223 h 1202305"/>
                <a:gd name="connsiteX33" fmla="*/ 690539 w 2342235"/>
                <a:gd name="connsiteY33" fmla="*/ 75788 h 1202305"/>
                <a:gd name="connsiteX34" fmla="*/ 735300 w 2342235"/>
                <a:gd name="connsiteY34" fmla="*/ 81316 h 1202305"/>
                <a:gd name="connsiteX35" fmla="*/ 658441 w 2342235"/>
                <a:gd name="connsiteY35" fmla="*/ 1004158 h 1202305"/>
                <a:gd name="connsiteX36" fmla="*/ 463746 w 2342235"/>
                <a:gd name="connsiteY36" fmla="*/ 980113 h 1202305"/>
                <a:gd name="connsiteX37" fmla="*/ 505533 w 2342235"/>
                <a:gd name="connsiteY37" fmla="*/ 478380 h 1202305"/>
                <a:gd name="connsiteX38" fmla="*/ 345993 w 2342235"/>
                <a:gd name="connsiteY38" fmla="*/ 825557 h 1202305"/>
                <a:gd name="connsiteX39" fmla="*/ 238928 w 2342235"/>
                <a:gd name="connsiteY39" fmla="*/ 415771 h 1202305"/>
                <a:gd name="connsiteX40" fmla="*/ 194694 w 2342235"/>
                <a:gd name="connsiteY40" fmla="*/ 946886 h 1202305"/>
                <a:gd name="connsiteX41" fmla="*/ 0 w 2342235"/>
                <a:gd name="connsiteY41" fmla="*/ 922842 h 1202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342235" h="1202305">
                  <a:moveTo>
                    <a:pt x="1639699" y="193008"/>
                  </a:moveTo>
                  <a:lnTo>
                    <a:pt x="1834393" y="217052"/>
                  </a:lnTo>
                  <a:lnTo>
                    <a:pt x="1810813" y="500175"/>
                  </a:lnTo>
                  <a:lnTo>
                    <a:pt x="2066896" y="245766"/>
                  </a:lnTo>
                  <a:lnTo>
                    <a:pt x="2342235" y="279770"/>
                  </a:lnTo>
                  <a:lnTo>
                    <a:pt x="2034994" y="585001"/>
                  </a:lnTo>
                  <a:lnTo>
                    <a:pt x="2262917" y="1202305"/>
                  </a:lnTo>
                  <a:lnTo>
                    <a:pt x="2038103" y="1174541"/>
                  </a:lnTo>
                  <a:lnTo>
                    <a:pt x="1878014" y="740955"/>
                  </a:lnTo>
                  <a:lnTo>
                    <a:pt x="1782889" y="835458"/>
                  </a:lnTo>
                  <a:lnTo>
                    <a:pt x="1757534" y="1139893"/>
                  </a:lnTo>
                  <a:lnTo>
                    <a:pt x="1562840" y="1115849"/>
                  </a:lnTo>
                  <a:close/>
                  <a:moveTo>
                    <a:pt x="1108957" y="127463"/>
                  </a:moveTo>
                  <a:lnTo>
                    <a:pt x="1303651" y="151507"/>
                  </a:lnTo>
                  <a:lnTo>
                    <a:pt x="1246537" y="837267"/>
                  </a:lnTo>
                  <a:lnTo>
                    <a:pt x="1537902" y="873249"/>
                  </a:lnTo>
                  <a:lnTo>
                    <a:pt x="1518156" y="1110331"/>
                  </a:lnTo>
                  <a:lnTo>
                    <a:pt x="1226791" y="1074348"/>
                  </a:lnTo>
                  <a:lnTo>
                    <a:pt x="1226791" y="1074348"/>
                  </a:lnTo>
                  <a:lnTo>
                    <a:pt x="1032097" y="1050304"/>
                  </a:lnTo>
                  <a:lnTo>
                    <a:pt x="1032098" y="1050303"/>
                  </a:lnTo>
                  <a:lnTo>
                    <a:pt x="1032097" y="1050303"/>
                  </a:lnTo>
                  <a:lnTo>
                    <a:pt x="1051843" y="813222"/>
                  </a:lnTo>
                  <a:lnTo>
                    <a:pt x="1051843" y="813222"/>
                  </a:lnTo>
                  <a:close/>
                  <a:moveTo>
                    <a:pt x="830011" y="93013"/>
                  </a:moveTo>
                  <a:lnTo>
                    <a:pt x="1024706" y="117057"/>
                  </a:lnTo>
                  <a:lnTo>
                    <a:pt x="947846" y="1039899"/>
                  </a:lnTo>
                  <a:lnTo>
                    <a:pt x="753152" y="1015855"/>
                  </a:lnTo>
                  <a:close/>
                  <a:moveTo>
                    <a:pt x="76859" y="0"/>
                  </a:moveTo>
                  <a:lnTo>
                    <a:pt x="132081" y="6820"/>
                  </a:lnTo>
                  <a:lnTo>
                    <a:pt x="363378" y="35385"/>
                  </a:lnTo>
                  <a:lnTo>
                    <a:pt x="400098" y="175929"/>
                  </a:lnTo>
                  <a:lnTo>
                    <a:pt x="459243" y="47223"/>
                  </a:lnTo>
                  <a:lnTo>
                    <a:pt x="690539" y="75788"/>
                  </a:lnTo>
                  <a:lnTo>
                    <a:pt x="735300" y="81316"/>
                  </a:lnTo>
                  <a:lnTo>
                    <a:pt x="658441" y="1004158"/>
                  </a:lnTo>
                  <a:lnTo>
                    <a:pt x="463746" y="980113"/>
                  </a:lnTo>
                  <a:lnTo>
                    <a:pt x="505533" y="478380"/>
                  </a:lnTo>
                  <a:lnTo>
                    <a:pt x="345993" y="825557"/>
                  </a:lnTo>
                  <a:lnTo>
                    <a:pt x="238928" y="415771"/>
                  </a:lnTo>
                  <a:lnTo>
                    <a:pt x="194694" y="946886"/>
                  </a:lnTo>
                  <a:lnTo>
                    <a:pt x="0" y="9228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E2212BDC-113D-9EAB-3503-FDEE9DE57AEE}"/>
                </a:ext>
              </a:extLst>
            </p:cNvPr>
            <p:cNvSpPr/>
            <p:nvPr/>
          </p:nvSpPr>
          <p:spPr>
            <a:xfrm>
              <a:off x="3114868" y="4364710"/>
              <a:ext cx="784960" cy="343299"/>
            </a:xfrm>
            <a:custGeom>
              <a:avLst/>
              <a:gdLst>
                <a:gd name="connsiteX0" fmla="*/ 540586 w 784960"/>
                <a:gd name="connsiteY0" fmla="*/ 17231 h 343299"/>
                <a:gd name="connsiteX1" fmla="*/ 607931 w 784960"/>
                <a:gd name="connsiteY1" fmla="*/ 19378 h 343299"/>
                <a:gd name="connsiteX2" fmla="*/ 608611 w 784960"/>
                <a:gd name="connsiteY2" fmla="*/ 117045 h 343299"/>
                <a:gd name="connsiteX3" fmla="*/ 688354 w 784960"/>
                <a:gd name="connsiteY3" fmla="*/ 21941 h 343299"/>
                <a:gd name="connsiteX4" fmla="*/ 783594 w 784960"/>
                <a:gd name="connsiteY4" fmla="*/ 24977 h 343299"/>
                <a:gd name="connsiteX5" fmla="*/ 687920 w 784960"/>
                <a:gd name="connsiteY5" fmla="*/ 139081 h 343299"/>
                <a:gd name="connsiteX6" fmla="*/ 784960 w 784960"/>
                <a:gd name="connsiteY6" fmla="*/ 343299 h 343299"/>
                <a:gd name="connsiteX7" fmla="*/ 707197 w 784960"/>
                <a:gd name="connsiteY7" fmla="*/ 340821 h 343299"/>
                <a:gd name="connsiteX8" fmla="*/ 639038 w 784960"/>
                <a:gd name="connsiteY8" fmla="*/ 197380 h 343299"/>
                <a:gd name="connsiteX9" fmla="*/ 609416 w 784960"/>
                <a:gd name="connsiteY9" fmla="*/ 232708 h 343299"/>
                <a:gd name="connsiteX10" fmla="*/ 610148 w 784960"/>
                <a:gd name="connsiteY10" fmla="*/ 337728 h 343299"/>
                <a:gd name="connsiteX11" fmla="*/ 542803 w 784960"/>
                <a:gd name="connsiteY11" fmla="*/ 335581 h 343299"/>
                <a:gd name="connsiteX12" fmla="*/ 357003 w 784960"/>
                <a:gd name="connsiteY12" fmla="*/ 11379 h 343299"/>
                <a:gd name="connsiteX13" fmla="*/ 424347 w 784960"/>
                <a:gd name="connsiteY13" fmla="*/ 13526 h 343299"/>
                <a:gd name="connsiteX14" fmla="*/ 425995 w 784960"/>
                <a:gd name="connsiteY14" fmla="*/ 250091 h 343299"/>
                <a:gd name="connsiteX15" fmla="*/ 526777 w 784960"/>
                <a:gd name="connsiteY15" fmla="*/ 253303 h 343299"/>
                <a:gd name="connsiteX16" fmla="*/ 527347 w 784960"/>
                <a:gd name="connsiteY16" fmla="*/ 335089 h 343299"/>
                <a:gd name="connsiteX17" fmla="*/ 426564 w 784960"/>
                <a:gd name="connsiteY17" fmla="*/ 331876 h 343299"/>
                <a:gd name="connsiteX18" fmla="*/ 359219 w 784960"/>
                <a:gd name="connsiteY18" fmla="*/ 329729 h 343299"/>
                <a:gd name="connsiteX19" fmla="*/ 358650 w 784960"/>
                <a:gd name="connsiteY19" fmla="*/ 247945 h 343299"/>
                <a:gd name="connsiteX20" fmla="*/ 260515 w 784960"/>
                <a:gd name="connsiteY20" fmla="*/ 8303 h 343299"/>
                <a:gd name="connsiteX21" fmla="*/ 327860 w 784960"/>
                <a:gd name="connsiteY21" fmla="*/ 10450 h 343299"/>
                <a:gd name="connsiteX22" fmla="*/ 330077 w 784960"/>
                <a:gd name="connsiteY22" fmla="*/ 328801 h 343299"/>
                <a:gd name="connsiteX23" fmla="*/ 262732 w 784960"/>
                <a:gd name="connsiteY23" fmla="*/ 326655 h 343299"/>
                <a:gd name="connsiteX24" fmla="*/ 0 w 784960"/>
                <a:gd name="connsiteY24" fmla="*/ 0 h 343299"/>
                <a:gd name="connsiteX25" fmla="*/ 19101 w 784960"/>
                <a:gd name="connsiteY25" fmla="*/ 609 h 343299"/>
                <a:gd name="connsiteX26" fmla="*/ 99107 w 784960"/>
                <a:gd name="connsiteY26" fmla="*/ 3159 h 343299"/>
                <a:gd name="connsiteX27" fmla="*/ 116010 w 784960"/>
                <a:gd name="connsiteY27" fmla="*/ 50129 h 343299"/>
                <a:gd name="connsiteX28" fmla="*/ 132267 w 784960"/>
                <a:gd name="connsiteY28" fmla="*/ 4216 h 343299"/>
                <a:gd name="connsiteX29" fmla="*/ 212272 w 784960"/>
                <a:gd name="connsiteY29" fmla="*/ 6767 h 343299"/>
                <a:gd name="connsiteX30" fmla="*/ 227755 w 784960"/>
                <a:gd name="connsiteY30" fmla="*/ 7259 h 343299"/>
                <a:gd name="connsiteX31" fmla="*/ 229972 w 784960"/>
                <a:gd name="connsiteY31" fmla="*/ 325611 h 343299"/>
                <a:gd name="connsiteX32" fmla="*/ 162627 w 784960"/>
                <a:gd name="connsiteY32" fmla="*/ 323464 h 343299"/>
                <a:gd name="connsiteX33" fmla="*/ 161421 w 784960"/>
                <a:gd name="connsiteY33" fmla="*/ 150382 h 343299"/>
                <a:gd name="connsiteX34" fmla="*/ 117571 w 784960"/>
                <a:gd name="connsiteY34" fmla="*/ 274230 h 343299"/>
                <a:gd name="connsiteX35" fmla="*/ 68285 w 784960"/>
                <a:gd name="connsiteY35" fmla="*/ 137280 h 343299"/>
                <a:gd name="connsiteX36" fmla="*/ 69562 w 784960"/>
                <a:gd name="connsiteY36" fmla="*/ 320497 h 343299"/>
                <a:gd name="connsiteX37" fmla="*/ 2217 w 784960"/>
                <a:gd name="connsiteY37" fmla="*/ 318351 h 34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84960" h="343299">
                  <a:moveTo>
                    <a:pt x="540586" y="17231"/>
                  </a:moveTo>
                  <a:lnTo>
                    <a:pt x="607931" y="19378"/>
                  </a:lnTo>
                  <a:lnTo>
                    <a:pt x="608611" y="117045"/>
                  </a:lnTo>
                  <a:lnTo>
                    <a:pt x="688354" y="21941"/>
                  </a:lnTo>
                  <a:lnTo>
                    <a:pt x="783594" y="24977"/>
                  </a:lnTo>
                  <a:lnTo>
                    <a:pt x="687920" y="139081"/>
                  </a:lnTo>
                  <a:lnTo>
                    <a:pt x="784960" y="343299"/>
                  </a:lnTo>
                  <a:lnTo>
                    <a:pt x="707197" y="340821"/>
                  </a:lnTo>
                  <a:lnTo>
                    <a:pt x="639038" y="197380"/>
                  </a:lnTo>
                  <a:lnTo>
                    <a:pt x="609416" y="232708"/>
                  </a:lnTo>
                  <a:lnTo>
                    <a:pt x="610148" y="337728"/>
                  </a:lnTo>
                  <a:lnTo>
                    <a:pt x="542803" y="335581"/>
                  </a:lnTo>
                  <a:close/>
                  <a:moveTo>
                    <a:pt x="357003" y="11379"/>
                  </a:moveTo>
                  <a:lnTo>
                    <a:pt x="424347" y="13526"/>
                  </a:lnTo>
                  <a:lnTo>
                    <a:pt x="425995" y="250091"/>
                  </a:lnTo>
                  <a:lnTo>
                    <a:pt x="526777" y="253303"/>
                  </a:lnTo>
                  <a:lnTo>
                    <a:pt x="527347" y="335089"/>
                  </a:lnTo>
                  <a:lnTo>
                    <a:pt x="426564" y="331876"/>
                  </a:lnTo>
                  <a:lnTo>
                    <a:pt x="359219" y="329729"/>
                  </a:lnTo>
                  <a:lnTo>
                    <a:pt x="358650" y="247945"/>
                  </a:lnTo>
                  <a:close/>
                  <a:moveTo>
                    <a:pt x="260515" y="8303"/>
                  </a:moveTo>
                  <a:lnTo>
                    <a:pt x="327860" y="10450"/>
                  </a:lnTo>
                  <a:lnTo>
                    <a:pt x="330077" y="328801"/>
                  </a:lnTo>
                  <a:lnTo>
                    <a:pt x="262732" y="326655"/>
                  </a:lnTo>
                  <a:close/>
                  <a:moveTo>
                    <a:pt x="0" y="0"/>
                  </a:moveTo>
                  <a:lnTo>
                    <a:pt x="19101" y="609"/>
                  </a:lnTo>
                  <a:lnTo>
                    <a:pt x="99107" y="3159"/>
                  </a:lnTo>
                  <a:lnTo>
                    <a:pt x="116010" y="50129"/>
                  </a:lnTo>
                  <a:lnTo>
                    <a:pt x="132267" y="4216"/>
                  </a:lnTo>
                  <a:lnTo>
                    <a:pt x="212272" y="6767"/>
                  </a:lnTo>
                  <a:lnTo>
                    <a:pt x="227755" y="7259"/>
                  </a:lnTo>
                  <a:lnTo>
                    <a:pt x="229972" y="325611"/>
                  </a:lnTo>
                  <a:lnTo>
                    <a:pt x="162627" y="323464"/>
                  </a:lnTo>
                  <a:lnTo>
                    <a:pt x="161421" y="150382"/>
                  </a:lnTo>
                  <a:lnTo>
                    <a:pt x="117571" y="274230"/>
                  </a:lnTo>
                  <a:lnTo>
                    <a:pt x="68285" y="137280"/>
                  </a:lnTo>
                  <a:lnTo>
                    <a:pt x="69562" y="320497"/>
                  </a:lnTo>
                  <a:lnTo>
                    <a:pt x="2217" y="3183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CB3B7F4-691E-1DDF-2FE7-4F9CBE786F2B}"/>
                </a:ext>
              </a:extLst>
            </p:cNvPr>
            <p:cNvSpPr/>
            <p:nvPr/>
          </p:nvSpPr>
          <p:spPr>
            <a:xfrm>
              <a:off x="1141288" y="4364710"/>
              <a:ext cx="784960" cy="343299"/>
            </a:xfrm>
            <a:custGeom>
              <a:avLst/>
              <a:gdLst>
                <a:gd name="connsiteX0" fmla="*/ 540586 w 784960"/>
                <a:gd name="connsiteY0" fmla="*/ 17231 h 343299"/>
                <a:gd name="connsiteX1" fmla="*/ 607931 w 784960"/>
                <a:gd name="connsiteY1" fmla="*/ 19378 h 343299"/>
                <a:gd name="connsiteX2" fmla="*/ 608611 w 784960"/>
                <a:gd name="connsiteY2" fmla="*/ 117045 h 343299"/>
                <a:gd name="connsiteX3" fmla="*/ 688354 w 784960"/>
                <a:gd name="connsiteY3" fmla="*/ 21941 h 343299"/>
                <a:gd name="connsiteX4" fmla="*/ 783594 w 784960"/>
                <a:gd name="connsiteY4" fmla="*/ 24977 h 343299"/>
                <a:gd name="connsiteX5" fmla="*/ 687920 w 784960"/>
                <a:gd name="connsiteY5" fmla="*/ 139081 h 343299"/>
                <a:gd name="connsiteX6" fmla="*/ 784960 w 784960"/>
                <a:gd name="connsiteY6" fmla="*/ 343299 h 343299"/>
                <a:gd name="connsiteX7" fmla="*/ 707197 w 784960"/>
                <a:gd name="connsiteY7" fmla="*/ 340821 h 343299"/>
                <a:gd name="connsiteX8" fmla="*/ 639038 w 784960"/>
                <a:gd name="connsiteY8" fmla="*/ 197380 h 343299"/>
                <a:gd name="connsiteX9" fmla="*/ 609416 w 784960"/>
                <a:gd name="connsiteY9" fmla="*/ 232708 h 343299"/>
                <a:gd name="connsiteX10" fmla="*/ 610148 w 784960"/>
                <a:gd name="connsiteY10" fmla="*/ 337728 h 343299"/>
                <a:gd name="connsiteX11" fmla="*/ 542803 w 784960"/>
                <a:gd name="connsiteY11" fmla="*/ 335581 h 343299"/>
                <a:gd name="connsiteX12" fmla="*/ 357003 w 784960"/>
                <a:gd name="connsiteY12" fmla="*/ 11379 h 343299"/>
                <a:gd name="connsiteX13" fmla="*/ 424347 w 784960"/>
                <a:gd name="connsiteY13" fmla="*/ 13526 h 343299"/>
                <a:gd name="connsiteX14" fmla="*/ 425995 w 784960"/>
                <a:gd name="connsiteY14" fmla="*/ 250091 h 343299"/>
                <a:gd name="connsiteX15" fmla="*/ 526777 w 784960"/>
                <a:gd name="connsiteY15" fmla="*/ 253303 h 343299"/>
                <a:gd name="connsiteX16" fmla="*/ 527347 w 784960"/>
                <a:gd name="connsiteY16" fmla="*/ 335089 h 343299"/>
                <a:gd name="connsiteX17" fmla="*/ 426564 w 784960"/>
                <a:gd name="connsiteY17" fmla="*/ 331876 h 343299"/>
                <a:gd name="connsiteX18" fmla="*/ 359219 w 784960"/>
                <a:gd name="connsiteY18" fmla="*/ 329729 h 343299"/>
                <a:gd name="connsiteX19" fmla="*/ 358650 w 784960"/>
                <a:gd name="connsiteY19" fmla="*/ 247945 h 343299"/>
                <a:gd name="connsiteX20" fmla="*/ 260515 w 784960"/>
                <a:gd name="connsiteY20" fmla="*/ 8303 h 343299"/>
                <a:gd name="connsiteX21" fmla="*/ 327860 w 784960"/>
                <a:gd name="connsiteY21" fmla="*/ 10450 h 343299"/>
                <a:gd name="connsiteX22" fmla="*/ 330077 w 784960"/>
                <a:gd name="connsiteY22" fmla="*/ 328801 h 343299"/>
                <a:gd name="connsiteX23" fmla="*/ 262732 w 784960"/>
                <a:gd name="connsiteY23" fmla="*/ 326655 h 343299"/>
                <a:gd name="connsiteX24" fmla="*/ 0 w 784960"/>
                <a:gd name="connsiteY24" fmla="*/ 0 h 343299"/>
                <a:gd name="connsiteX25" fmla="*/ 19101 w 784960"/>
                <a:gd name="connsiteY25" fmla="*/ 609 h 343299"/>
                <a:gd name="connsiteX26" fmla="*/ 99107 w 784960"/>
                <a:gd name="connsiteY26" fmla="*/ 3159 h 343299"/>
                <a:gd name="connsiteX27" fmla="*/ 116010 w 784960"/>
                <a:gd name="connsiteY27" fmla="*/ 50129 h 343299"/>
                <a:gd name="connsiteX28" fmla="*/ 132267 w 784960"/>
                <a:gd name="connsiteY28" fmla="*/ 4216 h 343299"/>
                <a:gd name="connsiteX29" fmla="*/ 212272 w 784960"/>
                <a:gd name="connsiteY29" fmla="*/ 6767 h 343299"/>
                <a:gd name="connsiteX30" fmla="*/ 227755 w 784960"/>
                <a:gd name="connsiteY30" fmla="*/ 7259 h 343299"/>
                <a:gd name="connsiteX31" fmla="*/ 229972 w 784960"/>
                <a:gd name="connsiteY31" fmla="*/ 325611 h 343299"/>
                <a:gd name="connsiteX32" fmla="*/ 162627 w 784960"/>
                <a:gd name="connsiteY32" fmla="*/ 323464 h 343299"/>
                <a:gd name="connsiteX33" fmla="*/ 161421 w 784960"/>
                <a:gd name="connsiteY33" fmla="*/ 150382 h 343299"/>
                <a:gd name="connsiteX34" fmla="*/ 117571 w 784960"/>
                <a:gd name="connsiteY34" fmla="*/ 274230 h 343299"/>
                <a:gd name="connsiteX35" fmla="*/ 68285 w 784960"/>
                <a:gd name="connsiteY35" fmla="*/ 137280 h 343299"/>
                <a:gd name="connsiteX36" fmla="*/ 69562 w 784960"/>
                <a:gd name="connsiteY36" fmla="*/ 320497 h 343299"/>
                <a:gd name="connsiteX37" fmla="*/ 2217 w 784960"/>
                <a:gd name="connsiteY37" fmla="*/ 318351 h 34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84960" h="343299">
                  <a:moveTo>
                    <a:pt x="540586" y="17231"/>
                  </a:moveTo>
                  <a:lnTo>
                    <a:pt x="607931" y="19378"/>
                  </a:lnTo>
                  <a:lnTo>
                    <a:pt x="608611" y="117045"/>
                  </a:lnTo>
                  <a:lnTo>
                    <a:pt x="688354" y="21941"/>
                  </a:lnTo>
                  <a:lnTo>
                    <a:pt x="783594" y="24977"/>
                  </a:lnTo>
                  <a:lnTo>
                    <a:pt x="687920" y="139081"/>
                  </a:lnTo>
                  <a:lnTo>
                    <a:pt x="784960" y="343299"/>
                  </a:lnTo>
                  <a:lnTo>
                    <a:pt x="707197" y="340821"/>
                  </a:lnTo>
                  <a:lnTo>
                    <a:pt x="639038" y="197380"/>
                  </a:lnTo>
                  <a:lnTo>
                    <a:pt x="609416" y="232708"/>
                  </a:lnTo>
                  <a:lnTo>
                    <a:pt x="610148" y="337728"/>
                  </a:lnTo>
                  <a:lnTo>
                    <a:pt x="542803" y="335581"/>
                  </a:lnTo>
                  <a:close/>
                  <a:moveTo>
                    <a:pt x="357003" y="11379"/>
                  </a:moveTo>
                  <a:lnTo>
                    <a:pt x="424347" y="13526"/>
                  </a:lnTo>
                  <a:lnTo>
                    <a:pt x="425995" y="250091"/>
                  </a:lnTo>
                  <a:lnTo>
                    <a:pt x="526777" y="253303"/>
                  </a:lnTo>
                  <a:lnTo>
                    <a:pt x="527347" y="335089"/>
                  </a:lnTo>
                  <a:lnTo>
                    <a:pt x="426564" y="331876"/>
                  </a:lnTo>
                  <a:lnTo>
                    <a:pt x="359219" y="329729"/>
                  </a:lnTo>
                  <a:lnTo>
                    <a:pt x="358650" y="247945"/>
                  </a:lnTo>
                  <a:close/>
                  <a:moveTo>
                    <a:pt x="260515" y="8303"/>
                  </a:moveTo>
                  <a:lnTo>
                    <a:pt x="327860" y="10450"/>
                  </a:lnTo>
                  <a:lnTo>
                    <a:pt x="330077" y="328801"/>
                  </a:lnTo>
                  <a:lnTo>
                    <a:pt x="262732" y="326655"/>
                  </a:lnTo>
                  <a:close/>
                  <a:moveTo>
                    <a:pt x="0" y="0"/>
                  </a:moveTo>
                  <a:lnTo>
                    <a:pt x="19101" y="609"/>
                  </a:lnTo>
                  <a:lnTo>
                    <a:pt x="99107" y="3159"/>
                  </a:lnTo>
                  <a:lnTo>
                    <a:pt x="116010" y="50129"/>
                  </a:lnTo>
                  <a:lnTo>
                    <a:pt x="132267" y="4216"/>
                  </a:lnTo>
                  <a:lnTo>
                    <a:pt x="212272" y="6767"/>
                  </a:lnTo>
                  <a:lnTo>
                    <a:pt x="227755" y="7259"/>
                  </a:lnTo>
                  <a:lnTo>
                    <a:pt x="229972" y="325611"/>
                  </a:lnTo>
                  <a:lnTo>
                    <a:pt x="162627" y="323464"/>
                  </a:lnTo>
                  <a:lnTo>
                    <a:pt x="161421" y="150382"/>
                  </a:lnTo>
                  <a:lnTo>
                    <a:pt x="117571" y="274230"/>
                  </a:lnTo>
                  <a:lnTo>
                    <a:pt x="68285" y="137280"/>
                  </a:lnTo>
                  <a:lnTo>
                    <a:pt x="69562" y="320497"/>
                  </a:lnTo>
                  <a:lnTo>
                    <a:pt x="2217" y="3183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9ADF8E70-6BDF-0406-1BAA-F19A673A468A}"/>
                </a:ext>
              </a:extLst>
            </p:cNvPr>
            <p:cNvSpPr/>
            <p:nvPr/>
          </p:nvSpPr>
          <p:spPr>
            <a:xfrm rot="21313157">
              <a:off x="4049621" y="4152430"/>
              <a:ext cx="827090" cy="424558"/>
            </a:xfrm>
            <a:custGeom>
              <a:avLst/>
              <a:gdLst>
                <a:gd name="connsiteX0" fmla="*/ 1639699 w 2342235"/>
                <a:gd name="connsiteY0" fmla="*/ 193008 h 1202305"/>
                <a:gd name="connsiteX1" fmla="*/ 1834393 w 2342235"/>
                <a:gd name="connsiteY1" fmla="*/ 217052 h 1202305"/>
                <a:gd name="connsiteX2" fmla="*/ 1810813 w 2342235"/>
                <a:gd name="connsiteY2" fmla="*/ 500175 h 1202305"/>
                <a:gd name="connsiteX3" fmla="*/ 2066896 w 2342235"/>
                <a:gd name="connsiteY3" fmla="*/ 245766 h 1202305"/>
                <a:gd name="connsiteX4" fmla="*/ 2342235 w 2342235"/>
                <a:gd name="connsiteY4" fmla="*/ 279770 h 1202305"/>
                <a:gd name="connsiteX5" fmla="*/ 2034994 w 2342235"/>
                <a:gd name="connsiteY5" fmla="*/ 585001 h 1202305"/>
                <a:gd name="connsiteX6" fmla="*/ 2262917 w 2342235"/>
                <a:gd name="connsiteY6" fmla="*/ 1202305 h 1202305"/>
                <a:gd name="connsiteX7" fmla="*/ 2038103 w 2342235"/>
                <a:gd name="connsiteY7" fmla="*/ 1174541 h 1202305"/>
                <a:gd name="connsiteX8" fmla="*/ 1878014 w 2342235"/>
                <a:gd name="connsiteY8" fmla="*/ 740955 h 1202305"/>
                <a:gd name="connsiteX9" fmla="*/ 1782889 w 2342235"/>
                <a:gd name="connsiteY9" fmla="*/ 835458 h 1202305"/>
                <a:gd name="connsiteX10" fmla="*/ 1757534 w 2342235"/>
                <a:gd name="connsiteY10" fmla="*/ 1139893 h 1202305"/>
                <a:gd name="connsiteX11" fmla="*/ 1562840 w 2342235"/>
                <a:gd name="connsiteY11" fmla="*/ 1115849 h 1202305"/>
                <a:gd name="connsiteX12" fmla="*/ 1108957 w 2342235"/>
                <a:gd name="connsiteY12" fmla="*/ 127463 h 1202305"/>
                <a:gd name="connsiteX13" fmla="*/ 1303651 w 2342235"/>
                <a:gd name="connsiteY13" fmla="*/ 151507 h 1202305"/>
                <a:gd name="connsiteX14" fmla="*/ 1246537 w 2342235"/>
                <a:gd name="connsiteY14" fmla="*/ 837267 h 1202305"/>
                <a:gd name="connsiteX15" fmla="*/ 1537902 w 2342235"/>
                <a:gd name="connsiteY15" fmla="*/ 873249 h 1202305"/>
                <a:gd name="connsiteX16" fmla="*/ 1518156 w 2342235"/>
                <a:gd name="connsiteY16" fmla="*/ 1110331 h 1202305"/>
                <a:gd name="connsiteX17" fmla="*/ 1226791 w 2342235"/>
                <a:gd name="connsiteY17" fmla="*/ 1074348 h 1202305"/>
                <a:gd name="connsiteX18" fmla="*/ 1226791 w 2342235"/>
                <a:gd name="connsiteY18" fmla="*/ 1074348 h 1202305"/>
                <a:gd name="connsiteX19" fmla="*/ 1032097 w 2342235"/>
                <a:gd name="connsiteY19" fmla="*/ 1050304 h 1202305"/>
                <a:gd name="connsiteX20" fmla="*/ 1032098 w 2342235"/>
                <a:gd name="connsiteY20" fmla="*/ 1050303 h 1202305"/>
                <a:gd name="connsiteX21" fmla="*/ 1032097 w 2342235"/>
                <a:gd name="connsiteY21" fmla="*/ 1050303 h 1202305"/>
                <a:gd name="connsiteX22" fmla="*/ 1051843 w 2342235"/>
                <a:gd name="connsiteY22" fmla="*/ 813222 h 1202305"/>
                <a:gd name="connsiteX23" fmla="*/ 1051843 w 2342235"/>
                <a:gd name="connsiteY23" fmla="*/ 813222 h 1202305"/>
                <a:gd name="connsiteX24" fmla="*/ 830011 w 2342235"/>
                <a:gd name="connsiteY24" fmla="*/ 93013 h 1202305"/>
                <a:gd name="connsiteX25" fmla="*/ 1024706 w 2342235"/>
                <a:gd name="connsiteY25" fmla="*/ 117057 h 1202305"/>
                <a:gd name="connsiteX26" fmla="*/ 947846 w 2342235"/>
                <a:gd name="connsiteY26" fmla="*/ 1039899 h 1202305"/>
                <a:gd name="connsiteX27" fmla="*/ 753152 w 2342235"/>
                <a:gd name="connsiteY27" fmla="*/ 1015855 h 1202305"/>
                <a:gd name="connsiteX28" fmla="*/ 76859 w 2342235"/>
                <a:gd name="connsiteY28" fmla="*/ 0 h 1202305"/>
                <a:gd name="connsiteX29" fmla="*/ 132081 w 2342235"/>
                <a:gd name="connsiteY29" fmla="*/ 6820 h 1202305"/>
                <a:gd name="connsiteX30" fmla="*/ 363378 w 2342235"/>
                <a:gd name="connsiteY30" fmla="*/ 35385 h 1202305"/>
                <a:gd name="connsiteX31" fmla="*/ 400098 w 2342235"/>
                <a:gd name="connsiteY31" fmla="*/ 175929 h 1202305"/>
                <a:gd name="connsiteX32" fmla="*/ 459243 w 2342235"/>
                <a:gd name="connsiteY32" fmla="*/ 47223 h 1202305"/>
                <a:gd name="connsiteX33" fmla="*/ 690539 w 2342235"/>
                <a:gd name="connsiteY33" fmla="*/ 75788 h 1202305"/>
                <a:gd name="connsiteX34" fmla="*/ 735300 w 2342235"/>
                <a:gd name="connsiteY34" fmla="*/ 81316 h 1202305"/>
                <a:gd name="connsiteX35" fmla="*/ 658441 w 2342235"/>
                <a:gd name="connsiteY35" fmla="*/ 1004158 h 1202305"/>
                <a:gd name="connsiteX36" fmla="*/ 463746 w 2342235"/>
                <a:gd name="connsiteY36" fmla="*/ 980113 h 1202305"/>
                <a:gd name="connsiteX37" fmla="*/ 505533 w 2342235"/>
                <a:gd name="connsiteY37" fmla="*/ 478380 h 1202305"/>
                <a:gd name="connsiteX38" fmla="*/ 345993 w 2342235"/>
                <a:gd name="connsiteY38" fmla="*/ 825557 h 1202305"/>
                <a:gd name="connsiteX39" fmla="*/ 238928 w 2342235"/>
                <a:gd name="connsiteY39" fmla="*/ 415771 h 1202305"/>
                <a:gd name="connsiteX40" fmla="*/ 194694 w 2342235"/>
                <a:gd name="connsiteY40" fmla="*/ 946886 h 1202305"/>
                <a:gd name="connsiteX41" fmla="*/ 0 w 2342235"/>
                <a:gd name="connsiteY41" fmla="*/ 922842 h 1202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342235" h="1202305">
                  <a:moveTo>
                    <a:pt x="1639699" y="193008"/>
                  </a:moveTo>
                  <a:lnTo>
                    <a:pt x="1834393" y="217052"/>
                  </a:lnTo>
                  <a:lnTo>
                    <a:pt x="1810813" y="500175"/>
                  </a:lnTo>
                  <a:lnTo>
                    <a:pt x="2066896" y="245766"/>
                  </a:lnTo>
                  <a:lnTo>
                    <a:pt x="2342235" y="279770"/>
                  </a:lnTo>
                  <a:lnTo>
                    <a:pt x="2034994" y="585001"/>
                  </a:lnTo>
                  <a:lnTo>
                    <a:pt x="2262917" y="1202305"/>
                  </a:lnTo>
                  <a:lnTo>
                    <a:pt x="2038103" y="1174541"/>
                  </a:lnTo>
                  <a:lnTo>
                    <a:pt x="1878014" y="740955"/>
                  </a:lnTo>
                  <a:lnTo>
                    <a:pt x="1782889" y="835458"/>
                  </a:lnTo>
                  <a:lnTo>
                    <a:pt x="1757534" y="1139893"/>
                  </a:lnTo>
                  <a:lnTo>
                    <a:pt x="1562840" y="1115849"/>
                  </a:lnTo>
                  <a:close/>
                  <a:moveTo>
                    <a:pt x="1108957" y="127463"/>
                  </a:moveTo>
                  <a:lnTo>
                    <a:pt x="1303651" y="151507"/>
                  </a:lnTo>
                  <a:lnTo>
                    <a:pt x="1246537" y="837267"/>
                  </a:lnTo>
                  <a:lnTo>
                    <a:pt x="1537902" y="873249"/>
                  </a:lnTo>
                  <a:lnTo>
                    <a:pt x="1518156" y="1110331"/>
                  </a:lnTo>
                  <a:lnTo>
                    <a:pt x="1226791" y="1074348"/>
                  </a:lnTo>
                  <a:lnTo>
                    <a:pt x="1226791" y="1074348"/>
                  </a:lnTo>
                  <a:lnTo>
                    <a:pt x="1032097" y="1050304"/>
                  </a:lnTo>
                  <a:lnTo>
                    <a:pt x="1032098" y="1050303"/>
                  </a:lnTo>
                  <a:lnTo>
                    <a:pt x="1032097" y="1050303"/>
                  </a:lnTo>
                  <a:lnTo>
                    <a:pt x="1051843" y="813222"/>
                  </a:lnTo>
                  <a:lnTo>
                    <a:pt x="1051843" y="813222"/>
                  </a:lnTo>
                  <a:close/>
                  <a:moveTo>
                    <a:pt x="830011" y="93013"/>
                  </a:moveTo>
                  <a:lnTo>
                    <a:pt x="1024706" y="117057"/>
                  </a:lnTo>
                  <a:lnTo>
                    <a:pt x="947846" y="1039899"/>
                  </a:lnTo>
                  <a:lnTo>
                    <a:pt x="753152" y="1015855"/>
                  </a:lnTo>
                  <a:close/>
                  <a:moveTo>
                    <a:pt x="76859" y="0"/>
                  </a:moveTo>
                  <a:lnTo>
                    <a:pt x="132081" y="6820"/>
                  </a:lnTo>
                  <a:lnTo>
                    <a:pt x="363378" y="35385"/>
                  </a:lnTo>
                  <a:lnTo>
                    <a:pt x="400098" y="175929"/>
                  </a:lnTo>
                  <a:lnTo>
                    <a:pt x="459243" y="47223"/>
                  </a:lnTo>
                  <a:lnTo>
                    <a:pt x="690539" y="75788"/>
                  </a:lnTo>
                  <a:lnTo>
                    <a:pt x="735300" y="81316"/>
                  </a:lnTo>
                  <a:lnTo>
                    <a:pt x="658441" y="1004158"/>
                  </a:lnTo>
                  <a:lnTo>
                    <a:pt x="463746" y="980113"/>
                  </a:lnTo>
                  <a:lnTo>
                    <a:pt x="505533" y="478380"/>
                  </a:lnTo>
                  <a:lnTo>
                    <a:pt x="345993" y="825557"/>
                  </a:lnTo>
                  <a:lnTo>
                    <a:pt x="238928" y="415771"/>
                  </a:lnTo>
                  <a:lnTo>
                    <a:pt x="194694" y="946886"/>
                  </a:lnTo>
                  <a:lnTo>
                    <a:pt x="0" y="9228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03C90270-5279-E2F6-86C1-A024142186E8}"/>
                </a:ext>
              </a:extLst>
            </p:cNvPr>
            <p:cNvSpPr/>
            <p:nvPr/>
          </p:nvSpPr>
          <p:spPr>
            <a:xfrm flipH="1">
              <a:off x="2025703" y="3171060"/>
              <a:ext cx="972108" cy="2840422"/>
            </a:xfrm>
            <a:custGeom>
              <a:avLst/>
              <a:gdLst>
                <a:gd name="connsiteX0" fmla="*/ 0 w 972108"/>
                <a:gd name="connsiteY0" fmla="*/ 0 h 2840422"/>
                <a:gd name="connsiteX1" fmla="*/ 0 w 972108"/>
                <a:gd name="connsiteY1" fmla="*/ 2414456 h 2840422"/>
                <a:gd name="connsiteX2" fmla="*/ 14041 w 972108"/>
                <a:gd name="connsiteY2" fmla="*/ 2420272 h 2840422"/>
                <a:gd name="connsiteX3" fmla="*/ 23707 w 972108"/>
                <a:gd name="connsiteY3" fmla="*/ 2443607 h 2840422"/>
                <a:gd name="connsiteX4" fmla="*/ 23706 w 972108"/>
                <a:gd name="connsiteY4" fmla="*/ 2716623 h 2840422"/>
                <a:gd name="connsiteX5" fmla="*/ 943187 w 972108"/>
                <a:gd name="connsiteY5" fmla="*/ 2840422 h 2840422"/>
                <a:gd name="connsiteX6" fmla="*/ 943187 w 972108"/>
                <a:gd name="connsiteY6" fmla="*/ 2570607 h 2840422"/>
                <a:gd name="connsiteX7" fmla="*/ 952853 w 972108"/>
                <a:gd name="connsiteY7" fmla="*/ 2547272 h 2840422"/>
                <a:gd name="connsiteX8" fmla="*/ 972108 w 972108"/>
                <a:gd name="connsiteY8" fmla="*/ 2539296 h 2840422"/>
                <a:gd name="connsiteX9" fmla="*/ 972108 w 972108"/>
                <a:gd name="connsiteY9" fmla="*/ 130885 h 284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72108" h="2840422">
                  <a:moveTo>
                    <a:pt x="0" y="0"/>
                  </a:moveTo>
                  <a:lnTo>
                    <a:pt x="0" y="2414456"/>
                  </a:lnTo>
                  <a:lnTo>
                    <a:pt x="14041" y="2420272"/>
                  </a:lnTo>
                  <a:cubicBezTo>
                    <a:pt x="20013" y="2426244"/>
                    <a:pt x="23707" y="2434494"/>
                    <a:pt x="23707" y="2443607"/>
                  </a:cubicBezTo>
                  <a:lnTo>
                    <a:pt x="23706" y="2716623"/>
                  </a:lnTo>
                  <a:lnTo>
                    <a:pt x="943187" y="2840422"/>
                  </a:lnTo>
                  <a:lnTo>
                    <a:pt x="943187" y="2570607"/>
                  </a:lnTo>
                  <a:cubicBezTo>
                    <a:pt x="943187" y="2561494"/>
                    <a:pt x="946881" y="2553244"/>
                    <a:pt x="952853" y="2547272"/>
                  </a:cubicBezTo>
                  <a:lnTo>
                    <a:pt x="972108" y="2539296"/>
                  </a:lnTo>
                  <a:lnTo>
                    <a:pt x="972108" y="130885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0C86B68-5A1B-3DFC-D534-77B939E59026}"/>
                </a:ext>
              </a:extLst>
            </p:cNvPr>
            <p:cNvSpPr/>
            <p:nvPr/>
          </p:nvSpPr>
          <p:spPr>
            <a:xfrm flipH="1">
              <a:off x="3969919" y="3171060"/>
              <a:ext cx="972108" cy="2839552"/>
            </a:xfrm>
            <a:custGeom>
              <a:avLst/>
              <a:gdLst>
                <a:gd name="connsiteX0" fmla="*/ 0 w 972108"/>
                <a:gd name="connsiteY0" fmla="*/ 0 h 2839552"/>
                <a:gd name="connsiteX1" fmla="*/ 0 w 972108"/>
                <a:gd name="connsiteY1" fmla="*/ 2713431 h 2839552"/>
                <a:gd name="connsiteX2" fmla="*/ 936721 w 972108"/>
                <a:gd name="connsiteY2" fmla="*/ 2839552 h 2839552"/>
                <a:gd name="connsiteX3" fmla="*/ 936721 w 972108"/>
                <a:gd name="connsiteY3" fmla="*/ 2570607 h 2839552"/>
                <a:gd name="connsiteX4" fmla="*/ 969722 w 972108"/>
                <a:gd name="connsiteY4" fmla="*/ 2537606 h 2839552"/>
                <a:gd name="connsiteX5" fmla="*/ 972108 w 972108"/>
                <a:gd name="connsiteY5" fmla="*/ 2538595 h 2839552"/>
                <a:gd name="connsiteX6" fmla="*/ 972108 w 972108"/>
                <a:gd name="connsiteY6" fmla="*/ 130885 h 283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2108" h="2839552">
                  <a:moveTo>
                    <a:pt x="0" y="0"/>
                  </a:moveTo>
                  <a:lnTo>
                    <a:pt x="0" y="2713431"/>
                  </a:lnTo>
                  <a:lnTo>
                    <a:pt x="936721" y="2839552"/>
                  </a:lnTo>
                  <a:lnTo>
                    <a:pt x="936721" y="2570607"/>
                  </a:lnTo>
                  <a:cubicBezTo>
                    <a:pt x="936721" y="2552381"/>
                    <a:pt x="951496" y="2537606"/>
                    <a:pt x="969722" y="2537606"/>
                  </a:cubicBezTo>
                  <a:lnTo>
                    <a:pt x="972108" y="2538595"/>
                  </a:lnTo>
                  <a:lnTo>
                    <a:pt x="972108" y="130885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B86F58E-9E51-677F-9A8F-8D06EEBB21EF}"/>
              </a:ext>
            </a:extLst>
          </p:cNvPr>
          <p:cNvGrpSpPr/>
          <p:nvPr/>
        </p:nvGrpSpPr>
        <p:grpSpPr>
          <a:xfrm>
            <a:off x="1465082" y="3769744"/>
            <a:ext cx="1044689" cy="2642909"/>
            <a:chOff x="6551899" y="-108725"/>
            <a:chExt cx="2252294" cy="5697969"/>
          </a:xfrm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CE6CA43B-8C3D-C241-81A7-9AF1F3B89447}"/>
                </a:ext>
              </a:extLst>
            </p:cNvPr>
            <p:cNvSpPr/>
            <p:nvPr/>
          </p:nvSpPr>
          <p:spPr>
            <a:xfrm rot="5400000" flipV="1">
              <a:off x="6249273" y="321077"/>
              <a:ext cx="1529882" cy="919479"/>
            </a:xfrm>
            <a:custGeom>
              <a:avLst/>
              <a:gdLst>
                <a:gd name="connsiteX0" fmla="*/ 0 w 1548509"/>
                <a:gd name="connsiteY0" fmla="*/ 921918 h 921918"/>
                <a:gd name="connsiteX1" fmla="*/ 1059180 w 1548509"/>
                <a:gd name="connsiteY1" fmla="*/ 921918 h 921918"/>
                <a:gd name="connsiteX2" fmla="*/ 1548509 w 1548509"/>
                <a:gd name="connsiteY2" fmla="*/ 0 h 921918"/>
                <a:gd name="connsiteX3" fmla="*/ 489329 w 1548509"/>
                <a:gd name="connsiteY3" fmla="*/ 0 h 921918"/>
                <a:gd name="connsiteX0" fmla="*/ 0 w 1548509"/>
                <a:gd name="connsiteY0" fmla="*/ 921918 h 921918"/>
                <a:gd name="connsiteX1" fmla="*/ 1059180 w 1548509"/>
                <a:gd name="connsiteY1" fmla="*/ 921918 h 921918"/>
                <a:gd name="connsiteX2" fmla="*/ 1548509 w 1548509"/>
                <a:gd name="connsiteY2" fmla="*/ 0 h 921918"/>
                <a:gd name="connsiteX3" fmla="*/ 489329 w 1548509"/>
                <a:gd name="connsiteY3" fmla="*/ 0 h 921918"/>
                <a:gd name="connsiteX4" fmla="*/ 164681 w 1548509"/>
                <a:gd name="connsiteY4" fmla="*/ 335280 h 921918"/>
                <a:gd name="connsiteX5" fmla="*/ 0 w 1548509"/>
                <a:gd name="connsiteY5" fmla="*/ 921918 h 921918"/>
                <a:gd name="connsiteX0" fmla="*/ 0 w 1548509"/>
                <a:gd name="connsiteY0" fmla="*/ 921918 h 921918"/>
                <a:gd name="connsiteX1" fmla="*/ 1059180 w 1548509"/>
                <a:gd name="connsiteY1" fmla="*/ 921918 h 921918"/>
                <a:gd name="connsiteX2" fmla="*/ 1548509 w 1548509"/>
                <a:gd name="connsiteY2" fmla="*/ 0 h 921918"/>
                <a:gd name="connsiteX3" fmla="*/ 489329 w 1548509"/>
                <a:gd name="connsiteY3" fmla="*/ 0 h 921918"/>
                <a:gd name="connsiteX4" fmla="*/ 164681 w 1548509"/>
                <a:gd name="connsiteY4" fmla="*/ 335280 h 921918"/>
                <a:gd name="connsiteX5" fmla="*/ 0 w 1548509"/>
                <a:gd name="connsiteY5" fmla="*/ 921918 h 921918"/>
                <a:gd name="connsiteX0" fmla="*/ 0 w 1548509"/>
                <a:gd name="connsiteY0" fmla="*/ 921918 h 921918"/>
                <a:gd name="connsiteX1" fmla="*/ 1059180 w 1548509"/>
                <a:gd name="connsiteY1" fmla="*/ 921918 h 921918"/>
                <a:gd name="connsiteX2" fmla="*/ 1548509 w 1548509"/>
                <a:gd name="connsiteY2" fmla="*/ 0 h 921918"/>
                <a:gd name="connsiteX3" fmla="*/ 489329 w 1548509"/>
                <a:gd name="connsiteY3" fmla="*/ 0 h 921918"/>
                <a:gd name="connsiteX4" fmla="*/ 164681 w 1548509"/>
                <a:gd name="connsiteY4" fmla="*/ 335280 h 921918"/>
                <a:gd name="connsiteX5" fmla="*/ 0 w 1548509"/>
                <a:gd name="connsiteY5" fmla="*/ 921918 h 921918"/>
                <a:gd name="connsiteX0" fmla="*/ 0 w 1548509"/>
                <a:gd name="connsiteY0" fmla="*/ 921918 h 921918"/>
                <a:gd name="connsiteX1" fmla="*/ 1059180 w 1548509"/>
                <a:gd name="connsiteY1" fmla="*/ 921918 h 921918"/>
                <a:gd name="connsiteX2" fmla="*/ 1548509 w 1548509"/>
                <a:gd name="connsiteY2" fmla="*/ 0 h 921918"/>
                <a:gd name="connsiteX3" fmla="*/ 489329 w 1548509"/>
                <a:gd name="connsiteY3" fmla="*/ 0 h 921918"/>
                <a:gd name="connsiteX4" fmla="*/ 120234 w 1548509"/>
                <a:gd name="connsiteY4" fmla="*/ 335283 h 921918"/>
                <a:gd name="connsiteX5" fmla="*/ 0 w 1548509"/>
                <a:gd name="connsiteY5" fmla="*/ 921918 h 921918"/>
                <a:gd name="connsiteX0" fmla="*/ 0 w 1548509"/>
                <a:gd name="connsiteY0" fmla="*/ 921918 h 921918"/>
                <a:gd name="connsiteX1" fmla="*/ 1059180 w 1548509"/>
                <a:gd name="connsiteY1" fmla="*/ 921918 h 921918"/>
                <a:gd name="connsiteX2" fmla="*/ 1548509 w 1548509"/>
                <a:gd name="connsiteY2" fmla="*/ 0 h 921918"/>
                <a:gd name="connsiteX3" fmla="*/ 489329 w 1548509"/>
                <a:gd name="connsiteY3" fmla="*/ 0 h 921918"/>
                <a:gd name="connsiteX4" fmla="*/ 82137 w 1548509"/>
                <a:gd name="connsiteY4" fmla="*/ 443236 h 921918"/>
                <a:gd name="connsiteX5" fmla="*/ 0 w 1548509"/>
                <a:gd name="connsiteY5" fmla="*/ 921918 h 921918"/>
                <a:gd name="connsiteX0" fmla="*/ 0 w 1548509"/>
                <a:gd name="connsiteY0" fmla="*/ 921918 h 921918"/>
                <a:gd name="connsiteX1" fmla="*/ 1059180 w 1548509"/>
                <a:gd name="connsiteY1" fmla="*/ 921918 h 921918"/>
                <a:gd name="connsiteX2" fmla="*/ 1548509 w 1548509"/>
                <a:gd name="connsiteY2" fmla="*/ 0 h 921918"/>
                <a:gd name="connsiteX3" fmla="*/ 489329 w 1548509"/>
                <a:gd name="connsiteY3" fmla="*/ 0 h 921918"/>
                <a:gd name="connsiteX4" fmla="*/ 56740 w 1548509"/>
                <a:gd name="connsiteY4" fmla="*/ 379739 h 921918"/>
                <a:gd name="connsiteX5" fmla="*/ 0 w 1548509"/>
                <a:gd name="connsiteY5" fmla="*/ 921918 h 921918"/>
                <a:gd name="connsiteX0" fmla="*/ 0 w 1548509"/>
                <a:gd name="connsiteY0" fmla="*/ 921918 h 921918"/>
                <a:gd name="connsiteX1" fmla="*/ 1059180 w 1548509"/>
                <a:gd name="connsiteY1" fmla="*/ 921918 h 921918"/>
                <a:gd name="connsiteX2" fmla="*/ 1548509 w 1548509"/>
                <a:gd name="connsiteY2" fmla="*/ 0 h 921918"/>
                <a:gd name="connsiteX3" fmla="*/ 489329 w 1548509"/>
                <a:gd name="connsiteY3" fmla="*/ 0 h 921918"/>
                <a:gd name="connsiteX4" fmla="*/ 252775 w 1548509"/>
                <a:gd name="connsiteY4" fmla="*/ 624865 h 921918"/>
                <a:gd name="connsiteX5" fmla="*/ 0 w 1548509"/>
                <a:gd name="connsiteY5" fmla="*/ 921918 h 921918"/>
                <a:gd name="connsiteX0" fmla="*/ 0 w 1548509"/>
                <a:gd name="connsiteY0" fmla="*/ 921918 h 921918"/>
                <a:gd name="connsiteX1" fmla="*/ 1059180 w 1548509"/>
                <a:gd name="connsiteY1" fmla="*/ 921918 h 921918"/>
                <a:gd name="connsiteX2" fmla="*/ 1548509 w 1548509"/>
                <a:gd name="connsiteY2" fmla="*/ 0 h 921918"/>
                <a:gd name="connsiteX3" fmla="*/ 489329 w 1548509"/>
                <a:gd name="connsiteY3" fmla="*/ 0 h 921918"/>
                <a:gd name="connsiteX4" fmla="*/ 255991 w 1548509"/>
                <a:gd name="connsiteY4" fmla="*/ 653518 h 921918"/>
                <a:gd name="connsiteX5" fmla="*/ 0 w 1548509"/>
                <a:gd name="connsiteY5" fmla="*/ 921918 h 92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8509" h="921918">
                  <a:moveTo>
                    <a:pt x="0" y="921918"/>
                  </a:moveTo>
                  <a:lnTo>
                    <a:pt x="1059180" y="921918"/>
                  </a:lnTo>
                  <a:lnTo>
                    <a:pt x="1548509" y="0"/>
                  </a:lnTo>
                  <a:lnTo>
                    <a:pt x="489329" y="0"/>
                  </a:lnTo>
                  <a:lnTo>
                    <a:pt x="255991" y="653518"/>
                  </a:lnTo>
                  <a:lnTo>
                    <a:pt x="0" y="9219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6A8F0620-D5E6-F26B-D403-528EAC0D95C4}"/>
                </a:ext>
              </a:extLst>
            </p:cNvPr>
            <p:cNvSpPr/>
            <p:nvPr/>
          </p:nvSpPr>
          <p:spPr>
            <a:xfrm rot="5400000">
              <a:off x="7356787" y="116286"/>
              <a:ext cx="1548747" cy="1317024"/>
            </a:xfrm>
            <a:custGeom>
              <a:avLst/>
              <a:gdLst>
                <a:gd name="connsiteX0" fmla="*/ 0 w 1548747"/>
                <a:gd name="connsiteY0" fmla="*/ 1317024 h 1317024"/>
                <a:gd name="connsiteX1" fmla="*/ 489567 w 1548747"/>
                <a:gd name="connsiteY1" fmla="*/ 0 h 1317024"/>
                <a:gd name="connsiteX2" fmla="*/ 1548747 w 1548747"/>
                <a:gd name="connsiteY2" fmla="*/ 0 h 1317024"/>
                <a:gd name="connsiteX3" fmla="*/ 1059180 w 1548747"/>
                <a:gd name="connsiteY3" fmla="*/ 1317024 h 1317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8747" h="1317024">
                  <a:moveTo>
                    <a:pt x="0" y="1317024"/>
                  </a:moveTo>
                  <a:lnTo>
                    <a:pt x="489567" y="0"/>
                  </a:lnTo>
                  <a:lnTo>
                    <a:pt x="1548747" y="0"/>
                  </a:lnTo>
                  <a:lnTo>
                    <a:pt x="1059180" y="131702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4197A531-5225-3880-321F-606AEF6AA463}"/>
                </a:ext>
              </a:extLst>
            </p:cNvPr>
            <p:cNvSpPr/>
            <p:nvPr/>
          </p:nvSpPr>
          <p:spPr>
            <a:xfrm>
              <a:off x="7476686" y="-108725"/>
              <a:ext cx="1327507" cy="598491"/>
            </a:xfrm>
            <a:custGeom>
              <a:avLst/>
              <a:gdLst>
                <a:gd name="connsiteX0" fmla="*/ 0 w 2231231"/>
                <a:gd name="connsiteY0" fmla="*/ 259556 h 1414462"/>
                <a:gd name="connsiteX1" fmla="*/ 0 w 2231231"/>
                <a:gd name="connsiteY1" fmla="*/ 40481 h 1414462"/>
                <a:gd name="connsiteX2" fmla="*/ 40481 w 2231231"/>
                <a:gd name="connsiteY2" fmla="*/ 0 h 1414462"/>
                <a:gd name="connsiteX3" fmla="*/ 2231231 w 2231231"/>
                <a:gd name="connsiteY3" fmla="*/ 1081087 h 1414462"/>
                <a:gd name="connsiteX4" fmla="*/ 2231231 w 2231231"/>
                <a:gd name="connsiteY4" fmla="*/ 1150144 h 1414462"/>
                <a:gd name="connsiteX5" fmla="*/ 2231231 w 2231231"/>
                <a:gd name="connsiteY5" fmla="*/ 1414462 h 1414462"/>
                <a:gd name="connsiteX6" fmla="*/ 0 w 2231231"/>
                <a:gd name="connsiteY6" fmla="*/ 259556 h 1414462"/>
                <a:gd name="connsiteX0" fmla="*/ 0 w 2231231"/>
                <a:gd name="connsiteY0" fmla="*/ 259556 h 1404937"/>
                <a:gd name="connsiteX1" fmla="*/ 0 w 2231231"/>
                <a:gd name="connsiteY1" fmla="*/ 40481 h 1404937"/>
                <a:gd name="connsiteX2" fmla="*/ 40481 w 2231231"/>
                <a:gd name="connsiteY2" fmla="*/ 0 h 1404937"/>
                <a:gd name="connsiteX3" fmla="*/ 2231231 w 2231231"/>
                <a:gd name="connsiteY3" fmla="*/ 1081087 h 1404937"/>
                <a:gd name="connsiteX4" fmla="*/ 2231231 w 2231231"/>
                <a:gd name="connsiteY4" fmla="*/ 1150144 h 1404937"/>
                <a:gd name="connsiteX5" fmla="*/ 2212181 w 2231231"/>
                <a:gd name="connsiteY5" fmla="*/ 1404937 h 1404937"/>
                <a:gd name="connsiteX6" fmla="*/ 0 w 2231231"/>
                <a:gd name="connsiteY6" fmla="*/ 259556 h 1404937"/>
                <a:gd name="connsiteX0" fmla="*/ 0 w 2231231"/>
                <a:gd name="connsiteY0" fmla="*/ 259556 h 1404937"/>
                <a:gd name="connsiteX1" fmla="*/ 0 w 2231231"/>
                <a:gd name="connsiteY1" fmla="*/ 40481 h 1404937"/>
                <a:gd name="connsiteX2" fmla="*/ 40481 w 2231231"/>
                <a:gd name="connsiteY2" fmla="*/ 0 h 1404937"/>
                <a:gd name="connsiteX3" fmla="*/ 2178844 w 2231231"/>
                <a:gd name="connsiteY3" fmla="*/ 1054893 h 1404937"/>
                <a:gd name="connsiteX4" fmla="*/ 2231231 w 2231231"/>
                <a:gd name="connsiteY4" fmla="*/ 1150144 h 1404937"/>
                <a:gd name="connsiteX5" fmla="*/ 2212181 w 2231231"/>
                <a:gd name="connsiteY5" fmla="*/ 1404937 h 1404937"/>
                <a:gd name="connsiteX6" fmla="*/ 0 w 2231231"/>
                <a:gd name="connsiteY6" fmla="*/ 259556 h 1404937"/>
                <a:gd name="connsiteX0" fmla="*/ 0 w 2231231"/>
                <a:gd name="connsiteY0" fmla="*/ 259556 h 1404937"/>
                <a:gd name="connsiteX1" fmla="*/ 0 w 2231231"/>
                <a:gd name="connsiteY1" fmla="*/ 40481 h 1404937"/>
                <a:gd name="connsiteX2" fmla="*/ 40481 w 2231231"/>
                <a:gd name="connsiteY2" fmla="*/ 0 h 1404937"/>
                <a:gd name="connsiteX3" fmla="*/ 2178844 w 2231231"/>
                <a:gd name="connsiteY3" fmla="*/ 1054893 h 1404937"/>
                <a:gd name="connsiteX4" fmla="*/ 2231231 w 2231231"/>
                <a:gd name="connsiteY4" fmla="*/ 1121569 h 1404937"/>
                <a:gd name="connsiteX5" fmla="*/ 2212181 w 2231231"/>
                <a:gd name="connsiteY5" fmla="*/ 1404937 h 1404937"/>
                <a:gd name="connsiteX6" fmla="*/ 0 w 2231231"/>
                <a:gd name="connsiteY6" fmla="*/ 259556 h 1404937"/>
                <a:gd name="connsiteX0" fmla="*/ 0 w 2231231"/>
                <a:gd name="connsiteY0" fmla="*/ 259556 h 1404937"/>
                <a:gd name="connsiteX1" fmla="*/ 0 w 2231231"/>
                <a:gd name="connsiteY1" fmla="*/ 40481 h 1404937"/>
                <a:gd name="connsiteX2" fmla="*/ 40481 w 2231231"/>
                <a:gd name="connsiteY2" fmla="*/ 0 h 1404937"/>
                <a:gd name="connsiteX3" fmla="*/ 2188369 w 2231231"/>
                <a:gd name="connsiteY3" fmla="*/ 1059656 h 1404937"/>
                <a:gd name="connsiteX4" fmla="*/ 2231231 w 2231231"/>
                <a:gd name="connsiteY4" fmla="*/ 1121569 h 1404937"/>
                <a:gd name="connsiteX5" fmla="*/ 2212181 w 2231231"/>
                <a:gd name="connsiteY5" fmla="*/ 1404937 h 1404937"/>
                <a:gd name="connsiteX6" fmla="*/ 0 w 2231231"/>
                <a:gd name="connsiteY6" fmla="*/ 259556 h 1404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31231" h="1404937">
                  <a:moveTo>
                    <a:pt x="0" y="259556"/>
                  </a:moveTo>
                  <a:lnTo>
                    <a:pt x="0" y="40481"/>
                  </a:lnTo>
                  <a:lnTo>
                    <a:pt x="40481" y="0"/>
                  </a:lnTo>
                  <a:lnTo>
                    <a:pt x="2188369" y="1059656"/>
                  </a:lnTo>
                  <a:lnTo>
                    <a:pt x="2231231" y="1121569"/>
                  </a:lnTo>
                  <a:lnTo>
                    <a:pt x="2212181" y="1404937"/>
                  </a:lnTo>
                  <a:lnTo>
                    <a:pt x="0" y="25955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726CFA69-08FF-A845-F207-B69323C3E49E}"/>
                </a:ext>
              </a:extLst>
            </p:cNvPr>
            <p:cNvGrpSpPr/>
            <p:nvPr/>
          </p:nvGrpSpPr>
          <p:grpSpPr>
            <a:xfrm>
              <a:off x="6551899" y="1455355"/>
              <a:ext cx="2238943" cy="4133889"/>
              <a:chOff x="-2151116" y="1829561"/>
              <a:chExt cx="2238943" cy="5773646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43F92DCA-367B-E079-B2D7-48C40CD802A7}"/>
                  </a:ext>
                </a:extLst>
              </p:cNvPr>
              <p:cNvSpPr/>
              <p:nvPr/>
            </p:nvSpPr>
            <p:spPr>
              <a:xfrm rot="5400000">
                <a:off x="-4379427" y="4057872"/>
                <a:ext cx="5773645" cy="1317024"/>
              </a:xfrm>
              <a:custGeom>
                <a:avLst/>
                <a:gdLst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2769734 w 5773645"/>
                  <a:gd name="connsiteY2" fmla="*/ 0 h 1317024"/>
                  <a:gd name="connsiteX3" fmla="*/ 3687670 w 5773645"/>
                  <a:gd name="connsiteY3" fmla="*/ 0 h 1317024"/>
                  <a:gd name="connsiteX4" fmla="*/ 5773645 w 5773645"/>
                  <a:gd name="connsiteY4" fmla="*/ 0 h 1317024"/>
                  <a:gd name="connsiteX5" fmla="*/ 5089886 w 5773645"/>
                  <a:gd name="connsiteY5" fmla="*/ 1317024 h 1317024"/>
                  <a:gd name="connsiteX6" fmla="*/ 3003911 w 5773645"/>
                  <a:gd name="connsiteY6" fmla="*/ 1317024 h 1317024"/>
                  <a:gd name="connsiteX7" fmla="*/ 2085975 w 5773645"/>
                  <a:gd name="connsiteY7" fmla="*/ 1317024 h 1317024"/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2769734 w 5773645"/>
                  <a:gd name="connsiteY2" fmla="*/ 0 h 1317024"/>
                  <a:gd name="connsiteX3" fmla="*/ 3687670 w 5773645"/>
                  <a:gd name="connsiteY3" fmla="*/ 0 h 1317024"/>
                  <a:gd name="connsiteX4" fmla="*/ 5773645 w 5773645"/>
                  <a:gd name="connsiteY4" fmla="*/ 0 h 1317024"/>
                  <a:gd name="connsiteX5" fmla="*/ 5089886 w 5773645"/>
                  <a:gd name="connsiteY5" fmla="*/ 1317024 h 1317024"/>
                  <a:gd name="connsiteX6" fmla="*/ 3003911 w 5773645"/>
                  <a:gd name="connsiteY6" fmla="*/ 1317024 h 1317024"/>
                  <a:gd name="connsiteX7" fmla="*/ 0 w 5773645"/>
                  <a:gd name="connsiteY7" fmla="*/ 1317024 h 1317024"/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2769734 w 5773645"/>
                  <a:gd name="connsiteY2" fmla="*/ 0 h 1317024"/>
                  <a:gd name="connsiteX3" fmla="*/ 3687670 w 5773645"/>
                  <a:gd name="connsiteY3" fmla="*/ 0 h 1317024"/>
                  <a:gd name="connsiteX4" fmla="*/ 5773645 w 5773645"/>
                  <a:gd name="connsiteY4" fmla="*/ 0 h 1317024"/>
                  <a:gd name="connsiteX5" fmla="*/ 5089886 w 5773645"/>
                  <a:gd name="connsiteY5" fmla="*/ 1317024 h 1317024"/>
                  <a:gd name="connsiteX6" fmla="*/ 0 w 5773645"/>
                  <a:gd name="connsiteY6" fmla="*/ 1317024 h 1317024"/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3687670 w 5773645"/>
                  <a:gd name="connsiteY2" fmla="*/ 0 h 1317024"/>
                  <a:gd name="connsiteX3" fmla="*/ 5773645 w 5773645"/>
                  <a:gd name="connsiteY3" fmla="*/ 0 h 1317024"/>
                  <a:gd name="connsiteX4" fmla="*/ 5089886 w 5773645"/>
                  <a:gd name="connsiteY4" fmla="*/ 1317024 h 1317024"/>
                  <a:gd name="connsiteX5" fmla="*/ 0 w 5773645"/>
                  <a:gd name="connsiteY5" fmla="*/ 1317024 h 1317024"/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5773645 w 5773645"/>
                  <a:gd name="connsiteY2" fmla="*/ 0 h 1317024"/>
                  <a:gd name="connsiteX3" fmla="*/ 5089886 w 5773645"/>
                  <a:gd name="connsiteY3" fmla="*/ 1317024 h 1317024"/>
                  <a:gd name="connsiteX4" fmla="*/ 0 w 5773645"/>
                  <a:gd name="connsiteY4" fmla="*/ 1317024 h 1317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3645" h="1317024">
                    <a:moveTo>
                      <a:pt x="0" y="1317024"/>
                    </a:moveTo>
                    <a:lnTo>
                      <a:pt x="683759" y="0"/>
                    </a:lnTo>
                    <a:lnTo>
                      <a:pt x="5773645" y="0"/>
                    </a:lnTo>
                    <a:lnTo>
                      <a:pt x="5089886" y="1317024"/>
                    </a:lnTo>
                    <a:lnTo>
                      <a:pt x="0" y="1317024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4B29E967-797E-E9FD-6016-EFA1F6708983}"/>
                  </a:ext>
                </a:extLst>
              </p:cNvPr>
              <p:cNvSpPr/>
              <p:nvPr/>
            </p:nvSpPr>
            <p:spPr>
              <a:xfrm rot="5400000" flipV="1">
                <a:off x="-3259955" y="4255426"/>
                <a:ext cx="5773645" cy="921918"/>
              </a:xfrm>
              <a:custGeom>
                <a:avLst/>
                <a:gdLst>
                  <a:gd name="connsiteX0" fmla="*/ 0 w 5773645"/>
                  <a:gd name="connsiteY0" fmla="*/ 921918 h 921918"/>
                  <a:gd name="connsiteX1" fmla="*/ 2085975 w 5773645"/>
                  <a:gd name="connsiteY1" fmla="*/ 921918 h 921918"/>
                  <a:gd name="connsiteX2" fmla="*/ 3004243 w 5773645"/>
                  <a:gd name="connsiteY2" fmla="*/ 921918 h 921918"/>
                  <a:gd name="connsiteX3" fmla="*/ 5090218 w 5773645"/>
                  <a:gd name="connsiteY3" fmla="*/ 921918 h 921918"/>
                  <a:gd name="connsiteX4" fmla="*/ 5773645 w 5773645"/>
                  <a:gd name="connsiteY4" fmla="*/ 0 h 921918"/>
                  <a:gd name="connsiteX5" fmla="*/ 3687670 w 5773645"/>
                  <a:gd name="connsiteY5" fmla="*/ 0 h 921918"/>
                  <a:gd name="connsiteX6" fmla="*/ 2769402 w 5773645"/>
                  <a:gd name="connsiteY6" fmla="*/ 0 h 921918"/>
                  <a:gd name="connsiteX7" fmla="*/ 683427 w 5773645"/>
                  <a:gd name="connsiteY7" fmla="*/ 0 h 921918"/>
                  <a:gd name="connsiteX0" fmla="*/ 0 w 5773645"/>
                  <a:gd name="connsiteY0" fmla="*/ 921918 h 921918"/>
                  <a:gd name="connsiteX1" fmla="*/ 2085975 w 5773645"/>
                  <a:gd name="connsiteY1" fmla="*/ 921918 h 921918"/>
                  <a:gd name="connsiteX2" fmla="*/ 3004243 w 5773645"/>
                  <a:gd name="connsiteY2" fmla="*/ 921918 h 921918"/>
                  <a:gd name="connsiteX3" fmla="*/ 5090218 w 5773645"/>
                  <a:gd name="connsiteY3" fmla="*/ 921918 h 921918"/>
                  <a:gd name="connsiteX4" fmla="*/ 5773645 w 5773645"/>
                  <a:gd name="connsiteY4" fmla="*/ 0 h 921918"/>
                  <a:gd name="connsiteX5" fmla="*/ 3687670 w 5773645"/>
                  <a:gd name="connsiteY5" fmla="*/ 0 h 921918"/>
                  <a:gd name="connsiteX6" fmla="*/ 683427 w 5773645"/>
                  <a:gd name="connsiteY6" fmla="*/ 0 h 921918"/>
                  <a:gd name="connsiteX7" fmla="*/ 0 w 5773645"/>
                  <a:gd name="connsiteY7" fmla="*/ 921918 h 921918"/>
                  <a:gd name="connsiteX0" fmla="*/ 0 w 5773645"/>
                  <a:gd name="connsiteY0" fmla="*/ 921918 h 921918"/>
                  <a:gd name="connsiteX1" fmla="*/ 2085975 w 5773645"/>
                  <a:gd name="connsiteY1" fmla="*/ 921918 h 921918"/>
                  <a:gd name="connsiteX2" fmla="*/ 3004243 w 5773645"/>
                  <a:gd name="connsiteY2" fmla="*/ 921918 h 921918"/>
                  <a:gd name="connsiteX3" fmla="*/ 5090218 w 5773645"/>
                  <a:gd name="connsiteY3" fmla="*/ 921918 h 921918"/>
                  <a:gd name="connsiteX4" fmla="*/ 5773645 w 5773645"/>
                  <a:gd name="connsiteY4" fmla="*/ 0 h 921918"/>
                  <a:gd name="connsiteX5" fmla="*/ 683427 w 5773645"/>
                  <a:gd name="connsiteY5" fmla="*/ 0 h 921918"/>
                  <a:gd name="connsiteX6" fmla="*/ 0 w 5773645"/>
                  <a:gd name="connsiteY6" fmla="*/ 921918 h 921918"/>
                  <a:gd name="connsiteX0" fmla="*/ 0 w 5773645"/>
                  <a:gd name="connsiteY0" fmla="*/ 921918 h 921918"/>
                  <a:gd name="connsiteX1" fmla="*/ 2085975 w 5773645"/>
                  <a:gd name="connsiteY1" fmla="*/ 921918 h 921918"/>
                  <a:gd name="connsiteX2" fmla="*/ 5090218 w 5773645"/>
                  <a:gd name="connsiteY2" fmla="*/ 921918 h 921918"/>
                  <a:gd name="connsiteX3" fmla="*/ 5773645 w 5773645"/>
                  <a:gd name="connsiteY3" fmla="*/ 0 h 921918"/>
                  <a:gd name="connsiteX4" fmla="*/ 683427 w 5773645"/>
                  <a:gd name="connsiteY4" fmla="*/ 0 h 921918"/>
                  <a:gd name="connsiteX5" fmla="*/ 0 w 5773645"/>
                  <a:gd name="connsiteY5" fmla="*/ 921918 h 921918"/>
                  <a:gd name="connsiteX0" fmla="*/ 0 w 5773645"/>
                  <a:gd name="connsiteY0" fmla="*/ 921918 h 921918"/>
                  <a:gd name="connsiteX1" fmla="*/ 5090218 w 5773645"/>
                  <a:gd name="connsiteY1" fmla="*/ 921918 h 921918"/>
                  <a:gd name="connsiteX2" fmla="*/ 5773645 w 5773645"/>
                  <a:gd name="connsiteY2" fmla="*/ 0 h 921918"/>
                  <a:gd name="connsiteX3" fmla="*/ 683427 w 5773645"/>
                  <a:gd name="connsiteY3" fmla="*/ 0 h 921918"/>
                  <a:gd name="connsiteX4" fmla="*/ 0 w 5773645"/>
                  <a:gd name="connsiteY4" fmla="*/ 921918 h 92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3645" h="921918">
                    <a:moveTo>
                      <a:pt x="0" y="921918"/>
                    </a:moveTo>
                    <a:lnTo>
                      <a:pt x="5090218" y="921918"/>
                    </a:lnTo>
                    <a:lnTo>
                      <a:pt x="5773645" y="0"/>
                    </a:lnTo>
                    <a:lnTo>
                      <a:pt x="683427" y="0"/>
                    </a:lnTo>
                    <a:lnTo>
                      <a:pt x="0" y="92191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C3C94BA5-6FDA-C0EC-242E-62E9D8E64E38}"/>
                </a:ext>
              </a:extLst>
            </p:cNvPr>
            <p:cNvSpPr/>
            <p:nvPr/>
          </p:nvSpPr>
          <p:spPr>
            <a:xfrm rot="5400000">
              <a:off x="6436037" y="592534"/>
              <a:ext cx="1548747" cy="1317024"/>
            </a:xfrm>
            <a:custGeom>
              <a:avLst/>
              <a:gdLst>
                <a:gd name="connsiteX0" fmla="*/ 0 w 1548747"/>
                <a:gd name="connsiteY0" fmla="*/ 1317024 h 1317024"/>
                <a:gd name="connsiteX1" fmla="*/ 489567 w 1548747"/>
                <a:gd name="connsiteY1" fmla="*/ 0 h 1317024"/>
                <a:gd name="connsiteX2" fmla="*/ 1548747 w 1548747"/>
                <a:gd name="connsiteY2" fmla="*/ 0 h 1317024"/>
                <a:gd name="connsiteX3" fmla="*/ 1059180 w 1548747"/>
                <a:gd name="connsiteY3" fmla="*/ 1317024 h 1317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8747" h="1317024">
                  <a:moveTo>
                    <a:pt x="0" y="1317024"/>
                  </a:moveTo>
                  <a:lnTo>
                    <a:pt x="489567" y="0"/>
                  </a:lnTo>
                  <a:lnTo>
                    <a:pt x="1548747" y="0"/>
                  </a:lnTo>
                  <a:lnTo>
                    <a:pt x="1059180" y="1317024"/>
                  </a:lnTo>
                  <a:close/>
                </a:path>
              </a:pathLst>
            </a:custGeom>
            <a:solidFill>
              <a:srgbClr val="0070C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AB183D09-75A5-1948-48C7-83E3DBB62B81}"/>
                </a:ext>
              </a:extLst>
            </p:cNvPr>
            <p:cNvSpPr/>
            <p:nvPr/>
          </p:nvSpPr>
          <p:spPr>
            <a:xfrm rot="5400000" flipV="1">
              <a:off x="7878356" y="851423"/>
              <a:ext cx="1287234" cy="537737"/>
            </a:xfrm>
            <a:custGeom>
              <a:avLst/>
              <a:gdLst>
                <a:gd name="connsiteX0" fmla="*/ 0 w 1287234"/>
                <a:gd name="connsiteY0" fmla="*/ 537737 h 537737"/>
                <a:gd name="connsiteX1" fmla="*/ 1059180 w 1287234"/>
                <a:gd name="connsiteY1" fmla="*/ 537737 h 537737"/>
                <a:gd name="connsiteX2" fmla="*/ 1287234 w 1287234"/>
                <a:gd name="connsiteY2" fmla="*/ 108072 h 537737"/>
                <a:gd name="connsiteX3" fmla="*/ 56275 w 1287234"/>
                <a:gd name="connsiteY3" fmla="*/ 0 h 537737"/>
                <a:gd name="connsiteX4" fmla="*/ 0 w 1287234"/>
                <a:gd name="connsiteY4" fmla="*/ 537737 h 537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7234" h="537737">
                  <a:moveTo>
                    <a:pt x="0" y="537737"/>
                  </a:moveTo>
                  <a:lnTo>
                    <a:pt x="1059180" y="537737"/>
                  </a:lnTo>
                  <a:lnTo>
                    <a:pt x="1287234" y="108072"/>
                  </a:lnTo>
                  <a:lnTo>
                    <a:pt x="56275" y="0"/>
                  </a:lnTo>
                  <a:lnTo>
                    <a:pt x="0" y="53773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2B5A67D4-6FC9-70F9-2F53-A3C0967E57DA}"/>
                </a:ext>
              </a:extLst>
            </p:cNvPr>
            <p:cNvSpPr/>
            <p:nvPr/>
          </p:nvSpPr>
          <p:spPr>
            <a:xfrm rot="5400000" flipV="1">
              <a:off x="7368933" y="1032940"/>
              <a:ext cx="1492234" cy="492253"/>
            </a:xfrm>
            <a:custGeom>
              <a:avLst/>
              <a:gdLst>
                <a:gd name="connsiteX0" fmla="*/ 0 w 1492234"/>
                <a:gd name="connsiteY0" fmla="*/ 384181 h 492253"/>
                <a:gd name="connsiteX1" fmla="*/ 1230959 w 1492234"/>
                <a:gd name="connsiteY1" fmla="*/ 492253 h 492253"/>
                <a:gd name="connsiteX2" fmla="*/ 1492234 w 1492234"/>
                <a:gd name="connsiteY2" fmla="*/ 0 h 492253"/>
                <a:gd name="connsiteX3" fmla="*/ 433054 w 1492234"/>
                <a:gd name="connsiteY3" fmla="*/ 0 h 492253"/>
                <a:gd name="connsiteX4" fmla="*/ 465 w 1492234"/>
                <a:gd name="connsiteY4" fmla="*/ 379739 h 492253"/>
                <a:gd name="connsiteX5" fmla="*/ 0 w 1492234"/>
                <a:gd name="connsiteY5" fmla="*/ 384181 h 492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92234" h="492253">
                  <a:moveTo>
                    <a:pt x="0" y="384181"/>
                  </a:moveTo>
                  <a:lnTo>
                    <a:pt x="1230959" y="492253"/>
                  </a:lnTo>
                  <a:lnTo>
                    <a:pt x="1492234" y="0"/>
                  </a:lnTo>
                  <a:lnTo>
                    <a:pt x="433054" y="0"/>
                  </a:lnTo>
                  <a:lnTo>
                    <a:pt x="465" y="379739"/>
                  </a:lnTo>
                  <a:lnTo>
                    <a:pt x="0" y="384181"/>
                  </a:lnTo>
                  <a:close/>
                </a:path>
              </a:pathLst>
            </a:custGeom>
            <a:solidFill>
              <a:srgbClr val="0070C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3033C371-8528-CF5E-A159-2FD02A9935E5}"/>
                </a:ext>
              </a:extLst>
            </p:cNvPr>
            <p:cNvSpPr/>
            <p:nvPr/>
          </p:nvSpPr>
          <p:spPr>
            <a:xfrm>
              <a:off x="7866920" y="1283230"/>
              <a:ext cx="923921" cy="744595"/>
            </a:xfrm>
            <a:custGeom>
              <a:avLst/>
              <a:gdLst>
                <a:gd name="connsiteX0" fmla="*/ 0 w 498475"/>
                <a:gd name="connsiteY0" fmla="*/ 765175 h 765175"/>
                <a:gd name="connsiteX1" fmla="*/ 498475 w 498475"/>
                <a:gd name="connsiteY1" fmla="*/ 393700 h 765175"/>
                <a:gd name="connsiteX2" fmla="*/ 263525 w 498475"/>
                <a:gd name="connsiteY2" fmla="*/ 0 h 765175"/>
                <a:gd name="connsiteX3" fmla="*/ 0 w 498475"/>
                <a:gd name="connsiteY3" fmla="*/ 765175 h 765175"/>
                <a:gd name="connsiteX0" fmla="*/ 0 w 498475"/>
                <a:gd name="connsiteY0" fmla="*/ 638175 h 638175"/>
                <a:gd name="connsiteX1" fmla="*/ 498475 w 498475"/>
                <a:gd name="connsiteY1" fmla="*/ 266700 h 638175"/>
                <a:gd name="connsiteX2" fmla="*/ 273050 w 498475"/>
                <a:gd name="connsiteY2" fmla="*/ 0 h 638175"/>
                <a:gd name="connsiteX3" fmla="*/ 0 w 498475"/>
                <a:gd name="connsiteY3" fmla="*/ 638175 h 638175"/>
                <a:gd name="connsiteX0" fmla="*/ 0 w 501650"/>
                <a:gd name="connsiteY0" fmla="*/ 638175 h 638175"/>
                <a:gd name="connsiteX1" fmla="*/ 501650 w 501650"/>
                <a:gd name="connsiteY1" fmla="*/ 266700 h 638175"/>
                <a:gd name="connsiteX2" fmla="*/ 273050 w 501650"/>
                <a:gd name="connsiteY2" fmla="*/ 0 h 638175"/>
                <a:gd name="connsiteX3" fmla="*/ 0 w 501650"/>
                <a:gd name="connsiteY3" fmla="*/ 638175 h 638175"/>
                <a:gd name="connsiteX0" fmla="*/ 0 w 503961"/>
                <a:gd name="connsiteY0" fmla="*/ 638175 h 638175"/>
                <a:gd name="connsiteX1" fmla="*/ 503961 w 503961"/>
                <a:gd name="connsiteY1" fmla="*/ 241857 h 638175"/>
                <a:gd name="connsiteX2" fmla="*/ 273050 w 503961"/>
                <a:gd name="connsiteY2" fmla="*/ 0 h 638175"/>
                <a:gd name="connsiteX3" fmla="*/ 0 w 503961"/>
                <a:gd name="connsiteY3" fmla="*/ 638175 h 638175"/>
                <a:gd name="connsiteX0" fmla="*/ 0 w 502420"/>
                <a:gd name="connsiteY0" fmla="*/ 638175 h 638175"/>
                <a:gd name="connsiteX1" fmla="*/ 502420 w 502420"/>
                <a:gd name="connsiteY1" fmla="*/ 264371 h 638175"/>
                <a:gd name="connsiteX2" fmla="*/ 273050 w 502420"/>
                <a:gd name="connsiteY2" fmla="*/ 0 h 638175"/>
                <a:gd name="connsiteX3" fmla="*/ 0 w 502420"/>
                <a:gd name="connsiteY3" fmla="*/ 638175 h 638175"/>
                <a:gd name="connsiteX0" fmla="*/ 0 w 502420"/>
                <a:gd name="connsiteY0" fmla="*/ 569857 h 569857"/>
                <a:gd name="connsiteX1" fmla="*/ 502420 w 502420"/>
                <a:gd name="connsiteY1" fmla="*/ 196053 h 569857"/>
                <a:gd name="connsiteX2" fmla="*/ 244544 w 502420"/>
                <a:gd name="connsiteY2" fmla="*/ 0 h 569857"/>
                <a:gd name="connsiteX3" fmla="*/ 0 w 502420"/>
                <a:gd name="connsiteY3" fmla="*/ 569857 h 56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2420" h="569857">
                  <a:moveTo>
                    <a:pt x="0" y="569857"/>
                  </a:moveTo>
                  <a:lnTo>
                    <a:pt x="502420" y="196053"/>
                  </a:lnTo>
                  <a:lnTo>
                    <a:pt x="244544" y="0"/>
                  </a:lnTo>
                  <a:lnTo>
                    <a:pt x="0" y="5698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B774706D-5A38-FE28-6746-57335CC5C04C}"/>
                </a:ext>
              </a:extLst>
            </p:cNvPr>
            <p:cNvSpPr/>
            <p:nvPr/>
          </p:nvSpPr>
          <p:spPr>
            <a:xfrm>
              <a:off x="6555936" y="367523"/>
              <a:ext cx="1327507" cy="598491"/>
            </a:xfrm>
            <a:custGeom>
              <a:avLst/>
              <a:gdLst>
                <a:gd name="connsiteX0" fmla="*/ 0 w 2231231"/>
                <a:gd name="connsiteY0" fmla="*/ 259556 h 1414462"/>
                <a:gd name="connsiteX1" fmla="*/ 0 w 2231231"/>
                <a:gd name="connsiteY1" fmla="*/ 40481 h 1414462"/>
                <a:gd name="connsiteX2" fmla="*/ 40481 w 2231231"/>
                <a:gd name="connsiteY2" fmla="*/ 0 h 1414462"/>
                <a:gd name="connsiteX3" fmla="*/ 2231231 w 2231231"/>
                <a:gd name="connsiteY3" fmla="*/ 1081087 h 1414462"/>
                <a:gd name="connsiteX4" fmla="*/ 2231231 w 2231231"/>
                <a:gd name="connsiteY4" fmla="*/ 1150144 h 1414462"/>
                <a:gd name="connsiteX5" fmla="*/ 2231231 w 2231231"/>
                <a:gd name="connsiteY5" fmla="*/ 1414462 h 1414462"/>
                <a:gd name="connsiteX6" fmla="*/ 0 w 2231231"/>
                <a:gd name="connsiteY6" fmla="*/ 259556 h 1414462"/>
                <a:gd name="connsiteX0" fmla="*/ 0 w 2231231"/>
                <a:gd name="connsiteY0" fmla="*/ 259556 h 1404937"/>
                <a:gd name="connsiteX1" fmla="*/ 0 w 2231231"/>
                <a:gd name="connsiteY1" fmla="*/ 40481 h 1404937"/>
                <a:gd name="connsiteX2" fmla="*/ 40481 w 2231231"/>
                <a:gd name="connsiteY2" fmla="*/ 0 h 1404937"/>
                <a:gd name="connsiteX3" fmla="*/ 2231231 w 2231231"/>
                <a:gd name="connsiteY3" fmla="*/ 1081087 h 1404937"/>
                <a:gd name="connsiteX4" fmla="*/ 2231231 w 2231231"/>
                <a:gd name="connsiteY4" fmla="*/ 1150144 h 1404937"/>
                <a:gd name="connsiteX5" fmla="*/ 2212181 w 2231231"/>
                <a:gd name="connsiteY5" fmla="*/ 1404937 h 1404937"/>
                <a:gd name="connsiteX6" fmla="*/ 0 w 2231231"/>
                <a:gd name="connsiteY6" fmla="*/ 259556 h 1404937"/>
                <a:gd name="connsiteX0" fmla="*/ 0 w 2231231"/>
                <a:gd name="connsiteY0" fmla="*/ 259556 h 1404937"/>
                <a:gd name="connsiteX1" fmla="*/ 0 w 2231231"/>
                <a:gd name="connsiteY1" fmla="*/ 40481 h 1404937"/>
                <a:gd name="connsiteX2" fmla="*/ 40481 w 2231231"/>
                <a:gd name="connsiteY2" fmla="*/ 0 h 1404937"/>
                <a:gd name="connsiteX3" fmla="*/ 2178844 w 2231231"/>
                <a:gd name="connsiteY3" fmla="*/ 1054893 h 1404937"/>
                <a:gd name="connsiteX4" fmla="*/ 2231231 w 2231231"/>
                <a:gd name="connsiteY4" fmla="*/ 1150144 h 1404937"/>
                <a:gd name="connsiteX5" fmla="*/ 2212181 w 2231231"/>
                <a:gd name="connsiteY5" fmla="*/ 1404937 h 1404937"/>
                <a:gd name="connsiteX6" fmla="*/ 0 w 2231231"/>
                <a:gd name="connsiteY6" fmla="*/ 259556 h 1404937"/>
                <a:gd name="connsiteX0" fmla="*/ 0 w 2231231"/>
                <a:gd name="connsiteY0" fmla="*/ 259556 h 1404937"/>
                <a:gd name="connsiteX1" fmla="*/ 0 w 2231231"/>
                <a:gd name="connsiteY1" fmla="*/ 40481 h 1404937"/>
                <a:gd name="connsiteX2" fmla="*/ 40481 w 2231231"/>
                <a:gd name="connsiteY2" fmla="*/ 0 h 1404937"/>
                <a:gd name="connsiteX3" fmla="*/ 2178844 w 2231231"/>
                <a:gd name="connsiteY3" fmla="*/ 1054893 h 1404937"/>
                <a:gd name="connsiteX4" fmla="*/ 2231231 w 2231231"/>
                <a:gd name="connsiteY4" fmla="*/ 1121569 h 1404937"/>
                <a:gd name="connsiteX5" fmla="*/ 2212181 w 2231231"/>
                <a:gd name="connsiteY5" fmla="*/ 1404937 h 1404937"/>
                <a:gd name="connsiteX6" fmla="*/ 0 w 2231231"/>
                <a:gd name="connsiteY6" fmla="*/ 259556 h 1404937"/>
                <a:gd name="connsiteX0" fmla="*/ 0 w 2231231"/>
                <a:gd name="connsiteY0" fmla="*/ 259556 h 1404937"/>
                <a:gd name="connsiteX1" fmla="*/ 0 w 2231231"/>
                <a:gd name="connsiteY1" fmla="*/ 40481 h 1404937"/>
                <a:gd name="connsiteX2" fmla="*/ 40481 w 2231231"/>
                <a:gd name="connsiteY2" fmla="*/ 0 h 1404937"/>
                <a:gd name="connsiteX3" fmla="*/ 2188369 w 2231231"/>
                <a:gd name="connsiteY3" fmla="*/ 1059656 h 1404937"/>
                <a:gd name="connsiteX4" fmla="*/ 2231231 w 2231231"/>
                <a:gd name="connsiteY4" fmla="*/ 1121569 h 1404937"/>
                <a:gd name="connsiteX5" fmla="*/ 2212181 w 2231231"/>
                <a:gd name="connsiteY5" fmla="*/ 1404937 h 1404937"/>
                <a:gd name="connsiteX6" fmla="*/ 0 w 2231231"/>
                <a:gd name="connsiteY6" fmla="*/ 259556 h 1404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31231" h="1404937">
                  <a:moveTo>
                    <a:pt x="0" y="259556"/>
                  </a:moveTo>
                  <a:lnTo>
                    <a:pt x="0" y="40481"/>
                  </a:lnTo>
                  <a:lnTo>
                    <a:pt x="40481" y="0"/>
                  </a:lnTo>
                  <a:lnTo>
                    <a:pt x="2188369" y="1059656"/>
                  </a:lnTo>
                  <a:lnTo>
                    <a:pt x="2231231" y="1121569"/>
                  </a:lnTo>
                  <a:lnTo>
                    <a:pt x="2212181" y="1404937"/>
                  </a:lnTo>
                  <a:lnTo>
                    <a:pt x="0" y="25955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0D0483CC-3B71-4171-9CAD-2F34953C0368}"/>
                </a:ext>
              </a:extLst>
            </p:cNvPr>
            <p:cNvSpPr/>
            <p:nvPr/>
          </p:nvSpPr>
          <p:spPr>
            <a:xfrm>
              <a:off x="6621162" y="2727074"/>
              <a:ext cx="1180735" cy="1000227"/>
            </a:xfrm>
            <a:custGeom>
              <a:avLst/>
              <a:gdLst>
                <a:gd name="connsiteX0" fmla="*/ 1636186 w 2368859"/>
                <a:gd name="connsiteY0" fmla="*/ 658537 h 2006714"/>
                <a:gd name="connsiteX1" fmla="*/ 1839232 w 2368859"/>
                <a:gd name="connsiteY1" fmla="*/ 740575 h 2006714"/>
                <a:gd name="connsiteX2" fmla="*/ 1837298 w 2368859"/>
                <a:gd name="connsiteY2" fmla="*/ 1063687 h 2006714"/>
                <a:gd name="connsiteX3" fmla="*/ 2081709 w 2368859"/>
                <a:gd name="connsiteY3" fmla="*/ 838546 h 2006714"/>
                <a:gd name="connsiteX4" fmla="*/ 2368859 w 2368859"/>
                <a:gd name="connsiteY4" fmla="*/ 954566 h 2006714"/>
                <a:gd name="connsiteX5" fmla="*/ 2075622 w 2368859"/>
                <a:gd name="connsiteY5" fmla="*/ 1224683 h 2006714"/>
                <a:gd name="connsiteX6" fmla="*/ 2359992 w 2368859"/>
                <a:gd name="connsiteY6" fmla="*/ 2006714 h 2006714"/>
                <a:gd name="connsiteX7" fmla="*/ 2125535 w 2368859"/>
                <a:gd name="connsiteY7" fmla="*/ 1911984 h 2006714"/>
                <a:gd name="connsiteX8" fmla="*/ 1925797 w 2368859"/>
                <a:gd name="connsiteY8" fmla="*/ 1362695 h 2006714"/>
                <a:gd name="connsiteX9" fmla="*/ 1835007 w 2368859"/>
                <a:gd name="connsiteY9" fmla="*/ 1446326 h 2006714"/>
                <a:gd name="connsiteX10" fmla="*/ 1832928 w 2368859"/>
                <a:gd name="connsiteY10" fmla="*/ 1793761 h 2006714"/>
                <a:gd name="connsiteX11" fmla="*/ 1629882 w 2368859"/>
                <a:gd name="connsiteY11" fmla="*/ 1711722 h 2006714"/>
                <a:gd name="connsiteX12" fmla="*/ 1082676 w 2368859"/>
                <a:gd name="connsiteY12" fmla="*/ 434897 h 2006714"/>
                <a:gd name="connsiteX13" fmla="*/ 1285722 w 2368859"/>
                <a:gd name="connsiteY13" fmla="*/ 516935 h 2006714"/>
                <a:gd name="connsiteX14" fmla="*/ 1281038 w 2368859"/>
                <a:gd name="connsiteY14" fmla="*/ 1299554 h 2006714"/>
                <a:gd name="connsiteX15" fmla="*/ 1584902 w 2368859"/>
                <a:gd name="connsiteY15" fmla="*/ 1422327 h 2006714"/>
                <a:gd name="connsiteX16" fmla="*/ 1583282 w 2368859"/>
                <a:gd name="connsiteY16" fmla="*/ 1692894 h 2006714"/>
                <a:gd name="connsiteX17" fmla="*/ 1279418 w 2368859"/>
                <a:gd name="connsiteY17" fmla="*/ 1570122 h 2006714"/>
                <a:gd name="connsiteX18" fmla="*/ 1076372 w 2368859"/>
                <a:gd name="connsiteY18" fmla="*/ 1488084 h 2006714"/>
                <a:gd name="connsiteX19" fmla="*/ 1076372 w 2368859"/>
                <a:gd name="connsiteY19" fmla="*/ 1488083 h 2006714"/>
                <a:gd name="connsiteX20" fmla="*/ 1077991 w 2368859"/>
                <a:gd name="connsiteY20" fmla="*/ 1217516 h 2006714"/>
                <a:gd name="connsiteX21" fmla="*/ 1077992 w 2368859"/>
                <a:gd name="connsiteY21" fmla="*/ 1217516 h 2006714"/>
                <a:gd name="connsiteX22" fmla="*/ 791764 w 2368859"/>
                <a:gd name="connsiteY22" fmla="*/ 317357 h 2006714"/>
                <a:gd name="connsiteX23" fmla="*/ 994810 w 2368859"/>
                <a:gd name="connsiteY23" fmla="*/ 399396 h 2006714"/>
                <a:gd name="connsiteX24" fmla="*/ 988506 w 2368859"/>
                <a:gd name="connsiteY24" fmla="*/ 1452582 h 2006714"/>
                <a:gd name="connsiteX25" fmla="*/ 785461 w 2368859"/>
                <a:gd name="connsiteY25" fmla="*/ 1370544 h 2006714"/>
                <a:gd name="connsiteX26" fmla="*/ 6303 w 2368859"/>
                <a:gd name="connsiteY26" fmla="*/ 0 h 2006714"/>
                <a:gd name="connsiteX27" fmla="*/ 63893 w 2368859"/>
                <a:gd name="connsiteY27" fmla="*/ 23269 h 2006714"/>
                <a:gd name="connsiteX28" fmla="*/ 305113 w 2368859"/>
                <a:gd name="connsiteY28" fmla="*/ 120731 h 2006714"/>
                <a:gd name="connsiteX29" fmla="*/ 354182 w 2368859"/>
                <a:gd name="connsiteY29" fmla="*/ 294567 h 2006714"/>
                <a:gd name="connsiteX30" fmla="*/ 405090 w 2368859"/>
                <a:gd name="connsiteY30" fmla="*/ 161125 h 2006714"/>
                <a:gd name="connsiteX31" fmla="*/ 646308 w 2368859"/>
                <a:gd name="connsiteY31" fmla="*/ 258586 h 2006714"/>
                <a:gd name="connsiteX32" fmla="*/ 692989 w 2368859"/>
                <a:gd name="connsiteY32" fmla="*/ 277447 h 2006714"/>
                <a:gd name="connsiteX33" fmla="*/ 686686 w 2368859"/>
                <a:gd name="connsiteY33" fmla="*/ 1330635 h 2006714"/>
                <a:gd name="connsiteX34" fmla="*/ 483640 w 2368859"/>
                <a:gd name="connsiteY34" fmla="*/ 1248597 h 2006714"/>
                <a:gd name="connsiteX35" fmla="*/ 487067 w 2368859"/>
                <a:gd name="connsiteY35" fmla="*/ 675997 h 2006714"/>
                <a:gd name="connsiteX36" fmla="*/ 349745 w 2368859"/>
                <a:gd name="connsiteY36" fmla="*/ 1035950 h 2006714"/>
                <a:gd name="connsiteX37" fmla="*/ 206673 w 2368859"/>
                <a:gd name="connsiteY37" fmla="*/ 529093 h 2006714"/>
                <a:gd name="connsiteX38" fmla="*/ 203045 w 2368859"/>
                <a:gd name="connsiteY38" fmla="*/ 1135225 h 2006714"/>
                <a:gd name="connsiteX39" fmla="*/ 0 w 2368859"/>
                <a:gd name="connsiteY39" fmla="*/ 1053187 h 2006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368859" h="2006714">
                  <a:moveTo>
                    <a:pt x="1636186" y="658537"/>
                  </a:moveTo>
                  <a:lnTo>
                    <a:pt x="1839232" y="740575"/>
                  </a:lnTo>
                  <a:lnTo>
                    <a:pt x="1837298" y="1063687"/>
                  </a:lnTo>
                  <a:lnTo>
                    <a:pt x="2081709" y="838546"/>
                  </a:lnTo>
                  <a:lnTo>
                    <a:pt x="2368859" y="954566"/>
                  </a:lnTo>
                  <a:lnTo>
                    <a:pt x="2075622" y="1224683"/>
                  </a:lnTo>
                  <a:lnTo>
                    <a:pt x="2359992" y="2006714"/>
                  </a:lnTo>
                  <a:lnTo>
                    <a:pt x="2125535" y="1911984"/>
                  </a:lnTo>
                  <a:lnTo>
                    <a:pt x="1925797" y="1362695"/>
                  </a:lnTo>
                  <a:lnTo>
                    <a:pt x="1835007" y="1446326"/>
                  </a:lnTo>
                  <a:lnTo>
                    <a:pt x="1832928" y="1793761"/>
                  </a:lnTo>
                  <a:lnTo>
                    <a:pt x="1629882" y="1711722"/>
                  </a:lnTo>
                  <a:close/>
                  <a:moveTo>
                    <a:pt x="1082676" y="434897"/>
                  </a:moveTo>
                  <a:lnTo>
                    <a:pt x="1285722" y="516935"/>
                  </a:lnTo>
                  <a:lnTo>
                    <a:pt x="1281038" y="1299554"/>
                  </a:lnTo>
                  <a:lnTo>
                    <a:pt x="1584902" y="1422327"/>
                  </a:lnTo>
                  <a:lnTo>
                    <a:pt x="1583282" y="1692894"/>
                  </a:lnTo>
                  <a:lnTo>
                    <a:pt x="1279418" y="1570122"/>
                  </a:lnTo>
                  <a:lnTo>
                    <a:pt x="1076372" y="1488084"/>
                  </a:lnTo>
                  <a:lnTo>
                    <a:pt x="1076372" y="1488083"/>
                  </a:lnTo>
                  <a:lnTo>
                    <a:pt x="1077991" y="1217516"/>
                  </a:lnTo>
                  <a:lnTo>
                    <a:pt x="1077992" y="1217516"/>
                  </a:lnTo>
                  <a:close/>
                  <a:moveTo>
                    <a:pt x="791764" y="317357"/>
                  </a:moveTo>
                  <a:lnTo>
                    <a:pt x="994810" y="399396"/>
                  </a:lnTo>
                  <a:lnTo>
                    <a:pt x="988506" y="1452582"/>
                  </a:lnTo>
                  <a:lnTo>
                    <a:pt x="785461" y="1370544"/>
                  </a:lnTo>
                  <a:close/>
                  <a:moveTo>
                    <a:pt x="6303" y="0"/>
                  </a:moveTo>
                  <a:lnTo>
                    <a:pt x="63893" y="23269"/>
                  </a:lnTo>
                  <a:lnTo>
                    <a:pt x="305113" y="120731"/>
                  </a:lnTo>
                  <a:lnTo>
                    <a:pt x="354182" y="294567"/>
                  </a:lnTo>
                  <a:lnTo>
                    <a:pt x="405090" y="161125"/>
                  </a:lnTo>
                  <a:lnTo>
                    <a:pt x="646308" y="258586"/>
                  </a:lnTo>
                  <a:lnTo>
                    <a:pt x="692989" y="277447"/>
                  </a:lnTo>
                  <a:lnTo>
                    <a:pt x="686686" y="1330635"/>
                  </a:lnTo>
                  <a:lnTo>
                    <a:pt x="483640" y="1248597"/>
                  </a:lnTo>
                  <a:lnTo>
                    <a:pt x="487067" y="675997"/>
                  </a:lnTo>
                  <a:lnTo>
                    <a:pt x="349745" y="1035950"/>
                  </a:lnTo>
                  <a:lnTo>
                    <a:pt x="206673" y="529093"/>
                  </a:lnTo>
                  <a:lnTo>
                    <a:pt x="203045" y="1135225"/>
                  </a:lnTo>
                  <a:lnTo>
                    <a:pt x="0" y="10531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ADF146F1-5F87-753D-4AF3-36D72A410179}"/>
                </a:ext>
              </a:extLst>
            </p:cNvPr>
            <p:cNvSpPr/>
            <p:nvPr/>
          </p:nvSpPr>
          <p:spPr>
            <a:xfrm>
              <a:off x="7973231" y="2933516"/>
              <a:ext cx="741479" cy="792995"/>
            </a:xfrm>
            <a:custGeom>
              <a:avLst/>
              <a:gdLst>
                <a:gd name="connsiteX0" fmla="*/ 219382 w 741479"/>
                <a:gd name="connsiteY0" fmla="*/ 295111 h 792995"/>
                <a:gd name="connsiteX1" fmla="*/ 213929 w 741479"/>
                <a:gd name="connsiteY1" fmla="*/ 672073 h 792995"/>
                <a:gd name="connsiteX2" fmla="*/ 150673 w 741479"/>
                <a:gd name="connsiteY2" fmla="*/ 707829 h 792995"/>
                <a:gd name="connsiteX3" fmla="*/ 153637 w 741479"/>
                <a:gd name="connsiteY3" fmla="*/ 502881 h 792995"/>
                <a:gd name="connsiteX4" fmla="*/ 109483 w 741479"/>
                <a:gd name="connsiteY4" fmla="*/ 674962 h 792995"/>
                <a:gd name="connsiteX5" fmla="*/ 66395 w 741479"/>
                <a:gd name="connsiteY5" fmla="*/ 540290 h 792995"/>
                <a:gd name="connsiteX6" fmla="*/ 63257 w 741479"/>
                <a:gd name="connsiteY6" fmla="*/ 757240 h 792995"/>
                <a:gd name="connsiteX7" fmla="*/ 0 w 741479"/>
                <a:gd name="connsiteY7" fmla="*/ 792995 h 792995"/>
                <a:gd name="connsiteX8" fmla="*/ 5454 w 741479"/>
                <a:gd name="connsiteY8" fmla="*/ 416033 h 792995"/>
                <a:gd name="connsiteX9" fmla="*/ 23395 w 741479"/>
                <a:gd name="connsiteY9" fmla="*/ 405892 h 792995"/>
                <a:gd name="connsiteX10" fmla="*/ 98544 w 741479"/>
                <a:gd name="connsiteY10" fmla="*/ 363415 h 792995"/>
                <a:gd name="connsiteX11" fmla="*/ 113322 w 741479"/>
                <a:gd name="connsiteY11" fmla="*/ 409603 h 792995"/>
                <a:gd name="connsiteX12" fmla="*/ 129690 w 741479"/>
                <a:gd name="connsiteY12" fmla="*/ 345809 h 792995"/>
                <a:gd name="connsiteX13" fmla="*/ 204839 w 741479"/>
                <a:gd name="connsiteY13" fmla="*/ 303332 h 792995"/>
                <a:gd name="connsiteX14" fmla="*/ 313410 w 741479"/>
                <a:gd name="connsiteY14" fmla="*/ 241962 h 792995"/>
                <a:gd name="connsiteX15" fmla="*/ 307957 w 741479"/>
                <a:gd name="connsiteY15" fmla="*/ 618924 h 792995"/>
                <a:gd name="connsiteX16" fmla="*/ 244701 w 741479"/>
                <a:gd name="connsiteY16" fmla="*/ 654679 h 792995"/>
                <a:gd name="connsiteX17" fmla="*/ 250154 w 741479"/>
                <a:gd name="connsiteY17" fmla="*/ 277717 h 792995"/>
                <a:gd name="connsiteX18" fmla="*/ 404041 w 741479"/>
                <a:gd name="connsiteY18" fmla="*/ 190735 h 792995"/>
                <a:gd name="connsiteX19" fmla="*/ 399989 w 741479"/>
                <a:gd name="connsiteY19" fmla="*/ 470853 h 792995"/>
                <a:gd name="connsiteX20" fmla="*/ 494653 w 741479"/>
                <a:gd name="connsiteY20" fmla="*/ 417344 h 792995"/>
                <a:gd name="connsiteX21" fmla="*/ 493252 w 741479"/>
                <a:gd name="connsiteY21" fmla="*/ 514187 h 792995"/>
                <a:gd name="connsiteX22" fmla="*/ 398587 w 741479"/>
                <a:gd name="connsiteY22" fmla="*/ 567696 h 792995"/>
                <a:gd name="connsiteX23" fmla="*/ 335331 w 741479"/>
                <a:gd name="connsiteY23" fmla="*/ 603452 h 792995"/>
                <a:gd name="connsiteX24" fmla="*/ 335330 w 741479"/>
                <a:gd name="connsiteY24" fmla="*/ 603451 h 792995"/>
                <a:gd name="connsiteX25" fmla="*/ 336731 w 741479"/>
                <a:gd name="connsiteY25" fmla="*/ 506609 h 792995"/>
                <a:gd name="connsiteX26" fmla="*/ 340784 w 741479"/>
                <a:gd name="connsiteY26" fmla="*/ 226490 h 792995"/>
                <a:gd name="connsiteX27" fmla="*/ 741479 w 741479"/>
                <a:gd name="connsiteY27" fmla="*/ 0 h 792995"/>
                <a:gd name="connsiteX28" fmla="*/ 648839 w 741479"/>
                <a:gd name="connsiteY28" fmla="*/ 189982 h 792995"/>
                <a:gd name="connsiteX29" fmla="*/ 735226 w 741479"/>
                <a:gd name="connsiteY29" fmla="*/ 377412 h 792995"/>
                <a:gd name="connsiteX30" fmla="*/ 662185 w 741479"/>
                <a:gd name="connsiteY30" fmla="*/ 418699 h 792995"/>
                <a:gd name="connsiteX31" fmla="*/ 601507 w 741479"/>
                <a:gd name="connsiteY31" fmla="*/ 287050 h 792995"/>
                <a:gd name="connsiteX32" fmla="*/ 572826 w 741479"/>
                <a:gd name="connsiteY32" fmla="*/ 345870 h 792995"/>
                <a:gd name="connsiteX33" fmla="*/ 571026 w 741479"/>
                <a:gd name="connsiteY33" fmla="*/ 470226 h 792995"/>
                <a:gd name="connsiteX34" fmla="*/ 507771 w 741479"/>
                <a:gd name="connsiteY34" fmla="*/ 505981 h 792995"/>
                <a:gd name="connsiteX35" fmla="*/ 513223 w 741479"/>
                <a:gd name="connsiteY35" fmla="*/ 129020 h 792995"/>
                <a:gd name="connsiteX36" fmla="*/ 576479 w 741479"/>
                <a:gd name="connsiteY36" fmla="*/ 93264 h 792995"/>
                <a:gd name="connsiteX37" fmla="*/ 574807 w 741479"/>
                <a:gd name="connsiteY37" fmla="*/ 208914 h 792995"/>
                <a:gd name="connsiteX38" fmla="*/ 652020 w 741479"/>
                <a:gd name="connsiteY38" fmla="*/ 50566 h 792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41479" h="792995">
                  <a:moveTo>
                    <a:pt x="219382" y="295111"/>
                  </a:moveTo>
                  <a:lnTo>
                    <a:pt x="213929" y="672073"/>
                  </a:lnTo>
                  <a:lnTo>
                    <a:pt x="150673" y="707829"/>
                  </a:lnTo>
                  <a:lnTo>
                    <a:pt x="153637" y="502881"/>
                  </a:lnTo>
                  <a:lnTo>
                    <a:pt x="109483" y="674962"/>
                  </a:lnTo>
                  <a:lnTo>
                    <a:pt x="66395" y="540290"/>
                  </a:lnTo>
                  <a:lnTo>
                    <a:pt x="63257" y="757240"/>
                  </a:lnTo>
                  <a:lnTo>
                    <a:pt x="0" y="792995"/>
                  </a:lnTo>
                  <a:lnTo>
                    <a:pt x="5454" y="416033"/>
                  </a:lnTo>
                  <a:lnTo>
                    <a:pt x="23395" y="405892"/>
                  </a:lnTo>
                  <a:lnTo>
                    <a:pt x="98544" y="363415"/>
                  </a:lnTo>
                  <a:lnTo>
                    <a:pt x="113322" y="409603"/>
                  </a:lnTo>
                  <a:lnTo>
                    <a:pt x="129690" y="345809"/>
                  </a:lnTo>
                  <a:lnTo>
                    <a:pt x="204839" y="303332"/>
                  </a:lnTo>
                  <a:close/>
                  <a:moveTo>
                    <a:pt x="313410" y="241962"/>
                  </a:moveTo>
                  <a:lnTo>
                    <a:pt x="307957" y="618924"/>
                  </a:lnTo>
                  <a:lnTo>
                    <a:pt x="244701" y="654679"/>
                  </a:lnTo>
                  <a:lnTo>
                    <a:pt x="250154" y="277717"/>
                  </a:lnTo>
                  <a:close/>
                  <a:moveTo>
                    <a:pt x="404041" y="190735"/>
                  </a:moveTo>
                  <a:lnTo>
                    <a:pt x="399989" y="470853"/>
                  </a:lnTo>
                  <a:lnTo>
                    <a:pt x="494653" y="417344"/>
                  </a:lnTo>
                  <a:lnTo>
                    <a:pt x="493252" y="514187"/>
                  </a:lnTo>
                  <a:lnTo>
                    <a:pt x="398587" y="567696"/>
                  </a:lnTo>
                  <a:lnTo>
                    <a:pt x="335331" y="603452"/>
                  </a:lnTo>
                  <a:lnTo>
                    <a:pt x="335330" y="603451"/>
                  </a:lnTo>
                  <a:lnTo>
                    <a:pt x="336731" y="506609"/>
                  </a:lnTo>
                  <a:lnTo>
                    <a:pt x="340784" y="226490"/>
                  </a:lnTo>
                  <a:close/>
                  <a:moveTo>
                    <a:pt x="741479" y="0"/>
                  </a:moveTo>
                  <a:lnTo>
                    <a:pt x="648839" y="189982"/>
                  </a:lnTo>
                  <a:lnTo>
                    <a:pt x="735226" y="377412"/>
                  </a:lnTo>
                  <a:lnTo>
                    <a:pt x="662185" y="418699"/>
                  </a:lnTo>
                  <a:lnTo>
                    <a:pt x="601507" y="287050"/>
                  </a:lnTo>
                  <a:lnTo>
                    <a:pt x="572826" y="345870"/>
                  </a:lnTo>
                  <a:lnTo>
                    <a:pt x="571026" y="470226"/>
                  </a:lnTo>
                  <a:lnTo>
                    <a:pt x="507771" y="505981"/>
                  </a:lnTo>
                  <a:lnTo>
                    <a:pt x="513223" y="129020"/>
                  </a:lnTo>
                  <a:lnTo>
                    <a:pt x="576479" y="93264"/>
                  </a:lnTo>
                  <a:lnTo>
                    <a:pt x="574807" y="208914"/>
                  </a:lnTo>
                  <a:lnTo>
                    <a:pt x="652020" y="505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95FE40E4-1CBF-841D-A4C1-7D2F10C5CCB5}"/>
                </a:ext>
              </a:extLst>
            </p:cNvPr>
            <p:cNvSpPr/>
            <p:nvPr/>
          </p:nvSpPr>
          <p:spPr>
            <a:xfrm>
              <a:off x="6743082" y="844934"/>
              <a:ext cx="922907" cy="781815"/>
            </a:xfrm>
            <a:custGeom>
              <a:avLst/>
              <a:gdLst>
                <a:gd name="connsiteX0" fmla="*/ 1636186 w 2368859"/>
                <a:gd name="connsiteY0" fmla="*/ 658537 h 2006714"/>
                <a:gd name="connsiteX1" fmla="*/ 1839232 w 2368859"/>
                <a:gd name="connsiteY1" fmla="*/ 740575 h 2006714"/>
                <a:gd name="connsiteX2" fmla="*/ 1837298 w 2368859"/>
                <a:gd name="connsiteY2" fmla="*/ 1063687 h 2006714"/>
                <a:gd name="connsiteX3" fmla="*/ 2081709 w 2368859"/>
                <a:gd name="connsiteY3" fmla="*/ 838546 h 2006714"/>
                <a:gd name="connsiteX4" fmla="*/ 2368859 w 2368859"/>
                <a:gd name="connsiteY4" fmla="*/ 954566 h 2006714"/>
                <a:gd name="connsiteX5" fmla="*/ 2075622 w 2368859"/>
                <a:gd name="connsiteY5" fmla="*/ 1224683 h 2006714"/>
                <a:gd name="connsiteX6" fmla="*/ 2359992 w 2368859"/>
                <a:gd name="connsiteY6" fmla="*/ 2006714 h 2006714"/>
                <a:gd name="connsiteX7" fmla="*/ 2125535 w 2368859"/>
                <a:gd name="connsiteY7" fmla="*/ 1911984 h 2006714"/>
                <a:gd name="connsiteX8" fmla="*/ 1925797 w 2368859"/>
                <a:gd name="connsiteY8" fmla="*/ 1362695 h 2006714"/>
                <a:gd name="connsiteX9" fmla="*/ 1835007 w 2368859"/>
                <a:gd name="connsiteY9" fmla="*/ 1446326 h 2006714"/>
                <a:gd name="connsiteX10" fmla="*/ 1832928 w 2368859"/>
                <a:gd name="connsiteY10" fmla="*/ 1793761 h 2006714"/>
                <a:gd name="connsiteX11" fmla="*/ 1629882 w 2368859"/>
                <a:gd name="connsiteY11" fmla="*/ 1711722 h 2006714"/>
                <a:gd name="connsiteX12" fmla="*/ 1082676 w 2368859"/>
                <a:gd name="connsiteY12" fmla="*/ 434897 h 2006714"/>
                <a:gd name="connsiteX13" fmla="*/ 1285722 w 2368859"/>
                <a:gd name="connsiteY13" fmla="*/ 516935 h 2006714"/>
                <a:gd name="connsiteX14" fmla="*/ 1281038 w 2368859"/>
                <a:gd name="connsiteY14" fmla="*/ 1299554 h 2006714"/>
                <a:gd name="connsiteX15" fmla="*/ 1584902 w 2368859"/>
                <a:gd name="connsiteY15" fmla="*/ 1422327 h 2006714"/>
                <a:gd name="connsiteX16" fmla="*/ 1583282 w 2368859"/>
                <a:gd name="connsiteY16" fmla="*/ 1692894 h 2006714"/>
                <a:gd name="connsiteX17" fmla="*/ 1279418 w 2368859"/>
                <a:gd name="connsiteY17" fmla="*/ 1570122 h 2006714"/>
                <a:gd name="connsiteX18" fmla="*/ 1076372 w 2368859"/>
                <a:gd name="connsiteY18" fmla="*/ 1488084 h 2006714"/>
                <a:gd name="connsiteX19" fmla="*/ 1076372 w 2368859"/>
                <a:gd name="connsiteY19" fmla="*/ 1488083 h 2006714"/>
                <a:gd name="connsiteX20" fmla="*/ 1077991 w 2368859"/>
                <a:gd name="connsiteY20" fmla="*/ 1217516 h 2006714"/>
                <a:gd name="connsiteX21" fmla="*/ 1077992 w 2368859"/>
                <a:gd name="connsiteY21" fmla="*/ 1217516 h 2006714"/>
                <a:gd name="connsiteX22" fmla="*/ 791764 w 2368859"/>
                <a:gd name="connsiteY22" fmla="*/ 317357 h 2006714"/>
                <a:gd name="connsiteX23" fmla="*/ 994810 w 2368859"/>
                <a:gd name="connsiteY23" fmla="*/ 399396 h 2006714"/>
                <a:gd name="connsiteX24" fmla="*/ 988506 w 2368859"/>
                <a:gd name="connsiteY24" fmla="*/ 1452582 h 2006714"/>
                <a:gd name="connsiteX25" fmla="*/ 785461 w 2368859"/>
                <a:gd name="connsiteY25" fmla="*/ 1370544 h 2006714"/>
                <a:gd name="connsiteX26" fmla="*/ 6303 w 2368859"/>
                <a:gd name="connsiteY26" fmla="*/ 0 h 2006714"/>
                <a:gd name="connsiteX27" fmla="*/ 63893 w 2368859"/>
                <a:gd name="connsiteY27" fmla="*/ 23269 h 2006714"/>
                <a:gd name="connsiteX28" fmla="*/ 305113 w 2368859"/>
                <a:gd name="connsiteY28" fmla="*/ 120731 h 2006714"/>
                <a:gd name="connsiteX29" fmla="*/ 354182 w 2368859"/>
                <a:gd name="connsiteY29" fmla="*/ 294567 h 2006714"/>
                <a:gd name="connsiteX30" fmla="*/ 405090 w 2368859"/>
                <a:gd name="connsiteY30" fmla="*/ 161125 h 2006714"/>
                <a:gd name="connsiteX31" fmla="*/ 646308 w 2368859"/>
                <a:gd name="connsiteY31" fmla="*/ 258586 h 2006714"/>
                <a:gd name="connsiteX32" fmla="*/ 692989 w 2368859"/>
                <a:gd name="connsiteY32" fmla="*/ 277447 h 2006714"/>
                <a:gd name="connsiteX33" fmla="*/ 686686 w 2368859"/>
                <a:gd name="connsiteY33" fmla="*/ 1330635 h 2006714"/>
                <a:gd name="connsiteX34" fmla="*/ 483640 w 2368859"/>
                <a:gd name="connsiteY34" fmla="*/ 1248597 h 2006714"/>
                <a:gd name="connsiteX35" fmla="*/ 487067 w 2368859"/>
                <a:gd name="connsiteY35" fmla="*/ 675997 h 2006714"/>
                <a:gd name="connsiteX36" fmla="*/ 349745 w 2368859"/>
                <a:gd name="connsiteY36" fmla="*/ 1035950 h 2006714"/>
                <a:gd name="connsiteX37" fmla="*/ 206673 w 2368859"/>
                <a:gd name="connsiteY37" fmla="*/ 529093 h 2006714"/>
                <a:gd name="connsiteX38" fmla="*/ 203045 w 2368859"/>
                <a:gd name="connsiteY38" fmla="*/ 1135225 h 2006714"/>
                <a:gd name="connsiteX39" fmla="*/ 0 w 2368859"/>
                <a:gd name="connsiteY39" fmla="*/ 1053187 h 2006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368859" h="2006714">
                  <a:moveTo>
                    <a:pt x="1636186" y="658537"/>
                  </a:moveTo>
                  <a:lnTo>
                    <a:pt x="1839232" y="740575"/>
                  </a:lnTo>
                  <a:lnTo>
                    <a:pt x="1837298" y="1063687"/>
                  </a:lnTo>
                  <a:lnTo>
                    <a:pt x="2081709" y="838546"/>
                  </a:lnTo>
                  <a:lnTo>
                    <a:pt x="2368859" y="954566"/>
                  </a:lnTo>
                  <a:lnTo>
                    <a:pt x="2075622" y="1224683"/>
                  </a:lnTo>
                  <a:lnTo>
                    <a:pt x="2359992" y="2006714"/>
                  </a:lnTo>
                  <a:lnTo>
                    <a:pt x="2125535" y="1911984"/>
                  </a:lnTo>
                  <a:lnTo>
                    <a:pt x="1925797" y="1362695"/>
                  </a:lnTo>
                  <a:lnTo>
                    <a:pt x="1835007" y="1446326"/>
                  </a:lnTo>
                  <a:lnTo>
                    <a:pt x="1832928" y="1793761"/>
                  </a:lnTo>
                  <a:lnTo>
                    <a:pt x="1629882" y="1711722"/>
                  </a:lnTo>
                  <a:close/>
                  <a:moveTo>
                    <a:pt x="1082676" y="434897"/>
                  </a:moveTo>
                  <a:lnTo>
                    <a:pt x="1285722" y="516935"/>
                  </a:lnTo>
                  <a:lnTo>
                    <a:pt x="1281038" y="1299554"/>
                  </a:lnTo>
                  <a:lnTo>
                    <a:pt x="1584902" y="1422327"/>
                  </a:lnTo>
                  <a:lnTo>
                    <a:pt x="1583282" y="1692894"/>
                  </a:lnTo>
                  <a:lnTo>
                    <a:pt x="1279418" y="1570122"/>
                  </a:lnTo>
                  <a:lnTo>
                    <a:pt x="1076372" y="1488084"/>
                  </a:lnTo>
                  <a:lnTo>
                    <a:pt x="1076372" y="1488083"/>
                  </a:lnTo>
                  <a:lnTo>
                    <a:pt x="1077991" y="1217516"/>
                  </a:lnTo>
                  <a:lnTo>
                    <a:pt x="1077992" y="1217516"/>
                  </a:lnTo>
                  <a:close/>
                  <a:moveTo>
                    <a:pt x="791764" y="317357"/>
                  </a:moveTo>
                  <a:lnTo>
                    <a:pt x="994810" y="399396"/>
                  </a:lnTo>
                  <a:lnTo>
                    <a:pt x="988506" y="1452582"/>
                  </a:lnTo>
                  <a:lnTo>
                    <a:pt x="785461" y="1370544"/>
                  </a:lnTo>
                  <a:close/>
                  <a:moveTo>
                    <a:pt x="6303" y="0"/>
                  </a:moveTo>
                  <a:lnTo>
                    <a:pt x="63893" y="23269"/>
                  </a:lnTo>
                  <a:lnTo>
                    <a:pt x="305113" y="120731"/>
                  </a:lnTo>
                  <a:lnTo>
                    <a:pt x="354182" y="294567"/>
                  </a:lnTo>
                  <a:lnTo>
                    <a:pt x="405090" y="161125"/>
                  </a:lnTo>
                  <a:lnTo>
                    <a:pt x="646308" y="258586"/>
                  </a:lnTo>
                  <a:lnTo>
                    <a:pt x="692989" y="277447"/>
                  </a:lnTo>
                  <a:lnTo>
                    <a:pt x="686686" y="1330635"/>
                  </a:lnTo>
                  <a:lnTo>
                    <a:pt x="483640" y="1248597"/>
                  </a:lnTo>
                  <a:lnTo>
                    <a:pt x="487067" y="675997"/>
                  </a:lnTo>
                  <a:lnTo>
                    <a:pt x="349745" y="1035950"/>
                  </a:lnTo>
                  <a:lnTo>
                    <a:pt x="206673" y="529093"/>
                  </a:lnTo>
                  <a:lnTo>
                    <a:pt x="203045" y="1135225"/>
                  </a:lnTo>
                  <a:lnTo>
                    <a:pt x="0" y="10531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57856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A599E78-CCC4-8686-26DD-D3D649618B71}"/>
              </a:ext>
            </a:extLst>
          </p:cNvPr>
          <p:cNvSpPr txBox="1"/>
          <p:nvPr/>
        </p:nvSpPr>
        <p:spPr>
          <a:xfrm>
            <a:off x="351133" y="447319"/>
            <a:ext cx="9203734" cy="250218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牛乳パックは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中をすすいで解体する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90684B2-2B19-ECB1-F5EF-FEB29905F4EC}"/>
              </a:ext>
            </a:extLst>
          </p:cNvPr>
          <p:cNvGrpSpPr/>
          <p:nvPr/>
        </p:nvGrpSpPr>
        <p:grpSpPr>
          <a:xfrm>
            <a:off x="6463488" y="4057006"/>
            <a:ext cx="2892928" cy="2245972"/>
            <a:chOff x="1054284" y="2992634"/>
            <a:chExt cx="3888432" cy="3018848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C6E333A-035D-6696-1CF5-E404BFC7E7A9}"/>
                </a:ext>
              </a:extLst>
            </p:cNvPr>
            <p:cNvGrpSpPr/>
            <p:nvPr/>
          </p:nvGrpSpPr>
          <p:grpSpPr>
            <a:xfrm>
              <a:off x="1054284" y="2992634"/>
              <a:ext cx="3888432" cy="3018848"/>
              <a:chOff x="1054284" y="2995032"/>
              <a:chExt cx="3888432" cy="3018848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A07C8227-7B76-5253-61B4-C18888F97078}"/>
                  </a:ext>
                </a:extLst>
              </p:cNvPr>
              <p:cNvSpPr/>
              <p:nvPr/>
            </p:nvSpPr>
            <p:spPr>
              <a:xfrm flipH="1">
                <a:off x="3969919" y="2995032"/>
                <a:ext cx="972108" cy="331401"/>
              </a:xfrm>
              <a:custGeom>
                <a:avLst/>
                <a:gdLst>
                  <a:gd name="connsiteX0" fmla="*/ 38716 w 972108"/>
                  <a:gd name="connsiteY0" fmla="*/ 0 h 331401"/>
                  <a:gd name="connsiteX1" fmla="*/ 0 w 972108"/>
                  <a:gd name="connsiteY1" fmla="*/ 26466 h 331401"/>
                  <a:gd name="connsiteX2" fmla="*/ 0 w 972108"/>
                  <a:gd name="connsiteY2" fmla="*/ 200516 h 331401"/>
                  <a:gd name="connsiteX3" fmla="*/ 972108 w 972108"/>
                  <a:gd name="connsiteY3" fmla="*/ 331401 h 331401"/>
                  <a:gd name="connsiteX4" fmla="*/ 972108 w 972108"/>
                  <a:gd name="connsiteY4" fmla="*/ 165328 h 331401"/>
                  <a:gd name="connsiteX5" fmla="*/ 942252 w 972108"/>
                  <a:gd name="connsiteY5" fmla="*/ 121652 h 331401"/>
                  <a:gd name="connsiteX6" fmla="*/ 38716 w 972108"/>
                  <a:gd name="connsiteY6" fmla="*/ 0 h 331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108" h="331401">
                    <a:moveTo>
                      <a:pt x="38716" y="0"/>
                    </a:moveTo>
                    <a:lnTo>
                      <a:pt x="0" y="26466"/>
                    </a:lnTo>
                    <a:lnTo>
                      <a:pt x="0" y="200516"/>
                    </a:lnTo>
                    <a:lnTo>
                      <a:pt x="972108" y="331401"/>
                    </a:lnTo>
                    <a:lnTo>
                      <a:pt x="972108" y="165328"/>
                    </a:lnTo>
                    <a:lnTo>
                      <a:pt x="942252" y="121652"/>
                    </a:lnTo>
                    <a:lnTo>
                      <a:pt x="38716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C14534AB-4519-4E5C-E650-7C7E634A2B5F}"/>
                  </a:ext>
                </a:extLst>
              </p:cNvPr>
              <p:cNvSpPr/>
              <p:nvPr/>
            </p:nvSpPr>
            <p:spPr>
              <a:xfrm flipH="1">
                <a:off x="2029994" y="2995032"/>
                <a:ext cx="972108" cy="331401"/>
              </a:xfrm>
              <a:custGeom>
                <a:avLst/>
                <a:gdLst>
                  <a:gd name="connsiteX0" fmla="*/ 38716 w 972108"/>
                  <a:gd name="connsiteY0" fmla="*/ 0 h 331401"/>
                  <a:gd name="connsiteX1" fmla="*/ 0 w 972108"/>
                  <a:gd name="connsiteY1" fmla="*/ 26466 h 331401"/>
                  <a:gd name="connsiteX2" fmla="*/ 0 w 972108"/>
                  <a:gd name="connsiteY2" fmla="*/ 200516 h 331401"/>
                  <a:gd name="connsiteX3" fmla="*/ 972108 w 972108"/>
                  <a:gd name="connsiteY3" fmla="*/ 331401 h 331401"/>
                  <a:gd name="connsiteX4" fmla="*/ 972108 w 972108"/>
                  <a:gd name="connsiteY4" fmla="*/ 165328 h 331401"/>
                  <a:gd name="connsiteX5" fmla="*/ 942252 w 972108"/>
                  <a:gd name="connsiteY5" fmla="*/ 121652 h 331401"/>
                  <a:gd name="connsiteX6" fmla="*/ 38716 w 972108"/>
                  <a:gd name="connsiteY6" fmla="*/ 0 h 331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108" h="331401">
                    <a:moveTo>
                      <a:pt x="38716" y="0"/>
                    </a:moveTo>
                    <a:lnTo>
                      <a:pt x="0" y="26466"/>
                    </a:lnTo>
                    <a:lnTo>
                      <a:pt x="0" y="200516"/>
                    </a:lnTo>
                    <a:lnTo>
                      <a:pt x="972108" y="331401"/>
                    </a:lnTo>
                    <a:lnTo>
                      <a:pt x="972108" y="165328"/>
                    </a:lnTo>
                    <a:lnTo>
                      <a:pt x="942252" y="121652"/>
                    </a:lnTo>
                    <a:lnTo>
                      <a:pt x="38716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51C68132-47DA-5907-4953-03B32D097F52}"/>
                  </a:ext>
                </a:extLst>
              </p:cNvPr>
              <p:cNvSpPr/>
              <p:nvPr/>
            </p:nvSpPr>
            <p:spPr>
              <a:xfrm>
                <a:off x="1054284" y="3173458"/>
                <a:ext cx="972108" cy="2839490"/>
              </a:xfrm>
              <a:custGeom>
                <a:avLst/>
                <a:gdLst>
                  <a:gd name="connsiteX0" fmla="*/ 0 w 972108"/>
                  <a:gd name="connsiteY0" fmla="*/ 0 h 2839490"/>
                  <a:gd name="connsiteX1" fmla="*/ 972108 w 972108"/>
                  <a:gd name="connsiteY1" fmla="*/ 130885 h 2839490"/>
                  <a:gd name="connsiteX2" fmla="*/ 972108 w 972108"/>
                  <a:gd name="connsiteY2" fmla="*/ 2538786 h 2839490"/>
                  <a:gd name="connsiteX3" fmla="*/ 969260 w 972108"/>
                  <a:gd name="connsiteY3" fmla="*/ 2537606 h 2839490"/>
                  <a:gd name="connsiteX4" fmla="*/ 936259 w 972108"/>
                  <a:gd name="connsiteY4" fmla="*/ 2570607 h 2839490"/>
                  <a:gd name="connsiteX5" fmla="*/ 936260 w 972108"/>
                  <a:gd name="connsiteY5" fmla="*/ 2839490 h 2839490"/>
                  <a:gd name="connsiteX6" fmla="*/ 0 w 972108"/>
                  <a:gd name="connsiteY6" fmla="*/ 2713431 h 2839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108" h="2839490">
                    <a:moveTo>
                      <a:pt x="0" y="0"/>
                    </a:moveTo>
                    <a:lnTo>
                      <a:pt x="972108" y="130885"/>
                    </a:lnTo>
                    <a:lnTo>
                      <a:pt x="972108" y="2538786"/>
                    </a:lnTo>
                    <a:lnTo>
                      <a:pt x="969260" y="2537606"/>
                    </a:lnTo>
                    <a:cubicBezTo>
                      <a:pt x="951034" y="2537606"/>
                      <a:pt x="936259" y="2552381"/>
                      <a:pt x="936259" y="2570607"/>
                    </a:cubicBezTo>
                    <a:lnTo>
                      <a:pt x="936260" y="2839490"/>
                    </a:lnTo>
                    <a:lnTo>
                      <a:pt x="0" y="2713431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78270A62-7485-A636-0768-657FCF45EAC9}"/>
                  </a:ext>
                </a:extLst>
              </p:cNvPr>
              <p:cNvSpPr/>
              <p:nvPr/>
            </p:nvSpPr>
            <p:spPr>
              <a:xfrm flipH="1">
                <a:off x="2026392" y="3173458"/>
                <a:ext cx="972108" cy="2840422"/>
              </a:xfrm>
              <a:custGeom>
                <a:avLst/>
                <a:gdLst>
                  <a:gd name="connsiteX0" fmla="*/ 0 w 972108"/>
                  <a:gd name="connsiteY0" fmla="*/ 0 h 2840422"/>
                  <a:gd name="connsiteX1" fmla="*/ 0 w 972108"/>
                  <a:gd name="connsiteY1" fmla="*/ 2414456 h 2840422"/>
                  <a:gd name="connsiteX2" fmla="*/ 14041 w 972108"/>
                  <a:gd name="connsiteY2" fmla="*/ 2420272 h 2840422"/>
                  <a:gd name="connsiteX3" fmla="*/ 23707 w 972108"/>
                  <a:gd name="connsiteY3" fmla="*/ 2443607 h 2840422"/>
                  <a:gd name="connsiteX4" fmla="*/ 23706 w 972108"/>
                  <a:gd name="connsiteY4" fmla="*/ 2716623 h 2840422"/>
                  <a:gd name="connsiteX5" fmla="*/ 943187 w 972108"/>
                  <a:gd name="connsiteY5" fmla="*/ 2840422 h 2840422"/>
                  <a:gd name="connsiteX6" fmla="*/ 943187 w 972108"/>
                  <a:gd name="connsiteY6" fmla="*/ 2570607 h 2840422"/>
                  <a:gd name="connsiteX7" fmla="*/ 952853 w 972108"/>
                  <a:gd name="connsiteY7" fmla="*/ 2547272 h 2840422"/>
                  <a:gd name="connsiteX8" fmla="*/ 972108 w 972108"/>
                  <a:gd name="connsiteY8" fmla="*/ 2539296 h 2840422"/>
                  <a:gd name="connsiteX9" fmla="*/ 972108 w 972108"/>
                  <a:gd name="connsiteY9" fmla="*/ 130885 h 284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2108" h="2840422">
                    <a:moveTo>
                      <a:pt x="0" y="0"/>
                    </a:moveTo>
                    <a:lnTo>
                      <a:pt x="0" y="2414456"/>
                    </a:lnTo>
                    <a:lnTo>
                      <a:pt x="14041" y="2420272"/>
                    </a:lnTo>
                    <a:cubicBezTo>
                      <a:pt x="20013" y="2426244"/>
                      <a:pt x="23707" y="2434494"/>
                      <a:pt x="23707" y="2443607"/>
                    </a:cubicBezTo>
                    <a:lnTo>
                      <a:pt x="23706" y="2716623"/>
                    </a:lnTo>
                    <a:lnTo>
                      <a:pt x="943187" y="2840422"/>
                    </a:lnTo>
                    <a:lnTo>
                      <a:pt x="943187" y="2570607"/>
                    </a:lnTo>
                    <a:cubicBezTo>
                      <a:pt x="943187" y="2561494"/>
                      <a:pt x="946881" y="2553244"/>
                      <a:pt x="952853" y="2547272"/>
                    </a:cubicBezTo>
                    <a:lnTo>
                      <a:pt x="972108" y="2539296"/>
                    </a:lnTo>
                    <a:lnTo>
                      <a:pt x="972108" y="130885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9C14D188-36AC-6DA3-B845-98EF59235278}"/>
                  </a:ext>
                </a:extLst>
              </p:cNvPr>
              <p:cNvSpPr/>
              <p:nvPr/>
            </p:nvSpPr>
            <p:spPr>
              <a:xfrm>
                <a:off x="2998500" y="3173458"/>
                <a:ext cx="972108" cy="2840028"/>
              </a:xfrm>
              <a:custGeom>
                <a:avLst/>
                <a:gdLst>
                  <a:gd name="connsiteX0" fmla="*/ 0 w 972108"/>
                  <a:gd name="connsiteY0" fmla="*/ 0 h 2840028"/>
                  <a:gd name="connsiteX1" fmla="*/ 972108 w 972108"/>
                  <a:gd name="connsiteY1" fmla="*/ 130885 h 2840028"/>
                  <a:gd name="connsiteX2" fmla="*/ 972108 w 972108"/>
                  <a:gd name="connsiteY2" fmla="*/ 2538084 h 2840028"/>
                  <a:gd name="connsiteX3" fmla="*/ 949927 w 972108"/>
                  <a:gd name="connsiteY3" fmla="*/ 2547272 h 2840028"/>
                  <a:gd name="connsiteX4" fmla="*/ 940261 w 972108"/>
                  <a:gd name="connsiteY4" fmla="*/ 2570607 h 2840028"/>
                  <a:gd name="connsiteX5" fmla="*/ 940262 w 972108"/>
                  <a:gd name="connsiteY5" fmla="*/ 2840028 h 2840028"/>
                  <a:gd name="connsiteX6" fmla="*/ 41063 w 972108"/>
                  <a:gd name="connsiteY6" fmla="*/ 2718960 h 2840028"/>
                  <a:gd name="connsiteX7" fmla="*/ 41063 w 972108"/>
                  <a:gd name="connsiteY7" fmla="*/ 2443607 h 2840028"/>
                  <a:gd name="connsiteX8" fmla="*/ 8062 w 972108"/>
                  <a:gd name="connsiteY8" fmla="*/ 2410606 h 2840028"/>
                  <a:gd name="connsiteX9" fmla="*/ 0 w 972108"/>
                  <a:gd name="connsiteY9" fmla="*/ 2413946 h 284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2108" h="2840028">
                    <a:moveTo>
                      <a:pt x="0" y="0"/>
                    </a:moveTo>
                    <a:lnTo>
                      <a:pt x="972108" y="130885"/>
                    </a:lnTo>
                    <a:lnTo>
                      <a:pt x="972108" y="2538084"/>
                    </a:lnTo>
                    <a:lnTo>
                      <a:pt x="949927" y="2547272"/>
                    </a:lnTo>
                    <a:cubicBezTo>
                      <a:pt x="943955" y="2553244"/>
                      <a:pt x="940261" y="2561494"/>
                      <a:pt x="940261" y="2570607"/>
                    </a:cubicBezTo>
                    <a:lnTo>
                      <a:pt x="940262" y="2840028"/>
                    </a:lnTo>
                    <a:lnTo>
                      <a:pt x="41063" y="2718960"/>
                    </a:lnTo>
                    <a:lnTo>
                      <a:pt x="41063" y="2443607"/>
                    </a:lnTo>
                    <a:cubicBezTo>
                      <a:pt x="41063" y="2425381"/>
                      <a:pt x="26288" y="2410606"/>
                      <a:pt x="8062" y="2410606"/>
                    </a:cubicBezTo>
                    <a:lnTo>
                      <a:pt x="0" y="2413946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F36A20CA-CF46-C20A-B688-543FC5C0AED8}"/>
                  </a:ext>
                </a:extLst>
              </p:cNvPr>
              <p:cNvSpPr/>
              <p:nvPr/>
            </p:nvSpPr>
            <p:spPr>
              <a:xfrm flipH="1">
                <a:off x="3970608" y="3173458"/>
                <a:ext cx="972108" cy="2839552"/>
              </a:xfrm>
              <a:custGeom>
                <a:avLst/>
                <a:gdLst>
                  <a:gd name="connsiteX0" fmla="*/ 0 w 972108"/>
                  <a:gd name="connsiteY0" fmla="*/ 0 h 2839552"/>
                  <a:gd name="connsiteX1" fmla="*/ 0 w 972108"/>
                  <a:gd name="connsiteY1" fmla="*/ 2713431 h 2839552"/>
                  <a:gd name="connsiteX2" fmla="*/ 936721 w 972108"/>
                  <a:gd name="connsiteY2" fmla="*/ 2839552 h 2839552"/>
                  <a:gd name="connsiteX3" fmla="*/ 936721 w 972108"/>
                  <a:gd name="connsiteY3" fmla="*/ 2570607 h 2839552"/>
                  <a:gd name="connsiteX4" fmla="*/ 969722 w 972108"/>
                  <a:gd name="connsiteY4" fmla="*/ 2537606 h 2839552"/>
                  <a:gd name="connsiteX5" fmla="*/ 972108 w 972108"/>
                  <a:gd name="connsiteY5" fmla="*/ 2538595 h 2839552"/>
                  <a:gd name="connsiteX6" fmla="*/ 972108 w 972108"/>
                  <a:gd name="connsiteY6" fmla="*/ 130885 h 2839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108" h="2839552">
                    <a:moveTo>
                      <a:pt x="0" y="0"/>
                    </a:moveTo>
                    <a:lnTo>
                      <a:pt x="0" y="2713431"/>
                    </a:lnTo>
                    <a:lnTo>
                      <a:pt x="936721" y="2839552"/>
                    </a:lnTo>
                    <a:lnTo>
                      <a:pt x="936721" y="2570607"/>
                    </a:lnTo>
                    <a:cubicBezTo>
                      <a:pt x="936721" y="2552381"/>
                      <a:pt x="951496" y="2537606"/>
                      <a:pt x="969722" y="2537606"/>
                    </a:cubicBezTo>
                    <a:lnTo>
                      <a:pt x="972108" y="2538595"/>
                    </a:lnTo>
                    <a:lnTo>
                      <a:pt x="972108" y="130885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31ADE07-535E-2021-B89C-CF6AC7213D17}"/>
                </a:ext>
              </a:extLst>
            </p:cNvPr>
            <p:cNvSpPr/>
            <p:nvPr/>
          </p:nvSpPr>
          <p:spPr>
            <a:xfrm rot="21313157">
              <a:off x="2098900" y="4152431"/>
              <a:ext cx="827090" cy="424558"/>
            </a:xfrm>
            <a:custGeom>
              <a:avLst/>
              <a:gdLst>
                <a:gd name="connsiteX0" fmla="*/ 1639699 w 2342235"/>
                <a:gd name="connsiteY0" fmla="*/ 193008 h 1202305"/>
                <a:gd name="connsiteX1" fmla="*/ 1834393 w 2342235"/>
                <a:gd name="connsiteY1" fmla="*/ 217052 h 1202305"/>
                <a:gd name="connsiteX2" fmla="*/ 1810813 w 2342235"/>
                <a:gd name="connsiteY2" fmla="*/ 500175 h 1202305"/>
                <a:gd name="connsiteX3" fmla="*/ 2066896 w 2342235"/>
                <a:gd name="connsiteY3" fmla="*/ 245766 h 1202305"/>
                <a:gd name="connsiteX4" fmla="*/ 2342235 w 2342235"/>
                <a:gd name="connsiteY4" fmla="*/ 279770 h 1202305"/>
                <a:gd name="connsiteX5" fmla="*/ 2034994 w 2342235"/>
                <a:gd name="connsiteY5" fmla="*/ 585001 h 1202305"/>
                <a:gd name="connsiteX6" fmla="*/ 2262917 w 2342235"/>
                <a:gd name="connsiteY6" fmla="*/ 1202305 h 1202305"/>
                <a:gd name="connsiteX7" fmla="*/ 2038103 w 2342235"/>
                <a:gd name="connsiteY7" fmla="*/ 1174541 h 1202305"/>
                <a:gd name="connsiteX8" fmla="*/ 1878014 w 2342235"/>
                <a:gd name="connsiteY8" fmla="*/ 740955 h 1202305"/>
                <a:gd name="connsiteX9" fmla="*/ 1782889 w 2342235"/>
                <a:gd name="connsiteY9" fmla="*/ 835458 h 1202305"/>
                <a:gd name="connsiteX10" fmla="*/ 1757534 w 2342235"/>
                <a:gd name="connsiteY10" fmla="*/ 1139893 h 1202305"/>
                <a:gd name="connsiteX11" fmla="*/ 1562840 w 2342235"/>
                <a:gd name="connsiteY11" fmla="*/ 1115849 h 1202305"/>
                <a:gd name="connsiteX12" fmla="*/ 1108957 w 2342235"/>
                <a:gd name="connsiteY12" fmla="*/ 127463 h 1202305"/>
                <a:gd name="connsiteX13" fmla="*/ 1303651 w 2342235"/>
                <a:gd name="connsiteY13" fmla="*/ 151507 h 1202305"/>
                <a:gd name="connsiteX14" fmla="*/ 1246537 w 2342235"/>
                <a:gd name="connsiteY14" fmla="*/ 837267 h 1202305"/>
                <a:gd name="connsiteX15" fmla="*/ 1537902 w 2342235"/>
                <a:gd name="connsiteY15" fmla="*/ 873249 h 1202305"/>
                <a:gd name="connsiteX16" fmla="*/ 1518156 w 2342235"/>
                <a:gd name="connsiteY16" fmla="*/ 1110331 h 1202305"/>
                <a:gd name="connsiteX17" fmla="*/ 1226791 w 2342235"/>
                <a:gd name="connsiteY17" fmla="*/ 1074348 h 1202305"/>
                <a:gd name="connsiteX18" fmla="*/ 1226791 w 2342235"/>
                <a:gd name="connsiteY18" fmla="*/ 1074348 h 1202305"/>
                <a:gd name="connsiteX19" fmla="*/ 1032097 w 2342235"/>
                <a:gd name="connsiteY19" fmla="*/ 1050304 h 1202305"/>
                <a:gd name="connsiteX20" fmla="*/ 1032098 w 2342235"/>
                <a:gd name="connsiteY20" fmla="*/ 1050303 h 1202305"/>
                <a:gd name="connsiteX21" fmla="*/ 1032097 w 2342235"/>
                <a:gd name="connsiteY21" fmla="*/ 1050303 h 1202305"/>
                <a:gd name="connsiteX22" fmla="*/ 1051843 w 2342235"/>
                <a:gd name="connsiteY22" fmla="*/ 813222 h 1202305"/>
                <a:gd name="connsiteX23" fmla="*/ 1051843 w 2342235"/>
                <a:gd name="connsiteY23" fmla="*/ 813222 h 1202305"/>
                <a:gd name="connsiteX24" fmla="*/ 830011 w 2342235"/>
                <a:gd name="connsiteY24" fmla="*/ 93013 h 1202305"/>
                <a:gd name="connsiteX25" fmla="*/ 1024706 w 2342235"/>
                <a:gd name="connsiteY25" fmla="*/ 117057 h 1202305"/>
                <a:gd name="connsiteX26" fmla="*/ 947846 w 2342235"/>
                <a:gd name="connsiteY26" fmla="*/ 1039899 h 1202305"/>
                <a:gd name="connsiteX27" fmla="*/ 753152 w 2342235"/>
                <a:gd name="connsiteY27" fmla="*/ 1015855 h 1202305"/>
                <a:gd name="connsiteX28" fmla="*/ 76859 w 2342235"/>
                <a:gd name="connsiteY28" fmla="*/ 0 h 1202305"/>
                <a:gd name="connsiteX29" fmla="*/ 132081 w 2342235"/>
                <a:gd name="connsiteY29" fmla="*/ 6820 h 1202305"/>
                <a:gd name="connsiteX30" fmla="*/ 363378 w 2342235"/>
                <a:gd name="connsiteY30" fmla="*/ 35385 h 1202305"/>
                <a:gd name="connsiteX31" fmla="*/ 400098 w 2342235"/>
                <a:gd name="connsiteY31" fmla="*/ 175929 h 1202305"/>
                <a:gd name="connsiteX32" fmla="*/ 459243 w 2342235"/>
                <a:gd name="connsiteY32" fmla="*/ 47223 h 1202305"/>
                <a:gd name="connsiteX33" fmla="*/ 690539 w 2342235"/>
                <a:gd name="connsiteY33" fmla="*/ 75788 h 1202305"/>
                <a:gd name="connsiteX34" fmla="*/ 735300 w 2342235"/>
                <a:gd name="connsiteY34" fmla="*/ 81316 h 1202305"/>
                <a:gd name="connsiteX35" fmla="*/ 658441 w 2342235"/>
                <a:gd name="connsiteY35" fmla="*/ 1004158 h 1202305"/>
                <a:gd name="connsiteX36" fmla="*/ 463746 w 2342235"/>
                <a:gd name="connsiteY36" fmla="*/ 980113 h 1202305"/>
                <a:gd name="connsiteX37" fmla="*/ 505533 w 2342235"/>
                <a:gd name="connsiteY37" fmla="*/ 478380 h 1202305"/>
                <a:gd name="connsiteX38" fmla="*/ 345993 w 2342235"/>
                <a:gd name="connsiteY38" fmla="*/ 825557 h 1202305"/>
                <a:gd name="connsiteX39" fmla="*/ 238928 w 2342235"/>
                <a:gd name="connsiteY39" fmla="*/ 415771 h 1202305"/>
                <a:gd name="connsiteX40" fmla="*/ 194694 w 2342235"/>
                <a:gd name="connsiteY40" fmla="*/ 946886 h 1202305"/>
                <a:gd name="connsiteX41" fmla="*/ 0 w 2342235"/>
                <a:gd name="connsiteY41" fmla="*/ 922842 h 1202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342235" h="1202305">
                  <a:moveTo>
                    <a:pt x="1639699" y="193008"/>
                  </a:moveTo>
                  <a:lnTo>
                    <a:pt x="1834393" y="217052"/>
                  </a:lnTo>
                  <a:lnTo>
                    <a:pt x="1810813" y="500175"/>
                  </a:lnTo>
                  <a:lnTo>
                    <a:pt x="2066896" y="245766"/>
                  </a:lnTo>
                  <a:lnTo>
                    <a:pt x="2342235" y="279770"/>
                  </a:lnTo>
                  <a:lnTo>
                    <a:pt x="2034994" y="585001"/>
                  </a:lnTo>
                  <a:lnTo>
                    <a:pt x="2262917" y="1202305"/>
                  </a:lnTo>
                  <a:lnTo>
                    <a:pt x="2038103" y="1174541"/>
                  </a:lnTo>
                  <a:lnTo>
                    <a:pt x="1878014" y="740955"/>
                  </a:lnTo>
                  <a:lnTo>
                    <a:pt x="1782889" y="835458"/>
                  </a:lnTo>
                  <a:lnTo>
                    <a:pt x="1757534" y="1139893"/>
                  </a:lnTo>
                  <a:lnTo>
                    <a:pt x="1562840" y="1115849"/>
                  </a:lnTo>
                  <a:close/>
                  <a:moveTo>
                    <a:pt x="1108957" y="127463"/>
                  </a:moveTo>
                  <a:lnTo>
                    <a:pt x="1303651" y="151507"/>
                  </a:lnTo>
                  <a:lnTo>
                    <a:pt x="1246537" y="837267"/>
                  </a:lnTo>
                  <a:lnTo>
                    <a:pt x="1537902" y="873249"/>
                  </a:lnTo>
                  <a:lnTo>
                    <a:pt x="1518156" y="1110331"/>
                  </a:lnTo>
                  <a:lnTo>
                    <a:pt x="1226791" y="1074348"/>
                  </a:lnTo>
                  <a:lnTo>
                    <a:pt x="1226791" y="1074348"/>
                  </a:lnTo>
                  <a:lnTo>
                    <a:pt x="1032097" y="1050304"/>
                  </a:lnTo>
                  <a:lnTo>
                    <a:pt x="1032098" y="1050303"/>
                  </a:lnTo>
                  <a:lnTo>
                    <a:pt x="1032097" y="1050303"/>
                  </a:lnTo>
                  <a:lnTo>
                    <a:pt x="1051843" y="813222"/>
                  </a:lnTo>
                  <a:lnTo>
                    <a:pt x="1051843" y="813222"/>
                  </a:lnTo>
                  <a:close/>
                  <a:moveTo>
                    <a:pt x="830011" y="93013"/>
                  </a:moveTo>
                  <a:lnTo>
                    <a:pt x="1024706" y="117057"/>
                  </a:lnTo>
                  <a:lnTo>
                    <a:pt x="947846" y="1039899"/>
                  </a:lnTo>
                  <a:lnTo>
                    <a:pt x="753152" y="1015855"/>
                  </a:lnTo>
                  <a:close/>
                  <a:moveTo>
                    <a:pt x="76859" y="0"/>
                  </a:moveTo>
                  <a:lnTo>
                    <a:pt x="132081" y="6820"/>
                  </a:lnTo>
                  <a:lnTo>
                    <a:pt x="363378" y="35385"/>
                  </a:lnTo>
                  <a:lnTo>
                    <a:pt x="400098" y="175929"/>
                  </a:lnTo>
                  <a:lnTo>
                    <a:pt x="459243" y="47223"/>
                  </a:lnTo>
                  <a:lnTo>
                    <a:pt x="690539" y="75788"/>
                  </a:lnTo>
                  <a:lnTo>
                    <a:pt x="735300" y="81316"/>
                  </a:lnTo>
                  <a:lnTo>
                    <a:pt x="658441" y="1004158"/>
                  </a:lnTo>
                  <a:lnTo>
                    <a:pt x="463746" y="980113"/>
                  </a:lnTo>
                  <a:lnTo>
                    <a:pt x="505533" y="478380"/>
                  </a:lnTo>
                  <a:lnTo>
                    <a:pt x="345993" y="825557"/>
                  </a:lnTo>
                  <a:lnTo>
                    <a:pt x="238928" y="415771"/>
                  </a:lnTo>
                  <a:lnTo>
                    <a:pt x="194694" y="946886"/>
                  </a:lnTo>
                  <a:lnTo>
                    <a:pt x="0" y="9228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995DAF4E-EFE9-ECAE-EDC6-A7C276D2BDA3}"/>
                </a:ext>
              </a:extLst>
            </p:cNvPr>
            <p:cNvSpPr/>
            <p:nvPr/>
          </p:nvSpPr>
          <p:spPr>
            <a:xfrm>
              <a:off x="3114868" y="4364710"/>
              <a:ext cx="784960" cy="343299"/>
            </a:xfrm>
            <a:custGeom>
              <a:avLst/>
              <a:gdLst>
                <a:gd name="connsiteX0" fmla="*/ 540586 w 784960"/>
                <a:gd name="connsiteY0" fmla="*/ 17231 h 343299"/>
                <a:gd name="connsiteX1" fmla="*/ 607931 w 784960"/>
                <a:gd name="connsiteY1" fmla="*/ 19378 h 343299"/>
                <a:gd name="connsiteX2" fmla="*/ 608611 w 784960"/>
                <a:gd name="connsiteY2" fmla="*/ 117045 h 343299"/>
                <a:gd name="connsiteX3" fmla="*/ 688354 w 784960"/>
                <a:gd name="connsiteY3" fmla="*/ 21941 h 343299"/>
                <a:gd name="connsiteX4" fmla="*/ 783594 w 784960"/>
                <a:gd name="connsiteY4" fmla="*/ 24977 h 343299"/>
                <a:gd name="connsiteX5" fmla="*/ 687920 w 784960"/>
                <a:gd name="connsiteY5" fmla="*/ 139081 h 343299"/>
                <a:gd name="connsiteX6" fmla="*/ 784960 w 784960"/>
                <a:gd name="connsiteY6" fmla="*/ 343299 h 343299"/>
                <a:gd name="connsiteX7" fmla="*/ 707197 w 784960"/>
                <a:gd name="connsiteY7" fmla="*/ 340821 h 343299"/>
                <a:gd name="connsiteX8" fmla="*/ 639038 w 784960"/>
                <a:gd name="connsiteY8" fmla="*/ 197380 h 343299"/>
                <a:gd name="connsiteX9" fmla="*/ 609416 w 784960"/>
                <a:gd name="connsiteY9" fmla="*/ 232708 h 343299"/>
                <a:gd name="connsiteX10" fmla="*/ 610148 w 784960"/>
                <a:gd name="connsiteY10" fmla="*/ 337728 h 343299"/>
                <a:gd name="connsiteX11" fmla="*/ 542803 w 784960"/>
                <a:gd name="connsiteY11" fmla="*/ 335581 h 343299"/>
                <a:gd name="connsiteX12" fmla="*/ 357003 w 784960"/>
                <a:gd name="connsiteY12" fmla="*/ 11379 h 343299"/>
                <a:gd name="connsiteX13" fmla="*/ 424347 w 784960"/>
                <a:gd name="connsiteY13" fmla="*/ 13526 h 343299"/>
                <a:gd name="connsiteX14" fmla="*/ 425995 w 784960"/>
                <a:gd name="connsiteY14" fmla="*/ 250091 h 343299"/>
                <a:gd name="connsiteX15" fmla="*/ 526777 w 784960"/>
                <a:gd name="connsiteY15" fmla="*/ 253303 h 343299"/>
                <a:gd name="connsiteX16" fmla="*/ 527347 w 784960"/>
                <a:gd name="connsiteY16" fmla="*/ 335089 h 343299"/>
                <a:gd name="connsiteX17" fmla="*/ 426564 w 784960"/>
                <a:gd name="connsiteY17" fmla="*/ 331876 h 343299"/>
                <a:gd name="connsiteX18" fmla="*/ 359219 w 784960"/>
                <a:gd name="connsiteY18" fmla="*/ 329729 h 343299"/>
                <a:gd name="connsiteX19" fmla="*/ 358650 w 784960"/>
                <a:gd name="connsiteY19" fmla="*/ 247945 h 343299"/>
                <a:gd name="connsiteX20" fmla="*/ 260515 w 784960"/>
                <a:gd name="connsiteY20" fmla="*/ 8303 h 343299"/>
                <a:gd name="connsiteX21" fmla="*/ 327860 w 784960"/>
                <a:gd name="connsiteY21" fmla="*/ 10450 h 343299"/>
                <a:gd name="connsiteX22" fmla="*/ 330077 w 784960"/>
                <a:gd name="connsiteY22" fmla="*/ 328801 h 343299"/>
                <a:gd name="connsiteX23" fmla="*/ 262732 w 784960"/>
                <a:gd name="connsiteY23" fmla="*/ 326655 h 343299"/>
                <a:gd name="connsiteX24" fmla="*/ 0 w 784960"/>
                <a:gd name="connsiteY24" fmla="*/ 0 h 343299"/>
                <a:gd name="connsiteX25" fmla="*/ 19101 w 784960"/>
                <a:gd name="connsiteY25" fmla="*/ 609 h 343299"/>
                <a:gd name="connsiteX26" fmla="*/ 99107 w 784960"/>
                <a:gd name="connsiteY26" fmla="*/ 3159 h 343299"/>
                <a:gd name="connsiteX27" fmla="*/ 116010 w 784960"/>
                <a:gd name="connsiteY27" fmla="*/ 50129 h 343299"/>
                <a:gd name="connsiteX28" fmla="*/ 132267 w 784960"/>
                <a:gd name="connsiteY28" fmla="*/ 4216 h 343299"/>
                <a:gd name="connsiteX29" fmla="*/ 212272 w 784960"/>
                <a:gd name="connsiteY29" fmla="*/ 6767 h 343299"/>
                <a:gd name="connsiteX30" fmla="*/ 227755 w 784960"/>
                <a:gd name="connsiteY30" fmla="*/ 7259 h 343299"/>
                <a:gd name="connsiteX31" fmla="*/ 229972 w 784960"/>
                <a:gd name="connsiteY31" fmla="*/ 325611 h 343299"/>
                <a:gd name="connsiteX32" fmla="*/ 162627 w 784960"/>
                <a:gd name="connsiteY32" fmla="*/ 323464 h 343299"/>
                <a:gd name="connsiteX33" fmla="*/ 161421 w 784960"/>
                <a:gd name="connsiteY33" fmla="*/ 150382 h 343299"/>
                <a:gd name="connsiteX34" fmla="*/ 117571 w 784960"/>
                <a:gd name="connsiteY34" fmla="*/ 274230 h 343299"/>
                <a:gd name="connsiteX35" fmla="*/ 68285 w 784960"/>
                <a:gd name="connsiteY35" fmla="*/ 137280 h 343299"/>
                <a:gd name="connsiteX36" fmla="*/ 69562 w 784960"/>
                <a:gd name="connsiteY36" fmla="*/ 320497 h 343299"/>
                <a:gd name="connsiteX37" fmla="*/ 2217 w 784960"/>
                <a:gd name="connsiteY37" fmla="*/ 318351 h 34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84960" h="343299">
                  <a:moveTo>
                    <a:pt x="540586" y="17231"/>
                  </a:moveTo>
                  <a:lnTo>
                    <a:pt x="607931" y="19378"/>
                  </a:lnTo>
                  <a:lnTo>
                    <a:pt x="608611" y="117045"/>
                  </a:lnTo>
                  <a:lnTo>
                    <a:pt x="688354" y="21941"/>
                  </a:lnTo>
                  <a:lnTo>
                    <a:pt x="783594" y="24977"/>
                  </a:lnTo>
                  <a:lnTo>
                    <a:pt x="687920" y="139081"/>
                  </a:lnTo>
                  <a:lnTo>
                    <a:pt x="784960" y="343299"/>
                  </a:lnTo>
                  <a:lnTo>
                    <a:pt x="707197" y="340821"/>
                  </a:lnTo>
                  <a:lnTo>
                    <a:pt x="639038" y="197380"/>
                  </a:lnTo>
                  <a:lnTo>
                    <a:pt x="609416" y="232708"/>
                  </a:lnTo>
                  <a:lnTo>
                    <a:pt x="610148" y="337728"/>
                  </a:lnTo>
                  <a:lnTo>
                    <a:pt x="542803" y="335581"/>
                  </a:lnTo>
                  <a:close/>
                  <a:moveTo>
                    <a:pt x="357003" y="11379"/>
                  </a:moveTo>
                  <a:lnTo>
                    <a:pt x="424347" y="13526"/>
                  </a:lnTo>
                  <a:lnTo>
                    <a:pt x="425995" y="250091"/>
                  </a:lnTo>
                  <a:lnTo>
                    <a:pt x="526777" y="253303"/>
                  </a:lnTo>
                  <a:lnTo>
                    <a:pt x="527347" y="335089"/>
                  </a:lnTo>
                  <a:lnTo>
                    <a:pt x="426564" y="331876"/>
                  </a:lnTo>
                  <a:lnTo>
                    <a:pt x="359219" y="329729"/>
                  </a:lnTo>
                  <a:lnTo>
                    <a:pt x="358650" y="247945"/>
                  </a:lnTo>
                  <a:close/>
                  <a:moveTo>
                    <a:pt x="260515" y="8303"/>
                  </a:moveTo>
                  <a:lnTo>
                    <a:pt x="327860" y="10450"/>
                  </a:lnTo>
                  <a:lnTo>
                    <a:pt x="330077" y="328801"/>
                  </a:lnTo>
                  <a:lnTo>
                    <a:pt x="262732" y="326655"/>
                  </a:lnTo>
                  <a:close/>
                  <a:moveTo>
                    <a:pt x="0" y="0"/>
                  </a:moveTo>
                  <a:lnTo>
                    <a:pt x="19101" y="609"/>
                  </a:lnTo>
                  <a:lnTo>
                    <a:pt x="99107" y="3159"/>
                  </a:lnTo>
                  <a:lnTo>
                    <a:pt x="116010" y="50129"/>
                  </a:lnTo>
                  <a:lnTo>
                    <a:pt x="132267" y="4216"/>
                  </a:lnTo>
                  <a:lnTo>
                    <a:pt x="212272" y="6767"/>
                  </a:lnTo>
                  <a:lnTo>
                    <a:pt x="227755" y="7259"/>
                  </a:lnTo>
                  <a:lnTo>
                    <a:pt x="229972" y="325611"/>
                  </a:lnTo>
                  <a:lnTo>
                    <a:pt x="162627" y="323464"/>
                  </a:lnTo>
                  <a:lnTo>
                    <a:pt x="161421" y="150382"/>
                  </a:lnTo>
                  <a:lnTo>
                    <a:pt x="117571" y="274230"/>
                  </a:lnTo>
                  <a:lnTo>
                    <a:pt x="68285" y="137280"/>
                  </a:lnTo>
                  <a:lnTo>
                    <a:pt x="69562" y="320497"/>
                  </a:lnTo>
                  <a:lnTo>
                    <a:pt x="2217" y="3183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AC17ADD-0E08-7972-5130-3DC8EA283343}"/>
                </a:ext>
              </a:extLst>
            </p:cNvPr>
            <p:cNvSpPr/>
            <p:nvPr/>
          </p:nvSpPr>
          <p:spPr>
            <a:xfrm>
              <a:off x="1141288" y="4364710"/>
              <a:ext cx="784960" cy="343299"/>
            </a:xfrm>
            <a:custGeom>
              <a:avLst/>
              <a:gdLst>
                <a:gd name="connsiteX0" fmla="*/ 540586 w 784960"/>
                <a:gd name="connsiteY0" fmla="*/ 17231 h 343299"/>
                <a:gd name="connsiteX1" fmla="*/ 607931 w 784960"/>
                <a:gd name="connsiteY1" fmla="*/ 19378 h 343299"/>
                <a:gd name="connsiteX2" fmla="*/ 608611 w 784960"/>
                <a:gd name="connsiteY2" fmla="*/ 117045 h 343299"/>
                <a:gd name="connsiteX3" fmla="*/ 688354 w 784960"/>
                <a:gd name="connsiteY3" fmla="*/ 21941 h 343299"/>
                <a:gd name="connsiteX4" fmla="*/ 783594 w 784960"/>
                <a:gd name="connsiteY4" fmla="*/ 24977 h 343299"/>
                <a:gd name="connsiteX5" fmla="*/ 687920 w 784960"/>
                <a:gd name="connsiteY5" fmla="*/ 139081 h 343299"/>
                <a:gd name="connsiteX6" fmla="*/ 784960 w 784960"/>
                <a:gd name="connsiteY6" fmla="*/ 343299 h 343299"/>
                <a:gd name="connsiteX7" fmla="*/ 707197 w 784960"/>
                <a:gd name="connsiteY7" fmla="*/ 340821 h 343299"/>
                <a:gd name="connsiteX8" fmla="*/ 639038 w 784960"/>
                <a:gd name="connsiteY8" fmla="*/ 197380 h 343299"/>
                <a:gd name="connsiteX9" fmla="*/ 609416 w 784960"/>
                <a:gd name="connsiteY9" fmla="*/ 232708 h 343299"/>
                <a:gd name="connsiteX10" fmla="*/ 610148 w 784960"/>
                <a:gd name="connsiteY10" fmla="*/ 337728 h 343299"/>
                <a:gd name="connsiteX11" fmla="*/ 542803 w 784960"/>
                <a:gd name="connsiteY11" fmla="*/ 335581 h 343299"/>
                <a:gd name="connsiteX12" fmla="*/ 357003 w 784960"/>
                <a:gd name="connsiteY12" fmla="*/ 11379 h 343299"/>
                <a:gd name="connsiteX13" fmla="*/ 424347 w 784960"/>
                <a:gd name="connsiteY13" fmla="*/ 13526 h 343299"/>
                <a:gd name="connsiteX14" fmla="*/ 425995 w 784960"/>
                <a:gd name="connsiteY14" fmla="*/ 250091 h 343299"/>
                <a:gd name="connsiteX15" fmla="*/ 526777 w 784960"/>
                <a:gd name="connsiteY15" fmla="*/ 253303 h 343299"/>
                <a:gd name="connsiteX16" fmla="*/ 527347 w 784960"/>
                <a:gd name="connsiteY16" fmla="*/ 335089 h 343299"/>
                <a:gd name="connsiteX17" fmla="*/ 426564 w 784960"/>
                <a:gd name="connsiteY17" fmla="*/ 331876 h 343299"/>
                <a:gd name="connsiteX18" fmla="*/ 359219 w 784960"/>
                <a:gd name="connsiteY18" fmla="*/ 329729 h 343299"/>
                <a:gd name="connsiteX19" fmla="*/ 358650 w 784960"/>
                <a:gd name="connsiteY19" fmla="*/ 247945 h 343299"/>
                <a:gd name="connsiteX20" fmla="*/ 260515 w 784960"/>
                <a:gd name="connsiteY20" fmla="*/ 8303 h 343299"/>
                <a:gd name="connsiteX21" fmla="*/ 327860 w 784960"/>
                <a:gd name="connsiteY21" fmla="*/ 10450 h 343299"/>
                <a:gd name="connsiteX22" fmla="*/ 330077 w 784960"/>
                <a:gd name="connsiteY22" fmla="*/ 328801 h 343299"/>
                <a:gd name="connsiteX23" fmla="*/ 262732 w 784960"/>
                <a:gd name="connsiteY23" fmla="*/ 326655 h 343299"/>
                <a:gd name="connsiteX24" fmla="*/ 0 w 784960"/>
                <a:gd name="connsiteY24" fmla="*/ 0 h 343299"/>
                <a:gd name="connsiteX25" fmla="*/ 19101 w 784960"/>
                <a:gd name="connsiteY25" fmla="*/ 609 h 343299"/>
                <a:gd name="connsiteX26" fmla="*/ 99107 w 784960"/>
                <a:gd name="connsiteY26" fmla="*/ 3159 h 343299"/>
                <a:gd name="connsiteX27" fmla="*/ 116010 w 784960"/>
                <a:gd name="connsiteY27" fmla="*/ 50129 h 343299"/>
                <a:gd name="connsiteX28" fmla="*/ 132267 w 784960"/>
                <a:gd name="connsiteY28" fmla="*/ 4216 h 343299"/>
                <a:gd name="connsiteX29" fmla="*/ 212272 w 784960"/>
                <a:gd name="connsiteY29" fmla="*/ 6767 h 343299"/>
                <a:gd name="connsiteX30" fmla="*/ 227755 w 784960"/>
                <a:gd name="connsiteY30" fmla="*/ 7259 h 343299"/>
                <a:gd name="connsiteX31" fmla="*/ 229972 w 784960"/>
                <a:gd name="connsiteY31" fmla="*/ 325611 h 343299"/>
                <a:gd name="connsiteX32" fmla="*/ 162627 w 784960"/>
                <a:gd name="connsiteY32" fmla="*/ 323464 h 343299"/>
                <a:gd name="connsiteX33" fmla="*/ 161421 w 784960"/>
                <a:gd name="connsiteY33" fmla="*/ 150382 h 343299"/>
                <a:gd name="connsiteX34" fmla="*/ 117571 w 784960"/>
                <a:gd name="connsiteY34" fmla="*/ 274230 h 343299"/>
                <a:gd name="connsiteX35" fmla="*/ 68285 w 784960"/>
                <a:gd name="connsiteY35" fmla="*/ 137280 h 343299"/>
                <a:gd name="connsiteX36" fmla="*/ 69562 w 784960"/>
                <a:gd name="connsiteY36" fmla="*/ 320497 h 343299"/>
                <a:gd name="connsiteX37" fmla="*/ 2217 w 784960"/>
                <a:gd name="connsiteY37" fmla="*/ 318351 h 34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84960" h="343299">
                  <a:moveTo>
                    <a:pt x="540586" y="17231"/>
                  </a:moveTo>
                  <a:lnTo>
                    <a:pt x="607931" y="19378"/>
                  </a:lnTo>
                  <a:lnTo>
                    <a:pt x="608611" y="117045"/>
                  </a:lnTo>
                  <a:lnTo>
                    <a:pt x="688354" y="21941"/>
                  </a:lnTo>
                  <a:lnTo>
                    <a:pt x="783594" y="24977"/>
                  </a:lnTo>
                  <a:lnTo>
                    <a:pt x="687920" y="139081"/>
                  </a:lnTo>
                  <a:lnTo>
                    <a:pt x="784960" y="343299"/>
                  </a:lnTo>
                  <a:lnTo>
                    <a:pt x="707197" y="340821"/>
                  </a:lnTo>
                  <a:lnTo>
                    <a:pt x="639038" y="197380"/>
                  </a:lnTo>
                  <a:lnTo>
                    <a:pt x="609416" y="232708"/>
                  </a:lnTo>
                  <a:lnTo>
                    <a:pt x="610148" y="337728"/>
                  </a:lnTo>
                  <a:lnTo>
                    <a:pt x="542803" y="335581"/>
                  </a:lnTo>
                  <a:close/>
                  <a:moveTo>
                    <a:pt x="357003" y="11379"/>
                  </a:moveTo>
                  <a:lnTo>
                    <a:pt x="424347" y="13526"/>
                  </a:lnTo>
                  <a:lnTo>
                    <a:pt x="425995" y="250091"/>
                  </a:lnTo>
                  <a:lnTo>
                    <a:pt x="526777" y="253303"/>
                  </a:lnTo>
                  <a:lnTo>
                    <a:pt x="527347" y="335089"/>
                  </a:lnTo>
                  <a:lnTo>
                    <a:pt x="426564" y="331876"/>
                  </a:lnTo>
                  <a:lnTo>
                    <a:pt x="359219" y="329729"/>
                  </a:lnTo>
                  <a:lnTo>
                    <a:pt x="358650" y="247945"/>
                  </a:lnTo>
                  <a:close/>
                  <a:moveTo>
                    <a:pt x="260515" y="8303"/>
                  </a:moveTo>
                  <a:lnTo>
                    <a:pt x="327860" y="10450"/>
                  </a:lnTo>
                  <a:lnTo>
                    <a:pt x="330077" y="328801"/>
                  </a:lnTo>
                  <a:lnTo>
                    <a:pt x="262732" y="326655"/>
                  </a:lnTo>
                  <a:close/>
                  <a:moveTo>
                    <a:pt x="0" y="0"/>
                  </a:moveTo>
                  <a:lnTo>
                    <a:pt x="19101" y="609"/>
                  </a:lnTo>
                  <a:lnTo>
                    <a:pt x="99107" y="3159"/>
                  </a:lnTo>
                  <a:lnTo>
                    <a:pt x="116010" y="50129"/>
                  </a:lnTo>
                  <a:lnTo>
                    <a:pt x="132267" y="4216"/>
                  </a:lnTo>
                  <a:lnTo>
                    <a:pt x="212272" y="6767"/>
                  </a:lnTo>
                  <a:lnTo>
                    <a:pt x="227755" y="7259"/>
                  </a:lnTo>
                  <a:lnTo>
                    <a:pt x="229972" y="325611"/>
                  </a:lnTo>
                  <a:lnTo>
                    <a:pt x="162627" y="323464"/>
                  </a:lnTo>
                  <a:lnTo>
                    <a:pt x="161421" y="150382"/>
                  </a:lnTo>
                  <a:lnTo>
                    <a:pt x="117571" y="274230"/>
                  </a:lnTo>
                  <a:lnTo>
                    <a:pt x="68285" y="137280"/>
                  </a:lnTo>
                  <a:lnTo>
                    <a:pt x="69562" y="320497"/>
                  </a:lnTo>
                  <a:lnTo>
                    <a:pt x="2217" y="3183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DFDDEF4-84AE-FB28-D19C-86253E1EEC7F}"/>
                </a:ext>
              </a:extLst>
            </p:cNvPr>
            <p:cNvSpPr/>
            <p:nvPr/>
          </p:nvSpPr>
          <p:spPr>
            <a:xfrm rot="21313157">
              <a:off x="4049621" y="4152430"/>
              <a:ext cx="827090" cy="424558"/>
            </a:xfrm>
            <a:custGeom>
              <a:avLst/>
              <a:gdLst>
                <a:gd name="connsiteX0" fmla="*/ 1639699 w 2342235"/>
                <a:gd name="connsiteY0" fmla="*/ 193008 h 1202305"/>
                <a:gd name="connsiteX1" fmla="*/ 1834393 w 2342235"/>
                <a:gd name="connsiteY1" fmla="*/ 217052 h 1202305"/>
                <a:gd name="connsiteX2" fmla="*/ 1810813 w 2342235"/>
                <a:gd name="connsiteY2" fmla="*/ 500175 h 1202305"/>
                <a:gd name="connsiteX3" fmla="*/ 2066896 w 2342235"/>
                <a:gd name="connsiteY3" fmla="*/ 245766 h 1202305"/>
                <a:gd name="connsiteX4" fmla="*/ 2342235 w 2342235"/>
                <a:gd name="connsiteY4" fmla="*/ 279770 h 1202305"/>
                <a:gd name="connsiteX5" fmla="*/ 2034994 w 2342235"/>
                <a:gd name="connsiteY5" fmla="*/ 585001 h 1202305"/>
                <a:gd name="connsiteX6" fmla="*/ 2262917 w 2342235"/>
                <a:gd name="connsiteY6" fmla="*/ 1202305 h 1202305"/>
                <a:gd name="connsiteX7" fmla="*/ 2038103 w 2342235"/>
                <a:gd name="connsiteY7" fmla="*/ 1174541 h 1202305"/>
                <a:gd name="connsiteX8" fmla="*/ 1878014 w 2342235"/>
                <a:gd name="connsiteY8" fmla="*/ 740955 h 1202305"/>
                <a:gd name="connsiteX9" fmla="*/ 1782889 w 2342235"/>
                <a:gd name="connsiteY9" fmla="*/ 835458 h 1202305"/>
                <a:gd name="connsiteX10" fmla="*/ 1757534 w 2342235"/>
                <a:gd name="connsiteY10" fmla="*/ 1139893 h 1202305"/>
                <a:gd name="connsiteX11" fmla="*/ 1562840 w 2342235"/>
                <a:gd name="connsiteY11" fmla="*/ 1115849 h 1202305"/>
                <a:gd name="connsiteX12" fmla="*/ 1108957 w 2342235"/>
                <a:gd name="connsiteY12" fmla="*/ 127463 h 1202305"/>
                <a:gd name="connsiteX13" fmla="*/ 1303651 w 2342235"/>
                <a:gd name="connsiteY13" fmla="*/ 151507 h 1202305"/>
                <a:gd name="connsiteX14" fmla="*/ 1246537 w 2342235"/>
                <a:gd name="connsiteY14" fmla="*/ 837267 h 1202305"/>
                <a:gd name="connsiteX15" fmla="*/ 1537902 w 2342235"/>
                <a:gd name="connsiteY15" fmla="*/ 873249 h 1202305"/>
                <a:gd name="connsiteX16" fmla="*/ 1518156 w 2342235"/>
                <a:gd name="connsiteY16" fmla="*/ 1110331 h 1202305"/>
                <a:gd name="connsiteX17" fmla="*/ 1226791 w 2342235"/>
                <a:gd name="connsiteY17" fmla="*/ 1074348 h 1202305"/>
                <a:gd name="connsiteX18" fmla="*/ 1226791 w 2342235"/>
                <a:gd name="connsiteY18" fmla="*/ 1074348 h 1202305"/>
                <a:gd name="connsiteX19" fmla="*/ 1032097 w 2342235"/>
                <a:gd name="connsiteY19" fmla="*/ 1050304 h 1202305"/>
                <a:gd name="connsiteX20" fmla="*/ 1032098 w 2342235"/>
                <a:gd name="connsiteY20" fmla="*/ 1050303 h 1202305"/>
                <a:gd name="connsiteX21" fmla="*/ 1032097 w 2342235"/>
                <a:gd name="connsiteY21" fmla="*/ 1050303 h 1202305"/>
                <a:gd name="connsiteX22" fmla="*/ 1051843 w 2342235"/>
                <a:gd name="connsiteY22" fmla="*/ 813222 h 1202305"/>
                <a:gd name="connsiteX23" fmla="*/ 1051843 w 2342235"/>
                <a:gd name="connsiteY23" fmla="*/ 813222 h 1202305"/>
                <a:gd name="connsiteX24" fmla="*/ 830011 w 2342235"/>
                <a:gd name="connsiteY24" fmla="*/ 93013 h 1202305"/>
                <a:gd name="connsiteX25" fmla="*/ 1024706 w 2342235"/>
                <a:gd name="connsiteY25" fmla="*/ 117057 h 1202305"/>
                <a:gd name="connsiteX26" fmla="*/ 947846 w 2342235"/>
                <a:gd name="connsiteY26" fmla="*/ 1039899 h 1202305"/>
                <a:gd name="connsiteX27" fmla="*/ 753152 w 2342235"/>
                <a:gd name="connsiteY27" fmla="*/ 1015855 h 1202305"/>
                <a:gd name="connsiteX28" fmla="*/ 76859 w 2342235"/>
                <a:gd name="connsiteY28" fmla="*/ 0 h 1202305"/>
                <a:gd name="connsiteX29" fmla="*/ 132081 w 2342235"/>
                <a:gd name="connsiteY29" fmla="*/ 6820 h 1202305"/>
                <a:gd name="connsiteX30" fmla="*/ 363378 w 2342235"/>
                <a:gd name="connsiteY30" fmla="*/ 35385 h 1202305"/>
                <a:gd name="connsiteX31" fmla="*/ 400098 w 2342235"/>
                <a:gd name="connsiteY31" fmla="*/ 175929 h 1202305"/>
                <a:gd name="connsiteX32" fmla="*/ 459243 w 2342235"/>
                <a:gd name="connsiteY32" fmla="*/ 47223 h 1202305"/>
                <a:gd name="connsiteX33" fmla="*/ 690539 w 2342235"/>
                <a:gd name="connsiteY33" fmla="*/ 75788 h 1202305"/>
                <a:gd name="connsiteX34" fmla="*/ 735300 w 2342235"/>
                <a:gd name="connsiteY34" fmla="*/ 81316 h 1202305"/>
                <a:gd name="connsiteX35" fmla="*/ 658441 w 2342235"/>
                <a:gd name="connsiteY35" fmla="*/ 1004158 h 1202305"/>
                <a:gd name="connsiteX36" fmla="*/ 463746 w 2342235"/>
                <a:gd name="connsiteY36" fmla="*/ 980113 h 1202305"/>
                <a:gd name="connsiteX37" fmla="*/ 505533 w 2342235"/>
                <a:gd name="connsiteY37" fmla="*/ 478380 h 1202305"/>
                <a:gd name="connsiteX38" fmla="*/ 345993 w 2342235"/>
                <a:gd name="connsiteY38" fmla="*/ 825557 h 1202305"/>
                <a:gd name="connsiteX39" fmla="*/ 238928 w 2342235"/>
                <a:gd name="connsiteY39" fmla="*/ 415771 h 1202305"/>
                <a:gd name="connsiteX40" fmla="*/ 194694 w 2342235"/>
                <a:gd name="connsiteY40" fmla="*/ 946886 h 1202305"/>
                <a:gd name="connsiteX41" fmla="*/ 0 w 2342235"/>
                <a:gd name="connsiteY41" fmla="*/ 922842 h 1202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342235" h="1202305">
                  <a:moveTo>
                    <a:pt x="1639699" y="193008"/>
                  </a:moveTo>
                  <a:lnTo>
                    <a:pt x="1834393" y="217052"/>
                  </a:lnTo>
                  <a:lnTo>
                    <a:pt x="1810813" y="500175"/>
                  </a:lnTo>
                  <a:lnTo>
                    <a:pt x="2066896" y="245766"/>
                  </a:lnTo>
                  <a:lnTo>
                    <a:pt x="2342235" y="279770"/>
                  </a:lnTo>
                  <a:lnTo>
                    <a:pt x="2034994" y="585001"/>
                  </a:lnTo>
                  <a:lnTo>
                    <a:pt x="2262917" y="1202305"/>
                  </a:lnTo>
                  <a:lnTo>
                    <a:pt x="2038103" y="1174541"/>
                  </a:lnTo>
                  <a:lnTo>
                    <a:pt x="1878014" y="740955"/>
                  </a:lnTo>
                  <a:lnTo>
                    <a:pt x="1782889" y="835458"/>
                  </a:lnTo>
                  <a:lnTo>
                    <a:pt x="1757534" y="1139893"/>
                  </a:lnTo>
                  <a:lnTo>
                    <a:pt x="1562840" y="1115849"/>
                  </a:lnTo>
                  <a:close/>
                  <a:moveTo>
                    <a:pt x="1108957" y="127463"/>
                  </a:moveTo>
                  <a:lnTo>
                    <a:pt x="1303651" y="151507"/>
                  </a:lnTo>
                  <a:lnTo>
                    <a:pt x="1246537" y="837267"/>
                  </a:lnTo>
                  <a:lnTo>
                    <a:pt x="1537902" y="873249"/>
                  </a:lnTo>
                  <a:lnTo>
                    <a:pt x="1518156" y="1110331"/>
                  </a:lnTo>
                  <a:lnTo>
                    <a:pt x="1226791" y="1074348"/>
                  </a:lnTo>
                  <a:lnTo>
                    <a:pt x="1226791" y="1074348"/>
                  </a:lnTo>
                  <a:lnTo>
                    <a:pt x="1032097" y="1050304"/>
                  </a:lnTo>
                  <a:lnTo>
                    <a:pt x="1032098" y="1050303"/>
                  </a:lnTo>
                  <a:lnTo>
                    <a:pt x="1032097" y="1050303"/>
                  </a:lnTo>
                  <a:lnTo>
                    <a:pt x="1051843" y="813222"/>
                  </a:lnTo>
                  <a:lnTo>
                    <a:pt x="1051843" y="813222"/>
                  </a:lnTo>
                  <a:close/>
                  <a:moveTo>
                    <a:pt x="830011" y="93013"/>
                  </a:moveTo>
                  <a:lnTo>
                    <a:pt x="1024706" y="117057"/>
                  </a:lnTo>
                  <a:lnTo>
                    <a:pt x="947846" y="1039899"/>
                  </a:lnTo>
                  <a:lnTo>
                    <a:pt x="753152" y="1015855"/>
                  </a:lnTo>
                  <a:close/>
                  <a:moveTo>
                    <a:pt x="76859" y="0"/>
                  </a:moveTo>
                  <a:lnTo>
                    <a:pt x="132081" y="6820"/>
                  </a:lnTo>
                  <a:lnTo>
                    <a:pt x="363378" y="35385"/>
                  </a:lnTo>
                  <a:lnTo>
                    <a:pt x="400098" y="175929"/>
                  </a:lnTo>
                  <a:lnTo>
                    <a:pt x="459243" y="47223"/>
                  </a:lnTo>
                  <a:lnTo>
                    <a:pt x="690539" y="75788"/>
                  </a:lnTo>
                  <a:lnTo>
                    <a:pt x="735300" y="81316"/>
                  </a:lnTo>
                  <a:lnTo>
                    <a:pt x="658441" y="1004158"/>
                  </a:lnTo>
                  <a:lnTo>
                    <a:pt x="463746" y="980113"/>
                  </a:lnTo>
                  <a:lnTo>
                    <a:pt x="505533" y="478380"/>
                  </a:lnTo>
                  <a:lnTo>
                    <a:pt x="345993" y="825557"/>
                  </a:lnTo>
                  <a:lnTo>
                    <a:pt x="238928" y="415771"/>
                  </a:lnTo>
                  <a:lnTo>
                    <a:pt x="194694" y="946886"/>
                  </a:lnTo>
                  <a:lnTo>
                    <a:pt x="0" y="9228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9B7550ED-2B41-B5A0-644D-0186BE5B14AD}"/>
                </a:ext>
              </a:extLst>
            </p:cNvPr>
            <p:cNvSpPr/>
            <p:nvPr/>
          </p:nvSpPr>
          <p:spPr>
            <a:xfrm flipH="1">
              <a:off x="2025703" y="3171060"/>
              <a:ext cx="972108" cy="2840422"/>
            </a:xfrm>
            <a:custGeom>
              <a:avLst/>
              <a:gdLst>
                <a:gd name="connsiteX0" fmla="*/ 0 w 972108"/>
                <a:gd name="connsiteY0" fmla="*/ 0 h 2840422"/>
                <a:gd name="connsiteX1" fmla="*/ 0 w 972108"/>
                <a:gd name="connsiteY1" fmla="*/ 2414456 h 2840422"/>
                <a:gd name="connsiteX2" fmla="*/ 14041 w 972108"/>
                <a:gd name="connsiteY2" fmla="*/ 2420272 h 2840422"/>
                <a:gd name="connsiteX3" fmla="*/ 23707 w 972108"/>
                <a:gd name="connsiteY3" fmla="*/ 2443607 h 2840422"/>
                <a:gd name="connsiteX4" fmla="*/ 23706 w 972108"/>
                <a:gd name="connsiteY4" fmla="*/ 2716623 h 2840422"/>
                <a:gd name="connsiteX5" fmla="*/ 943187 w 972108"/>
                <a:gd name="connsiteY5" fmla="*/ 2840422 h 2840422"/>
                <a:gd name="connsiteX6" fmla="*/ 943187 w 972108"/>
                <a:gd name="connsiteY6" fmla="*/ 2570607 h 2840422"/>
                <a:gd name="connsiteX7" fmla="*/ 952853 w 972108"/>
                <a:gd name="connsiteY7" fmla="*/ 2547272 h 2840422"/>
                <a:gd name="connsiteX8" fmla="*/ 972108 w 972108"/>
                <a:gd name="connsiteY8" fmla="*/ 2539296 h 2840422"/>
                <a:gd name="connsiteX9" fmla="*/ 972108 w 972108"/>
                <a:gd name="connsiteY9" fmla="*/ 130885 h 284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72108" h="2840422">
                  <a:moveTo>
                    <a:pt x="0" y="0"/>
                  </a:moveTo>
                  <a:lnTo>
                    <a:pt x="0" y="2414456"/>
                  </a:lnTo>
                  <a:lnTo>
                    <a:pt x="14041" y="2420272"/>
                  </a:lnTo>
                  <a:cubicBezTo>
                    <a:pt x="20013" y="2426244"/>
                    <a:pt x="23707" y="2434494"/>
                    <a:pt x="23707" y="2443607"/>
                  </a:cubicBezTo>
                  <a:lnTo>
                    <a:pt x="23706" y="2716623"/>
                  </a:lnTo>
                  <a:lnTo>
                    <a:pt x="943187" y="2840422"/>
                  </a:lnTo>
                  <a:lnTo>
                    <a:pt x="943187" y="2570607"/>
                  </a:lnTo>
                  <a:cubicBezTo>
                    <a:pt x="943187" y="2561494"/>
                    <a:pt x="946881" y="2553244"/>
                    <a:pt x="952853" y="2547272"/>
                  </a:cubicBezTo>
                  <a:lnTo>
                    <a:pt x="972108" y="2539296"/>
                  </a:lnTo>
                  <a:lnTo>
                    <a:pt x="972108" y="130885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4823579-0317-BCED-0E0E-3F0C0DA7A5E1}"/>
                </a:ext>
              </a:extLst>
            </p:cNvPr>
            <p:cNvSpPr/>
            <p:nvPr/>
          </p:nvSpPr>
          <p:spPr>
            <a:xfrm flipH="1">
              <a:off x="3969919" y="3171060"/>
              <a:ext cx="972108" cy="2839552"/>
            </a:xfrm>
            <a:custGeom>
              <a:avLst/>
              <a:gdLst>
                <a:gd name="connsiteX0" fmla="*/ 0 w 972108"/>
                <a:gd name="connsiteY0" fmla="*/ 0 h 2839552"/>
                <a:gd name="connsiteX1" fmla="*/ 0 w 972108"/>
                <a:gd name="connsiteY1" fmla="*/ 2713431 h 2839552"/>
                <a:gd name="connsiteX2" fmla="*/ 936721 w 972108"/>
                <a:gd name="connsiteY2" fmla="*/ 2839552 h 2839552"/>
                <a:gd name="connsiteX3" fmla="*/ 936721 w 972108"/>
                <a:gd name="connsiteY3" fmla="*/ 2570607 h 2839552"/>
                <a:gd name="connsiteX4" fmla="*/ 969722 w 972108"/>
                <a:gd name="connsiteY4" fmla="*/ 2537606 h 2839552"/>
                <a:gd name="connsiteX5" fmla="*/ 972108 w 972108"/>
                <a:gd name="connsiteY5" fmla="*/ 2538595 h 2839552"/>
                <a:gd name="connsiteX6" fmla="*/ 972108 w 972108"/>
                <a:gd name="connsiteY6" fmla="*/ 130885 h 283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2108" h="2839552">
                  <a:moveTo>
                    <a:pt x="0" y="0"/>
                  </a:moveTo>
                  <a:lnTo>
                    <a:pt x="0" y="2713431"/>
                  </a:lnTo>
                  <a:lnTo>
                    <a:pt x="936721" y="2839552"/>
                  </a:lnTo>
                  <a:lnTo>
                    <a:pt x="936721" y="2570607"/>
                  </a:lnTo>
                  <a:cubicBezTo>
                    <a:pt x="936721" y="2552381"/>
                    <a:pt x="951496" y="2537606"/>
                    <a:pt x="969722" y="2537606"/>
                  </a:cubicBezTo>
                  <a:lnTo>
                    <a:pt x="972108" y="2538595"/>
                  </a:lnTo>
                  <a:lnTo>
                    <a:pt x="972108" y="130885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3647A811-F628-486F-91B0-4CEDE301C350}"/>
              </a:ext>
            </a:extLst>
          </p:cNvPr>
          <p:cNvGrpSpPr/>
          <p:nvPr/>
        </p:nvGrpSpPr>
        <p:grpSpPr>
          <a:xfrm>
            <a:off x="3505389" y="3558658"/>
            <a:ext cx="1533970" cy="3096425"/>
            <a:chOff x="3464963" y="3429000"/>
            <a:chExt cx="1533970" cy="3096425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F44DAA0D-AB2D-7803-FCCE-106F121795BC}"/>
                </a:ext>
              </a:extLst>
            </p:cNvPr>
            <p:cNvGrpSpPr/>
            <p:nvPr/>
          </p:nvGrpSpPr>
          <p:grpSpPr>
            <a:xfrm>
              <a:off x="3774592" y="3429000"/>
              <a:ext cx="1178408" cy="3096425"/>
              <a:chOff x="2026391" y="2376110"/>
              <a:chExt cx="1579107" cy="4149315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BE967CC9-1510-3B17-A0FD-72F2948680CE}"/>
                  </a:ext>
                </a:extLst>
              </p:cNvPr>
              <p:cNvGrpSpPr/>
              <p:nvPr/>
            </p:nvGrpSpPr>
            <p:grpSpPr>
              <a:xfrm>
                <a:off x="2026392" y="3365261"/>
                <a:ext cx="1249150" cy="3160164"/>
                <a:chOff x="6551899" y="-108725"/>
                <a:chExt cx="2252294" cy="5697969"/>
              </a:xfrm>
            </p:grpSpPr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15140A65-DB21-94A7-D085-285C64970BB4}"/>
                    </a:ext>
                  </a:extLst>
                </p:cNvPr>
                <p:cNvSpPr/>
                <p:nvPr/>
              </p:nvSpPr>
              <p:spPr>
                <a:xfrm rot="5400000" flipV="1">
                  <a:off x="6249273" y="321077"/>
                  <a:ext cx="1529882" cy="919479"/>
                </a:xfrm>
                <a:custGeom>
                  <a:avLst/>
                  <a:gdLst>
                    <a:gd name="connsiteX0" fmla="*/ 0 w 1548509"/>
                    <a:gd name="connsiteY0" fmla="*/ 921918 h 921918"/>
                    <a:gd name="connsiteX1" fmla="*/ 1059180 w 1548509"/>
                    <a:gd name="connsiteY1" fmla="*/ 921918 h 921918"/>
                    <a:gd name="connsiteX2" fmla="*/ 1548509 w 1548509"/>
                    <a:gd name="connsiteY2" fmla="*/ 0 h 921918"/>
                    <a:gd name="connsiteX3" fmla="*/ 489329 w 1548509"/>
                    <a:gd name="connsiteY3" fmla="*/ 0 h 921918"/>
                    <a:gd name="connsiteX0" fmla="*/ 0 w 1548509"/>
                    <a:gd name="connsiteY0" fmla="*/ 921918 h 921918"/>
                    <a:gd name="connsiteX1" fmla="*/ 1059180 w 1548509"/>
                    <a:gd name="connsiteY1" fmla="*/ 921918 h 921918"/>
                    <a:gd name="connsiteX2" fmla="*/ 1548509 w 1548509"/>
                    <a:gd name="connsiteY2" fmla="*/ 0 h 921918"/>
                    <a:gd name="connsiteX3" fmla="*/ 489329 w 1548509"/>
                    <a:gd name="connsiteY3" fmla="*/ 0 h 921918"/>
                    <a:gd name="connsiteX4" fmla="*/ 164681 w 1548509"/>
                    <a:gd name="connsiteY4" fmla="*/ 335280 h 921918"/>
                    <a:gd name="connsiteX5" fmla="*/ 0 w 1548509"/>
                    <a:gd name="connsiteY5" fmla="*/ 921918 h 921918"/>
                    <a:gd name="connsiteX0" fmla="*/ 0 w 1548509"/>
                    <a:gd name="connsiteY0" fmla="*/ 921918 h 921918"/>
                    <a:gd name="connsiteX1" fmla="*/ 1059180 w 1548509"/>
                    <a:gd name="connsiteY1" fmla="*/ 921918 h 921918"/>
                    <a:gd name="connsiteX2" fmla="*/ 1548509 w 1548509"/>
                    <a:gd name="connsiteY2" fmla="*/ 0 h 921918"/>
                    <a:gd name="connsiteX3" fmla="*/ 489329 w 1548509"/>
                    <a:gd name="connsiteY3" fmla="*/ 0 h 921918"/>
                    <a:gd name="connsiteX4" fmla="*/ 164681 w 1548509"/>
                    <a:gd name="connsiteY4" fmla="*/ 335280 h 921918"/>
                    <a:gd name="connsiteX5" fmla="*/ 0 w 1548509"/>
                    <a:gd name="connsiteY5" fmla="*/ 921918 h 921918"/>
                    <a:gd name="connsiteX0" fmla="*/ 0 w 1548509"/>
                    <a:gd name="connsiteY0" fmla="*/ 921918 h 921918"/>
                    <a:gd name="connsiteX1" fmla="*/ 1059180 w 1548509"/>
                    <a:gd name="connsiteY1" fmla="*/ 921918 h 921918"/>
                    <a:gd name="connsiteX2" fmla="*/ 1548509 w 1548509"/>
                    <a:gd name="connsiteY2" fmla="*/ 0 h 921918"/>
                    <a:gd name="connsiteX3" fmla="*/ 489329 w 1548509"/>
                    <a:gd name="connsiteY3" fmla="*/ 0 h 921918"/>
                    <a:gd name="connsiteX4" fmla="*/ 164681 w 1548509"/>
                    <a:gd name="connsiteY4" fmla="*/ 335280 h 921918"/>
                    <a:gd name="connsiteX5" fmla="*/ 0 w 1548509"/>
                    <a:gd name="connsiteY5" fmla="*/ 921918 h 921918"/>
                    <a:gd name="connsiteX0" fmla="*/ 0 w 1548509"/>
                    <a:gd name="connsiteY0" fmla="*/ 921918 h 921918"/>
                    <a:gd name="connsiteX1" fmla="*/ 1059180 w 1548509"/>
                    <a:gd name="connsiteY1" fmla="*/ 921918 h 921918"/>
                    <a:gd name="connsiteX2" fmla="*/ 1548509 w 1548509"/>
                    <a:gd name="connsiteY2" fmla="*/ 0 h 921918"/>
                    <a:gd name="connsiteX3" fmla="*/ 489329 w 1548509"/>
                    <a:gd name="connsiteY3" fmla="*/ 0 h 921918"/>
                    <a:gd name="connsiteX4" fmla="*/ 120234 w 1548509"/>
                    <a:gd name="connsiteY4" fmla="*/ 335283 h 921918"/>
                    <a:gd name="connsiteX5" fmla="*/ 0 w 1548509"/>
                    <a:gd name="connsiteY5" fmla="*/ 921918 h 921918"/>
                    <a:gd name="connsiteX0" fmla="*/ 0 w 1548509"/>
                    <a:gd name="connsiteY0" fmla="*/ 921918 h 921918"/>
                    <a:gd name="connsiteX1" fmla="*/ 1059180 w 1548509"/>
                    <a:gd name="connsiteY1" fmla="*/ 921918 h 921918"/>
                    <a:gd name="connsiteX2" fmla="*/ 1548509 w 1548509"/>
                    <a:gd name="connsiteY2" fmla="*/ 0 h 921918"/>
                    <a:gd name="connsiteX3" fmla="*/ 489329 w 1548509"/>
                    <a:gd name="connsiteY3" fmla="*/ 0 h 921918"/>
                    <a:gd name="connsiteX4" fmla="*/ 82137 w 1548509"/>
                    <a:gd name="connsiteY4" fmla="*/ 443236 h 921918"/>
                    <a:gd name="connsiteX5" fmla="*/ 0 w 1548509"/>
                    <a:gd name="connsiteY5" fmla="*/ 921918 h 921918"/>
                    <a:gd name="connsiteX0" fmla="*/ 0 w 1548509"/>
                    <a:gd name="connsiteY0" fmla="*/ 921918 h 921918"/>
                    <a:gd name="connsiteX1" fmla="*/ 1059180 w 1548509"/>
                    <a:gd name="connsiteY1" fmla="*/ 921918 h 921918"/>
                    <a:gd name="connsiteX2" fmla="*/ 1548509 w 1548509"/>
                    <a:gd name="connsiteY2" fmla="*/ 0 h 921918"/>
                    <a:gd name="connsiteX3" fmla="*/ 489329 w 1548509"/>
                    <a:gd name="connsiteY3" fmla="*/ 0 h 921918"/>
                    <a:gd name="connsiteX4" fmla="*/ 56740 w 1548509"/>
                    <a:gd name="connsiteY4" fmla="*/ 379739 h 921918"/>
                    <a:gd name="connsiteX5" fmla="*/ 0 w 1548509"/>
                    <a:gd name="connsiteY5" fmla="*/ 921918 h 921918"/>
                    <a:gd name="connsiteX0" fmla="*/ 0 w 1548509"/>
                    <a:gd name="connsiteY0" fmla="*/ 921918 h 921918"/>
                    <a:gd name="connsiteX1" fmla="*/ 1059180 w 1548509"/>
                    <a:gd name="connsiteY1" fmla="*/ 921918 h 921918"/>
                    <a:gd name="connsiteX2" fmla="*/ 1548509 w 1548509"/>
                    <a:gd name="connsiteY2" fmla="*/ 0 h 921918"/>
                    <a:gd name="connsiteX3" fmla="*/ 489329 w 1548509"/>
                    <a:gd name="connsiteY3" fmla="*/ 0 h 921918"/>
                    <a:gd name="connsiteX4" fmla="*/ 252775 w 1548509"/>
                    <a:gd name="connsiteY4" fmla="*/ 624865 h 921918"/>
                    <a:gd name="connsiteX5" fmla="*/ 0 w 1548509"/>
                    <a:gd name="connsiteY5" fmla="*/ 921918 h 921918"/>
                    <a:gd name="connsiteX0" fmla="*/ 0 w 1548509"/>
                    <a:gd name="connsiteY0" fmla="*/ 921918 h 921918"/>
                    <a:gd name="connsiteX1" fmla="*/ 1059180 w 1548509"/>
                    <a:gd name="connsiteY1" fmla="*/ 921918 h 921918"/>
                    <a:gd name="connsiteX2" fmla="*/ 1548509 w 1548509"/>
                    <a:gd name="connsiteY2" fmla="*/ 0 h 921918"/>
                    <a:gd name="connsiteX3" fmla="*/ 489329 w 1548509"/>
                    <a:gd name="connsiteY3" fmla="*/ 0 h 921918"/>
                    <a:gd name="connsiteX4" fmla="*/ 255991 w 1548509"/>
                    <a:gd name="connsiteY4" fmla="*/ 653518 h 921918"/>
                    <a:gd name="connsiteX5" fmla="*/ 0 w 1548509"/>
                    <a:gd name="connsiteY5" fmla="*/ 921918 h 92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48509" h="921918">
                      <a:moveTo>
                        <a:pt x="0" y="921918"/>
                      </a:moveTo>
                      <a:lnTo>
                        <a:pt x="1059180" y="921918"/>
                      </a:lnTo>
                      <a:lnTo>
                        <a:pt x="1548509" y="0"/>
                      </a:lnTo>
                      <a:lnTo>
                        <a:pt x="489329" y="0"/>
                      </a:lnTo>
                      <a:lnTo>
                        <a:pt x="255991" y="653518"/>
                      </a:lnTo>
                      <a:lnTo>
                        <a:pt x="0" y="92191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70BB8A81-A533-C5FD-A1A7-F4CEBF9AB0F1}"/>
                    </a:ext>
                  </a:extLst>
                </p:cNvPr>
                <p:cNvSpPr/>
                <p:nvPr/>
              </p:nvSpPr>
              <p:spPr>
                <a:xfrm rot="5400000">
                  <a:off x="7356787" y="116286"/>
                  <a:ext cx="1548747" cy="1317024"/>
                </a:xfrm>
                <a:custGeom>
                  <a:avLst/>
                  <a:gdLst>
                    <a:gd name="connsiteX0" fmla="*/ 0 w 1548747"/>
                    <a:gd name="connsiteY0" fmla="*/ 1317024 h 1317024"/>
                    <a:gd name="connsiteX1" fmla="*/ 489567 w 1548747"/>
                    <a:gd name="connsiteY1" fmla="*/ 0 h 1317024"/>
                    <a:gd name="connsiteX2" fmla="*/ 1548747 w 1548747"/>
                    <a:gd name="connsiteY2" fmla="*/ 0 h 1317024"/>
                    <a:gd name="connsiteX3" fmla="*/ 1059180 w 1548747"/>
                    <a:gd name="connsiteY3" fmla="*/ 1317024 h 1317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48747" h="1317024">
                      <a:moveTo>
                        <a:pt x="0" y="1317024"/>
                      </a:moveTo>
                      <a:lnTo>
                        <a:pt x="489567" y="0"/>
                      </a:lnTo>
                      <a:lnTo>
                        <a:pt x="1548747" y="0"/>
                      </a:lnTo>
                      <a:lnTo>
                        <a:pt x="1059180" y="1317024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58DB5328-4B51-0422-56CB-FDA5F86AEED6}"/>
                    </a:ext>
                  </a:extLst>
                </p:cNvPr>
                <p:cNvSpPr/>
                <p:nvPr/>
              </p:nvSpPr>
              <p:spPr>
                <a:xfrm>
                  <a:off x="7476686" y="-108725"/>
                  <a:ext cx="1327507" cy="598491"/>
                </a:xfrm>
                <a:custGeom>
                  <a:avLst/>
                  <a:gdLst>
                    <a:gd name="connsiteX0" fmla="*/ 0 w 2231231"/>
                    <a:gd name="connsiteY0" fmla="*/ 259556 h 1414462"/>
                    <a:gd name="connsiteX1" fmla="*/ 0 w 2231231"/>
                    <a:gd name="connsiteY1" fmla="*/ 40481 h 1414462"/>
                    <a:gd name="connsiteX2" fmla="*/ 40481 w 2231231"/>
                    <a:gd name="connsiteY2" fmla="*/ 0 h 1414462"/>
                    <a:gd name="connsiteX3" fmla="*/ 2231231 w 2231231"/>
                    <a:gd name="connsiteY3" fmla="*/ 1081087 h 1414462"/>
                    <a:gd name="connsiteX4" fmla="*/ 2231231 w 2231231"/>
                    <a:gd name="connsiteY4" fmla="*/ 1150144 h 1414462"/>
                    <a:gd name="connsiteX5" fmla="*/ 2231231 w 2231231"/>
                    <a:gd name="connsiteY5" fmla="*/ 1414462 h 1414462"/>
                    <a:gd name="connsiteX6" fmla="*/ 0 w 2231231"/>
                    <a:gd name="connsiteY6" fmla="*/ 259556 h 1414462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231231 w 2231231"/>
                    <a:gd name="connsiteY3" fmla="*/ 1081087 h 1404937"/>
                    <a:gd name="connsiteX4" fmla="*/ 2231231 w 2231231"/>
                    <a:gd name="connsiteY4" fmla="*/ 1150144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178844 w 2231231"/>
                    <a:gd name="connsiteY3" fmla="*/ 1054893 h 1404937"/>
                    <a:gd name="connsiteX4" fmla="*/ 2231231 w 2231231"/>
                    <a:gd name="connsiteY4" fmla="*/ 1150144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178844 w 2231231"/>
                    <a:gd name="connsiteY3" fmla="*/ 1054893 h 1404937"/>
                    <a:gd name="connsiteX4" fmla="*/ 2231231 w 2231231"/>
                    <a:gd name="connsiteY4" fmla="*/ 1121569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188369 w 2231231"/>
                    <a:gd name="connsiteY3" fmla="*/ 1059656 h 1404937"/>
                    <a:gd name="connsiteX4" fmla="*/ 2231231 w 2231231"/>
                    <a:gd name="connsiteY4" fmla="*/ 1121569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31231" h="1404937">
                      <a:moveTo>
                        <a:pt x="0" y="259556"/>
                      </a:moveTo>
                      <a:lnTo>
                        <a:pt x="0" y="40481"/>
                      </a:lnTo>
                      <a:lnTo>
                        <a:pt x="40481" y="0"/>
                      </a:lnTo>
                      <a:lnTo>
                        <a:pt x="2188369" y="1059656"/>
                      </a:lnTo>
                      <a:lnTo>
                        <a:pt x="2231231" y="1121569"/>
                      </a:lnTo>
                      <a:lnTo>
                        <a:pt x="2212181" y="1404937"/>
                      </a:lnTo>
                      <a:lnTo>
                        <a:pt x="0" y="25955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2D53528E-0C87-D006-2522-35A445568909}"/>
                    </a:ext>
                  </a:extLst>
                </p:cNvPr>
                <p:cNvGrpSpPr/>
                <p:nvPr/>
              </p:nvGrpSpPr>
              <p:grpSpPr>
                <a:xfrm>
                  <a:off x="6551899" y="1455355"/>
                  <a:ext cx="2238943" cy="4133889"/>
                  <a:chOff x="-2151116" y="1829561"/>
                  <a:chExt cx="2238943" cy="5773646"/>
                </a:xfrm>
              </p:grpSpPr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680FB342-C238-51FD-B86D-0CA15ABD9C5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4379427" y="4057872"/>
                    <a:ext cx="5773645" cy="1317024"/>
                  </a:xfrm>
                  <a:custGeom>
                    <a:avLst/>
                    <a:gdLst>
                      <a:gd name="connsiteX0" fmla="*/ 0 w 5773645"/>
                      <a:gd name="connsiteY0" fmla="*/ 1317024 h 1317024"/>
                      <a:gd name="connsiteX1" fmla="*/ 683759 w 5773645"/>
                      <a:gd name="connsiteY1" fmla="*/ 0 h 1317024"/>
                      <a:gd name="connsiteX2" fmla="*/ 2769734 w 5773645"/>
                      <a:gd name="connsiteY2" fmla="*/ 0 h 1317024"/>
                      <a:gd name="connsiteX3" fmla="*/ 3687670 w 5773645"/>
                      <a:gd name="connsiteY3" fmla="*/ 0 h 1317024"/>
                      <a:gd name="connsiteX4" fmla="*/ 5773645 w 5773645"/>
                      <a:gd name="connsiteY4" fmla="*/ 0 h 1317024"/>
                      <a:gd name="connsiteX5" fmla="*/ 5089886 w 5773645"/>
                      <a:gd name="connsiteY5" fmla="*/ 1317024 h 1317024"/>
                      <a:gd name="connsiteX6" fmla="*/ 3003911 w 5773645"/>
                      <a:gd name="connsiteY6" fmla="*/ 1317024 h 1317024"/>
                      <a:gd name="connsiteX7" fmla="*/ 2085975 w 5773645"/>
                      <a:gd name="connsiteY7" fmla="*/ 1317024 h 1317024"/>
                      <a:gd name="connsiteX0" fmla="*/ 0 w 5773645"/>
                      <a:gd name="connsiteY0" fmla="*/ 1317024 h 1317024"/>
                      <a:gd name="connsiteX1" fmla="*/ 683759 w 5773645"/>
                      <a:gd name="connsiteY1" fmla="*/ 0 h 1317024"/>
                      <a:gd name="connsiteX2" fmla="*/ 2769734 w 5773645"/>
                      <a:gd name="connsiteY2" fmla="*/ 0 h 1317024"/>
                      <a:gd name="connsiteX3" fmla="*/ 3687670 w 5773645"/>
                      <a:gd name="connsiteY3" fmla="*/ 0 h 1317024"/>
                      <a:gd name="connsiteX4" fmla="*/ 5773645 w 5773645"/>
                      <a:gd name="connsiteY4" fmla="*/ 0 h 1317024"/>
                      <a:gd name="connsiteX5" fmla="*/ 5089886 w 5773645"/>
                      <a:gd name="connsiteY5" fmla="*/ 1317024 h 1317024"/>
                      <a:gd name="connsiteX6" fmla="*/ 3003911 w 5773645"/>
                      <a:gd name="connsiteY6" fmla="*/ 1317024 h 1317024"/>
                      <a:gd name="connsiteX7" fmla="*/ 0 w 5773645"/>
                      <a:gd name="connsiteY7" fmla="*/ 1317024 h 1317024"/>
                      <a:gd name="connsiteX0" fmla="*/ 0 w 5773645"/>
                      <a:gd name="connsiteY0" fmla="*/ 1317024 h 1317024"/>
                      <a:gd name="connsiteX1" fmla="*/ 683759 w 5773645"/>
                      <a:gd name="connsiteY1" fmla="*/ 0 h 1317024"/>
                      <a:gd name="connsiteX2" fmla="*/ 2769734 w 5773645"/>
                      <a:gd name="connsiteY2" fmla="*/ 0 h 1317024"/>
                      <a:gd name="connsiteX3" fmla="*/ 3687670 w 5773645"/>
                      <a:gd name="connsiteY3" fmla="*/ 0 h 1317024"/>
                      <a:gd name="connsiteX4" fmla="*/ 5773645 w 5773645"/>
                      <a:gd name="connsiteY4" fmla="*/ 0 h 1317024"/>
                      <a:gd name="connsiteX5" fmla="*/ 5089886 w 5773645"/>
                      <a:gd name="connsiteY5" fmla="*/ 1317024 h 1317024"/>
                      <a:gd name="connsiteX6" fmla="*/ 0 w 5773645"/>
                      <a:gd name="connsiteY6" fmla="*/ 1317024 h 1317024"/>
                      <a:gd name="connsiteX0" fmla="*/ 0 w 5773645"/>
                      <a:gd name="connsiteY0" fmla="*/ 1317024 h 1317024"/>
                      <a:gd name="connsiteX1" fmla="*/ 683759 w 5773645"/>
                      <a:gd name="connsiteY1" fmla="*/ 0 h 1317024"/>
                      <a:gd name="connsiteX2" fmla="*/ 3687670 w 5773645"/>
                      <a:gd name="connsiteY2" fmla="*/ 0 h 1317024"/>
                      <a:gd name="connsiteX3" fmla="*/ 5773645 w 5773645"/>
                      <a:gd name="connsiteY3" fmla="*/ 0 h 1317024"/>
                      <a:gd name="connsiteX4" fmla="*/ 5089886 w 5773645"/>
                      <a:gd name="connsiteY4" fmla="*/ 1317024 h 1317024"/>
                      <a:gd name="connsiteX5" fmla="*/ 0 w 5773645"/>
                      <a:gd name="connsiteY5" fmla="*/ 1317024 h 1317024"/>
                      <a:gd name="connsiteX0" fmla="*/ 0 w 5773645"/>
                      <a:gd name="connsiteY0" fmla="*/ 1317024 h 1317024"/>
                      <a:gd name="connsiteX1" fmla="*/ 683759 w 5773645"/>
                      <a:gd name="connsiteY1" fmla="*/ 0 h 1317024"/>
                      <a:gd name="connsiteX2" fmla="*/ 5773645 w 5773645"/>
                      <a:gd name="connsiteY2" fmla="*/ 0 h 1317024"/>
                      <a:gd name="connsiteX3" fmla="*/ 5089886 w 5773645"/>
                      <a:gd name="connsiteY3" fmla="*/ 1317024 h 1317024"/>
                      <a:gd name="connsiteX4" fmla="*/ 0 w 5773645"/>
                      <a:gd name="connsiteY4" fmla="*/ 1317024 h 1317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73645" h="1317024">
                        <a:moveTo>
                          <a:pt x="0" y="1317024"/>
                        </a:moveTo>
                        <a:lnTo>
                          <a:pt x="683759" y="0"/>
                        </a:lnTo>
                        <a:lnTo>
                          <a:pt x="5773645" y="0"/>
                        </a:lnTo>
                        <a:lnTo>
                          <a:pt x="5089886" y="1317024"/>
                        </a:lnTo>
                        <a:lnTo>
                          <a:pt x="0" y="1317024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1B7812FE-4563-D396-E5A6-1BDE96F8E549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-3259955" y="4255426"/>
                    <a:ext cx="5773645" cy="921918"/>
                  </a:xfrm>
                  <a:custGeom>
                    <a:avLst/>
                    <a:gdLst>
                      <a:gd name="connsiteX0" fmla="*/ 0 w 5773645"/>
                      <a:gd name="connsiteY0" fmla="*/ 921918 h 921918"/>
                      <a:gd name="connsiteX1" fmla="*/ 2085975 w 5773645"/>
                      <a:gd name="connsiteY1" fmla="*/ 921918 h 921918"/>
                      <a:gd name="connsiteX2" fmla="*/ 3004243 w 5773645"/>
                      <a:gd name="connsiteY2" fmla="*/ 921918 h 921918"/>
                      <a:gd name="connsiteX3" fmla="*/ 5090218 w 5773645"/>
                      <a:gd name="connsiteY3" fmla="*/ 921918 h 921918"/>
                      <a:gd name="connsiteX4" fmla="*/ 5773645 w 5773645"/>
                      <a:gd name="connsiteY4" fmla="*/ 0 h 921918"/>
                      <a:gd name="connsiteX5" fmla="*/ 3687670 w 5773645"/>
                      <a:gd name="connsiteY5" fmla="*/ 0 h 921918"/>
                      <a:gd name="connsiteX6" fmla="*/ 2769402 w 5773645"/>
                      <a:gd name="connsiteY6" fmla="*/ 0 h 921918"/>
                      <a:gd name="connsiteX7" fmla="*/ 683427 w 5773645"/>
                      <a:gd name="connsiteY7" fmla="*/ 0 h 921918"/>
                      <a:gd name="connsiteX0" fmla="*/ 0 w 5773645"/>
                      <a:gd name="connsiteY0" fmla="*/ 921918 h 921918"/>
                      <a:gd name="connsiteX1" fmla="*/ 2085975 w 5773645"/>
                      <a:gd name="connsiteY1" fmla="*/ 921918 h 921918"/>
                      <a:gd name="connsiteX2" fmla="*/ 3004243 w 5773645"/>
                      <a:gd name="connsiteY2" fmla="*/ 921918 h 921918"/>
                      <a:gd name="connsiteX3" fmla="*/ 5090218 w 5773645"/>
                      <a:gd name="connsiteY3" fmla="*/ 921918 h 921918"/>
                      <a:gd name="connsiteX4" fmla="*/ 5773645 w 5773645"/>
                      <a:gd name="connsiteY4" fmla="*/ 0 h 921918"/>
                      <a:gd name="connsiteX5" fmla="*/ 3687670 w 5773645"/>
                      <a:gd name="connsiteY5" fmla="*/ 0 h 921918"/>
                      <a:gd name="connsiteX6" fmla="*/ 683427 w 5773645"/>
                      <a:gd name="connsiteY6" fmla="*/ 0 h 921918"/>
                      <a:gd name="connsiteX7" fmla="*/ 0 w 5773645"/>
                      <a:gd name="connsiteY7" fmla="*/ 921918 h 921918"/>
                      <a:gd name="connsiteX0" fmla="*/ 0 w 5773645"/>
                      <a:gd name="connsiteY0" fmla="*/ 921918 h 921918"/>
                      <a:gd name="connsiteX1" fmla="*/ 2085975 w 5773645"/>
                      <a:gd name="connsiteY1" fmla="*/ 921918 h 921918"/>
                      <a:gd name="connsiteX2" fmla="*/ 3004243 w 5773645"/>
                      <a:gd name="connsiteY2" fmla="*/ 921918 h 921918"/>
                      <a:gd name="connsiteX3" fmla="*/ 5090218 w 5773645"/>
                      <a:gd name="connsiteY3" fmla="*/ 921918 h 921918"/>
                      <a:gd name="connsiteX4" fmla="*/ 5773645 w 5773645"/>
                      <a:gd name="connsiteY4" fmla="*/ 0 h 921918"/>
                      <a:gd name="connsiteX5" fmla="*/ 683427 w 5773645"/>
                      <a:gd name="connsiteY5" fmla="*/ 0 h 921918"/>
                      <a:gd name="connsiteX6" fmla="*/ 0 w 5773645"/>
                      <a:gd name="connsiteY6" fmla="*/ 921918 h 921918"/>
                      <a:gd name="connsiteX0" fmla="*/ 0 w 5773645"/>
                      <a:gd name="connsiteY0" fmla="*/ 921918 h 921918"/>
                      <a:gd name="connsiteX1" fmla="*/ 2085975 w 5773645"/>
                      <a:gd name="connsiteY1" fmla="*/ 921918 h 921918"/>
                      <a:gd name="connsiteX2" fmla="*/ 5090218 w 5773645"/>
                      <a:gd name="connsiteY2" fmla="*/ 921918 h 921918"/>
                      <a:gd name="connsiteX3" fmla="*/ 5773645 w 5773645"/>
                      <a:gd name="connsiteY3" fmla="*/ 0 h 921918"/>
                      <a:gd name="connsiteX4" fmla="*/ 683427 w 5773645"/>
                      <a:gd name="connsiteY4" fmla="*/ 0 h 921918"/>
                      <a:gd name="connsiteX5" fmla="*/ 0 w 5773645"/>
                      <a:gd name="connsiteY5" fmla="*/ 921918 h 921918"/>
                      <a:gd name="connsiteX0" fmla="*/ 0 w 5773645"/>
                      <a:gd name="connsiteY0" fmla="*/ 921918 h 921918"/>
                      <a:gd name="connsiteX1" fmla="*/ 5090218 w 5773645"/>
                      <a:gd name="connsiteY1" fmla="*/ 921918 h 921918"/>
                      <a:gd name="connsiteX2" fmla="*/ 5773645 w 5773645"/>
                      <a:gd name="connsiteY2" fmla="*/ 0 h 921918"/>
                      <a:gd name="connsiteX3" fmla="*/ 683427 w 5773645"/>
                      <a:gd name="connsiteY3" fmla="*/ 0 h 921918"/>
                      <a:gd name="connsiteX4" fmla="*/ 0 w 5773645"/>
                      <a:gd name="connsiteY4" fmla="*/ 921918 h 92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73645" h="921918">
                        <a:moveTo>
                          <a:pt x="0" y="921918"/>
                        </a:moveTo>
                        <a:lnTo>
                          <a:pt x="5090218" y="921918"/>
                        </a:lnTo>
                        <a:lnTo>
                          <a:pt x="5773645" y="0"/>
                        </a:lnTo>
                        <a:lnTo>
                          <a:pt x="683427" y="0"/>
                        </a:lnTo>
                        <a:lnTo>
                          <a:pt x="0" y="921918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5BCFA82E-91E6-723C-DFA0-0A658BDE8415}"/>
                    </a:ext>
                  </a:extLst>
                </p:cNvPr>
                <p:cNvSpPr/>
                <p:nvPr/>
              </p:nvSpPr>
              <p:spPr>
                <a:xfrm rot="5400000" flipV="1">
                  <a:off x="7878356" y="851423"/>
                  <a:ext cx="1287234" cy="537737"/>
                </a:xfrm>
                <a:custGeom>
                  <a:avLst/>
                  <a:gdLst>
                    <a:gd name="connsiteX0" fmla="*/ 0 w 1287234"/>
                    <a:gd name="connsiteY0" fmla="*/ 537737 h 537737"/>
                    <a:gd name="connsiteX1" fmla="*/ 1059180 w 1287234"/>
                    <a:gd name="connsiteY1" fmla="*/ 537737 h 537737"/>
                    <a:gd name="connsiteX2" fmla="*/ 1287234 w 1287234"/>
                    <a:gd name="connsiteY2" fmla="*/ 108072 h 537737"/>
                    <a:gd name="connsiteX3" fmla="*/ 56275 w 1287234"/>
                    <a:gd name="connsiteY3" fmla="*/ 0 h 537737"/>
                    <a:gd name="connsiteX4" fmla="*/ 0 w 1287234"/>
                    <a:gd name="connsiteY4" fmla="*/ 537737 h 537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87234" h="537737">
                      <a:moveTo>
                        <a:pt x="0" y="537737"/>
                      </a:moveTo>
                      <a:lnTo>
                        <a:pt x="1059180" y="537737"/>
                      </a:lnTo>
                      <a:lnTo>
                        <a:pt x="1287234" y="108072"/>
                      </a:lnTo>
                      <a:lnTo>
                        <a:pt x="56275" y="0"/>
                      </a:lnTo>
                      <a:lnTo>
                        <a:pt x="0" y="53773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E1CC3E77-9F59-04F9-6B23-1592DBC49C61}"/>
                    </a:ext>
                  </a:extLst>
                </p:cNvPr>
                <p:cNvSpPr/>
                <p:nvPr/>
              </p:nvSpPr>
              <p:spPr>
                <a:xfrm rot="5400000" flipV="1">
                  <a:off x="7368933" y="1032940"/>
                  <a:ext cx="1492234" cy="492253"/>
                </a:xfrm>
                <a:custGeom>
                  <a:avLst/>
                  <a:gdLst>
                    <a:gd name="connsiteX0" fmla="*/ 0 w 1492234"/>
                    <a:gd name="connsiteY0" fmla="*/ 384181 h 492253"/>
                    <a:gd name="connsiteX1" fmla="*/ 1230959 w 1492234"/>
                    <a:gd name="connsiteY1" fmla="*/ 492253 h 492253"/>
                    <a:gd name="connsiteX2" fmla="*/ 1492234 w 1492234"/>
                    <a:gd name="connsiteY2" fmla="*/ 0 h 492253"/>
                    <a:gd name="connsiteX3" fmla="*/ 433054 w 1492234"/>
                    <a:gd name="connsiteY3" fmla="*/ 0 h 492253"/>
                    <a:gd name="connsiteX4" fmla="*/ 465 w 1492234"/>
                    <a:gd name="connsiteY4" fmla="*/ 379739 h 492253"/>
                    <a:gd name="connsiteX5" fmla="*/ 0 w 1492234"/>
                    <a:gd name="connsiteY5" fmla="*/ 384181 h 492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2234" h="492253">
                      <a:moveTo>
                        <a:pt x="0" y="384181"/>
                      </a:moveTo>
                      <a:lnTo>
                        <a:pt x="1230959" y="492253"/>
                      </a:lnTo>
                      <a:lnTo>
                        <a:pt x="1492234" y="0"/>
                      </a:lnTo>
                      <a:lnTo>
                        <a:pt x="433054" y="0"/>
                      </a:lnTo>
                      <a:lnTo>
                        <a:pt x="465" y="379739"/>
                      </a:lnTo>
                      <a:lnTo>
                        <a:pt x="0" y="384181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76233C88-B013-D7DF-8C9D-81667FA49E66}"/>
                    </a:ext>
                  </a:extLst>
                </p:cNvPr>
                <p:cNvSpPr/>
                <p:nvPr/>
              </p:nvSpPr>
              <p:spPr>
                <a:xfrm>
                  <a:off x="7866920" y="1283230"/>
                  <a:ext cx="923921" cy="744595"/>
                </a:xfrm>
                <a:custGeom>
                  <a:avLst/>
                  <a:gdLst>
                    <a:gd name="connsiteX0" fmla="*/ 0 w 498475"/>
                    <a:gd name="connsiteY0" fmla="*/ 765175 h 765175"/>
                    <a:gd name="connsiteX1" fmla="*/ 498475 w 498475"/>
                    <a:gd name="connsiteY1" fmla="*/ 393700 h 765175"/>
                    <a:gd name="connsiteX2" fmla="*/ 263525 w 498475"/>
                    <a:gd name="connsiteY2" fmla="*/ 0 h 765175"/>
                    <a:gd name="connsiteX3" fmla="*/ 0 w 498475"/>
                    <a:gd name="connsiteY3" fmla="*/ 765175 h 765175"/>
                    <a:gd name="connsiteX0" fmla="*/ 0 w 498475"/>
                    <a:gd name="connsiteY0" fmla="*/ 638175 h 638175"/>
                    <a:gd name="connsiteX1" fmla="*/ 498475 w 498475"/>
                    <a:gd name="connsiteY1" fmla="*/ 266700 h 638175"/>
                    <a:gd name="connsiteX2" fmla="*/ 273050 w 498475"/>
                    <a:gd name="connsiteY2" fmla="*/ 0 h 638175"/>
                    <a:gd name="connsiteX3" fmla="*/ 0 w 498475"/>
                    <a:gd name="connsiteY3" fmla="*/ 638175 h 638175"/>
                    <a:gd name="connsiteX0" fmla="*/ 0 w 501650"/>
                    <a:gd name="connsiteY0" fmla="*/ 638175 h 638175"/>
                    <a:gd name="connsiteX1" fmla="*/ 501650 w 501650"/>
                    <a:gd name="connsiteY1" fmla="*/ 266700 h 638175"/>
                    <a:gd name="connsiteX2" fmla="*/ 273050 w 501650"/>
                    <a:gd name="connsiteY2" fmla="*/ 0 h 638175"/>
                    <a:gd name="connsiteX3" fmla="*/ 0 w 501650"/>
                    <a:gd name="connsiteY3" fmla="*/ 638175 h 638175"/>
                    <a:gd name="connsiteX0" fmla="*/ 0 w 503961"/>
                    <a:gd name="connsiteY0" fmla="*/ 638175 h 638175"/>
                    <a:gd name="connsiteX1" fmla="*/ 503961 w 503961"/>
                    <a:gd name="connsiteY1" fmla="*/ 241857 h 638175"/>
                    <a:gd name="connsiteX2" fmla="*/ 273050 w 503961"/>
                    <a:gd name="connsiteY2" fmla="*/ 0 h 638175"/>
                    <a:gd name="connsiteX3" fmla="*/ 0 w 503961"/>
                    <a:gd name="connsiteY3" fmla="*/ 638175 h 638175"/>
                    <a:gd name="connsiteX0" fmla="*/ 0 w 502420"/>
                    <a:gd name="connsiteY0" fmla="*/ 638175 h 638175"/>
                    <a:gd name="connsiteX1" fmla="*/ 502420 w 502420"/>
                    <a:gd name="connsiteY1" fmla="*/ 264371 h 638175"/>
                    <a:gd name="connsiteX2" fmla="*/ 273050 w 502420"/>
                    <a:gd name="connsiteY2" fmla="*/ 0 h 638175"/>
                    <a:gd name="connsiteX3" fmla="*/ 0 w 502420"/>
                    <a:gd name="connsiteY3" fmla="*/ 638175 h 638175"/>
                    <a:gd name="connsiteX0" fmla="*/ 0 w 502420"/>
                    <a:gd name="connsiteY0" fmla="*/ 569857 h 569857"/>
                    <a:gd name="connsiteX1" fmla="*/ 502420 w 502420"/>
                    <a:gd name="connsiteY1" fmla="*/ 196053 h 569857"/>
                    <a:gd name="connsiteX2" fmla="*/ 244544 w 502420"/>
                    <a:gd name="connsiteY2" fmla="*/ 0 h 569857"/>
                    <a:gd name="connsiteX3" fmla="*/ 0 w 502420"/>
                    <a:gd name="connsiteY3" fmla="*/ 569857 h 569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2420" h="569857">
                      <a:moveTo>
                        <a:pt x="0" y="569857"/>
                      </a:moveTo>
                      <a:lnTo>
                        <a:pt x="502420" y="196053"/>
                      </a:lnTo>
                      <a:lnTo>
                        <a:pt x="244544" y="0"/>
                      </a:lnTo>
                      <a:lnTo>
                        <a:pt x="0" y="56985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43419B4E-59C5-7B81-38EC-50A73794E06B}"/>
                    </a:ext>
                  </a:extLst>
                </p:cNvPr>
                <p:cNvSpPr/>
                <p:nvPr/>
              </p:nvSpPr>
              <p:spPr>
                <a:xfrm>
                  <a:off x="6621162" y="2727074"/>
                  <a:ext cx="1180735" cy="1000227"/>
                </a:xfrm>
                <a:custGeom>
                  <a:avLst/>
                  <a:gdLst>
                    <a:gd name="connsiteX0" fmla="*/ 1636186 w 2368859"/>
                    <a:gd name="connsiteY0" fmla="*/ 658537 h 2006714"/>
                    <a:gd name="connsiteX1" fmla="*/ 1839232 w 2368859"/>
                    <a:gd name="connsiteY1" fmla="*/ 740575 h 2006714"/>
                    <a:gd name="connsiteX2" fmla="*/ 1837298 w 2368859"/>
                    <a:gd name="connsiteY2" fmla="*/ 1063687 h 2006714"/>
                    <a:gd name="connsiteX3" fmla="*/ 2081709 w 2368859"/>
                    <a:gd name="connsiteY3" fmla="*/ 838546 h 2006714"/>
                    <a:gd name="connsiteX4" fmla="*/ 2368859 w 2368859"/>
                    <a:gd name="connsiteY4" fmla="*/ 954566 h 2006714"/>
                    <a:gd name="connsiteX5" fmla="*/ 2075622 w 2368859"/>
                    <a:gd name="connsiteY5" fmla="*/ 1224683 h 2006714"/>
                    <a:gd name="connsiteX6" fmla="*/ 2359992 w 2368859"/>
                    <a:gd name="connsiteY6" fmla="*/ 2006714 h 2006714"/>
                    <a:gd name="connsiteX7" fmla="*/ 2125535 w 2368859"/>
                    <a:gd name="connsiteY7" fmla="*/ 1911984 h 2006714"/>
                    <a:gd name="connsiteX8" fmla="*/ 1925797 w 2368859"/>
                    <a:gd name="connsiteY8" fmla="*/ 1362695 h 2006714"/>
                    <a:gd name="connsiteX9" fmla="*/ 1835007 w 2368859"/>
                    <a:gd name="connsiteY9" fmla="*/ 1446326 h 2006714"/>
                    <a:gd name="connsiteX10" fmla="*/ 1832928 w 2368859"/>
                    <a:gd name="connsiteY10" fmla="*/ 1793761 h 2006714"/>
                    <a:gd name="connsiteX11" fmla="*/ 1629882 w 2368859"/>
                    <a:gd name="connsiteY11" fmla="*/ 1711722 h 2006714"/>
                    <a:gd name="connsiteX12" fmla="*/ 1082676 w 2368859"/>
                    <a:gd name="connsiteY12" fmla="*/ 434897 h 2006714"/>
                    <a:gd name="connsiteX13" fmla="*/ 1285722 w 2368859"/>
                    <a:gd name="connsiteY13" fmla="*/ 516935 h 2006714"/>
                    <a:gd name="connsiteX14" fmla="*/ 1281038 w 2368859"/>
                    <a:gd name="connsiteY14" fmla="*/ 1299554 h 2006714"/>
                    <a:gd name="connsiteX15" fmla="*/ 1584902 w 2368859"/>
                    <a:gd name="connsiteY15" fmla="*/ 1422327 h 2006714"/>
                    <a:gd name="connsiteX16" fmla="*/ 1583282 w 2368859"/>
                    <a:gd name="connsiteY16" fmla="*/ 1692894 h 2006714"/>
                    <a:gd name="connsiteX17" fmla="*/ 1279418 w 2368859"/>
                    <a:gd name="connsiteY17" fmla="*/ 1570122 h 2006714"/>
                    <a:gd name="connsiteX18" fmla="*/ 1076372 w 2368859"/>
                    <a:gd name="connsiteY18" fmla="*/ 1488084 h 2006714"/>
                    <a:gd name="connsiteX19" fmla="*/ 1076372 w 2368859"/>
                    <a:gd name="connsiteY19" fmla="*/ 1488083 h 2006714"/>
                    <a:gd name="connsiteX20" fmla="*/ 1077991 w 2368859"/>
                    <a:gd name="connsiteY20" fmla="*/ 1217516 h 2006714"/>
                    <a:gd name="connsiteX21" fmla="*/ 1077992 w 2368859"/>
                    <a:gd name="connsiteY21" fmla="*/ 1217516 h 2006714"/>
                    <a:gd name="connsiteX22" fmla="*/ 791764 w 2368859"/>
                    <a:gd name="connsiteY22" fmla="*/ 317357 h 2006714"/>
                    <a:gd name="connsiteX23" fmla="*/ 994810 w 2368859"/>
                    <a:gd name="connsiteY23" fmla="*/ 399396 h 2006714"/>
                    <a:gd name="connsiteX24" fmla="*/ 988506 w 2368859"/>
                    <a:gd name="connsiteY24" fmla="*/ 1452582 h 2006714"/>
                    <a:gd name="connsiteX25" fmla="*/ 785461 w 2368859"/>
                    <a:gd name="connsiteY25" fmla="*/ 1370544 h 2006714"/>
                    <a:gd name="connsiteX26" fmla="*/ 6303 w 2368859"/>
                    <a:gd name="connsiteY26" fmla="*/ 0 h 2006714"/>
                    <a:gd name="connsiteX27" fmla="*/ 63893 w 2368859"/>
                    <a:gd name="connsiteY27" fmla="*/ 23269 h 2006714"/>
                    <a:gd name="connsiteX28" fmla="*/ 305113 w 2368859"/>
                    <a:gd name="connsiteY28" fmla="*/ 120731 h 2006714"/>
                    <a:gd name="connsiteX29" fmla="*/ 354182 w 2368859"/>
                    <a:gd name="connsiteY29" fmla="*/ 294567 h 2006714"/>
                    <a:gd name="connsiteX30" fmla="*/ 405090 w 2368859"/>
                    <a:gd name="connsiteY30" fmla="*/ 161125 h 2006714"/>
                    <a:gd name="connsiteX31" fmla="*/ 646308 w 2368859"/>
                    <a:gd name="connsiteY31" fmla="*/ 258586 h 2006714"/>
                    <a:gd name="connsiteX32" fmla="*/ 692989 w 2368859"/>
                    <a:gd name="connsiteY32" fmla="*/ 277447 h 2006714"/>
                    <a:gd name="connsiteX33" fmla="*/ 686686 w 2368859"/>
                    <a:gd name="connsiteY33" fmla="*/ 1330635 h 2006714"/>
                    <a:gd name="connsiteX34" fmla="*/ 483640 w 2368859"/>
                    <a:gd name="connsiteY34" fmla="*/ 1248597 h 2006714"/>
                    <a:gd name="connsiteX35" fmla="*/ 487067 w 2368859"/>
                    <a:gd name="connsiteY35" fmla="*/ 675997 h 2006714"/>
                    <a:gd name="connsiteX36" fmla="*/ 349745 w 2368859"/>
                    <a:gd name="connsiteY36" fmla="*/ 1035950 h 2006714"/>
                    <a:gd name="connsiteX37" fmla="*/ 206673 w 2368859"/>
                    <a:gd name="connsiteY37" fmla="*/ 529093 h 2006714"/>
                    <a:gd name="connsiteX38" fmla="*/ 203045 w 2368859"/>
                    <a:gd name="connsiteY38" fmla="*/ 1135225 h 2006714"/>
                    <a:gd name="connsiteX39" fmla="*/ 0 w 2368859"/>
                    <a:gd name="connsiteY39" fmla="*/ 1053187 h 2006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368859" h="2006714">
                      <a:moveTo>
                        <a:pt x="1636186" y="658537"/>
                      </a:moveTo>
                      <a:lnTo>
                        <a:pt x="1839232" y="740575"/>
                      </a:lnTo>
                      <a:lnTo>
                        <a:pt x="1837298" y="1063687"/>
                      </a:lnTo>
                      <a:lnTo>
                        <a:pt x="2081709" y="838546"/>
                      </a:lnTo>
                      <a:lnTo>
                        <a:pt x="2368859" y="954566"/>
                      </a:lnTo>
                      <a:lnTo>
                        <a:pt x="2075622" y="1224683"/>
                      </a:lnTo>
                      <a:lnTo>
                        <a:pt x="2359992" y="2006714"/>
                      </a:lnTo>
                      <a:lnTo>
                        <a:pt x="2125535" y="1911984"/>
                      </a:lnTo>
                      <a:lnTo>
                        <a:pt x="1925797" y="1362695"/>
                      </a:lnTo>
                      <a:lnTo>
                        <a:pt x="1835007" y="1446326"/>
                      </a:lnTo>
                      <a:lnTo>
                        <a:pt x="1832928" y="1793761"/>
                      </a:lnTo>
                      <a:lnTo>
                        <a:pt x="1629882" y="1711722"/>
                      </a:lnTo>
                      <a:close/>
                      <a:moveTo>
                        <a:pt x="1082676" y="434897"/>
                      </a:moveTo>
                      <a:lnTo>
                        <a:pt x="1285722" y="516935"/>
                      </a:lnTo>
                      <a:lnTo>
                        <a:pt x="1281038" y="1299554"/>
                      </a:lnTo>
                      <a:lnTo>
                        <a:pt x="1584902" y="1422327"/>
                      </a:lnTo>
                      <a:lnTo>
                        <a:pt x="1583282" y="1692894"/>
                      </a:lnTo>
                      <a:lnTo>
                        <a:pt x="1279418" y="1570122"/>
                      </a:lnTo>
                      <a:lnTo>
                        <a:pt x="1076372" y="1488084"/>
                      </a:lnTo>
                      <a:lnTo>
                        <a:pt x="1076372" y="1488083"/>
                      </a:lnTo>
                      <a:lnTo>
                        <a:pt x="1077991" y="1217516"/>
                      </a:lnTo>
                      <a:lnTo>
                        <a:pt x="1077992" y="1217516"/>
                      </a:lnTo>
                      <a:close/>
                      <a:moveTo>
                        <a:pt x="791764" y="317357"/>
                      </a:moveTo>
                      <a:lnTo>
                        <a:pt x="994810" y="399396"/>
                      </a:lnTo>
                      <a:lnTo>
                        <a:pt x="988506" y="1452582"/>
                      </a:lnTo>
                      <a:lnTo>
                        <a:pt x="785461" y="1370544"/>
                      </a:lnTo>
                      <a:close/>
                      <a:moveTo>
                        <a:pt x="6303" y="0"/>
                      </a:moveTo>
                      <a:lnTo>
                        <a:pt x="63893" y="23269"/>
                      </a:lnTo>
                      <a:lnTo>
                        <a:pt x="305113" y="120731"/>
                      </a:lnTo>
                      <a:lnTo>
                        <a:pt x="354182" y="294567"/>
                      </a:lnTo>
                      <a:lnTo>
                        <a:pt x="405090" y="161125"/>
                      </a:lnTo>
                      <a:lnTo>
                        <a:pt x="646308" y="258586"/>
                      </a:lnTo>
                      <a:lnTo>
                        <a:pt x="692989" y="277447"/>
                      </a:lnTo>
                      <a:lnTo>
                        <a:pt x="686686" y="1330635"/>
                      </a:lnTo>
                      <a:lnTo>
                        <a:pt x="483640" y="1248597"/>
                      </a:lnTo>
                      <a:lnTo>
                        <a:pt x="487067" y="675997"/>
                      </a:lnTo>
                      <a:lnTo>
                        <a:pt x="349745" y="1035950"/>
                      </a:lnTo>
                      <a:lnTo>
                        <a:pt x="206673" y="529093"/>
                      </a:lnTo>
                      <a:lnTo>
                        <a:pt x="203045" y="1135225"/>
                      </a:lnTo>
                      <a:lnTo>
                        <a:pt x="0" y="105318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810306FC-068A-6C1C-B0CE-EBEB0A944EDE}"/>
                    </a:ext>
                  </a:extLst>
                </p:cNvPr>
                <p:cNvSpPr/>
                <p:nvPr/>
              </p:nvSpPr>
              <p:spPr>
                <a:xfrm>
                  <a:off x="7973231" y="2933516"/>
                  <a:ext cx="741479" cy="792995"/>
                </a:xfrm>
                <a:custGeom>
                  <a:avLst/>
                  <a:gdLst>
                    <a:gd name="connsiteX0" fmla="*/ 219382 w 741479"/>
                    <a:gd name="connsiteY0" fmla="*/ 295111 h 792995"/>
                    <a:gd name="connsiteX1" fmla="*/ 213929 w 741479"/>
                    <a:gd name="connsiteY1" fmla="*/ 672073 h 792995"/>
                    <a:gd name="connsiteX2" fmla="*/ 150673 w 741479"/>
                    <a:gd name="connsiteY2" fmla="*/ 707829 h 792995"/>
                    <a:gd name="connsiteX3" fmla="*/ 153637 w 741479"/>
                    <a:gd name="connsiteY3" fmla="*/ 502881 h 792995"/>
                    <a:gd name="connsiteX4" fmla="*/ 109483 w 741479"/>
                    <a:gd name="connsiteY4" fmla="*/ 674962 h 792995"/>
                    <a:gd name="connsiteX5" fmla="*/ 66395 w 741479"/>
                    <a:gd name="connsiteY5" fmla="*/ 540290 h 792995"/>
                    <a:gd name="connsiteX6" fmla="*/ 63257 w 741479"/>
                    <a:gd name="connsiteY6" fmla="*/ 757240 h 792995"/>
                    <a:gd name="connsiteX7" fmla="*/ 0 w 741479"/>
                    <a:gd name="connsiteY7" fmla="*/ 792995 h 792995"/>
                    <a:gd name="connsiteX8" fmla="*/ 5454 w 741479"/>
                    <a:gd name="connsiteY8" fmla="*/ 416033 h 792995"/>
                    <a:gd name="connsiteX9" fmla="*/ 23395 w 741479"/>
                    <a:gd name="connsiteY9" fmla="*/ 405892 h 792995"/>
                    <a:gd name="connsiteX10" fmla="*/ 98544 w 741479"/>
                    <a:gd name="connsiteY10" fmla="*/ 363415 h 792995"/>
                    <a:gd name="connsiteX11" fmla="*/ 113322 w 741479"/>
                    <a:gd name="connsiteY11" fmla="*/ 409603 h 792995"/>
                    <a:gd name="connsiteX12" fmla="*/ 129690 w 741479"/>
                    <a:gd name="connsiteY12" fmla="*/ 345809 h 792995"/>
                    <a:gd name="connsiteX13" fmla="*/ 204839 w 741479"/>
                    <a:gd name="connsiteY13" fmla="*/ 303332 h 792995"/>
                    <a:gd name="connsiteX14" fmla="*/ 313410 w 741479"/>
                    <a:gd name="connsiteY14" fmla="*/ 241962 h 792995"/>
                    <a:gd name="connsiteX15" fmla="*/ 307957 w 741479"/>
                    <a:gd name="connsiteY15" fmla="*/ 618924 h 792995"/>
                    <a:gd name="connsiteX16" fmla="*/ 244701 w 741479"/>
                    <a:gd name="connsiteY16" fmla="*/ 654679 h 792995"/>
                    <a:gd name="connsiteX17" fmla="*/ 250154 w 741479"/>
                    <a:gd name="connsiteY17" fmla="*/ 277717 h 792995"/>
                    <a:gd name="connsiteX18" fmla="*/ 404041 w 741479"/>
                    <a:gd name="connsiteY18" fmla="*/ 190735 h 792995"/>
                    <a:gd name="connsiteX19" fmla="*/ 399989 w 741479"/>
                    <a:gd name="connsiteY19" fmla="*/ 470853 h 792995"/>
                    <a:gd name="connsiteX20" fmla="*/ 494653 w 741479"/>
                    <a:gd name="connsiteY20" fmla="*/ 417344 h 792995"/>
                    <a:gd name="connsiteX21" fmla="*/ 493252 w 741479"/>
                    <a:gd name="connsiteY21" fmla="*/ 514187 h 792995"/>
                    <a:gd name="connsiteX22" fmla="*/ 398587 w 741479"/>
                    <a:gd name="connsiteY22" fmla="*/ 567696 h 792995"/>
                    <a:gd name="connsiteX23" fmla="*/ 335331 w 741479"/>
                    <a:gd name="connsiteY23" fmla="*/ 603452 h 792995"/>
                    <a:gd name="connsiteX24" fmla="*/ 335330 w 741479"/>
                    <a:gd name="connsiteY24" fmla="*/ 603451 h 792995"/>
                    <a:gd name="connsiteX25" fmla="*/ 336731 w 741479"/>
                    <a:gd name="connsiteY25" fmla="*/ 506609 h 792995"/>
                    <a:gd name="connsiteX26" fmla="*/ 340784 w 741479"/>
                    <a:gd name="connsiteY26" fmla="*/ 226490 h 792995"/>
                    <a:gd name="connsiteX27" fmla="*/ 741479 w 741479"/>
                    <a:gd name="connsiteY27" fmla="*/ 0 h 792995"/>
                    <a:gd name="connsiteX28" fmla="*/ 648839 w 741479"/>
                    <a:gd name="connsiteY28" fmla="*/ 189982 h 792995"/>
                    <a:gd name="connsiteX29" fmla="*/ 735226 w 741479"/>
                    <a:gd name="connsiteY29" fmla="*/ 377412 h 792995"/>
                    <a:gd name="connsiteX30" fmla="*/ 662185 w 741479"/>
                    <a:gd name="connsiteY30" fmla="*/ 418699 h 792995"/>
                    <a:gd name="connsiteX31" fmla="*/ 601507 w 741479"/>
                    <a:gd name="connsiteY31" fmla="*/ 287050 h 792995"/>
                    <a:gd name="connsiteX32" fmla="*/ 572826 w 741479"/>
                    <a:gd name="connsiteY32" fmla="*/ 345870 h 792995"/>
                    <a:gd name="connsiteX33" fmla="*/ 571026 w 741479"/>
                    <a:gd name="connsiteY33" fmla="*/ 470226 h 792995"/>
                    <a:gd name="connsiteX34" fmla="*/ 507771 w 741479"/>
                    <a:gd name="connsiteY34" fmla="*/ 505981 h 792995"/>
                    <a:gd name="connsiteX35" fmla="*/ 513223 w 741479"/>
                    <a:gd name="connsiteY35" fmla="*/ 129020 h 792995"/>
                    <a:gd name="connsiteX36" fmla="*/ 576479 w 741479"/>
                    <a:gd name="connsiteY36" fmla="*/ 93264 h 792995"/>
                    <a:gd name="connsiteX37" fmla="*/ 574807 w 741479"/>
                    <a:gd name="connsiteY37" fmla="*/ 208914 h 792995"/>
                    <a:gd name="connsiteX38" fmla="*/ 652020 w 741479"/>
                    <a:gd name="connsiteY38" fmla="*/ 50566 h 7929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41479" h="792995">
                      <a:moveTo>
                        <a:pt x="219382" y="295111"/>
                      </a:moveTo>
                      <a:lnTo>
                        <a:pt x="213929" y="672073"/>
                      </a:lnTo>
                      <a:lnTo>
                        <a:pt x="150673" y="707829"/>
                      </a:lnTo>
                      <a:lnTo>
                        <a:pt x="153637" y="502881"/>
                      </a:lnTo>
                      <a:lnTo>
                        <a:pt x="109483" y="674962"/>
                      </a:lnTo>
                      <a:lnTo>
                        <a:pt x="66395" y="540290"/>
                      </a:lnTo>
                      <a:lnTo>
                        <a:pt x="63257" y="757240"/>
                      </a:lnTo>
                      <a:lnTo>
                        <a:pt x="0" y="792995"/>
                      </a:lnTo>
                      <a:lnTo>
                        <a:pt x="5454" y="416033"/>
                      </a:lnTo>
                      <a:lnTo>
                        <a:pt x="23395" y="405892"/>
                      </a:lnTo>
                      <a:lnTo>
                        <a:pt x="98544" y="363415"/>
                      </a:lnTo>
                      <a:lnTo>
                        <a:pt x="113322" y="409603"/>
                      </a:lnTo>
                      <a:lnTo>
                        <a:pt x="129690" y="345809"/>
                      </a:lnTo>
                      <a:lnTo>
                        <a:pt x="204839" y="303332"/>
                      </a:lnTo>
                      <a:close/>
                      <a:moveTo>
                        <a:pt x="313410" y="241962"/>
                      </a:moveTo>
                      <a:lnTo>
                        <a:pt x="307957" y="618924"/>
                      </a:lnTo>
                      <a:lnTo>
                        <a:pt x="244701" y="654679"/>
                      </a:lnTo>
                      <a:lnTo>
                        <a:pt x="250154" y="277717"/>
                      </a:lnTo>
                      <a:close/>
                      <a:moveTo>
                        <a:pt x="404041" y="190735"/>
                      </a:moveTo>
                      <a:lnTo>
                        <a:pt x="399989" y="470853"/>
                      </a:lnTo>
                      <a:lnTo>
                        <a:pt x="494653" y="417344"/>
                      </a:lnTo>
                      <a:lnTo>
                        <a:pt x="493252" y="514187"/>
                      </a:lnTo>
                      <a:lnTo>
                        <a:pt x="398587" y="567696"/>
                      </a:lnTo>
                      <a:lnTo>
                        <a:pt x="335331" y="603452"/>
                      </a:lnTo>
                      <a:lnTo>
                        <a:pt x="335330" y="603451"/>
                      </a:lnTo>
                      <a:lnTo>
                        <a:pt x="336731" y="506609"/>
                      </a:lnTo>
                      <a:lnTo>
                        <a:pt x="340784" y="226490"/>
                      </a:lnTo>
                      <a:close/>
                      <a:moveTo>
                        <a:pt x="741479" y="0"/>
                      </a:moveTo>
                      <a:lnTo>
                        <a:pt x="648839" y="189982"/>
                      </a:lnTo>
                      <a:lnTo>
                        <a:pt x="735226" y="377412"/>
                      </a:lnTo>
                      <a:lnTo>
                        <a:pt x="662185" y="418699"/>
                      </a:lnTo>
                      <a:lnTo>
                        <a:pt x="601507" y="287050"/>
                      </a:lnTo>
                      <a:lnTo>
                        <a:pt x="572826" y="345870"/>
                      </a:lnTo>
                      <a:lnTo>
                        <a:pt x="571026" y="470226"/>
                      </a:lnTo>
                      <a:lnTo>
                        <a:pt x="507771" y="505981"/>
                      </a:lnTo>
                      <a:lnTo>
                        <a:pt x="513223" y="129020"/>
                      </a:lnTo>
                      <a:lnTo>
                        <a:pt x="576479" y="93264"/>
                      </a:lnTo>
                      <a:lnTo>
                        <a:pt x="574807" y="208914"/>
                      </a:lnTo>
                      <a:lnTo>
                        <a:pt x="652020" y="5056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C52E95CA-1B01-0A49-E304-84E9FA6438DC}"/>
                  </a:ext>
                </a:extLst>
              </p:cNvPr>
              <p:cNvSpPr/>
              <p:nvPr/>
            </p:nvSpPr>
            <p:spPr>
              <a:xfrm>
                <a:off x="2513590" y="3224213"/>
                <a:ext cx="124836" cy="737112"/>
              </a:xfrm>
              <a:prstGeom prst="rect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BDEFA58C-A2F1-EE73-271E-80FF223E05B1}"/>
                  </a:ext>
                </a:extLst>
              </p:cNvPr>
              <p:cNvSpPr/>
              <p:nvPr/>
            </p:nvSpPr>
            <p:spPr bwMode="auto">
              <a:xfrm>
                <a:off x="2454182" y="2376110"/>
                <a:ext cx="1151316" cy="941419"/>
              </a:xfrm>
              <a:custGeom>
                <a:avLst/>
                <a:gdLst>
                  <a:gd name="connsiteX0" fmla="*/ 586203 w 1502205"/>
                  <a:gd name="connsiteY0" fmla="*/ 0 h 1228337"/>
                  <a:gd name="connsiteX1" fmla="*/ 1087844 w 1502205"/>
                  <a:gd name="connsiteY1" fmla="*/ 0 h 1228337"/>
                  <a:gd name="connsiteX2" fmla="*/ 1195339 w 1502205"/>
                  <a:gd name="connsiteY2" fmla="*/ 107495 h 1228337"/>
                  <a:gd name="connsiteX3" fmla="*/ 1195338 w 1502205"/>
                  <a:gd name="connsiteY3" fmla="*/ 189872 h 1228337"/>
                  <a:gd name="connsiteX4" fmla="*/ 1170221 w 1502205"/>
                  <a:gd name="connsiteY4" fmla="*/ 214989 h 1228337"/>
                  <a:gd name="connsiteX5" fmla="*/ 933751 w 1502205"/>
                  <a:gd name="connsiteY5" fmla="*/ 214989 h 1228337"/>
                  <a:gd name="connsiteX6" fmla="*/ 962052 w 1502205"/>
                  <a:gd name="connsiteY6" fmla="*/ 407398 h 1228337"/>
                  <a:gd name="connsiteX7" fmla="*/ 976494 w 1502205"/>
                  <a:gd name="connsiteY7" fmla="*/ 410985 h 1228337"/>
                  <a:gd name="connsiteX8" fmla="*/ 1134143 w 1502205"/>
                  <a:gd name="connsiteY8" fmla="*/ 514840 h 1228337"/>
                  <a:gd name="connsiteX9" fmla="*/ 1137921 w 1502205"/>
                  <a:gd name="connsiteY9" fmla="*/ 520409 h 1228337"/>
                  <a:gd name="connsiteX10" fmla="*/ 1353387 w 1502205"/>
                  <a:gd name="connsiteY10" fmla="*/ 520409 h 1228337"/>
                  <a:gd name="connsiteX11" fmla="*/ 1353387 w 1502205"/>
                  <a:gd name="connsiteY11" fmla="*/ 462405 h 1228337"/>
                  <a:gd name="connsiteX12" fmla="*/ 1429403 w 1502205"/>
                  <a:gd name="connsiteY12" fmla="*/ 462405 h 1228337"/>
                  <a:gd name="connsiteX13" fmla="*/ 1429403 w 1502205"/>
                  <a:gd name="connsiteY13" fmla="*/ 360025 h 1228337"/>
                  <a:gd name="connsiteX14" fmla="*/ 1502205 w 1502205"/>
                  <a:gd name="connsiteY14" fmla="*/ 360025 h 1228337"/>
                  <a:gd name="connsiteX15" fmla="*/ 1502205 w 1502205"/>
                  <a:gd name="connsiteY15" fmla="*/ 929919 h 1228337"/>
                  <a:gd name="connsiteX16" fmla="*/ 1429403 w 1502205"/>
                  <a:gd name="connsiteY16" fmla="*/ 929919 h 1228337"/>
                  <a:gd name="connsiteX17" fmla="*/ 1429403 w 1502205"/>
                  <a:gd name="connsiteY17" fmla="*/ 827540 h 1228337"/>
                  <a:gd name="connsiteX18" fmla="*/ 1353387 w 1502205"/>
                  <a:gd name="connsiteY18" fmla="*/ 827540 h 1228337"/>
                  <a:gd name="connsiteX19" fmla="*/ 1353387 w 1502205"/>
                  <a:gd name="connsiteY19" fmla="*/ 769535 h 1228337"/>
                  <a:gd name="connsiteX20" fmla="*/ 1173835 w 1502205"/>
                  <a:gd name="connsiteY20" fmla="*/ 769535 h 1228337"/>
                  <a:gd name="connsiteX21" fmla="*/ 1167179 w 1502205"/>
                  <a:gd name="connsiteY21" fmla="*/ 786688 h 1228337"/>
                  <a:gd name="connsiteX22" fmla="*/ 837022 w 1502205"/>
                  <a:gd name="connsiteY22" fmla="*/ 961762 h 1228337"/>
                  <a:gd name="connsiteX23" fmla="*/ 506865 w 1502205"/>
                  <a:gd name="connsiteY23" fmla="*/ 786688 h 1228337"/>
                  <a:gd name="connsiteX24" fmla="*/ 501299 w 1502205"/>
                  <a:gd name="connsiteY24" fmla="*/ 772344 h 1228337"/>
                  <a:gd name="connsiteX25" fmla="*/ 410210 w 1502205"/>
                  <a:gd name="connsiteY25" fmla="*/ 772344 h 1228337"/>
                  <a:gd name="connsiteX26" fmla="*/ 293132 w 1502205"/>
                  <a:gd name="connsiteY26" fmla="*/ 889422 h 1228337"/>
                  <a:gd name="connsiteX27" fmla="*/ 293132 w 1502205"/>
                  <a:gd name="connsiteY27" fmla="*/ 1030110 h 1228337"/>
                  <a:gd name="connsiteX28" fmla="*/ 296793 w 1502205"/>
                  <a:gd name="connsiteY28" fmla="*/ 1030110 h 1228337"/>
                  <a:gd name="connsiteX29" fmla="*/ 329831 w 1502205"/>
                  <a:gd name="connsiteY29" fmla="*/ 1063148 h 1228337"/>
                  <a:gd name="connsiteX30" fmla="*/ 329831 w 1502205"/>
                  <a:gd name="connsiteY30" fmla="*/ 1195299 h 1228337"/>
                  <a:gd name="connsiteX31" fmla="*/ 296793 w 1502205"/>
                  <a:gd name="connsiteY31" fmla="*/ 1228337 h 1228337"/>
                  <a:gd name="connsiteX32" fmla="*/ 33038 w 1502205"/>
                  <a:gd name="connsiteY32" fmla="*/ 1228337 h 1228337"/>
                  <a:gd name="connsiteX33" fmla="*/ 0 w 1502205"/>
                  <a:gd name="connsiteY33" fmla="*/ 1195299 h 1228337"/>
                  <a:gd name="connsiteX34" fmla="*/ 0 w 1502205"/>
                  <a:gd name="connsiteY34" fmla="*/ 1063148 h 1228337"/>
                  <a:gd name="connsiteX35" fmla="*/ 33038 w 1502205"/>
                  <a:gd name="connsiteY35" fmla="*/ 1030110 h 1228337"/>
                  <a:gd name="connsiteX36" fmla="*/ 41176 w 1502205"/>
                  <a:gd name="connsiteY36" fmla="*/ 1030110 h 1228337"/>
                  <a:gd name="connsiteX37" fmla="*/ 41176 w 1502205"/>
                  <a:gd name="connsiteY37" fmla="*/ 889422 h 1228337"/>
                  <a:gd name="connsiteX38" fmla="*/ 410210 w 1502205"/>
                  <a:gd name="connsiteY38" fmla="*/ 520388 h 1228337"/>
                  <a:gd name="connsiteX39" fmla="*/ 536138 w 1502205"/>
                  <a:gd name="connsiteY39" fmla="*/ 520388 h 1228337"/>
                  <a:gd name="connsiteX40" fmla="*/ 539902 w 1502205"/>
                  <a:gd name="connsiteY40" fmla="*/ 514840 h 1228337"/>
                  <a:gd name="connsiteX41" fmla="*/ 697550 w 1502205"/>
                  <a:gd name="connsiteY41" fmla="*/ 410985 h 1228337"/>
                  <a:gd name="connsiteX42" fmla="*/ 711992 w 1502205"/>
                  <a:gd name="connsiteY42" fmla="*/ 407398 h 1228337"/>
                  <a:gd name="connsiteX43" fmla="*/ 740293 w 1502205"/>
                  <a:gd name="connsiteY43" fmla="*/ 214989 h 1228337"/>
                  <a:gd name="connsiteX44" fmla="*/ 503825 w 1502205"/>
                  <a:gd name="connsiteY44" fmla="*/ 214989 h 1228337"/>
                  <a:gd name="connsiteX45" fmla="*/ 478708 w 1502205"/>
                  <a:gd name="connsiteY45" fmla="*/ 189872 h 1228337"/>
                  <a:gd name="connsiteX46" fmla="*/ 478708 w 1502205"/>
                  <a:gd name="connsiteY46" fmla="*/ 107495 h 1228337"/>
                  <a:gd name="connsiteX47" fmla="*/ 586203 w 1502205"/>
                  <a:gd name="connsiteY47" fmla="*/ 0 h 1228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502205" h="1228337">
                    <a:moveTo>
                      <a:pt x="586203" y="0"/>
                    </a:moveTo>
                    <a:lnTo>
                      <a:pt x="1087844" y="0"/>
                    </a:lnTo>
                    <a:cubicBezTo>
                      <a:pt x="1147212" y="0"/>
                      <a:pt x="1195339" y="48127"/>
                      <a:pt x="1195339" y="107495"/>
                    </a:cubicBezTo>
                    <a:cubicBezTo>
                      <a:pt x="1195339" y="134954"/>
                      <a:pt x="1195338" y="162413"/>
                      <a:pt x="1195338" y="189872"/>
                    </a:cubicBezTo>
                    <a:cubicBezTo>
                      <a:pt x="1195338" y="203744"/>
                      <a:pt x="1184093" y="214989"/>
                      <a:pt x="1170221" y="214989"/>
                    </a:cubicBezTo>
                    <a:lnTo>
                      <a:pt x="933751" y="214989"/>
                    </a:lnTo>
                    <a:lnTo>
                      <a:pt x="962052" y="407398"/>
                    </a:lnTo>
                    <a:lnTo>
                      <a:pt x="976494" y="410985"/>
                    </a:lnTo>
                    <a:cubicBezTo>
                      <a:pt x="1040797" y="432743"/>
                      <a:pt x="1095507" y="469090"/>
                      <a:pt x="1134143" y="514840"/>
                    </a:cubicBezTo>
                    <a:lnTo>
                      <a:pt x="1137921" y="520409"/>
                    </a:lnTo>
                    <a:lnTo>
                      <a:pt x="1353387" y="520409"/>
                    </a:lnTo>
                    <a:lnTo>
                      <a:pt x="1353387" y="462405"/>
                    </a:lnTo>
                    <a:lnTo>
                      <a:pt x="1429403" y="462405"/>
                    </a:lnTo>
                    <a:lnTo>
                      <a:pt x="1429403" y="360025"/>
                    </a:lnTo>
                    <a:lnTo>
                      <a:pt x="1502205" y="360025"/>
                    </a:lnTo>
                    <a:lnTo>
                      <a:pt x="1502205" y="929919"/>
                    </a:lnTo>
                    <a:lnTo>
                      <a:pt x="1429403" y="929919"/>
                    </a:lnTo>
                    <a:lnTo>
                      <a:pt x="1429403" y="827540"/>
                    </a:lnTo>
                    <a:lnTo>
                      <a:pt x="1353387" y="827540"/>
                    </a:lnTo>
                    <a:lnTo>
                      <a:pt x="1353387" y="769535"/>
                    </a:lnTo>
                    <a:lnTo>
                      <a:pt x="1173835" y="769535"/>
                    </a:lnTo>
                    <a:lnTo>
                      <a:pt x="1167179" y="786688"/>
                    </a:lnTo>
                    <a:cubicBezTo>
                      <a:pt x="1112784" y="889572"/>
                      <a:pt x="985441" y="961762"/>
                      <a:pt x="837022" y="961762"/>
                    </a:cubicBezTo>
                    <a:cubicBezTo>
                      <a:pt x="688603" y="961762"/>
                      <a:pt x="561260" y="889572"/>
                      <a:pt x="506865" y="786688"/>
                    </a:cubicBezTo>
                    <a:lnTo>
                      <a:pt x="501299" y="772344"/>
                    </a:lnTo>
                    <a:lnTo>
                      <a:pt x="410210" y="772344"/>
                    </a:lnTo>
                    <a:cubicBezTo>
                      <a:pt x="345550" y="772344"/>
                      <a:pt x="293132" y="824762"/>
                      <a:pt x="293132" y="889422"/>
                    </a:cubicBezTo>
                    <a:lnTo>
                      <a:pt x="293132" y="1030110"/>
                    </a:lnTo>
                    <a:lnTo>
                      <a:pt x="296793" y="1030110"/>
                    </a:lnTo>
                    <a:cubicBezTo>
                      <a:pt x="315039" y="1030110"/>
                      <a:pt x="329831" y="1044902"/>
                      <a:pt x="329831" y="1063148"/>
                    </a:cubicBezTo>
                    <a:lnTo>
                      <a:pt x="329831" y="1195299"/>
                    </a:lnTo>
                    <a:cubicBezTo>
                      <a:pt x="329831" y="1213545"/>
                      <a:pt x="315039" y="1228337"/>
                      <a:pt x="296793" y="1228337"/>
                    </a:cubicBezTo>
                    <a:lnTo>
                      <a:pt x="33038" y="1228337"/>
                    </a:lnTo>
                    <a:cubicBezTo>
                      <a:pt x="14792" y="1228337"/>
                      <a:pt x="0" y="1213545"/>
                      <a:pt x="0" y="1195299"/>
                    </a:cubicBezTo>
                    <a:lnTo>
                      <a:pt x="0" y="1063148"/>
                    </a:lnTo>
                    <a:cubicBezTo>
                      <a:pt x="0" y="1044902"/>
                      <a:pt x="14792" y="1030110"/>
                      <a:pt x="33038" y="1030110"/>
                    </a:cubicBezTo>
                    <a:lnTo>
                      <a:pt x="41176" y="1030110"/>
                    </a:lnTo>
                    <a:lnTo>
                      <a:pt x="41176" y="889422"/>
                    </a:lnTo>
                    <a:cubicBezTo>
                      <a:pt x="41176" y="685610"/>
                      <a:pt x="206398" y="520388"/>
                      <a:pt x="410210" y="520388"/>
                    </a:cubicBezTo>
                    <a:lnTo>
                      <a:pt x="536138" y="520388"/>
                    </a:lnTo>
                    <a:lnTo>
                      <a:pt x="539902" y="514840"/>
                    </a:lnTo>
                    <a:cubicBezTo>
                      <a:pt x="578537" y="469090"/>
                      <a:pt x="633247" y="432743"/>
                      <a:pt x="697550" y="410985"/>
                    </a:cubicBezTo>
                    <a:lnTo>
                      <a:pt x="711992" y="407398"/>
                    </a:lnTo>
                    <a:lnTo>
                      <a:pt x="740293" y="214989"/>
                    </a:lnTo>
                    <a:lnTo>
                      <a:pt x="503825" y="214989"/>
                    </a:lnTo>
                    <a:cubicBezTo>
                      <a:pt x="489953" y="214989"/>
                      <a:pt x="478708" y="203744"/>
                      <a:pt x="478708" y="189872"/>
                    </a:cubicBezTo>
                    <a:lnTo>
                      <a:pt x="478708" y="107495"/>
                    </a:lnTo>
                    <a:cubicBezTo>
                      <a:pt x="478708" y="48127"/>
                      <a:pt x="526835" y="0"/>
                      <a:pt x="586203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F74D8163-B915-F84A-2EE6-CC0BD74066FE}"/>
                  </a:ext>
                </a:extLst>
              </p:cNvPr>
              <p:cNvSpPr/>
              <p:nvPr/>
            </p:nvSpPr>
            <p:spPr>
              <a:xfrm rot="5400000">
                <a:off x="1962133" y="3754188"/>
                <a:ext cx="858954" cy="730438"/>
              </a:xfrm>
              <a:custGeom>
                <a:avLst/>
                <a:gdLst>
                  <a:gd name="connsiteX0" fmla="*/ 0 w 1548747"/>
                  <a:gd name="connsiteY0" fmla="*/ 1317024 h 1317024"/>
                  <a:gd name="connsiteX1" fmla="*/ 489567 w 1548747"/>
                  <a:gd name="connsiteY1" fmla="*/ 0 h 1317024"/>
                  <a:gd name="connsiteX2" fmla="*/ 1548747 w 1548747"/>
                  <a:gd name="connsiteY2" fmla="*/ 0 h 1317024"/>
                  <a:gd name="connsiteX3" fmla="*/ 1059180 w 1548747"/>
                  <a:gd name="connsiteY3" fmla="*/ 1317024 h 1317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48747" h="1317024">
                    <a:moveTo>
                      <a:pt x="0" y="1317024"/>
                    </a:moveTo>
                    <a:lnTo>
                      <a:pt x="489567" y="0"/>
                    </a:lnTo>
                    <a:lnTo>
                      <a:pt x="1548747" y="0"/>
                    </a:lnTo>
                    <a:lnTo>
                      <a:pt x="1059180" y="1317024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C8578361-34AB-3BEE-572F-7849B894DE43}"/>
                  </a:ext>
                </a:extLst>
              </p:cNvPr>
              <p:cNvSpPr/>
              <p:nvPr/>
            </p:nvSpPr>
            <p:spPr>
              <a:xfrm>
                <a:off x="2028631" y="3629394"/>
                <a:ext cx="736252" cy="331931"/>
              </a:xfrm>
              <a:custGeom>
                <a:avLst/>
                <a:gdLst>
                  <a:gd name="connsiteX0" fmla="*/ 0 w 2231231"/>
                  <a:gd name="connsiteY0" fmla="*/ 259556 h 1414462"/>
                  <a:gd name="connsiteX1" fmla="*/ 0 w 2231231"/>
                  <a:gd name="connsiteY1" fmla="*/ 40481 h 1414462"/>
                  <a:gd name="connsiteX2" fmla="*/ 40481 w 2231231"/>
                  <a:gd name="connsiteY2" fmla="*/ 0 h 1414462"/>
                  <a:gd name="connsiteX3" fmla="*/ 2231231 w 2231231"/>
                  <a:gd name="connsiteY3" fmla="*/ 1081087 h 1414462"/>
                  <a:gd name="connsiteX4" fmla="*/ 2231231 w 2231231"/>
                  <a:gd name="connsiteY4" fmla="*/ 1150144 h 1414462"/>
                  <a:gd name="connsiteX5" fmla="*/ 2231231 w 2231231"/>
                  <a:gd name="connsiteY5" fmla="*/ 1414462 h 1414462"/>
                  <a:gd name="connsiteX6" fmla="*/ 0 w 2231231"/>
                  <a:gd name="connsiteY6" fmla="*/ 259556 h 1414462"/>
                  <a:gd name="connsiteX0" fmla="*/ 0 w 2231231"/>
                  <a:gd name="connsiteY0" fmla="*/ 259556 h 1404937"/>
                  <a:gd name="connsiteX1" fmla="*/ 0 w 2231231"/>
                  <a:gd name="connsiteY1" fmla="*/ 40481 h 1404937"/>
                  <a:gd name="connsiteX2" fmla="*/ 40481 w 2231231"/>
                  <a:gd name="connsiteY2" fmla="*/ 0 h 1404937"/>
                  <a:gd name="connsiteX3" fmla="*/ 2231231 w 2231231"/>
                  <a:gd name="connsiteY3" fmla="*/ 1081087 h 1404937"/>
                  <a:gd name="connsiteX4" fmla="*/ 2231231 w 2231231"/>
                  <a:gd name="connsiteY4" fmla="*/ 1150144 h 1404937"/>
                  <a:gd name="connsiteX5" fmla="*/ 2212181 w 2231231"/>
                  <a:gd name="connsiteY5" fmla="*/ 1404937 h 1404937"/>
                  <a:gd name="connsiteX6" fmla="*/ 0 w 2231231"/>
                  <a:gd name="connsiteY6" fmla="*/ 259556 h 1404937"/>
                  <a:gd name="connsiteX0" fmla="*/ 0 w 2231231"/>
                  <a:gd name="connsiteY0" fmla="*/ 259556 h 1404937"/>
                  <a:gd name="connsiteX1" fmla="*/ 0 w 2231231"/>
                  <a:gd name="connsiteY1" fmla="*/ 40481 h 1404937"/>
                  <a:gd name="connsiteX2" fmla="*/ 40481 w 2231231"/>
                  <a:gd name="connsiteY2" fmla="*/ 0 h 1404937"/>
                  <a:gd name="connsiteX3" fmla="*/ 2178844 w 2231231"/>
                  <a:gd name="connsiteY3" fmla="*/ 1054893 h 1404937"/>
                  <a:gd name="connsiteX4" fmla="*/ 2231231 w 2231231"/>
                  <a:gd name="connsiteY4" fmla="*/ 1150144 h 1404937"/>
                  <a:gd name="connsiteX5" fmla="*/ 2212181 w 2231231"/>
                  <a:gd name="connsiteY5" fmla="*/ 1404937 h 1404937"/>
                  <a:gd name="connsiteX6" fmla="*/ 0 w 2231231"/>
                  <a:gd name="connsiteY6" fmla="*/ 259556 h 1404937"/>
                  <a:gd name="connsiteX0" fmla="*/ 0 w 2231231"/>
                  <a:gd name="connsiteY0" fmla="*/ 259556 h 1404937"/>
                  <a:gd name="connsiteX1" fmla="*/ 0 w 2231231"/>
                  <a:gd name="connsiteY1" fmla="*/ 40481 h 1404937"/>
                  <a:gd name="connsiteX2" fmla="*/ 40481 w 2231231"/>
                  <a:gd name="connsiteY2" fmla="*/ 0 h 1404937"/>
                  <a:gd name="connsiteX3" fmla="*/ 2178844 w 2231231"/>
                  <a:gd name="connsiteY3" fmla="*/ 1054893 h 1404937"/>
                  <a:gd name="connsiteX4" fmla="*/ 2231231 w 2231231"/>
                  <a:gd name="connsiteY4" fmla="*/ 1121569 h 1404937"/>
                  <a:gd name="connsiteX5" fmla="*/ 2212181 w 2231231"/>
                  <a:gd name="connsiteY5" fmla="*/ 1404937 h 1404937"/>
                  <a:gd name="connsiteX6" fmla="*/ 0 w 2231231"/>
                  <a:gd name="connsiteY6" fmla="*/ 259556 h 1404937"/>
                  <a:gd name="connsiteX0" fmla="*/ 0 w 2231231"/>
                  <a:gd name="connsiteY0" fmla="*/ 259556 h 1404937"/>
                  <a:gd name="connsiteX1" fmla="*/ 0 w 2231231"/>
                  <a:gd name="connsiteY1" fmla="*/ 40481 h 1404937"/>
                  <a:gd name="connsiteX2" fmla="*/ 40481 w 2231231"/>
                  <a:gd name="connsiteY2" fmla="*/ 0 h 1404937"/>
                  <a:gd name="connsiteX3" fmla="*/ 2188369 w 2231231"/>
                  <a:gd name="connsiteY3" fmla="*/ 1059656 h 1404937"/>
                  <a:gd name="connsiteX4" fmla="*/ 2231231 w 2231231"/>
                  <a:gd name="connsiteY4" fmla="*/ 1121569 h 1404937"/>
                  <a:gd name="connsiteX5" fmla="*/ 2212181 w 2231231"/>
                  <a:gd name="connsiteY5" fmla="*/ 1404937 h 1404937"/>
                  <a:gd name="connsiteX6" fmla="*/ 0 w 2231231"/>
                  <a:gd name="connsiteY6" fmla="*/ 259556 h 1404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31231" h="1404937">
                    <a:moveTo>
                      <a:pt x="0" y="259556"/>
                    </a:moveTo>
                    <a:lnTo>
                      <a:pt x="0" y="40481"/>
                    </a:lnTo>
                    <a:lnTo>
                      <a:pt x="40481" y="0"/>
                    </a:lnTo>
                    <a:lnTo>
                      <a:pt x="2188369" y="1059656"/>
                    </a:lnTo>
                    <a:lnTo>
                      <a:pt x="2231231" y="1121569"/>
                    </a:lnTo>
                    <a:lnTo>
                      <a:pt x="2212181" y="1404937"/>
                    </a:lnTo>
                    <a:lnTo>
                      <a:pt x="0" y="259556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A331EC8E-CA85-E8A4-26C5-AC55C3FF650F}"/>
                  </a:ext>
                </a:extLst>
              </p:cNvPr>
              <p:cNvSpPr/>
              <p:nvPr/>
            </p:nvSpPr>
            <p:spPr>
              <a:xfrm>
                <a:off x="2132424" y="3894172"/>
                <a:ext cx="511856" cy="433604"/>
              </a:xfrm>
              <a:custGeom>
                <a:avLst/>
                <a:gdLst>
                  <a:gd name="connsiteX0" fmla="*/ 1636186 w 2368859"/>
                  <a:gd name="connsiteY0" fmla="*/ 658537 h 2006714"/>
                  <a:gd name="connsiteX1" fmla="*/ 1839232 w 2368859"/>
                  <a:gd name="connsiteY1" fmla="*/ 740575 h 2006714"/>
                  <a:gd name="connsiteX2" fmla="*/ 1837298 w 2368859"/>
                  <a:gd name="connsiteY2" fmla="*/ 1063687 h 2006714"/>
                  <a:gd name="connsiteX3" fmla="*/ 2081709 w 2368859"/>
                  <a:gd name="connsiteY3" fmla="*/ 838546 h 2006714"/>
                  <a:gd name="connsiteX4" fmla="*/ 2368859 w 2368859"/>
                  <a:gd name="connsiteY4" fmla="*/ 954566 h 2006714"/>
                  <a:gd name="connsiteX5" fmla="*/ 2075622 w 2368859"/>
                  <a:gd name="connsiteY5" fmla="*/ 1224683 h 2006714"/>
                  <a:gd name="connsiteX6" fmla="*/ 2359992 w 2368859"/>
                  <a:gd name="connsiteY6" fmla="*/ 2006714 h 2006714"/>
                  <a:gd name="connsiteX7" fmla="*/ 2125535 w 2368859"/>
                  <a:gd name="connsiteY7" fmla="*/ 1911984 h 2006714"/>
                  <a:gd name="connsiteX8" fmla="*/ 1925797 w 2368859"/>
                  <a:gd name="connsiteY8" fmla="*/ 1362695 h 2006714"/>
                  <a:gd name="connsiteX9" fmla="*/ 1835007 w 2368859"/>
                  <a:gd name="connsiteY9" fmla="*/ 1446326 h 2006714"/>
                  <a:gd name="connsiteX10" fmla="*/ 1832928 w 2368859"/>
                  <a:gd name="connsiteY10" fmla="*/ 1793761 h 2006714"/>
                  <a:gd name="connsiteX11" fmla="*/ 1629882 w 2368859"/>
                  <a:gd name="connsiteY11" fmla="*/ 1711722 h 2006714"/>
                  <a:gd name="connsiteX12" fmla="*/ 1082676 w 2368859"/>
                  <a:gd name="connsiteY12" fmla="*/ 434897 h 2006714"/>
                  <a:gd name="connsiteX13" fmla="*/ 1285722 w 2368859"/>
                  <a:gd name="connsiteY13" fmla="*/ 516935 h 2006714"/>
                  <a:gd name="connsiteX14" fmla="*/ 1281038 w 2368859"/>
                  <a:gd name="connsiteY14" fmla="*/ 1299554 h 2006714"/>
                  <a:gd name="connsiteX15" fmla="*/ 1584902 w 2368859"/>
                  <a:gd name="connsiteY15" fmla="*/ 1422327 h 2006714"/>
                  <a:gd name="connsiteX16" fmla="*/ 1583282 w 2368859"/>
                  <a:gd name="connsiteY16" fmla="*/ 1692894 h 2006714"/>
                  <a:gd name="connsiteX17" fmla="*/ 1279418 w 2368859"/>
                  <a:gd name="connsiteY17" fmla="*/ 1570122 h 2006714"/>
                  <a:gd name="connsiteX18" fmla="*/ 1076372 w 2368859"/>
                  <a:gd name="connsiteY18" fmla="*/ 1488084 h 2006714"/>
                  <a:gd name="connsiteX19" fmla="*/ 1076372 w 2368859"/>
                  <a:gd name="connsiteY19" fmla="*/ 1488083 h 2006714"/>
                  <a:gd name="connsiteX20" fmla="*/ 1077991 w 2368859"/>
                  <a:gd name="connsiteY20" fmla="*/ 1217516 h 2006714"/>
                  <a:gd name="connsiteX21" fmla="*/ 1077992 w 2368859"/>
                  <a:gd name="connsiteY21" fmla="*/ 1217516 h 2006714"/>
                  <a:gd name="connsiteX22" fmla="*/ 791764 w 2368859"/>
                  <a:gd name="connsiteY22" fmla="*/ 317357 h 2006714"/>
                  <a:gd name="connsiteX23" fmla="*/ 994810 w 2368859"/>
                  <a:gd name="connsiteY23" fmla="*/ 399396 h 2006714"/>
                  <a:gd name="connsiteX24" fmla="*/ 988506 w 2368859"/>
                  <a:gd name="connsiteY24" fmla="*/ 1452582 h 2006714"/>
                  <a:gd name="connsiteX25" fmla="*/ 785461 w 2368859"/>
                  <a:gd name="connsiteY25" fmla="*/ 1370544 h 2006714"/>
                  <a:gd name="connsiteX26" fmla="*/ 6303 w 2368859"/>
                  <a:gd name="connsiteY26" fmla="*/ 0 h 2006714"/>
                  <a:gd name="connsiteX27" fmla="*/ 63893 w 2368859"/>
                  <a:gd name="connsiteY27" fmla="*/ 23269 h 2006714"/>
                  <a:gd name="connsiteX28" fmla="*/ 305113 w 2368859"/>
                  <a:gd name="connsiteY28" fmla="*/ 120731 h 2006714"/>
                  <a:gd name="connsiteX29" fmla="*/ 354182 w 2368859"/>
                  <a:gd name="connsiteY29" fmla="*/ 294567 h 2006714"/>
                  <a:gd name="connsiteX30" fmla="*/ 405090 w 2368859"/>
                  <a:gd name="connsiteY30" fmla="*/ 161125 h 2006714"/>
                  <a:gd name="connsiteX31" fmla="*/ 646308 w 2368859"/>
                  <a:gd name="connsiteY31" fmla="*/ 258586 h 2006714"/>
                  <a:gd name="connsiteX32" fmla="*/ 692989 w 2368859"/>
                  <a:gd name="connsiteY32" fmla="*/ 277447 h 2006714"/>
                  <a:gd name="connsiteX33" fmla="*/ 686686 w 2368859"/>
                  <a:gd name="connsiteY33" fmla="*/ 1330635 h 2006714"/>
                  <a:gd name="connsiteX34" fmla="*/ 483640 w 2368859"/>
                  <a:gd name="connsiteY34" fmla="*/ 1248597 h 2006714"/>
                  <a:gd name="connsiteX35" fmla="*/ 487067 w 2368859"/>
                  <a:gd name="connsiteY35" fmla="*/ 675997 h 2006714"/>
                  <a:gd name="connsiteX36" fmla="*/ 349745 w 2368859"/>
                  <a:gd name="connsiteY36" fmla="*/ 1035950 h 2006714"/>
                  <a:gd name="connsiteX37" fmla="*/ 206673 w 2368859"/>
                  <a:gd name="connsiteY37" fmla="*/ 529093 h 2006714"/>
                  <a:gd name="connsiteX38" fmla="*/ 203045 w 2368859"/>
                  <a:gd name="connsiteY38" fmla="*/ 1135225 h 2006714"/>
                  <a:gd name="connsiteX39" fmla="*/ 0 w 2368859"/>
                  <a:gd name="connsiteY39" fmla="*/ 1053187 h 2006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368859" h="2006714">
                    <a:moveTo>
                      <a:pt x="1636186" y="658537"/>
                    </a:moveTo>
                    <a:lnTo>
                      <a:pt x="1839232" y="740575"/>
                    </a:lnTo>
                    <a:lnTo>
                      <a:pt x="1837298" y="1063687"/>
                    </a:lnTo>
                    <a:lnTo>
                      <a:pt x="2081709" y="838546"/>
                    </a:lnTo>
                    <a:lnTo>
                      <a:pt x="2368859" y="954566"/>
                    </a:lnTo>
                    <a:lnTo>
                      <a:pt x="2075622" y="1224683"/>
                    </a:lnTo>
                    <a:lnTo>
                      <a:pt x="2359992" y="2006714"/>
                    </a:lnTo>
                    <a:lnTo>
                      <a:pt x="2125535" y="1911984"/>
                    </a:lnTo>
                    <a:lnTo>
                      <a:pt x="1925797" y="1362695"/>
                    </a:lnTo>
                    <a:lnTo>
                      <a:pt x="1835007" y="1446326"/>
                    </a:lnTo>
                    <a:lnTo>
                      <a:pt x="1832928" y="1793761"/>
                    </a:lnTo>
                    <a:lnTo>
                      <a:pt x="1629882" y="1711722"/>
                    </a:lnTo>
                    <a:close/>
                    <a:moveTo>
                      <a:pt x="1082676" y="434897"/>
                    </a:moveTo>
                    <a:lnTo>
                      <a:pt x="1285722" y="516935"/>
                    </a:lnTo>
                    <a:lnTo>
                      <a:pt x="1281038" y="1299554"/>
                    </a:lnTo>
                    <a:lnTo>
                      <a:pt x="1584902" y="1422327"/>
                    </a:lnTo>
                    <a:lnTo>
                      <a:pt x="1583282" y="1692894"/>
                    </a:lnTo>
                    <a:lnTo>
                      <a:pt x="1279418" y="1570122"/>
                    </a:lnTo>
                    <a:lnTo>
                      <a:pt x="1076372" y="1488084"/>
                    </a:lnTo>
                    <a:lnTo>
                      <a:pt x="1076372" y="1488083"/>
                    </a:lnTo>
                    <a:lnTo>
                      <a:pt x="1077991" y="1217516"/>
                    </a:lnTo>
                    <a:lnTo>
                      <a:pt x="1077992" y="1217516"/>
                    </a:lnTo>
                    <a:close/>
                    <a:moveTo>
                      <a:pt x="791764" y="317357"/>
                    </a:moveTo>
                    <a:lnTo>
                      <a:pt x="994810" y="399396"/>
                    </a:lnTo>
                    <a:lnTo>
                      <a:pt x="988506" y="1452582"/>
                    </a:lnTo>
                    <a:lnTo>
                      <a:pt x="785461" y="1370544"/>
                    </a:lnTo>
                    <a:close/>
                    <a:moveTo>
                      <a:pt x="6303" y="0"/>
                    </a:moveTo>
                    <a:lnTo>
                      <a:pt x="63893" y="23269"/>
                    </a:lnTo>
                    <a:lnTo>
                      <a:pt x="305113" y="120731"/>
                    </a:lnTo>
                    <a:lnTo>
                      <a:pt x="354182" y="294567"/>
                    </a:lnTo>
                    <a:lnTo>
                      <a:pt x="405090" y="161125"/>
                    </a:lnTo>
                    <a:lnTo>
                      <a:pt x="646308" y="258586"/>
                    </a:lnTo>
                    <a:lnTo>
                      <a:pt x="692989" y="277447"/>
                    </a:lnTo>
                    <a:lnTo>
                      <a:pt x="686686" y="1330635"/>
                    </a:lnTo>
                    <a:lnTo>
                      <a:pt x="483640" y="1248597"/>
                    </a:lnTo>
                    <a:lnTo>
                      <a:pt x="487067" y="675997"/>
                    </a:lnTo>
                    <a:lnTo>
                      <a:pt x="349745" y="1035950"/>
                    </a:lnTo>
                    <a:lnTo>
                      <a:pt x="206673" y="529093"/>
                    </a:lnTo>
                    <a:lnTo>
                      <a:pt x="203045" y="1135225"/>
                    </a:lnTo>
                    <a:lnTo>
                      <a:pt x="0" y="105318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" name="二等辺三角形 9">
              <a:extLst>
                <a:ext uri="{FF2B5EF4-FFF2-40B4-BE49-F238E27FC236}">
                  <a16:creationId xmlns:a16="http://schemas.microsoft.com/office/drawing/2014/main" id="{AFAFDE26-9D03-A051-9676-B70B8E3B116E}"/>
                </a:ext>
              </a:extLst>
            </p:cNvPr>
            <p:cNvSpPr/>
            <p:nvPr/>
          </p:nvSpPr>
          <p:spPr>
            <a:xfrm rot="15300000" flipH="1">
              <a:off x="4812059" y="4076416"/>
              <a:ext cx="150731" cy="223017"/>
            </a:xfrm>
            <a:custGeom>
              <a:avLst/>
              <a:gdLst>
                <a:gd name="connsiteX0" fmla="*/ 114300 w 228600"/>
                <a:gd name="connsiteY0" fmla="*/ 0 h 338230"/>
                <a:gd name="connsiteX1" fmla="*/ 210723 w 228600"/>
                <a:gd name="connsiteY1" fmla="*/ 166246 h 338230"/>
                <a:gd name="connsiteX2" fmla="*/ 220282 w 228600"/>
                <a:gd name="connsiteY2" fmla="*/ 182727 h 338230"/>
                <a:gd name="connsiteX3" fmla="*/ 222580 w 228600"/>
                <a:gd name="connsiteY3" fmla="*/ 186690 h 338230"/>
                <a:gd name="connsiteX4" fmla="*/ 221082 w 228600"/>
                <a:gd name="connsiteY4" fmla="*/ 186690 h 338230"/>
                <a:gd name="connsiteX5" fmla="*/ 228600 w 228600"/>
                <a:gd name="connsiteY5" fmla="*/ 223930 h 338230"/>
                <a:gd name="connsiteX6" fmla="*/ 114300 w 228600"/>
                <a:gd name="connsiteY6" fmla="*/ 338230 h 338230"/>
                <a:gd name="connsiteX7" fmla="*/ 0 w 228600"/>
                <a:gd name="connsiteY7" fmla="*/ 223930 h 338230"/>
                <a:gd name="connsiteX8" fmla="*/ 7519 w 228600"/>
                <a:gd name="connsiteY8" fmla="*/ 186690 h 338230"/>
                <a:gd name="connsiteX9" fmla="*/ 6020 w 228600"/>
                <a:gd name="connsiteY9" fmla="*/ 186690 h 338230"/>
                <a:gd name="connsiteX10" fmla="*/ 17878 w 228600"/>
                <a:gd name="connsiteY10" fmla="*/ 166246 h 338230"/>
                <a:gd name="connsiteX11" fmla="*/ 114300 w 228600"/>
                <a:gd name="connsiteY11" fmla="*/ 0 h 338230"/>
                <a:gd name="connsiteX0" fmla="*/ 114300 w 228600"/>
                <a:gd name="connsiteY0" fmla="*/ 0 h 338230"/>
                <a:gd name="connsiteX1" fmla="*/ 210723 w 228600"/>
                <a:gd name="connsiteY1" fmla="*/ 166246 h 338230"/>
                <a:gd name="connsiteX2" fmla="*/ 220282 w 228600"/>
                <a:gd name="connsiteY2" fmla="*/ 182727 h 338230"/>
                <a:gd name="connsiteX3" fmla="*/ 222580 w 228600"/>
                <a:gd name="connsiteY3" fmla="*/ 186690 h 338230"/>
                <a:gd name="connsiteX4" fmla="*/ 228600 w 228600"/>
                <a:gd name="connsiteY4" fmla="*/ 223930 h 338230"/>
                <a:gd name="connsiteX5" fmla="*/ 114300 w 228600"/>
                <a:gd name="connsiteY5" fmla="*/ 338230 h 338230"/>
                <a:gd name="connsiteX6" fmla="*/ 0 w 228600"/>
                <a:gd name="connsiteY6" fmla="*/ 223930 h 338230"/>
                <a:gd name="connsiteX7" fmla="*/ 7519 w 228600"/>
                <a:gd name="connsiteY7" fmla="*/ 186690 h 338230"/>
                <a:gd name="connsiteX8" fmla="*/ 6020 w 228600"/>
                <a:gd name="connsiteY8" fmla="*/ 186690 h 338230"/>
                <a:gd name="connsiteX9" fmla="*/ 17878 w 228600"/>
                <a:gd name="connsiteY9" fmla="*/ 166246 h 338230"/>
                <a:gd name="connsiteX10" fmla="*/ 114300 w 228600"/>
                <a:gd name="connsiteY10" fmla="*/ 0 h 338230"/>
                <a:gd name="connsiteX0" fmla="*/ 114300 w 228600"/>
                <a:gd name="connsiteY0" fmla="*/ 0 h 338230"/>
                <a:gd name="connsiteX1" fmla="*/ 210723 w 228600"/>
                <a:gd name="connsiteY1" fmla="*/ 166246 h 338230"/>
                <a:gd name="connsiteX2" fmla="*/ 220282 w 228600"/>
                <a:gd name="connsiteY2" fmla="*/ 182727 h 338230"/>
                <a:gd name="connsiteX3" fmla="*/ 228600 w 228600"/>
                <a:gd name="connsiteY3" fmla="*/ 223930 h 338230"/>
                <a:gd name="connsiteX4" fmla="*/ 114300 w 228600"/>
                <a:gd name="connsiteY4" fmla="*/ 338230 h 338230"/>
                <a:gd name="connsiteX5" fmla="*/ 0 w 228600"/>
                <a:gd name="connsiteY5" fmla="*/ 223930 h 338230"/>
                <a:gd name="connsiteX6" fmla="*/ 7519 w 228600"/>
                <a:gd name="connsiteY6" fmla="*/ 186690 h 338230"/>
                <a:gd name="connsiteX7" fmla="*/ 6020 w 228600"/>
                <a:gd name="connsiteY7" fmla="*/ 186690 h 338230"/>
                <a:gd name="connsiteX8" fmla="*/ 17878 w 228600"/>
                <a:gd name="connsiteY8" fmla="*/ 166246 h 338230"/>
                <a:gd name="connsiteX9" fmla="*/ 114300 w 228600"/>
                <a:gd name="connsiteY9" fmla="*/ 0 h 338230"/>
                <a:gd name="connsiteX0" fmla="*/ 114300 w 228600"/>
                <a:gd name="connsiteY0" fmla="*/ 0 h 338230"/>
                <a:gd name="connsiteX1" fmla="*/ 210723 w 228600"/>
                <a:gd name="connsiteY1" fmla="*/ 166246 h 338230"/>
                <a:gd name="connsiteX2" fmla="*/ 220282 w 228600"/>
                <a:gd name="connsiteY2" fmla="*/ 182727 h 338230"/>
                <a:gd name="connsiteX3" fmla="*/ 228600 w 228600"/>
                <a:gd name="connsiteY3" fmla="*/ 223930 h 338230"/>
                <a:gd name="connsiteX4" fmla="*/ 114300 w 228600"/>
                <a:gd name="connsiteY4" fmla="*/ 338230 h 338230"/>
                <a:gd name="connsiteX5" fmla="*/ 0 w 228600"/>
                <a:gd name="connsiteY5" fmla="*/ 223930 h 338230"/>
                <a:gd name="connsiteX6" fmla="*/ 7519 w 228600"/>
                <a:gd name="connsiteY6" fmla="*/ 186690 h 338230"/>
                <a:gd name="connsiteX7" fmla="*/ 17878 w 228600"/>
                <a:gd name="connsiteY7" fmla="*/ 166246 h 338230"/>
                <a:gd name="connsiteX8" fmla="*/ 114300 w 228600"/>
                <a:gd name="connsiteY8" fmla="*/ 0 h 338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8600" h="338230">
                  <a:moveTo>
                    <a:pt x="114300" y="0"/>
                  </a:moveTo>
                  <a:lnTo>
                    <a:pt x="210723" y="166246"/>
                  </a:lnTo>
                  <a:cubicBezTo>
                    <a:pt x="215683" y="170713"/>
                    <a:pt x="218520" y="176484"/>
                    <a:pt x="220282" y="182727"/>
                  </a:cubicBezTo>
                  <a:lnTo>
                    <a:pt x="228600" y="223930"/>
                  </a:lnTo>
                  <a:cubicBezTo>
                    <a:pt x="228600" y="287056"/>
                    <a:pt x="177426" y="338230"/>
                    <a:pt x="114300" y="338230"/>
                  </a:cubicBezTo>
                  <a:cubicBezTo>
                    <a:pt x="51174" y="338230"/>
                    <a:pt x="0" y="287056"/>
                    <a:pt x="0" y="223930"/>
                  </a:cubicBezTo>
                  <a:lnTo>
                    <a:pt x="7519" y="186690"/>
                  </a:lnTo>
                  <a:lnTo>
                    <a:pt x="17878" y="166246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二等辺三角形 9">
              <a:extLst>
                <a:ext uri="{FF2B5EF4-FFF2-40B4-BE49-F238E27FC236}">
                  <a16:creationId xmlns:a16="http://schemas.microsoft.com/office/drawing/2014/main" id="{3FF9727D-8F60-1D60-728F-9344AEC7C125}"/>
                </a:ext>
              </a:extLst>
            </p:cNvPr>
            <p:cNvSpPr/>
            <p:nvPr/>
          </p:nvSpPr>
          <p:spPr>
            <a:xfrm rot="7200000" flipH="1">
              <a:off x="3699225" y="3808180"/>
              <a:ext cx="150731" cy="223017"/>
            </a:xfrm>
            <a:custGeom>
              <a:avLst/>
              <a:gdLst>
                <a:gd name="connsiteX0" fmla="*/ 114300 w 228600"/>
                <a:gd name="connsiteY0" fmla="*/ 0 h 338230"/>
                <a:gd name="connsiteX1" fmla="*/ 210723 w 228600"/>
                <a:gd name="connsiteY1" fmla="*/ 166246 h 338230"/>
                <a:gd name="connsiteX2" fmla="*/ 220282 w 228600"/>
                <a:gd name="connsiteY2" fmla="*/ 182727 h 338230"/>
                <a:gd name="connsiteX3" fmla="*/ 222580 w 228600"/>
                <a:gd name="connsiteY3" fmla="*/ 186690 h 338230"/>
                <a:gd name="connsiteX4" fmla="*/ 221082 w 228600"/>
                <a:gd name="connsiteY4" fmla="*/ 186690 h 338230"/>
                <a:gd name="connsiteX5" fmla="*/ 228600 w 228600"/>
                <a:gd name="connsiteY5" fmla="*/ 223930 h 338230"/>
                <a:gd name="connsiteX6" fmla="*/ 114300 w 228600"/>
                <a:gd name="connsiteY6" fmla="*/ 338230 h 338230"/>
                <a:gd name="connsiteX7" fmla="*/ 0 w 228600"/>
                <a:gd name="connsiteY7" fmla="*/ 223930 h 338230"/>
                <a:gd name="connsiteX8" fmla="*/ 7519 w 228600"/>
                <a:gd name="connsiteY8" fmla="*/ 186690 h 338230"/>
                <a:gd name="connsiteX9" fmla="*/ 6020 w 228600"/>
                <a:gd name="connsiteY9" fmla="*/ 186690 h 338230"/>
                <a:gd name="connsiteX10" fmla="*/ 17878 w 228600"/>
                <a:gd name="connsiteY10" fmla="*/ 166246 h 338230"/>
                <a:gd name="connsiteX11" fmla="*/ 114300 w 228600"/>
                <a:gd name="connsiteY11" fmla="*/ 0 h 338230"/>
                <a:gd name="connsiteX0" fmla="*/ 114300 w 228600"/>
                <a:gd name="connsiteY0" fmla="*/ 0 h 338230"/>
                <a:gd name="connsiteX1" fmla="*/ 210723 w 228600"/>
                <a:gd name="connsiteY1" fmla="*/ 166246 h 338230"/>
                <a:gd name="connsiteX2" fmla="*/ 220282 w 228600"/>
                <a:gd name="connsiteY2" fmla="*/ 182727 h 338230"/>
                <a:gd name="connsiteX3" fmla="*/ 222580 w 228600"/>
                <a:gd name="connsiteY3" fmla="*/ 186690 h 338230"/>
                <a:gd name="connsiteX4" fmla="*/ 228600 w 228600"/>
                <a:gd name="connsiteY4" fmla="*/ 223930 h 338230"/>
                <a:gd name="connsiteX5" fmla="*/ 114300 w 228600"/>
                <a:gd name="connsiteY5" fmla="*/ 338230 h 338230"/>
                <a:gd name="connsiteX6" fmla="*/ 0 w 228600"/>
                <a:gd name="connsiteY6" fmla="*/ 223930 h 338230"/>
                <a:gd name="connsiteX7" fmla="*/ 7519 w 228600"/>
                <a:gd name="connsiteY7" fmla="*/ 186690 h 338230"/>
                <a:gd name="connsiteX8" fmla="*/ 6020 w 228600"/>
                <a:gd name="connsiteY8" fmla="*/ 186690 h 338230"/>
                <a:gd name="connsiteX9" fmla="*/ 17878 w 228600"/>
                <a:gd name="connsiteY9" fmla="*/ 166246 h 338230"/>
                <a:gd name="connsiteX10" fmla="*/ 114300 w 228600"/>
                <a:gd name="connsiteY10" fmla="*/ 0 h 338230"/>
                <a:gd name="connsiteX0" fmla="*/ 114300 w 228600"/>
                <a:gd name="connsiteY0" fmla="*/ 0 h 338230"/>
                <a:gd name="connsiteX1" fmla="*/ 210723 w 228600"/>
                <a:gd name="connsiteY1" fmla="*/ 166246 h 338230"/>
                <a:gd name="connsiteX2" fmla="*/ 220282 w 228600"/>
                <a:gd name="connsiteY2" fmla="*/ 182727 h 338230"/>
                <a:gd name="connsiteX3" fmla="*/ 228600 w 228600"/>
                <a:gd name="connsiteY3" fmla="*/ 223930 h 338230"/>
                <a:gd name="connsiteX4" fmla="*/ 114300 w 228600"/>
                <a:gd name="connsiteY4" fmla="*/ 338230 h 338230"/>
                <a:gd name="connsiteX5" fmla="*/ 0 w 228600"/>
                <a:gd name="connsiteY5" fmla="*/ 223930 h 338230"/>
                <a:gd name="connsiteX6" fmla="*/ 7519 w 228600"/>
                <a:gd name="connsiteY6" fmla="*/ 186690 h 338230"/>
                <a:gd name="connsiteX7" fmla="*/ 6020 w 228600"/>
                <a:gd name="connsiteY7" fmla="*/ 186690 h 338230"/>
                <a:gd name="connsiteX8" fmla="*/ 17878 w 228600"/>
                <a:gd name="connsiteY8" fmla="*/ 166246 h 338230"/>
                <a:gd name="connsiteX9" fmla="*/ 114300 w 228600"/>
                <a:gd name="connsiteY9" fmla="*/ 0 h 338230"/>
                <a:gd name="connsiteX0" fmla="*/ 114300 w 228600"/>
                <a:gd name="connsiteY0" fmla="*/ 0 h 338230"/>
                <a:gd name="connsiteX1" fmla="*/ 210723 w 228600"/>
                <a:gd name="connsiteY1" fmla="*/ 166246 h 338230"/>
                <a:gd name="connsiteX2" fmla="*/ 220282 w 228600"/>
                <a:gd name="connsiteY2" fmla="*/ 182727 h 338230"/>
                <a:gd name="connsiteX3" fmla="*/ 228600 w 228600"/>
                <a:gd name="connsiteY3" fmla="*/ 223930 h 338230"/>
                <a:gd name="connsiteX4" fmla="*/ 114300 w 228600"/>
                <a:gd name="connsiteY4" fmla="*/ 338230 h 338230"/>
                <a:gd name="connsiteX5" fmla="*/ 0 w 228600"/>
                <a:gd name="connsiteY5" fmla="*/ 223930 h 338230"/>
                <a:gd name="connsiteX6" fmla="*/ 7519 w 228600"/>
                <a:gd name="connsiteY6" fmla="*/ 186690 h 338230"/>
                <a:gd name="connsiteX7" fmla="*/ 17878 w 228600"/>
                <a:gd name="connsiteY7" fmla="*/ 166246 h 338230"/>
                <a:gd name="connsiteX8" fmla="*/ 114300 w 228600"/>
                <a:gd name="connsiteY8" fmla="*/ 0 h 338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8600" h="338230">
                  <a:moveTo>
                    <a:pt x="114300" y="0"/>
                  </a:moveTo>
                  <a:lnTo>
                    <a:pt x="210723" y="166246"/>
                  </a:lnTo>
                  <a:cubicBezTo>
                    <a:pt x="215683" y="170713"/>
                    <a:pt x="218520" y="176484"/>
                    <a:pt x="220282" y="182727"/>
                  </a:cubicBezTo>
                  <a:lnTo>
                    <a:pt x="228600" y="223930"/>
                  </a:lnTo>
                  <a:cubicBezTo>
                    <a:pt x="228600" y="287056"/>
                    <a:pt x="177426" y="338230"/>
                    <a:pt x="114300" y="338230"/>
                  </a:cubicBezTo>
                  <a:cubicBezTo>
                    <a:pt x="51174" y="338230"/>
                    <a:pt x="0" y="287056"/>
                    <a:pt x="0" y="223930"/>
                  </a:cubicBezTo>
                  <a:lnTo>
                    <a:pt x="7519" y="186690"/>
                  </a:lnTo>
                  <a:lnTo>
                    <a:pt x="17878" y="166246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二等辺三角形 9">
              <a:extLst>
                <a:ext uri="{FF2B5EF4-FFF2-40B4-BE49-F238E27FC236}">
                  <a16:creationId xmlns:a16="http://schemas.microsoft.com/office/drawing/2014/main" id="{0AA3264F-5B2F-88C1-56AE-F61BBFEA66CA}"/>
                </a:ext>
              </a:extLst>
            </p:cNvPr>
            <p:cNvSpPr/>
            <p:nvPr/>
          </p:nvSpPr>
          <p:spPr>
            <a:xfrm rot="5400000" flipH="1">
              <a:off x="3501106" y="4173941"/>
              <a:ext cx="150731" cy="223017"/>
            </a:xfrm>
            <a:custGeom>
              <a:avLst/>
              <a:gdLst>
                <a:gd name="connsiteX0" fmla="*/ 114300 w 228600"/>
                <a:gd name="connsiteY0" fmla="*/ 0 h 338230"/>
                <a:gd name="connsiteX1" fmla="*/ 210723 w 228600"/>
                <a:gd name="connsiteY1" fmla="*/ 166246 h 338230"/>
                <a:gd name="connsiteX2" fmla="*/ 220282 w 228600"/>
                <a:gd name="connsiteY2" fmla="*/ 182727 h 338230"/>
                <a:gd name="connsiteX3" fmla="*/ 222580 w 228600"/>
                <a:gd name="connsiteY3" fmla="*/ 186690 h 338230"/>
                <a:gd name="connsiteX4" fmla="*/ 221082 w 228600"/>
                <a:gd name="connsiteY4" fmla="*/ 186690 h 338230"/>
                <a:gd name="connsiteX5" fmla="*/ 228600 w 228600"/>
                <a:gd name="connsiteY5" fmla="*/ 223930 h 338230"/>
                <a:gd name="connsiteX6" fmla="*/ 114300 w 228600"/>
                <a:gd name="connsiteY6" fmla="*/ 338230 h 338230"/>
                <a:gd name="connsiteX7" fmla="*/ 0 w 228600"/>
                <a:gd name="connsiteY7" fmla="*/ 223930 h 338230"/>
                <a:gd name="connsiteX8" fmla="*/ 7519 w 228600"/>
                <a:gd name="connsiteY8" fmla="*/ 186690 h 338230"/>
                <a:gd name="connsiteX9" fmla="*/ 6020 w 228600"/>
                <a:gd name="connsiteY9" fmla="*/ 186690 h 338230"/>
                <a:gd name="connsiteX10" fmla="*/ 17878 w 228600"/>
                <a:gd name="connsiteY10" fmla="*/ 166246 h 338230"/>
                <a:gd name="connsiteX11" fmla="*/ 114300 w 228600"/>
                <a:gd name="connsiteY11" fmla="*/ 0 h 338230"/>
                <a:gd name="connsiteX0" fmla="*/ 114300 w 228600"/>
                <a:gd name="connsiteY0" fmla="*/ 0 h 338230"/>
                <a:gd name="connsiteX1" fmla="*/ 210723 w 228600"/>
                <a:gd name="connsiteY1" fmla="*/ 166246 h 338230"/>
                <a:gd name="connsiteX2" fmla="*/ 220282 w 228600"/>
                <a:gd name="connsiteY2" fmla="*/ 182727 h 338230"/>
                <a:gd name="connsiteX3" fmla="*/ 222580 w 228600"/>
                <a:gd name="connsiteY3" fmla="*/ 186690 h 338230"/>
                <a:gd name="connsiteX4" fmla="*/ 228600 w 228600"/>
                <a:gd name="connsiteY4" fmla="*/ 223930 h 338230"/>
                <a:gd name="connsiteX5" fmla="*/ 114300 w 228600"/>
                <a:gd name="connsiteY5" fmla="*/ 338230 h 338230"/>
                <a:gd name="connsiteX6" fmla="*/ 0 w 228600"/>
                <a:gd name="connsiteY6" fmla="*/ 223930 h 338230"/>
                <a:gd name="connsiteX7" fmla="*/ 7519 w 228600"/>
                <a:gd name="connsiteY7" fmla="*/ 186690 h 338230"/>
                <a:gd name="connsiteX8" fmla="*/ 6020 w 228600"/>
                <a:gd name="connsiteY8" fmla="*/ 186690 h 338230"/>
                <a:gd name="connsiteX9" fmla="*/ 17878 w 228600"/>
                <a:gd name="connsiteY9" fmla="*/ 166246 h 338230"/>
                <a:gd name="connsiteX10" fmla="*/ 114300 w 228600"/>
                <a:gd name="connsiteY10" fmla="*/ 0 h 338230"/>
                <a:gd name="connsiteX0" fmla="*/ 114300 w 228600"/>
                <a:gd name="connsiteY0" fmla="*/ 0 h 338230"/>
                <a:gd name="connsiteX1" fmla="*/ 210723 w 228600"/>
                <a:gd name="connsiteY1" fmla="*/ 166246 h 338230"/>
                <a:gd name="connsiteX2" fmla="*/ 220282 w 228600"/>
                <a:gd name="connsiteY2" fmla="*/ 182727 h 338230"/>
                <a:gd name="connsiteX3" fmla="*/ 228600 w 228600"/>
                <a:gd name="connsiteY3" fmla="*/ 223930 h 338230"/>
                <a:gd name="connsiteX4" fmla="*/ 114300 w 228600"/>
                <a:gd name="connsiteY4" fmla="*/ 338230 h 338230"/>
                <a:gd name="connsiteX5" fmla="*/ 0 w 228600"/>
                <a:gd name="connsiteY5" fmla="*/ 223930 h 338230"/>
                <a:gd name="connsiteX6" fmla="*/ 7519 w 228600"/>
                <a:gd name="connsiteY6" fmla="*/ 186690 h 338230"/>
                <a:gd name="connsiteX7" fmla="*/ 6020 w 228600"/>
                <a:gd name="connsiteY7" fmla="*/ 186690 h 338230"/>
                <a:gd name="connsiteX8" fmla="*/ 17878 w 228600"/>
                <a:gd name="connsiteY8" fmla="*/ 166246 h 338230"/>
                <a:gd name="connsiteX9" fmla="*/ 114300 w 228600"/>
                <a:gd name="connsiteY9" fmla="*/ 0 h 338230"/>
                <a:gd name="connsiteX0" fmla="*/ 114300 w 228600"/>
                <a:gd name="connsiteY0" fmla="*/ 0 h 338230"/>
                <a:gd name="connsiteX1" fmla="*/ 210723 w 228600"/>
                <a:gd name="connsiteY1" fmla="*/ 166246 h 338230"/>
                <a:gd name="connsiteX2" fmla="*/ 220282 w 228600"/>
                <a:gd name="connsiteY2" fmla="*/ 182727 h 338230"/>
                <a:gd name="connsiteX3" fmla="*/ 228600 w 228600"/>
                <a:gd name="connsiteY3" fmla="*/ 223930 h 338230"/>
                <a:gd name="connsiteX4" fmla="*/ 114300 w 228600"/>
                <a:gd name="connsiteY4" fmla="*/ 338230 h 338230"/>
                <a:gd name="connsiteX5" fmla="*/ 0 w 228600"/>
                <a:gd name="connsiteY5" fmla="*/ 223930 h 338230"/>
                <a:gd name="connsiteX6" fmla="*/ 7519 w 228600"/>
                <a:gd name="connsiteY6" fmla="*/ 186690 h 338230"/>
                <a:gd name="connsiteX7" fmla="*/ 17878 w 228600"/>
                <a:gd name="connsiteY7" fmla="*/ 166246 h 338230"/>
                <a:gd name="connsiteX8" fmla="*/ 114300 w 228600"/>
                <a:gd name="connsiteY8" fmla="*/ 0 h 338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8600" h="338230">
                  <a:moveTo>
                    <a:pt x="114300" y="0"/>
                  </a:moveTo>
                  <a:lnTo>
                    <a:pt x="210723" y="166246"/>
                  </a:lnTo>
                  <a:cubicBezTo>
                    <a:pt x="215683" y="170713"/>
                    <a:pt x="218520" y="176484"/>
                    <a:pt x="220282" y="182727"/>
                  </a:cubicBezTo>
                  <a:lnTo>
                    <a:pt x="228600" y="223930"/>
                  </a:lnTo>
                  <a:cubicBezTo>
                    <a:pt x="228600" y="287056"/>
                    <a:pt x="177426" y="338230"/>
                    <a:pt x="114300" y="338230"/>
                  </a:cubicBezTo>
                  <a:cubicBezTo>
                    <a:pt x="51174" y="338230"/>
                    <a:pt x="0" y="287056"/>
                    <a:pt x="0" y="223930"/>
                  </a:cubicBezTo>
                  <a:lnTo>
                    <a:pt x="7519" y="186690"/>
                  </a:lnTo>
                  <a:lnTo>
                    <a:pt x="17878" y="166246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ACABE388-3893-87AB-651E-2F030B8F4F03}"/>
              </a:ext>
            </a:extLst>
          </p:cNvPr>
          <p:cNvGrpSpPr/>
          <p:nvPr/>
        </p:nvGrpSpPr>
        <p:grpSpPr>
          <a:xfrm>
            <a:off x="677525" y="3519005"/>
            <a:ext cx="1410851" cy="3195360"/>
            <a:chOff x="468859" y="511969"/>
            <a:chExt cx="2241775" cy="5077276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7F63D1C3-A893-0FEB-F823-25AC2C20374A}"/>
                </a:ext>
              </a:extLst>
            </p:cNvPr>
            <p:cNvGrpSpPr/>
            <p:nvPr/>
          </p:nvGrpSpPr>
          <p:grpSpPr>
            <a:xfrm>
              <a:off x="468859" y="511969"/>
              <a:ext cx="2241775" cy="5077276"/>
              <a:chOff x="-2152533" y="511969"/>
              <a:chExt cx="2241775" cy="7091238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C4E23A99-76E9-67CE-FD46-9EEE1F2D3316}"/>
                  </a:ext>
                </a:extLst>
              </p:cNvPr>
              <p:cNvGrpSpPr/>
              <p:nvPr/>
            </p:nvGrpSpPr>
            <p:grpSpPr>
              <a:xfrm>
                <a:off x="-2152533" y="511969"/>
                <a:ext cx="2241775" cy="2000471"/>
                <a:chOff x="1208584" y="511969"/>
                <a:chExt cx="2241775" cy="2000471"/>
              </a:xfrm>
              <a:solidFill>
                <a:srgbClr val="00B0F0"/>
              </a:solidFill>
            </p:grpSpPr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08102704-9885-B72F-5BC7-E855F7A95355}"/>
                    </a:ext>
                  </a:extLst>
                </p:cNvPr>
                <p:cNvSpPr/>
                <p:nvPr/>
              </p:nvSpPr>
              <p:spPr>
                <a:xfrm>
                  <a:off x="2526438" y="1347816"/>
                  <a:ext cx="923921" cy="1164624"/>
                </a:xfrm>
                <a:custGeom>
                  <a:avLst/>
                  <a:gdLst>
                    <a:gd name="connsiteX0" fmla="*/ 0 w 498475"/>
                    <a:gd name="connsiteY0" fmla="*/ 765175 h 765175"/>
                    <a:gd name="connsiteX1" fmla="*/ 498475 w 498475"/>
                    <a:gd name="connsiteY1" fmla="*/ 393700 h 765175"/>
                    <a:gd name="connsiteX2" fmla="*/ 263525 w 498475"/>
                    <a:gd name="connsiteY2" fmla="*/ 0 h 765175"/>
                    <a:gd name="connsiteX3" fmla="*/ 0 w 498475"/>
                    <a:gd name="connsiteY3" fmla="*/ 765175 h 765175"/>
                    <a:gd name="connsiteX0" fmla="*/ 0 w 498475"/>
                    <a:gd name="connsiteY0" fmla="*/ 638175 h 638175"/>
                    <a:gd name="connsiteX1" fmla="*/ 498475 w 498475"/>
                    <a:gd name="connsiteY1" fmla="*/ 266700 h 638175"/>
                    <a:gd name="connsiteX2" fmla="*/ 273050 w 498475"/>
                    <a:gd name="connsiteY2" fmla="*/ 0 h 638175"/>
                    <a:gd name="connsiteX3" fmla="*/ 0 w 498475"/>
                    <a:gd name="connsiteY3" fmla="*/ 638175 h 638175"/>
                    <a:gd name="connsiteX0" fmla="*/ 0 w 501650"/>
                    <a:gd name="connsiteY0" fmla="*/ 638175 h 638175"/>
                    <a:gd name="connsiteX1" fmla="*/ 501650 w 501650"/>
                    <a:gd name="connsiteY1" fmla="*/ 266700 h 638175"/>
                    <a:gd name="connsiteX2" fmla="*/ 273050 w 501650"/>
                    <a:gd name="connsiteY2" fmla="*/ 0 h 638175"/>
                    <a:gd name="connsiteX3" fmla="*/ 0 w 501650"/>
                    <a:gd name="connsiteY3" fmla="*/ 638175 h 638175"/>
                    <a:gd name="connsiteX0" fmla="*/ 0 w 503961"/>
                    <a:gd name="connsiteY0" fmla="*/ 638175 h 638175"/>
                    <a:gd name="connsiteX1" fmla="*/ 503961 w 503961"/>
                    <a:gd name="connsiteY1" fmla="*/ 241857 h 638175"/>
                    <a:gd name="connsiteX2" fmla="*/ 273050 w 503961"/>
                    <a:gd name="connsiteY2" fmla="*/ 0 h 638175"/>
                    <a:gd name="connsiteX3" fmla="*/ 0 w 503961"/>
                    <a:gd name="connsiteY3" fmla="*/ 638175 h 638175"/>
                    <a:gd name="connsiteX0" fmla="*/ 0 w 502420"/>
                    <a:gd name="connsiteY0" fmla="*/ 638175 h 638175"/>
                    <a:gd name="connsiteX1" fmla="*/ 502420 w 502420"/>
                    <a:gd name="connsiteY1" fmla="*/ 264371 h 638175"/>
                    <a:gd name="connsiteX2" fmla="*/ 273050 w 502420"/>
                    <a:gd name="connsiteY2" fmla="*/ 0 h 638175"/>
                    <a:gd name="connsiteX3" fmla="*/ 0 w 502420"/>
                    <a:gd name="connsiteY3" fmla="*/ 638175 h 638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2420" h="638175">
                      <a:moveTo>
                        <a:pt x="0" y="638175"/>
                      </a:moveTo>
                      <a:lnTo>
                        <a:pt x="502420" y="264371"/>
                      </a:lnTo>
                      <a:lnTo>
                        <a:pt x="273050" y="0"/>
                      </a:lnTo>
                      <a:lnTo>
                        <a:pt x="0" y="638175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847CCC7A-6905-2E2D-3F26-764CA1581221}"/>
                    </a:ext>
                  </a:extLst>
                </p:cNvPr>
                <p:cNvSpPr/>
                <p:nvPr/>
              </p:nvSpPr>
              <p:spPr>
                <a:xfrm>
                  <a:off x="1208584" y="665881"/>
                  <a:ext cx="1818296" cy="1846559"/>
                </a:xfrm>
                <a:custGeom>
                  <a:avLst/>
                  <a:gdLst>
                    <a:gd name="connsiteX0" fmla="*/ 843952 w 3765078"/>
                    <a:gd name="connsiteY0" fmla="*/ 0 h 3103637"/>
                    <a:gd name="connsiteX1" fmla="*/ 1552897 w 3765078"/>
                    <a:gd name="connsiteY1" fmla="*/ 810900 h 3103637"/>
                    <a:gd name="connsiteX2" fmla="*/ 1446705 w 3765078"/>
                    <a:gd name="connsiteY2" fmla="*/ 889306 h 3103637"/>
                    <a:gd name="connsiteX3" fmla="*/ 2839663 w 3765078"/>
                    <a:gd name="connsiteY3" fmla="*/ 1648256 h 3103637"/>
                    <a:gd name="connsiteX4" fmla="*/ 3056133 w 3765078"/>
                    <a:gd name="connsiteY4" fmla="*/ 1146175 h 3103637"/>
                    <a:gd name="connsiteX5" fmla="*/ 3765078 w 3765078"/>
                    <a:gd name="connsiteY5" fmla="*/ 1957075 h 3103637"/>
                    <a:gd name="connsiteX6" fmla="*/ 2212181 w 3765078"/>
                    <a:gd name="connsiteY6" fmla="*/ 3103637 h 3103637"/>
                    <a:gd name="connsiteX7" fmla="*/ 2553367 w 3765078"/>
                    <a:gd name="connsiteY7" fmla="*/ 2312292 h 3103637"/>
                    <a:gd name="connsiteX8" fmla="*/ 807652 w 3765078"/>
                    <a:gd name="connsiteY8" fmla="*/ 1361143 h 3103637"/>
                    <a:gd name="connsiteX9" fmla="*/ 0 w 3765078"/>
                    <a:gd name="connsiteY9" fmla="*/ 1957462 h 3103637"/>
                    <a:gd name="connsiteX0" fmla="*/ 843952 w 3056133"/>
                    <a:gd name="connsiteY0" fmla="*/ 0 h 3103637"/>
                    <a:gd name="connsiteX1" fmla="*/ 1552897 w 3056133"/>
                    <a:gd name="connsiteY1" fmla="*/ 810900 h 3103637"/>
                    <a:gd name="connsiteX2" fmla="*/ 1446705 w 3056133"/>
                    <a:gd name="connsiteY2" fmla="*/ 889306 h 3103637"/>
                    <a:gd name="connsiteX3" fmla="*/ 2839663 w 3056133"/>
                    <a:gd name="connsiteY3" fmla="*/ 1648256 h 3103637"/>
                    <a:gd name="connsiteX4" fmla="*/ 3056133 w 3056133"/>
                    <a:gd name="connsiteY4" fmla="*/ 1146175 h 3103637"/>
                    <a:gd name="connsiteX5" fmla="*/ 2212181 w 3056133"/>
                    <a:gd name="connsiteY5" fmla="*/ 3103637 h 3103637"/>
                    <a:gd name="connsiteX6" fmla="*/ 2553367 w 3056133"/>
                    <a:gd name="connsiteY6" fmla="*/ 2312292 h 3103637"/>
                    <a:gd name="connsiteX7" fmla="*/ 807652 w 3056133"/>
                    <a:gd name="connsiteY7" fmla="*/ 1361143 h 3103637"/>
                    <a:gd name="connsiteX8" fmla="*/ 0 w 3056133"/>
                    <a:gd name="connsiteY8" fmla="*/ 1957462 h 3103637"/>
                    <a:gd name="connsiteX9" fmla="*/ 843952 w 3056133"/>
                    <a:gd name="connsiteY9" fmla="*/ 0 h 3103637"/>
                    <a:gd name="connsiteX0" fmla="*/ 843952 w 3056133"/>
                    <a:gd name="connsiteY0" fmla="*/ 0 h 3103637"/>
                    <a:gd name="connsiteX1" fmla="*/ 1552897 w 3056133"/>
                    <a:gd name="connsiteY1" fmla="*/ 810900 h 3103637"/>
                    <a:gd name="connsiteX2" fmla="*/ 1446705 w 3056133"/>
                    <a:gd name="connsiteY2" fmla="*/ 889306 h 3103637"/>
                    <a:gd name="connsiteX3" fmla="*/ 2839663 w 3056133"/>
                    <a:gd name="connsiteY3" fmla="*/ 1648256 h 3103637"/>
                    <a:gd name="connsiteX4" fmla="*/ 3056133 w 3056133"/>
                    <a:gd name="connsiteY4" fmla="*/ 1146175 h 3103637"/>
                    <a:gd name="connsiteX5" fmla="*/ 2212181 w 3056133"/>
                    <a:gd name="connsiteY5" fmla="*/ 3103637 h 3103637"/>
                    <a:gd name="connsiteX6" fmla="*/ 807652 w 3056133"/>
                    <a:gd name="connsiteY6" fmla="*/ 1361143 h 3103637"/>
                    <a:gd name="connsiteX7" fmla="*/ 0 w 3056133"/>
                    <a:gd name="connsiteY7" fmla="*/ 1957462 h 3103637"/>
                    <a:gd name="connsiteX8" fmla="*/ 843952 w 3056133"/>
                    <a:gd name="connsiteY8" fmla="*/ 0 h 3103637"/>
                    <a:gd name="connsiteX0" fmla="*/ 843952 w 3056133"/>
                    <a:gd name="connsiteY0" fmla="*/ 0 h 3103637"/>
                    <a:gd name="connsiteX1" fmla="*/ 1552897 w 3056133"/>
                    <a:gd name="connsiteY1" fmla="*/ 810900 h 3103637"/>
                    <a:gd name="connsiteX2" fmla="*/ 1446705 w 3056133"/>
                    <a:gd name="connsiteY2" fmla="*/ 889306 h 3103637"/>
                    <a:gd name="connsiteX3" fmla="*/ 3056133 w 3056133"/>
                    <a:gd name="connsiteY3" fmla="*/ 1146175 h 3103637"/>
                    <a:gd name="connsiteX4" fmla="*/ 2212181 w 3056133"/>
                    <a:gd name="connsiteY4" fmla="*/ 3103637 h 3103637"/>
                    <a:gd name="connsiteX5" fmla="*/ 807652 w 3056133"/>
                    <a:gd name="connsiteY5" fmla="*/ 1361143 h 3103637"/>
                    <a:gd name="connsiteX6" fmla="*/ 0 w 3056133"/>
                    <a:gd name="connsiteY6" fmla="*/ 1957462 h 3103637"/>
                    <a:gd name="connsiteX7" fmla="*/ 843952 w 3056133"/>
                    <a:gd name="connsiteY7" fmla="*/ 0 h 3103637"/>
                    <a:gd name="connsiteX0" fmla="*/ 843952 w 3056133"/>
                    <a:gd name="connsiteY0" fmla="*/ 0 h 3103637"/>
                    <a:gd name="connsiteX1" fmla="*/ 1552897 w 3056133"/>
                    <a:gd name="connsiteY1" fmla="*/ 810900 h 3103637"/>
                    <a:gd name="connsiteX2" fmla="*/ 3056133 w 3056133"/>
                    <a:gd name="connsiteY2" fmla="*/ 1146175 h 3103637"/>
                    <a:gd name="connsiteX3" fmla="*/ 2212181 w 3056133"/>
                    <a:gd name="connsiteY3" fmla="*/ 3103637 h 3103637"/>
                    <a:gd name="connsiteX4" fmla="*/ 807652 w 3056133"/>
                    <a:gd name="connsiteY4" fmla="*/ 1361143 h 3103637"/>
                    <a:gd name="connsiteX5" fmla="*/ 0 w 3056133"/>
                    <a:gd name="connsiteY5" fmla="*/ 1957462 h 3103637"/>
                    <a:gd name="connsiteX6" fmla="*/ 843952 w 3056133"/>
                    <a:gd name="connsiteY6" fmla="*/ 0 h 3103637"/>
                    <a:gd name="connsiteX0" fmla="*/ 843952 w 3056133"/>
                    <a:gd name="connsiteY0" fmla="*/ 0 h 3103637"/>
                    <a:gd name="connsiteX1" fmla="*/ 3056133 w 3056133"/>
                    <a:gd name="connsiteY1" fmla="*/ 1146175 h 3103637"/>
                    <a:gd name="connsiteX2" fmla="*/ 2212181 w 3056133"/>
                    <a:gd name="connsiteY2" fmla="*/ 3103637 h 3103637"/>
                    <a:gd name="connsiteX3" fmla="*/ 807652 w 3056133"/>
                    <a:gd name="connsiteY3" fmla="*/ 1361143 h 3103637"/>
                    <a:gd name="connsiteX4" fmla="*/ 0 w 3056133"/>
                    <a:gd name="connsiteY4" fmla="*/ 1957462 h 3103637"/>
                    <a:gd name="connsiteX5" fmla="*/ 843952 w 3056133"/>
                    <a:gd name="connsiteY5" fmla="*/ 0 h 3103637"/>
                    <a:gd name="connsiteX0" fmla="*/ 843952 w 3056133"/>
                    <a:gd name="connsiteY0" fmla="*/ 0 h 3103637"/>
                    <a:gd name="connsiteX1" fmla="*/ 3056133 w 3056133"/>
                    <a:gd name="connsiteY1" fmla="*/ 1146175 h 3103637"/>
                    <a:gd name="connsiteX2" fmla="*/ 2212181 w 3056133"/>
                    <a:gd name="connsiteY2" fmla="*/ 3103637 h 3103637"/>
                    <a:gd name="connsiteX3" fmla="*/ 0 w 3056133"/>
                    <a:gd name="connsiteY3" fmla="*/ 1957462 h 3103637"/>
                    <a:gd name="connsiteX4" fmla="*/ 843952 w 3056133"/>
                    <a:gd name="connsiteY4" fmla="*/ 0 h 3103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56133" h="3103637">
                      <a:moveTo>
                        <a:pt x="843952" y="0"/>
                      </a:moveTo>
                      <a:lnTo>
                        <a:pt x="3056133" y="1146175"/>
                      </a:lnTo>
                      <a:lnTo>
                        <a:pt x="2212181" y="3103637"/>
                      </a:lnTo>
                      <a:lnTo>
                        <a:pt x="0" y="1957462"/>
                      </a:lnTo>
                      <a:lnTo>
                        <a:pt x="843952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C284BCAD-8455-1C8F-A07B-EDD12BB7AC9C}"/>
                    </a:ext>
                  </a:extLst>
                </p:cNvPr>
                <p:cNvSpPr/>
                <p:nvPr/>
              </p:nvSpPr>
              <p:spPr>
                <a:xfrm>
                  <a:off x="2526438" y="1472491"/>
                  <a:ext cx="923921" cy="1039948"/>
                </a:xfrm>
                <a:custGeom>
                  <a:avLst/>
                  <a:gdLst>
                    <a:gd name="connsiteX0" fmla="*/ 0 w 498475"/>
                    <a:gd name="connsiteY0" fmla="*/ 765175 h 765175"/>
                    <a:gd name="connsiteX1" fmla="*/ 498475 w 498475"/>
                    <a:gd name="connsiteY1" fmla="*/ 393700 h 765175"/>
                    <a:gd name="connsiteX2" fmla="*/ 263525 w 498475"/>
                    <a:gd name="connsiteY2" fmla="*/ 0 h 765175"/>
                    <a:gd name="connsiteX3" fmla="*/ 0 w 498475"/>
                    <a:gd name="connsiteY3" fmla="*/ 765175 h 765175"/>
                    <a:gd name="connsiteX0" fmla="*/ 0 w 498475"/>
                    <a:gd name="connsiteY0" fmla="*/ 638175 h 638175"/>
                    <a:gd name="connsiteX1" fmla="*/ 498475 w 498475"/>
                    <a:gd name="connsiteY1" fmla="*/ 266700 h 638175"/>
                    <a:gd name="connsiteX2" fmla="*/ 273050 w 498475"/>
                    <a:gd name="connsiteY2" fmla="*/ 0 h 638175"/>
                    <a:gd name="connsiteX3" fmla="*/ 0 w 498475"/>
                    <a:gd name="connsiteY3" fmla="*/ 638175 h 638175"/>
                    <a:gd name="connsiteX0" fmla="*/ 0 w 501650"/>
                    <a:gd name="connsiteY0" fmla="*/ 638175 h 638175"/>
                    <a:gd name="connsiteX1" fmla="*/ 501650 w 501650"/>
                    <a:gd name="connsiteY1" fmla="*/ 266700 h 638175"/>
                    <a:gd name="connsiteX2" fmla="*/ 273050 w 501650"/>
                    <a:gd name="connsiteY2" fmla="*/ 0 h 638175"/>
                    <a:gd name="connsiteX3" fmla="*/ 0 w 501650"/>
                    <a:gd name="connsiteY3" fmla="*/ 638175 h 638175"/>
                    <a:gd name="connsiteX0" fmla="*/ 0 w 503961"/>
                    <a:gd name="connsiteY0" fmla="*/ 638175 h 638175"/>
                    <a:gd name="connsiteX1" fmla="*/ 503961 w 503961"/>
                    <a:gd name="connsiteY1" fmla="*/ 241857 h 638175"/>
                    <a:gd name="connsiteX2" fmla="*/ 273050 w 503961"/>
                    <a:gd name="connsiteY2" fmla="*/ 0 h 638175"/>
                    <a:gd name="connsiteX3" fmla="*/ 0 w 503961"/>
                    <a:gd name="connsiteY3" fmla="*/ 638175 h 638175"/>
                    <a:gd name="connsiteX0" fmla="*/ 0 w 502420"/>
                    <a:gd name="connsiteY0" fmla="*/ 638175 h 638175"/>
                    <a:gd name="connsiteX1" fmla="*/ 502420 w 502420"/>
                    <a:gd name="connsiteY1" fmla="*/ 264371 h 638175"/>
                    <a:gd name="connsiteX2" fmla="*/ 273050 w 502420"/>
                    <a:gd name="connsiteY2" fmla="*/ 0 h 638175"/>
                    <a:gd name="connsiteX3" fmla="*/ 0 w 502420"/>
                    <a:gd name="connsiteY3" fmla="*/ 638175 h 638175"/>
                    <a:gd name="connsiteX0" fmla="*/ 0 w 502420"/>
                    <a:gd name="connsiteY0" fmla="*/ 569857 h 569857"/>
                    <a:gd name="connsiteX1" fmla="*/ 502420 w 502420"/>
                    <a:gd name="connsiteY1" fmla="*/ 196053 h 569857"/>
                    <a:gd name="connsiteX2" fmla="*/ 244544 w 502420"/>
                    <a:gd name="connsiteY2" fmla="*/ 0 h 569857"/>
                    <a:gd name="connsiteX3" fmla="*/ 0 w 502420"/>
                    <a:gd name="connsiteY3" fmla="*/ 569857 h 569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2420" h="569857">
                      <a:moveTo>
                        <a:pt x="0" y="569857"/>
                      </a:moveTo>
                      <a:lnTo>
                        <a:pt x="502420" y="196053"/>
                      </a:lnTo>
                      <a:lnTo>
                        <a:pt x="244544" y="0"/>
                      </a:lnTo>
                      <a:lnTo>
                        <a:pt x="0" y="56985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3CC8E8E1-B369-C7E1-4C05-76087BF7FE31}"/>
                    </a:ext>
                  </a:extLst>
                </p:cNvPr>
                <p:cNvSpPr/>
                <p:nvPr/>
              </p:nvSpPr>
              <p:spPr>
                <a:xfrm>
                  <a:off x="1710382" y="511969"/>
                  <a:ext cx="1327507" cy="835890"/>
                </a:xfrm>
                <a:custGeom>
                  <a:avLst/>
                  <a:gdLst>
                    <a:gd name="connsiteX0" fmla="*/ 0 w 2231231"/>
                    <a:gd name="connsiteY0" fmla="*/ 259556 h 1414462"/>
                    <a:gd name="connsiteX1" fmla="*/ 0 w 2231231"/>
                    <a:gd name="connsiteY1" fmla="*/ 40481 h 1414462"/>
                    <a:gd name="connsiteX2" fmla="*/ 40481 w 2231231"/>
                    <a:gd name="connsiteY2" fmla="*/ 0 h 1414462"/>
                    <a:gd name="connsiteX3" fmla="*/ 2231231 w 2231231"/>
                    <a:gd name="connsiteY3" fmla="*/ 1081087 h 1414462"/>
                    <a:gd name="connsiteX4" fmla="*/ 2231231 w 2231231"/>
                    <a:gd name="connsiteY4" fmla="*/ 1150144 h 1414462"/>
                    <a:gd name="connsiteX5" fmla="*/ 2231231 w 2231231"/>
                    <a:gd name="connsiteY5" fmla="*/ 1414462 h 1414462"/>
                    <a:gd name="connsiteX6" fmla="*/ 0 w 2231231"/>
                    <a:gd name="connsiteY6" fmla="*/ 259556 h 1414462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231231 w 2231231"/>
                    <a:gd name="connsiteY3" fmla="*/ 1081087 h 1404937"/>
                    <a:gd name="connsiteX4" fmla="*/ 2231231 w 2231231"/>
                    <a:gd name="connsiteY4" fmla="*/ 1150144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178844 w 2231231"/>
                    <a:gd name="connsiteY3" fmla="*/ 1054893 h 1404937"/>
                    <a:gd name="connsiteX4" fmla="*/ 2231231 w 2231231"/>
                    <a:gd name="connsiteY4" fmla="*/ 1150144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178844 w 2231231"/>
                    <a:gd name="connsiteY3" fmla="*/ 1054893 h 1404937"/>
                    <a:gd name="connsiteX4" fmla="*/ 2231231 w 2231231"/>
                    <a:gd name="connsiteY4" fmla="*/ 1121569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  <a:gd name="connsiteX0" fmla="*/ 0 w 2231231"/>
                    <a:gd name="connsiteY0" fmla="*/ 259556 h 1404937"/>
                    <a:gd name="connsiteX1" fmla="*/ 0 w 2231231"/>
                    <a:gd name="connsiteY1" fmla="*/ 40481 h 1404937"/>
                    <a:gd name="connsiteX2" fmla="*/ 40481 w 2231231"/>
                    <a:gd name="connsiteY2" fmla="*/ 0 h 1404937"/>
                    <a:gd name="connsiteX3" fmla="*/ 2188369 w 2231231"/>
                    <a:gd name="connsiteY3" fmla="*/ 1059656 h 1404937"/>
                    <a:gd name="connsiteX4" fmla="*/ 2231231 w 2231231"/>
                    <a:gd name="connsiteY4" fmla="*/ 1121569 h 1404937"/>
                    <a:gd name="connsiteX5" fmla="*/ 2212181 w 2231231"/>
                    <a:gd name="connsiteY5" fmla="*/ 1404937 h 1404937"/>
                    <a:gd name="connsiteX6" fmla="*/ 0 w 2231231"/>
                    <a:gd name="connsiteY6" fmla="*/ 259556 h 1404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31231" h="1404937">
                      <a:moveTo>
                        <a:pt x="0" y="259556"/>
                      </a:moveTo>
                      <a:lnTo>
                        <a:pt x="0" y="40481"/>
                      </a:lnTo>
                      <a:lnTo>
                        <a:pt x="40481" y="0"/>
                      </a:lnTo>
                      <a:lnTo>
                        <a:pt x="2188369" y="1059656"/>
                      </a:lnTo>
                      <a:lnTo>
                        <a:pt x="2231231" y="1121569"/>
                      </a:lnTo>
                      <a:lnTo>
                        <a:pt x="2212181" y="1404937"/>
                      </a:lnTo>
                      <a:lnTo>
                        <a:pt x="0" y="25955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0ECA4AD0-A5BE-6F47-70C2-407ADE4ADD91}"/>
                  </a:ext>
                </a:extLst>
              </p:cNvPr>
              <p:cNvSpPr/>
              <p:nvPr/>
            </p:nvSpPr>
            <p:spPr>
              <a:xfrm rot="5400000">
                <a:off x="-4379427" y="4057872"/>
                <a:ext cx="5773645" cy="1317024"/>
              </a:xfrm>
              <a:custGeom>
                <a:avLst/>
                <a:gdLst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2769734 w 5773645"/>
                  <a:gd name="connsiteY2" fmla="*/ 0 h 1317024"/>
                  <a:gd name="connsiteX3" fmla="*/ 3687670 w 5773645"/>
                  <a:gd name="connsiteY3" fmla="*/ 0 h 1317024"/>
                  <a:gd name="connsiteX4" fmla="*/ 5773645 w 5773645"/>
                  <a:gd name="connsiteY4" fmla="*/ 0 h 1317024"/>
                  <a:gd name="connsiteX5" fmla="*/ 5089886 w 5773645"/>
                  <a:gd name="connsiteY5" fmla="*/ 1317024 h 1317024"/>
                  <a:gd name="connsiteX6" fmla="*/ 3003911 w 5773645"/>
                  <a:gd name="connsiteY6" fmla="*/ 1317024 h 1317024"/>
                  <a:gd name="connsiteX7" fmla="*/ 2085975 w 5773645"/>
                  <a:gd name="connsiteY7" fmla="*/ 1317024 h 1317024"/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2769734 w 5773645"/>
                  <a:gd name="connsiteY2" fmla="*/ 0 h 1317024"/>
                  <a:gd name="connsiteX3" fmla="*/ 3687670 w 5773645"/>
                  <a:gd name="connsiteY3" fmla="*/ 0 h 1317024"/>
                  <a:gd name="connsiteX4" fmla="*/ 5773645 w 5773645"/>
                  <a:gd name="connsiteY4" fmla="*/ 0 h 1317024"/>
                  <a:gd name="connsiteX5" fmla="*/ 5089886 w 5773645"/>
                  <a:gd name="connsiteY5" fmla="*/ 1317024 h 1317024"/>
                  <a:gd name="connsiteX6" fmla="*/ 3003911 w 5773645"/>
                  <a:gd name="connsiteY6" fmla="*/ 1317024 h 1317024"/>
                  <a:gd name="connsiteX7" fmla="*/ 0 w 5773645"/>
                  <a:gd name="connsiteY7" fmla="*/ 1317024 h 1317024"/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2769734 w 5773645"/>
                  <a:gd name="connsiteY2" fmla="*/ 0 h 1317024"/>
                  <a:gd name="connsiteX3" fmla="*/ 3687670 w 5773645"/>
                  <a:gd name="connsiteY3" fmla="*/ 0 h 1317024"/>
                  <a:gd name="connsiteX4" fmla="*/ 5773645 w 5773645"/>
                  <a:gd name="connsiteY4" fmla="*/ 0 h 1317024"/>
                  <a:gd name="connsiteX5" fmla="*/ 5089886 w 5773645"/>
                  <a:gd name="connsiteY5" fmla="*/ 1317024 h 1317024"/>
                  <a:gd name="connsiteX6" fmla="*/ 0 w 5773645"/>
                  <a:gd name="connsiteY6" fmla="*/ 1317024 h 1317024"/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3687670 w 5773645"/>
                  <a:gd name="connsiteY2" fmla="*/ 0 h 1317024"/>
                  <a:gd name="connsiteX3" fmla="*/ 5773645 w 5773645"/>
                  <a:gd name="connsiteY3" fmla="*/ 0 h 1317024"/>
                  <a:gd name="connsiteX4" fmla="*/ 5089886 w 5773645"/>
                  <a:gd name="connsiteY4" fmla="*/ 1317024 h 1317024"/>
                  <a:gd name="connsiteX5" fmla="*/ 0 w 5773645"/>
                  <a:gd name="connsiteY5" fmla="*/ 1317024 h 1317024"/>
                  <a:gd name="connsiteX0" fmla="*/ 0 w 5773645"/>
                  <a:gd name="connsiteY0" fmla="*/ 1317024 h 1317024"/>
                  <a:gd name="connsiteX1" fmla="*/ 683759 w 5773645"/>
                  <a:gd name="connsiteY1" fmla="*/ 0 h 1317024"/>
                  <a:gd name="connsiteX2" fmla="*/ 5773645 w 5773645"/>
                  <a:gd name="connsiteY2" fmla="*/ 0 h 1317024"/>
                  <a:gd name="connsiteX3" fmla="*/ 5089886 w 5773645"/>
                  <a:gd name="connsiteY3" fmla="*/ 1317024 h 1317024"/>
                  <a:gd name="connsiteX4" fmla="*/ 0 w 5773645"/>
                  <a:gd name="connsiteY4" fmla="*/ 1317024 h 1317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3645" h="1317024">
                    <a:moveTo>
                      <a:pt x="0" y="1317024"/>
                    </a:moveTo>
                    <a:lnTo>
                      <a:pt x="683759" y="0"/>
                    </a:lnTo>
                    <a:lnTo>
                      <a:pt x="5773645" y="0"/>
                    </a:lnTo>
                    <a:lnTo>
                      <a:pt x="5089886" y="1317024"/>
                    </a:lnTo>
                    <a:lnTo>
                      <a:pt x="0" y="1317024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3260B82E-23C0-95D4-D51B-F8B02FC1152D}"/>
                  </a:ext>
                </a:extLst>
              </p:cNvPr>
              <p:cNvSpPr/>
              <p:nvPr/>
            </p:nvSpPr>
            <p:spPr>
              <a:xfrm rot="5400000" flipV="1">
                <a:off x="-3259955" y="4255426"/>
                <a:ext cx="5773645" cy="921918"/>
              </a:xfrm>
              <a:custGeom>
                <a:avLst/>
                <a:gdLst>
                  <a:gd name="connsiteX0" fmla="*/ 0 w 5773645"/>
                  <a:gd name="connsiteY0" fmla="*/ 921918 h 921918"/>
                  <a:gd name="connsiteX1" fmla="*/ 2085975 w 5773645"/>
                  <a:gd name="connsiteY1" fmla="*/ 921918 h 921918"/>
                  <a:gd name="connsiteX2" fmla="*/ 3004243 w 5773645"/>
                  <a:gd name="connsiteY2" fmla="*/ 921918 h 921918"/>
                  <a:gd name="connsiteX3" fmla="*/ 5090218 w 5773645"/>
                  <a:gd name="connsiteY3" fmla="*/ 921918 h 921918"/>
                  <a:gd name="connsiteX4" fmla="*/ 5773645 w 5773645"/>
                  <a:gd name="connsiteY4" fmla="*/ 0 h 921918"/>
                  <a:gd name="connsiteX5" fmla="*/ 3687670 w 5773645"/>
                  <a:gd name="connsiteY5" fmla="*/ 0 h 921918"/>
                  <a:gd name="connsiteX6" fmla="*/ 2769402 w 5773645"/>
                  <a:gd name="connsiteY6" fmla="*/ 0 h 921918"/>
                  <a:gd name="connsiteX7" fmla="*/ 683427 w 5773645"/>
                  <a:gd name="connsiteY7" fmla="*/ 0 h 921918"/>
                  <a:gd name="connsiteX0" fmla="*/ 0 w 5773645"/>
                  <a:gd name="connsiteY0" fmla="*/ 921918 h 921918"/>
                  <a:gd name="connsiteX1" fmla="*/ 2085975 w 5773645"/>
                  <a:gd name="connsiteY1" fmla="*/ 921918 h 921918"/>
                  <a:gd name="connsiteX2" fmla="*/ 3004243 w 5773645"/>
                  <a:gd name="connsiteY2" fmla="*/ 921918 h 921918"/>
                  <a:gd name="connsiteX3" fmla="*/ 5090218 w 5773645"/>
                  <a:gd name="connsiteY3" fmla="*/ 921918 h 921918"/>
                  <a:gd name="connsiteX4" fmla="*/ 5773645 w 5773645"/>
                  <a:gd name="connsiteY4" fmla="*/ 0 h 921918"/>
                  <a:gd name="connsiteX5" fmla="*/ 3687670 w 5773645"/>
                  <a:gd name="connsiteY5" fmla="*/ 0 h 921918"/>
                  <a:gd name="connsiteX6" fmla="*/ 683427 w 5773645"/>
                  <a:gd name="connsiteY6" fmla="*/ 0 h 921918"/>
                  <a:gd name="connsiteX7" fmla="*/ 0 w 5773645"/>
                  <a:gd name="connsiteY7" fmla="*/ 921918 h 921918"/>
                  <a:gd name="connsiteX0" fmla="*/ 0 w 5773645"/>
                  <a:gd name="connsiteY0" fmla="*/ 921918 h 921918"/>
                  <a:gd name="connsiteX1" fmla="*/ 2085975 w 5773645"/>
                  <a:gd name="connsiteY1" fmla="*/ 921918 h 921918"/>
                  <a:gd name="connsiteX2" fmla="*/ 3004243 w 5773645"/>
                  <a:gd name="connsiteY2" fmla="*/ 921918 h 921918"/>
                  <a:gd name="connsiteX3" fmla="*/ 5090218 w 5773645"/>
                  <a:gd name="connsiteY3" fmla="*/ 921918 h 921918"/>
                  <a:gd name="connsiteX4" fmla="*/ 5773645 w 5773645"/>
                  <a:gd name="connsiteY4" fmla="*/ 0 h 921918"/>
                  <a:gd name="connsiteX5" fmla="*/ 683427 w 5773645"/>
                  <a:gd name="connsiteY5" fmla="*/ 0 h 921918"/>
                  <a:gd name="connsiteX6" fmla="*/ 0 w 5773645"/>
                  <a:gd name="connsiteY6" fmla="*/ 921918 h 921918"/>
                  <a:gd name="connsiteX0" fmla="*/ 0 w 5773645"/>
                  <a:gd name="connsiteY0" fmla="*/ 921918 h 921918"/>
                  <a:gd name="connsiteX1" fmla="*/ 2085975 w 5773645"/>
                  <a:gd name="connsiteY1" fmla="*/ 921918 h 921918"/>
                  <a:gd name="connsiteX2" fmla="*/ 5090218 w 5773645"/>
                  <a:gd name="connsiteY2" fmla="*/ 921918 h 921918"/>
                  <a:gd name="connsiteX3" fmla="*/ 5773645 w 5773645"/>
                  <a:gd name="connsiteY3" fmla="*/ 0 h 921918"/>
                  <a:gd name="connsiteX4" fmla="*/ 683427 w 5773645"/>
                  <a:gd name="connsiteY4" fmla="*/ 0 h 921918"/>
                  <a:gd name="connsiteX5" fmla="*/ 0 w 5773645"/>
                  <a:gd name="connsiteY5" fmla="*/ 921918 h 921918"/>
                  <a:gd name="connsiteX0" fmla="*/ 0 w 5773645"/>
                  <a:gd name="connsiteY0" fmla="*/ 921918 h 921918"/>
                  <a:gd name="connsiteX1" fmla="*/ 5090218 w 5773645"/>
                  <a:gd name="connsiteY1" fmla="*/ 921918 h 921918"/>
                  <a:gd name="connsiteX2" fmla="*/ 5773645 w 5773645"/>
                  <a:gd name="connsiteY2" fmla="*/ 0 h 921918"/>
                  <a:gd name="connsiteX3" fmla="*/ 683427 w 5773645"/>
                  <a:gd name="connsiteY3" fmla="*/ 0 h 921918"/>
                  <a:gd name="connsiteX4" fmla="*/ 0 w 5773645"/>
                  <a:gd name="connsiteY4" fmla="*/ 921918 h 92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3645" h="921918">
                    <a:moveTo>
                      <a:pt x="0" y="921918"/>
                    </a:moveTo>
                    <a:lnTo>
                      <a:pt x="5090218" y="921918"/>
                    </a:lnTo>
                    <a:lnTo>
                      <a:pt x="5773645" y="0"/>
                    </a:lnTo>
                    <a:lnTo>
                      <a:pt x="683427" y="0"/>
                    </a:lnTo>
                    <a:lnTo>
                      <a:pt x="0" y="921918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CB421783-4D23-65E7-3ECD-38F7381C775F}"/>
                </a:ext>
              </a:extLst>
            </p:cNvPr>
            <p:cNvSpPr/>
            <p:nvPr/>
          </p:nvSpPr>
          <p:spPr>
            <a:xfrm>
              <a:off x="532782" y="2727074"/>
              <a:ext cx="1180735" cy="1000227"/>
            </a:xfrm>
            <a:custGeom>
              <a:avLst/>
              <a:gdLst>
                <a:gd name="connsiteX0" fmla="*/ 1636186 w 2368859"/>
                <a:gd name="connsiteY0" fmla="*/ 658537 h 2006714"/>
                <a:gd name="connsiteX1" fmla="*/ 1839232 w 2368859"/>
                <a:gd name="connsiteY1" fmla="*/ 740575 h 2006714"/>
                <a:gd name="connsiteX2" fmla="*/ 1837298 w 2368859"/>
                <a:gd name="connsiteY2" fmla="*/ 1063687 h 2006714"/>
                <a:gd name="connsiteX3" fmla="*/ 2081709 w 2368859"/>
                <a:gd name="connsiteY3" fmla="*/ 838546 h 2006714"/>
                <a:gd name="connsiteX4" fmla="*/ 2368859 w 2368859"/>
                <a:gd name="connsiteY4" fmla="*/ 954566 h 2006714"/>
                <a:gd name="connsiteX5" fmla="*/ 2075622 w 2368859"/>
                <a:gd name="connsiteY5" fmla="*/ 1224683 h 2006714"/>
                <a:gd name="connsiteX6" fmla="*/ 2359992 w 2368859"/>
                <a:gd name="connsiteY6" fmla="*/ 2006714 h 2006714"/>
                <a:gd name="connsiteX7" fmla="*/ 2125535 w 2368859"/>
                <a:gd name="connsiteY7" fmla="*/ 1911984 h 2006714"/>
                <a:gd name="connsiteX8" fmla="*/ 1925797 w 2368859"/>
                <a:gd name="connsiteY8" fmla="*/ 1362695 h 2006714"/>
                <a:gd name="connsiteX9" fmla="*/ 1835007 w 2368859"/>
                <a:gd name="connsiteY9" fmla="*/ 1446326 h 2006714"/>
                <a:gd name="connsiteX10" fmla="*/ 1832928 w 2368859"/>
                <a:gd name="connsiteY10" fmla="*/ 1793761 h 2006714"/>
                <a:gd name="connsiteX11" fmla="*/ 1629882 w 2368859"/>
                <a:gd name="connsiteY11" fmla="*/ 1711722 h 2006714"/>
                <a:gd name="connsiteX12" fmla="*/ 1082676 w 2368859"/>
                <a:gd name="connsiteY12" fmla="*/ 434897 h 2006714"/>
                <a:gd name="connsiteX13" fmla="*/ 1285722 w 2368859"/>
                <a:gd name="connsiteY13" fmla="*/ 516935 h 2006714"/>
                <a:gd name="connsiteX14" fmla="*/ 1281038 w 2368859"/>
                <a:gd name="connsiteY14" fmla="*/ 1299554 h 2006714"/>
                <a:gd name="connsiteX15" fmla="*/ 1584902 w 2368859"/>
                <a:gd name="connsiteY15" fmla="*/ 1422327 h 2006714"/>
                <a:gd name="connsiteX16" fmla="*/ 1583282 w 2368859"/>
                <a:gd name="connsiteY16" fmla="*/ 1692894 h 2006714"/>
                <a:gd name="connsiteX17" fmla="*/ 1279418 w 2368859"/>
                <a:gd name="connsiteY17" fmla="*/ 1570122 h 2006714"/>
                <a:gd name="connsiteX18" fmla="*/ 1076372 w 2368859"/>
                <a:gd name="connsiteY18" fmla="*/ 1488084 h 2006714"/>
                <a:gd name="connsiteX19" fmla="*/ 1076372 w 2368859"/>
                <a:gd name="connsiteY19" fmla="*/ 1488083 h 2006714"/>
                <a:gd name="connsiteX20" fmla="*/ 1077991 w 2368859"/>
                <a:gd name="connsiteY20" fmla="*/ 1217516 h 2006714"/>
                <a:gd name="connsiteX21" fmla="*/ 1077992 w 2368859"/>
                <a:gd name="connsiteY21" fmla="*/ 1217516 h 2006714"/>
                <a:gd name="connsiteX22" fmla="*/ 791764 w 2368859"/>
                <a:gd name="connsiteY22" fmla="*/ 317357 h 2006714"/>
                <a:gd name="connsiteX23" fmla="*/ 994810 w 2368859"/>
                <a:gd name="connsiteY23" fmla="*/ 399396 h 2006714"/>
                <a:gd name="connsiteX24" fmla="*/ 988506 w 2368859"/>
                <a:gd name="connsiteY24" fmla="*/ 1452582 h 2006714"/>
                <a:gd name="connsiteX25" fmla="*/ 785461 w 2368859"/>
                <a:gd name="connsiteY25" fmla="*/ 1370544 h 2006714"/>
                <a:gd name="connsiteX26" fmla="*/ 6303 w 2368859"/>
                <a:gd name="connsiteY26" fmla="*/ 0 h 2006714"/>
                <a:gd name="connsiteX27" fmla="*/ 63893 w 2368859"/>
                <a:gd name="connsiteY27" fmla="*/ 23269 h 2006714"/>
                <a:gd name="connsiteX28" fmla="*/ 305113 w 2368859"/>
                <a:gd name="connsiteY28" fmla="*/ 120731 h 2006714"/>
                <a:gd name="connsiteX29" fmla="*/ 354182 w 2368859"/>
                <a:gd name="connsiteY29" fmla="*/ 294567 h 2006714"/>
                <a:gd name="connsiteX30" fmla="*/ 405090 w 2368859"/>
                <a:gd name="connsiteY30" fmla="*/ 161125 h 2006714"/>
                <a:gd name="connsiteX31" fmla="*/ 646308 w 2368859"/>
                <a:gd name="connsiteY31" fmla="*/ 258586 h 2006714"/>
                <a:gd name="connsiteX32" fmla="*/ 692989 w 2368859"/>
                <a:gd name="connsiteY32" fmla="*/ 277447 h 2006714"/>
                <a:gd name="connsiteX33" fmla="*/ 686686 w 2368859"/>
                <a:gd name="connsiteY33" fmla="*/ 1330635 h 2006714"/>
                <a:gd name="connsiteX34" fmla="*/ 483640 w 2368859"/>
                <a:gd name="connsiteY34" fmla="*/ 1248597 h 2006714"/>
                <a:gd name="connsiteX35" fmla="*/ 487067 w 2368859"/>
                <a:gd name="connsiteY35" fmla="*/ 675997 h 2006714"/>
                <a:gd name="connsiteX36" fmla="*/ 349745 w 2368859"/>
                <a:gd name="connsiteY36" fmla="*/ 1035950 h 2006714"/>
                <a:gd name="connsiteX37" fmla="*/ 206673 w 2368859"/>
                <a:gd name="connsiteY37" fmla="*/ 529093 h 2006714"/>
                <a:gd name="connsiteX38" fmla="*/ 203045 w 2368859"/>
                <a:gd name="connsiteY38" fmla="*/ 1135225 h 2006714"/>
                <a:gd name="connsiteX39" fmla="*/ 0 w 2368859"/>
                <a:gd name="connsiteY39" fmla="*/ 1053187 h 2006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368859" h="2006714">
                  <a:moveTo>
                    <a:pt x="1636186" y="658537"/>
                  </a:moveTo>
                  <a:lnTo>
                    <a:pt x="1839232" y="740575"/>
                  </a:lnTo>
                  <a:lnTo>
                    <a:pt x="1837298" y="1063687"/>
                  </a:lnTo>
                  <a:lnTo>
                    <a:pt x="2081709" y="838546"/>
                  </a:lnTo>
                  <a:lnTo>
                    <a:pt x="2368859" y="954566"/>
                  </a:lnTo>
                  <a:lnTo>
                    <a:pt x="2075622" y="1224683"/>
                  </a:lnTo>
                  <a:lnTo>
                    <a:pt x="2359992" y="2006714"/>
                  </a:lnTo>
                  <a:lnTo>
                    <a:pt x="2125535" y="1911984"/>
                  </a:lnTo>
                  <a:lnTo>
                    <a:pt x="1925797" y="1362695"/>
                  </a:lnTo>
                  <a:lnTo>
                    <a:pt x="1835007" y="1446326"/>
                  </a:lnTo>
                  <a:lnTo>
                    <a:pt x="1832928" y="1793761"/>
                  </a:lnTo>
                  <a:lnTo>
                    <a:pt x="1629882" y="1711722"/>
                  </a:lnTo>
                  <a:close/>
                  <a:moveTo>
                    <a:pt x="1082676" y="434897"/>
                  </a:moveTo>
                  <a:lnTo>
                    <a:pt x="1285722" y="516935"/>
                  </a:lnTo>
                  <a:lnTo>
                    <a:pt x="1281038" y="1299554"/>
                  </a:lnTo>
                  <a:lnTo>
                    <a:pt x="1584902" y="1422327"/>
                  </a:lnTo>
                  <a:lnTo>
                    <a:pt x="1583282" y="1692894"/>
                  </a:lnTo>
                  <a:lnTo>
                    <a:pt x="1279418" y="1570122"/>
                  </a:lnTo>
                  <a:lnTo>
                    <a:pt x="1076372" y="1488084"/>
                  </a:lnTo>
                  <a:lnTo>
                    <a:pt x="1076372" y="1488083"/>
                  </a:lnTo>
                  <a:lnTo>
                    <a:pt x="1077991" y="1217516"/>
                  </a:lnTo>
                  <a:lnTo>
                    <a:pt x="1077992" y="1217516"/>
                  </a:lnTo>
                  <a:close/>
                  <a:moveTo>
                    <a:pt x="791764" y="317357"/>
                  </a:moveTo>
                  <a:lnTo>
                    <a:pt x="994810" y="399396"/>
                  </a:lnTo>
                  <a:lnTo>
                    <a:pt x="988506" y="1452582"/>
                  </a:lnTo>
                  <a:lnTo>
                    <a:pt x="785461" y="1370544"/>
                  </a:lnTo>
                  <a:close/>
                  <a:moveTo>
                    <a:pt x="6303" y="0"/>
                  </a:moveTo>
                  <a:lnTo>
                    <a:pt x="63893" y="23269"/>
                  </a:lnTo>
                  <a:lnTo>
                    <a:pt x="305113" y="120731"/>
                  </a:lnTo>
                  <a:lnTo>
                    <a:pt x="354182" y="294567"/>
                  </a:lnTo>
                  <a:lnTo>
                    <a:pt x="405090" y="161125"/>
                  </a:lnTo>
                  <a:lnTo>
                    <a:pt x="646308" y="258586"/>
                  </a:lnTo>
                  <a:lnTo>
                    <a:pt x="692989" y="277447"/>
                  </a:lnTo>
                  <a:lnTo>
                    <a:pt x="686686" y="1330635"/>
                  </a:lnTo>
                  <a:lnTo>
                    <a:pt x="483640" y="1248597"/>
                  </a:lnTo>
                  <a:lnTo>
                    <a:pt x="487067" y="675997"/>
                  </a:lnTo>
                  <a:lnTo>
                    <a:pt x="349745" y="1035950"/>
                  </a:lnTo>
                  <a:lnTo>
                    <a:pt x="206673" y="529093"/>
                  </a:lnTo>
                  <a:lnTo>
                    <a:pt x="203045" y="1135225"/>
                  </a:lnTo>
                  <a:lnTo>
                    <a:pt x="0" y="10531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3770BA7B-C320-35C0-626E-39F1E1C32113}"/>
                </a:ext>
              </a:extLst>
            </p:cNvPr>
            <p:cNvSpPr/>
            <p:nvPr/>
          </p:nvSpPr>
          <p:spPr>
            <a:xfrm>
              <a:off x="727033" y="914209"/>
              <a:ext cx="1281886" cy="666816"/>
            </a:xfrm>
            <a:custGeom>
              <a:avLst/>
              <a:gdLst>
                <a:gd name="connsiteX0" fmla="*/ 948702 w 1281886"/>
                <a:gd name="connsiteY0" fmla="*/ 291459 h 666816"/>
                <a:gd name="connsiteX1" fmla="*/ 1041037 w 1281886"/>
                <a:gd name="connsiteY1" fmla="*/ 327768 h 666816"/>
                <a:gd name="connsiteX2" fmla="*/ 977374 w 1281886"/>
                <a:gd name="connsiteY2" fmla="*/ 402871 h 666816"/>
                <a:gd name="connsiteX3" fmla="*/ 1151304 w 1281886"/>
                <a:gd name="connsiteY3" fmla="*/ 371129 h 666816"/>
                <a:gd name="connsiteX4" fmla="*/ 1281886 w 1281886"/>
                <a:gd name="connsiteY4" fmla="*/ 422478 h 666816"/>
                <a:gd name="connsiteX5" fmla="*/ 1073211 w 1281886"/>
                <a:gd name="connsiteY5" fmla="*/ 460561 h 666816"/>
                <a:gd name="connsiteX6" fmla="*/ 1073211 w 1281886"/>
                <a:gd name="connsiteY6" fmla="*/ 666816 h 666816"/>
                <a:gd name="connsiteX7" fmla="*/ 966591 w 1281886"/>
                <a:gd name="connsiteY7" fmla="*/ 624890 h 666816"/>
                <a:gd name="connsiteX8" fmla="*/ 966591 w 1281886"/>
                <a:gd name="connsiteY8" fmla="*/ 480019 h 666816"/>
                <a:gd name="connsiteX9" fmla="*/ 901983 w 1281886"/>
                <a:gd name="connsiteY9" fmla="*/ 491810 h 666816"/>
                <a:gd name="connsiteX10" fmla="*/ 833528 w 1281886"/>
                <a:gd name="connsiteY10" fmla="*/ 572566 h 666816"/>
                <a:gd name="connsiteX11" fmla="*/ 741192 w 1281886"/>
                <a:gd name="connsiteY11" fmla="*/ 536257 h 666816"/>
                <a:gd name="connsiteX12" fmla="*/ 696992 w 1281886"/>
                <a:gd name="connsiteY12" fmla="*/ 192479 h 666816"/>
                <a:gd name="connsiteX13" fmla="*/ 789328 w 1281886"/>
                <a:gd name="connsiteY13" fmla="*/ 228789 h 666816"/>
                <a:gd name="connsiteX14" fmla="*/ 635128 w 1281886"/>
                <a:gd name="connsiteY14" fmla="*/ 410697 h 666816"/>
                <a:gd name="connsiteX15" fmla="*/ 773311 w 1281886"/>
                <a:gd name="connsiteY15" fmla="*/ 465034 h 666816"/>
                <a:gd name="connsiteX16" fmla="*/ 720000 w 1281886"/>
                <a:gd name="connsiteY16" fmla="*/ 527924 h 666816"/>
                <a:gd name="connsiteX17" fmla="*/ 581818 w 1281886"/>
                <a:gd name="connsiteY17" fmla="*/ 473586 h 666816"/>
                <a:gd name="connsiteX18" fmla="*/ 581818 w 1281886"/>
                <a:gd name="connsiteY18" fmla="*/ 473586 h 666816"/>
                <a:gd name="connsiteX19" fmla="*/ 489482 w 1281886"/>
                <a:gd name="connsiteY19" fmla="*/ 437277 h 666816"/>
                <a:gd name="connsiteX20" fmla="*/ 489482 w 1281886"/>
                <a:gd name="connsiteY20" fmla="*/ 437277 h 666816"/>
                <a:gd name="connsiteX21" fmla="*/ 489482 w 1281886"/>
                <a:gd name="connsiteY21" fmla="*/ 437277 h 666816"/>
                <a:gd name="connsiteX22" fmla="*/ 542792 w 1281886"/>
                <a:gd name="connsiteY22" fmla="*/ 374387 h 666816"/>
                <a:gd name="connsiteX23" fmla="*/ 542793 w 1281886"/>
                <a:gd name="connsiteY23" fmla="*/ 374388 h 666816"/>
                <a:gd name="connsiteX24" fmla="*/ 564700 w 1281886"/>
                <a:gd name="connsiteY24" fmla="*/ 140458 h 666816"/>
                <a:gd name="connsiteX25" fmla="*/ 657035 w 1281886"/>
                <a:gd name="connsiteY25" fmla="*/ 176767 h 666816"/>
                <a:gd name="connsiteX26" fmla="*/ 449525 w 1281886"/>
                <a:gd name="connsiteY26" fmla="*/ 421564 h 666816"/>
                <a:gd name="connsiteX27" fmla="*/ 357190 w 1281886"/>
                <a:gd name="connsiteY27" fmla="*/ 385255 h 666816"/>
                <a:gd name="connsiteX28" fmla="*/ 207510 w 1281886"/>
                <a:gd name="connsiteY28" fmla="*/ 0 h 666816"/>
                <a:gd name="connsiteX29" fmla="*/ 233699 w 1281886"/>
                <a:gd name="connsiteY29" fmla="*/ 10298 h 666816"/>
                <a:gd name="connsiteX30" fmla="*/ 343394 w 1281886"/>
                <a:gd name="connsiteY30" fmla="*/ 53434 h 666816"/>
                <a:gd name="connsiteX31" fmla="*/ 335855 w 1281886"/>
                <a:gd name="connsiteY31" fmla="*/ 98084 h 666816"/>
                <a:gd name="connsiteX32" fmla="*/ 388859 w 1281886"/>
                <a:gd name="connsiteY32" fmla="*/ 71312 h 666816"/>
                <a:gd name="connsiteX33" fmla="*/ 498554 w 1281886"/>
                <a:gd name="connsiteY33" fmla="*/ 114447 h 666816"/>
                <a:gd name="connsiteX34" fmla="*/ 519782 w 1281886"/>
                <a:gd name="connsiteY34" fmla="*/ 122795 h 666816"/>
                <a:gd name="connsiteX35" fmla="*/ 312272 w 1281886"/>
                <a:gd name="connsiteY35" fmla="*/ 367592 h 666816"/>
                <a:gd name="connsiteX36" fmla="*/ 219936 w 1281886"/>
                <a:gd name="connsiteY36" fmla="*/ 331283 h 666816"/>
                <a:gd name="connsiteX37" fmla="*/ 332756 w 1281886"/>
                <a:gd name="connsiteY37" fmla="*/ 198191 h 666816"/>
                <a:gd name="connsiteX38" fmla="*/ 189780 w 1281886"/>
                <a:gd name="connsiteY38" fmla="*/ 270407 h 666816"/>
                <a:gd name="connsiteX39" fmla="*/ 211762 w 1281886"/>
                <a:gd name="connsiteY39" fmla="*/ 140220 h 666816"/>
                <a:gd name="connsiteX40" fmla="*/ 92335 w 1281886"/>
                <a:gd name="connsiteY40" fmla="*/ 281106 h 666816"/>
                <a:gd name="connsiteX41" fmla="*/ 0 w 1281886"/>
                <a:gd name="connsiteY41" fmla="*/ 244797 h 666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281886" h="666816">
                  <a:moveTo>
                    <a:pt x="948702" y="291459"/>
                  </a:moveTo>
                  <a:lnTo>
                    <a:pt x="1041037" y="327768"/>
                  </a:lnTo>
                  <a:lnTo>
                    <a:pt x="977374" y="402871"/>
                  </a:lnTo>
                  <a:lnTo>
                    <a:pt x="1151304" y="371129"/>
                  </a:lnTo>
                  <a:lnTo>
                    <a:pt x="1281886" y="422478"/>
                  </a:lnTo>
                  <a:lnTo>
                    <a:pt x="1073211" y="460561"/>
                  </a:lnTo>
                  <a:lnTo>
                    <a:pt x="1073211" y="666816"/>
                  </a:lnTo>
                  <a:lnTo>
                    <a:pt x="966591" y="624890"/>
                  </a:lnTo>
                  <a:lnTo>
                    <a:pt x="966591" y="480019"/>
                  </a:lnTo>
                  <a:lnTo>
                    <a:pt x="901983" y="491810"/>
                  </a:lnTo>
                  <a:lnTo>
                    <a:pt x="833528" y="572566"/>
                  </a:lnTo>
                  <a:lnTo>
                    <a:pt x="741192" y="536257"/>
                  </a:lnTo>
                  <a:close/>
                  <a:moveTo>
                    <a:pt x="696992" y="192479"/>
                  </a:moveTo>
                  <a:lnTo>
                    <a:pt x="789328" y="228789"/>
                  </a:lnTo>
                  <a:lnTo>
                    <a:pt x="635128" y="410697"/>
                  </a:lnTo>
                  <a:lnTo>
                    <a:pt x="773311" y="465034"/>
                  </a:lnTo>
                  <a:lnTo>
                    <a:pt x="720000" y="527924"/>
                  </a:lnTo>
                  <a:lnTo>
                    <a:pt x="581818" y="473586"/>
                  </a:lnTo>
                  <a:lnTo>
                    <a:pt x="581818" y="473586"/>
                  </a:lnTo>
                  <a:lnTo>
                    <a:pt x="489482" y="437277"/>
                  </a:lnTo>
                  <a:lnTo>
                    <a:pt x="489482" y="437277"/>
                  </a:lnTo>
                  <a:lnTo>
                    <a:pt x="489482" y="437277"/>
                  </a:lnTo>
                  <a:lnTo>
                    <a:pt x="542792" y="374387"/>
                  </a:lnTo>
                  <a:lnTo>
                    <a:pt x="542793" y="374388"/>
                  </a:lnTo>
                  <a:close/>
                  <a:moveTo>
                    <a:pt x="564700" y="140458"/>
                  </a:moveTo>
                  <a:lnTo>
                    <a:pt x="657035" y="176767"/>
                  </a:lnTo>
                  <a:lnTo>
                    <a:pt x="449525" y="421564"/>
                  </a:lnTo>
                  <a:lnTo>
                    <a:pt x="357190" y="385255"/>
                  </a:lnTo>
                  <a:close/>
                  <a:moveTo>
                    <a:pt x="207510" y="0"/>
                  </a:moveTo>
                  <a:lnTo>
                    <a:pt x="233699" y="10298"/>
                  </a:lnTo>
                  <a:lnTo>
                    <a:pt x="343394" y="53434"/>
                  </a:lnTo>
                  <a:lnTo>
                    <a:pt x="335855" y="98084"/>
                  </a:lnTo>
                  <a:lnTo>
                    <a:pt x="388859" y="71312"/>
                  </a:lnTo>
                  <a:lnTo>
                    <a:pt x="498554" y="114447"/>
                  </a:lnTo>
                  <a:lnTo>
                    <a:pt x="519782" y="122795"/>
                  </a:lnTo>
                  <a:lnTo>
                    <a:pt x="312272" y="367592"/>
                  </a:lnTo>
                  <a:lnTo>
                    <a:pt x="219936" y="331283"/>
                  </a:lnTo>
                  <a:lnTo>
                    <a:pt x="332756" y="198191"/>
                  </a:lnTo>
                  <a:lnTo>
                    <a:pt x="189780" y="270407"/>
                  </a:lnTo>
                  <a:lnTo>
                    <a:pt x="211762" y="140220"/>
                  </a:lnTo>
                  <a:lnTo>
                    <a:pt x="92335" y="281106"/>
                  </a:lnTo>
                  <a:lnTo>
                    <a:pt x="0" y="2447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612C899A-D8AC-767A-A6B6-A074912A3703}"/>
                </a:ext>
              </a:extLst>
            </p:cNvPr>
            <p:cNvSpPr/>
            <p:nvPr/>
          </p:nvSpPr>
          <p:spPr>
            <a:xfrm>
              <a:off x="1884851" y="2933516"/>
              <a:ext cx="741479" cy="792995"/>
            </a:xfrm>
            <a:custGeom>
              <a:avLst/>
              <a:gdLst>
                <a:gd name="connsiteX0" fmla="*/ 219382 w 741479"/>
                <a:gd name="connsiteY0" fmla="*/ 295111 h 792995"/>
                <a:gd name="connsiteX1" fmla="*/ 213929 w 741479"/>
                <a:gd name="connsiteY1" fmla="*/ 672073 h 792995"/>
                <a:gd name="connsiteX2" fmla="*/ 150673 w 741479"/>
                <a:gd name="connsiteY2" fmla="*/ 707829 h 792995"/>
                <a:gd name="connsiteX3" fmla="*/ 153637 w 741479"/>
                <a:gd name="connsiteY3" fmla="*/ 502881 h 792995"/>
                <a:gd name="connsiteX4" fmla="*/ 109483 w 741479"/>
                <a:gd name="connsiteY4" fmla="*/ 674962 h 792995"/>
                <a:gd name="connsiteX5" fmla="*/ 66395 w 741479"/>
                <a:gd name="connsiteY5" fmla="*/ 540290 h 792995"/>
                <a:gd name="connsiteX6" fmla="*/ 63257 w 741479"/>
                <a:gd name="connsiteY6" fmla="*/ 757240 h 792995"/>
                <a:gd name="connsiteX7" fmla="*/ 0 w 741479"/>
                <a:gd name="connsiteY7" fmla="*/ 792995 h 792995"/>
                <a:gd name="connsiteX8" fmla="*/ 5454 w 741479"/>
                <a:gd name="connsiteY8" fmla="*/ 416033 h 792995"/>
                <a:gd name="connsiteX9" fmla="*/ 23395 w 741479"/>
                <a:gd name="connsiteY9" fmla="*/ 405892 h 792995"/>
                <a:gd name="connsiteX10" fmla="*/ 98544 w 741479"/>
                <a:gd name="connsiteY10" fmla="*/ 363415 h 792995"/>
                <a:gd name="connsiteX11" fmla="*/ 113322 w 741479"/>
                <a:gd name="connsiteY11" fmla="*/ 409603 h 792995"/>
                <a:gd name="connsiteX12" fmla="*/ 129690 w 741479"/>
                <a:gd name="connsiteY12" fmla="*/ 345809 h 792995"/>
                <a:gd name="connsiteX13" fmla="*/ 204839 w 741479"/>
                <a:gd name="connsiteY13" fmla="*/ 303332 h 792995"/>
                <a:gd name="connsiteX14" fmla="*/ 313410 w 741479"/>
                <a:gd name="connsiteY14" fmla="*/ 241962 h 792995"/>
                <a:gd name="connsiteX15" fmla="*/ 307957 w 741479"/>
                <a:gd name="connsiteY15" fmla="*/ 618924 h 792995"/>
                <a:gd name="connsiteX16" fmla="*/ 244701 w 741479"/>
                <a:gd name="connsiteY16" fmla="*/ 654679 h 792995"/>
                <a:gd name="connsiteX17" fmla="*/ 250154 w 741479"/>
                <a:gd name="connsiteY17" fmla="*/ 277717 h 792995"/>
                <a:gd name="connsiteX18" fmla="*/ 404041 w 741479"/>
                <a:gd name="connsiteY18" fmla="*/ 190735 h 792995"/>
                <a:gd name="connsiteX19" fmla="*/ 399989 w 741479"/>
                <a:gd name="connsiteY19" fmla="*/ 470853 h 792995"/>
                <a:gd name="connsiteX20" fmla="*/ 494653 w 741479"/>
                <a:gd name="connsiteY20" fmla="*/ 417344 h 792995"/>
                <a:gd name="connsiteX21" fmla="*/ 493252 w 741479"/>
                <a:gd name="connsiteY21" fmla="*/ 514187 h 792995"/>
                <a:gd name="connsiteX22" fmla="*/ 398587 w 741479"/>
                <a:gd name="connsiteY22" fmla="*/ 567696 h 792995"/>
                <a:gd name="connsiteX23" fmla="*/ 335331 w 741479"/>
                <a:gd name="connsiteY23" fmla="*/ 603452 h 792995"/>
                <a:gd name="connsiteX24" fmla="*/ 335330 w 741479"/>
                <a:gd name="connsiteY24" fmla="*/ 603451 h 792995"/>
                <a:gd name="connsiteX25" fmla="*/ 336731 w 741479"/>
                <a:gd name="connsiteY25" fmla="*/ 506609 h 792995"/>
                <a:gd name="connsiteX26" fmla="*/ 340784 w 741479"/>
                <a:gd name="connsiteY26" fmla="*/ 226490 h 792995"/>
                <a:gd name="connsiteX27" fmla="*/ 741479 w 741479"/>
                <a:gd name="connsiteY27" fmla="*/ 0 h 792995"/>
                <a:gd name="connsiteX28" fmla="*/ 648839 w 741479"/>
                <a:gd name="connsiteY28" fmla="*/ 189982 h 792995"/>
                <a:gd name="connsiteX29" fmla="*/ 735226 w 741479"/>
                <a:gd name="connsiteY29" fmla="*/ 377412 h 792995"/>
                <a:gd name="connsiteX30" fmla="*/ 662185 w 741479"/>
                <a:gd name="connsiteY30" fmla="*/ 418699 h 792995"/>
                <a:gd name="connsiteX31" fmla="*/ 601507 w 741479"/>
                <a:gd name="connsiteY31" fmla="*/ 287050 h 792995"/>
                <a:gd name="connsiteX32" fmla="*/ 572826 w 741479"/>
                <a:gd name="connsiteY32" fmla="*/ 345870 h 792995"/>
                <a:gd name="connsiteX33" fmla="*/ 571026 w 741479"/>
                <a:gd name="connsiteY33" fmla="*/ 470226 h 792995"/>
                <a:gd name="connsiteX34" fmla="*/ 507771 w 741479"/>
                <a:gd name="connsiteY34" fmla="*/ 505981 h 792995"/>
                <a:gd name="connsiteX35" fmla="*/ 513223 w 741479"/>
                <a:gd name="connsiteY35" fmla="*/ 129020 h 792995"/>
                <a:gd name="connsiteX36" fmla="*/ 576479 w 741479"/>
                <a:gd name="connsiteY36" fmla="*/ 93264 h 792995"/>
                <a:gd name="connsiteX37" fmla="*/ 574807 w 741479"/>
                <a:gd name="connsiteY37" fmla="*/ 208914 h 792995"/>
                <a:gd name="connsiteX38" fmla="*/ 652020 w 741479"/>
                <a:gd name="connsiteY38" fmla="*/ 50566 h 792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41479" h="792995">
                  <a:moveTo>
                    <a:pt x="219382" y="295111"/>
                  </a:moveTo>
                  <a:lnTo>
                    <a:pt x="213929" y="672073"/>
                  </a:lnTo>
                  <a:lnTo>
                    <a:pt x="150673" y="707829"/>
                  </a:lnTo>
                  <a:lnTo>
                    <a:pt x="153637" y="502881"/>
                  </a:lnTo>
                  <a:lnTo>
                    <a:pt x="109483" y="674962"/>
                  </a:lnTo>
                  <a:lnTo>
                    <a:pt x="66395" y="540290"/>
                  </a:lnTo>
                  <a:lnTo>
                    <a:pt x="63257" y="757240"/>
                  </a:lnTo>
                  <a:lnTo>
                    <a:pt x="0" y="792995"/>
                  </a:lnTo>
                  <a:lnTo>
                    <a:pt x="5454" y="416033"/>
                  </a:lnTo>
                  <a:lnTo>
                    <a:pt x="23395" y="405892"/>
                  </a:lnTo>
                  <a:lnTo>
                    <a:pt x="98544" y="363415"/>
                  </a:lnTo>
                  <a:lnTo>
                    <a:pt x="113322" y="409603"/>
                  </a:lnTo>
                  <a:lnTo>
                    <a:pt x="129690" y="345809"/>
                  </a:lnTo>
                  <a:lnTo>
                    <a:pt x="204839" y="303332"/>
                  </a:lnTo>
                  <a:close/>
                  <a:moveTo>
                    <a:pt x="313410" y="241962"/>
                  </a:moveTo>
                  <a:lnTo>
                    <a:pt x="307957" y="618924"/>
                  </a:lnTo>
                  <a:lnTo>
                    <a:pt x="244701" y="654679"/>
                  </a:lnTo>
                  <a:lnTo>
                    <a:pt x="250154" y="277717"/>
                  </a:lnTo>
                  <a:close/>
                  <a:moveTo>
                    <a:pt x="404041" y="190735"/>
                  </a:moveTo>
                  <a:lnTo>
                    <a:pt x="399989" y="470853"/>
                  </a:lnTo>
                  <a:lnTo>
                    <a:pt x="494653" y="417344"/>
                  </a:lnTo>
                  <a:lnTo>
                    <a:pt x="493252" y="514187"/>
                  </a:lnTo>
                  <a:lnTo>
                    <a:pt x="398587" y="567696"/>
                  </a:lnTo>
                  <a:lnTo>
                    <a:pt x="335331" y="603452"/>
                  </a:lnTo>
                  <a:lnTo>
                    <a:pt x="335330" y="603451"/>
                  </a:lnTo>
                  <a:lnTo>
                    <a:pt x="336731" y="506609"/>
                  </a:lnTo>
                  <a:lnTo>
                    <a:pt x="340784" y="226490"/>
                  </a:lnTo>
                  <a:close/>
                  <a:moveTo>
                    <a:pt x="741479" y="0"/>
                  </a:moveTo>
                  <a:lnTo>
                    <a:pt x="648839" y="189982"/>
                  </a:lnTo>
                  <a:lnTo>
                    <a:pt x="735226" y="377412"/>
                  </a:lnTo>
                  <a:lnTo>
                    <a:pt x="662185" y="418699"/>
                  </a:lnTo>
                  <a:lnTo>
                    <a:pt x="601507" y="287050"/>
                  </a:lnTo>
                  <a:lnTo>
                    <a:pt x="572826" y="345870"/>
                  </a:lnTo>
                  <a:lnTo>
                    <a:pt x="571026" y="470226"/>
                  </a:lnTo>
                  <a:lnTo>
                    <a:pt x="507771" y="505981"/>
                  </a:lnTo>
                  <a:lnTo>
                    <a:pt x="513223" y="129020"/>
                  </a:lnTo>
                  <a:lnTo>
                    <a:pt x="576479" y="93264"/>
                  </a:lnTo>
                  <a:lnTo>
                    <a:pt x="574807" y="208914"/>
                  </a:lnTo>
                  <a:lnTo>
                    <a:pt x="652020" y="505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52" name="矢印: 右 51">
            <a:extLst>
              <a:ext uri="{FF2B5EF4-FFF2-40B4-BE49-F238E27FC236}">
                <a16:creationId xmlns:a16="http://schemas.microsoft.com/office/drawing/2014/main" id="{A046EFF2-8C8E-0B02-DFEA-4E9DFF8DD34A}"/>
              </a:ext>
            </a:extLst>
          </p:cNvPr>
          <p:cNvSpPr/>
          <p:nvPr/>
        </p:nvSpPr>
        <p:spPr>
          <a:xfrm>
            <a:off x="2506483" y="4662483"/>
            <a:ext cx="779648" cy="1056415"/>
          </a:xfrm>
          <a:prstGeom prst="rightArrow">
            <a:avLst>
              <a:gd name="adj1" fmla="val 59617"/>
              <a:gd name="adj2" fmla="val 50000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矢印: 右 52">
            <a:extLst>
              <a:ext uri="{FF2B5EF4-FFF2-40B4-BE49-F238E27FC236}">
                <a16:creationId xmlns:a16="http://schemas.microsoft.com/office/drawing/2014/main" id="{E3162574-E87E-BAC0-BBE1-9BD8CC66865E}"/>
              </a:ext>
            </a:extLst>
          </p:cNvPr>
          <p:cNvSpPr/>
          <p:nvPr/>
        </p:nvSpPr>
        <p:spPr>
          <a:xfrm>
            <a:off x="5202152" y="4662483"/>
            <a:ext cx="779648" cy="1056415"/>
          </a:xfrm>
          <a:prstGeom prst="rightArrow">
            <a:avLst>
              <a:gd name="adj1" fmla="val 59617"/>
              <a:gd name="adj2" fmla="val 50000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74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58227</TotalTime>
  <Words>27</Words>
  <Application>Microsoft Office PowerPoint</Application>
  <PresentationFormat>A4 210 x 297 mm</PresentationFormat>
  <Paragraphs>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pptxl53_牛乳パックのイラスト</dc:title>
  <dc:subject>pptxl53_牛乳パックのイラスト</dc:subject>
  <dc:creator>でじけろお</dc:creator>
  <cp:revision>1</cp:revision>
  <dcterms:created xsi:type="dcterms:W3CDTF">2018-05-20T00:31:01Z</dcterms:created>
  <dcterms:modified xsi:type="dcterms:W3CDTF">2023-02-19T13:31:31Z</dcterms:modified>
  <cp:version>1</cp:version>
</cp:coreProperties>
</file>