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76" autoAdjust="0"/>
    <p:restoredTop sz="94660"/>
  </p:normalViewPr>
  <p:slideViewPr>
    <p:cSldViewPr snapToGrid="0">
      <p:cViewPr varScale="1">
        <p:scale>
          <a:sx n="50" d="100"/>
          <a:sy n="50" d="100"/>
        </p:scale>
        <p:origin x="57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9" name="グループ化 1078">
            <a:extLst>
              <a:ext uri="{FF2B5EF4-FFF2-40B4-BE49-F238E27FC236}">
                <a16:creationId xmlns:a16="http://schemas.microsoft.com/office/drawing/2014/main" id="{567F4C8C-6AB4-C83F-F4D7-3E952652B0E4}"/>
              </a:ext>
            </a:extLst>
          </p:cNvPr>
          <p:cNvGrpSpPr/>
          <p:nvPr/>
        </p:nvGrpSpPr>
        <p:grpSpPr>
          <a:xfrm>
            <a:off x="853756" y="844624"/>
            <a:ext cx="2295948" cy="2977638"/>
            <a:chOff x="-736738" y="1041397"/>
            <a:chExt cx="3892817" cy="5048630"/>
          </a:xfrm>
        </p:grpSpPr>
        <p:grpSp>
          <p:nvGrpSpPr>
            <p:cNvPr id="1080" name="グループ化 1079">
              <a:extLst>
                <a:ext uri="{FF2B5EF4-FFF2-40B4-BE49-F238E27FC236}">
                  <a16:creationId xmlns:a16="http://schemas.microsoft.com/office/drawing/2014/main" id="{DA37CE18-24F7-EF87-6B54-80DEA6C1DBDB}"/>
                </a:ext>
              </a:extLst>
            </p:cNvPr>
            <p:cNvGrpSpPr/>
            <p:nvPr/>
          </p:nvGrpSpPr>
          <p:grpSpPr>
            <a:xfrm rot="1244080">
              <a:off x="1285998" y="5127236"/>
              <a:ext cx="562889" cy="432165"/>
              <a:chOff x="3890569" y="4905122"/>
              <a:chExt cx="562889" cy="432165"/>
            </a:xfrm>
          </p:grpSpPr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73D145D4-1963-9842-3C3A-CF5F459B41D5}"/>
                  </a:ext>
                </a:extLst>
              </p:cNvPr>
              <p:cNvSpPr/>
              <p:nvPr/>
            </p:nvSpPr>
            <p:spPr bwMode="auto">
              <a:xfrm rot="20241421" flipH="1">
                <a:off x="3890569" y="4905122"/>
                <a:ext cx="434050" cy="432165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432165">
                    <a:moveTo>
                      <a:pt x="267288" y="0"/>
                    </a:moveTo>
                    <a:lnTo>
                      <a:pt x="267288" y="273752"/>
                    </a:lnTo>
                    <a:lnTo>
                      <a:pt x="82301" y="273752"/>
                    </a:lnTo>
                    <a:cubicBezTo>
                      <a:pt x="36848" y="273752"/>
                      <a:pt x="0" y="309214"/>
                      <a:pt x="0" y="352958"/>
                    </a:cubicBezTo>
                    <a:lnTo>
                      <a:pt x="0" y="404924"/>
                    </a:lnTo>
                    <a:cubicBezTo>
                      <a:pt x="0" y="419970"/>
                      <a:pt x="12672" y="432165"/>
                      <a:pt x="28305" y="432165"/>
                    </a:cubicBezTo>
                    <a:lnTo>
                      <a:pt x="385934" y="432165"/>
                    </a:lnTo>
                    <a:lnTo>
                      <a:pt x="405745" y="432165"/>
                    </a:lnTo>
                    <a:cubicBezTo>
                      <a:pt x="421378" y="432165"/>
                      <a:pt x="434050" y="419970"/>
                      <a:pt x="434050" y="404924"/>
                    </a:cubicBezTo>
                    <a:lnTo>
                      <a:pt x="425865" y="273752"/>
                    </a:lnTo>
                    <a:lnTo>
                      <a:pt x="425865" y="1"/>
                    </a:lnTo>
                    <a:lnTo>
                      <a:pt x="267288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08795EBE-8093-D669-0D0E-E64678D079AB}"/>
                  </a:ext>
                </a:extLst>
              </p:cNvPr>
              <p:cNvSpPr/>
              <p:nvPr/>
            </p:nvSpPr>
            <p:spPr bwMode="auto">
              <a:xfrm rot="20241421" flipH="1">
                <a:off x="3964891" y="5283161"/>
                <a:ext cx="488567" cy="45719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081" name="フリーフォーム: 図形 1080">
              <a:extLst>
                <a:ext uri="{FF2B5EF4-FFF2-40B4-BE49-F238E27FC236}">
                  <a16:creationId xmlns:a16="http://schemas.microsoft.com/office/drawing/2014/main" id="{5AA263ED-5E80-43D8-19E0-16E4EEDC789C}"/>
                </a:ext>
              </a:extLst>
            </p:cNvPr>
            <p:cNvSpPr/>
            <p:nvPr/>
          </p:nvSpPr>
          <p:spPr bwMode="auto">
            <a:xfrm rot="16200000" flipH="1">
              <a:off x="1787544" y="1080686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82" name="月 1081">
              <a:extLst>
                <a:ext uri="{FF2B5EF4-FFF2-40B4-BE49-F238E27FC236}">
                  <a16:creationId xmlns:a16="http://schemas.microsoft.com/office/drawing/2014/main" id="{E1F95BA0-1D6B-312D-87C8-09286EF594C0}"/>
                </a:ext>
              </a:extLst>
            </p:cNvPr>
            <p:cNvSpPr/>
            <p:nvPr/>
          </p:nvSpPr>
          <p:spPr>
            <a:xfrm rot="19800000" flipH="1">
              <a:off x="1967836" y="1191957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3" name="フリーフォーム: 図形 1082">
              <a:extLst>
                <a:ext uri="{FF2B5EF4-FFF2-40B4-BE49-F238E27FC236}">
                  <a16:creationId xmlns:a16="http://schemas.microsoft.com/office/drawing/2014/main" id="{CE3B9FE2-97B0-F1F9-E6DC-FC6F11617662}"/>
                </a:ext>
              </a:extLst>
            </p:cNvPr>
            <p:cNvSpPr/>
            <p:nvPr/>
          </p:nvSpPr>
          <p:spPr bwMode="auto">
            <a:xfrm rot="5400000">
              <a:off x="-776027" y="1080686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84" name="月 1083">
              <a:extLst>
                <a:ext uri="{FF2B5EF4-FFF2-40B4-BE49-F238E27FC236}">
                  <a16:creationId xmlns:a16="http://schemas.microsoft.com/office/drawing/2014/main" id="{E5445E7E-E911-8B3E-8C0B-FC3AC92DD64B}"/>
                </a:ext>
              </a:extLst>
            </p:cNvPr>
            <p:cNvSpPr/>
            <p:nvPr/>
          </p:nvSpPr>
          <p:spPr>
            <a:xfrm rot="1800000">
              <a:off x="75199" y="1191956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5" name="フリーフォーム: 図形 1084">
              <a:extLst>
                <a:ext uri="{FF2B5EF4-FFF2-40B4-BE49-F238E27FC236}">
                  <a16:creationId xmlns:a16="http://schemas.microsoft.com/office/drawing/2014/main" id="{EBF062EA-A868-C532-8BAF-B0F57F14B870}"/>
                </a:ext>
              </a:extLst>
            </p:cNvPr>
            <p:cNvSpPr/>
            <p:nvPr/>
          </p:nvSpPr>
          <p:spPr bwMode="auto">
            <a:xfrm>
              <a:off x="1065477" y="3149972"/>
              <a:ext cx="316773" cy="752462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86" name="楕円 1085">
              <a:extLst>
                <a:ext uri="{FF2B5EF4-FFF2-40B4-BE49-F238E27FC236}">
                  <a16:creationId xmlns:a16="http://schemas.microsoft.com/office/drawing/2014/main" id="{67F8BCF1-B328-5BFE-0C89-CD8184467364}"/>
                </a:ext>
              </a:extLst>
            </p:cNvPr>
            <p:cNvSpPr/>
            <p:nvPr/>
          </p:nvSpPr>
          <p:spPr bwMode="auto">
            <a:xfrm>
              <a:off x="128185" y="112014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87" name="楕円 1086">
              <a:extLst>
                <a:ext uri="{FF2B5EF4-FFF2-40B4-BE49-F238E27FC236}">
                  <a16:creationId xmlns:a16="http://schemas.microsoft.com/office/drawing/2014/main" id="{578D1C27-FAF3-3A6A-A444-3723C07F85BB}"/>
                </a:ext>
              </a:extLst>
            </p:cNvPr>
            <p:cNvSpPr/>
            <p:nvPr/>
          </p:nvSpPr>
          <p:spPr bwMode="auto">
            <a:xfrm>
              <a:off x="439245" y="112014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88" name="楕円 1087">
              <a:extLst>
                <a:ext uri="{FF2B5EF4-FFF2-40B4-BE49-F238E27FC236}">
                  <a16:creationId xmlns:a16="http://schemas.microsoft.com/office/drawing/2014/main" id="{1372B190-8E8C-5B4D-097B-220337C35704}"/>
                </a:ext>
              </a:extLst>
            </p:cNvPr>
            <p:cNvSpPr/>
            <p:nvPr/>
          </p:nvSpPr>
          <p:spPr bwMode="auto">
            <a:xfrm rot="20700000">
              <a:off x="69332" y="2212713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89" name="楕円 1088">
              <a:extLst>
                <a:ext uri="{FF2B5EF4-FFF2-40B4-BE49-F238E27FC236}">
                  <a16:creationId xmlns:a16="http://schemas.microsoft.com/office/drawing/2014/main" id="{A9F4226E-EAEB-8EEB-2BF9-AB8DB5CF99E7}"/>
                </a:ext>
              </a:extLst>
            </p:cNvPr>
            <p:cNvSpPr/>
            <p:nvPr/>
          </p:nvSpPr>
          <p:spPr bwMode="auto">
            <a:xfrm rot="900000" flipH="1">
              <a:off x="1929908" y="2212712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90" name="楕円 1089">
              <a:extLst>
                <a:ext uri="{FF2B5EF4-FFF2-40B4-BE49-F238E27FC236}">
                  <a16:creationId xmlns:a16="http://schemas.microsoft.com/office/drawing/2014/main" id="{AF611503-2D29-7C8B-77C4-27620F4A72E4}"/>
                </a:ext>
              </a:extLst>
            </p:cNvPr>
            <p:cNvSpPr/>
            <p:nvPr/>
          </p:nvSpPr>
          <p:spPr bwMode="auto">
            <a:xfrm>
              <a:off x="215611" y="1363714"/>
              <a:ext cx="2016503" cy="201650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91" name="フリーフォーム: 図形 1090">
              <a:extLst>
                <a:ext uri="{FF2B5EF4-FFF2-40B4-BE49-F238E27FC236}">
                  <a16:creationId xmlns:a16="http://schemas.microsoft.com/office/drawing/2014/main" id="{D438D1BA-CC6E-D2B0-E413-37B616260E88}"/>
                </a:ext>
              </a:extLst>
            </p:cNvPr>
            <p:cNvSpPr/>
            <p:nvPr/>
          </p:nvSpPr>
          <p:spPr bwMode="auto">
            <a:xfrm>
              <a:off x="335265" y="2163685"/>
              <a:ext cx="637522" cy="441429"/>
            </a:xfrm>
            <a:custGeom>
              <a:avLst/>
              <a:gdLst>
                <a:gd name="connsiteX0" fmla="*/ 362239 w 724479"/>
                <a:gd name="connsiteY0" fmla="*/ 0 h 501639"/>
                <a:gd name="connsiteX1" fmla="*/ 720878 w 724479"/>
                <a:gd name="connsiteY1" fmla="*/ 223507 h 501639"/>
                <a:gd name="connsiteX2" fmla="*/ 724479 w 724479"/>
                <a:gd name="connsiteY2" fmla="*/ 250820 h 501639"/>
                <a:gd name="connsiteX3" fmla="*/ 720878 w 724479"/>
                <a:gd name="connsiteY3" fmla="*/ 278132 h 501639"/>
                <a:gd name="connsiteX4" fmla="*/ 362239 w 724479"/>
                <a:gd name="connsiteY4" fmla="*/ 501639 h 501639"/>
                <a:gd name="connsiteX5" fmla="*/ 3601 w 724479"/>
                <a:gd name="connsiteY5" fmla="*/ 278132 h 501639"/>
                <a:gd name="connsiteX6" fmla="*/ 0 w 724479"/>
                <a:gd name="connsiteY6" fmla="*/ 250820 h 501639"/>
                <a:gd name="connsiteX7" fmla="*/ 3601 w 724479"/>
                <a:gd name="connsiteY7" fmla="*/ 223507 h 501639"/>
                <a:gd name="connsiteX8" fmla="*/ 362239 w 724479"/>
                <a:gd name="connsiteY8" fmla="*/ 0 h 501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479" h="501639">
                  <a:moveTo>
                    <a:pt x="362239" y="0"/>
                  </a:moveTo>
                  <a:cubicBezTo>
                    <a:pt x="539145" y="0"/>
                    <a:pt x="686743" y="95952"/>
                    <a:pt x="720878" y="223507"/>
                  </a:cubicBezTo>
                  <a:lnTo>
                    <a:pt x="724479" y="250820"/>
                  </a:lnTo>
                  <a:lnTo>
                    <a:pt x="720878" y="278132"/>
                  </a:lnTo>
                  <a:cubicBezTo>
                    <a:pt x="686743" y="405687"/>
                    <a:pt x="539145" y="501639"/>
                    <a:pt x="362239" y="501639"/>
                  </a:cubicBezTo>
                  <a:cubicBezTo>
                    <a:pt x="185333" y="501639"/>
                    <a:pt x="37736" y="405687"/>
                    <a:pt x="3601" y="278132"/>
                  </a:cubicBezTo>
                  <a:lnTo>
                    <a:pt x="0" y="250820"/>
                  </a:lnTo>
                  <a:lnTo>
                    <a:pt x="3601" y="223507"/>
                  </a:lnTo>
                  <a:cubicBezTo>
                    <a:pt x="37736" y="95952"/>
                    <a:pt x="185333" y="0"/>
                    <a:pt x="362239" y="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92" name="月 1091">
              <a:extLst>
                <a:ext uri="{FF2B5EF4-FFF2-40B4-BE49-F238E27FC236}">
                  <a16:creationId xmlns:a16="http://schemas.microsoft.com/office/drawing/2014/main" id="{F0D5AABD-0ACD-E763-713E-0CC4CEC00A79}"/>
                </a:ext>
              </a:extLst>
            </p:cNvPr>
            <p:cNvSpPr/>
            <p:nvPr/>
          </p:nvSpPr>
          <p:spPr bwMode="auto">
            <a:xfrm rot="5400000">
              <a:off x="580162" y="1628890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093" name="グループ化 1092">
              <a:extLst>
                <a:ext uri="{FF2B5EF4-FFF2-40B4-BE49-F238E27FC236}">
                  <a16:creationId xmlns:a16="http://schemas.microsoft.com/office/drawing/2014/main" id="{1C25F406-6B61-029F-445A-1CC71B857793}"/>
                </a:ext>
              </a:extLst>
            </p:cNvPr>
            <p:cNvGrpSpPr/>
            <p:nvPr/>
          </p:nvGrpSpPr>
          <p:grpSpPr>
            <a:xfrm>
              <a:off x="466733" y="2217234"/>
              <a:ext cx="365706" cy="365707"/>
              <a:chOff x="3584130" y="2358010"/>
              <a:chExt cx="415588" cy="415588"/>
            </a:xfrm>
          </p:grpSpPr>
          <p:sp>
            <p:nvSpPr>
              <p:cNvPr id="1139" name="楕円 1138">
                <a:extLst>
                  <a:ext uri="{FF2B5EF4-FFF2-40B4-BE49-F238E27FC236}">
                    <a16:creationId xmlns:a16="http://schemas.microsoft.com/office/drawing/2014/main" id="{F59BB474-CCC0-0684-5957-00CC101CF257}"/>
                  </a:ext>
                </a:extLst>
              </p:cNvPr>
              <p:cNvSpPr/>
              <p:nvPr/>
            </p:nvSpPr>
            <p:spPr bwMode="auto">
              <a:xfrm>
                <a:off x="3584130" y="2358010"/>
                <a:ext cx="415588" cy="41558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40" name="楕円 1139">
                <a:extLst>
                  <a:ext uri="{FF2B5EF4-FFF2-40B4-BE49-F238E27FC236}">
                    <a16:creationId xmlns:a16="http://schemas.microsoft.com/office/drawing/2014/main" id="{DD5AC924-F0FA-CBAF-98A9-D8D60FEDEC20}"/>
                  </a:ext>
                </a:extLst>
              </p:cNvPr>
              <p:cNvSpPr/>
              <p:nvPr/>
            </p:nvSpPr>
            <p:spPr bwMode="auto">
              <a:xfrm>
                <a:off x="3689606" y="2467430"/>
                <a:ext cx="204636" cy="204636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094" name="月 1093">
              <a:extLst>
                <a:ext uri="{FF2B5EF4-FFF2-40B4-BE49-F238E27FC236}">
                  <a16:creationId xmlns:a16="http://schemas.microsoft.com/office/drawing/2014/main" id="{77CF71D7-86D5-1E94-40E8-4C2C030C4A80}"/>
                </a:ext>
              </a:extLst>
            </p:cNvPr>
            <p:cNvSpPr/>
            <p:nvPr/>
          </p:nvSpPr>
          <p:spPr bwMode="auto">
            <a:xfrm rot="5400000">
              <a:off x="523817" y="1943060"/>
              <a:ext cx="262865" cy="641825"/>
            </a:xfrm>
            <a:prstGeom prst="moon">
              <a:avLst>
                <a:gd name="adj" fmla="val 2768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95" name="フリーフォーム: 図形 1094">
              <a:extLst>
                <a:ext uri="{FF2B5EF4-FFF2-40B4-BE49-F238E27FC236}">
                  <a16:creationId xmlns:a16="http://schemas.microsoft.com/office/drawing/2014/main" id="{4D6ED43E-6396-62D9-80C0-8F6AF7EC91F7}"/>
                </a:ext>
              </a:extLst>
            </p:cNvPr>
            <p:cNvSpPr/>
            <p:nvPr/>
          </p:nvSpPr>
          <p:spPr bwMode="auto">
            <a:xfrm flipH="1">
              <a:off x="1460618" y="2163685"/>
              <a:ext cx="637522" cy="441429"/>
            </a:xfrm>
            <a:custGeom>
              <a:avLst/>
              <a:gdLst>
                <a:gd name="connsiteX0" fmla="*/ 362239 w 724479"/>
                <a:gd name="connsiteY0" fmla="*/ 0 h 501639"/>
                <a:gd name="connsiteX1" fmla="*/ 720878 w 724479"/>
                <a:gd name="connsiteY1" fmla="*/ 223507 h 501639"/>
                <a:gd name="connsiteX2" fmla="*/ 724479 w 724479"/>
                <a:gd name="connsiteY2" fmla="*/ 250820 h 501639"/>
                <a:gd name="connsiteX3" fmla="*/ 720878 w 724479"/>
                <a:gd name="connsiteY3" fmla="*/ 278132 h 501639"/>
                <a:gd name="connsiteX4" fmla="*/ 362239 w 724479"/>
                <a:gd name="connsiteY4" fmla="*/ 501639 h 501639"/>
                <a:gd name="connsiteX5" fmla="*/ 3601 w 724479"/>
                <a:gd name="connsiteY5" fmla="*/ 278132 h 501639"/>
                <a:gd name="connsiteX6" fmla="*/ 0 w 724479"/>
                <a:gd name="connsiteY6" fmla="*/ 250820 h 501639"/>
                <a:gd name="connsiteX7" fmla="*/ 3601 w 724479"/>
                <a:gd name="connsiteY7" fmla="*/ 223507 h 501639"/>
                <a:gd name="connsiteX8" fmla="*/ 362239 w 724479"/>
                <a:gd name="connsiteY8" fmla="*/ 0 h 501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479" h="501639">
                  <a:moveTo>
                    <a:pt x="362239" y="0"/>
                  </a:moveTo>
                  <a:cubicBezTo>
                    <a:pt x="539145" y="0"/>
                    <a:pt x="686743" y="95952"/>
                    <a:pt x="720878" y="223507"/>
                  </a:cubicBezTo>
                  <a:lnTo>
                    <a:pt x="724479" y="250820"/>
                  </a:lnTo>
                  <a:lnTo>
                    <a:pt x="720878" y="278132"/>
                  </a:lnTo>
                  <a:cubicBezTo>
                    <a:pt x="686743" y="405687"/>
                    <a:pt x="539145" y="501639"/>
                    <a:pt x="362239" y="501639"/>
                  </a:cubicBezTo>
                  <a:cubicBezTo>
                    <a:pt x="185333" y="501639"/>
                    <a:pt x="37736" y="405687"/>
                    <a:pt x="3601" y="278132"/>
                  </a:cubicBezTo>
                  <a:lnTo>
                    <a:pt x="0" y="250820"/>
                  </a:lnTo>
                  <a:lnTo>
                    <a:pt x="3601" y="223507"/>
                  </a:lnTo>
                  <a:cubicBezTo>
                    <a:pt x="37736" y="95952"/>
                    <a:pt x="185333" y="0"/>
                    <a:pt x="362239" y="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96" name="月 1095">
              <a:extLst>
                <a:ext uri="{FF2B5EF4-FFF2-40B4-BE49-F238E27FC236}">
                  <a16:creationId xmlns:a16="http://schemas.microsoft.com/office/drawing/2014/main" id="{9D3E7473-86F1-4290-8008-76951A2B7D0F}"/>
                </a:ext>
              </a:extLst>
            </p:cNvPr>
            <p:cNvSpPr/>
            <p:nvPr/>
          </p:nvSpPr>
          <p:spPr bwMode="auto">
            <a:xfrm rot="16200000" flipH="1">
              <a:off x="1703069" y="1628890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097" name="グループ化 1096">
              <a:extLst>
                <a:ext uri="{FF2B5EF4-FFF2-40B4-BE49-F238E27FC236}">
                  <a16:creationId xmlns:a16="http://schemas.microsoft.com/office/drawing/2014/main" id="{D6903530-2CDD-D4C0-F353-4B28BD31174E}"/>
                </a:ext>
              </a:extLst>
            </p:cNvPr>
            <p:cNvGrpSpPr/>
            <p:nvPr/>
          </p:nvGrpSpPr>
          <p:grpSpPr>
            <a:xfrm flipH="1">
              <a:off x="1600965" y="2217234"/>
              <a:ext cx="365706" cy="365707"/>
              <a:chOff x="3584130" y="2358010"/>
              <a:chExt cx="415588" cy="415588"/>
            </a:xfrm>
          </p:grpSpPr>
          <p:sp>
            <p:nvSpPr>
              <p:cNvPr id="1137" name="楕円 1136">
                <a:extLst>
                  <a:ext uri="{FF2B5EF4-FFF2-40B4-BE49-F238E27FC236}">
                    <a16:creationId xmlns:a16="http://schemas.microsoft.com/office/drawing/2014/main" id="{77DC8E9B-7CD5-CDE7-6DA9-66FD61C5057D}"/>
                  </a:ext>
                </a:extLst>
              </p:cNvPr>
              <p:cNvSpPr/>
              <p:nvPr/>
            </p:nvSpPr>
            <p:spPr bwMode="auto">
              <a:xfrm>
                <a:off x="3584130" y="2358010"/>
                <a:ext cx="415588" cy="41558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38" name="楕円 1137">
                <a:extLst>
                  <a:ext uri="{FF2B5EF4-FFF2-40B4-BE49-F238E27FC236}">
                    <a16:creationId xmlns:a16="http://schemas.microsoft.com/office/drawing/2014/main" id="{CDCE749F-2DA8-F882-A014-88EC6DB95BB0}"/>
                  </a:ext>
                </a:extLst>
              </p:cNvPr>
              <p:cNvSpPr/>
              <p:nvPr/>
            </p:nvSpPr>
            <p:spPr bwMode="auto">
              <a:xfrm>
                <a:off x="3689606" y="2467430"/>
                <a:ext cx="204636" cy="204636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098" name="月 1097">
              <a:extLst>
                <a:ext uri="{FF2B5EF4-FFF2-40B4-BE49-F238E27FC236}">
                  <a16:creationId xmlns:a16="http://schemas.microsoft.com/office/drawing/2014/main" id="{501FBF04-8188-7396-0D32-19CAE8E3625A}"/>
                </a:ext>
              </a:extLst>
            </p:cNvPr>
            <p:cNvSpPr/>
            <p:nvPr/>
          </p:nvSpPr>
          <p:spPr bwMode="auto">
            <a:xfrm rot="16200000" flipH="1">
              <a:off x="1646723" y="1943060"/>
              <a:ext cx="262865" cy="641825"/>
            </a:xfrm>
            <a:prstGeom prst="moon">
              <a:avLst>
                <a:gd name="adj" fmla="val 2768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99" name="フリーフォーム: 図形 1098">
              <a:extLst>
                <a:ext uri="{FF2B5EF4-FFF2-40B4-BE49-F238E27FC236}">
                  <a16:creationId xmlns:a16="http://schemas.microsoft.com/office/drawing/2014/main" id="{D8DB9F89-9914-6DEB-79AB-446DF6DAB3DE}"/>
                </a:ext>
              </a:extLst>
            </p:cNvPr>
            <p:cNvSpPr/>
            <p:nvPr/>
          </p:nvSpPr>
          <p:spPr bwMode="auto">
            <a:xfrm>
              <a:off x="863914" y="3056902"/>
              <a:ext cx="698186" cy="88254"/>
            </a:xfrm>
            <a:custGeom>
              <a:avLst/>
              <a:gdLst>
                <a:gd name="connsiteX0" fmla="*/ 337851 w 675703"/>
                <a:gd name="connsiteY0" fmla="*/ 0 h 265772"/>
                <a:gd name="connsiteX1" fmla="*/ 605456 w 675703"/>
                <a:gd name="connsiteY1" fmla="*/ 18490 h 265772"/>
                <a:gd name="connsiteX2" fmla="*/ 675703 w 675703"/>
                <a:gd name="connsiteY2" fmla="*/ 31538 h 265772"/>
                <a:gd name="connsiteX3" fmla="*/ 649432 w 675703"/>
                <a:gd name="connsiteY3" fmla="*/ 122074 h 265772"/>
                <a:gd name="connsiteX4" fmla="*/ 337851 w 675703"/>
                <a:gd name="connsiteY4" fmla="*/ 265772 h 265772"/>
                <a:gd name="connsiteX5" fmla="*/ 26270 w 675703"/>
                <a:gd name="connsiteY5" fmla="*/ 122074 h 265772"/>
                <a:gd name="connsiteX6" fmla="*/ 0 w 675703"/>
                <a:gd name="connsiteY6" fmla="*/ 31538 h 265772"/>
                <a:gd name="connsiteX7" fmla="*/ 70246 w 675703"/>
                <a:gd name="connsiteY7" fmla="*/ 18490 h 265772"/>
                <a:gd name="connsiteX8" fmla="*/ 337851 w 675703"/>
                <a:gd name="connsiteY8" fmla="*/ 0 h 265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703" h="265772">
                  <a:moveTo>
                    <a:pt x="337851" y="0"/>
                  </a:moveTo>
                  <a:cubicBezTo>
                    <a:pt x="432775" y="0"/>
                    <a:pt x="523205" y="6584"/>
                    <a:pt x="605456" y="18490"/>
                  </a:cubicBezTo>
                  <a:lnTo>
                    <a:pt x="675703" y="31538"/>
                  </a:lnTo>
                  <a:lnTo>
                    <a:pt x="649432" y="122074"/>
                  </a:lnTo>
                  <a:cubicBezTo>
                    <a:pt x="598098" y="206520"/>
                    <a:pt x="477920" y="265772"/>
                    <a:pt x="337851" y="265772"/>
                  </a:cubicBezTo>
                  <a:cubicBezTo>
                    <a:pt x="197783" y="265772"/>
                    <a:pt x="77605" y="206520"/>
                    <a:pt x="26270" y="122074"/>
                  </a:cubicBezTo>
                  <a:lnTo>
                    <a:pt x="0" y="31538"/>
                  </a:lnTo>
                  <a:lnTo>
                    <a:pt x="70246" y="18490"/>
                  </a:lnTo>
                  <a:cubicBezTo>
                    <a:pt x="152497" y="6584"/>
                    <a:pt x="242928" y="0"/>
                    <a:pt x="337851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00" name="楕円 1099">
              <a:extLst>
                <a:ext uri="{FF2B5EF4-FFF2-40B4-BE49-F238E27FC236}">
                  <a16:creationId xmlns:a16="http://schemas.microsoft.com/office/drawing/2014/main" id="{3B3E1415-8BCA-DF8B-7752-7B8ECA166038}"/>
                </a:ext>
              </a:extLst>
            </p:cNvPr>
            <p:cNvSpPr/>
            <p:nvPr/>
          </p:nvSpPr>
          <p:spPr bwMode="auto">
            <a:xfrm>
              <a:off x="1123613" y="2814590"/>
              <a:ext cx="200499" cy="7928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01" name="二等辺三角形 1100">
              <a:extLst>
                <a:ext uri="{FF2B5EF4-FFF2-40B4-BE49-F238E27FC236}">
                  <a16:creationId xmlns:a16="http://schemas.microsoft.com/office/drawing/2014/main" id="{562CF02E-AD5D-901E-0654-34AE2B3F2FF5}"/>
                </a:ext>
              </a:extLst>
            </p:cNvPr>
            <p:cNvSpPr/>
            <p:nvPr/>
          </p:nvSpPr>
          <p:spPr bwMode="auto">
            <a:xfrm rot="18900000">
              <a:off x="286464" y="2129872"/>
              <a:ext cx="118810" cy="169301"/>
            </a:xfrm>
            <a:prstGeom prst="triangl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02" name="二等辺三角形 1101">
              <a:extLst>
                <a:ext uri="{FF2B5EF4-FFF2-40B4-BE49-F238E27FC236}">
                  <a16:creationId xmlns:a16="http://schemas.microsoft.com/office/drawing/2014/main" id="{9D2E6690-6994-63B4-E0D1-FA460DB1D944}"/>
                </a:ext>
              </a:extLst>
            </p:cNvPr>
            <p:cNvSpPr/>
            <p:nvPr/>
          </p:nvSpPr>
          <p:spPr bwMode="auto">
            <a:xfrm rot="2700000" flipH="1">
              <a:off x="2036475" y="2129870"/>
              <a:ext cx="118810" cy="169301"/>
            </a:xfrm>
            <a:prstGeom prst="triangl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03" name="楕円 1102">
              <a:extLst>
                <a:ext uri="{FF2B5EF4-FFF2-40B4-BE49-F238E27FC236}">
                  <a16:creationId xmlns:a16="http://schemas.microsoft.com/office/drawing/2014/main" id="{4A6BA799-D303-3012-5ED3-2AB4E53ADAAE}"/>
                </a:ext>
              </a:extLst>
            </p:cNvPr>
            <p:cNvSpPr/>
            <p:nvPr/>
          </p:nvSpPr>
          <p:spPr bwMode="auto">
            <a:xfrm>
              <a:off x="402038" y="2704488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04" name="楕円 1103">
              <a:extLst>
                <a:ext uri="{FF2B5EF4-FFF2-40B4-BE49-F238E27FC236}">
                  <a16:creationId xmlns:a16="http://schemas.microsoft.com/office/drawing/2014/main" id="{3F928D73-BD45-520B-29A0-42ECA0D9F0A8}"/>
                </a:ext>
              </a:extLst>
            </p:cNvPr>
            <p:cNvSpPr/>
            <p:nvPr/>
          </p:nvSpPr>
          <p:spPr bwMode="auto">
            <a:xfrm>
              <a:off x="1720767" y="2704488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05" name="星: 4 pt 1104">
              <a:extLst>
                <a:ext uri="{FF2B5EF4-FFF2-40B4-BE49-F238E27FC236}">
                  <a16:creationId xmlns:a16="http://schemas.microsoft.com/office/drawing/2014/main" id="{7ECCA77B-ECF1-B4D8-B24A-E7CD5F4A59B1}"/>
                </a:ext>
              </a:extLst>
            </p:cNvPr>
            <p:cNvSpPr/>
            <p:nvPr/>
          </p:nvSpPr>
          <p:spPr bwMode="auto">
            <a:xfrm>
              <a:off x="510279" y="2255934"/>
              <a:ext cx="284920" cy="284918"/>
            </a:xfrm>
            <a:prstGeom prst="star4">
              <a:avLst>
                <a:gd name="adj" fmla="val 13649"/>
              </a:avLst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06" name="星: 4 pt 1105">
              <a:extLst>
                <a:ext uri="{FF2B5EF4-FFF2-40B4-BE49-F238E27FC236}">
                  <a16:creationId xmlns:a16="http://schemas.microsoft.com/office/drawing/2014/main" id="{CD94DF58-5A83-5A7A-64C4-E9C0ADB330AF}"/>
                </a:ext>
              </a:extLst>
            </p:cNvPr>
            <p:cNvSpPr/>
            <p:nvPr/>
          </p:nvSpPr>
          <p:spPr bwMode="auto">
            <a:xfrm>
              <a:off x="1639719" y="2255934"/>
              <a:ext cx="284920" cy="284918"/>
            </a:xfrm>
            <a:prstGeom prst="star4">
              <a:avLst>
                <a:gd name="adj" fmla="val 13649"/>
              </a:avLst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07" name="フリーフォーム: 図形 1106">
              <a:extLst>
                <a:ext uri="{FF2B5EF4-FFF2-40B4-BE49-F238E27FC236}">
                  <a16:creationId xmlns:a16="http://schemas.microsoft.com/office/drawing/2014/main" id="{5D924847-0610-F432-0F84-9FAAA877416B}"/>
                </a:ext>
              </a:extLst>
            </p:cNvPr>
            <p:cNvSpPr/>
            <p:nvPr/>
          </p:nvSpPr>
          <p:spPr>
            <a:xfrm rot="3179454">
              <a:off x="772278" y="870878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8" name="フリーフォーム: 図形 1107">
              <a:extLst>
                <a:ext uri="{FF2B5EF4-FFF2-40B4-BE49-F238E27FC236}">
                  <a16:creationId xmlns:a16="http://schemas.microsoft.com/office/drawing/2014/main" id="{C1277851-0109-B8F4-7641-C4B122132339}"/>
                </a:ext>
              </a:extLst>
            </p:cNvPr>
            <p:cNvSpPr/>
            <p:nvPr/>
          </p:nvSpPr>
          <p:spPr>
            <a:xfrm rot="18420546" flipH="1">
              <a:off x="1176138" y="870877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9" name="台形 57">
              <a:extLst>
                <a:ext uri="{FF2B5EF4-FFF2-40B4-BE49-F238E27FC236}">
                  <a16:creationId xmlns:a16="http://schemas.microsoft.com/office/drawing/2014/main" id="{0CC53D86-4537-44CF-3C19-B74BCC24B217}"/>
                </a:ext>
              </a:extLst>
            </p:cNvPr>
            <p:cNvSpPr/>
            <p:nvPr/>
          </p:nvSpPr>
          <p:spPr bwMode="auto">
            <a:xfrm rot="6300000">
              <a:off x="-364096" y="4153415"/>
              <a:ext cx="1705865" cy="456853"/>
            </a:xfrm>
            <a:custGeom>
              <a:avLst/>
              <a:gdLst>
                <a:gd name="connsiteX0" fmla="*/ 0 w 325971"/>
                <a:gd name="connsiteY0" fmla="*/ 694121 h 694121"/>
                <a:gd name="connsiteX1" fmla="*/ 123937 w 325971"/>
                <a:gd name="connsiteY1" fmla="*/ 0 h 694121"/>
                <a:gd name="connsiteX2" fmla="*/ 202034 w 325971"/>
                <a:gd name="connsiteY2" fmla="*/ 0 h 694121"/>
                <a:gd name="connsiteX3" fmla="*/ 325971 w 325971"/>
                <a:gd name="connsiteY3" fmla="*/ 694121 h 694121"/>
                <a:gd name="connsiteX4" fmla="*/ 0 w 325971"/>
                <a:gd name="connsiteY4" fmla="*/ 694121 h 694121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34046 w 1854617"/>
                <a:gd name="connsiteY0" fmla="*/ 885205 h 902178"/>
                <a:gd name="connsiteX1" fmla="*/ 0 w 1854617"/>
                <a:gd name="connsiteY1" fmla="*/ 0 h 902178"/>
                <a:gd name="connsiteX2" fmla="*/ 1854617 w 1854617"/>
                <a:gd name="connsiteY2" fmla="*/ 902178 h 902178"/>
                <a:gd name="connsiteX3" fmla="*/ 34046 w 1854617"/>
                <a:gd name="connsiteY3" fmla="*/ 885205 h 902178"/>
                <a:gd name="connsiteX0" fmla="*/ 34046 w 872390"/>
                <a:gd name="connsiteY0" fmla="*/ 885205 h 890012"/>
                <a:gd name="connsiteX1" fmla="*/ 0 w 872390"/>
                <a:gd name="connsiteY1" fmla="*/ 0 h 890012"/>
                <a:gd name="connsiteX2" fmla="*/ 872390 w 872390"/>
                <a:gd name="connsiteY2" fmla="*/ 890012 h 890012"/>
                <a:gd name="connsiteX3" fmla="*/ 34046 w 872390"/>
                <a:gd name="connsiteY3" fmla="*/ 885205 h 890012"/>
                <a:gd name="connsiteX0" fmla="*/ 34046 w 2082816"/>
                <a:gd name="connsiteY0" fmla="*/ 885205 h 890012"/>
                <a:gd name="connsiteX1" fmla="*/ 0 w 2082816"/>
                <a:gd name="connsiteY1" fmla="*/ 0 h 890012"/>
                <a:gd name="connsiteX2" fmla="*/ 872390 w 2082816"/>
                <a:gd name="connsiteY2" fmla="*/ 890012 h 890012"/>
                <a:gd name="connsiteX3" fmla="*/ 34046 w 2082816"/>
                <a:gd name="connsiteY3" fmla="*/ 885205 h 890012"/>
                <a:gd name="connsiteX0" fmla="*/ 34046 w 2098063"/>
                <a:gd name="connsiteY0" fmla="*/ 976490 h 981297"/>
                <a:gd name="connsiteX1" fmla="*/ 0 w 2098063"/>
                <a:gd name="connsiteY1" fmla="*/ 91285 h 981297"/>
                <a:gd name="connsiteX2" fmla="*/ 872390 w 2098063"/>
                <a:gd name="connsiteY2" fmla="*/ 981297 h 981297"/>
                <a:gd name="connsiteX3" fmla="*/ 34046 w 2098063"/>
                <a:gd name="connsiteY3" fmla="*/ 976490 h 981297"/>
                <a:gd name="connsiteX0" fmla="*/ 89709 w 2153726"/>
                <a:gd name="connsiteY0" fmla="*/ 976490 h 981297"/>
                <a:gd name="connsiteX1" fmla="*/ 55663 w 2153726"/>
                <a:gd name="connsiteY1" fmla="*/ 91285 h 981297"/>
                <a:gd name="connsiteX2" fmla="*/ 928053 w 2153726"/>
                <a:gd name="connsiteY2" fmla="*/ 981297 h 981297"/>
                <a:gd name="connsiteX3" fmla="*/ 89709 w 2153726"/>
                <a:gd name="connsiteY3" fmla="*/ 976490 h 981297"/>
                <a:gd name="connsiteX0" fmla="*/ 140879 w 2204896"/>
                <a:gd name="connsiteY0" fmla="*/ 976490 h 981297"/>
                <a:gd name="connsiteX1" fmla="*/ 106833 w 2204896"/>
                <a:gd name="connsiteY1" fmla="*/ 91285 h 981297"/>
                <a:gd name="connsiteX2" fmla="*/ 979223 w 2204896"/>
                <a:gd name="connsiteY2" fmla="*/ 981297 h 981297"/>
                <a:gd name="connsiteX3" fmla="*/ 140879 w 2204896"/>
                <a:gd name="connsiteY3" fmla="*/ 976490 h 981297"/>
                <a:gd name="connsiteX0" fmla="*/ 132314 w 2196331"/>
                <a:gd name="connsiteY0" fmla="*/ 976490 h 985473"/>
                <a:gd name="connsiteX1" fmla="*/ 98268 w 2196331"/>
                <a:gd name="connsiteY1" fmla="*/ 91285 h 985473"/>
                <a:gd name="connsiteX2" fmla="*/ 970658 w 2196331"/>
                <a:gd name="connsiteY2" fmla="*/ 981297 h 985473"/>
                <a:gd name="connsiteX3" fmla="*/ 132314 w 2196331"/>
                <a:gd name="connsiteY3" fmla="*/ 976490 h 985473"/>
                <a:gd name="connsiteX0" fmla="*/ 165705 w 2058516"/>
                <a:gd name="connsiteY0" fmla="*/ 959029 h 968012"/>
                <a:gd name="connsiteX1" fmla="*/ 131659 w 2058516"/>
                <a:gd name="connsiteY1" fmla="*/ 73824 h 968012"/>
                <a:gd name="connsiteX2" fmla="*/ 1004049 w 2058516"/>
                <a:gd name="connsiteY2" fmla="*/ 963836 h 968012"/>
                <a:gd name="connsiteX3" fmla="*/ 165705 w 2058516"/>
                <a:gd name="connsiteY3" fmla="*/ 959029 h 968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8516" h="968012">
                  <a:moveTo>
                    <a:pt x="165705" y="959029"/>
                  </a:moveTo>
                  <a:cubicBezTo>
                    <a:pt x="3697" y="941101"/>
                    <a:pt x="-92248" y="241522"/>
                    <a:pt x="131659" y="73824"/>
                  </a:cubicBezTo>
                  <a:cubicBezTo>
                    <a:pt x="355566" y="-93874"/>
                    <a:pt x="3721170" y="-44762"/>
                    <a:pt x="1004049" y="963836"/>
                  </a:cubicBezTo>
                  <a:cubicBezTo>
                    <a:pt x="724601" y="962234"/>
                    <a:pt x="327713" y="976957"/>
                    <a:pt x="165705" y="959029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110" name="グループ化 1109">
              <a:extLst>
                <a:ext uri="{FF2B5EF4-FFF2-40B4-BE49-F238E27FC236}">
                  <a16:creationId xmlns:a16="http://schemas.microsoft.com/office/drawing/2014/main" id="{D24A412F-635C-F2E4-7BAC-B4862F9D89AC}"/>
                </a:ext>
              </a:extLst>
            </p:cNvPr>
            <p:cNvGrpSpPr/>
            <p:nvPr/>
          </p:nvGrpSpPr>
          <p:grpSpPr>
            <a:xfrm rot="20355920" flipH="1">
              <a:off x="602615" y="5127235"/>
              <a:ext cx="562889" cy="432165"/>
              <a:chOff x="3890569" y="4905122"/>
              <a:chExt cx="562889" cy="432165"/>
            </a:xfrm>
          </p:grpSpPr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815A4E89-95E5-0F58-95BB-5BD74F8D722A}"/>
                  </a:ext>
                </a:extLst>
              </p:cNvPr>
              <p:cNvSpPr/>
              <p:nvPr/>
            </p:nvSpPr>
            <p:spPr bwMode="auto">
              <a:xfrm rot="20241421" flipH="1">
                <a:off x="3890569" y="4905122"/>
                <a:ext cx="434050" cy="432165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432165">
                    <a:moveTo>
                      <a:pt x="267288" y="0"/>
                    </a:moveTo>
                    <a:lnTo>
                      <a:pt x="267288" y="273752"/>
                    </a:lnTo>
                    <a:lnTo>
                      <a:pt x="82301" y="273752"/>
                    </a:lnTo>
                    <a:cubicBezTo>
                      <a:pt x="36848" y="273752"/>
                      <a:pt x="0" y="309214"/>
                      <a:pt x="0" y="352958"/>
                    </a:cubicBezTo>
                    <a:lnTo>
                      <a:pt x="0" y="404924"/>
                    </a:lnTo>
                    <a:cubicBezTo>
                      <a:pt x="0" y="419970"/>
                      <a:pt x="12672" y="432165"/>
                      <a:pt x="28305" y="432165"/>
                    </a:cubicBezTo>
                    <a:lnTo>
                      <a:pt x="385934" y="432165"/>
                    </a:lnTo>
                    <a:lnTo>
                      <a:pt x="405745" y="432165"/>
                    </a:lnTo>
                    <a:cubicBezTo>
                      <a:pt x="421378" y="432165"/>
                      <a:pt x="434050" y="419970"/>
                      <a:pt x="434050" y="404924"/>
                    </a:cubicBezTo>
                    <a:lnTo>
                      <a:pt x="425865" y="273752"/>
                    </a:lnTo>
                    <a:lnTo>
                      <a:pt x="425865" y="1"/>
                    </a:lnTo>
                    <a:lnTo>
                      <a:pt x="267288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1311A896-5653-6303-DAAD-D4A0108E15F6}"/>
                  </a:ext>
                </a:extLst>
              </p:cNvPr>
              <p:cNvSpPr/>
              <p:nvPr/>
            </p:nvSpPr>
            <p:spPr bwMode="auto">
              <a:xfrm rot="20241421" flipH="1">
                <a:off x="3964891" y="5283161"/>
                <a:ext cx="488567" cy="45719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111" name="四角形: 角を丸くする 1110">
              <a:extLst>
                <a:ext uri="{FF2B5EF4-FFF2-40B4-BE49-F238E27FC236}">
                  <a16:creationId xmlns:a16="http://schemas.microsoft.com/office/drawing/2014/main" id="{CCE0823C-86EF-D3BF-B44C-ABB9276C68C2}"/>
                </a:ext>
              </a:extLst>
            </p:cNvPr>
            <p:cNvSpPr/>
            <p:nvPr/>
          </p:nvSpPr>
          <p:spPr>
            <a:xfrm rot="900000">
              <a:off x="494809" y="3634868"/>
              <a:ext cx="228104" cy="46461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12" name="グループ化 1111">
              <a:extLst>
                <a:ext uri="{FF2B5EF4-FFF2-40B4-BE49-F238E27FC236}">
                  <a16:creationId xmlns:a16="http://schemas.microsoft.com/office/drawing/2014/main" id="{0AA96637-30D8-D05C-9D10-EECA756F6ED4}"/>
                </a:ext>
              </a:extLst>
            </p:cNvPr>
            <p:cNvGrpSpPr/>
            <p:nvPr/>
          </p:nvGrpSpPr>
          <p:grpSpPr>
            <a:xfrm>
              <a:off x="817979" y="3385404"/>
              <a:ext cx="811767" cy="826370"/>
              <a:chOff x="3095353" y="3385404"/>
              <a:chExt cx="811767" cy="826370"/>
            </a:xfrm>
          </p:grpSpPr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E46D2222-9122-C1B9-1CF1-C9C99055ED6D}"/>
                  </a:ext>
                </a:extLst>
              </p:cNvPr>
              <p:cNvSpPr/>
              <p:nvPr/>
            </p:nvSpPr>
            <p:spPr bwMode="auto">
              <a:xfrm>
                <a:off x="3095353" y="3462892"/>
                <a:ext cx="811767" cy="748882"/>
              </a:xfrm>
              <a:custGeom>
                <a:avLst/>
                <a:gdLst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863805 h 915529"/>
                  <a:gd name="connsiteX9" fmla="*/ 0 w 811767"/>
                  <a:gd name="connsiteY9" fmla="*/ 257582 h 915529"/>
                  <a:gd name="connsiteX10" fmla="*/ 257582 w 811767"/>
                  <a:gd name="connsiteY10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257582 h 915529"/>
                  <a:gd name="connsiteX9" fmla="*/ 257582 w 811767"/>
                  <a:gd name="connsiteY9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0 w 811767"/>
                  <a:gd name="connsiteY7" fmla="*/ 257582 h 915529"/>
                  <a:gd name="connsiteX8" fmla="*/ 257582 w 811767"/>
                  <a:gd name="connsiteY8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915529 h 915529"/>
                  <a:gd name="connsiteX5" fmla="*/ 73308 w 811767"/>
                  <a:gd name="connsiteY5" fmla="*/ 915529 h 915529"/>
                  <a:gd name="connsiteX6" fmla="*/ 0 w 811767"/>
                  <a:gd name="connsiteY6" fmla="*/ 257582 h 915529"/>
                  <a:gd name="connsiteX7" fmla="*/ 257582 w 811767"/>
                  <a:gd name="connsiteY7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738460 w 811767"/>
                  <a:gd name="connsiteY3" fmla="*/ 915529 h 915529"/>
                  <a:gd name="connsiteX4" fmla="*/ 73308 w 811767"/>
                  <a:gd name="connsiteY4" fmla="*/ 915529 h 915529"/>
                  <a:gd name="connsiteX5" fmla="*/ 0 w 811767"/>
                  <a:gd name="connsiteY5" fmla="*/ 257582 h 915529"/>
                  <a:gd name="connsiteX6" fmla="*/ 257582 w 811767"/>
                  <a:gd name="connsiteY6" fmla="*/ 0 h 915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1767" h="915529">
                    <a:moveTo>
                      <a:pt x="257582" y="0"/>
                    </a:moveTo>
                    <a:lnTo>
                      <a:pt x="554185" y="0"/>
                    </a:lnTo>
                    <a:cubicBezTo>
                      <a:pt x="696444" y="0"/>
                      <a:pt x="811767" y="115323"/>
                      <a:pt x="811767" y="257582"/>
                    </a:cubicBezTo>
                    <a:lnTo>
                      <a:pt x="738460" y="915529"/>
                    </a:lnTo>
                    <a:lnTo>
                      <a:pt x="73308" y="915529"/>
                    </a:lnTo>
                    <a:lnTo>
                      <a:pt x="0" y="257582"/>
                    </a:lnTo>
                    <a:cubicBezTo>
                      <a:pt x="0" y="115323"/>
                      <a:pt x="115323" y="0"/>
                      <a:pt x="2575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132" name="グループ化 1131">
                <a:extLst>
                  <a:ext uri="{FF2B5EF4-FFF2-40B4-BE49-F238E27FC236}">
                    <a16:creationId xmlns:a16="http://schemas.microsoft.com/office/drawing/2014/main" id="{E7E2CEAC-13CF-8E32-AD1E-F70ABD50C06C}"/>
                  </a:ext>
                </a:extLst>
              </p:cNvPr>
              <p:cNvGrpSpPr/>
              <p:nvPr/>
            </p:nvGrpSpPr>
            <p:grpSpPr>
              <a:xfrm flipH="1">
                <a:off x="3347680" y="3385404"/>
                <a:ext cx="288500" cy="748023"/>
                <a:chOff x="3359371" y="3385404"/>
                <a:chExt cx="288500" cy="748023"/>
              </a:xfrm>
            </p:grpSpPr>
            <p:sp>
              <p:nvSpPr>
                <p:cNvPr id="1133" name="フリーフォーム: 図形 1132">
                  <a:extLst>
                    <a:ext uri="{FF2B5EF4-FFF2-40B4-BE49-F238E27FC236}">
                      <a16:creationId xmlns:a16="http://schemas.microsoft.com/office/drawing/2014/main" id="{C1ECA367-3A20-2243-3A80-C4E7C39FEDD3}"/>
                    </a:ext>
                  </a:extLst>
                </p:cNvPr>
                <p:cNvSpPr/>
                <p:nvPr/>
              </p:nvSpPr>
              <p:spPr>
                <a:xfrm rot="1230908" flipH="1">
                  <a:off x="3482913" y="3392481"/>
                  <a:ext cx="164958" cy="524830"/>
                </a:xfrm>
                <a:custGeom>
                  <a:avLst/>
                  <a:gdLst>
                    <a:gd name="connsiteX0" fmla="*/ 164958 w 164958"/>
                    <a:gd name="connsiteY0" fmla="*/ 0 h 524830"/>
                    <a:gd name="connsiteX1" fmla="*/ 0 w 164958"/>
                    <a:gd name="connsiteY1" fmla="*/ 36987 h 524830"/>
                    <a:gd name="connsiteX2" fmla="*/ 0 w 164958"/>
                    <a:gd name="connsiteY2" fmla="*/ 524830 h 524830"/>
                    <a:gd name="connsiteX3" fmla="*/ 160097 w 164958"/>
                    <a:gd name="connsiteY3" fmla="*/ 335380 h 52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4958" h="524830">
                      <a:moveTo>
                        <a:pt x="164958" y="0"/>
                      </a:moveTo>
                      <a:lnTo>
                        <a:pt x="0" y="36987"/>
                      </a:lnTo>
                      <a:lnTo>
                        <a:pt x="0" y="524830"/>
                      </a:lnTo>
                      <a:lnTo>
                        <a:pt x="160097" y="33538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34" name="正方形/長方形 100">
                  <a:extLst>
                    <a:ext uri="{FF2B5EF4-FFF2-40B4-BE49-F238E27FC236}">
                      <a16:creationId xmlns:a16="http://schemas.microsoft.com/office/drawing/2014/main" id="{57E8D109-052E-2195-4301-5FC34BAA1BEF}"/>
                    </a:ext>
                  </a:extLst>
                </p:cNvPr>
                <p:cNvSpPr/>
                <p:nvPr/>
              </p:nvSpPr>
              <p:spPr>
                <a:xfrm rot="20369092">
                  <a:off x="3359371" y="3385404"/>
                  <a:ext cx="164958" cy="748023"/>
                </a:xfrm>
                <a:custGeom>
                  <a:avLst/>
                  <a:gdLst>
                    <a:gd name="connsiteX0" fmla="*/ 0 w 140176"/>
                    <a:gd name="connsiteY0" fmla="*/ 0 h 707452"/>
                    <a:gd name="connsiteX1" fmla="*/ 140176 w 140176"/>
                    <a:gd name="connsiteY1" fmla="*/ 0 h 707452"/>
                    <a:gd name="connsiteX2" fmla="*/ 140176 w 140176"/>
                    <a:gd name="connsiteY2" fmla="*/ 707452 h 707452"/>
                    <a:gd name="connsiteX3" fmla="*/ 0 w 140176"/>
                    <a:gd name="connsiteY3" fmla="*/ 707452 h 707452"/>
                    <a:gd name="connsiteX4" fmla="*/ 0 w 140176"/>
                    <a:gd name="connsiteY4" fmla="*/ 0 h 707452"/>
                    <a:gd name="connsiteX0" fmla="*/ 0 w 146339"/>
                    <a:gd name="connsiteY0" fmla="*/ 23000 h 730452"/>
                    <a:gd name="connsiteX1" fmla="*/ 146339 w 146339"/>
                    <a:gd name="connsiteY1" fmla="*/ 0 h 730452"/>
                    <a:gd name="connsiteX2" fmla="*/ 140176 w 146339"/>
                    <a:gd name="connsiteY2" fmla="*/ 730452 h 730452"/>
                    <a:gd name="connsiteX3" fmla="*/ 0 w 146339"/>
                    <a:gd name="connsiteY3" fmla="*/ 730452 h 730452"/>
                    <a:gd name="connsiteX4" fmla="*/ 0 w 146339"/>
                    <a:gd name="connsiteY4" fmla="*/ 23000 h 730452"/>
                    <a:gd name="connsiteX0" fmla="*/ 0 w 150037"/>
                    <a:gd name="connsiteY0" fmla="*/ 36801 h 744253"/>
                    <a:gd name="connsiteX1" fmla="*/ 150037 w 150037"/>
                    <a:gd name="connsiteY1" fmla="*/ 0 h 744253"/>
                    <a:gd name="connsiteX2" fmla="*/ 140176 w 150037"/>
                    <a:gd name="connsiteY2" fmla="*/ 744253 h 744253"/>
                    <a:gd name="connsiteX3" fmla="*/ 0 w 150037"/>
                    <a:gd name="connsiteY3" fmla="*/ 744253 h 744253"/>
                    <a:gd name="connsiteX4" fmla="*/ 0 w 150037"/>
                    <a:gd name="connsiteY4" fmla="*/ 36801 h 744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37" h="744253">
                      <a:moveTo>
                        <a:pt x="0" y="36801"/>
                      </a:moveTo>
                      <a:lnTo>
                        <a:pt x="150037" y="0"/>
                      </a:lnTo>
                      <a:cubicBezTo>
                        <a:pt x="147983" y="243484"/>
                        <a:pt x="142230" y="500769"/>
                        <a:pt x="140176" y="744253"/>
                      </a:cubicBezTo>
                      <a:lnTo>
                        <a:pt x="0" y="744253"/>
                      </a:lnTo>
                      <a:lnTo>
                        <a:pt x="0" y="3680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1113" name="グループ化 1112">
              <a:extLst>
                <a:ext uri="{FF2B5EF4-FFF2-40B4-BE49-F238E27FC236}">
                  <a16:creationId xmlns:a16="http://schemas.microsoft.com/office/drawing/2014/main" id="{F127BAFE-0794-6AF1-6A1C-E172608C5878}"/>
                </a:ext>
              </a:extLst>
            </p:cNvPr>
            <p:cNvGrpSpPr/>
            <p:nvPr/>
          </p:nvGrpSpPr>
          <p:grpSpPr>
            <a:xfrm>
              <a:off x="667448" y="4082411"/>
              <a:ext cx="1112828" cy="1037627"/>
              <a:chOff x="2944822" y="4082411"/>
              <a:chExt cx="1112828" cy="1037627"/>
            </a:xfrm>
          </p:grpSpPr>
          <p:sp>
            <p:nvSpPr>
              <p:cNvPr id="1129" name="台形 1128">
                <a:extLst>
                  <a:ext uri="{FF2B5EF4-FFF2-40B4-BE49-F238E27FC236}">
                    <a16:creationId xmlns:a16="http://schemas.microsoft.com/office/drawing/2014/main" id="{FBB86DB1-0226-2C80-54BD-1709E403284F}"/>
                  </a:ext>
                </a:extLst>
              </p:cNvPr>
              <p:cNvSpPr/>
              <p:nvPr/>
            </p:nvSpPr>
            <p:spPr bwMode="auto">
              <a:xfrm rot="10800000" flipV="1">
                <a:off x="2944822" y="4231312"/>
                <a:ext cx="1112828" cy="888726"/>
              </a:xfrm>
              <a:prstGeom prst="trapezoid">
                <a:avLst>
                  <a:gd name="adj" fmla="val 23007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30" name="正方形/長方形 1129">
                <a:extLst>
                  <a:ext uri="{FF2B5EF4-FFF2-40B4-BE49-F238E27FC236}">
                    <a16:creationId xmlns:a16="http://schemas.microsoft.com/office/drawing/2014/main" id="{C0AD47C0-55EF-1E99-C714-03A47B4C0965}"/>
                  </a:ext>
                </a:extLst>
              </p:cNvPr>
              <p:cNvSpPr/>
              <p:nvPr/>
            </p:nvSpPr>
            <p:spPr>
              <a:xfrm>
                <a:off x="3144306" y="4082411"/>
                <a:ext cx="713857" cy="148901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14" name="月 1113">
              <a:extLst>
                <a:ext uri="{FF2B5EF4-FFF2-40B4-BE49-F238E27FC236}">
                  <a16:creationId xmlns:a16="http://schemas.microsoft.com/office/drawing/2014/main" id="{3EFCB572-59B9-340C-461F-079AEB905189}"/>
                </a:ext>
              </a:extLst>
            </p:cNvPr>
            <p:cNvSpPr/>
            <p:nvPr/>
          </p:nvSpPr>
          <p:spPr>
            <a:xfrm rot="17100000">
              <a:off x="428513" y="3971883"/>
              <a:ext cx="228433" cy="369579"/>
            </a:xfrm>
            <a:prstGeom prst="moon">
              <a:avLst>
                <a:gd name="adj" fmla="val 34574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15" name="グループ化 1114">
              <a:extLst>
                <a:ext uri="{FF2B5EF4-FFF2-40B4-BE49-F238E27FC236}">
                  <a16:creationId xmlns:a16="http://schemas.microsoft.com/office/drawing/2014/main" id="{F9511684-230B-B5C0-A157-AC45C60568C1}"/>
                </a:ext>
              </a:extLst>
            </p:cNvPr>
            <p:cNvGrpSpPr/>
            <p:nvPr/>
          </p:nvGrpSpPr>
          <p:grpSpPr>
            <a:xfrm flipH="1">
              <a:off x="1536368" y="3619669"/>
              <a:ext cx="467109" cy="1705865"/>
              <a:chOff x="1695509" y="3528909"/>
              <a:chExt cx="467109" cy="1705865"/>
            </a:xfrm>
          </p:grpSpPr>
          <p:sp>
            <p:nvSpPr>
              <p:cNvPr id="1126" name="台形 57">
                <a:extLst>
                  <a:ext uri="{FF2B5EF4-FFF2-40B4-BE49-F238E27FC236}">
                    <a16:creationId xmlns:a16="http://schemas.microsoft.com/office/drawing/2014/main" id="{355314FA-2533-4008-2927-D4156FFAF836}"/>
                  </a:ext>
                </a:extLst>
              </p:cNvPr>
              <p:cNvSpPr/>
              <p:nvPr/>
            </p:nvSpPr>
            <p:spPr bwMode="auto">
              <a:xfrm rot="6300000">
                <a:off x="1071003" y="4153415"/>
                <a:ext cx="1705865" cy="456853"/>
              </a:xfrm>
              <a:custGeom>
                <a:avLst/>
                <a:gdLst>
                  <a:gd name="connsiteX0" fmla="*/ 0 w 325971"/>
                  <a:gd name="connsiteY0" fmla="*/ 694121 h 694121"/>
                  <a:gd name="connsiteX1" fmla="*/ 123937 w 325971"/>
                  <a:gd name="connsiteY1" fmla="*/ 0 h 694121"/>
                  <a:gd name="connsiteX2" fmla="*/ 202034 w 325971"/>
                  <a:gd name="connsiteY2" fmla="*/ 0 h 694121"/>
                  <a:gd name="connsiteX3" fmla="*/ 325971 w 325971"/>
                  <a:gd name="connsiteY3" fmla="*/ 694121 h 694121"/>
                  <a:gd name="connsiteX4" fmla="*/ 0 w 325971"/>
                  <a:gd name="connsiteY4" fmla="*/ 694121 h 694121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34046 w 1854617"/>
                  <a:gd name="connsiteY0" fmla="*/ 885205 h 902178"/>
                  <a:gd name="connsiteX1" fmla="*/ 0 w 1854617"/>
                  <a:gd name="connsiteY1" fmla="*/ 0 h 902178"/>
                  <a:gd name="connsiteX2" fmla="*/ 1854617 w 1854617"/>
                  <a:gd name="connsiteY2" fmla="*/ 902178 h 902178"/>
                  <a:gd name="connsiteX3" fmla="*/ 34046 w 1854617"/>
                  <a:gd name="connsiteY3" fmla="*/ 885205 h 902178"/>
                  <a:gd name="connsiteX0" fmla="*/ 34046 w 872390"/>
                  <a:gd name="connsiteY0" fmla="*/ 885205 h 890012"/>
                  <a:gd name="connsiteX1" fmla="*/ 0 w 872390"/>
                  <a:gd name="connsiteY1" fmla="*/ 0 h 890012"/>
                  <a:gd name="connsiteX2" fmla="*/ 872390 w 872390"/>
                  <a:gd name="connsiteY2" fmla="*/ 890012 h 890012"/>
                  <a:gd name="connsiteX3" fmla="*/ 34046 w 872390"/>
                  <a:gd name="connsiteY3" fmla="*/ 885205 h 890012"/>
                  <a:gd name="connsiteX0" fmla="*/ 34046 w 2082816"/>
                  <a:gd name="connsiteY0" fmla="*/ 885205 h 890012"/>
                  <a:gd name="connsiteX1" fmla="*/ 0 w 2082816"/>
                  <a:gd name="connsiteY1" fmla="*/ 0 h 890012"/>
                  <a:gd name="connsiteX2" fmla="*/ 872390 w 2082816"/>
                  <a:gd name="connsiteY2" fmla="*/ 890012 h 890012"/>
                  <a:gd name="connsiteX3" fmla="*/ 34046 w 2082816"/>
                  <a:gd name="connsiteY3" fmla="*/ 885205 h 890012"/>
                  <a:gd name="connsiteX0" fmla="*/ 34046 w 2098063"/>
                  <a:gd name="connsiteY0" fmla="*/ 976490 h 981297"/>
                  <a:gd name="connsiteX1" fmla="*/ 0 w 2098063"/>
                  <a:gd name="connsiteY1" fmla="*/ 91285 h 981297"/>
                  <a:gd name="connsiteX2" fmla="*/ 872390 w 2098063"/>
                  <a:gd name="connsiteY2" fmla="*/ 981297 h 981297"/>
                  <a:gd name="connsiteX3" fmla="*/ 34046 w 2098063"/>
                  <a:gd name="connsiteY3" fmla="*/ 976490 h 981297"/>
                  <a:gd name="connsiteX0" fmla="*/ 89709 w 2153726"/>
                  <a:gd name="connsiteY0" fmla="*/ 976490 h 981297"/>
                  <a:gd name="connsiteX1" fmla="*/ 55663 w 2153726"/>
                  <a:gd name="connsiteY1" fmla="*/ 91285 h 981297"/>
                  <a:gd name="connsiteX2" fmla="*/ 928053 w 2153726"/>
                  <a:gd name="connsiteY2" fmla="*/ 981297 h 981297"/>
                  <a:gd name="connsiteX3" fmla="*/ 89709 w 2153726"/>
                  <a:gd name="connsiteY3" fmla="*/ 976490 h 981297"/>
                  <a:gd name="connsiteX0" fmla="*/ 140879 w 2204896"/>
                  <a:gd name="connsiteY0" fmla="*/ 976490 h 981297"/>
                  <a:gd name="connsiteX1" fmla="*/ 106833 w 2204896"/>
                  <a:gd name="connsiteY1" fmla="*/ 91285 h 981297"/>
                  <a:gd name="connsiteX2" fmla="*/ 979223 w 2204896"/>
                  <a:gd name="connsiteY2" fmla="*/ 981297 h 981297"/>
                  <a:gd name="connsiteX3" fmla="*/ 140879 w 2204896"/>
                  <a:gd name="connsiteY3" fmla="*/ 976490 h 981297"/>
                  <a:gd name="connsiteX0" fmla="*/ 132314 w 2196331"/>
                  <a:gd name="connsiteY0" fmla="*/ 976490 h 985473"/>
                  <a:gd name="connsiteX1" fmla="*/ 98268 w 2196331"/>
                  <a:gd name="connsiteY1" fmla="*/ 91285 h 985473"/>
                  <a:gd name="connsiteX2" fmla="*/ 970658 w 2196331"/>
                  <a:gd name="connsiteY2" fmla="*/ 981297 h 985473"/>
                  <a:gd name="connsiteX3" fmla="*/ 132314 w 2196331"/>
                  <a:gd name="connsiteY3" fmla="*/ 976490 h 985473"/>
                  <a:gd name="connsiteX0" fmla="*/ 165705 w 2058516"/>
                  <a:gd name="connsiteY0" fmla="*/ 959029 h 968012"/>
                  <a:gd name="connsiteX1" fmla="*/ 131659 w 2058516"/>
                  <a:gd name="connsiteY1" fmla="*/ 73824 h 968012"/>
                  <a:gd name="connsiteX2" fmla="*/ 1004049 w 2058516"/>
                  <a:gd name="connsiteY2" fmla="*/ 963836 h 968012"/>
                  <a:gd name="connsiteX3" fmla="*/ 165705 w 2058516"/>
                  <a:gd name="connsiteY3" fmla="*/ 959029 h 9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58516" h="968012">
                    <a:moveTo>
                      <a:pt x="165705" y="959029"/>
                    </a:moveTo>
                    <a:cubicBezTo>
                      <a:pt x="3697" y="941101"/>
                      <a:pt x="-92248" y="241522"/>
                      <a:pt x="131659" y="73824"/>
                    </a:cubicBezTo>
                    <a:cubicBezTo>
                      <a:pt x="355566" y="-93874"/>
                      <a:pt x="3721170" y="-44762"/>
                      <a:pt x="1004049" y="963836"/>
                    </a:cubicBezTo>
                    <a:cubicBezTo>
                      <a:pt x="724601" y="962234"/>
                      <a:pt x="327713" y="976957"/>
                      <a:pt x="165705" y="9590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27" name="四角形: 角を丸くする 1126">
                <a:extLst>
                  <a:ext uri="{FF2B5EF4-FFF2-40B4-BE49-F238E27FC236}">
                    <a16:creationId xmlns:a16="http://schemas.microsoft.com/office/drawing/2014/main" id="{468E1C24-8FC2-A602-7780-CDCEC156A56D}"/>
                  </a:ext>
                </a:extLst>
              </p:cNvPr>
              <p:cNvSpPr/>
              <p:nvPr/>
            </p:nvSpPr>
            <p:spPr>
              <a:xfrm rot="900000">
                <a:off x="1929908" y="3634868"/>
                <a:ext cx="228104" cy="464614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8" name="月 1127">
                <a:extLst>
                  <a:ext uri="{FF2B5EF4-FFF2-40B4-BE49-F238E27FC236}">
                    <a16:creationId xmlns:a16="http://schemas.microsoft.com/office/drawing/2014/main" id="{6B188224-E226-6668-0394-7EB80D82EF1A}"/>
                  </a:ext>
                </a:extLst>
              </p:cNvPr>
              <p:cNvSpPr/>
              <p:nvPr/>
            </p:nvSpPr>
            <p:spPr>
              <a:xfrm rot="17100000">
                <a:off x="1863612" y="3971883"/>
                <a:ext cx="228433" cy="369579"/>
              </a:xfrm>
              <a:prstGeom prst="moon">
                <a:avLst>
                  <a:gd name="adj" fmla="val 34574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16" name="グループ化 1115">
              <a:extLst>
                <a:ext uri="{FF2B5EF4-FFF2-40B4-BE49-F238E27FC236}">
                  <a16:creationId xmlns:a16="http://schemas.microsoft.com/office/drawing/2014/main" id="{5F7F50FF-3B22-5F35-B6A9-48F4EDA99252}"/>
                </a:ext>
              </a:extLst>
            </p:cNvPr>
            <p:cNvGrpSpPr/>
            <p:nvPr/>
          </p:nvGrpSpPr>
          <p:grpSpPr>
            <a:xfrm rot="19933490">
              <a:off x="885519" y="2574844"/>
              <a:ext cx="962228" cy="3515183"/>
              <a:chOff x="3876995" y="1352628"/>
              <a:chExt cx="908978" cy="4119706"/>
            </a:xfrm>
          </p:grpSpPr>
          <p:sp>
            <p:nvSpPr>
              <p:cNvPr id="1119" name="正方形/長方形 1118">
                <a:extLst>
                  <a:ext uri="{FF2B5EF4-FFF2-40B4-BE49-F238E27FC236}">
                    <a16:creationId xmlns:a16="http://schemas.microsoft.com/office/drawing/2014/main" id="{E2411650-1E28-79A8-79AD-C9646DC60F57}"/>
                  </a:ext>
                </a:extLst>
              </p:cNvPr>
              <p:cNvSpPr/>
              <p:nvPr/>
            </p:nvSpPr>
            <p:spPr>
              <a:xfrm>
                <a:off x="4303635" y="1352628"/>
                <a:ext cx="128665" cy="2260522"/>
              </a:xfrm>
              <a:prstGeom prst="rect">
                <a:avLst/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20" name="グループ化 1119">
                <a:extLst>
                  <a:ext uri="{FF2B5EF4-FFF2-40B4-BE49-F238E27FC236}">
                    <a16:creationId xmlns:a16="http://schemas.microsoft.com/office/drawing/2014/main" id="{1E936685-4F4A-64FC-9F13-E1433E82701A}"/>
                  </a:ext>
                </a:extLst>
              </p:cNvPr>
              <p:cNvGrpSpPr/>
              <p:nvPr/>
            </p:nvGrpSpPr>
            <p:grpSpPr>
              <a:xfrm>
                <a:off x="3876995" y="3541366"/>
                <a:ext cx="908978" cy="1930968"/>
                <a:chOff x="5005708" y="3422304"/>
                <a:chExt cx="1164858" cy="1930968"/>
              </a:xfrm>
            </p:grpSpPr>
            <p:sp>
              <p:nvSpPr>
                <p:cNvPr id="1121" name="フリーフォーム: 図形 1120">
                  <a:extLst>
                    <a:ext uri="{FF2B5EF4-FFF2-40B4-BE49-F238E27FC236}">
                      <a16:creationId xmlns:a16="http://schemas.microsoft.com/office/drawing/2014/main" id="{E1B29E7C-FCA3-35B2-018E-F3EA88E4C751}"/>
                    </a:ext>
                  </a:extLst>
                </p:cNvPr>
                <p:cNvSpPr/>
                <p:nvPr/>
              </p:nvSpPr>
              <p:spPr>
                <a:xfrm rot="10413139" flipH="1">
                  <a:off x="5241138" y="4039517"/>
                  <a:ext cx="773930" cy="1276658"/>
                </a:xfrm>
                <a:custGeom>
                  <a:avLst/>
                  <a:gdLst>
                    <a:gd name="connsiteX0" fmla="*/ 525542 w 1164858"/>
                    <a:gd name="connsiteY0" fmla="*/ 1161442 h 1276658"/>
                    <a:gd name="connsiteX1" fmla="*/ 520670 w 1164858"/>
                    <a:gd name="connsiteY1" fmla="*/ 1132982 h 1276658"/>
                    <a:gd name="connsiteX2" fmla="*/ 492890 w 1164858"/>
                    <a:gd name="connsiteY2" fmla="*/ 1025942 h 1276658"/>
                    <a:gd name="connsiteX3" fmla="*/ 520865 w 1164858"/>
                    <a:gd name="connsiteY3" fmla="*/ 1104410 h 1276658"/>
                    <a:gd name="connsiteX4" fmla="*/ 527316 w 1164858"/>
                    <a:gd name="connsiteY4" fmla="*/ 1123962 h 1276658"/>
                    <a:gd name="connsiteX5" fmla="*/ 868361 w 1164858"/>
                    <a:gd name="connsiteY5" fmla="*/ 1130536 h 1276658"/>
                    <a:gd name="connsiteX6" fmla="*/ 862460 w 1164858"/>
                    <a:gd name="connsiteY6" fmla="*/ 1107011 h 1276658"/>
                    <a:gd name="connsiteX7" fmla="*/ 866372 w 1164858"/>
                    <a:gd name="connsiteY7" fmla="*/ 1065361 h 1276658"/>
                    <a:gd name="connsiteX8" fmla="*/ 867405 w 1164858"/>
                    <a:gd name="connsiteY8" fmla="*/ 1056610 h 1276658"/>
                    <a:gd name="connsiteX9" fmla="*/ 866327 w 1164858"/>
                    <a:gd name="connsiteY9" fmla="*/ 1093919 h 1276658"/>
                    <a:gd name="connsiteX10" fmla="*/ 669117 w 1164858"/>
                    <a:gd name="connsiteY10" fmla="*/ 1224054 h 1276658"/>
                    <a:gd name="connsiteX11" fmla="*/ 650986 w 1164858"/>
                    <a:gd name="connsiteY11" fmla="*/ 1161621 h 1276658"/>
                    <a:gd name="connsiteX12" fmla="*/ 649954 w 1164858"/>
                    <a:gd name="connsiteY12" fmla="*/ 1112053 h 1276658"/>
                    <a:gd name="connsiteX13" fmla="*/ 505602 w 1164858"/>
                    <a:gd name="connsiteY13" fmla="*/ 1276658 h 1276658"/>
                    <a:gd name="connsiteX14" fmla="*/ 554127 w 1164858"/>
                    <a:gd name="connsiteY14" fmla="*/ 1271175 h 1276658"/>
                    <a:gd name="connsiteX15" fmla="*/ 554568 w 1164858"/>
                    <a:gd name="connsiteY15" fmla="*/ 1268799 h 1276658"/>
                    <a:gd name="connsiteX16" fmla="*/ 554958 w 1164858"/>
                    <a:gd name="connsiteY16" fmla="*/ 1271081 h 1276658"/>
                    <a:gd name="connsiteX17" fmla="*/ 608645 w 1164858"/>
                    <a:gd name="connsiteY17" fmla="*/ 1265013 h 1276658"/>
                    <a:gd name="connsiteX18" fmla="*/ 592967 w 1164858"/>
                    <a:gd name="connsiteY18" fmla="*/ 1200963 h 1276658"/>
                    <a:gd name="connsiteX19" fmla="*/ 573235 w 1164858"/>
                    <a:gd name="connsiteY19" fmla="*/ 1133016 h 1276658"/>
                    <a:gd name="connsiteX20" fmla="*/ 571131 w 1164858"/>
                    <a:gd name="connsiteY20" fmla="*/ 1117332 h 1276658"/>
                    <a:gd name="connsiteX21" fmla="*/ 567435 w 1164858"/>
                    <a:gd name="connsiteY21" fmla="*/ 1095082 h 1276658"/>
                    <a:gd name="connsiteX22" fmla="*/ 568535 w 1164858"/>
                    <a:gd name="connsiteY22" fmla="*/ 1047753 h 1276658"/>
                    <a:gd name="connsiteX23" fmla="*/ 597227 w 1164858"/>
                    <a:gd name="connsiteY23" fmla="*/ 1128234 h 1276658"/>
                    <a:gd name="connsiteX24" fmla="*/ 613270 w 1164858"/>
                    <a:gd name="connsiteY24" fmla="*/ 1176854 h 1276658"/>
                    <a:gd name="connsiteX25" fmla="*/ 615984 w 1164858"/>
                    <a:gd name="connsiteY25" fmla="*/ 1224481 h 1276658"/>
                    <a:gd name="connsiteX26" fmla="*/ 617101 w 1164858"/>
                    <a:gd name="connsiteY26" fmla="*/ 1264058 h 1276658"/>
                    <a:gd name="connsiteX27" fmla="*/ 721673 w 1164858"/>
                    <a:gd name="connsiteY27" fmla="*/ 1252240 h 1276658"/>
                    <a:gd name="connsiteX28" fmla="*/ 712944 w 1164858"/>
                    <a:gd name="connsiteY28" fmla="*/ 1095428 h 1276658"/>
                    <a:gd name="connsiteX29" fmla="*/ 726528 w 1164858"/>
                    <a:gd name="connsiteY29" fmla="*/ 1161010 h 1276658"/>
                    <a:gd name="connsiteX30" fmla="*/ 723203 w 1164858"/>
                    <a:gd name="connsiteY30" fmla="*/ 1218699 h 1276658"/>
                    <a:gd name="connsiteX31" fmla="*/ 722703 w 1164858"/>
                    <a:gd name="connsiteY31" fmla="*/ 1252124 h 1276658"/>
                    <a:gd name="connsiteX32" fmla="*/ 780814 w 1164858"/>
                    <a:gd name="connsiteY32" fmla="*/ 1245556 h 1276658"/>
                    <a:gd name="connsiteX33" fmla="*/ 773071 w 1164858"/>
                    <a:gd name="connsiteY33" fmla="*/ 1206726 h 1276658"/>
                    <a:gd name="connsiteX34" fmla="*/ 766403 w 1164858"/>
                    <a:gd name="connsiteY34" fmla="*/ 1167441 h 1276658"/>
                    <a:gd name="connsiteX35" fmla="*/ 771940 w 1164858"/>
                    <a:gd name="connsiteY35" fmla="*/ 1108488 h 1276658"/>
                    <a:gd name="connsiteX36" fmla="*/ 787950 w 1164858"/>
                    <a:gd name="connsiteY36" fmla="*/ 972736 h 1276658"/>
                    <a:gd name="connsiteX37" fmla="*/ 795755 w 1164858"/>
                    <a:gd name="connsiteY37" fmla="*/ 1013208 h 1276658"/>
                    <a:gd name="connsiteX38" fmla="*/ 818647 w 1164858"/>
                    <a:gd name="connsiteY38" fmla="*/ 1092630 h 1276658"/>
                    <a:gd name="connsiteX39" fmla="*/ 820780 w 1164858"/>
                    <a:gd name="connsiteY39" fmla="*/ 1121009 h 1276658"/>
                    <a:gd name="connsiteX40" fmla="*/ 817636 w 1164858"/>
                    <a:gd name="connsiteY40" fmla="*/ 1175572 h 1276658"/>
                    <a:gd name="connsiteX41" fmla="*/ 816648 w 1164858"/>
                    <a:gd name="connsiteY41" fmla="*/ 1241507 h 1276658"/>
                    <a:gd name="connsiteX42" fmla="*/ 913079 w 1164858"/>
                    <a:gd name="connsiteY42" fmla="*/ 1230609 h 1276658"/>
                    <a:gd name="connsiteX43" fmla="*/ 906315 w 1164858"/>
                    <a:gd name="connsiteY43" fmla="*/ 1124157 h 1276658"/>
                    <a:gd name="connsiteX44" fmla="*/ 934826 w 1164858"/>
                    <a:gd name="connsiteY44" fmla="*/ 719072 h 1276658"/>
                    <a:gd name="connsiteX45" fmla="*/ 1164858 w 1164858"/>
                    <a:gd name="connsiteY45" fmla="*/ 64807 h 1276658"/>
                    <a:gd name="connsiteX46" fmla="*/ 979606 w 1164858"/>
                    <a:gd name="connsiteY46" fmla="*/ 340659 h 1276658"/>
                    <a:gd name="connsiteX47" fmla="*/ 968440 w 1164858"/>
                    <a:gd name="connsiteY47" fmla="*/ 378767 h 1276658"/>
                    <a:gd name="connsiteX48" fmla="*/ 975065 w 1164858"/>
                    <a:gd name="connsiteY48" fmla="*/ 342593 h 1276658"/>
                    <a:gd name="connsiteX49" fmla="*/ 1043664 w 1164858"/>
                    <a:gd name="connsiteY49" fmla="*/ 33608 h 1276658"/>
                    <a:gd name="connsiteX50" fmla="*/ 867275 w 1164858"/>
                    <a:gd name="connsiteY50" fmla="*/ 695940 h 1276658"/>
                    <a:gd name="connsiteX51" fmla="*/ 851226 w 1164858"/>
                    <a:gd name="connsiteY51" fmla="*/ 811474 h 1276658"/>
                    <a:gd name="connsiteX52" fmla="*/ 850157 w 1164858"/>
                    <a:gd name="connsiteY52" fmla="*/ 708715 h 1276658"/>
                    <a:gd name="connsiteX53" fmla="*/ 851885 w 1164858"/>
                    <a:gd name="connsiteY53" fmla="*/ 542691 h 1276658"/>
                    <a:gd name="connsiteX54" fmla="*/ 880633 w 1164858"/>
                    <a:gd name="connsiteY54" fmla="*/ 385720 h 1276658"/>
                    <a:gd name="connsiteX55" fmla="*/ 949232 w 1164858"/>
                    <a:gd name="connsiteY55" fmla="*/ 76735 h 1276658"/>
                    <a:gd name="connsiteX56" fmla="*/ 866467 w 1164858"/>
                    <a:gd name="connsiteY56" fmla="*/ 266051 h 1276658"/>
                    <a:gd name="connsiteX57" fmla="*/ 860817 w 1164858"/>
                    <a:gd name="connsiteY57" fmla="*/ 289041 h 1276658"/>
                    <a:gd name="connsiteX58" fmla="*/ 867058 w 1164858"/>
                    <a:gd name="connsiteY58" fmla="*/ 176932 h 1276658"/>
                    <a:gd name="connsiteX59" fmla="*/ 879685 w 1164858"/>
                    <a:gd name="connsiteY59" fmla="*/ 27517 h 1276658"/>
                    <a:gd name="connsiteX60" fmla="*/ 809722 w 1164858"/>
                    <a:gd name="connsiteY60" fmla="*/ 443563 h 1276658"/>
                    <a:gd name="connsiteX61" fmla="*/ 806336 w 1164858"/>
                    <a:gd name="connsiteY61" fmla="*/ 541419 h 1276658"/>
                    <a:gd name="connsiteX62" fmla="*/ 794785 w 1164858"/>
                    <a:gd name="connsiteY62" fmla="*/ 603538 h 1276658"/>
                    <a:gd name="connsiteX63" fmla="*/ 786903 w 1164858"/>
                    <a:gd name="connsiteY63" fmla="*/ 652221 h 1276658"/>
                    <a:gd name="connsiteX64" fmla="*/ 777420 w 1164858"/>
                    <a:gd name="connsiteY64" fmla="*/ 518634 h 1276658"/>
                    <a:gd name="connsiteX65" fmla="*/ 846461 w 1164858"/>
                    <a:gd name="connsiteY65" fmla="*/ 55101 h 1276658"/>
                    <a:gd name="connsiteX66" fmla="*/ 752591 w 1164858"/>
                    <a:gd name="connsiteY66" fmla="*/ 751245 h 1276658"/>
                    <a:gd name="connsiteX67" fmla="*/ 761867 w 1164858"/>
                    <a:gd name="connsiteY67" fmla="*/ 818083 h 1276658"/>
                    <a:gd name="connsiteX68" fmla="*/ 753953 w 1164858"/>
                    <a:gd name="connsiteY68" fmla="*/ 875056 h 1276658"/>
                    <a:gd name="connsiteX69" fmla="*/ 739319 w 1164858"/>
                    <a:gd name="connsiteY69" fmla="*/ 1002102 h 1276658"/>
                    <a:gd name="connsiteX70" fmla="*/ 719454 w 1164858"/>
                    <a:gd name="connsiteY70" fmla="*/ 865495 h 1276658"/>
                    <a:gd name="connsiteX71" fmla="*/ 705299 w 1164858"/>
                    <a:gd name="connsiteY71" fmla="*/ 750939 h 1276658"/>
                    <a:gd name="connsiteX72" fmla="*/ 705031 w 1164858"/>
                    <a:gd name="connsiteY72" fmla="*/ 725116 h 1276658"/>
                    <a:gd name="connsiteX73" fmla="*/ 734559 w 1164858"/>
                    <a:gd name="connsiteY73" fmla="*/ 43918 h 1276658"/>
                    <a:gd name="connsiteX74" fmla="*/ 671596 w 1164858"/>
                    <a:gd name="connsiteY74" fmla="*/ 344252 h 1276658"/>
                    <a:gd name="connsiteX75" fmla="*/ 668936 w 1164858"/>
                    <a:gd name="connsiteY75" fmla="*/ 388226 h 1276658"/>
                    <a:gd name="connsiteX76" fmla="*/ 663114 w 1164858"/>
                    <a:gd name="connsiteY76" fmla="*/ 316212 h 1276658"/>
                    <a:gd name="connsiteX77" fmla="*/ 649405 w 1164858"/>
                    <a:gd name="connsiteY77" fmla="*/ 0 h 1276658"/>
                    <a:gd name="connsiteX78" fmla="*/ 650451 w 1164858"/>
                    <a:gd name="connsiteY78" fmla="*/ 685417 h 1276658"/>
                    <a:gd name="connsiteX79" fmla="*/ 658913 w 1164858"/>
                    <a:gd name="connsiteY79" fmla="*/ 750459 h 1276658"/>
                    <a:gd name="connsiteX80" fmla="*/ 660172 w 1164858"/>
                    <a:gd name="connsiteY80" fmla="*/ 862402 h 1276658"/>
                    <a:gd name="connsiteX81" fmla="*/ 663552 w 1164858"/>
                    <a:gd name="connsiteY81" fmla="*/ 945521 h 1276658"/>
                    <a:gd name="connsiteX82" fmla="*/ 647794 w 1164858"/>
                    <a:gd name="connsiteY82" fmla="*/ 863799 h 1276658"/>
                    <a:gd name="connsiteX83" fmla="*/ 626571 w 1164858"/>
                    <a:gd name="connsiteY83" fmla="*/ 766062 h 1276658"/>
                    <a:gd name="connsiteX84" fmla="*/ 619170 w 1164858"/>
                    <a:gd name="connsiteY84" fmla="*/ 688952 h 1276658"/>
                    <a:gd name="connsiteX85" fmla="*/ 467224 w 1164858"/>
                    <a:gd name="connsiteY85" fmla="*/ 20589 h 1276658"/>
                    <a:gd name="connsiteX86" fmla="*/ 467225 w 1164858"/>
                    <a:gd name="connsiteY86" fmla="*/ 20591 h 1276658"/>
                    <a:gd name="connsiteX87" fmla="*/ 524430 w 1164858"/>
                    <a:gd name="connsiteY87" fmla="*/ 331886 h 1276658"/>
                    <a:gd name="connsiteX88" fmla="*/ 536244 w 1164858"/>
                    <a:gd name="connsiteY88" fmla="*/ 413130 h 1276658"/>
                    <a:gd name="connsiteX89" fmla="*/ 521021 w 1164858"/>
                    <a:gd name="connsiteY89" fmla="*/ 361266 h 1276658"/>
                    <a:gd name="connsiteX90" fmla="*/ 392621 w 1164858"/>
                    <a:gd name="connsiteY90" fmla="*/ 82558 h 1276658"/>
                    <a:gd name="connsiteX91" fmla="*/ 573428 w 1164858"/>
                    <a:gd name="connsiteY91" fmla="*/ 739986 h 1276658"/>
                    <a:gd name="connsiteX92" fmla="*/ 581598 w 1164858"/>
                    <a:gd name="connsiteY92" fmla="*/ 777460 h 1276658"/>
                    <a:gd name="connsiteX93" fmla="*/ 592095 w 1164858"/>
                    <a:gd name="connsiteY93" fmla="*/ 879890 h 1276658"/>
                    <a:gd name="connsiteX94" fmla="*/ 602582 w 1164858"/>
                    <a:gd name="connsiteY94" fmla="*/ 1009611 h 1276658"/>
                    <a:gd name="connsiteX95" fmla="*/ 563223 w 1164858"/>
                    <a:gd name="connsiteY95" fmla="*/ 898254 h 1276658"/>
                    <a:gd name="connsiteX96" fmla="*/ 552354 w 1164858"/>
                    <a:gd name="connsiteY96" fmla="*/ 773874 h 1276658"/>
                    <a:gd name="connsiteX97" fmla="*/ 305492 w 1164858"/>
                    <a:gd name="connsiteY97" fmla="*/ 116237 h 1276658"/>
                    <a:gd name="connsiteX98" fmla="*/ 476239 w 1164858"/>
                    <a:gd name="connsiteY98" fmla="*/ 552671 h 1276658"/>
                    <a:gd name="connsiteX99" fmla="*/ 507188 w 1164858"/>
                    <a:gd name="connsiteY99" fmla="*/ 751790 h 1276658"/>
                    <a:gd name="connsiteX100" fmla="*/ 491598 w 1164858"/>
                    <a:gd name="connsiteY100" fmla="*/ 713381 h 1276658"/>
                    <a:gd name="connsiteX101" fmla="*/ 466632 w 1164858"/>
                    <a:gd name="connsiteY101" fmla="*/ 609701 h 1276658"/>
                    <a:gd name="connsiteX102" fmla="*/ 272735 w 1164858"/>
                    <a:gd name="connsiteY102" fmla="*/ 96106 h 1276658"/>
                    <a:gd name="connsiteX103" fmla="*/ 364536 w 1164858"/>
                    <a:gd name="connsiteY103" fmla="*/ 399008 h 1276658"/>
                    <a:gd name="connsiteX104" fmla="*/ 378580 w 1164858"/>
                    <a:gd name="connsiteY104" fmla="*/ 452463 h 1276658"/>
                    <a:gd name="connsiteX105" fmla="*/ 374512 w 1164858"/>
                    <a:gd name="connsiteY105" fmla="*/ 443584 h 1276658"/>
                    <a:gd name="connsiteX106" fmla="*/ 194148 w 1164858"/>
                    <a:gd name="connsiteY106" fmla="*/ 162068 h 1276658"/>
                    <a:gd name="connsiteX107" fmla="*/ 194149 w 1164858"/>
                    <a:gd name="connsiteY107" fmla="*/ 162069 h 1276658"/>
                    <a:gd name="connsiteX108" fmla="*/ 400642 w 1164858"/>
                    <a:gd name="connsiteY108" fmla="*/ 612249 h 1276658"/>
                    <a:gd name="connsiteX109" fmla="*/ 447277 w 1164858"/>
                    <a:gd name="connsiteY109" fmla="*/ 727421 h 1276658"/>
                    <a:gd name="connsiteX110" fmla="*/ 453542 w 1164858"/>
                    <a:gd name="connsiteY110" fmla="*/ 753534 h 1276658"/>
                    <a:gd name="connsiteX111" fmla="*/ 470471 w 1164858"/>
                    <a:gd name="connsiteY111" fmla="*/ 831181 h 1276658"/>
                    <a:gd name="connsiteX112" fmla="*/ 437539 w 1164858"/>
                    <a:gd name="connsiteY112" fmla="*/ 744506 h 1276658"/>
                    <a:gd name="connsiteX113" fmla="*/ 117786 w 1164858"/>
                    <a:gd name="connsiteY113" fmla="*/ 138243 h 1276658"/>
                    <a:gd name="connsiteX114" fmla="*/ 117786 w 1164858"/>
                    <a:gd name="connsiteY114" fmla="*/ 138245 h 1276658"/>
                    <a:gd name="connsiteX115" fmla="*/ 253611 w 1164858"/>
                    <a:gd name="connsiteY115" fmla="*/ 424128 h 1276658"/>
                    <a:gd name="connsiteX116" fmla="*/ 291508 w 1164858"/>
                    <a:gd name="connsiteY116" fmla="*/ 512233 h 1276658"/>
                    <a:gd name="connsiteX117" fmla="*/ 242142 w 1164858"/>
                    <a:gd name="connsiteY117" fmla="*/ 424000 h 1276658"/>
                    <a:gd name="connsiteX118" fmla="*/ 0 w 1164858"/>
                    <a:gd name="connsiteY118" fmla="*/ 196448 h 1276658"/>
                    <a:gd name="connsiteX119" fmla="*/ 370243 w 1164858"/>
                    <a:gd name="connsiteY119" fmla="*/ 782876 h 1276658"/>
                    <a:gd name="connsiteX120" fmla="*/ 488439 w 1164858"/>
                    <a:gd name="connsiteY120" fmla="*/ 1171381 h 1276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</a:cxnLst>
                  <a:rect l="l" t="t" r="r" b="b"/>
                  <a:pathLst>
                    <a:path w="1164858" h="1276658">
                      <a:moveTo>
                        <a:pt x="525542" y="1161442"/>
                      </a:moveTo>
                      <a:lnTo>
                        <a:pt x="520670" y="1132982"/>
                      </a:lnTo>
                      <a:lnTo>
                        <a:pt x="492890" y="1025942"/>
                      </a:lnTo>
                      <a:lnTo>
                        <a:pt x="520865" y="1104410"/>
                      </a:lnTo>
                      <a:lnTo>
                        <a:pt x="527316" y="1123962"/>
                      </a:lnTo>
                      <a:close/>
                      <a:moveTo>
                        <a:pt x="868361" y="1130536"/>
                      </a:moveTo>
                      <a:lnTo>
                        <a:pt x="862460" y="1107011"/>
                      </a:lnTo>
                      <a:lnTo>
                        <a:pt x="866372" y="1065361"/>
                      </a:lnTo>
                      <a:lnTo>
                        <a:pt x="867405" y="1056610"/>
                      </a:lnTo>
                      <a:lnTo>
                        <a:pt x="866327" y="1093919"/>
                      </a:lnTo>
                      <a:close/>
                      <a:moveTo>
                        <a:pt x="669117" y="1224054"/>
                      </a:moveTo>
                      <a:lnTo>
                        <a:pt x="650986" y="1161621"/>
                      </a:lnTo>
                      <a:lnTo>
                        <a:pt x="649954" y="1112053"/>
                      </a:lnTo>
                      <a:close/>
                      <a:moveTo>
                        <a:pt x="505602" y="1276658"/>
                      </a:moveTo>
                      <a:lnTo>
                        <a:pt x="554127" y="1271175"/>
                      </a:lnTo>
                      <a:lnTo>
                        <a:pt x="554568" y="1268799"/>
                      </a:lnTo>
                      <a:lnTo>
                        <a:pt x="554958" y="1271081"/>
                      </a:lnTo>
                      <a:lnTo>
                        <a:pt x="608645" y="1265013"/>
                      </a:lnTo>
                      <a:lnTo>
                        <a:pt x="592967" y="1200963"/>
                      </a:lnTo>
                      <a:lnTo>
                        <a:pt x="573235" y="1133016"/>
                      </a:lnTo>
                      <a:lnTo>
                        <a:pt x="571131" y="1117332"/>
                      </a:lnTo>
                      <a:lnTo>
                        <a:pt x="567435" y="1095082"/>
                      </a:lnTo>
                      <a:lnTo>
                        <a:pt x="568535" y="1047753"/>
                      </a:lnTo>
                      <a:lnTo>
                        <a:pt x="597227" y="1128234"/>
                      </a:lnTo>
                      <a:lnTo>
                        <a:pt x="613270" y="1176854"/>
                      </a:lnTo>
                      <a:lnTo>
                        <a:pt x="615984" y="1224481"/>
                      </a:lnTo>
                      <a:lnTo>
                        <a:pt x="617101" y="1264058"/>
                      </a:lnTo>
                      <a:lnTo>
                        <a:pt x="721673" y="1252240"/>
                      </a:lnTo>
                      <a:lnTo>
                        <a:pt x="712944" y="1095428"/>
                      </a:lnTo>
                      <a:lnTo>
                        <a:pt x="726528" y="1161010"/>
                      </a:lnTo>
                      <a:lnTo>
                        <a:pt x="723203" y="1218699"/>
                      </a:lnTo>
                      <a:lnTo>
                        <a:pt x="722703" y="1252124"/>
                      </a:lnTo>
                      <a:lnTo>
                        <a:pt x="780814" y="1245556"/>
                      </a:lnTo>
                      <a:lnTo>
                        <a:pt x="773071" y="1206726"/>
                      </a:lnTo>
                      <a:lnTo>
                        <a:pt x="766403" y="1167441"/>
                      </a:lnTo>
                      <a:lnTo>
                        <a:pt x="771940" y="1108488"/>
                      </a:lnTo>
                      <a:lnTo>
                        <a:pt x="787950" y="972736"/>
                      </a:lnTo>
                      <a:lnTo>
                        <a:pt x="795755" y="1013208"/>
                      </a:lnTo>
                      <a:lnTo>
                        <a:pt x="818647" y="1092630"/>
                      </a:lnTo>
                      <a:lnTo>
                        <a:pt x="820780" y="1121009"/>
                      </a:lnTo>
                      <a:lnTo>
                        <a:pt x="817636" y="1175572"/>
                      </a:lnTo>
                      <a:lnTo>
                        <a:pt x="816648" y="1241507"/>
                      </a:lnTo>
                      <a:lnTo>
                        <a:pt x="913079" y="1230609"/>
                      </a:lnTo>
                      <a:lnTo>
                        <a:pt x="906315" y="1124157"/>
                      </a:lnTo>
                      <a:cubicBezTo>
                        <a:pt x="903410" y="1006621"/>
                        <a:pt x="912700" y="866201"/>
                        <a:pt x="934826" y="719072"/>
                      </a:cubicBezTo>
                      <a:cubicBezTo>
                        <a:pt x="982029" y="405198"/>
                        <a:pt x="1076082" y="137686"/>
                        <a:pt x="1164858" y="64807"/>
                      </a:cubicBezTo>
                      <a:cubicBezTo>
                        <a:pt x="1106335" y="56006"/>
                        <a:pt x="1037021" y="166056"/>
                        <a:pt x="979606" y="340659"/>
                      </a:cubicBezTo>
                      <a:lnTo>
                        <a:pt x="968440" y="378767"/>
                      </a:lnTo>
                      <a:lnTo>
                        <a:pt x="975065" y="342593"/>
                      </a:lnTo>
                      <a:cubicBezTo>
                        <a:pt x="997198" y="229091"/>
                        <a:pt x="1020447" y="124133"/>
                        <a:pt x="1043664" y="33608"/>
                      </a:cubicBezTo>
                      <a:cubicBezTo>
                        <a:pt x="1002195" y="27372"/>
                        <a:pt x="923224" y="323907"/>
                        <a:pt x="867275" y="695940"/>
                      </a:cubicBezTo>
                      <a:lnTo>
                        <a:pt x="851226" y="811474"/>
                      </a:lnTo>
                      <a:lnTo>
                        <a:pt x="850157" y="708715"/>
                      </a:lnTo>
                      <a:lnTo>
                        <a:pt x="851885" y="542691"/>
                      </a:lnTo>
                      <a:lnTo>
                        <a:pt x="880633" y="385720"/>
                      </a:lnTo>
                      <a:cubicBezTo>
                        <a:pt x="902766" y="272218"/>
                        <a:pt x="926015" y="167261"/>
                        <a:pt x="949232" y="76735"/>
                      </a:cubicBezTo>
                      <a:cubicBezTo>
                        <a:pt x="928497" y="73617"/>
                        <a:pt x="898387" y="146192"/>
                        <a:pt x="866467" y="266051"/>
                      </a:cubicBezTo>
                      <a:lnTo>
                        <a:pt x="860817" y="289041"/>
                      </a:lnTo>
                      <a:lnTo>
                        <a:pt x="867058" y="176932"/>
                      </a:lnTo>
                      <a:cubicBezTo>
                        <a:pt x="870717" y="124058"/>
                        <a:pt x="874936" y="74003"/>
                        <a:pt x="879685" y="27517"/>
                      </a:cubicBezTo>
                      <a:cubicBezTo>
                        <a:pt x="848234" y="27517"/>
                        <a:pt x="821249" y="199070"/>
                        <a:pt x="809722" y="443563"/>
                      </a:cubicBezTo>
                      <a:lnTo>
                        <a:pt x="806336" y="541419"/>
                      </a:lnTo>
                      <a:lnTo>
                        <a:pt x="794785" y="603538"/>
                      </a:lnTo>
                      <a:lnTo>
                        <a:pt x="786903" y="652221"/>
                      </a:lnTo>
                      <a:lnTo>
                        <a:pt x="777420" y="518634"/>
                      </a:lnTo>
                      <a:cubicBezTo>
                        <a:pt x="771596" y="301680"/>
                        <a:pt x="796294" y="125131"/>
                        <a:pt x="846461" y="55101"/>
                      </a:cubicBezTo>
                      <a:cubicBezTo>
                        <a:pt x="752371" y="65735"/>
                        <a:pt x="710344" y="377408"/>
                        <a:pt x="752591" y="751245"/>
                      </a:cubicBezTo>
                      <a:lnTo>
                        <a:pt x="761867" y="818083"/>
                      </a:lnTo>
                      <a:lnTo>
                        <a:pt x="753953" y="875056"/>
                      </a:lnTo>
                      <a:lnTo>
                        <a:pt x="739319" y="1002102"/>
                      </a:lnTo>
                      <a:lnTo>
                        <a:pt x="719454" y="865495"/>
                      </a:lnTo>
                      <a:lnTo>
                        <a:pt x="705299" y="750939"/>
                      </a:lnTo>
                      <a:lnTo>
                        <a:pt x="705031" y="725116"/>
                      </a:lnTo>
                      <a:cubicBezTo>
                        <a:pt x="705031" y="472910"/>
                        <a:pt x="715566" y="229861"/>
                        <a:pt x="734559" y="43918"/>
                      </a:cubicBezTo>
                      <a:cubicBezTo>
                        <a:pt x="708349" y="43918"/>
                        <a:pt x="685241" y="163052"/>
                        <a:pt x="671596" y="344252"/>
                      </a:cubicBezTo>
                      <a:lnTo>
                        <a:pt x="668936" y="388226"/>
                      </a:lnTo>
                      <a:lnTo>
                        <a:pt x="663114" y="316212"/>
                      </a:lnTo>
                      <a:cubicBezTo>
                        <a:pt x="655117" y="200849"/>
                        <a:pt x="650409" y="93450"/>
                        <a:pt x="649405" y="0"/>
                      </a:cubicBezTo>
                      <a:cubicBezTo>
                        <a:pt x="607735" y="4710"/>
                        <a:pt x="608203" y="311581"/>
                        <a:pt x="650451" y="685417"/>
                      </a:cubicBezTo>
                      <a:lnTo>
                        <a:pt x="658913" y="750459"/>
                      </a:lnTo>
                      <a:lnTo>
                        <a:pt x="660172" y="862402"/>
                      </a:lnTo>
                      <a:lnTo>
                        <a:pt x="663552" y="945521"/>
                      </a:lnTo>
                      <a:lnTo>
                        <a:pt x="647794" y="863799"/>
                      </a:lnTo>
                      <a:lnTo>
                        <a:pt x="626571" y="766062"/>
                      </a:lnTo>
                      <a:lnTo>
                        <a:pt x="619170" y="688952"/>
                      </a:lnTo>
                      <a:cubicBezTo>
                        <a:pt x="576922" y="315116"/>
                        <a:pt x="508894" y="15880"/>
                        <a:pt x="467224" y="20589"/>
                      </a:cubicBezTo>
                      <a:lnTo>
                        <a:pt x="467225" y="20591"/>
                      </a:lnTo>
                      <a:cubicBezTo>
                        <a:pt x="487101" y="111908"/>
                        <a:pt x="506480" y="217649"/>
                        <a:pt x="524430" y="331886"/>
                      </a:cubicBezTo>
                      <a:lnTo>
                        <a:pt x="536244" y="413130"/>
                      </a:lnTo>
                      <a:lnTo>
                        <a:pt x="521021" y="361266"/>
                      </a:lnTo>
                      <a:cubicBezTo>
                        <a:pt x="467282" y="187682"/>
                        <a:pt x="418169" y="76709"/>
                        <a:pt x="392621" y="82558"/>
                      </a:cubicBezTo>
                      <a:cubicBezTo>
                        <a:pt x="452632" y="259573"/>
                        <a:pt x="517143" y="494141"/>
                        <a:pt x="573428" y="739986"/>
                      </a:cubicBezTo>
                      <a:lnTo>
                        <a:pt x="581598" y="777460"/>
                      </a:lnTo>
                      <a:lnTo>
                        <a:pt x="592095" y="879890"/>
                      </a:lnTo>
                      <a:lnTo>
                        <a:pt x="602582" y="1009611"/>
                      </a:lnTo>
                      <a:lnTo>
                        <a:pt x="563223" y="898254"/>
                      </a:lnTo>
                      <a:lnTo>
                        <a:pt x="552354" y="773874"/>
                      </a:lnTo>
                      <a:cubicBezTo>
                        <a:pt x="510106" y="400037"/>
                        <a:pt x="399582" y="105603"/>
                        <a:pt x="305492" y="116237"/>
                      </a:cubicBezTo>
                      <a:cubicBezTo>
                        <a:pt x="370022" y="173305"/>
                        <a:pt x="433498" y="339888"/>
                        <a:pt x="476239" y="552671"/>
                      </a:cubicBezTo>
                      <a:lnTo>
                        <a:pt x="507188" y="751790"/>
                      </a:lnTo>
                      <a:lnTo>
                        <a:pt x="491598" y="713381"/>
                      </a:lnTo>
                      <a:lnTo>
                        <a:pt x="466632" y="609701"/>
                      </a:lnTo>
                      <a:cubicBezTo>
                        <a:pt x="390456" y="308698"/>
                        <a:pt x="308503" y="87917"/>
                        <a:pt x="272735" y="96106"/>
                      </a:cubicBezTo>
                      <a:cubicBezTo>
                        <a:pt x="302741" y="184613"/>
                        <a:pt x="333871" y="287509"/>
                        <a:pt x="364536" y="399008"/>
                      </a:cubicBezTo>
                      <a:lnTo>
                        <a:pt x="378580" y="452463"/>
                      </a:lnTo>
                      <a:lnTo>
                        <a:pt x="374512" y="443584"/>
                      </a:lnTo>
                      <a:cubicBezTo>
                        <a:pt x="290220" y="265442"/>
                        <a:pt x="219763" y="152005"/>
                        <a:pt x="194148" y="162068"/>
                      </a:cubicBezTo>
                      <a:lnTo>
                        <a:pt x="194149" y="162069"/>
                      </a:lnTo>
                      <a:cubicBezTo>
                        <a:pt x="258399" y="286661"/>
                        <a:pt x="329968" y="442890"/>
                        <a:pt x="400642" y="612249"/>
                      </a:cubicBezTo>
                      <a:lnTo>
                        <a:pt x="447277" y="727421"/>
                      </a:lnTo>
                      <a:lnTo>
                        <a:pt x="453542" y="753534"/>
                      </a:lnTo>
                      <a:lnTo>
                        <a:pt x="470471" y="831181"/>
                      </a:lnTo>
                      <a:lnTo>
                        <a:pt x="437539" y="744506"/>
                      </a:lnTo>
                      <a:cubicBezTo>
                        <a:pt x="299975" y="394342"/>
                        <a:pt x="156817" y="122910"/>
                        <a:pt x="117786" y="138243"/>
                      </a:cubicBezTo>
                      <a:lnTo>
                        <a:pt x="117786" y="138245"/>
                      </a:lnTo>
                      <a:cubicBezTo>
                        <a:pt x="160620" y="221306"/>
                        <a:pt x="206706" y="318428"/>
                        <a:pt x="253611" y="424128"/>
                      </a:cubicBezTo>
                      <a:lnTo>
                        <a:pt x="291508" y="512233"/>
                      </a:lnTo>
                      <a:lnTo>
                        <a:pt x="242142" y="424000"/>
                      </a:lnTo>
                      <a:cubicBezTo>
                        <a:pt x="147208" y="266614"/>
                        <a:pt x="55083" y="174809"/>
                        <a:pt x="0" y="196448"/>
                      </a:cubicBezTo>
                      <a:cubicBezTo>
                        <a:pt x="102801" y="247677"/>
                        <a:pt x="254184" y="487452"/>
                        <a:pt x="370243" y="782876"/>
                      </a:cubicBezTo>
                      <a:cubicBezTo>
                        <a:pt x="424646" y="921356"/>
                        <a:pt x="465039" y="1056161"/>
                        <a:pt x="488439" y="1171381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2" name="フリーフォーム: 図形 1121">
                  <a:extLst>
                    <a:ext uri="{FF2B5EF4-FFF2-40B4-BE49-F238E27FC236}">
                      <a16:creationId xmlns:a16="http://schemas.microsoft.com/office/drawing/2014/main" id="{964C5001-33B5-0BB6-36AC-4ED415587284}"/>
                    </a:ext>
                  </a:extLst>
                </p:cNvPr>
                <p:cNvSpPr/>
                <p:nvPr/>
              </p:nvSpPr>
              <p:spPr>
                <a:xfrm rot="10413139" flipH="1">
                  <a:off x="5005708" y="4076614"/>
                  <a:ext cx="1164858" cy="1276658"/>
                </a:xfrm>
                <a:custGeom>
                  <a:avLst/>
                  <a:gdLst>
                    <a:gd name="connsiteX0" fmla="*/ 525542 w 1164858"/>
                    <a:gd name="connsiteY0" fmla="*/ 1161442 h 1276658"/>
                    <a:gd name="connsiteX1" fmla="*/ 520670 w 1164858"/>
                    <a:gd name="connsiteY1" fmla="*/ 1132982 h 1276658"/>
                    <a:gd name="connsiteX2" fmla="*/ 492890 w 1164858"/>
                    <a:gd name="connsiteY2" fmla="*/ 1025942 h 1276658"/>
                    <a:gd name="connsiteX3" fmla="*/ 520865 w 1164858"/>
                    <a:gd name="connsiteY3" fmla="*/ 1104410 h 1276658"/>
                    <a:gd name="connsiteX4" fmla="*/ 527316 w 1164858"/>
                    <a:gd name="connsiteY4" fmla="*/ 1123962 h 1276658"/>
                    <a:gd name="connsiteX5" fmla="*/ 868361 w 1164858"/>
                    <a:gd name="connsiteY5" fmla="*/ 1130536 h 1276658"/>
                    <a:gd name="connsiteX6" fmla="*/ 862460 w 1164858"/>
                    <a:gd name="connsiteY6" fmla="*/ 1107011 h 1276658"/>
                    <a:gd name="connsiteX7" fmla="*/ 866372 w 1164858"/>
                    <a:gd name="connsiteY7" fmla="*/ 1065361 h 1276658"/>
                    <a:gd name="connsiteX8" fmla="*/ 867405 w 1164858"/>
                    <a:gd name="connsiteY8" fmla="*/ 1056610 h 1276658"/>
                    <a:gd name="connsiteX9" fmla="*/ 866327 w 1164858"/>
                    <a:gd name="connsiteY9" fmla="*/ 1093919 h 1276658"/>
                    <a:gd name="connsiteX10" fmla="*/ 669117 w 1164858"/>
                    <a:gd name="connsiteY10" fmla="*/ 1224054 h 1276658"/>
                    <a:gd name="connsiteX11" fmla="*/ 650986 w 1164858"/>
                    <a:gd name="connsiteY11" fmla="*/ 1161621 h 1276658"/>
                    <a:gd name="connsiteX12" fmla="*/ 649954 w 1164858"/>
                    <a:gd name="connsiteY12" fmla="*/ 1112053 h 1276658"/>
                    <a:gd name="connsiteX13" fmla="*/ 505602 w 1164858"/>
                    <a:gd name="connsiteY13" fmla="*/ 1276658 h 1276658"/>
                    <a:gd name="connsiteX14" fmla="*/ 554127 w 1164858"/>
                    <a:gd name="connsiteY14" fmla="*/ 1271175 h 1276658"/>
                    <a:gd name="connsiteX15" fmla="*/ 554568 w 1164858"/>
                    <a:gd name="connsiteY15" fmla="*/ 1268799 h 1276658"/>
                    <a:gd name="connsiteX16" fmla="*/ 554958 w 1164858"/>
                    <a:gd name="connsiteY16" fmla="*/ 1271081 h 1276658"/>
                    <a:gd name="connsiteX17" fmla="*/ 608645 w 1164858"/>
                    <a:gd name="connsiteY17" fmla="*/ 1265013 h 1276658"/>
                    <a:gd name="connsiteX18" fmla="*/ 592967 w 1164858"/>
                    <a:gd name="connsiteY18" fmla="*/ 1200963 h 1276658"/>
                    <a:gd name="connsiteX19" fmla="*/ 573235 w 1164858"/>
                    <a:gd name="connsiteY19" fmla="*/ 1133016 h 1276658"/>
                    <a:gd name="connsiteX20" fmla="*/ 571131 w 1164858"/>
                    <a:gd name="connsiteY20" fmla="*/ 1117332 h 1276658"/>
                    <a:gd name="connsiteX21" fmla="*/ 567435 w 1164858"/>
                    <a:gd name="connsiteY21" fmla="*/ 1095082 h 1276658"/>
                    <a:gd name="connsiteX22" fmla="*/ 568535 w 1164858"/>
                    <a:gd name="connsiteY22" fmla="*/ 1047753 h 1276658"/>
                    <a:gd name="connsiteX23" fmla="*/ 597227 w 1164858"/>
                    <a:gd name="connsiteY23" fmla="*/ 1128234 h 1276658"/>
                    <a:gd name="connsiteX24" fmla="*/ 613270 w 1164858"/>
                    <a:gd name="connsiteY24" fmla="*/ 1176854 h 1276658"/>
                    <a:gd name="connsiteX25" fmla="*/ 615984 w 1164858"/>
                    <a:gd name="connsiteY25" fmla="*/ 1224481 h 1276658"/>
                    <a:gd name="connsiteX26" fmla="*/ 617101 w 1164858"/>
                    <a:gd name="connsiteY26" fmla="*/ 1264058 h 1276658"/>
                    <a:gd name="connsiteX27" fmla="*/ 721673 w 1164858"/>
                    <a:gd name="connsiteY27" fmla="*/ 1252240 h 1276658"/>
                    <a:gd name="connsiteX28" fmla="*/ 712944 w 1164858"/>
                    <a:gd name="connsiteY28" fmla="*/ 1095428 h 1276658"/>
                    <a:gd name="connsiteX29" fmla="*/ 726528 w 1164858"/>
                    <a:gd name="connsiteY29" fmla="*/ 1161010 h 1276658"/>
                    <a:gd name="connsiteX30" fmla="*/ 723203 w 1164858"/>
                    <a:gd name="connsiteY30" fmla="*/ 1218699 h 1276658"/>
                    <a:gd name="connsiteX31" fmla="*/ 722703 w 1164858"/>
                    <a:gd name="connsiteY31" fmla="*/ 1252124 h 1276658"/>
                    <a:gd name="connsiteX32" fmla="*/ 780814 w 1164858"/>
                    <a:gd name="connsiteY32" fmla="*/ 1245556 h 1276658"/>
                    <a:gd name="connsiteX33" fmla="*/ 773071 w 1164858"/>
                    <a:gd name="connsiteY33" fmla="*/ 1206726 h 1276658"/>
                    <a:gd name="connsiteX34" fmla="*/ 766403 w 1164858"/>
                    <a:gd name="connsiteY34" fmla="*/ 1167441 h 1276658"/>
                    <a:gd name="connsiteX35" fmla="*/ 771940 w 1164858"/>
                    <a:gd name="connsiteY35" fmla="*/ 1108488 h 1276658"/>
                    <a:gd name="connsiteX36" fmla="*/ 787950 w 1164858"/>
                    <a:gd name="connsiteY36" fmla="*/ 972736 h 1276658"/>
                    <a:gd name="connsiteX37" fmla="*/ 795755 w 1164858"/>
                    <a:gd name="connsiteY37" fmla="*/ 1013208 h 1276658"/>
                    <a:gd name="connsiteX38" fmla="*/ 818647 w 1164858"/>
                    <a:gd name="connsiteY38" fmla="*/ 1092630 h 1276658"/>
                    <a:gd name="connsiteX39" fmla="*/ 820780 w 1164858"/>
                    <a:gd name="connsiteY39" fmla="*/ 1121009 h 1276658"/>
                    <a:gd name="connsiteX40" fmla="*/ 817636 w 1164858"/>
                    <a:gd name="connsiteY40" fmla="*/ 1175572 h 1276658"/>
                    <a:gd name="connsiteX41" fmla="*/ 816648 w 1164858"/>
                    <a:gd name="connsiteY41" fmla="*/ 1241507 h 1276658"/>
                    <a:gd name="connsiteX42" fmla="*/ 913079 w 1164858"/>
                    <a:gd name="connsiteY42" fmla="*/ 1230609 h 1276658"/>
                    <a:gd name="connsiteX43" fmla="*/ 906315 w 1164858"/>
                    <a:gd name="connsiteY43" fmla="*/ 1124157 h 1276658"/>
                    <a:gd name="connsiteX44" fmla="*/ 934826 w 1164858"/>
                    <a:gd name="connsiteY44" fmla="*/ 719072 h 1276658"/>
                    <a:gd name="connsiteX45" fmla="*/ 1164858 w 1164858"/>
                    <a:gd name="connsiteY45" fmla="*/ 64807 h 1276658"/>
                    <a:gd name="connsiteX46" fmla="*/ 979606 w 1164858"/>
                    <a:gd name="connsiteY46" fmla="*/ 340659 h 1276658"/>
                    <a:gd name="connsiteX47" fmla="*/ 968440 w 1164858"/>
                    <a:gd name="connsiteY47" fmla="*/ 378767 h 1276658"/>
                    <a:gd name="connsiteX48" fmla="*/ 975065 w 1164858"/>
                    <a:gd name="connsiteY48" fmla="*/ 342593 h 1276658"/>
                    <a:gd name="connsiteX49" fmla="*/ 1043664 w 1164858"/>
                    <a:gd name="connsiteY49" fmla="*/ 33608 h 1276658"/>
                    <a:gd name="connsiteX50" fmla="*/ 867275 w 1164858"/>
                    <a:gd name="connsiteY50" fmla="*/ 695940 h 1276658"/>
                    <a:gd name="connsiteX51" fmla="*/ 851226 w 1164858"/>
                    <a:gd name="connsiteY51" fmla="*/ 811474 h 1276658"/>
                    <a:gd name="connsiteX52" fmla="*/ 850157 w 1164858"/>
                    <a:gd name="connsiteY52" fmla="*/ 708715 h 1276658"/>
                    <a:gd name="connsiteX53" fmla="*/ 851885 w 1164858"/>
                    <a:gd name="connsiteY53" fmla="*/ 542691 h 1276658"/>
                    <a:gd name="connsiteX54" fmla="*/ 880633 w 1164858"/>
                    <a:gd name="connsiteY54" fmla="*/ 385720 h 1276658"/>
                    <a:gd name="connsiteX55" fmla="*/ 949232 w 1164858"/>
                    <a:gd name="connsiteY55" fmla="*/ 76735 h 1276658"/>
                    <a:gd name="connsiteX56" fmla="*/ 866467 w 1164858"/>
                    <a:gd name="connsiteY56" fmla="*/ 266051 h 1276658"/>
                    <a:gd name="connsiteX57" fmla="*/ 860817 w 1164858"/>
                    <a:gd name="connsiteY57" fmla="*/ 289041 h 1276658"/>
                    <a:gd name="connsiteX58" fmla="*/ 867058 w 1164858"/>
                    <a:gd name="connsiteY58" fmla="*/ 176932 h 1276658"/>
                    <a:gd name="connsiteX59" fmla="*/ 879685 w 1164858"/>
                    <a:gd name="connsiteY59" fmla="*/ 27517 h 1276658"/>
                    <a:gd name="connsiteX60" fmla="*/ 809722 w 1164858"/>
                    <a:gd name="connsiteY60" fmla="*/ 443563 h 1276658"/>
                    <a:gd name="connsiteX61" fmla="*/ 806336 w 1164858"/>
                    <a:gd name="connsiteY61" fmla="*/ 541419 h 1276658"/>
                    <a:gd name="connsiteX62" fmla="*/ 794785 w 1164858"/>
                    <a:gd name="connsiteY62" fmla="*/ 603538 h 1276658"/>
                    <a:gd name="connsiteX63" fmla="*/ 786903 w 1164858"/>
                    <a:gd name="connsiteY63" fmla="*/ 652221 h 1276658"/>
                    <a:gd name="connsiteX64" fmla="*/ 777420 w 1164858"/>
                    <a:gd name="connsiteY64" fmla="*/ 518634 h 1276658"/>
                    <a:gd name="connsiteX65" fmla="*/ 846461 w 1164858"/>
                    <a:gd name="connsiteY65" fmla="*/ 55101 h 1276658"/>
                    <a:gd name="connsiteX66" fmla="*/ 752591 w 1164858"/>
                    <a:gd name="connsiteY66" fmla="*/ 751245 h 1276658"/>
                    <a:gd name="connsiteX67" fmla="*/ 761867 w 1164858"/>
                    <a:gd name="connsiteY67" fmla="*/ 818083 h 1276658"/>
                    <a:gd name="connsiteX68" fmla="*/ 753953 w 1164858"/>
                    <a:gd name="connsiteY68" fmla="*/ 875056 h 1276658"/>
                    <a:gd name="connsiteX69" fmla="*/ 739319 w 1164858"/>
                    <a:gd name="connsiteY69" fmla="*/ 1002102 h 1276658"/>
                    <a:gd name="connsiteX70" fmla="*/ 719454 w 1164858"/>
                    <a:gd name="connsiteY70" fmla="*/ 865495 h 1276658"/>
                    <a:gd name="connsiteX71" fmla="*/ 705299 w 1164858"/>
                    <a:gd name="connsiteY71" fmla="*/ 750939 h 1276658"/>
                    <a:gd name="connsiteX72" fmla="*/ 705031 w 1164858"/>
                    <a:gd name="connsiteY72" fmla="*/ 725116 h 1276658"/>
                    <a:gd name="connsiteX73" fmla="*/ 734559 w 1164858"/>
                    <a:gd name="connsiteY73" fmla="*/ 43918 h 1276658"/>
                    <a:gd name="connsiteX74" fmla="*/ 671596 w 1164858"/>
                    <a:gd name="connsiteY74" fmla="*/ 344252 h 1276658"/>
                    <a:gd name="connsiteX75" fmla="*/ 668936 w 1164858"/>
                    <a:gd name="connsiteY75" fmla="*/ 388226 h 1276658"/>
                    <a:gd name="connsiteX76" fmla="*/ 663114 w 1164858"/>
                    <a:gd name="connsiteY76" fmla="*/ 316212 h 1276658"/>
                    <a:gd name="connsiteX77" fmla="*/ 649405 w 1164858"/>
                    <a:gd name="connsiteY77" fmla="*/ 0 h 1276658"/>
                    <a:gd name="connsiteX78" fmla="*/ 650451 w 1164858"/>
                    <a:gd name="connsiteY78" fmla="*/ 685417 h 1276658"/>
                    <a:gd name="connsiteX79" fmla="*/ 658913 w 1164858"/>
                    <a:gd name="connsiteY79" fmla="*/ 750459 h 1276658"/>
                    <a:gd name="connsiteX80" fmla="*/ 660172 w 1164858"/>
                    <a:gd name="connsiteY80" fmla="*/ 862402 h 1276658"/>
                    <a:gd name="connsiteX81" fmla="*/ 663552 w 1164858"/>
                    <a:gd name="connsiteY81" fmla="*/ 945521 h 1276658"/>
                    <a:gd name="connsiteX82" fmla="*/ 647794 w 1164858"/>
                    <a:gd name="connsiteY82" fmla="*/ 863799 h 1276658"/>
                    <a:gd name="connsiteX83" fmla="*/ 626571 w 1164858"/>
                    <a:gd name="connsiteY83" fmla="*/ 766062 h 1276658"/>
                    <a:gd name="connsiteX84" fmla="*/ 619170 w 1164858"/>
                    <a:gd name="connsiteY84" fmla="*/ 688952 h 1276658"/>
                    <a:gd name="connsiteX85" fmla="*/ 467224 w 1164858"/>
                    <a:gd name="connsiteY85" fmla="*/ 20589 h 1276658"/>
                    <a:gd name="connsiteX86" fmla="*/ 467225 w 1164858"/>
                    <a:gd name="connsiteY86" fmla="*/ 20591 h 1276658"/>
                    <a:gd name="connsiteX87" fmla="*/ 524430 w 1164858"/>
                    <a:gd name="connsiteY87" fmla="*/ 331886 h 1276658"/>
                    <a:gd name="connsiteX88" fmla="*/ 536244 w 1164858"/>
                    <a:gd name="connsiteY88" fmla="*/ 413130 h 1276658"/>
                    <a:gd name="connsiteX89" fmla="*/ 521021 w 1164858"/>
                    <a:gd name="connsiteY89" fmla="*/ 361266 h 1276658"/>
                    <a:gd name="connsiteX90" fmla="*/ 392621 w 1164858"/>
                    <a:gd name="connsiteY90" fmla="*/ 82558 h 1276658"/>
                    <a:gd name="connsiteX91" fmla="*/ 573428 w 1164858"/>
                    <a:gd name="connsiteY91" fmla="*/ 739986 h 1276658"/>
                    <a:gd name="connsiteX92" fmla="*/ 581598 w 1164858"/>
                    <a:gd name="connsiteY92" fmla="*/ 777460 h 1276658"/>
                    <a:gd name="connsiteX93" fmla="*/ 592095 w 1164858"/>
                    <a:gd name="connsiteY93" fmla="*/ 879890 h 1276658"/>
                    <a:gd name="connsiteX94" fmla="*/ 602582 w 1164858"/>
                    <a:gd name="connsiteY94" fmla="*/ 1009611 h 1276658"/>
                    <a:gd name="connsiteX95" fmla="*/ 563223 w 1164858"/>
                    <a:gd name="connsiteY95" fmla="*/ 898254 h 1276658"/>
                    <a:gd name="connsiteX96" fmla="*/ 552354 w 1164858"/>
                    <a:gd name="connsiteY96" fmla="*/ 773874 h 1276658"/>
                    <a:gd name="connsiteX97" fmla="*/ 305492 w 1164858"/>
                    <a:gd name="connsiteY97" fmla="*/ 116237 h 1276658"/>
                    <a:gd name="connsiteX98" fmla="*/ 476239 w 1164858"/>
                    <a:gd name="connsiteY98" fmla="*/ 552671 h 1276658"/>
                    <a:gd name="connsiteX99" fmla="*/ 507188 w 1164858"/>
                    <a:gd name="connsiteY99" fmla="*/ 751790 h 1276658"/>
                    <a:gd name="connsiteX100" fmla="*/ 491598 w 1164858"/>
                    <a:gd name="connsiteY100" fmla="*/ 713381 h 1276658"/>
                    <a:gd name="connsiteX101" fmla="*/ 466632 w 1164858"/>
                    <a:gd name="connsiteY101" fmla="*/ 609701 h 1276658"/>
                    <a:gd name="connsiteX102" fmla="*/ 272735 w 1164858"/>
                    <a:gd name="connsiteY102" fmla="*/ 96106 h 1276658"/>
                    <a:gd name="connsiteX103" fmla="*/ 364536 w 1164858"/>
                    <a:gd name="connsiteY103" fmla="*/ 399008 h 1276658"/>
                    <a:gd name="connsiteX104" fmla="*/ 378580 w 1164858"/>
                    <a:gd name="connsiteY104" fmla="*/ 452463 h 1276658"/>
                    <a:gd name="connsiteX105" fmla="*/ 374512 w 1164858"/>
                    <a:gd name="connsiteY105" fmla="*/ 443584 h 1276658"/>
                    <a:gd name="connsiteX106" fmla="*/ 194148 w 1164858"/>
                    <a:gd name="connsiteY106" fmla="*/ 162068 h 1276658"/>
                    <a:gd name="connsiteX107" fmla="*/ 194149 w 1164858"/>
                    <a:gd name="connsiteY107" fmla="*/ 162069 h 1276658"/>
                    <a:gd name="connsiteX108" fmla="*/ 400642 w 1164858"/>
                    <a:gd name="connsiteY108" fmla="*/ 612249 h 1276658"/>
                    <a:gd name="connsiteX109" fmla="*/ 447277 w 1164858"/>
                    <a:gd name="connsiteY109" fmla="*/ 727421 h 1276658"/>
                    <a:gd name="connsiteX110" fmla="*/ 453542 w 1164858"/>
                    <a:gd name="connsiteY110" fmla="*/ 753534 h 1276658"/>
                    <a:gd name="connsiteX111" fmla="*/ 470471 w 1164858"/>
                    <a:gd name="connsiteY111" fmla="*/ 831181 h 1276658"/>
                    <a:gd name="connsiteX112" fmla="*/ 437539 w 1164858"/>
                    <a:gd name="connsiteY112" fmla="*/ 744506 h 1276658"/>
                    <a:gd name="connsiteX113" fmla="*/ 117786 w 1164858"/>
                    <a:gd name="connsiteY113" fmla="*/ 138243 h 1276658"/>
                    <a:gd name="connsiteX114" fmla="*/ 117786 w 1164858"/>
                    <a:gd name="connsiteY114" fmla="*/ 138245 h 1276658"/>
                    <a:gd name="connsiteX115" fmla="*/ 253611 w 1164858"/>
                    <a:gd name="connsiteY115" fmla="*/ 424128 h 1276658"/>
                    <a:gd name="connsiteX116" fmla="*/ 291508 w 1164858"/>
                    <a:gd name="connsiteY116" fmla="*/ 512233 h 1276658"/>
                    <a:gd name="connsiteX117" fmla="*/ 242142 w 1164858"/>
                    <a:gd name="connsiteY117" fmla="*/ 424000 h 1276658"/>
                    <a:gd name="connsiteX118" fmla="*/ 0 w 1164858"/>
                    <a:gd name="connsiteY118" fmla="*/ 196448 h 1276658"/>
                    <a:gd name="connsiteX119" fmla="*/ 370243 w 1164858"/>
                    <a:gd name="connsiteY119" fmla="*/ 782876 h 1276658"/>
                    <a:gd name="connsiteX120" fmla="*/ 488439 w 1164858"/>
                    <a:gd name="connsiteY120" fmla="*/ 1171381 h 1276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</a:cxnLst>
                  <a:rect l="l" t="t" r="r" b="b"/>
                  <a:pathLst>
                    <a:path w="1164858" h="1276658">
                      <a:moveTo>
                        <a:pt x="525542" y="1161442"/>
                      </a:moveTo>
                      <a:lnTo>
                        <a:pt x="520670" y="1132982"/>
                      </a:lnTo>
                      <a:lnTo>
                        <a:pt x="492890" y="1025942"/>
                      </a:lnTo>
                      <a:lnTo>
                        <a:pt x="520865" y="1104410"/>
                      </a:lnTo>
                      <a:lnTo>
                        <a:pt x="527316" y="1123962"/>
                      </a:lnTo>
                      <a:close/>
                      <a:moveTo>
                        <a:pt x="868361" y="1130536"/>
                      </a:moveTo>
                      <a:lnTo>
                        <a:pt x="862460" y="1107011"/>
                      </a:lnTo>
                      <a:lnTo>
                        <a:pt x="866372" y="1065361"/>
                      </a:lnTo>
                      <a:lnTo>
                        <a:pt x="867405" y="1056610"/>
                      </a:lnTo>
                      <a:lnTo>
                        <a:pt x="866327" y="1093919"/>
                      </a:lnTo>
                      <a:close/>
                      <a:moveTo>
                        <a:pt x="669117" y="1224054"/>
                      </a:moveTo>
                      <a:lnTo>
                        <a:pt x="650986" y="1161621"/>
                      </a:lnTo>
                      <a:lnTo>
                        <a:pt x="649954" y="1112053"/>
                      </a:lnTo>
                      <a:close/>
                      <a:moveTo>
                        <a:pt x="505602" y="1276658"/>
                      </a:moveTo>
                      <a:lnTo>
                        <a:pt x="554127" y="1271175"/>
                      </a:lnTo>
                      <a:lnTo>
                        <a:pt x="554568" y="1268799"/>
                      </a:lnTo>
                      <a:lnTo>
                        <a:pt x="554958" y="1271081"/>
                      </a:lnTo>
                      <a:lnTo>
                        <a:pt x="608645" y="1265013"/>
                      </a:lnTo>
                      <a:lnTo>
                        <a:pt x="592967" y="1200963"/>
                      </a:lnTo>
                      <a:lnTo>
                        <a:pt x="573235" y="1133016"/>
                      </a:lnTo>
                      <a:lnTo>
                        <a:pt x="571131" y="1117332"/>
                      </a:lnTo>
                      <a:lnTo>
                        <a:pt x="567435" y="1095082"/>
                      </a:lnTo>
                      <a:lnTo>
                        <a:pt x="568535" y="1047753"/>
                      </a:lnTo>
                      <a:lnTo>
                        <a:pt x="597227" y="1128234"/>
                      </a:lnTo>
                      <a:lnTo>
                        <a:pt x="613270" y="1176854"/>
                      </a:lnTo>
                      <a:lnTo>
                        <a:pt x="615984" y="1224481"/>
                      </a:lnTo>
                      <a:lnTo>
                        <a:pt x="617101" y="1264058"/>
                      </a:lnTo>
                      <a:lnTo>
                        <a:pt x="721673" y="1252240"/>
                      </a:lnTo>
                      <a:lnTo>
                        <a:pt x="712944" y="1095428"/>
                      </a:lnTo>
                      <a:lnTo>
                        <a:pt x="726528" y="1161010"/>
                      </a:lnTo>
                      <a:lnTo>
                        <a:pt x="723203" y="1218699"/>
                      </a:lnTo>
                      <a:lnTo>
                        <a:pt x="722703" y="1252124"/>
                      </a:lnTo>
                      <a:lnTo>
                        <a:pt x="780814" y="1245556"/>
                      </a:lnTo>
                      <a:lnTo>
                        <a:pt x="773071" y="1206726"/>
                      </a:lnTo>
                      <a:lnTo>
                        <a:pt x="766403" y="1167441"/>
                      </a:lnTo>
                      <a:lnTo>
                        <a:pt x="771940" y="1108488"/>
                      </a:lnTo>
                      <a:lnTo>
                        <a:pt x="787950" y="972736"/>
                      </a:lnTo>
                      <a:lnTo>
                        <a:pt x="795755" y="1013208"/>
                      </a:lnTo>
                      <a:lnTo>
                        <a:pt x="818647" y="1092630"/>
                      </a:lnTo>
                      <a:lnTo>
                        <a:pt x="820780" y="1121009"/>
                      </a:lnTo>
                      <a:lnTo>
                        <a:pt x="817636" y="1175572"/>
                      </a:lnTo>
                      <a:lnTo>
                        <a:pt x="816648" y="1241507"/>
                      </a:lnTo>
                      <a:lnTo>
                        <a:pt x="913079" y="1230609"/>
                      </a:lnTo>
                      <a:lnTo>
                        <a:pt x="906315" y="1124157"/>
                      </a:lnTo>
                      <a:cubicBezTo>
                        <a:pt x="903410" y="1006621"/>
                        <a:pt x="912700" y="866201"/>
                        <a:pt x="934826" y="719072"/>
                      </a:cubicBezTo>
                      <a:cubicBezTo>
                        <a:pt x="982029" y="405198"/>
                        <a:pt x="1076082" y="137686"/>
                        <a:pt x="1164858" y="64807"/>
                      </a:cubicBezTo>
                      <a:cubicBezTo>
                        <a:pt x="1106335" y="56006"/>
                        <a:pt x="1037021" y="166056"/>
                        <a:pt x="979606" y="340659"/>
                      </a:cubicBezTo>
                      <a:lnTo>
                        <a:pt x="968440" y="378767"/>
                      </a:lnTo>
                      <a:lnTo>
                        <a:pt x="975065" y="342593"/>
                      </a:lnTo>
                      <a:cubicBezTo>
                        <a:pt x="997198" y="229091"/>
                        <a:pt x="1020447" y="124133"/>
                        <a:pt x="1043664" y="33608"/>
                      </a:cubicBezTo>
                      <a:cubicBezTo>
                        <a:pt x="1002195" y="27372"/>
                        <a:pt x="923224" y="323907"/>
                        <a:pt x="867275" y="695940"/>
                      </a:cubicBezTo>
                      <a:lnTo>
                        <a:pt x="851226" y="811474"/>
                      </a:lnTo>
                      <a:lnTo>
                        <a:pt x="850157" y="708715"/>
                      </a:lnTo>
                      <a:lnTo>
                        <a:pt x="851885" y="542691"/>
                      </a:lnTo>
                      <a:lnTo>
                        <a:pt x="880633" y="385720"/>
                      </a:lnTo>
                      <a:cubicBezTo>
                        <a:pt x="902766" y="272218"/>
                        <a:pt x="926015" y="167261"/>
                        <a:pt x="949232" y="76735"/>
                      </a:cubicBezTo>
                      <a:cubicBezTo>
                        <a:pt x="928497" y="73617"/>
                        <a:pt x="898387" y="146192"/>
                        <a:pt x="866467" y="266051"/>
                      </a:cubicBezTo>
                      <a:lnTo>
                        <a:pt x="860817" y="289041"/>
                      </a:lnTo>
                      <a:lnTo>
                        <a:pt x="867058" y="176932"/>
                      </a:lnTo>
                      <a:cubicBezTo>
                        <a:pt x="870717" y="124058"/>
                        <a:pt x="874936" y="74003"/>
                        <a:pt x="879685" y="27517"/>
                      </a:cubicBezTo>
                      <a:cubicBezTo>
                        <a:pt x="848234" y="27517"/>
                        <a:pt x="821249" y="199070"/>
                        <a:pt x="809722" y="443563"/>
                      </a:cubicBezTo>
                      <a:lnTo>
                        <a:pt x="806336" y="541419"/>
                      </a:lnTo>
                      <a:lnTo>
                        <a:pt x="794785" y="603538"/>
                      </a:lnTo>
                      <a:lnTo>
                        <a:pt x="786903" y="652221"/>
                      </a:lnTo>
                      <a:lnTo>
                        <a:pt x="777420" y="518634"/>
                      </a:lnTo>
                      <a:cubicBezTo>
                        <a:pt x="771596" y="301680"/>
                        <a:pt x="796294" y="125131"/>
                        <a:pt x="846461" y="55101"/>
                      </a:cubicBezTo>
                      <a:cubicBezTo>
                        <a:pt x="752371" y="65735"/>
                        <a:pt x="710344" y="377408"/>
                        <a:pt x="752591" y="751245"/>
                      </a:cubicBezTo>
                      <a:lnTo>
                        <a:pt x="761867" y="818083"/>
                      </a:lnTo>
                      <a:lnTo>
                        <a:pt x="753953" y="875056"/>
                      </a:lnTo>
                      <a:lnTo>
                        <a:pt x="739319" y="1002102"/>
                      </a:lnTo>
                      <a:lnTo>
                        <a:pt x="719454" y="865495"/>
                      </a:lnTo>
                      <a:lnTo>
                        <a:pt x="705299" y="750939"/>
                      </a:lnTo>
                      <a:lnTo>
                        <a:pt x="705031" y="725116"/>
                      </a:lnTo>
                      <a:cubicBezTo>
                        <a:pt x="705031" y="472910"/>
                        <a:pt x="715566" y="229861"/>
                        <a:pt x="734559" y="43918"/>
                      </a:cubicBezTo>
                      <a:cubicBezTo>
                        <a:pt x="708349" y="43918"/>
                        <a:pt x="685241" y="163052"/>
                        <a:pt x="671596" y="344252"/>
                      </a:cubicBezTo>
                      <a:lnTo>
                        <a:pt x="668936" y="388226"/>
                      </a:lnTo>
                      <a:lnTo>
                        <a:pt x="663114" y="316212"/>
                      </a:lnTo>
                      <a:cubicBezTo>
                        <a:pt x="655117" y="200849"/>
                        <a:pt x="650409" y="93450"/>
                        <a:pt x="649405" y="0"/>
                      </a:cubicBezTo>
                      <a:cubicBezTo>
                        <a:pt x="607735" y="4710"/>
                        <a:pt x="608203" y="311581"/>
                        <a:pt x="650451" y="685417"/>
                      </a:cubicBezTo>
                      <a:lnTo>
                        <a:pt x="658913" y="750459"/>
                      </a:lnTo>
                      <a:lnTo>
                        <a:pt x="660172" y="862402"/>
                      </a:lnTo>
                      <a:lnTo>
                        <a:pt x="663552" y="945521"/>
                      </a:lnTo>
                      <a:lnTo>
                        <a:pt x="647794" y="863799"/>
                      </a:lnTo>
                      <a:lnTo>
                        <a:pt x="626571" y="766062"/>
                      </a:lnTo>
                      <a:lnTo>
                        <a:pt x="619170" y="688952"/>
                      </a:lnTo>
                      <a:cubicBezTo>
                        <a:pt x="576922" y="315116"/>
                        <a:pt x="508894" y="15880"/>
                        <a:pt x="467224" y="20589"/>
                      </a:cubicBezTo>
                      <a:lnTo>
                        <a:pt x="467225" y="20591"/>
                      </a:lnTo>
                      <a:cubicBezTo>
                        <a:pt x="487101" y="111908"/>
                        <a:pt x="506480" y="217649"/>
                        <a:pt x="524430" y="331886"/>
                      </a:cubicBezTo>
                      <a:lnTo>
                        <a:pt x="536244" y="413130"/>
                      </a:lnTo>
                      <a:lnTo>
                        <a:pt x="521021" y="361266"/>
                      </a:lnTo>
                      <a:cubicBezTo>
                        <a:pt x="467282" y="187682"/>
                        <a:pt x="418169" y="76709"/>
                        <a:pt x="392621" y="82558"/>
                      </a:cubicBezTo>
                      <a:cubicBezTo>
                        <a:pt x="452632" y="259573"/>
                        <a:pt x="517143" y="494141"/>
                        <a:pt x="573428" y="739986"/>
                      </a:cubicBezTo>
                      <a:lnTo>
                        <a:pt x="581598" y="777460"/>
                      </a:lnTo>
                      <a:lnTo>
                        <a:pt x="592095" y="879890"/>
                      </a:lnTo>
                      <a:lnTo>
                        <a:pt x="602582" y="1009611"/>
                      </a:lnTo>
                      <a:lnTo>
                        <a:pt x="563223" y="898254"/>
                      </a:lnTo>
                      <a:lnTo>
                        <a:pt x="552354" y="773874"/>
                      </a:lnTo>
                      <a:cubicBezTo>
                        <a:pt x="510106" y="400037"/>
                        <a:pt x="399582" y="105603"/>
                        <a:pt x="305492" y="116237"/>
                      </a:cubicBezTo>
                      <a:cubicBezTo>
                        <a:pt x="370022" y="173305"/>
                        <a:pt x="433498" y="339888"/>
                        <a:pt x="476239" y="552671"/>
                      </a:cubicBezTo>
                      <a:lnTo>
                        <a:pt x="507188" y="751790"/>
                      </a:lnTo>
                      <a:lnTo>
                        <a:pt x="491598" y="713381"/>
                      </a:lnTo>
                      <a:lnTo>
                        <a:pt x="466632" y="609701"/>
                      </a:lnTo>
                      <a:cubicBezTo>
                        <a:pt x="390456" y="308698"/>
                        <a:pt x="308503" y="87917"/>
                        <a:pt x="272735" y="96106"/>
                      </a:cubicBezTo>
                      <a:cubicBezTo>
                        <a:pt x="302741" y="184613"/>
                        <a:pt x="333871" y="287509"/>
                        <a:pt x="364536" y="399008"/>
                      </a:cubicBezTo>
                      <a:lnTo>
                        <a:pt x="378580" y="452463"/>
                      </a:lnTo>
                      <a:lnTo>
                        <a:pt x="374512" y="443584"/>
                      </a:lnTo>
                      <a:cubicBezTo>
                        <a:pt x="290220" y="265442"/>
                        <a:pt x="219763" y="152005"/>
                        <a:pt x="194148" y="162068"/>
                      </a:cubicBezTo>
                      <a:lnTo>
                        <a:pt x="194149" y="162069"/>
                      </a:lnTo>
                      <a:cubicBezTo>
                        <a:pt x="258399" y="286661"/>
                        <a:pt x="329968" y="442890"/>
                        <a:pt x="400642" y="612249"/>
                      </a:cubicBezTo>
                      <a:lnTo>
                        <a:pt x="447277" y="727421"/>
                      </a:lnTo>
                      <a:lnTo>
                        <a:pt x="453542" y="753534"/>
                      </a:lnTo>
                      <a:lnTo>
                        <a:pt x="470471" y="831181"/>
                      </a:lnTo>
                      <a:lnTo>
                        <a:pt x="437539" y="744506"/>
                      </a:lnTo>
                      <a:cubicBezTo>
                        <a:pt x="299975" y="394342"/>
                        <a:pt x="156817" y="122910"/>
                        <a:pt x="117786" y="138243"/>
                      </a:cubicBezTo>
                      <a:lnTo>
                        <a:pt x="117786" y="138245"/>
                      </a:lnTo>
                      <a:cubicBezTo>
                        <a:pt x="160620" y="221306"/>
                        <a:pt x="206706" y="318428"/>
                        <a:pt x="253611" y="424128"/>
                      </a:cubicBezTo>
                      <a:lnTo>
                        <a:pt x="291508" y="512233"/>
                      </a:lnTo>
                      <a:lnTo>
                        <a:pt x="242142" y="424000"/>
                      </a:lnTo>
                      <a:cubicBezTo>
                        <a:pt x="147208" y="266614"/>
                        <a:pt x="55083" y="174809"/>
                        <a:pt x="0" y="196448"/>
                      </a:cubicBezTo>
                      <a:cubicBezTo>
                        <a:pt x="102801" y="247677"/>
                        <a:pt x="254184" y="487452"/>
                        <a:pt x="370243" y="782876"/>
                      </a:cubicBezTo>
                      <a:cubicBezTo>
                        <a:pt x="424646" y="921356"/>
                        <a:pt x="465039" y="1056161"/>
                        <a:pt x="488439" y="1171381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3" name="フリーフォーム: 図形 1122">
                  <a:extLst>
                    <a:ext uri="{FF2B5EF4-FFF2-40B4-BE49-F238E27FC236}">
                      <a16:creationId xmlns:a16="http://schemas.microsoft.com/office/drawing/2014/main" id="{37AB7F13-7AC3-B31B-82E9-24680230D6D4}"/>
                    </a:ext>
                  </a:extLst>
                </p:cNvPr>
                <p:cNvSpPr/>
                <p:nvPr/>
              </p:nvSpPr>
              <p:spPr>
                <a:xfrm>
                  <a:off x="5391150" y="3438606"/>
                  <a:ext cx="488950" cy="638094"/>
                </a:xfrm>
                <a:custGeom>
                  <a:avLst/>
                  <a:gdLst>
                    <a:gd name="connsiteX0" fmla="*/ 244475 w 488950"/>
                    <a:gd name="connsiteY0" fmla="*/ 0 h 638094"/>
                    <a:gd name="connsiteX1" fmla="*/ 301809 w 488950"/>
                    <a:gd name="connsiteY1" fmla="*/ 22924 h 638094"/>
                    <a:gd name="connsiteX2" fmla="*/ 488950 w 488950"/>
                    <a:gd name="connsiteY2" fmla="*/ 386584 h 638094"/>
                    <a:gd name="connsiteX3" fmla="*/ 436620 w 488950"/>
                    <a:gd name="connsiteY3" fmla="*/ 607251 h 638094"/>
                    <a:gd name="connsiteX4" fmla="*/ 414862 w 488950"/>
                    <a:gd name="connsiteY4" fmla="*/ 638094 h 638094"/>
                    <a:gd name="connsiteX5" fmla="*/ 74088 w 488950"/>
                    <a:gd name="connsiteY5" fmla="*/ 638094 h 638094"/>
                    <a:gd name="connsiteX6" fmla="*/ 52330 w 488950"/>
                    <a:gd name="connsiteY6" fmla="*/ 607251 h 638094"/>
                    <a:gd name="connsiteX7" fmla="*/ 0 w 488950"/>
                    <a:gd name="connsiteY7" fmla="*/ 386584 h 638094"/>
                    <a:gd name="connsiteX8" fmla="*/ 187141 w 488950"/>
                    <a:gd name="connsiteY8" fmla="*/ 22924 h 638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8950" h="638094">
                      <a:moveTo>
                        <a:pt x="244475" y="0"/>
                      </a:moveTo>
                      <a:lnTo>
                        <a:pt x="301809" y="22924"/>
                      </a:lnTo>
                      <a:cubicBezTo>
                        <a:pt x="411784" y="82839"/>
                        <a:pt x="488950" y="223105"/>
                        <a:pt x="488950" y="386584"/>
                      </a:cubicBezTo>
                      <a:cubicBezTo>
                        <a:pt x="488950" y="468324"/>
                        <a:pt x="469659" y="544260"/>
                        <a:pt x="436620" y="607251"/>
                      </a:cubicBezTo>
                      <a:lnTo>
                        <a:pt x="414862" y="638094"/>
                      </a:lnTo>
                      <a:lnTo>
                        <a:pt x="74088" y="638094"/>
                      </a:lnTo>
                      <a:lnTo>
                        <a:pt x="52330" y="607251"/>
                      </a:lnTo>
                      <a:cubicBezTo>
                        <a:pt x="19292" y="544260"/>
                        <a:pt x="0" y="468324"/>
                        <a:pt x="0" y="386584"/>
                      </a:cubicBezTo>
                      <a:cubicBezTo>
                        <a:pt x="0" y="223105"/>
                        <a:pt x="77167" y="82839"/>
                        <a:pt x="187141" y="22924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4" name="四角形: 角を丸くする 1123">
                  <a:extLst>
                    <a:ext uri="{FF2B5EF4-FFF2-40B4-BE49-F238E27FC236}">
                      <a16:creationId xmlns:a16="http://schemas.microsoft.com/office/drawing/2014/main" id="{33D3DCE3-5C31-8237-EF3C-C58FC160C236}"/>
                    </a:ext>
                  </a:extLst>
                </p:cNvPr>
                <p:cNvSpPr/>
                <p:nvPr/>
              </p:nvSpPr>
              <p:spPr>
                <a:xfrm>
                  <a:off x="5410200" y="4044950"/>
                  <a:ext cx="450850" cy="686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5" name="四角形: 角を丸くする 1124">
                  <a:extLst>
                    <a:ext uri="{FF2B5EF4-FFF2-40B4-BE49-F238E27FC236}">
                      <a16:creationId xmlns:a16="http://schemas.microsoft.com/office/drawing/2014/main" id="{A2919B56-B9FA-3D0C-D0F5-EAFA72DB6EB5}"/>
                    </a:ext>
                  </a:extLst>
                </p:cNvPr>
                <p:cNvSpPr/>
                <p:nvPr/>
              </p:nvSpPr>
              <p:spPr>
                <a:xfrm>
                  <a:off x="5499100" y="3422304"/>
                  <a:ext cx="273050" cy="638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17" name="フリーフォーム: 図形 1116">
              <a:extLst>
                <a:ext uri="{FF2B5EF4-FFF2-40B4-BE49-F238E27FC236}">
                  <a16:creationId xmlns:a16="http://schemas.microsoft.com/office/drawing/2014/main" id="{2BDFFCB0-FD97-9BC9-E07F-0ED4705CABC2}"/>
                </a:ext>
              </a:extLst>
            </p:cNvPr>
            <p:cNvSpPr/>
            <p:nvPr/>
          </p:nvSpPr>
          <p:spPr bwMode="auto">
            <a:xfrm rot="4500000">
              <a:off x="623292" y="3349168"/>
              <a:ext cx="554966" cy="736846"/>
            </a:xfrm>
            <a:custGeom>
              <a:avLst/>
              <a:gdLst>
                <a:gd name="connsiteX0" fmla="*/ 117346 w 554966"/>
                <a:gd name="connsiteY0" fmla="*/ 5227 h 736846"/>
                <a:gd name="connsiteX1" fmla="*/ 143234 w 554966"/>
                <a:gd name="connsiteY1" fmla="*/ 1 h 736846"/>
                <a:gd name="connsiteX2" fmla="*/ 204519 w 554966"/>
                <a:gd name="connsiteY2" fmla="*/ 40622 h 736846"/>
                <a:gd name="connsiteX3" fmla="*/ 205166 w 554966"/>
                <a:gd name="connsiteY3" fmla="*/ 43827 h 736846"/>
                <a:gd name="connsiteX4" fmla="*/ 205813 w 554966"/>
                <a:gd name="connsiteY4" fmla="*/ 40623 h 736846"/>
                <a:gd name="connsiteX5" fmla="*/ 267098 w 554966"/>
                <a:gd name="connsiteY5" fmla="*/ 0 h 736846"/>
                <a:gd name="connsiteX6" fmla="*/ 328381 w 554966"/>
                <a:gd name="connsiteY6" fmla="*/ 40623 h 736846"/>
                <a:gd name="connsiteX7" fmla="*/ 329029 w 554966"/>
                <a:gd name="connsiteY7" fmla="*/ 43827 h 736846"/>
                <a:gd name="connsiteX8" fmla="*/ 329677 w 554966"/>
                <a:gd name="connsiteY8" fmla="*/ 40622 h 736846"/>
                <a:gd name="connsiteX9" fmla="*/ 390961 w 554966"/>
                <a:gd name="connsiteY9" fmla="*/ 0 h 736846"/>
                <a:gd name="connsiteX10" fmla="*/ 452245 w 554966"/>
                <a:gd name="connsiteY10" fmla="*/ 40622 h 736846"/>
                <a:gd name="connsiteX11" fmla="*/ 454687 w 554966"/>
                <a:gd name="connsiteY11" fmla="*/ 52717 h 736846"/>
                <a:gd name="connsiteX12" fmla="*/ 463107 w 554966"/>
                <a:gd name="connsiteY12" fmla="*/ 40228 h 736846"/>
                <a:gd name="connsiteX13" fmla="*/ 501156 w 554966"/>
                <a:gd name="connsiteY13" fmla="*/ 24467 h 736846"/>
                <a:gd name="connsiteX14" fmla="*/ 554966 w 554966"/>
                <a:gd name="connsiteY14" fmla="*/ 78276 h 736846"/>
                <a:gd name="connsiteX15" fmla="*/ 554966 w 554966"/>
                <a:gd name="connsiteY15" fmla="*/ 253984 h 736846"/>
                <a:gd name="connsiteX16" fmla="*/ 554966 w 554966"/>
                <a:gd name="connsiteY16" fmla="*/ 288796 h 736846"/>
                <a:gd name="connsiteX17" fmla="*/ 448942 w 554966"/>
                <a:gd name="connsiteY17" fmla="*/ 448749 h 736846"/>
                <a:gd name="connsiteX18" fmla="*/ 392598 w 554966"/>
                <a:gd name="connsiteY18" fmla="*/ 460124 h 736846"/>
                <a:gd name="connsiteX19" fmla="*/ 389760 w 554966"/>
                <a:gd name="connsiteY19" fmla="*/ 652886 h 736846"/>
                <a:gd name="connsiteX20" fmla="*/ 303299 w 554966"/>
                <a:gd name="connsiteY20" fmla="*/ 736837 h 736846"/>
                <a:gd name="connsiteX21" fmla="*/ 219348 w 554966"/>
                <a:gd name="connsiteY21" fmla="*/ 650377 h 736846"/>
                <a:gd name="connsiteX22" fmla="*/ 222209 w 554966"/>
                <a:gd name="connsiteY22" fmla="*/ 456109 h 736846"/>
                <a:gd name="connsiteX23" fmla="*/ 185750 w 554966"/>
                <a:gd name="connsiteY23" fmla="*/ 448748 h 736846"/>
                <a:gd name="connsiteX24" fmla="*/ 130571 w 554966"/>
                <a:gd name="connsiteY24" fmla="*/ 411545 h 736846"/>
                <a:gd name="connsiteX25" fmla="*/ 107830 w 554966"/>
                <a:gd name="connsiteY25" fmla="*/ 377816 h 736846"/>
                <a:gd name="connsiteX26" fmla="*/ 103365 w 554966"/>
                <a:gd name="connsiteY26" fmla="*/ 376947 h 736846"/>
                <a:gd name="connsiteX27" fmla="*/ 82513 w 554966"/>
                <a:gd name="connsiteY27" fmla="*/ 363100 h 736846"/>
                <a:gd name="connsiteX28" fmla="*/ 31898 w 554966"/>
                <a:gd name="connsiteY28" fmla="*/ 312486 h 736846"/>
                <a:gd name="connsiteX29" fmla="*/ 27110 w 554966"/>
                <a:gd name="connsiteY29" fmla="*/ 305275 h 736846"/>
                <a:gd name="connsiteX30" fmla="*/ 18462 w 554966"/>
                <a:gd name="connsiteY30" fmla="*/ 299533 h 736846"/>
                <a:gd name="connsiteX31" fmla="*/ 18462 w 554966"/>
                <a:gd name="connsiteY31" fmla="*/ 210387 h 736846"/>
                <a:gd name="connsiteX32" fmla="*/ 69076 w 554966"/>
                <a:gd name="connsiteY32" fmla="*/ 159773 h 736846"/>
                <a:gd name="connsiteX33" fmla="*/ 76724 w 554966"/>
                <a:gd name="connsiteY33" fmla="*/ 154695 h 736846"/>
                <a:gd name="connsiteX34" fmla="*/ 76724 w 554966"/>
                <a:gd name="connsiteY34" fmla="*/ 66511 h 736846"/>
                <a:gd name="connsiteX35" fmla="*/ 117346 w 554966"/>
                <a:gd name="connsiteY35" fmla="*/ 5227 h 736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54966" h="736846">
                  <a:moveTo>
                    <a:pt x="117346" y="5227"/>
                  </a:moveTo>
                  <a:cubicBezTo>
                    <a:pt x="125303" y="1862"/>
                    <a:pt x="134051" y="1"/>
                    <a:pt x="143234" y="1"/>
                  </a:cubicBezTo>
                  <a:cubicBezTo>
                    <a:pt x="170784" y="0"/>
                    <a:pt x="194422" y="16750"/>
                    <a:pt x="204519" y="40622"/>
                  </a:cubicBezTo>
                  <a:lnTo>
                    <a:pt x="205166" y="43827"/>
                  </a:lnTo>
                  <a:lnTo>
                    <a:pt x="205813" y="40623"/>
                  </a:lnTo>
                  <a:cubicBezTo>
                    <a:pt x="215910" y="16750"/>
                    <a:pt x="239548" y="0"/>
                    <a:pt x="267098" y="0"/>
                  </a:cubicBezTo>
                  <a:cubicBezTo>
                    <a:pt x="294646" y="0"/>
                    <a:pt x="318285" y="16750"/>
                    <a:pt x="328381" y="40623"/>
                  </a:cubicBezTo>
                  <a:lnTo>
                    <a:pt x="329029" y="43827"/>
                  </a:lnTo>
                  <a:lnTo>
                    <a:pt x="329677" y="40622"/>
                  </a:lnTo>
                  <a:cubicBezTo>
                    <a:pt x="339772" y="16750"/>
                    <a:pt x="363410" y="1"/>
                    <a:pt x="390961" y="0"/>
                  </a:cubicBezTo>
                  <a:cubicBezTo>
                    <a:pt x="418509" y="0"/>
                    <a:pt x="442148" y="16750"/>
                    <a:pt x="452245" y="40622"/>
                  </a:cubicBezTo>
                  <a:lnTo>
                    <a:pt x="454687" y="52717"/>
                  </a:lnTo>
                  <a:lnTo>
                    <a:pt x="463107" y="40228"/>
                  </a:lnTo>
                  <a:cubicBezTo>
                    <a:pt x="472845" y="30489"/>
                    <a:pt x="486297" y="24467"/>
                    <a:pt x="501156" y="24467"/>
                  </a:cubicBezTo>
                  <a:cubicBezTo>
                    <a:pt x="530876" y="24467"/>
                    <a:pt x="554967" y="48558"/>
                    <a:pt x="554966" y="78276"/>
                  </a:cubicBezTo>
                  <a:cubicBezTo>
                    <a:pt x="554967" y="136846"/>
                    <a:pt x="554966" y="195416"/>
                    <a:pt x="554966" y="253984"/>
                  </a:cubicBezTo>
                  <a:lnTo>
                    <a:pt x="554966" y="288796"/>
                  </a:lnTo>
                  <a:cubicBezTo>
                    <a:pt x="554966" y="360702"/>
                    <a:pt x="511248" y="422396"/>
                    <a:pt x="448942" y="448749"/>
                  </a:cubicBezTo>
                  <a:lnTo>
                    <a:pt x="392598" y="460124"/>
                  </a:lnTo>
                  <a:lnTo>
                    <a:pt x="389760" y="652886"/>
                  </a:lnTo>
                  <a:cubicBezTo>
                    <a:pt x="389067" y="699944"/>
                    <a:pt x="350357" y="737530"/>
                    <a:pt x="303299" y="736837"/>
                  </a:cubicBezTo>
                  <a:cubicBezTo>
                    <a:pt x="256242" y="736144"/>
                    <a:pt x="218655" y="697435"/>
                    <a:pt x="219348" y="650377"/>
                  </a:cubicBezTo>
                  <a:lnTo>
                    <a:pt x="222209" y="456109"/>
                  </a:lnTo>
                  <a:lnTo>
                    <a:pt x="185750" y="448748"/>
                  </a:lnTo>
                  <a:cubicBezTo>
                    <a:pt x="164982" y="439964"/>
                    <a:pt x="146278" y="427253"/>
                    <a:pt x="130571" y="411545"/>
                  </a:cubicBezTo>
                  <a:lnTo>
                    <a:pt x="107830" y="377816"/>
                  </a:lnTo>
                  <a:lnTo>
                    <a:pt x="103365" y="376947"/>
                  </a:lnTo>
                  <a:cubicBezTo>
                    <a:pt x="95777" y="373870"/>
                    <a:pt x="88666" y="369254"/>
                    <a:pt x="82513" y="363100"/>
                  </a:cubicBezTo>
                  <a:lnTo>
                    <a:pt x="31898" y="312486"/>
                  </a:lnTo>
                  <a:lnTo>
                    <a:pt x="27110" y="305275"/>
                  </a:lnTo>
                  <a:lnTo>
                    <a:pt x="18462" y="299533"/>
                  </a:lnTo>
                  <a:cubicBezTo>
                    <a:pt x="-6155" y="274915"/>
                    <a:pt x="-6155" y="235004"/>
                    <a:pt x="18462" y="210387"/>
                  </a:cubicBezTo>
                  <a:lnTo>
                    <a:pt x="69076" y="159773"/>
                  </a:lnTo>
                  <a:lnTo>
                    <a:pt x="76724" y="154695"/>
                  </a:lnTo>
                  <a:lnTo>
                    <a:pt x="76724" y="66511"/>
                  </a:lnTo>
                  <a:cubicBezTo>
                    <a:pt x="76724" y="38961"/>
                    <a:pt x="93474" y="15324"/>
                    <a:pt x="117346" y="5227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18" name="フリーフォーム: 図形 1117">
              <a:extLst>
                <a:ext uri="{FF2B5EF4-FFF2-40B4-BE49-F238E27FC236}">
                  <a16:creationId xmlns:a16="http://schemas.microsoft.com/office/drawing/2014/main" id="{DEC86AB8-31F8-B921-F76C-F398644E4381}"/>
                </a:ext>
              </a:extLst>
            </p:cNvPr>
            <p:cNvSpPr/>
            <p:nvPr/>
          </p:nvSpPr>
          <p:spPr bwMode="auto">
            <a:xfrm rot="15020717" flipH="1">
              <a:off x="1112482" y="3677835"/>
              <a:ext cx="554966" cy="736846"/>
            </a:xfrm>
            <a:custGeom>
              <a:avLst/>
              <a:gdLst>
                <a:gd name="connsiteX0" fmla="*/ 117346 w 554966"/>
                <a:gd name="connsiteY0" fmla="*/ 5227 h 736846"/>
                <a:gd name="connsiteX1" fmla="*/ 143234 w 554966"/>
                <a:gd name="connsiteY1" fmla="*/ 1 h 736846"/>
                <a:gd name="connsiteX2" fmla="*/ 204519 w 554966"/>
                <a:gd name="connsiteY2" fmla="*/ 40622 h 736846"/>
                <a:gd name="connsiteX3" fmla="*/ 205166 w 554966"/>
                <a:gd name="connsiteY3" fmla="*/ 43827 h 736846"/>
                <a:gd name="connsiteX4" fmla="*/ 205813 w 554966"/>
                <a:gd name="connsiteY4" fmla="*/ 40623 h 736846"/>
                <a:gd name="connsiteX5" fmla="*/ 267098 w 554966"/>
                <a:gd name="connsiteY5" fmla="*/ 0 h 736846"/>
                <a:gd name="connsiteX6" fmla="*/ 328381 w 554966"/>
                <a:gd name="connsiteY6" fmla="*/ 40623 h 736846"/>
                <a:gd name="connsiteX7" fmla="*/ 329029 w 554966"/>
                <a:gd name="connsiteY7" fmla="*/ 43827 h 736846"/>
                <a:gd name="connsiteX8" fmla="*/ 329677 w 554966"/>
                <a:gd name="connsiteY8" fmla="*/ 40622 h 736846"/>
                <a:gd name="connsiteX9" fmla="*/ 390961 w 554966"/>
                <a:gd name="connsiteY9" fmla="*/ 0 h 736846"/>
                <a:gd name="connsiteX10" fmla="*/ 452245 w 554966"/>
                <a:gd name="connsiteY10" fmla="*/ 40622 h 736846"/>
                <a:gd name="connsiteX11" fmla="*/ 454687 w 554966"/>
                <a:gd name="connsiteY11" fmla="*/ 52717 h 736846"/>
                <a:gd name="connsiteX12" fmla="*/ 463107 w 554966"/>
                <a:gd name="connsiteY12" fmla="*/ 40228 h 736846"/>
                <a:gd name="connsiteX13" fmla="*/ 501156 w 554966"/>
                <a:gd name="connsiteY13" fmla="*/ 24467 h 736846"/>
                <a:gd name="connsiteX14" fmla="*/ 554966 w 554966"/>
                <a:gd name="connsiteY14" fmla="*/ 78276 h 736846"/>
                <a:gd name="connsiteX15" fmla="*/ 554966 w 554966"/>
                <a:gd name="connsiteY15" fmla="*/ 253984 h 736846"/>
                <a:gd name="connsiteX16" fmla="*/ 554966 w 554966"/>
                <a:gd name="connsiteY16" fmla="*/ 288796 h 736846"/>
                <a:gd name="connsiteX17" fmla="*/ 448942 w 554966"/>
                <a:gd name="connsiteY17" fmla="*/ 448749 h 736846"/>
                <a:gd name="connsiteX18" fmla="*/ 392598 w 554966"/>
                <a:gd name="connsiteY18" fmla="*/ 460124 h 736846"/>
                <a:gd name="connsiteX19" fmla="*/ 389760 w 554966"/>
                <a:gd name="connsiteY19" fmla="*/ 652886 h 736846"/>
                <a:gd name="connsiteX20" fmla="*/ 303299 w 554966"/>
                <a:gd name="connsiteY20" fmla="*/ 736837 h 736846"/>
                <a:gd name="connsiteX21" fmla="*/ 219348 w 554966"/>
                <a:gd name="connsiteY21" fmla="*/ 650377 h 736846"/>
                <a:gd name="connsiteX22" fmla="*/ 222209 w 554966"/>
                <a:gd name="connsiteY22" fmla="*/ 456109 h 736846"/>
                <a:gd name="connsiteX23" fmla="*/ 185750 w 554966"/>
                <a:gd name="connsiteY23" fmla="*/ 448748 h 736846"/>
                <a:gd name="connsiteX24" fmla="*/ 130571 w 554966"/>
                <a:gd name="connsiteY24" fmla="*/ 411545 h 736846"/>
                <a:gd name="connsiteX25" fmla="*/ 107830 w 554966"/>
                <a:gd name="connsiteY25" fmla="*/ 377816 h 736846"/>
                <a:gd name="connsiteX26" fmla="*/ 103365 w 554966"/>
                <a:gd name="connsiteY26" fmla="*/ 376947 h 736846"/>
                <a:gd name="connsiteX27" fmla="*/ 82513 w 554966"/>
                <a:gd name="connsiteY27" fmla="*/ 363100 h 736846"/>
                <a:gd name="connsiteX28" fmla="*/ 31898 w 554966"/>
                <a:gd name="connsiteY28" fmla="*/ 312486 h 736846"/>
                <a:gd name="connsiteX29" fmla="*/ 27110 w 554966"/>
                <a:gd name="connsiteY29" fmla="*/ 305275 h 736846"/>
                <a:gd name="connsiteX30" fmla="*/ 18462 w 554966"/>
                <a:gd name="connsiteY30" fmla="*/ 299533 h 736846"/>
                <a:gd name="connsiteX31" fmla="*/ 18462 w 554966"/>
                <a:gd name="connsiteY31" fmla="*/ 210387 h 736846"/>
                <a:gd name="connsiteX32" fmla="*/ 69076 w 554966"/>
                <a:gd name="connsiteY32" fmla="*/ 159773 h 736846"/>
                <a:gd name="connsiteX33" fmla="*/ 76724 w 554966"/>
                <a:gd name="connsiteY33" fmla="*/ 154695 h 736846"/>
                <a:gd name="connsiteX34" fmla="*/ 76724 w 554966"/>
                <a:gd name="connsiteY34" fmla="*/ 66511 h 736846"/>
                <a:gd name="connsiteX35" fmla="*/ 117346 w 554966"/>
                <a:gd name="connsiteY35" fmla="*/ 5227 h 736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54966" h="736846">
                  <a:moveTo>
                    <a:pt x="117346" y="5227"/>
                  </a:moveTo>
                  <a:cubicBezTo>
                    <a:pt x="125303" y="1862"/>
                    <a:pt x="134051" y="1"/>
                    <a:pt x="143234" y="1"/>
                  </a:cubicBezTo>
                  <a:cubicBezTo>
                    <a:pt x="170784" y="0"/>
                    <a:pt x="194422" y="16750"/>
                    <a:pt x="204519" y="40622"/>
                  </a:cubicBezTo>
                  <a:lnTo>
                    <a:pt x="205166" y="43827"/>
                  </a:lnTo>
                  <a:lnTo>
                    <a:pt x="205813" y="40623"/>
                  </a:lnTo>
                  <a:cubicBezTo>
                    <a:pt x="215910" y="16750"/>
                    <a:pt x="239548" y="0"/>
                    <a:pt x="267098" y="0"/>
                  </a:cubicBezTo>
                  <a:cubicBezTo>
                    <a:pt x="294646" y="0"/>
                    <a:pt x="318285" y="16750"/>
                    <a:pt x="328381" y="40623"/>
                  </a:cubicBezTo>
                  <a:lnTo>
                    <a:pt x="329029" y="43827"/>
                  </a:lnTo>
                  <a:lnTo>
                    <a:pt x="329677" y="40622"/>
                  </a:lnTo>
                  <a:cubicBezTo>
                    <a:pt x="339772" y="16750"/>
                    <a:pt x="363410" y="1"/>
                    <a:pt x="390961" y="0"/>
                  </a:cubicBezTo>
                  <a:cubicBezTo>
                    <a:pt x="418509" y="0"/>
                    <a:pt x="442148" y="16750"/>
                    <a:pt x="452245" y="40622"/>
                  </a:cubicBezTo>
                  <a:lnTo>
                    <a:pt x="454687" y="52717"/>
                  </a:lnTo>
                  <a:lnTo>
                    <a:pt x="463107" y="40228"/>
                  </a:lnTo>
                  <a:cubicBezTo>
                    <a:pt x="472845" y="30489"/>
                    <a:pt x="486297" y="24467"/>
                    <a:pt x="501156" y="24467"/>
                  </a:cubicBezTo>
                  <a:cubicBezTo>
                    <a:pt x="530876" y="24467"/>
                    <a:pt x="554967" y="48558"/>
                    <a:pt x="554966" y="78276"/>
                  </a:cubicBezTo>
                  <a:cubicBezTo>
                    <a:pt x="554967" y="136846"/>
                    <a:pt x="554966" y="195416"/>
                    <a:pt x="554966" y="253984"/>
                  </a:cubicBezTo>
                  <a:lnTo>
                    <a:pt x="554966" y="288796"/>
                  </a:lnTo>
                  <a:cubicBezTo>
                    <a:pt x="554966" y="360702"/>
                    <a:pt x="511248" y="422396"/>
                    <a:pt x="448942" y="448749"/>
                  </a:cubicBezTo>
                  <a:lnTo>
                    <a:pt x="392598" y="460124"/>
                  </a:lnTo>
                  <a:lnTo>
                    <a:pt x="389760" y="652886"/>
                  </a:lnTo>
                  <a:cubicBezTo>
                    <a:pt x="389067" y="699944"/>
                    <a:pt x="350357" y="737530"/>
                    <a:pt x="303299" y="736837"/>
                  </a:cubicBezTo>
                  <a:cubicBezTo>
                    <a:pt x="256242" y="736144"/>
                    <a:pt x="218655" y="697435"/>
                    <a:pt x="219348" y="650377"/>
                  </a:cubicBezTo>
                  <a:lnTo>
                    <a:pt x="222209" y="456109"/>
                  </a:lnTo>
                  <a:lnTo>
                    <a:pt x="185750" y="448748"/>
                  </a:lnTo>
                  <a:cubicBezTo>
                    <a:pt x="164982" y="439964"/>
                    <a:pt x="146278" y="427253"/>
                    <a:pt x="130571" y="411545"/>
                  </a:cubicBezTo>
                  <a:lnTo>
                    <a:pt x="107830" y="377816"/>
                  </a:lnTo>
                  <a:lnTo>
                    <a:pt x="103365" y="376947"/>
                  </a:lnTo>
                  <a:cubicBezTo>
                    <a:pt x="95777" y="373870"/>
                    <a:pt x="88666" y="369254"/>
                    <a:pt x="82513" y="363100"/>
                  </a:cubicBezTo>
                  <a:lnTo>
                    <a:pt x="31898" y="312486"/>
                  </a:lnTo>
                  <a:lnTo>
                    <a:pt x="27110" y="305275"/>
                  </a:lnTo>
                  <a:lnTo>
                    <a:pt x="18462" y="299533"/>
                  </a:lnTo>
                  <a:cubicBezTo>
                    <a:pt x="-6155" y="274915"/>
                    <a:pt x="-6155" y="235004"/>
                    <a:pt x="18462" y="210387"/>
                  </a:cubicBezTo>
                  <a:lnTo>
                    <a:pt x="69076" y="159773"/>
                  </a:lnTo>
                  <a:lnTo>
                    <a:pt x="76724" y="154695"/>
                  </a:lnTo>
                  <a:lnTo>
                    <a:pt x="76724" y="66511"/>
                  </a:lnTo>
                  <a:cubicBezTo>
                    <a:pt x="76724" y="38961"/>
                    <a:pt x="93474" y="15324"/>
                    <a:pt x="117346" y="5227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143" name="グループ化 1142">
            <a:extLst>
              <a:ext uri="{FF2B5EF4-FFF2-40B4-BE49-F238E27FC236}">
                <a16:creationId xmlns:a16="http://schemas.microsoft.com/office/drawing/2014/main" id="{D1DC0098-C5A0-8531-7857-E021758D1AAD}"/>
              </a:ext>
            </a:extLst>
          </p:cNvPr>
          <p:cNvGrpSpPr/>
          <p:nvPr/>
        </p:nvGrpSpPr>
        <p:grpSpPr>
          <a:xfrm>
            <a:off x="3826432" y="858444"/>
            <a:ext cx="2295948" cy="2977638"/>
            <a:chOff x="3370442" y="1041397"/>
            <a:chExt cx="3892817" cy="5048630"/>
          </a:xfrm>
        </p:grpSpPr>
        <p:grpSp>
          <p:nvGrpSpPr>
            <p:cNvPr id="1144" name="グループ化 1143">
              <a:extLst>
                <a:ext uri="{FF2B5EF4-FFF2-40B4-BE49-F238E27FC236}">
                  <a16:creationId xmlns:a16="http://schemas.microsoft.com/office/drawing/2014/main" id="{97F55B2F-D075-5D7B-7B05-CEB41439EC02}"/>
                </a:ext>
              </a:extLst>
            </p:cNvPr>
            <p:cNvGrpSpPr/>
            <p:nvPr/>
          </p:nvGrpSpPr>
          <p:grpSpPr>
            <a:xfrm rot="1244080">
              <a:off x="5393178" y="5127236"/>
              <a:ext cx="562889" cy="432165"/>
              <a:chOff x="3890569" y="4905122"/>
              <a:chExt cx="562889" cy="432165"/>
            </a:xfrm>
          </p:grpSpPr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E34CA632-8FA1-206B-6A92-FEEE027CE67E}"/>
                  </a:ext>
                </a:extLst>
              </p:cNvPr>
              <p:cNvSpPr/>
              <p:nvPr/>
            </p:nvSpPr>
            <p:spPr bwMode="auto">
              <a:xfrm rot="20241421" flipH="1">
                <a:off x="3890569" y="4905122"/>
                <a:ext cx="434050" cy="432165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432165">
                    <a:moveTo>
                      <a:pt x="267288" y="0"/>
                    </a:moveTo>
                    <a:lnTo>
                      <a:pt x="267288" y="273752"/>
                    </a:lnTo>
                    <a:lnTo>
                      <a:pt x="82301" y="273752"/>
                    </a:lnTo>
                    <a:cubicBezTo>
                      <a:pt x="36848" y="273752"/>
                      <a:pt x="0" y="309214"/>
                      <a:pt x="0" y="352958"/>
                    </a:cubicBezTo>
                    <a:lnTo>
                      <a:pt x="0" y="404924"/>
                    </a:lnTo>
                    <a:cubicBezTo>
                      <a:pt x="0" y="419970"/>
                      <a:pt x="12672" y="432165"/>
                      <a:pt x="28305" y="432165"/>
                    </a:cubicBezTo>
                    <a:lnTo>
                      <a:pt x="385934" y="432165"/>
                    </a:lnTo>
                    <a:lnTo>
                      <a:pt x="405745" y="432165"/>
                    </a:lnTo>
                    <a:cubicBezTo>
                      <a:pt x="421378" y="432165"/>
                      <a:pt x="434050" y="419970"/>
                      <a:pt x="434050" y="404924"/>
                    </a:cubicBezTo>
                    <a:lnTo>
                      <a:pt x="425865" y="273752"/>
                    </a:lnTo>
                    <a:lnTo>
                      <a:pt x="425865" y="1"/>
                    </a:lnTo>
                    <a:lnTo>
                      <a:pt x="267288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4C33B987-44E2-470A-6B7C-5F736F6B58B1}"/>
                  </a:ext>
                </a:extLst>
              </p:cNvPr>
              <p:cNvSpPr/>
              <p:nvPr/>
            </p:nvSpPr>
            <p:spPr bwMode="auto">
              <a:xfrm rot="20241421" flipH="1">
                <a:off x="3964891" y="5283161"/>
                <a:ext cx="488567" cy="45719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145" name="フリーフォーム: 図形 1144">
              <a:extLst>
                <a:ext uri="{FF2B5EF4-FFF2-40B4-BE49-F238E27FC236}">
                  <a16:creationId xmlns:a16="http://schemas.microsoft.com/office/drawing/2014/main" id="{2E3E02BA-0F29-7DA4-A77C-6BA05C7F5949}"/>
                </a:ext>
              </a:extLst>
            </p:cNvPr>
            <p:cNvSpPr/>
            <p:nvPr/>
          </p:nvSpPr>
          <p:spPr bwMode="auto">
            <a:xfrm rot="16200000" flipH="1">
              <a:off x="5894724" y="1080686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46" name="月 1145">
              <a:extLst>
                <a:ext uri="{FF2B5EF4-FFF2-40B4-BE49-F238E27FC236}">
                  <a16:creationId xmlns:a16="http://schemas.microsoft.com/office/drawing/2014/main" id="{1C061039-60A6-0AF4-B795-738451F84951}"/>
                </a:ext>
              </a:extLst>
            </p:cNvPr>
            <p:cNvSpPr/>
            <p:nvPr/>
          </p:nvSpPr>
          <p:spPr>
            <a:xfrm rot="19800000" flipH="1">
              <a:off x="6075016" y="1191957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7" name="フリーフォーム: 図形 1146">
              <a:extLst>
                <a:ext uri="{FF2B5EF4-FFF2-40B4-BE49-F238E27FC236}">
                  <a16:creationId xmlns:a16="http://schemas.microsoft.com/office/drawing/2014/main" id="{D620E14F-9326-1C0D-7F69-D0901373D9E7}"/>
                </a:ext>
              </a:extLst>
            </p:cNvPr>
            <p:cNvSpPr/>
            <p:nvPr/>
          </p:nvSpPr>
          <p:spPr bwMode="auto">
            <a:xfrm rot="5400000">
              <a:off x="3331153" y="1080686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48" name="月 1147">
              <a:extLst>
                <a:ext uri="{FF2B5EF4-FFF2-40B4-BE49-F238E27FC236}">
                  <a16:creationId xmlns:a16="http://schemas.microsoft.com/office/drawing/2014/main" id="{964A4C7D-CE25-3C86-7BA0-E8658D0A5C4F}"/>
                </a:ext>
              </a:extLst>
            </p:cNvPr>
            <p:cNvSpPr/>
            <p:nvPr/>
          </p:nvSpPr>
          <p:spPr>
            <a:xfrm rot="1800000">
              <a:off x="4182379" y="1191956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9" name="フリーフォーム: 図形 1148">
              <a:extLst>
                <a:ext uri="{FF2B5EF4-FFF2-40B4-BE49-F238E27FC236}">
                  <a16:creationId xmlns:a16="http://schemas.microsoft.com/office/drawing/2014/main" id="{908E4AC6-ED8C-9B7B-2F75-0AFB5652F56A}"/>
                </a:ext>
              </a:extLst>
            </p:cNvPr>
            <p:cNvSpPr/>
            <p:nvPr/>
          </p:nvSpPr>
          <p:spPr bwMode="auto">
            <a:xfrm>
              <a:off x="5172657" y="3149972"/>
              <a:ext cx="316773" cy="752462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50" name="楕円 1149">
              <a:extLst>
                <a:ext uri="{FF2B5EF4-FFF2-40B4-BE49-F238E27FC236}">
                  <a16:creationId xmlns:a16="http://schemas.microsoft.com/office/drawing/2014/main" id="{CA21679F-4912-133B-47D4-62ADFC53FC0C}"/>
                </a:ext>
              </a:extLst>
            </p:cNvPr>
            <p:cNvSpPr/>
            <p:nvPr/>
          </p:nvSpPr>
          <p:spPr bwMode="auto">
            <a:xfrm>
              <a:off x="4235365" y="112014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51" name="楕円 1150">
              <a:extLst>
                <a:ext uri="{FF2B5EF4-FFF2-40B4-BE49-F238E27FC236}">
                  <a16:creationId xmlns:a16="http://schemas.microsoft.com/office/drawing/2014/main" id="{A638FA20-807A-31E6-65A0-53224916546F}"/>
                </a:ext>
              </a:extLst>
            </p:cNvPr>
            <p:cNvSpPr/>
            <p:nvPr/>
          </p:nvSpPr>
          <p:spPr bwMode="auto">
            <a:xfrm>
              <a:off x="4546425" y="112014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52" name="楕円 1151">
              <a:extLst>
                <a:ext uri="{FF2B5EF4-FFF2-40B4-BE49-F238E27FC236}">
                  <a16:creationId xmlns:a16="http://schemas.microsoft.com/office/drawing/2014/main" id="{E708668F-CC89-856D-60FE-CE4DEA0C4445}"/>
                </a:ext>
              </a:extLst>
            </p:cNvPr>
            <p:cNvSpPr/>
            <p:nvPr/>
          </p:nvSpPr>
          <p:spPr bwMode="auto">
            <a:xfrm rot="20700000">
              <a:off x="4176512" y="2212713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53" name="楕円 1152">
              <a:extLst>
                <a:ext uri="{FF2B5EF4-FFF2-40B4-BE49-F238E27FC236}">
                  <a16:creationId xmlns:a16="http://schemas.microsoft.com/office/drawing/2014/main" id="{65BF80E2-B54F-4106-9818-51ECDF921B8C}"/>
                </a:ext>
              </a:extLst>
            </p:cNvPr>
            <p:cNvSpPr/>
            <p:nvPr/>
          </p:nvSpPr>
          <p:spPr bwMode="auto">
            <a:xfrm rot="900000" flipH="1">
              <a:off x="6037088" y="2212712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54" name="楕円 1153">
              <a:extLst>
                <a:ext uri="{FF2B5EF4-FFF2-40B4-BE49-F238E27FC236}">
                  <a16:creationId xmlns:a16="http://schemas.microsoft.com/office/drawing/2014/main" id="{626F84A4-907D-7D6A-2B0E-C933938759E3}"/>
                </a:ext>
              </a:extLst>
            </p:cNvPr>
            <p:cNvSpPr/>
            <p:nvPr/>
          </p:nvSpPr>
          <p:spPr bwMode="auto">
            <a:xfrm>
              <a:off x="4322791" y="1363714"/>
              <a:ext cx="2016503" cy="201650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55" name="月 1154">
              <a:extLst>
                <a:ext uri="{FF2B5EF4-FFF2-40B4-BE49-F238E27FC236}">
                  <a16:creationId xmlns:a16="http://schemas.microsoft.com/office/drawing/2014/main" id="{3CBD7DB7-F658-13D7-A79F-F7E3FCB9AC6A}"/>
                </a:ext>
              </a:extLst>
            </p:cNvPr>
            <p:cNvSpPr/>
            <p:nvPr/>
          </p:nvSpPr>
          <p:spPr bwMode="auto">
            <a:xfrm rot="5400000">
              <a:off x="4687342" y="1628890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56" name="月 1155">
              <a:extLst>
                <a:ext uri="{FF2B5EF4-FFF2-40B4-BE49-F238E27FC236}">
                  <a16:creationId xmlns:a16="http://schemas.microsoft.com/office/drawing/2014/main" id="{66079E61-5888-BBD1-D9BB-2247E218C449}"/>
                </a:ext>
              </a:extLst>
            </p:cNvPr>
            <p:cNvSpPr/>
            <p:nvPr/>
          </p:nvSpPr>
          <p:spPr bwMode="auto">
            <a:xfrm rot="5400000">
              <a:off x="4630997" y="1996164"/>
              <a:ext cx="262865" cy="641825"/>
            </a:xfrm>
            <a:prstGeom prst="moon">
              <a:avLst>
                <a:gd name="adj" fmla="val 2768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57" name="月 1156">
              <a:extLst>
                <a:ext uri="{FF2B5EF4-FFF2-40B4-BE49-F238E27FC236}">
                  <a16:creationId xmlns:a16="http://schemas.microsoft.com/office/drawing/2014/main" id="{B6107F45-0ECB-5377-5CEB-C32A9399358B}"/>
                </a:ext>
              </a:extLst>
            </p:cNvPr>
            <p:cNvSpPr/>
            <p:nvPr/>
          </p:nvSpPr>
          <p:spPr bwMode="auto">
            <a:xfrm rot="16200000" flipH="1">
              <a:off x="5810249" y="1628890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58" name="月 1157">
              <a:extLst>
                <a:ext uri="{FF2B5EF4-FFF2-40B4-BE49-F238E27FC236}">
                  <a16:creationId xmlns:a16="http://schemas.microsoft.com/office/drawing/2014/main" id="{05FB5388-190C-FBE2-D077-4E9E587D63AF}"/>
                </a:ext>
              </a:extLst>
            </p:cNvPr>
            <p:cNvSpPr/>
            <p:nvPr/>
          </p:nvSpPr>
          <p:spPr bwMode="auto">
            <a:xfrm rot="16200000" flipH="1">
              <a:off x="5753903" y="1996164"/>
              <a:ext cx="262865" cy="641825"/>
            </a:xfrm>
            <a:prstGeom prst="moon">
              <a:avLst>
                <a:gd name="adj" fmla="val 2768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59" name="フリーフォーム: 図形 1158">
              <a:extLst>
                <a:ext uri="{FF2B5EF4-FFF2-40B4-BE49-F238E27FC236}">
                  <a16:creationId xmlns:a16="http://schemas.microsoft.com/office/drawing/2014/main" id="{D1DBC8F8-72DE-0384-1D95-A7DDEA872CAC}"/>
                </a:ext>
              </a:extLst>
            </p:cNvPr>
            <p:cNvSpPr/>
            <p:nvPr/>
          </p:nvSpPr>
          <p:spPr bwMode="auto">
            <a:xfrm>
              <a:off x="4854518" y="2984150"/>
              <a:ext cx="931338" cy="307394"/>
            </a:xfrm>
            <a:custGeom>
              <a:avLst/>
              <a:gdLst>
                <a:gd name="connsiteX0" fmla="*/ 337851 w 675703"/>
                <a:gd name="connsiteY0" fmla="*/ 0 h 265772"/>
                <a:gd name="connsiteX1" fmla="*/ 605456 w 675703"/>
                <a:gd name="connsiteY1" fmla="*/ 18490 h 265772"/>
                <a:gd name="connsiteX2" fmla="*/ 675703 w 675703"/>
                <a:gd name="connsiteY2" fmla="*/ 31538 h 265772"/>
                <a:gd name="connsiteX3" fmla="*/ 649432 w 675703"/>
                <a:gd name="connsiteY3" fmla="*/ 122074 h 265772"/>
                <a:gd name="connsiteX4" fmla="*/ 337851 w 675703"/>
                <a:gd name="connsiteY4" fmla="*/ 265772 h 265772"/>
                <a:gd name="connsiteX5" fmla="*/ 26270 w 675703"/>
                <a:gd name="connsiteY5" fmla="*/ 122074 h 265772"/>
                <a:gd name="connsiteX6" fmla="*/ 0 w 675703"/>
                <a:gd name="connsiteY6" fmla="*/ 31538 h 265772"/>
                <a:gd name="connsiteX7" fmla="*/ 70246 w 675703"/>
                <a:gd name="connsiteY7" fmla="*/ 18490 h 265772"/>
                <a:gd name="connsiteX8" fmla="*/ 337851 w 675703"/>
                <a:gd name="connsiteY8" fmla="*/ 0 h 265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703" h="265772">
                  <a:moveTo>
                    <a:pt x="337851" y="0"/>
                  </a:moveTo>
                  <a:cubicBezTo>
                    <a:pt x="432775" y="0"/>
                    <a:pt x="523205" y="6584"/>
                    <a:pt x="605456" y="18490"/>
                  </a:cubicBezTo>
                  <a:lnTo>
                    <a:pt x="675703" y="31538"/>
                  </a:lnTo>
                  <a:lnTo>
                    <a:pt x="649432" y="122074"/>
                  </a:lnTo>
                  <a:cubicBezTo>
                    <a:pt x="598098" y="206520"/>
                    <a:pt x="477920" y="265772"/>
                    <a:pt x="337851" y="265772"/>
                  </a:cubicBezTo>
                  <a:cubicBezTo>
                    <a:pt x="197783" y="265772"/>
                    <a:pt x="77605" y="206520"/>
                    <a:pt x="26270" y="122074"/>
                  </a:cubicBezTo>
                  <a:lnTo>
                    <a:pt x="0" y="31538"/>
                  </a:lnTo>
                  <a:lnTo>
                    <a:pt x="70246" y="18490"/>
                  </a:lnTo>
                  <a:cubicBezTo>
                    <a:pt x="152497" y="6584"/>
                    <a:pt x="242928" y="0"/>
                    <a:pt x="337851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60" name="楕円 1159">
              <a:extLst>
                <a:ext uri="{FF2B5EF4-FFF2-40B4-BE49-F238E27FC236}">
                  <a16:creationId xmlns:a16="http://schemas.microsoft.com/office/drawing/2014/main" id="{59748CE9-E3F8-5A99-01C7-3CDA8218F440}"/>
                </a:ext>
              </a:extLst>
            </p:cNvPr>
            <p:cNvSpPr/>
            <p:nvPr/>
          </p:nvSpPr>
          <p:spPr bwMode="auto">
            <a:xfrm>
              <a:off x="5230793" y="2814590"/>
              <a:ext cx="200499" cy="7928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61" name="二等辺三角形 1160">
              <a:extLst>
                <a:ext uri="{FF2B5EF4-FFF2-40B4-BE49-F238E27FC236}">
                  <a16:creationId xmlns:a16="http://schemas.microsoft.com/office/drawing/2014/main" id="{5535BDEA-3AAC-24E7-2209-183D7DA8573C}"/>
                </a:ext>
              </a:extLst>
            </p:cNvPr>
            <p:cNvSpPr/>
            <p:nvPr/>
          </p:nvSpPr>
          <p:spPr bwMode="auto">
            <a:xfrm rot="18900000">
              <a:off x="4393644" y="2182976"/>
              <a:ext cx="118810" cy="169301"/>
            </a:xfrm>
            <a:prstGeom prst="triangl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62" name="二等辺三角形 1161">
              <a:extLst>
                <a:ext uri="{FF2B5EF4-FFF2-40B4-BE49-F238E27FC236}">
                  <a16:creationId xmlns:a16="http://schemas.microsoft.com/office/drawing/2014/main" id="{B47C8AD7-B505-8748-2C5D-38F77AB31388}"/>
                </a:ext>
              </a:extLst>
            </p:cNvPr>
            <p:cNvSpPr/>
            <p:nvPr/>
          </p:nvSpPr>
          <p:spPr bwMode="auto">
            <a:xfrm rot="2700000" flipH="1">
              <a:off x="6143655" y="2182974"/>
              <a:ext cx="118810" cy="169301"/>
            </a:xfrm>
            <a:prstGeom prst="triangl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63" name="楕円 1162">
              <a:extLst>
                <a:ext uri="{FF2B5EF4-FFF2-40B4-BE49-F238E27FC236}">
                  <a16:creationId xmlns:a16="http://schemas.microsoft.com/office/drawing/2014/main" id="{2C18822E-5A68-BB1E-D948-A2939881E9B6}"/>
                </a:ext>
              </a:extLst>
            </p:cNvPr>
            <p:cNvSpPr/>
            <p:nvPr/>
          </p:nvSpPr>
          <p:spPr bwMode="auto">
            <a:xfrm>
              <a:off x="4509218" y="2704488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64" name="楕円 1163">
              <a:extLst>
                <a:ext uri="{FF2B5EF4-FFF2-40B4-BE49-F238E27FC236}">
                  <a16:creationId xmlns:a16="http://schemas.microsoft.com/office/drawing/2014/main" id="{4DD40EF0-5A6C-E3C5-6699-EBA9601B9272}"/>
                </a:ext>
              </a:extLst>
            </p:cNvPr>
            <p:cNvSpPr/>
            <p:nvPr/>
          </p:nvSpPr>
          <p:spPr bwMode="auto">
            <a:xfrm>
              <a:off x="5827947" y="2704488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65" name="フリーフォーム: 図形 1164">
              <a:extLst>
                <a:ext uri="{FF2B5EF4-FFF2-40B4-BE49-F238E27FC236}">
                  <a16:creationId xmlns:a16="http://schemas.microsoft.com/office/drawing/2014/main" id="{35CBD706-016F-E265-529D-759A8F4C5E13}"/>
                </a:ext>
              </a:extLst>
            </p:cNvPr>
            <p:cNvSpPr/>
            <p:nvPr/>
          </p:nvSpPr>
          <p:spPr>
            <a:xfrm rot="3179454">
              <a:off x="4879458" y="870878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66" name="フリーフォーム: 図形 1165">
              <a:extLst>
                <a:ext uri="{FF2B5EF4-FFF2-40B4-BE49-F238E27FC236}">
                  <a16:creationId xmlns:a16="http://schemas.microsoft.com/office/drawing/2014/main" id="{30B1EC82-EB1A-5B43-247D-2C991AE0071F}"/>
                </a:ext>
              </a:extLst>
            </p:cNvPr>
            <p:cNvSpPr/>
            <p:nvPr/>
          </p:nvSpPr>
          <p:spPr>
            <a:xfrm rot="18420546" flipH="1">
              <a:off x="5283318" y="870877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67" name="台形 57">
              <a:extLst>
                <a:ext uri="{FF2B5EF4-FFF2-40B4-BE49-F238E27FC236}">
                  <a16:creationId xmlns:a16="http://schemas.microsoft.com/office/drawing/2014/main" id="{E8DEB25A-68CF-82BA-2D1A-B2A177F8BA9C}"/>
                </a:ext>
              </a:extLst>
            </p:cNvPr>
            <p:cNvSpPr/>
            <p:nvPr/>
          </p:nvSpPr>
          <p:spPr bwMode="auto">
            <a:xfrm rot="6300000">
              <a:off x="3743084" y="4153415"/>
              <a:ext cx="1705865" cy="456853"/>
            </a:xfrm>
            <a:custGeom>
              <a:avLst/>
              <a:gdLst>
                <a:gd name="connsiteX0" fmla="*/ 0 w 325971"/>
                <a:gd name="connsiteY0" fmla="*/ 694121 h 694121"/>
                <a:gd name="connsiteX1" fmla="*/ 123937 w 325971"/>
                <a:gd name="connsiteY1" fmla="*/ 0 h 694121"/>
                <a:gd name="connsiteX2" fmla="*/ 202034 w 325971"/>
                <a:gd name="connsiteY2" fmla="*/ 0 h 694121"/>
                <a:gd name="connsiteX3" fmla="*/ 325971 w 325971"/>
                <a:gd name="connsiteY3" fmla="*/ 694121 h 694121"/>
                <a:gd name="connsiteX4" fmla="*/ 0 w 325971"/>
                <a:gd name="connsiteY4" fmla="*/ 694121 h 694121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34046 w 1854617"/>
                <a:gd name="connsiteY0" fmla="*/ 885205 h 902178"/>
                <a:gd name="connsiteX1" fmla="*/ 0 w 1854617"/>
                <a:gd name="connsiteY1" fmla="*/ 0 h 902178"/>
                <a:gd name="connsiteX2" fmla="*/ 1854617 w 1854617"/>
                <a:gd name="connsiteY2" fmla="*/ 902178 h 902178"/>
                <a:gd name="connsiteX3" fmla="*/ 34046 w 1854617"/>
                <a:gd name="connsiteY3" fmla="*/ 885205 h 902178"/>
                <a:gd name="connsiteX0" fmla="*/ 34046 w 872390"/>
                <a:gd name="connsiteY0" fmla="*/ 885205 h 890012"/>
                <a:gd name="connsiteX1" fmla="*/ 0 w 872390"/>
                <a:gd name="connsiteY1" fmla="*/ 0 h 890012"/>
                <a:gd name="connsiteX2" fmla="*/ 872390 w 872390"/>
                <a:gd name="connsiteY2" fmla="*/ 890012 h 890012"/>
                <a:gd name="connsiteX3" fmla="*/ 34046 w 872390"/>
                <a:gd name="connsiteY3" fmla="*/ 885205 h 890012"/>
                <a:gd name="connsiteX0" fmla="*/ 34046 w 2082816"/>
                <a:gd name="connsiteY0" fmla="*/ 885205 h 890012"/>
                <a:gd name="connsiteX1" fmla="*/ 0 w 2082816"/>
                <a:gd name="connsiteY1" fmla="*/ 0 h 890012"/>
                <a:gd name="connsiteX2" fmla="*/ 872390 w 2082816"/>
                <a:gd name="connsiteY2" fmla="*/ 890012 h 890012"/>
                <a:gd name="connsiteX3" fmla="*/ 34046 w 2082816"/>
                <a:gd name="connsiteY3" fmla="*/ 885205 h 890012"/>
                <a:gd name="connsiteX0" fmla="*/ 34046 w 2098063"/>
                <a:gd name="connsiteY0" fmla="*/ 976490 h 981297"/>
                <a:gd name="connsiteX1" fmla="*/ 0 w 2098063"/>
                <a:gd name="connsiteY1" fmla="*/ 91285 h 981297"/>
                <a:gd name="connsiteX2" fmla="*/ 872390 w 2098063"/>
                <a:gd name="connsiteY2" fmla="*/ 981297 h 981297"/>
                <a:gd name="connsiteX3" fmla="*/ 34046 w 2098063"/>
                <a:gd name="connsiteY3" fmla="*/ 976490 h 981297"/>
                <a:gd name="connsiteX0" fmla="*/ 89709 w 2153726"/>
                <a:gd name="connsiteY0" fmla="*/ 976490 h 981297"/>
                <a:gd name="connsiteX1" fmla="*/ 55663 w 2153726"/>
                <a:gd name="connsiteY1" fmla="*/ 91285 h 981297"/>
                <a:gd name="connsiteX2" fmla="*/ 928053 w 2153726"/>
                <a:gd name="connsiteY2" fmla="*/ 981297 h 981297"/>
                <a:gd name="connsiteX3" fmla="*/ 89709 w 2153726"/>
                <a:gd name="connsiteY3" fmla="*/ 976490 h 981297"/>
                <a:gd name="connsiteX0" fmla="*/ 140879 w 2204896"/>
                <a:gd name="connsiteY0" fmla="*/ 976490 h 981297"/>
                <a:gd name="connsiteX1" fmla="*/ 106833 w 2204896"/>
                <a:gd name="connsiteY1" fmla="*/ 91285 h 981297"/>
                <a:gd name="connsiteX2" fmla="*/ 979223 w 2204896"/>
                <a:gd name="connsiteY2" fmla="*/ 981297 h 981297"/>
                <a:gd name="connsiteX3" fmla="*/ 140879 w 2204896"/>
                <a:gd name="connsiteY3" fmla="*/ 976490 h 981297"/>
                <a:gd name="connsiteX0" fmla="*/ 132314 w 2196331"/>
                <a:gd name="connsiteY0" fmla="*/ 976490 h 985473"/>
                <a:gd name="connsiteX1" fmla="*/ 98268 w 2196331"/>
                <a:gd name="connsiteY1" fmla="*/ 91285 h 985473"/>
                <a:gd name="connsiteX2" fmla="*/ 970658 w 2196331"/>
                <a:gd name="connsiteY2" fmla="*/ 981297 h 985473"/>
                <a:gd name="connsiteX3" fmla="*/ 132314 w 2196331"/>
                <a:gd name="connsiteY3" fmla="*/ 976490 h 985473"/>
                <a:gd name="connsiteX0" fmla="*/ 165705 w 2058516"/>
                <a:gd name="connsiteY0" fmla="*/ 959029 h 968012"/>
                <a:gd name="connsiteX1" fmla="*/ 131659 w 2058516"/>
                <a:gd name="connsiteY1" fmla="*/ 73824 h 968012"/>
                <a:gd name="connsiteX2" fmla="*/ 1004049 w 2058516"/>
                <a:gd name="connsiteY2" fmla="*/ 963836 h 968012"/>
                <a:gd name="connsiteX3" fmla="*/ 165705 w 2058516"/>
                <a:gd name="connsiteY3" fmla="*/ 959029 h 968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8516" h="968012">
                  <a:moveTo>
                    <a:pt x="165705" y="959029"/>
                  </a:moveTo>
                  <a:cubicBezTo>
                    <a:pt x="3697" y="941101"/>
                    <a:pt x="-92248" y="241522"/>
                    <a:pt x="131659" y="73824"/>
                  </a:cubicBezTo>
                  <a:cubicBezTo>
                    <a:pt x="355566" y="-93874"/>
                    <a:pt x="3721170" y="-44762"/>
                    <a:pt x="1004049" y="963836"/>
                  </a:cubicBezTo>
                  <a:cubicBezTo>
                    <a:pt x="724601" y="962234"/>
                    <a:pt x="327713" y="976957"/>
                    <a:pt x="165705" y="959029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168" name="グループ化 1167">
              <a:extLst>
                <a:ext uri="{FF2B5EF4-FFF2-40B4-BE49-F238E27FC236}">
                  <a16:creationId xmlns:a16="http://schemas.microsoft.com/office/drawing/2014/main" id="{82574694-AA0F-8399-3888-3B94A57E5D95}"/>
                </a:ext>
              </a:extLst>
            </p:cNvPr>
            <p:cNvGrpSpPr/>
            <p:nvPr/>
          </p:nvGrpSpPr>
          <p:grpSpPr>
            <a:xfrm rot="20355920" flipH="1">
              <a:off x="4709795" y="5127235"/>
              <a:ext cx="562889" cy="432165"/>
              <a:chOff x="3890569" y="4905122"/>
              <a:chExt cx="562889" cy="432165"/>
            </a:xfrm>
          </p:grpSpPr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F755951B-1CA5-805F-2713-FA7985BA1E3C}"/>
                  </a:ext>
                </a:extLst>
              </p:cNvPr>
              <p:cNvSpPr/>
              <p:nvPr/>
            </p:nvSpPr>
            <p:spPr bwMode="auto">
              <a:xfrm rot="20241421" flipH="1">
                <a:off x="3890569" y="4905122"/>
                <a:ext cx="434050" cy="432165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432165">
                    <a:moveTo>
                      <a:pt x="267288" y="0"/>
                    </a:moveTo>
                    <a:lnTo>
                      <a:pt x="267288" y="273752"/>
                    </a:lnTo>
                    <a:lnTo>
                      <a:pt x="82301" y="273752"/>
                    </a:lnTo>
                    <a:cubicBezTo>
                      <a:pt x="36848" y="273752"/>
                      <a:pt x="0" y="309214"/>
                      <a:pt x="0" y="352958"/>
                    </a:cubicBezTo>
                    <a:lnTo>
                      <a:pt x="0" y="404924"/>
                    </a:lnTo>
                    <a:cubicBezTo>
                      <a:pt x="0" y="419970"/>
                      <a:pt x="12672" y="432165"/>
                      <a:pt x="28305" y="432165"/>
                    </a:cubicBezTo>
                    <a:lnTo>
                      <a:pt x="385934" y="432165"/>
                    </a:lnTo>
                    <a:lnTo>
                      <a:pt x="405745" y="432165"/>
                    </a:lnTo>
                    <a:cubicBezTo>
                      <a:pt x="421378" y="432165"/>
                      <a:pt x="434050" y="419970"/>
                      <a:pt x="434050" y="404924"/>
                    </a:cubicBezTo>
                    <a:lnTo>
                      <a:pt x="425865" y="273752"/>
                    </a:lnTo>
                    <a:lnTo>
                      <a:pt x="425865" y="1"/>
                    </a:lnTo>
                    <a:lnTo>
                      <a:pt x="267288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9A44AC55-E0D3-7A66-74BC-C148B07C85E9}"/>
                  </a:ext>
                </a:extLst>
              </p:cNvPr>
              <p:cNvSpPr/>
              <p:nvPr/>
            </p:nvSpPr>
            <p:spPr bwMode="auto">
              <a:xfrm rot="20241421" flipH="1">
                <a:off x="3964891" y="5283161"/>
                <a:ext cx="488567" cy="45719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169" name="四角形: 角を丸くする 1168">
              <a:extLst>
                <a:ext uri="{FF2B5EF4-FFF2-40B4-BE49-F238E27FC236}">
                  <a16:creationId xmlns:a16="http://schemas.microsoft.com/office/drawing/2014/main" id="{24580D60-1E1C-1732-E701-B06BF96DFDB6}"/>
                </a:ext>
              </a:extLst>
            </p:cNvPr>
            <p:cNvSpPr/>
            <p:nvPr/>
          </p:nvSpPr>
          <p:spPr>
            <a:xfrm rot="900000">
              <a:off x="4601989" y="3634868"/>
              <a:ext cx="228104" cy="46461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70" name="グループ化 1169">
              <a:extLst>
                <a:ext uri="{FF2B5EF4-FFF2-40B4-BE49-F238E27FC236}">
                  <a16:creationId xmlns:a16="http://schemas.microsoft.com/office/drawing/2014/main" id="{761850EA-579C-AD1F-C5A9-68014C8EE182}"/>
                </a:ext>
              </a:extLst>
            </p:cNvPr>
            <p:cNvGrpSpPr/>
            <p:nvPr/>
          </p:nvGrpSpPr>
          <p:grpSpPr>
            <a:xfrm>
              <a:off x="4925159" y="3385404"/>
              <a:ext cx="811767" cy="826370"/>
              <a:chOff x="3095353" y="3385404"/>
              <a:chExt cx="811767" cy="826370"/>
            </a:xfrm>
          </p:grpSpPr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DE2BE086-7648-DD59-17B8-3CDA20168E94}"/>
                  </a:ext>
                </a:extLst>
              </p:cNvPr>
              <p:cNvSpPr/>
              <p:nvPr/>
            </p:nvSpPr>
            <p:spPr bwMode="auto">
              <a:xfrm>
                <a:off x="3095353" y="3462892"/>
                <a:ext cx="811767" cy="748882"/>
              </a:xfrm>
              <a:custGeom>
                <a:avLst/>
                <a:gdLst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863805 h 915529"/>
                  <a:gd name="connsiteX9" fmla="*/ 0 w 811767"/>
                  <a:gd name="connsiteY9" fmla="*/ 257582 h 915529"/>
                  <a:gd name="connsiteX10" fmla="*/ 257582 w 811767"/>
                  <a:gd name="connsiteY10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257582 h 915529"/>
                  <a:gd name="connsiteX9" fmla="*/ 257582 w 811767"/>
                  <a:gd name="connsiteY9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0 w 811767"/>
                  <a:gd name="connsiteY7" fmla="*/ 257582 h 915529"/>
                  <a:gd name="connsiteX8" fmla="*/ 257582 w 811767"/>
                  <a:gd name="connsiteY8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915529 h 915529"/>
                  <a:gd name="connsiteX5" fmla="*/ 73308 w 811767"/>
                  <a:gd name="connsiteY5" fmla="*/ 915529 h 915529"/>
                  <a:gd name="connsiteX6" fmla="*/ 0 w 811767"/>
                  <a:gd name="connsiteY6" fmla="*/ 257582 h 915529"/>
                  <a:gd name="connsiteX7" fmla="*/ 257582 w 811767"/>
                  <a:gd name="connsiteY7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738460 w 811767"/>
                  <a:gd name="connsiteY3" fmla="*/ 915529 h 915529"/>
                  <a:gd name="connsiteX4" fmla="*/ 73308 w 811767"/>
                  <a:gd name="connsiteY4" fmla="*/ 915529 h 915529"/>
                  <a:gd name="connsiteX5" fmla="*/ 0 w 811767"/>
                  <a:gd name="connsiteY5" fmla="*/ 257582 h 915529"/>
                  <a:gd name="connsiteX6" fmla="*/ 257582 w 811767"/>
                  <a:gd name="connsiteY6" fmla="*/ 0 h 915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1767" h="915529">
                    <a:moveTo>
                      <a:pt x="257582" y="0"/>
                    </a:moveTo>
                    <a:lnTo>
                      <a:pt x="554185" y="0"/>
                    </a:lnTo>
                    <a:cubicBezTo>
                      <a:pt x="696444" y="0"/>
                      <a:pt x="811767" y="115323"/>
                      <a:pt x="811767" y="257582"/>
                    </a:cubicBezTo>
                    <a:lnTo>
                      <a:pt x="738460" y="915529"/>
                    </a:lnTo>
                    <a:lnTo>
                      <a:pt x="73308" y="915529"/>
                    </a:lnTo>
                    <a:lnTo>
                      <a:pt x="0" y="257582"/>
                    </a:lnTo>
                    <a:cubicBezTo>
                      <a:pt x="0" y="115323"/>
                      <a:pt x="115323" y="0"/>
                      <a:pt x="2575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190" name="グループ化 1189">
                <a:extLst>
                  <a:ext uri="{FF2B5EF4-FFF2-40B4-BE49-F238E27FC236}">
                    <a16:creationId xmlns:a16="http://schemas.microsoft.com/office/drawing/2014/main" id="{14E38952-926A-D494-1423-5EE3FD170E7D}"/>
                  </a:ext>
                </a:extLst>
              </p:cNvPr>
              <p:cNvGrpSpPr/>
              <p:nvPr/>
            </p:nvGrpSpPr>
            <p:grpSpPr>
              <a:xfrm flipH="1">
                <a:off x="3347680" y="3385404"/>
                <a:ext cx="288500" cy="748023"/>
                <a:chOff x="3359371" y="3385404"/>
                <a:chExt cx="288500" cy="748023"/>
              </a:xfrm>
            </p:grpSpPr>
            <p:sp>
              <p:nvSpPr>
                <p:cNvPr id="1191" name="フリーフォーム: 図形 1190">
                  <a:extLst>
                    <a:ext uri="{FF2B5EF4-FFF2-40B4-BE49-F238E27FC236}">
                      <a16:creationId xmlns:a16="http://schemas.microsoft.com/office/drawing/2014/main" id="{ECACDF1E-7E83-AD69-CDC0-96FC26B0FD4C}"/>
                    </a:ext>
                  </a:extLst>
                </p:cNvPr>
                <p:cNvSpPr/>
                <p:nvPr/>
              </p:nvSpPr>
              <p:spPr>
                <a:xfrm rot="1230908" flipH="1">
                  <a:off x="3482913" y="3392481"/>
                  <a:ext cx="164958" cy="524830"/>
                </a:xfrm>
                <a:custGeom>
                  <a:avLst/>
                  <a:gdLst>
                    <a:gd name="connsiteX0" fmla="*/ 164958 w 164958"/>
                    <a:gd name="connsiteY0" fmla="*/ 0 h 524830"/>
                    <a:gd name="connsiteX1" fmla="*/ 0 w 164958"/>
                    <a:gd name="connsiteY1" fmla="*/ 36987 h 524830"/>
                    <a:gd name="connsiteX2" fmla="*/ 0 w 164958"/>
                    <a:gd name="connsiteY2" fmla="*/ 524830 h 524830"/>
                    <a:gd name="connsiteX3" fmla="*/ 160097 w 164958"/>
                    <a:gd name="connsiteY3" fmla="*/ 335380 h 52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4958" h="524830">
                      <a:moveTo>
                        <a:pt x="164958" y="0"/>
                      </a:moveTo>
                      <a:lnTo>
                        <a:pt x="0" y="36987"/>
                      </a:lnTo>
                      <a:lnTo>
                        <a:pt x="0" y="524830"/>
                      </a:lnTo>
                      <a:lnTo>
                        <a:pt x="160097" y="33538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92" name="正方形/長方形 100">
                  <a:extLst>
                    <a:ext uri="{FF2B5EF4-FFF2-40B4-BE49-F238E27FC236}">
                      <a16:creationId xmlns:a16="http://schemas.microsoft.com/office/drawing/2014/main" id="{064164C7-690C-DE6E-BEF0-0F26A06FFF9D}"/>
                    </a:ext>
                  </a:extLst>
                </p:cNvPr>
                <p:cNvSpPr/>
                <p:nvPr/>
              </p:nvSpPr>
              <p:spPr>
                <a:xfrm rot="20369092">
                  <a:off x="3359371" y="3385404"/>
                  <a:ext cx="164958" cy="748023"/>
                </a:xfrm>
                <a:custGeom>
                  <a:avLst/>
                  <a:gdLst>
                    <a:gd name="connsiteX0" fmla="*/ 0 w 140176"/>
                    <a:gd name="connsiteY0" fmla="*/ 0 h 707452"/>
                    <a:gd name="connsiteX1" fmla="*/ 140176 w 140176"/>
                    <a:gd name="connsiteY1" fmla="*/ 0 h 707452"/>
                    <a:gd name="connsiteX2" fmla="*/ 140176 w 140176"/>
                    <a:gd name="connsiteY2" fmla="*/ 707452 h 707452"/>
                    <a:gd name="connsiteX3" fmla="*/ 0 w 140176"/>
                    <a:gd name="connsiteY3" fmla="*/ 707452 h 707452"/>
                    <a:gd name="connsiteX4" fmla="*/ 0 w 140176"/>
                    <a:gd name="connsiteY4" fmla="*/ 0 h 707452"/>
                    <a:gd name="connsiteX0" fmla="*/ 0 w 146339"/>
                    <a:gd name="connsiteY0" fmla="*/ 23000 h 730452"/>
                    <a:gd name="connsiteX1" fmla="*/ 146339 w 146339"/>
                    <a:gd name="connsiteY1" fmla="*/ 0 h 730452"/>
                    <a:gd name="connsiteX2" fmla="*/ 140176 w 146339"/>
                    <a:gd name="connsiteY2" fmla="*/ 730452 h 730452"/>
                    <a:gd name="connsiteX3" fmla="*/ 0 w 146339"/>
                    <a:gd name="connsiteY3" fmla="*/ 730452 h 730452"/>
                    <a:gd name="connsiteX4" fmla="*/ 0 w 146339"/>
                    <a:gd name="connsiteY4" fmla="*/ 23000 h 730452"/>
                    <a:gd name="connsiteX0" fmla="*/ 0 w 150037"/>
                    <a:gd name="connsiteY0" fmla="*/ 36801 h 744253"/>
                    <a:gd name="connsiteX1" fmla="*/ 150037 w 150037"/>
                    <a:gd name="connsiteY1" fmla="*/ 0 h 744253"/>
                    <a:gd name="connsiteX2" fmla="*/ 140176 w 150037"/>
                    <a:gd name="connsiteY2" fmla="*/ 744253 h 744253"/>
                    <a:gd name="connsiteX3" fmla="*/ 0 w 150037"/>
                    <a:gd name="connsiteY3" fmla="*/ 744253 h 744253"/>
                    <a:gd name="connsiteX4" fmla="*/ 0 w 150037"/>
                    <a:gd name="connsiteY4" fmla="*/ 36801 h 744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37" h="744253">
                      <a:moveTo>
                        <a:pt x="0" y="36801"/>
                      </a:moveTo>
                      <a:lnTo>
                        <a:pt x="150037" y="0"/>
                      </a:lnTo>
                      <a:cubicBezTo>
                        <a:pt x="147983" y="243484"/>
                        <a:pt x="142230" y="500769"/>
                        <a:pt x="140176" y="744253"/>
                      </a:cubicBezTo>
                      <a:lnTo>
                        <a:pt x="0" y="744253"/>
                      </a:lnTo>
                      <a:lnTo>
                        <a:pt x="0" y="3680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1171" name="グループ化 1170">
              <a:extLst>
                <a:ext uri="{FF2B5EF4-FFF2-40B4-BE49-F238E27FC236}">
                  <a16:creationId xmlns:a16="http://schemas.microsoft.com/office/drawing/2014/main" id="{0164AA44-F9D1-784D-CB2C-5B50FBED48AE}"/>
                </a:ext>
              </a:extLst>
            </p:cNvPr>
            <p:cNvGrpSpPr/>
            <p:nvPr/>
          </p:nvGrpSpPr>
          <p:grpSpPr>
            <a:xfrm>
              <a:off x="4774628" y="4082411"/>
              <a:ext cx="1112828" cy="1037627"/>
              <a:chOff x="2944822" y="4082411"/>
              <a:chExt cx="1112828" cy="1037627"/>
            </a:xfrm>
          </p:grpSpPr>
          <p:sp>
            <p:nvSpPr>
              <p:cNvPr id="1187" name="台形 1186">
                <a:extLst>
                  <a:ext uri="{FF2B5EF4-FFF2-40B4-BE49-F238E27FC236}">
                    <a16:creationId xmlns:a16="http://schemas.microsoft.com/office/drawing/2014/main" id="{D1BA6B39-0F9C-3887-D5AD-F96A0B9FCCAF}"/>
                  </a:ext>
                </a:extLst>
              </p:cNvPr>
              <p:cNvSpPr/>
              <p:nvPr/>
            </p:nvSpPr>
            <p:spPr bwMode="auto">
              <a:xfrm rot="10800000" flipV="1">
                <a:off x="2944822" y="4231312"/>
                <a:ext cx="1112828" cy="888726"/>
              </a:xfrm>
              <a:prstGeom prst="trapezoid">
                <a:avLst>
                  <a:gd name="adj" fmla="val 23007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88" name="正方形/長方形 1187">
                <a:extLst>
                  <a:ext uri="{FF2B5EF4-FFF2-40B4-BE49-F238E27FC236}">
                    <a16:creationId xmlns:a16="http://schemas.microsoft.com/office/drawing/2014/main" id="{8A38EE71-0636-9DC4-4016-019C88CDF091}"/>
                  </a:ext>
                </a:extLst>
              </p:cNvPr>
              <p:cNvSpPr/>
              <p:nvPr/>
            </p:nvSpPr>
            <p:spPr>
              <a:xfrm>
                <a:off x="3144306" y="4082411"/>
                <a:ext cx="713857" cy="148901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72" name="月 1171">
              <a:extLst>
                <a:ext uri="{FF2B5EF4-FFF2-40B4-BE49-F238E27FC236}">
                  <a16:creationId xmlns:a16="http://schemas.microsoft.com/office/drawing/2014/main" id="{DDDBF728-9106-898F-39B3-C3E71870E5A7}"/>
                </a:ext>
              </a:extLst>
            </p:cNvPr>
            <p:cNvSpPr/>
            <p:nvPr/>
          </p:nvSpPr>
          <p:spPr>
            <a:xfrm rot="17100000">
              <a:off x="4535693" y="3971883"/>
              <a:ext cx="228433" cy="369579"/>
            </a:xfrm>
            <a:prstGeom prst="moon">
              <a:avLst>
                <a:gd name="adj" fmla="val 34574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73" name="グループ化 1172">
              <a:extLst>
                <a:ext uri="{FF2B5EF4-FFF2-40B4-BE49-F238E27FC236}">
                  <a16:creationId xmlns:a16="http://schemas.microsoft.com/office/drawing/2014/main" id="{D57DC677-1528-ABFC-15CD-36F987098825}"/>
                </a:ext>
              </a:extLst>
            </p:cNvPr>
            <p:cNvGrpSpPr/>
            <p:nvPr/>
          </p:nvGrpSpPr>
          <p:grpSpPr>
            <a:xfrm flipH="1">
              <a:off x="5643548" y="3619669"/>
              <a:ext cx="467109" cy="1705865"/>
              <a:chOff x="1695509" y="3528909"/>
              <a:chExt cx="467109" cy="1705865"/>
            </a:xfrm>
          </p:grpSpPr>
          <p:sp>
            <p:nvSpPr>
              <p:cNvPr id="1184" name="台形 57">
                <a:extLst>
                  <a:ext uri="{FF2B5EF4-FFF2-40B4-BE49-F238E27FC236}">
                    <a16:creationId xmlns:a16="http://schemas.microsoft.com/office/drawing/2014/main" id="{F26B3F23-0567-713B-CBBC-7024E829CF4B}"/>
                  </a:ext>
                </a:extLst>
              </p:cNvPr>
              <p:cNvSpPr/>
              <p:nvPr/>
            </p:nvSpPr>
            <p:spPr bwMode="auto">
              <a:xfrm rot="6300000">
                <a:off x="1071003" y="4153415"/>
                <a:ext cx="1705865" cy="456853"/>
              </a:xfrm>
              <a:custGeom>
                <a:avLst/>
                <a:gdLst>
                  <a:gd name="connsiteX0" fmla="*/ 0 w 325971"/>
                  <a:gd name="connsiteY0" fmla="*/ 694121 h 694121"/>
                  <a:gd name="connsiteX1" fmla="*/ 123937 w 325971"/>
                  <a:gd name="connsiteY1" fmla="*/ 0 h 694121"/>
                  <a:gd name="connsiteX2" fmla="*/ 202034 w 325971"/>
                  <a:gd name="connsiteY2" fmla="*/ 0 h 694121"/>
                  <a:gd name="connsiteX3" fmla="*/ 325971 w 325971"/>
                  <a:gd name="connsiteY3" fmla="*/ 694121 h 694121"/>
                  <a:gd name="connsiteX4" fmla="*/ 0 w 325971"/>
                  <a:gd name="connsiteY4" fmla="*/ 694121 h 694121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34046 w 1854617"/>
                  <a:gd name="connsiteY0" fmla="*/ 885205 h 902178"/>
                  <a:gd name="connsiteX1" fmla="*/ 0 w 1854617"/>
                  <a:gd name="connsiteY1" fmla="*/ 0 h 902178"/>
                  <a:gd name="connsiteX2" fmla="*/ 1854617 w 1854617"/>
                  <a:gd name="connsiteY2" fmla="*/ 902178 h 902178"/>
                  <a:gd name="connsiteX3" fmla="*/ 34046 w 1854617"/>
                  <a:gd name="connsiteY3" fmla="*/ 885205 h 902178"/>
                  <a:gd name="connsiteX0" fmla="*/ 34046 w 872390"/>
                  <a:gd name="connsiteY0" fmla="*/ 885205 h 890012"/>
                  <a:gd name="connsiteX1" fmla="*/ 0 w 872390"/>
                  <a:gd name="connsiteY1" fmla="*/ 0 h 890012"/>
                  <a:gd name="connsiteX2" fmla="*/ 872390 w 872390"/>
                  <a:gd name="connsiteY2" fmla="*/ 890012 h 890012"/>
                  <a:gd name="connsiteX3" fmla="*/ 34046 w 872390"/>
                  <a:gd name="connsiteY3" fmla="*/ 885205 h 890012"/>
                  <a:gd name="connsiteX0" fmla="*/ 34046 w 2082816"/>
                  <a:gd name="connsiteY0" fmla="*/ 885205 h 890012"/>
                  <a:gd name="connsiteX1" fmla="*/ 0 w 2082816"/>
                  <a:gd name="connsiteY1" fmla="*/ 0 h 890012"/>
                  <a:gd name="connsiteX2" fmla="*/ 872390 w 2082816"/>
                  <a:gd name="connsiteY2" fmla="*/ 890012 h 890012"/>
                  <a:gd name="connsiteX3" fmla="*/ 34046 w 2082816"/>
                  <a:gd name="connsiteY3" fmla="*/ 885205 h 890012"/>
                  <a:gd name="connsiteX0" fmla="*/ 34046 w 2098063"/>
                  <a:gd name="connsiteY0" fmla="*/ 976490 h 981297"/>
                  <a:gd name="connsiteX1" fmla="*/ 0 w 2098063"/>
                  <a:gd name="connsiteY1" fmla="*/ 91285 h 981297"/>
                  <a:gd name="connsiteX2" fmla="*/ 872390 w 2098063"/>
                  <a:gd name="connsiteY2" fmla="*/ 981297 h 981297"/>
                  <a:gd name="connsiteX3" fmla="*/ 34046 w 2098063"/>
                  <a:gd name="connsiteY3" fmla="*/ 976490 h 981297"/>
                  <a:gd name="connsiteX0" fmla="*/ 89709 w 2153726"/>
                  <a:gd name="connsiteY0" fmla="*/ 976490 h 981297"/>
                  <a:gd name="connsiteX1" fmla="*/ 55663 w 2153726"/>
                  <a:gd name="connsiteY1" fmla="*/ 91285 h 981297"/>
                  <a:gd name="connsiteX2" fmla="*/ 928053 w 2153726"/>
                  <a:gd name="connsiteY2" fmla="*/ 981297 h 981297"/>
                  <a:gd name="connsiteX3" fmla="*/ 89709 w 2153726"/>
                  <a:gd name="connsiteY3" fmla="*/ 976490 h 981297"/>
                  <a:gd name="connsiteX0" fmla="*/ 140879 w 2204896"/>
                  <a:gd name="connsiteY0" fmla="*/ 976490 h 981297"/>
                  <a:gd name="connsiteX1" fmla="*/ 106833 w 2204896"/>
                  <a:gd name="connsiteY1" fmla="*/ 91285 h 981297"/>
                  <a:gd name="connsiteX2" fmla="*/ 979223 w 2204896"/>
                  <a:gd name="connsiteY2" fmla="*/ 981297 h 981297"/>
                  <a:gd name="connsiteX3" fmla="*/ 140879 w 2204896"/>
                  <a:gd name="connsiteY3" fmla="*/ 976490 h 981297"/>
                  <a:gd name="connsiteX0" fmla="*/ 132314 w 2196331"/>
                  <a:gd name="connsiteY0" fmla="*/ 976490 h 985473"/>
                  <a:gd name="connsiteX1" fmla="*/ 98268 w 2196331"/>
                  <a:gd name="connsiteY1" fmla="*/ 91285 h 985473"/>
                  <a:gd name="connsiteX2" fmla="*/ 970658 w 2196331"/>
                  <a:gd name="connsiteY2" fmla="*/ 981297 h 985473"/>
                  <a:gd name="connsiteX3" fmla="*/ 132314 w 2196331"/>
                  <a:gd name="connsiteY3" fmla="*/ 976490 h 985473"/>
                  <a:gd name="connsiteX0" fmla="*/ 165705 w 2058516"/>
                  <a:gd name="connsiteY0" fmla="*/ 959029 h 968012"/>
                  <a:gd name="connsiteX1" fmla="*/ 131659 w 2058516"/>
                  <a:gd name="connsiteY1" fmla="*/ 73824 h 968012"/>
                  <a:gd name="connsiteX2" fmla="*/ 1004049 w 2058516"/>
                  <a:gd name="connsiteY2" fmla="*/ 963836 h 968012"/>
                  <a:gd name="connsiteX3" fmla="*/ 165705 w 2058516"/>
                  <a:gd name="connsiteY3" fmla="*/ 959029 h 9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58516" h="968012">
                    <a:moveTo>
                      <a:pt x="165705" y="959029"/>
                    </a:moveTo>
                    <a:cubicBezTo>
                      <a:pt x="3697" y="941101"/>
                      <a:pt x="-92248" y="241522"/>
                      <a:pt x="131659" y="73824"/>
                    </a:cubicBezTo>
                    <a:cubicBezTo>
                      <a:pt x="355566" y="-93874"/>
                      <a:pt x="3721170" y="-44762"/>
                      <a:pt x="1004049" y="963836"/>
                    </a:cubicBezTo>
                    <a:cubicBezTo>
                      <a:pt x="724601" y="962234"/>
                      <a:pt x="327713" y="976957"/>
                      <a:pt x="165705" y="9590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85" name="四角形: 角を丸くする 1184">
                <a:extLst>
                  <a:ext uri="{FF2B5EF4-FFF2-40B4-BE49-F238E27FC236}">
                    <a16:creationId xmlns:a16="http://schemas.microsoft.com/office/drawing/2014/main" id="{429AC217-4B45-2D6A-EEAC-2A57A0ABEA75}"/>
                  </a:ext>
                </a:extLst>
              </p:cNvPr>
              <p:cNvSpPr/>
              <p:nvPr/>
            </p:nvSpPr>
            <p:spPr>
              <a:xfrm rot="900000">
                <a:off x="1929908" y="3634868"/>
                <a:ext cx="228104" cy="464614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6" name="月 1185">
                <a:extLst>
                  <a:ext uri="{FF2B5EF4-FFF2-40B4-BE49-F238E27FC236}">
                    <a16:creationId xmlns:a16="http://schemas.microsoft.com/office/drawing/2014/main" id="{D89F71F6-B7C0-B433-9142-22BB68A83503}"/>
                  </a:ext>
                </a:extLst>
              </p:cNvPr>
              <p:cNvSpPr/>
              <p:nvPr/>
            </p:nvSpPr>
            <p:spPr>
              <a:xfrm rot="17100000">
                <a:off x="1863612" y="3971883"/>
                <a:ext cx="228433" cy="369579"/>
              </a:xfrm>
              <a:prstGeom prst="moon">
                <a:avLst>
                  <a:gd name="adj" fmla="val 34574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74" name="グループ化 1173">
              <a:extLst>
                <a:ext uri="{FF2B5EF4-FFF2-40B4-BE49-F238E27FC236}">
                  <a16:creationId xmlns:a16="http://schemas.microsoft.com/office/drawing/2014/main" id="{4CA776DB-B338-9010-2CA3-B80989A1C320}"/>
                </a:ext>
              </a:extLst>
            </p:cNvPr>
            <p:cNvGrpSpPr/>
            <p:nvPr/>
          </p:nvGrpSpPr>
          <p:grpSpPr>
            <a:xfrm rot="19933490">
              <a:off x="4992699" y="2574844"/>
              <a:ext cx="962228" cy="3515183"/>
              <a:chOff x="3876995" y="1352628"/>
              <a:chExt cx="908978" cy="4119706"/>
            </a:xfrm>
          </p:grpSpPr>
          <p:sp>
            <p:nvSpPr>
              <p:cNvPr id="1177" name="正方形/長方形 1176">
                <a:extLst>
                  <a:ext uri="{FF2B5EF4-FFF2-40B4-BE49-F238E27FC236}">
                    <a16:creationId xmlns:a16="http://schemas.microsoft.com/office/drawing/2014/main" id="{CCF5AC54-16E6-53EA-2EDE-1293ADADC51D}"/>
                  </a:ext>
                </a:extLst>
              </p:cNvPr>
              <p:cNvSpPr/>
              <p:nvPr/>
            </p:nvSpPr>
            <p:spPr>
              <a:xfrm>
                <a:off x="4303635" y="1352628"/>
                <a:ext cx="128665" cy="2260522"/>
              </a:xfrm>
              <a:prstGeom prst="rect">
                <a:avLst/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78" name="グループ化 1177">
                <a:extLst>
                  <a:ext uri="{FF2B5EF4-FFF2-40B4-BE49-F238E27FC236}">
                    <a16:creationId xmlns:a16="http://schemas.microsoft.com/office/drawing/2014/main" id="{41602266-E48E-13FC-6F02-5869C87C0765}"/>
                  </a:ext>
                </a:extLst>
              </p:cNvPr>
              <p:cNvGrpSpPr/>
              <p:nvPr/>
            </p:nvGrpSpPr>
            <p:grpSpPr>
              <a:xfrm>
                <a:off x="3876995" y="3541366"/>
                <a:ext cx="908978" cy="1930968"/>
                <a:chOff x="5005708" y="3422304"/>
                <a:chExt cx="1164858" cy="1930968"/>
              </a:xfrm>
            </p:grpSpPr>
            <p:sp>
              <p:nvSpPr>
                <p:cNvPr id="1179" name="フリーフォーム: 図形 1178">
                  <a:extLst>
                    <a:ext uri="{FF2B5EF4-FFF2-40B4-BE49-F238E27FC236}">
                      <a16:creationId xmlns:a16="http://schemas.microsoft.com/office/drawing/2014/main" id="{611E4CDA-9B63-EB08-AB9A-FFDC583A2B2F}"/>
                    </a:ext>
                  </a:extLst>
                </p:cNvPr>
                <p:cNvSpPr/>
                <p:nvPr/>
              </p:nvSpPr>
              <p:spPr>
                <a:xfrm rot="10413139" flipH="1">
                  <a:off x="5241138" y="4039517"/>
                  <a:ext cx="773930" cy="1276658"/>
                </a:xfrm>
                <a:custGeom>
                  <a:avLst/>
                  <a:gdLst>
                    <a:gd name="connsiteX0" fmla="*/ 525542 w 1164858"/>
                    <a:gd name="connsiteY0" fmla="*/ 1161442 h 1276658"/>
                    <a:gd name="connsiteX1" fmla="*/ 520670 w 1164858"/>
                    <a:gd name="connsiteY1" fmla="*/ 1132982 h 1276658"/>
                    <a:gd name="connsiteX2" fmla="*/ 492890 w 1164858"/>
                    <a:gd name="connsiteY2" fmla="*/ 1025942 h 1276658"/>
                    <a:gd name="connsiteX3" fmla="*/ 520865 w 1164858"/>
                    <a:gd name="connsiteY3" fmla="*/ 1104410 h 1276658"/>
                    <a:gd name="connsiteX4" fmla="*/ 527316 w 1164858"/>
                    <a:gd name="connsiteY4" fmla="*/ 1123962 h 1276658"/>
                    <a:gd name="connsiteX5" fmla="*/ 868361 w 1164858"/>
                    <a:gd name="connsiteY5" fmla="*/ 1130536 h 1276658"/>
                    <a:gd name="connsiteX6" fmla="*/ 862460 w 1164858"/>
                    <a:gd name="connsiteY6" fmla="*/ 1107011 h 1276658"/>
                    <a:gd name="connsiteX7" fmla="*/ 866372 w 1164858"/>
                    <a:gd name="connsiteY7" fmla="*/ 1065361 h 1276658"/>
                    <a:gd name="connsiteX8" fmla="*/ 867405 w 1164858"/>
                    <a:gd name="connsiteY8" fmla="*/ 1056610 h 1276658"/>
                    <a:gd name="connsiteX9" fmla="*/ 866327 w 1164858"/>
                    <a:gd name="connsiteY9" fmla="*/ 1093919 h 1276658"/>
                    <a:gd name="connsiteX10" fmla="*/ 669117 w 1164858"/>
                    <a:gd name="connsiteY10" fmla="*/ 1224054 h 1276658"/>
                    <a:gd name="connsiteX11" fmla="*/ 650986 w 1164858"/>
                    <a:gd name="connsiteY11" fmla="*/ 1161621 h 1276658"/>
                    <a:gd name="connsiteX12" fmla="*/ 649954 w 1164858"/>
                    <a:gd name="connsiteY12" fmla="*/ 1112053 h 1276658"/>
                    <a:gd name="connsiteX13" fmla="*/ 505602 w 1164858"/>
                    <a:gd name="connsiteY13" fmla="*/ 1276658 h 1276658"/>
                    <a:gd name="connsiteX14" fmla="*/ 554127 w 1164858"/>
                    <a:gd name="connsiteY14" fmla="*/ 1271175 h 1276658"/>
                    <a:gd name="connsiteX15" fmla="*/ 554568 w 1164858"/>
                    <a:gd name="connsiteY15" fmla="*/ 1268799 h 1276658"/>
                    <a:gd name="connsiteX16" fmla="*/ 554958 w 1164858"/>
                    <a:gd name="connsiteY16" fmla="*/ 1271081 h 1276658"/>
                    <a:gd name="connsiteX17" fmla="*/ 608645 w 1164858"/>
                    <a:gd name="connsiteY17" fmla="*/ 1265013 h 1276658"/>
                    <a:gd name="connsiteX18" fmla="*/ 592967 w 1164858"/>
                    <a:gd name="connsiteY18" fmla="*/ 1200963 h 1276658"/>
                    <a:gd name="connsiteX19" fmla="*/ 573235 w 1164858"/>
                    <a:gd name="connsiteY19" fmla="*/ 1133016 h 1276658"/>
                    <a:gd name="connsiteX20" fmla="*/ 571131 w 1164858"/>
                    <a:gd name="connsiteY20" fmla="*/ 1117332 h 1276658"/>
                    <a:gd name="connsiteX21" fmla="*/ 567435 w 1164858"/>
                    <a:gd name="connsiteY21" fmla="*/ 1095082 h 1276658"/>
                    <a:gd name="connsiteX22" fmla="*/ 568535 w 1164858"/>
                    <a:gd name="connsiteY22" fmla="*/ 1047753 h 1276658"/>
                    <a:gd name="connsiteX23" fmla="*/ 597227 w 1164858"/>
                    <a:gd name="connsiteY23" fmla="*/ 1128234 h 1276658"/>
                    <a:gd name="connsiteX24" fmla="*/ 613270 w 1164858"/>
                    <a:gd name="connsiteY24" fmla="*/ 1176854 h 1276658"/>
                    <a:gd name="connsiteX25" fmla="*/ 615984 w 1164858"/>
                    <a:gd name="connsiteY25" fmla="*/ 1224481 h 1276658"/>
                    <a:gd name="connsiteX26" fmla="*/ 617101 w 1164858"/>
                    <a:gd name="connsiteY26" fmla="*/ 1264058 h 1276658"/>
                    <a:gd name="connsiteX27" fmla="*/ 721673 w 1164858"/>
                    <a:gd name="connsiteY27" fmla="*/ 1252240 h 1276658"/>
                    <a:gd name="connsiteX28" fmla="*/ 712944 w 1164858"/>
                    <a:gd name="connsiteY28" fmla="*/ 1095428 h 1276658"/>
                    <a:gd name="connsiteX29" fmla="*/ 726528 w 1164858"/>
                    <a:gd name="connsiteY29" fmla="*/ 1161010 h 1276658"/>
                    <a:gd name="connsiteX30" fmla="*/ 723203 w 1164858"/>
                    <a:gd name="connsiteY30" fmla="*/ 1218699 h 1276658"/>
                    <a:gd name="connsiteX31" fmla="*/ 722703 w 1164858"/>
                    <a:gd name="connsiteY31" fmla="*/ 1252124 h 1276658"/>
                    <a:gd name="connsiteX32" fmla="*/ 780814 w 1164858"/>
                    <a:gd name="connsiteY32" fmla="*/ 1245556 h 1276658"/>
                    <a:gd name="connsiteX33" fmla="*/ 773071 w 1164858"/>
                    <a:gd name="connsiteY33" fmla="*/ 1206726 h 1276658"/>
                    <a:gd name="connsiteX34" fmla="*/ 766403 w 1164858"/>
                    <a:gd name="connsiteY34" fmla="*/ 1167441 h 1276658"/>
                    <a:gd name="connsiteX35" fmla="*/ 771940 w 1164858"/>
                    <a:gd name="connsiteY35" fmla="*/ 1108488 h 1276658"/>
                    <a:gd name="connsiteX36" fmla="*/ 787950 w 1164858"/>
                    <a:gd name="connsiteY36" fmla="*/ 972736 h 1276658"/>
                    <a:gd name="connsiteX37" fmla="*/ 795755 w 1164858"/>
                    <a:gd name="connsiteY37" fmla="*/ 1013208 h 1276658"/>
                    <a:gd name="connsiteX38" fmla="*/ 818647 w 1164858"/>
                    <a:gd name="connsiteY38" fmla="*/ 1092630 h 1276658"/>
                    <a:gd name="connsiteX39" fmla="*/ 820780 w 1164858"/>
                    <a:gd name="connsiteY39" fmla="*/ 1121009 h 1276658"/>
                    <a:gd name="connsiteX40" fmla="*/ 817636 w 1164858"/>
                    <a:gd name="connsiteY40" fmla="*/ 1175572 h 1276658"/>
                    <a:gd name="connsiteX41" fmla="*/ 816648 w 1164858"/>
                    <a:gd name="connsiteY41" fmla="*/ 1241507 h 1276658"/>
                    <a:gd name="connsiteX42" fmla="*/ 913079 w 1164858"/>
                    <a:gd name="connsiteY42" fmla="*/ 1230609 h 1276658"/>
                    <a:gd name="connsiteX43" fmla="*/ 906315 w 1164858"/>
                    <a:gd name="connsiteY43" fmla="*/ 1124157 h 1276658"/>
                    <a:gd name="connsiteX44" fmla="*/ 934826 w 1164858"/>
                    <a:gd name="connsiteY44" fmla="*/ 719072 h 1276658"/>
                    <a:gd name="connsiteX45" fmla="*/ 1164858 w 1164858"/>
                    <a:gd name="connsiteY45" fmla="*/ 64807 h 1276658"/>
                    <a:gd name="connsiteX46" fmla="*/ 979606 w 1164858"/>
                    <a:gd name="connsiteY46" fmla="*/ 340659 h 1276658"/>
                    <a:gd name="connsiteX47" fmla="*/ 968440 w 1164858"/>
                    <a:gd name="connsiteY47" fmla="*/ 378767 h 1276658"/>
                    <a:gd name="connsiteX48" fmla="*/ 975065 w 1164858"/>
                    <a:gd name="connsiteY48" fmla="*/ 342593 h 1276658"/>
                    <a:gd name="connsiteX49" fmla="*/ 1043664 w 1164858"/>
                    <a:gd name="connsiteY49" fmla="*/ 33608 h 1276658"/>
                    <a:gd name="connsiteX50" fmla="*/ 867275 w 1164858"/>
                    <a:gd name="connsiteY50" fmla="*/ 695940 h 1276658"/>
                    <a:gd name="connsiteX51" fmla="*/ 851226 w 1164858"/>
                    <a:gd name="connsiteY51" fmla="*/ 811474 h 1276658"/>
                    <a:gd name="connsiteX52" fmla="*/ 850157 w 1164858"/>
                    <a:gd name="connsiteY52" fmla="*/ 708715 h 1276658"/>
                    <a:gd name="connsiteX53" fmla="*/ 851885 w 1164858"/>
                    <a:gd name="connsiteY53" fmla="*/ 542691 h 1276658"/>
                    <a:gd name="connsiteX54" fmla="*/ 880633 w 1164858"/>
                    <a:gd name="connsiteY54" fmla="*/ 385720 h 1276658"/>
                    <a:gd name="connsiteX55" fmla="*/ 949232 w 1164858"/>
                    <a:gd name="connsiteY55" fmla="*/ 76735 h 1276658"/>
                    <a:gd name="connsiteX56" fmla="*/ 866467 w 1164858"/>
                    <a:gd name="connsiteY56" fmla="*/ 266051 h 1276658"/>
                    <a:gd name="connsiteX57" fmla="*/ 860817 w 1164858"/>
                    <a:gd name="connsiteY57" fmla="*/ 289041 h 1276658"/>
                    <a:gd name="connsiteX58" fmla="*/ 867058 w 1164858"/>
                    <a:gd name="connsiteY58" fmla="*/ 176932 h 1276658"/>
                    <a:gd name="connsiteX59" fmla="*/ 879685 w 1164858"/>
                    <a:gd name="connsiteY59" fmla="*/ 27517 h 1276658"/>
                    <a:gd name="connsiteX60" fmla="*/ 809722 w 1164858"/>
                    <a:gd name="connsiteY60" fmla="*/ 443563 h 1276658"/>
                    <a:gd name="connsiteX61" fmla="*/ 806336 w 1164858"/>
                    <a:gd name="connsiteY61" fmla="*/ 541419 h 1276658"/>
                    <a:gd name="connsiteX62" fmla="*/ 794785 w 1164858"/>
                    <a:gd name="connsiteY62" fmla="*/ 603538 h 1276658"/>
                    <a:gd name="connsiteX63" fmla="*/ 786903 w 1164858"/>
                    <a:gd name="connsiteY63" fmla="*/ 652221 h 1276658"/>
                    <a:gd name="connsiteX64" fmla="*/ 777420 w 1164858"/>
                    <a:gd name="connsiteY64" fmla="*/ 518634 h 1276658"/>
                    <a:gd name="connsiteX65" fmla="*/ 846461 w 1164858"/>
                    <a:gd name="connsiteY65" fmla="*/ 55101 h 1276658"/>
                    <a:gd name="connsiteX66" fmla="*/ 752591 w 1164858"/>
                    <a:gd name="connsiteY66" fmla="*/ 751245 h 1276658"/>
                    <a:gd name="connsiteX67" fmla="*/ 761867 w 1164858"/>
                    <a:gd name="connsiteY67" fmla="*/ 818083 h 1276658"/>
                    <a:gd name="connsiteX68" fmla="*/ 753953 w 1164858"/>
                    <a:gd name="connsiteY68" fmla="*/ 875056 h 1276658"/>
                    <a:gd name="connsiteX69" fmla="*/ 739319 w 1164858"/>
                    <a:gd name="connsiteY69" fmla="*/ 1002102 h 1276658"/>
                    <a:gd name="connsiteX70" fmla="*/ 719454 w 1164858"/>
                    <a:gd name="connsiteY70" fmla="*/ 865495 h 1276658"/>
                    <a:gd name="connsiteX71" fmla="*/ 705299 w 1164858"/>
                    <a:gd name="connsiteY71" fmla="*/ 750939 h 1276658"/>
                    <a:gd name="connsiteX72" fmla="*/ 705031 w 1164858"/>
                    <a:gd name="connsiteY72" fmla="*/ 725116 h 1276658"/>
                    <a:gd name="connsiteX73" fmla="*/ 734559 w 1164858"/>
                    <a:gd name="connsiteY73" fmla="*/ 43918 h 1276658"/>
                    <a:gd name="connsiteX74" fmla="*/ 671596 w 1164858"/>
                    <a:gd name="connsiteY74" fmla="*/ 344252 h 1276658"/>
                    <a:gd name="connsiteX75" fmla="*/ 668936 w 1164858"/>
                    <a:gd name="connsiteY75" fmla="*/ 388226 h 1276658"/>
                    <a:gd name="connsiteX76" fmla="*/ 663114 w 1164858"/>
                    <a:gd name="connsiteY76" fmla="*/ 316212 h 1276658"/>
                    <a:gd name="connsiteX77" fmla="*/ 649405 w 1164858"/>
                    <a:gd name="connsiteY77" fmla="*/ 0 h 1276658"/>
                    <a:gd name="connsiteX78" fmla="*/ 650451 w 1164858"/>
                    <a:gd name="connsiteY78" fmla="*/ 685417 h 1276658"/>
                    <a:gd name="connsiteX79" fmla="*/ 658913 w 1164858"/>
                    <a:gd name="connsiteY79" fmla="*/ 750459 h 1276658"/>
                    <a:gd name="connsiteX80" fmla="*/ 660172 w 1164858"/>
                    <a:gd name="connsiteY80" fmla="*/ 862402 h 1276658"/>
                    <a:gd name="connsiteX81" fmla="*/ 663552 w 1164858"/>
                    <a:gd name="connsiteY81" fmla="*/ 945521 h 1276658"/>
                    <a:gd name="connsiteX82" fmla="*/ 647794 w 1164858"/>
                    <a:gd name="connsiteY82" fmla="*/ 863799 h 1276658"/>
                    <a:gd name="connsiteX83" fmla="*/ 626571 w 1164858"/>
                    <a:gd name="connsiteY83" fmla="*/ 766062 h 1276658"/>
                    <a:gd name="connsiteX84" fmla="*/ 619170 w 1164858"/>
                    <a:gd name="connsiteY84" fmla="*/ 688952 h 1276658"/>
                    <a:gd name="connsiteX85" fmla="*/ 467224 w 1164858"/>
                    <a:gd name="connsiteY85" fmla="*/ 20589 h 1276658"/>
                    <a:gd name="connsiteX86" fmla="*/ 467225 w 1164858"/>
                    <a:gd name="connsiteY86" fmla="*/ 20591 h 1276658"/>
                    <a:gd name="connsiteX87" fmla="*/ 524430 w 1164858"/>
                    <a:gd name="connsiteY87" fmla="*/ 331886 h 1276658"/>
                    <a:gd name="connsiteX88" fmla="*/ 536244 w 1164858"/>
                    <a:gd name="connsiteY88" fmla="*/ 413130 h 1276658"/>
                    <a:gd name="connsiteX89" fmla="*/ 521021 w 1164858"/>
                    <a:gd name="connsiteY89" fmla="*/ 361266 h 1276658"/>
                    <a:gd name="connsiteX90" fmla="*/ 392621 w 1164858"/>
                    <a:gd name="connsiteY90" fmla="*/ 82558 h 1276658"/>
                    <a:gd name="connsiteX91" fmla="*/ 573428 w 1164858"/>
                    <a:gd name="connsiteY91" fmla="*/ 739986 h 1276658"/>
                    <a:gd name="connsiteX92" fmla="*/ 581598 w 1164858"/>
                    <a:gd name="connsiteY92" fmla="*/ 777460 h 1276658"/>
                    <a:gd name="connsiteX93" fmla="*/ 592095 w 1164858"/>
                    <a:gd name="connsiteY93" fmla="*/ 879890 h 1276658"/>
                    <a:gd name="connsiteX94" fmla="*/ 602582 w 1164858"/>
                    <a:gd name="connsiteY94" fmla="*/ 1009611 h 1276658"/>
                    <a:gd name="connsiteX95" fmla="*/ 563223 w 1164858"/>
                    <a:gd name="connsiteY95" fmla="*/ 898254 h 1276658"/>
                    <a:gd name="connsiteX96" fmla="*/ 552354 w 1164858"/>
                    <a:gd name="connsiteY96" fmla="*/ 773874 h 1276658"/>
                    <a:gd name="connsiteX97" fmla="*/ 305492 w 1164858"/>
                    <a:gd name="connsiteY97" fmla="*/ 116237 h 1276658"/>
                    <a:gd name="connsiteX98" fmla="*/ 476239 w 1164858"/>
                    <a:gd name="connsiteY98" fmla="*/ 552671 h 1276658"/>
                    <a:gd name="connsiteX99" fmla="*/ 507188 w 1164858"/>
                    <a:gd name="connsiteY99" fmla="*/ 751790 h 1276658"/>
                    <a:gd name="connsiteX100" fmla="*/ 491598 w 1164858"/>
                    <a:gd name="connsiteY100" fmla="*/ 713381 h 1276658"/>
                    <a:gd name="connsiteX101" fmla="*/ 466632 w 1164858"/>
                    <a:gd name="connsiteY101" fmla="*/ 609701 h 1276658"/>
                    <a:gd name="connsiteX102" fmla="*/ 272735 w 1164858"/>
                    <a:gd name="connsiteY102" fmla="*/ 96106 h 1276658"/>
                    <a:gd name="connsiteX103" fmla="*/ 364536 w 1164858"/>
                    <a:gd name="connsiteY103" fmla="*/ 399008 h 1276658"/>
                    <a:gd name="connsiteX104" fmla="*/ 378580 w 1164858"/>
                    <a:gd name="connsiteY104" fmla="*/ 452463 h 1276658"/>
                    <a:gd name="connsiteX105" fmla="*/ 374512 w 1164858"/>
                    <a:gd name="connsiteY105" fmla="*/ 443584 h 1276658"/>
                    <a:gd name="connsiteX106" fmla="*/ 194148 w 1164858"/>
                    <a:gd name="connsiteY106" fmla="*/ 162068 h 1276658"/>
                    <a:gd name="connsiteX107" fmla="*/ 194149 w 1164858"/>
                    <a:gd name="connsiteY107" fmla="*/ 162069 h 1276658"/>
                    <a:gd name="connsiteX108" fmla="*/ 400642 w 1164858"/>
                    <a:gd name="connsiteY108" fmla="*/ 612249 h 1276658"/>
                    <a:gd name="connsiteX109" fmla="*/ 447277 w 1164858"/>
                    <a:gd name="connsiteY109" fmla="*/ 727421 h 1276658"/>
                    <a:gd name="connsiteX110" fmla="*/ 453542 w 1164858"/>
                    <a:gd name="connsiteY110" fmla="*/ 753534 h 1276658"/>
                    <a:gd name="connsiteX111" fmla="*/ 470471 w 1164858"/>
                    <a:gd name="connsiteY111" fmla="*/ 831181 h 1276658"/>
                    <a:gd name="connsiteX112" fmla="*/ 437539 w 1164858"/>
                    <a:gd name="connsiteY112" fmla="*/ 744506 h 1276658"/>
                    <a:gd name="connsiteX113" fmla="*/ 117786 w 1164858"/>
                    <a:gd name="connsiteY113" fmla="*/ 138243 h 1276658"/>
                    <a:gd name="connsiteX114" fmla="*/ 117786 w 1164858"/>
                    <a:gd name="connsiteY114" fmla="*/ 138245 h 1276658"/>
                    <a:gd name="connsiteX115" fmla="*/ 253611 w 1164858"/>
                    <a:gd name="connsiteY115" fmla="*/ 424128 h 1276658"/>
                    <a:gd name="connsiteX116" fmla="*/ 291508 w 1164858"/>
                    <a:gd name="connsiteY116" fmla="*/ 512233 h 1276658"/>
                    <a:gd name="connsiteX117" fmla="*/ 242142 w 1164858"/>
                    <a:gd name="connsiteY117" fmla="*/ 424000 h 1276658"/>
                    <a:gd name="connsiteX118" fmla="*/ 0 w 1164858"/>
                    <a:gd name="connsiteY118" fmla="*/ 196448 h 1276658"/>
                    <a:gd name="connsiteX119" fmla="*/ 370243 w 1164858"/>
                    <a:gd name="connsiteY119" fmla="*/ 782876 h 1276658"/>
                    <a:gd name="connsiteX120" fmla="*/ 488439 w 1164858"/>
                    <a:gd name="connsiteY120" fmla="*/ 1171381 h 1276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</a:cxnLst>
                  <a:rect l="l" t="t" r="r" b="b"/>
                  <a:pathLst>
                    <a:path w="1164858" h="1276658">
                      <a:moveTo>
                        <a:pt x="525542" y="1161442"/>
                      </a:moveTo>
                      <a:lnTo>
                        <a:pt x="520670" y="1132982"/>
                      </a:lnTo>
                      <a:lnTo>
                        <a:pt x="492890" y="1025942"/>
                      </a:lnTo>
                      <a:lnTo>
                        <a:pt x="520865" y="1104410"/>
                      </a:lnTo>
                      <a:lnTo>
                        <a:pt x="527316" y="1123962"/>
                      </a:lnTo>
                      <a:close/>
                      <a:moveTo>
                        <a:pt x="868361" y="1130536"/>
                      </a:moveTo>
                      <a:lnTo>
                        <a:pt x="862460" y="1107011"/>
                      </a:lnTo>
                      <a:lnTo>
                        <a:pt x="866372" y="1065361"/>
                      </a:lnTo>
                      <a:lnTo>
                        <a:pt x="867405" y="1056610"/>
                      </a:lnTo>
                      <a:lnTo>
                        <a:pt x="866327" y="1093919"/>
                      </a:lnTo>
                      <a:close/>
                      <a:moveTo>
                        <a:pt x="669117" y="1224054"/>
                      </a:moveTo>
                      <a:lnTo>
                        <a:pt x="650986" y="1161621"/>
                      </a:lnTo>
                      <a:lnTo>
                        <a:pt x="649954" y="1112053"/>
                      </a:lnTo>
                      <a:close/>
                      <a:moveTo>
                        <a:pt x="505602" y="1276658"/>
                      </a:moveTo>
                      <a:lnTo>
                        <a:pt x="554127" y="1271175"/>
                      </a:lnTo>
                      <a:lnTo>
                        <a:pt x="554568" y="1268799"/>
                      </a:lnTo>
                      <a:lnTo>
                        <a:pt x="554958" y="1271081"/>
                      </a:lnTo>
                      <a:lnTo>
                        <a:pt x="608645" y="1265013"/>
                      </a:lnTo>
                      <a:lnTo>
                        <a:pt x="592967" y="1200963"/>
                      </a:lnTo>
                      <a:lnTo>
                        <a:pt x="573235" y="1133016"/>
                      </a:lnTo>
                      <a:lnTo>
                        <a:pt x="571131" y="1117332"/>
                      </a:lnTo>
                      <a:lnTo>
                        <a:pt x="567435" y="1095082"/>
                      </a:lnTo>
                      <a:lnTo>
                        <a:pt x="568535" y="1047753"/>
                      </a:lnTo>
                      <a:lnTo>
                        <a:pt x="597227" y="1128234"/>
                      </a:lnTo>
                      <a:lnTo>
                        <a:pt x="613270" y="1176854"/>
                      </a:lnTo>
                      <a:lnTo>
                        <a:pt x="615984" y="1224481"/>
                      </a:lnTo>
                      <a:lnTo>
                        <a:pt x="617101" y="1264058"/>
                      </a:lnTo>
                      <a:lnTo>
                        <a:pt x="721673" y="1252240"/>
                      </a:lnTo>
                      <a:lnTo>
                        <a:pt x="712944" y="1095428"/>
                      </a:lnTo>
                      <a:lnTo>
                        <a:pt x="726528" y="1161010"/>
                      </a:lnTo>
                      <a:lnTo>
                        <a:pt x="723203" y="1218699"/>
                      </a:lnTo>
                      <a:lnTo>
                        <a:pt x="722703" y="1252124"/>
                      </a:lnTo>
                      <a:lnTo>
                        <a:pt x="780814" y="1245556"/>
                      </a:lnTo>
                      <a:lnTo>
                        <a:pt x="773071" y="1206726"/>
                      </a:lnTo>
                      <a:lnTo>
                        <a:pt x="766403" y="1167441"/>
                      </a:lnTo>
                      <a:lnTo>
                        <a:pt x="771940" y="1108488"/>
                      </a:lnTo>
                      <a:lnTo>
                        <a:pt x="787950" y="972736"/>
                      </a:lnTo>
                      <a:lnTo>
                        <a:pt x="795755" y="1013208"/>
                      </a:lnTo>
                      <a:lnTo>
                        <a:pt x="818647" y="1092630"/>
                      </a:lnTo>
                      <a:lnTo>
                        <a:pt x="820780" y="1121009"/>
                      </a:lnTo>
                      <a:lnTo>
                        <a:pt x="817636" y="1175572"/>
                      </a:lnTo>
                      <a:lnTo>
                        <a:pt x="816648" y="1241507"/>
                      </a:lnTo>
                      <a:lnTo>
                        <a:pt x="913079" y="1230609"/>
                      </a:lnTo>
                      <a:lnTo>
                        <a:pt x="906315" y="1124157"/>
                      </a:lnTo>
                      <a:cubicBezTo>
                        <a:pt x="903410" y="1006621"/>
                        <a:pt x="912700" y="866201"/>
                        <a:pt x="934826" y="719072"/>
                      </a:cubicBezTo>
                      <a:cubicBezTo>
                        <a:pt x="982029" y="405198"/>
                        <a:pt x="1076082" y="137686"/>
                        <a:pt x="1164858" y="64807"/>
                      </a:cubicBezTo>
                      <a:cubicBezTo>
                        <a:pt x="1106335" y="56006"/>
                        <a:pt x="1037021" y="166056"/>
                        <a:pt x="979606" y="340659"/>
                      </a:cubicBezTo>
                      <a:lnTo>
                        <a:pt x="968440" y="378767"/>
                      </a:lnTo>
                      <a:lnTo>
                        <a:pt x="975065" y="342593"/>
                      </a:lnTo>
                      <a:cubicBezTo>
                        <a:pt x="997198" y="229091"/>
                        <a:pt x="1020447" y="124133"/>
                        <a:pt x="1043664" y="33608"/>
                      </a:cubicBezTo>
                      <a:cubicBezTo>
                        <a:pt x="1002195" y="27372"/>
                        <a:pt x="923224" y="323907"/>
                        <a:pt x="867275" y="695940"/>
                      </a:cubicBezTo>
                      <a:lnTo>
                        <a:pt x="851226" y="811474"/>
                      </a:lnTo>
                      <a:lnTo>
                        <a:pt x="850157" y="708715"/>
                      </a:lnTo>
                      <a:lnTo>
                        <a:pt x="851885" y="542691"/>
                      </a:lnTo>
                      <a:lnTo>
                        <a:pt x="880633" y="385720"/>
                      </a:lnTo>
                      <a:cubicBezTo>
                        <a:pt x="902766" y="272218"/>
                        <a:pt x="926015" y="167261"/>
                        <a:pt x="949232" y="76735"/>
                      </a:cubicBezTo>
                      <a:cubicBezTo>
                        <a:pt x="928497" y="73617"/>
                        <a:pt x="898387" y="146192"/>
                        <a:pt x="866467" y="266051"/>
                      </a:cubicBezTo>
                      <a:lnTo>
                        <a:pt x="860817" y="289041"/>
                      </a:lnTo>
                      <a:lnTo>
                        <a:pt x="867058" y="176932"/>
                      </a:lnTo>
                      <a:cubicBezTo>
                        <a:pt x="870717" y="124058"/>
                        <a:pt x="874936" y="74003"/>
                        <a:pt x="879685" y="27517"/>
                      </a:cubicBezTo>
                      <a:cubicBezTo>
                        <a:pt x="848234" y="27517"/>
                        <a:pt x="821249" y="199070"/>
                        <a:pt x="809722" y="443563"/>
                      </a:cubicBezTo>
                      <a:lnTo>
                        <a:pt x="806336" y="541419"/>
                      </a:lnTo>
                      <a:lnTo>
                        <a:pt x="794785" y="603538"/>
                      </a:lnTo>
                      <a:lnTo>
                        <a:pt x="786903" y="652221"/>
                      </a:lnTo>
                      <a:lnTo>
                        <a:pt x="777420" y="518634"/>
                      </a:lnTo>
                      <a:cubicBezTo>
                        <a:pt x="771596" y="301680"/>
                        <a:pt x="796294" y="125131"/>
                        <a:pt x="846461" y="55101"/>
                      </a:cubicBezTo>
                      <a:cubicBezTo>
                        <a:pt x="752371" y="65735"/>
                        <a:pt x="710344" y="377408"/>
                        <a:pt x="752591" y="751245"/>
                      </a:cubicBezTo>
                      <a:lnTo>
                        <a:pt x="761867" y="818083"/>
                      </a:lnTo>
                      <a:lnTo>
                        <a:pt x="753953" y="875056"/>
                      </a:lnTo>
                      <a:lnTo>
                        <a:pt x="739319" y="1002102"/>
                      </a:lnTo>
                      <a:lnTo>
                        <a:pt x="719454" y="865495"/>
                      </a:lnTo>
                      <a:lnTo>
                        <a:pt x="705299" y="750939"/>
                      </a:lnTo>
                      <a:lnTo>
                        <a:pt x="705031" y="725116"/>
                      </a:lnTo>
                      <a:cubicBezTo>
                        <a:pt x="705031" y="472910"/>
                        <a:pt x="715566" y="229861"/>
                        <a:pt x="734559" y="43918"/>
                      </a:cubicBezTo>
                      <a:cubicBezTo>
                        <a:pt x="708349" y="43918"/>
                        <a:pt x="685241" y="163052"/>
                        <a:pt x="671596" y="344252"/>
                      </a:cubicBezTo>
                      <a:lnTo>
                        <a:pt x="668936" y="388226"/>
                      </a:lnTo>
                      <a:lnTo>
                        <a:pt x="663114" y="316212"/>
                      </a:lnTo>
                      <a:cubicBezTo>
                        <a:pt x="655117" y="200849"/>
                        <a:pt x="650409" y="93450"/>
                        <a:pt x="649405" y="0"/>
                      </a:cubicBezTo>
                      <a:cubicBezTo>
                        <a:pt x="607735" y="4710"/>
                        <a:pt x="608203" y="311581"/>
                        <a:pt x="650451" y="685417"/>
                      </a:cubicBezTo>
                      <a:lnTo>
                        <a:pt x="658913" y="750459"/>
                      </a:lnTo>
                      <a:lnTo>
                        <a:pt x="660172" y="862402"/>
                      </a:lnTo>
                      <a:lnTo>
                        <a:pt x="663552" y="945521"/>
                      </a:lnTo>
                      <a:lnTo>
                        <a:pt x="647794" y="863799"/>
                      </a:lnTo>
                      <a:lnTo>
                        <a:pt x="626571" y="766062"/>
                      </a:lnTo>
                      <a:lnTo>
                        <a:pt x="619170" y="688952"/>
                      </a:lnTo>
                      <a:cubicBezTo>
                        <a:pt x="576922" y="315116"/>
                        <a:pt x="508894" y="15880"/>
                        <a:pt x="467224" y="20589"/>
                      </a:cubicBezTo>
                      <a:lnTo>
                        <a:pt x="467225" y="20591"/>
                      </a:lnTo>
                      <a:cubicBezTo>
                        <a:pt x="487101" y="111908"/>
                        <a:pt x="506480" y="217649"/>
                        <a:pt x="524430" y="331886"/>
                      </a:cubicBezTo>
                      <a:lnTo>
                        <a:pt x="536244" y="413130"/>
                      </a:lnTo>
                      <a:lnTo>
                        <a:pt x="521021" y="361266"/>
                      </a:lnTo>
                      <a:cubicBezTo>
                        <a:pt x="467282" y="187682"/>
                        <a:pt x="418169" y="76709"/>
                        <a:pt x="392621" y="82558"/>
                      </a:cubicBezTo>
                      <a:cubicBezTo>
                        <a:pt x="452632" y="259573"/>
                        <a:pt x="517143" y="494141"/>
                        <a:pt x="573428" y="739986"/>
                      </a:cubicBezTo>
                      <a:lnTo>
                        <a:pt x="581598" y="777460"/>
                      </a:lnTo>
                      <a:lnTo>
                        <a:pt x="592095" y="879890"/>
                      </a:lnTo>
                      <a:lnTo>
                        <a:pt x="602582" y="1009611"/>
                      </a:lnTo>
                      <a:lnTo>
                        <a:pt x="563223" y="898254"/>
                      </a:lnTo>
                      <a:lnTo>
                        <a:pt x="552354" y="773874"/>
                      </a:lnTo>
                      <a:cubicBezTo>
                        <a:pt x="510106" y="400037"/>
                        <a:pt x="399582" y="105603"/>
                        <a:pt x="305492" y="116237"/>
                      </a:cubicBezTo>
                      <a:cubicBezTo>
                        <a:pt x="370022" y="173305"/>
                        <a:pt x="433498" y="339888"/>
                        <a:pt x="476239" y="552671"/>
                      </a:cubicBezTo>
                      <a:lnTo>
                        <a:pt x="507188" y="751790"/>
                      </a:lnTo>
                      <a:lnTo>
                        <a:pt x="491598" y="713381"/>
                      </a:lnTo>
                      <a:lnTo>
                        <a:pt x="466632" y="609701"/>
                      </a:lnTo>
                      <a:cubicBezTo>
                        <a:pt x="390456" y="308698"/>
                        <a:pt x="308503" y="87917"/>
                        <a:pt x="272735" y="96106"/>
                      </a:cubicBezTo>
                      <a:cubicBezTo>
                        <a:pt x="302741" y="184613"/>
                        <a:pt x="333871" y="287509"/>
                        <a:pt x="364536" y="399008"/>
                      </a:cubicBezTo>
                      <a:lnTo>
                        <a:pt x="378580" y="452463"/>
                      </a:lnTo>
                      <a:lnTo>
                        <a:pt x="374512" y="443584"/>
                      </a:lnTo>
                      <a:cubicBezTo>
                        <a:pt x="290220" y="265442"/>
                        <a:pt x="219763" y="152005"/>
                        <a:pt x="194148" y="162068"/>
                      </a:cubicBezTo>
                      <a:lnTo>
                        <a:pt x="194149" y="162069"/>
                      </a:lnTo>
                      <a:cubicBezTo>
                        <a:pt x="258399" y="286661"/>
                        <a:pt x="329968" y="442890"/>
                        <a:pt x="400642" y="612249"/>
                      </a:cubicBezTo>
                      <a:lnTo>
                        <a:pt x="447277" y="727421"/>
                      </a:lnTo>
                      <a:lnTo>
                        <a:pt x="453542" y="753534"/>
                      </a:lnTo>
                      <a:lnTo>
                        <a:pt x="470471" y="831181"/>
                      </a:lnTo>
                      <a:lnTo>
                        <a:pt x="437539" y="744506"/>
                      </a:lnTo>
                      <a:cubicBezTo>
                        <a:pt x="299975" y="394342"/>
                        <a:pt x="156817" y="122910"/>
                        <a:pt x="117786" y="138243"/>
                      </a:cubicBezTo>
                      <a:lnTo>
                        <a:pt x="117786" y="138245"/>
                      </a:lnTo>
                      <a:cubicBezTo>
                        <a:pt x="160620" y="221306"/>
                        <a:pt x="206706" y="318428"/>
                        <a:pt x="253611" y="424128"/>
                      </a:cubicBezTo>
                      <a:lnTo>
                        <a:pt x="291508" y="512233"/>
                      </a:lnTo>
                      <a:lnTo>
                        <a:pt x="242142" y="424000"/>
                      </a:lnTo>
                      <a:cubicBezTo>
                        <a:pt x="147208" y="266614"/>
                        <a:pt x="55083" y="174809"/>
                        <a:pt x="0" y="196448"/>
                      </a:cubicBezTo>
                      <a:cubicBezTo>
                        <a:pt x="102801" y="247677"/>
                        <a:pt x="254184" y="487452"/>
                        <a:pt x="370243" y="782876"/>
                      </a:cubicBezTo>
                      <a:cubicBezTo>
                        <a:pt x="424646" y="921356"/>
                        <a:pt x="465039" y="1056161"/>
                        <a:pt x="488439" y="1171381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0" name="フリーフォーム: 図形 1179">
                  <a:extLst>
                    <a:ext uri="{FF2B5EF4-FFF2-40B4-BE49-F238E27FC236}">
                      <a16:creationId xmlns:a16="http://schemas.microsoft.com/office/drawing/2014/main" id="{E3361B01-A25D-EDCB-876E-B0884D9A3273}"/>
                    </a:ext>
                  </a:extLst>
                </p:cNvPr>
                <p:cNvSpPr/>
                <p:nvPr/>
              </p:nvSpPr>
              <p:spPr>
                <a:xfrm rot="10413139" flipH="1">
                  <a:off x="5005708" y="4076614"/>
                  <a:ext cx="1164858" cy="1276658"/>
                </a:xfrm>
                <a:custGeom>
                  <a:avLst/>
                  <a:gdLst>
                    <a:gd name="connsiteX0" fmla="*/ 525542 w 1164858"/>
                    <a:gd name="connsiteY0" fmla="*/ 1161442 h 1276658"/>
                    <a:gd name="connsiteX1" fmla="*/ 520670 w 1164858"/>
                    <a:gd name="connsiteY1" fmla="*/ 1132982 h 1276658"/>
                    <a:gd name="connsiteX2" fmla="*/ 492890 w 1164858"/>
                    <a:gd name="connsiteY2" fmla="*/ 1025942 h 1276658"/>
                    <a:gd name="connsiteX3" fmla="*/ 520865 w 1164858"/>
                    <a:gd name="connsiteY3" fmla="*/ 1104410 h 1276658"/>
                    <a:gd name="connsiteX4" fmla="*/ 527316 w 1164858"/>
                    <a:gd name="connsiteY4" fmla="*/ 1123962 h 1276658"/>
                    <a:gd name="connsiteX5" fmla="*/ 868361 w 1164858"/>
                    <a:gd name="connsiteY5" fmla="*/ 1130536 h 1276658"/>
                    <a:gd name="connsiteX6" fmla="*/ 862460 w 1164858"/>
                    <a:gd name="connsiteY6" fmla="*/ 1107011 h 1276658"/>
                    <a:gd name="connsiteX7" fmla="*/ 866372 w 1164858"/>
                    <a:gd name="connsiteY7" fmla="*/ 1065361 h 1276658"/>
                    <a:gd name="connsiteX8" fmla="*/ 867405 w 1164858"/>
                    <a:gd name="connsiteY8" fmla="*/ 1056610 h 1276658"/>
                    <a:gd name="connsiteX9" fmla="*/ 866327 w 1164858"/>
                    <a:gd name="connsiteY9" fmla="*/ 1093919 h 1276658"/>
                    <a:gd name="connsiteX10" fmla="*/ 669117 w 1164858"/>
                    <a:gd name="connsiteY10" fmla="*/ 1224054 h 1276658"/>
                    <a:gd name="connsiteX11" fmla="*/ 650986 w 1164858"/>
                    <a:gd name="connsiteY11" fmla="*/ 1161621 h 1276658"/>
                    <a:gd name="connsiteX12" fmla="*/ 649954 w 1164858"/>
                    <a:gd name="connsiteY12" fmla="*/ 1112053 h 1276658"/>
                    <a:gd name="connsiteX13" fmla="*/ 505602 w 1164858"/>
                    <a:gd name="connsiteY13" fmla="*/ 1276658 h 1276658"/>
                    <a:gd name="connsiteX14" fmla="*/ 554127 w 1164858"/>
                    <a:gd name="connsiteY14" fmla="*/ 1271175 h 1276658"/>
                    <a:gd name="connsiteX15" fmla="*/ 554568 w 1164858"/>
                    <a:gd name="connsiteY15" fmla="*/ 1268799 h 1276658"/>
                    <a:gd name="connsiteX16" fmla="*/ 554958 w 1164858"/>
                    <a:gd name="connsiteY16" fmla="*/ 1271081 h 1276658"/>
                    <a:gd name="connsiteX17" fmla="*/ 608645 w 1164858"/>
                    <a:gd name="connsiteY17" fmla="*/ 1265013 h 1276658"/>
                    <a:gd name="connsiteX18" fmla="*/ 592967 w 1164858"/>
                    <a:gd name="connsiteY18" fmla="*/ 1200963 h 1276658"/>
                    <a:gd name="connsiteX19" fmla="*/ 573235 w 1164858"/>
                    <a:gd name="connsiteY19" fmla="*/ 1133016 h 1276658"/>
                    <a:gd name="connsiteX20" fmla="*/ 571131 w 1164858"/>
                    <a:gd name="connsiteY20" fmla="*/ 1117332 h 1276658"/>
                    <a:gd name="connsiteX21" fmla="*/ 567435 w 1164858"/>
                    <a:gd name="connsiteY21" fmla="*/ 1095082 h 1276658"/>
                    <a:gd name="connsiteX22" fmla="*/ 568535 w 1164858"/>
                    <a:gd name="connsiteY22" fmla="*/ 1047753 h 1276658"/>
                    <a:gd name="connsiteX23" fmla="*/ 597227 w 1164858"/>
                    <a:gd name="connsiteY23" fmla="*/ 1128234 h 1276658"/>
                    <a:gd name="connsiteX24" fmla="*/ 613270 w 1164858"/>
                    <a:gd name="connsiteY24" fmla="*/ 1176854 h 1276658"/>
                    <a:gd name="connsiteX25" fmla="*/ 615984 w 1164858"/>
                    <a:gd name="connsiteY25" fmla="*/ 1224481 h 1276658"/>
                    <a:gd name="connsiteX26" fmla="*/ 617101 w 1164858"/>
                    <a:gd name="connsiteY26" fmla="*/ 1264058 h 1276658"/>
                    <a:gd name="connsiteX27" fmla="*/ 721673 w 1164858"/>
                    <a:gd name="connsiteY27" fmla="*/ 1252240 h 1276658"/>
                    <a:gd name="connsiteX28" fmla="*/ 712944 w 1164858"/>
                    <a:gd name="connsiteY28" fmla="*/ 1095428 h 1276658"/>
                    <a:gd name="connsiteX29" fmla="*/ 726528 w 1164858"/>
                    <a:gd name="connsiteY29" fmla="*/ 1161010 h 1276658"/>
                    <a:gd name="connsiteX30" fmla="*/ 723203 w 1164858"/>
                    <a:gd name="connsiteY30" fmla="*/ 1218699 h 1276658"/>
                    <a:gd name="connsiteX31" fmla="*/ 722703 w 1164858"/>
                    <a:gd name="connsiteY31" fmla="*/ 1252124 h 1276658"/>
                    <a:gd name="connsiteX32" fmla="*/ 780814 w 1164858"/>
                    <a:gd name="connsiteY32" fmla="*/ 1245556 h 1276658"/>
                    <a:gd name="connsiteX33" fmla="*/ 773071 w 1164858"/>
                    <a:gd name="connsiteY33" fmla="*/ 1206726 h 1276658"/>
                    <a:gd name="connsiteX34" fmla="*/ 766403 w 1164858"/>
                    <a:gd name="connsiteY34" fmla="*/ 1167441 h 1276658"/>
                    <a:gd name="connsiteX35" fmla="*/ 771940 w 1164858"/>
                    <a:gd name="connsiteY35" fmla="*/ 1108488 h 1276658"/>
                    <a:gd name="connsiteX36" fmla="*/ 787950 w 1164858"/>
                    <a:gd name="connsiteY36" fmla="*/ 972736 h 1276658"/>
                    <a:gd name="connsiteX37" fmla="*/ 795755 w 1164858"/>
                    <a:gd name="connsiteY37" fmla="*/ 1013208 h 1276658"/>
                    <a:gd name="connsiteX38" fmla="*/ 818647 w 1164858"/>
                    <a:gd name="connsiteY38" fmla="*/ 1092630 h 1276658"/>
                    <a:gd name="connsiteX39" fmla="*/ 820780 w 1164858"/>
                    <a:gd name="connsiteY39" fmla="*/ 1121009 h 1276658"/>
                    <a:gd name="connsiteX40" fmla="*/ 817636 w 1164858"/>
                    <a:gd name="connsiteY40" fmla="*/ 1175572 h 1276658"/>
                    <a:gd name="connsiteX41" fmla="*/ 816648 w 1164858"/>
                    <a:gd name="connsiteY41" fmla="*/ 1241507 h 1276658"/>
                    <a:gd name="connsiteX42" fmla="*/ 913079 w 1164858"/>
                    <a:gd name="connsiteY42" fmla="*/ 1230609 h 1276658"/>
                    <a:gd name="connsiteX43" fmla="*/ 906315 w 1164858"/>
                    <a:gd name="connsiteY43" fmla="*/ 1124157 h 1276658"/>
                    <a:gd name="connsiteX44" fmla="*/ 934826 w 1164858"/>
                    <a:gd name="connsiteY44" fmla="*/ 719072 h 1276658"/>
                    <a:gd name="connsiteX45" fmla="*/ 1164858 w 1164858"/>
                    <a:gd name="connsiteY45" fmla="*/ 64807 h 1276658"/>
                    <a:gd name="connsiteX46" fmla="*/ 979606 w 1164858"/>
                    <a:gd name="connsiteY46" fmla="*/ 340659 h 1276658"/>
                    <a:gd name="connsiteX47" fmla="*/ 968440 w 1164858"/>
                    <a:gd name="connsiteY47" fmla="*/ 378767 h 1276658"/>
                    <a:gd name="connsiteX48" fmla="*/ 975065 w 1164858"/>
                    <a:gd name="connsiteY48" fmla="*/ 342593 h 1276658"/>
                    <a:gd name="connsiteX49" fmla="*/ 1043664 w 1164858"/>
                    <a:gd name="connsiteY49" fmla="*/ 33608 h 1276658"/>
                    <a:gd name="connsiteX50" fmla="*/ 867275 w 1164858"/>
                    <a:gd name="connsiteY50" fmla="*/ 695940 h 1276658"/>
                    <a:gd name="connsiteX51" fmla="*/ 851226 w 1164858"/>
                    <a:gd name="connsiteY51" fmla="*/ 811474 h 1276658"/>
                    <a:gd name="connsiteX52" fmla="*/ 850157 w 1164858"/>
                    <a:gd name="connsiteY52" fmla="*/ 708715 h 1276658"/>
                    <a:gd name="connsiteX53" fmla="*/ 851885 w 1164858"/>
                    <a:gd name="connsiteY53" fmla="*/ 542691 h 1276658"/>
                    <a:gd name="connsiteX54" fmla="*/ 880633 w 1164858"/>
                    <a:gd name="connsiteY54" fmla="*/ 385720 h 1276658"/>
                    <a:gd name="connsiteX55" fmla="*/ 949232 w 1164858"/>
                    <a:gd name="connsiteY55" fmla="*/ 76735 h 1276658"/>
                    <a:gd name="connsiteX56" fmla="*/ 866467 w 1164858"/>
                    <a:gd name="connsiteY56" fmla="*/ 266051 h 1276658"/>
                    <a:gd name="connsiteX57" fmla="*/ 860817 w 1164858"/>
                    <a:gd name="connsiteY57" fmla="*/ 289041 h 1276658"/>
                    <a:gd name="connsiteX58" fmla="*/ 867058 w 1164858"/>
                    <a:gd name="connsiteY58" fmla="*/ 176932 h 1276658"/>
                    <a:gd name="connsiteX59" fmla="*/ 879685 w 1164858"/>
                    <a:gd name="connsiteY59" fmla="*/ 27517 h 1276658"/>
                    <a:gd name="connsiteX60" fmla="*/ 809722 w 1164858"/>
                    <a:gd name="connsiteY60" fmla="*/ 443563 h 1276658"/>
                    <a:gd name="connsiteX61" fmla="*/ 806336 w 1164858"/>
                    <a:gd name="connsiteY61" fmla="*/ 541419 h 1276658"/>
                    <a:gd name="connsiteX62" fmla="*/ 794785 w 1164858"/>
                    <a:gd name="connsiteY62" fmla="*/ 603538 h 1276658"/>
                    <a:gd name="connsiteX63" fmla="*/ 786903 w 1164858"/>
                    <a:gd name="connsiteY63" fmla="*/ 652221 h 1276658"/>
                    <a:gd name="connsiteX64" fmla="*/ 777420 w 1164858"/>
                    <a:gd name="connsiteY64" fmla="*/ 518634 h 1276658"/>
                    <a:gd name="connsiteX65" fmla="*/ 846461 w 1164858"/>
                    <a:gd name="connsiteY65" fmla="*/ 55101 h 1276658"/>
                    <a:gd name="connsiteX66" fmla="*/ 752591 w 1164858"/>
                    <a:gd name="connsiteY66" fmla="*/ 751245 h 1276658"/>
                    <a:gd name="connsiteX67" fmla="*/ 761867 w 1164858"/>
                    <a:gd name="connsiteY67" fmla="*/ 818083 h 1276658"/>
                    <a:gd name="connsiteX68" fmla="*/ 753953 w 1164858"/>
                    <a:gd name="connsiteY68" fmla="*/ 875056 h 1276658"/>
                    <a:gd name="connsiteX69" fmla="*/ 739319 w 1164858"/>
                    <a:gd name="connsiteY69" fmla="*/ 1002102 h 1276658"/>
                    <a:gd name="connsiteX70" fmla="*/ 719454 w 1164858"/>
                    <a:gd name="connsiteY70" fmla="*/ 865495 h 1276658"/>
                    <a:gd name="connsiteX71" fmla="*/ 705299 w 1164858"/>
                    <a:gd name="connsiteY71" fmla="*/ 750939 h 1276658"/>
                    <a:gd name="connsiteX72" fmla="*/ 705031 w 1164858"/>
                    <a:gd name="connsiteY72" fmla="*/ 725116 h 1276658"/>
                    <a:gd name="connsiteX73" fmla="*/ 734559 w 1164858"/>
                    <a:gd name="connsiteY73" fmla="*/ 43918 h 1276658"/>
                    <a:gd name="connsiteX74" fmla="*/ 671596 w 1164858"/>
                    <a:gd name="connsiteY74" fmla="*/ 344252 h 1276658"/>
                    <a:gd name="connsiteX75" fmla="*/ 668936 w 1164858"/>
                    <a:gd name="connsiteY75" fmla="*/ 388226 h 1276658"/>
                    <a:gd name="connsiteX76" fmla="*/ 663114 w 1164858"/>
                    <a:gd name="connsiteY76" fmla="*/ 316212 h 1276658"/>
                    <a:gd name="connsiteX77" fmla="*/ 649405 w 1164858"/>
                    <a:gd name="connsiteY77" fmla="*/ 0 h 1276658"/>
                    <a:gd name="connsiteX78" fmla="*/ 650451 w 1164858"/>
                    <a:gd name="connsiteY78" fmla="*/ 685417 h 1276658"/>
                    <a:gd name="connsiteX79" fmla="*/ 658913 w 1164858"/>
                    <a:gd name="connsiteY79" fmla="*/ 750459 h 1276658"/>
                    <a:gd name="connsiteX80" fmla="*/ 660172 w 1164858"/>
                    <a:gd name="connsiteY80" fmla="*/ 862402 h 1276658"/>
                    <a:gd name="connsiteX81" fmla="*/ 663552 w 1164858"/>
                    <a:gd name="connsiteY81" fmla="*/ 945521 h 1276658"/>
                    <a:gd name="connsiteX82" fmla="*/ 647794 w 1164858"/>
                    <a:gd name="connsiteY82" fmla="*/ 863799 h 1276658"/>
                    <a:gd name="connsiteX83" fmla="*/ 626571 w 1164858"/>
                    <a:gd name="connsiteY83" fmla="*/ 766062 h 1276658"/>
                    <a:gd name="connsiteX84" fmla="*/ 619170 w 1164858"/>
                    <a:gd name="connsiteY84" fmla="*/ 688952 h 1276658"/>
                    <a:gd name="connsiteX85" fmla="*/ 467224 w 1164858"/>
                    <a:gd name="connsiteY85" fmla="*/ 20589 h 1276658"/>
                    <a:gd name="connsiteX86" fmla="*/ 467225 w 1164858"/>
                    <a:gd name="connsiteY86" fmla="*/ 20591 h 1276658"/>
                    <a:gd name="connsiteX87" fmla="*/ 524430 w 1164858"/>
                    <a:gd name="connsiteY87" fmla="*/ 331886 h 1276658"/>
                    <a:gd name="connsiteX88" fmla="*/ 536244 w 1164858"/>
                    <a:gd name="connsiteY88" fmla="*/ 413130 h 1276658"/>
                    <a:gd name="connsiteX89" fmla="*/ 521021 w 1164858"/>
                    <a:gd name="connsiteY89" fmla="*/ 361266 h 1276658"/>
                    <a:gd name="connsiteX90" fmla="*/ 392621 w 1164858"/>
                    <a:gd name="connsiteY90" fmla="*/ 82558 h 1276658"/>
                    <a:gd name="connsiteX91" fmla="*/ 573428 w 1164858"/>
                    <a:gd name="connsiteY91" fmla="*/ 739986 h 1276658"/>
                    <a:gd name="connsiteX92" fmla="*/ 581598 w 1164858"/>
                    <a:gd name="connsiteY92" fmla="*/ 777460 h 1276658"/>
                    <a:gd name="connsiteX93" fmla="*/ 592095 w 1164858"/>
                    <a:gd name="connsiteY93" fmla="*/ 879890 h 1276658"/>
                    <a:gd name="connsiteX94" fmla="*/ 602582 w 1164858"/>
                    <a:gd name="connsiteY94" fmla="*/ 1009611 h 1276658"/>
                    <a:gd name="connsiteX95" fmla="*/ 563223 w 1164858"/>
                    <a:gd name="connsiteY95" fmla="*/ 898254 h 1276658"/>
                    <a:gd name="connsiteX96" fmla="*/ 552354 w 1164858"/>
                    <a:gd name="connsiteY96" fmla="*/ 773874 h 1276658"/>
                    <a:gd name="connsiteX97" fmla="*/ 305492 w 1164858"/>
                    <a:gd name="connsiteY97" fmla="*/ 116237 h 1276658"/>
                    <a:gd name="connsiteX98" fmla="*/ 476239 w 1164858"/>
                    <a:gd name="connsiteY98" fmla="*/ 552671 h 1276658"/>
                    <a:gd name="connsiteX99" fmla="*/ 507188 w 1164858"/>
                    <a:gd name="connsiteY99" fmla="*/ 751790 h 1276658"/>
                    <a:gd name="connsiteX100" fmla="*/ 491598 w 1164858"/>
                    <a:gd name="connsiteY100" fmla="*/ 713381 h 1276658"/>
                    <a:gd name="connsiteX101" fmla="*/ 466632 w 1164858"/>
                    <a:gd name="connsiteY101" fmla="*/ 609701 h 1276658"/>
                    <a:gd name="connsiteX102" fmla="*/ 272735 w 1164858"/>
                    <a:gd name="connsiteY102" fmla="*/ 96106 h 1276658"/>
                    <a:gd name="connsiteX103" fmla="*/ 364536 w 1164858"/>
                    <a:gd name="connsiteY103" fmla="*/ 399008 h 1276658"/>
                    <a:gd name="connsiteX104" fmla="*/ 378580 w 1164858"/>
                    <a:gd name="connsiteY104" fmla="*/ 452463 h 1276658"/>
                    <a:gd name="connsiteX105" fmla="*/ 374512 w 1164858"/>
                    <a:gd name="connsiteY105" fmla="*/ 443584 h 1276658"/>
                    <a:gd name="connsiteX106" fmla="*/ 194148 w 1164858"/>
                    <a:gd name="connsiteY106" fmla="*/ 162068 h 1276658"/>
                    <a:gd name="connsiteX107" fmla="*/ 194149 w 1164858"/>
                    <a:gd name="connsiteY107" fmla="*/ 162069 h 1276658"/>
                    <a:gd name="connsiteX108" fmla="*/ 400642 w 1164858"/>
                    <a:gd name="connsiteY108" fmla="*/ 612249 h 1276658"/>
                    <a:gd name="connsiteX109" fmla="*/ 447277 w 1164858"/>
                    <a:gd name="connsiteY109" fmla="*/ 727421 h 1276658"/>
                    <a:gd name="connsiteX110" fmla="*/ 453542 w 1164858"/>
                    <a:gd name="connsiteY110" fmla="*/ 753534 h 1276658"/>
                    <a:gd name="connsiteX111" fmla="*/ 470471 w 1164858"/>
                    <a:gd name="connsiteY111" fmla="*/ 831181 h 1276658"/>
                    <a:gd name="connsiteX112" fmla="*/ 437539 w 1164858"/>
                    <a:gd name="connsiteY112" fmla="*/ 744506 h 1276658"/>
                    <a:gd name="connsiteX113" fmla="*/ 117786 w 1164858"/>
                    <a:gd name="connsiteY113" fmla="*/ 138243 h 1276658"/>
                    <a:gd name="connsiteX114" fmla="*/ 117786 w 1164858"/>
                    <a:gd name="connsiteY114" fmla="*/ 138245 h 1276658"/>
                    <a:gd name="connsiteX115" fmla="*/ 253611 w 1164858"/>
                    <a:gd name="connsiteY115" fmla="*/ 424128 h 1276658"/>
                    <a:gd name="connsiteX116" fmla="*/ 291508 w 1164858"/>
                    <a:gd name="connsiteY116" fmla="*/ 512233 h 1276658"/>
                    <a:gd name="connsiteX117" fmla="*/ 242142 w 1164858"/>
                    <a:gd name="connsiteY117" fmla="*/ 424000 h 1276658"/>
                    <a:gd name="connsiteX118" fmla="*/ 0 w 1164858"/>
                    <a:gd name="connsiteY118" fmla="*/ 196448 h 1276658"/>
                    <a:gd name="connsiteX119" fmla="*/ 370243 w 1164858"/>
                    <a:gd name="connsiteY119" fmla="*/ 782876 h 1276658"/>
                    <a:gd name="connsiteX120" fmla="*/ 488439 w 1164858"/>
                    <a:gd name="connsiteY120" fmla="*/ 1171381 h 1276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</a:cxnLst>
                  <a:rect l="l" t="t" r="r" b="b"/>
                  <a:pathLst>
                    <a:path w="1164858" h="1276658">
                      <a:moveTo>
                        <a:pt x="525542" y="1161442"/>
                      </a:moveTo>
                      <a:lnTo>
                        <a:pt x="520670" y="1132982"/>
                      </a:lnTo>
                      <a:lnTo>
                        <a:pt x="492890" y="1025942"/>
                      </a:lnTo>
                      <a:lnTo>
                        <a:pt x="520865" y="1104410"/>
                      </a:lnTo>
                      <a:lnTo>
                        <a:pt x="527316" y="1123962"/>
                      </a:lnTo>
                      <a:close/>
                      <a:moveTo>
                        <a:pt x="868361" y="1130536"/>
                      </a:moveTo>
                      <a:lnTo>
                        <a:pt x="862460" y="1107011"/>
                      </a:lnTo>
                      <a:lnTo>
                        <a:pt x="866372" y="1065361"/>
                      </a:lnTo>
                      <a:lnTo>
                        <a:pt x="867405" y="1056610"/>
                      </a:lnTo>
                      <a:lnTo>
                        <a:pt x="866327" y="1093919"/>
                      </a:lnTo>
                      <a:close/>
                      <a:moveTo>
                        <a:pt x="669117" y="1224054"/>
                      </a:moveTo>
                      <a:lnTo>
                        <a:pt x="650986" y="1161621"/>
                      </a:lnTo>
                      <a:lnTo>
                        <a:pt x="649954" y="1112053"/>
                      </a:lnTo>
                      <a:close/>
                      <a:moveTo>
                        <a:pt x="505602" y="1276658"/>
                      </a:moveTo>
                      <a:lnTo>
                        <a:pt x="554127" y="1271175"/>
                      </a:lnTo>
                      <a:lnTo>
                        <a:pt x="554568" y="1268799"/>
                      </a:lnTo>
                      <a:lnTo>
                        <a:pt x="554958" y="1271081"/>
                      </a:lnTo>
                      <a:lnTo>
                        <a:pt x="608645" y="1265013"/>
                      </a:lnTo>
                      <a:lnTo>
                        <a:pt x="592967" y="1200963"/>
                      </a:lnTo>
                      <a:lnTo>
                        <a:pt x="573235" y="1133016"/>
                      </a:lnTo>
                      <a:lnTo>
                        <a:pt x="571131" y="1117332"/>
                      </a:lnTo>
                      <a:lnTo>
                        <a:pt x="567435" y="1095082"/>
                      </a:lnTo>
                      <a:lnTo>
                        <a:pt x="568535" y="1047753"/>
                      </a:lnTo>
                      <a:lnTo>
                        <a:pt x="597227" y="1128234"/>
                      </a:lnTo>
                      <a:lnTo>
                        <a:pt x="613270" y="1176854"/>
                      </a:lnTo>
                      <a:lnTo>
                        <a:pt x="615984" y="1224481"/>
                      </a:lnTo>
                      <a:lnTo>
                        <a:pt x="617101" y="1264058"/>
                      </a:lnTo>
                      <a:lnTo>
                        <a:pt x="721673" y="1252240"/>
                      </a:lnTo>
                      <a:lnTo>
                        <a:pt x="712944" y="1095428"/>
                      </a:lnTo>
                      <a:lnTo>
                        <a:pt x="726528" y="1161010"/>
                      </a:lnTo>
                      <a:lnTo>
                        <a:pt x="723203" y="1218699"/>
                      </a:lnTo>
                      <a:lnTo>
                        <a:pt x="722703" y="1252124"/>
                      </a:lnTo>
                      <a:lnTo>
                        <a:pt x="780814" y="1245556"/>
                      </a:lnTo>
                      <a:lnTo>
                        <a:pt x="773071" y="1206726"/>
                      </a:lnTo>
                      <a:lnTo>
                        <a:pt x="766403" y="1167441"/>
                      </a:lnTo>
                      <a:lnTo>
                        <a:pt x="771940" y="1108488"/>
                      </a:lnTo>
                      <a:lnTo>
                        <a:pt x="787950" y="972736"/>
                      </a:lnTo>
                      <a:lnTo>
                        <a:pt x="795755" y="1013208"/>
                      </a:lnTo>
                      <a:lnTo>
                        <a:pt x="818647" y="1092630"/>
                      </a:lnTo>
                      <a:lnTo>
                        <a:pt x="820780" y="1121009"/>
                      </a:lnTo>
                      <a:lnTo>
                        <a:pt x="817636" y="1175572"/>
                      </a:lnTo>
                      <a:lnTo>
                        <a:pt x="816648" y="1241507"/>
                      </a:lnTo>
                      <a:lnTo>
                        <a:pt x="913079" y="1230609"/>
                      </a:lnTo>
                      <a:lnTo>
                        <a:pt x="906315" y="1124157"/>
                      </a:lnTo>
                      <a:cubicBezTo>
                        <a:pt x="903410" y="1006621"/>
                        <a:pt x="912700" y="866201"/>
                        <a:pt x="934826" y="719072"/>
                      </a:cubicBezTo>
                      <a:cubicBezTo>
                        <a:pt x="982029" y="405198"/>
                        <a:pt x="1076082" y="137686"/>
                        <a:pt x="1164858" y="64807"/>
                      </a:cubicBezTo>
                      <a:cubicBezTo>
                        <a:pt x="1106335" y="56006"/>
                        <a:pt x="1037021" y="166056"/>
                        <a:pt x="979606" y="340659"/>
                      </a:cubicBezTo>
                      <a:lnTo>
                        <a:pt x="968440" y="378767"/>
                      </a:lnTo>
                      <a:lnTo>
                        <a:pt x="975065" y="342593"/>
                      </a:lnTo>
                      <a:cubicBezTo>
                        <a:pt x="997198" y="229091"/>
                        <a:pt x="1020447" y="124133"/>
                        <a:pt x="1043664" y="33608"/>
                      </a:cubicBezTo>
                      <a:cubicBezTo>
                        <a:pt x="1002195" y="27372"/>
                        <a:pt x="923224" y="323907"/>
                        <a:pt x="867275" y="695940"/>
                      </a:cubicBezTo>
                      <a:lnTo>
                        <a:pt x="851226" y="811474"/>
                      </a:lnTo>
                      <a:lnTo>
                        <a:pt x="850157" y="708715"/>
                      </a:lnTo>
                      <a:lnTo>
                        <a:pt x="851885" y="542691"/>
                      </a:lnTo>
                      <a:lnTo>
                        <a:pt x="880633" y="385720"/>
                      </a:lnTo>
                      <a:cubicBezTo>
                        <a:pt x="902766" y="272218"/>
                        <a:pt x="926015" y="167261"/>
                        <a:pt x="949232" y="76735"/>
                      </a:cubicBezTo>
                      <a:cubicBezTo>
                        <a:pt x="928497" y="73617"/>
                        <a:pt x="898387" y="146192"/>
                        <a:pt x="866467" y="266051"/>
                      </a:cubicBezTo>
                      <a:lnTo>
                        <a:pt x="860817" y="289041"/>
                      </a:lnTo>
                      <a:lnTo>
                        <a:pt x="867058" y="176932"/>
                      </a:lnTo>
                      <a:cubicBezTo>
                        <a:pt x="870717" y="124058"/>
                        <a:pt x="874936" y="74003"/>
                        <a:pt x="879685" y="27517"/>
                      </a:cubicBezTo>
                      <a:cubicBezTo>
                        <a:pt x="848234" y="27517"/>
                        <a:pt x="821249" y="199070"/>
                        <a:pt x="809722" y="443563"/>
                      </a:cubicBezTo>
                      <a:lnTo>
                        <a:pt x="806336" y="541419"/>
                      </a:lnTo>
                      <a:lnTo>
                        <a:pt x="794785" y="603538"/>
                      </a:lnTo>
                      <a:lnTo>
                        <a:pt x="786903" y="652221"/>
                      </a:lnTo>
                      <a:lnTo>
                        <a:pt x="777420" y="518634"/>
                      </a:lnTo>
                      <a:cubicBezTo>
                        <a:pt x="771596" y="301680"/>
                        <a:pt x="796294" y="125131"/>
                        <a:pt x="846461" y="55101"/>
                      </a:cubicBezTo>
                      <a:cubicBezTo>
                        <a:pt x="752371" y="65735"/>
                        <a:pt x="710344" y="377408"/>
                        <a:pt x="752591" y="751245"/>
                      </a:cubicBezTo>
                      <a:lnTo>
                        <a:pt x="761867" y="818083"/>
                      </a:lnTo>
                      <a:lnTo>
                        <a:pt x="753953" y="875056"/>
                      </a:lnTo>
                      <a:lnTo>
                        <a:pt x="739319" y="1002102"/>
                      </a:lnTo>
                      <a:lnTo>
                        <a:pt x="719454" y="865495"/>
                      </a:lnTo>
                      <a:lnTo>
                        <a:pt x="705299" y="750939"/>
                      </a:lnTo>
                      <a:lnTo>
                        <a:pt x="705031" y="725116"/>
                      </a:lnTo>
                      <a:cubicBezTo>
                        <a:pt x="705031" y="472910"/>
                        <a:pt x="715566" y="229861"/>
                        <a:pt x="734559" y="43918"/>
                      </a:cubicBezTo>
                      <a:cubicBezTo>
                        <a:pt x="708349" y="43918"/>
                        <a:pt x="685241" y="163052"/>
                        <a:pt x="671596" y="344252"/>
                      </a:cubicBezTo>
                      <a:lnTo>
                        <a:pt x="668936" y="388226"/>
                      </a:lnTo>
                      <a:lnTo>
                        <a:pt x="663114" y="316212"/>
                      </a:lnTo>
                      <a:cubicBezTo>
                        <a:pt x="655117" y="200849"/>
                        <a:pt x="650409" y="93450"/>
                        <a:pt x="649405" y="0"/>
                      </a:cubicBezTo>
                      <a:cubicBezTo>
                        <a:pt x="607735" y="4710"/>
                        <a:pt x="608203" y="311581"/>
                        <a:pt x="650451" y="685417"/>
                      </a:cubicBezTo>
                      <a:lnTo>
                        <a:pt x="658913" y="750459"/>
                      </a:lnTo>
                      <a:lnTo>
                        <a:pt x="660172" y="862402"/>
                      </a:lnTo>
                      <a:lnTo>
                        <a:pt x="663552" y="945521"/>
                      </a:lnTo>
                      <a:lnTo>
                        <a:pt x="647794" y="863799"/>
                      </a:lnTo>
                      <a:lnTo>
                        <a:pt x="626571" y="766062"/>
                      </a:lnTo>
                      <a:lnTo>
                        <a:pt x="619170" y="688952"/>
                      </a:lnTo>
                      <a:cubicBezTo>
                        <a:pt x="576922" y="315116"/>
                        <a:pt x="508894" y="15880"/>
                        <a:pt x="467224" y="20589"/>
                      </a:cubicBezTo>
                      <a:lnTo>
                        <a:pt x="467225" y="20591"/>
                      </a:lnTo>
                      <a:cubicBezTo>
                        <a:pt x="487101" y="111908"/>
                        <a:pt x="506480" y="217649"/>
                        <a:pt x="524430" y="331886"/>
                      </a:cubicBezTo>
                      <a:lnTo>
                        <a:pt x="536244" y="413130"/>
                      </a:lnTo>
                      <a:lnTo>
                        <a:pt x="521021" y="361266"/>
                      </a:lnTo>
                      <a:cubicBezTo>
                        <a:pt x="467282" y="187682"/>
                        <a:pt x="418169" y="76709"/>
                        <a:pt x="392621" y="82558"/>
                      </a:cubicBezTo>
                      <a:cubicBezTo>
                        <a:pt x="452632" y="259573"/>
                        <a:pt x="517143" y="494141"/>
                        <a:pt x="573428" y="739986"/>
                      </a:cubicBezTo>
                      <a:lnTo>
                        <a:pt x="581598" y="777460"/>
                      </a:lnTo>
                      <a:lnTo>
                        <a:pt x="592095" y="879890"/>
                      </a:lnTo>
                      <a:lnTo>
                        <a:pt x="602582" y="1009611"/>
                      </a:lnTo>
                      <a:lnTo>
                        <a:pt x="563223" y="898254"/>
                      </a:lnTo>
                      <a:lnTo>
                        <a:pt x="552354" y="773874"/>
                      </a:lnTo>
                      <a:cubicBezTo>
                        <a:pt x="510106" y="400037"/>
                        <a:pt x="399582" y="105603"/>
                        <a:pt x="305492" y="116237"/>
                      </a:cubicBezTo>
                      <a:cubicBezTo>
                        <a:pt x="370022" y="173305"/>
                        <a:pt x="433498" y="339888"/>
                        <a:pt x="476239" y="552671"/>
                      </a:cubicBezTo>
                      <a:lnTo>
                        <a:pt x="507188" y="751790"/>
                      </a:lnTo>
                      <a:lnTo>
                        <a:pt x="491598" y="713381"/>
                      </a:lnTo>
                      <a:lnTo>
                        <a:pt x="466632" y="609701"/>
                      </a:lnTo>
                      <a:cubicBezTo>
                        <a:pt x="390456" y="308698"/>
                        <a:pt x="308503" y="87917"/>
                        <a:pt x="272735" y="96106"/>
                      </a:cubicBezTo>
                      <a:cubicBezTo>
                        <a:pt x="302741" y="184613"/>
                        <a:pt x="333871" y="287509"/>
                        <a:pt x="364536" y="399008"/>
                      </a:cubicBezTo>
                      <a:lnTo>
                        <a:pt x="378580" y="452463"/>
                      </a:lnTo>
                      <a:lnTo>
                        <a:pt x="374512" y="443584"/>
                      </a:lnTo>
                      <a:cubicBezTo>
                        <a:pt x="290220" y="265442"/>
                        <a:pt x="219763" y="152005"/>
                        <a:pt x="194148" y="162068"/>
                      </a:cubicBezTo>
                      <a:lnTo>
                        <a:pt x="194149" y="162069"/>
                      </a:lnTo>
                      <a:cubicBezTo>
                        <a:pt x="258399" y="286661"/>
                        <a:pt x="329968" y="442890"/>
                        <a:pt x="400642" y="612249"/>
                      </a:cubicBezTo>
                      <a:lnTo>
                        <a:pt x="447277" y="727421"/>
                      </a:lnTo>
                      <a:lnTo>
                        <a:pt x="453542" y="753534"/>
                      </a:lnTo>
                      <a:lnTo>
                        <a:pt x="470471" y="831181"/>
                      </a:lnTo>
                      <a:lnTo>
                        <a:pt x="437539" y="744506"/>
                      </a:lnTo>
                      <a:cubicBezTo>
                        <a:pt x="299975" y="394342"/>
                        <a:pt x="156817" y="122910"/>
                        <a:pt x="117786" y="138243"/>
                      </a:cubicBezTo>
                      <a:lnTo>
                        <a:pt x="117786" y="138245"/>
                      </a:lnTo>
                      <a:cubicBezTo>
                        <a:pt x="160620" y="221306"/>
                        <a:pt x="206706" y="318428"/>
                        <a:pt x="253611" y="424128"/>
                      </a:cubicBezTo>
                      <a:lnTo>
                        <a:pt x="291508" y="512233"/>
                      </a:lnTo>
                      <a:lnTo>
                        <a:pt x="242142" y="424000"/>
                      </a:lnTo>
                      <a:cubicBezTo>
                        <a:pt x="147208" y="266614"/>
                        <a:pt x="55083" y="174809"/>
                        <a:pt x="0" y="196448"/>
                      </a:cubicBezTo>
                      <a:cubicBezTo>
                        <a:pt x="102801" y="247677"/>
                        <a:pt x="254184" y="487452"/>
                        <a:pt x="370243" y="782876"/>
                      </a:cubicBezTo>
                      <a:cubicBezTo>
                        <a:pt x="424646" y="921356"/>
                        <a:pt x="465039" y="1056161"/>
                        <a:pt x="488439" y="1171381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1" name="フリーフォーム: 図形 1180">
                  <a:extLst>
                    <a:ext uri="{FF2B5EF4-FFF2-40B4-BE49-F238E27FC236}">
                      <a16:creationId xmlns:a16="http://schemas.microsoft.com/office/drawing/2014/main" id="{149A8E20-FA48-79FE-7AA9-1EA7509D494B}"/>
                    </a:ext>
                  </a:extLst>
                </p:cNvPr>
                <p:cNvSpPr/>
                <p:nvPr/>
              </p:nvSpPr>
              <p:spPr>
                <a:xfrm>
                  <a:off x="5391150" y="3438606"/>
                  <a:ext cx="488950" cy="638094"/>
                </a:xfrm>
                <a:custGeom>
                  <a:avLst/>
                  <a:gdLst>
                    <a:gd name="connsiteX0" fmla="*/ 244475 w 488950"/>
                    <a:gd name="connsiteY0" fmla="*/ 0 h 638094"/>
                    <a:gd name="connsiteX1" fmla="*/ 301809 w 488950"/>
                    <a:gd name="connsiteY1" fmla="*/ 22924 h 638094"/>
                    <a:gd name="connsiteX2" fmla="*/ 488950 w 488950"/>
                    <a:gd name="connsiteY2" fmla="*/ 386584 h 638094"/>
                    <a:gd name="connsiteX3" fmla="*/ 436620 w 488950"/>
                    <a:gd name="connsiteY3" fmla="*/ 607251 h 638094"/>
                    <a:gd name="connsiteX4" fmla="*/ 414862 w 488950"/>
                    <a:gd name="connsiteY4" fmla="*/ 638094 h 638094"/>
                    <a:gd name="connsiteX5" fmla="*/ 74088 w 488950"/>
                    <a:gd name="connsiteY5" fmla="*/ 638094 h 638094"/>
                    <a:gd name="connsiteX6" fmla="*/ 52330 w 488950"/>
                    <a:gd name="connsiteY6" fmla="*/ 607251 h 638094"/>
                    <a:gd name="connsiteX7" fmla="*/ 0 w 488950"/>
                    <a:gd name="connsiteY7" fmla="*/ 386584 h 638094"/>
                    <a:gd name="connsiteX8" fmla="*/ 187141 w 488950"/>
                    <a:gd name="connsiteY8" fmla="*/ 22924 h 638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8950" h="638094">
                      <a:moveTo>
                        <a:pt x="244475" y="0"/>
                      </a:moveTo>
                      <a:lnTo>
                        <a:pt x="301809" y="22924"/>
                      </a:lnTo>
                      <a:cubicBezTo>
                        <a:pt x="411784" y="82839"/>
                        <a:pt x="488950" y="223105"/>
                        <a:pt x="488950" y="386584"/>
                      </a:cubicBezTo>
                      <a:cubicBezTo>
                        <a:pt x="488950" y="468324"/>
                        <a:pt x="469659" y="544260"/>
                        <a:pt x="436620" y="607251"/>
                      </a:cubicBezTo>
                      <a:lnTo>
                        <a:pt x="414862" y="638094"/>
                      </a:lnTo>
                      <a:lnTo>
                        <a:pt x="74088" y="638094"/>
                      </a:lnTo>
                      <a:lnTo>
                        <a:pt x="52330" y="607251"/>
                      </a:lnTo>
                      <a:cubicBezTo>
                        <a:pt x="19292" y="544260"/>
                        <a:pt x="0" y="468324"/>
                        <a:pt x="0" y="386584"/>
                      </a:cubicBezTo>
                      <a:cubicBezTo>
                        <a:pt x="0" y="223105"/>
                        <a:pt x="77167" y="82839"/>
                        <a:pt x="187141" y="22924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2" name="四角形: 角を丸くする 1181">
                  <a:extLst>
                    <a:ext uri="{FF2B5EF4-FFF2-40B4-BE49-F238E27FC236}">
                      <a16:creationId xmlns:a16="http://schemas.microsoft.com/office/drawing/2014/main" id="{12501134-2A19-7254-4AC7-97B53E12BA1A}"/>
                    </a:ext>
                  </a:extLst>
                </p:cNvPr>
                <p:cNvSpPr/>
                <p:nvPr/>
              </p:nvSpPr>
              <p:spPr>
                <a:xfrm>
                  <a:off x="5410200" y="4044950"/>
                  <a:ext cx="450850" cy="686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3" name="四角形: 角を丸くする 1182">
                  <a:extLst>
                    <a:ext uri="{FF2B5EF4-FFF2-40B4-BE49-F238E27FC236}">
                      <a16:creationId xmlns:a16="http://schemas.microsoft.com/office/drawing/2014/main" id="{FFF8B1B5-C865-1F27-8CCB-32CA580CE30F}"/>
                    </a:ext>
                  </a:extLst>
                </p:cNvPr>
                <p:cNvSpPr/>
                <p:nvPr/>
              </p:nvSpPr>
              <p:spPr>
                <a:xfrm>
                  <a:off x="5499100" y="3422304"/>
                  <a:ext cx="273050" cy="638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75" name="フリーフォーム: 図形 1174">
              <a:extLst>
                <a:ext uri="{FF2B5EF4-FFF2-40B4-BE49-F238E27FC236}">
                  <a16:creationId xmlns:a16="http://schemas.microsoft.com/office/drawing/2014/main" id="{FCEB22A6-54C9-E4D7-B4FF-D9AAFF75B162}"/>
                </a:ext>
              </a:extLst>
            </p:cNvPr>
            <p:cNvSpPr/>
            <p:nvPr/>
          </p:nvSpPr>
          <p:spPr bwMode="auto">
            <a:xfrm rot="4500000">
              <a:off x="4730472" y="3349168"/>
              <a:ext cx="554966" cy="736846"/>
            </a:xfrm>
            <a:custGeom>
              <a:avLst/>
              <a:gdLst>
                <a:gd name="connsiteX0" fmla="*/ 117346 w 554966"/>
                <a:gd name="connsiteY0" fmla="*/ 5227 h 736846"/>
                <a:gd name="connsiteX1" fmla="*/ 143234 w 554966"/>
                <a:gd name="connsiteY1" fmla="*/ 1 h 736846"/>
                <a:gd name="connsiteX2" fmla="*/ 204519 w 554966"/>
                <a:gd name="connsiteY2" fmla="*/ 40622 h 736846"/>
                <a:gd name="connsiteX3" fmla="*/ 205166 w 554966"/>
                <a:gd name="connsiteY3" fmla="*/ 43827 h 736846"/>
                <a:gd name="connsiteX4" fmla="*/ 205813 w 554966"/>
                <a:gd name="connsiteY4" fmla="*/ 40623 h 736846"/>
                <a:gd name="connsiteX5" fmla="*/ 267098 w 554966"/>
                <a:gd name="connsiteY5" fmla="*/ 0 h 736846"/>
                <a:gd name="connsiteX6" fmla="*/ 328381 w 554966"/>
                <a:gd name="connsiteY6" fmla="*/ 40623 h 736846"/>
                <a:gd name="connsiteX7" fmla="*/ 329029 w 554966"/>
                <a:gd name="connsiteY7" fmla="*/ 43827 h 736846"/>
                <a:gd name="connsiteX8" fmla="*/ 329677 w 554966"/>
                <a:gd name="connsiteY8" fmla="*/ 40622 h 736846"/>
                <a:gd name="connsiteX9" fmla="*/ 390961 w 554966"/>
                <a:gd name="connsiteY9" fmla="*/ 0 h 736846"/>
                <a:gd name="connsiteX10" fmla="*/ 452245 w 554966"/>
                <a:gd name="connsiteY10" fmla="*/ 40622 h 736846"/>
                <a:gd name="connsiteX11" fmla="*/ 454687 w 554966"/>
                <a:gd name="connsiteY11" fmla="*/ 52717 h 736846"/>
                <a:gd name="connsiteX12" fmla="*/ 463107 w 554966"/>
                <a:gd name="connsiteY12" fmla="*/ 40228 h 736846"/>
                <a:gd name="connsiteX13" fmla="*/ 501156 w 554966"/>
                <a:gd name="connsiteY13" fmla="*/ 24467 h 736846"/>
                <a:gd name="connsiteX14" fmla="*/ 554966 w 554966"/>
                <a:gd name="connsiteY14" fmla="*/ 78276 h 736846"/>
                <a:gd name="connsiteX15" fmla="*/ 554966 w 554966"/>
                <a:gd name="connsiteY15" fmla="*/ 253984 h 736846"/>
                <a:gd name="connsiteX16" fmla="*/ 554966 w 554966"/>
                <a:gd name="connsiteY16" fmla="*/ 288796 h 736846"/>
                <a:gd name="connsiteX17" fmla="*/ 448942 w 554966"/>
                <a:gd name="connsiteY17" fmla="*/ 448749 h 736846"/>
                <a:gd name="connsiteX18" fmla="*/ 392598 w 554966"/>
                <a:gd name="connsiteY18" fmla="*/ 460124 h 736846"/>
                <a:gd name="connsiteX19" fmla="*/ 389760 w 554966"/>
                <a:gd name="connsiteY19" fmla="*/ 652886 h 736846"/>
                <a:gd name="connsiteX20" fmla="*/ 303299 w 554966"/>
                <a:gd name="connsiteY20" fmla="*/ 736837 h 736846"/>
                <a:gd name="connsiteX21" fmla="*/ 219348 w 554966"/>
                <a:gd name="connsiteY21" fmla="*/ 650377 h 736846"/>
                <a:gd name="connsiteX22" fmla="*/ 222209 w 554966"/>
                <a:gd name="connsiteY22" fmla="*/ 456109 h 736846"/>
                <a:gd name="connsiteX23" fmla="*/ 185750 w 554966"/>
                <a:gd name="connsiteY23" fmla="*/ 448748 h 736846"/>
                <a:gd name="connsiteX24" fmla="*/ 130571 w 554966"/>
                <a:gd name="connsiteY24" fmla="*/ 411545 h 736846"/>
                <a:gd name="connsiteX25" fmla="*/ 107830 w 554966"/>
                <a:gd name="connsiteY25" fmla="*/ 377816 h 736846"/>
                <a:gd name="connsiteX26" fmla="*/ 103365 w 554966"/>
                <a:gd name="connsiteY26" fmla="*/ 376947 h 736846"/>
                <a:gd name="connsiteX27" fmla="*/ 82513 w 554966"/>
                <a:gd name="connsiteY27" fmla="*/ 363100 h 736846"/>
                <a:gd name="connsiteX28" fmla="*/ 31898 w 554966"/>
                <a:gd name="connsiteY28" fmla="*/ 312486 h 736846"/>
                <a:gd name="connsiteX29" fmla="*/ 27110 w 554966"/>
                <a:gd name="connsiteY29" fmla="*/ 305275 h 736846"/>
                <a:gd name="connsiteX30" fmla="*/ 18462 w 554966"/>
                <a:gd name="connsiteY30" fmla="*/ 299533 h 736846"/>
                <a:gd name="connsiteX31" fmla="*/ 18462 w 554966"/>
                <a:gd name="connsiteY31" fmla="*/ 210387 h 736846"/>
                <a:gd name="connsiteX32" fmla="*/ 69076 w 554966"/>
                <a:gd name="connsiteY32" fmla="*/ 159773 h 736846"/>
                <a:gd name="connsiteX33" fmla="*/ 76724 w 554966"/>
                <a:gd name="connsiteY33" fmla="*/ 154695 h 736846"/>
                <a:gd name="connsiteX34" fmla="*/ 76724 w 554966"/>
                <a:gd name="connsiteY34" fmla="*/ 66511 h 736846"/>
                <a:gd name="connsiteX35" fmla="*/ 117346 w 554966"/>
                <a:gd name="connsiteY35" fmla="*/ 5227 h 736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54966" h="736846">
                  <a:moveTo>
                    <a:pt x="117346" y="5227"/>
                  </a:moveTo>
                  <a:cubicBezTo>
                    <a:pt x="125303" y="1862"/>
                    <a:pt x="134051" y="1"/>
                    <a:pt x="143234" y="1"/>
                  </a:cubicBezTo>
                  <a:cubicBezTo>
                    <a:pt x="170784" y="0"/>
                    <a:pt x="194422" y="16750"/>
                    <a:pt x="204519" y="40622"/>
                  </a:cubicBezTo>
                  <a:lnTo>
                    <a:pt x="205166" y="43827"/>
                  </a:lnTo>
                  <a:lnTo>
                    <a:pt x="205813" y="40623"/>
                  </a:lnTo>
                  <a:cubicBezTo>
                    <a:pt x="215910" y="16750"/>
                    <a:pt x="239548" y="0"/>
                    <a:pt x="267098" y="0"/>
                  </a:cubicBezTo>
                  <a:cubicBezTo>
                    <a:pt x="294646" y="0"/>
                    <a:pt x="318285" y="16750"/>
                    <a:pt x="328381" y="40623"/>
                  </a:cubicBezTo>
                  <a:lnTo>
                    <a:pt x="329029" y="43827"/>
                  </a:lnTo>
                  <a:lnTo>
                    <a:pt x="329677" y="40622"/>
                  </a:lnTo>
                  <a:cubicBezTo>
                    <a:pt x="339772" y="16750"/>
                    <a:pt x="363410" y="1"/>
                    <a:pt x="390961" y="0"/>
                  </a:cubicBezTo>
                  <a:cubicBezTo>
                    <a:pt x="418509" y="0"/>
                    <a:pt x="442148" y="16750"/>
                    <a:pt x="452245" y="40622"/>
                  </a:cubicBezTo>
                  <a:lnTo>
                    <a:pt x="454687" y="52717"/>
                  </a:lnTo>
                  <a:lnTo>
                    <a:pt x="463107" y="40228"/>
                  </a:lnTo>
                  <a:cubicBezTo>
                    <a:pt x="472845" y="30489"/>
                    <a:pt x="486297" y="24467"/>
                    <a:pt x="501156" y="24467"/>
                  </a:cubicBezTo>
                  <a:cubicBezTo>
                    <a:pt x="530876" y="24467"/>
                    <a:pt x="554967" y="48558"/>
                    <a:pt x="554966" y="78276"/>
                  </a:cubicBezTo>
                  <a:cubicBezTo>
                    <a:pt x="554967" y="136846"/>
                    <a:pt x="554966" y="195416"/>
                    <a:pt x="554966" y="253984"/>
                  </a:cubicBezTo>
                  <a:lnTo>
                    <a:pt x="554966" y="288796"/>
                  </a:lnTo>
                  <a:cubicBezTo>
                    <a:pt x="554966" y="360702"/>
                    <a:pt x="511248" y="422396"/>
                    <a:pt x="448942" y="448749"/>
                  </a:cubicBezTo>
                  <a:lnTo>
                    <a:pt x="392598" y="460124"/>
                  </a:lnTo>
                  <a:lnTo>
                    <a:pt x="389760" y="652886"/>
                  </a:lnTo>
                  <a:cubicBezTo>
                    <a:pt x="389067" y="699944"/>
                    <a:pt x="350357" y="737530"/>
                    <a:pt x="303299" y="736837"/>
                  </a:cubicBezTo>
                  <a:cubicBezTo>
                    <a:pt x="256242" y="736144"/>
                    <a:pt x="218655" y="697435"/>
                    <a:pt x="219348" y="650377"/>
                  </a:cubicBezTo>
                  <a:lnTo>
                    <a:pt x="222209" y="456109"/>
                  </a:lnTo>
                  <a:lnTo>
                    <a:pt x="185750" y="448748"/>
                  </a:lnTo>
                  <a:cubicBezTo>
                    <a:pt x="164982" y="439964"/>
                    <a:pt x="146278" y="427253"/>
                    <a:pt x="130571" y="411545"/>
                  </a:cubicBezTo>
                  <a:lnTo>
                    <a:pt x="107830" y="377816"/>
                  </a:lnTo>
                  <a:lnTo>
                    <a:pt x="103365" y="376947"/>
                  </a:lnTo>
                  <a:cubicBezTo>
                    <a:pt x="95777" y="373870"/>
                    <a:pt x="88666" y="369254"/>
                    <a:pt x="82513" y="363100"/>
                  </a:cubicBezTo>
                  <a:lnTo>
                    <a:pt x="31898" y="312486"/>
                  </a:lnTo>
                  <a:lnTo>
                    <a:pt x="27110" y="305275"/>
                  </a:lnTo>
                  <a:lnTo>
                    <a:pt x="18462" y="299533"/>
                  </a:lnTo>
                  <a:cubicBezTo>
                    <a:pt x="-6155" y="274915"/>
                    <a:pt x="-6155" y="235004"/>
                    <a:pt x="18462" y="210387"/>
                  </a:cubicBezTo>
                  <a:lnTo>
                    <a:pt x="69076" y="159773"/>
                  </a:lnTo>
                  <a:lnTo>
                    <a:pt x="76724" y="154695"/>
                  </a:lnTo>
                  <a:lnTo>
                    <a:pt x="76724" y="66511"/>
                  </a:lnTo>
                  <a:cubicBezTo>
                    <a:pt x="76724" y="38961"/>
                    <a:pt x="93474" y="15324"/>
                    <a:pt x="117346" y="5227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76" name="フリーフォーム: 図形 1175">
              <a:extLst>
                <a:ext uri="{FF2B5EF4-FFF2-40B4-BE49-F238E27FC236}">
                  <a16:creationId xmlns:a16="http://schemas.microsoft.com/office/drawing/2014/main" id="{5FBDBAF6-23D2-2156-9C1F-6701A6684694}"/>
                </a:ext>
              </a:extLst>
            </p:cNvPr>
            <p:cNvSpPr/>
            <p:nvPr/>
          </p:nvSpPr>
          <p:spPr bwMode="auto">
            <a:xfrm rot="15020717" flipH="1">
              <a:off x="5219662" y="3677835"/>
              <a:ext cx="554966" cy="736846"/>
            </a:xfrm>
            <a:custGeom>
              <a:avLst/>
              <a:gdLst>
                <a:gd name="connsiteX0" fmla="*/ 117346 w 554966"/>
                <a:gd name="connsiteY0" fmla="*/ 5227 h 736846"/>
                <a:gd name="connsiteX1" fmla="*/ 143234 w 554966"/>
                <a:gd name="connsiteY1" fmla="*/ 1 h 736846"/>
                <a:gd name="connsiteX2" fmla="*/ 204519 w 554966"/>
                <a:gd name="connsiteY2" fmla="*/ 40622 h 736846"/>
                <a:gd name="connsiteX3" fmla="*/ 205166 w 554966"/>
                <a:gd name="connsiteY3" fmla="*/ 43827 h 736846"/>
                <a:gd name="connsiteX4" fmla="*/ 205813 w 554966"/>
                <a:gd name="connsiteY4" fmla="*/ 40623 h 736846"/>
                <a:gd name="connsiteX5" fmla="*/ 267098 w 554966"/>
                <a:gd name="connsiteY5" fmla="*/ 0 h 736846"/>
                <a:gd name="connsiteX6" fmla="*/ 328381 w 554966"/>
                <a:gd name="connsiteY6" fmla="*/ 40623 h 736846"/>
                <a:gd name="connsiteX7" fmla="*/ 329029 w 554966"/>
                <a:gd name="connsiteY7" fmla="*/ 43827 h 736846"/>
                <a:gd name="connsiteX8" fmla="*/ 329677 w 554966"/>
                <a:gd name="connsiteY8" fmla="*/ 40622 h 736846"/>
                <a:gd name="connsiteX9" fmla="*/ 390961 w 554966"/>
                <a:gd name="connsiteY9" fmla="*/ 0 h 736846"/>
                <a:gd name="connsiteX10" fmla="*/ 452245 w 554966"/>
                <a:gd name="connsiteY10" fmla="*/ 40622 h 736846"/>
                <a:gd name="connsiteX11" fmla="*/ 454687 w 554966"/>
                <a:gd name="connsiteY11" fmla="*/ 52717 h 736846"/>
                <a:gd name="connsiteX12" fmla="*/ 463107 w 554966"/>
                <a:gd name="connsiteY12" fmla="*/ 40228 h 736846"/>
                <a:gd name="connsiteX13" fmla="*/ 501156 w 554966"/>
                <a:gd name="connsiteY13" fmla="*/ 24467 h 736846"/>
                <a:gd name="connsiteX14" fmla="*/ 554966 w 554966"/>
                <a:gd name="connsiteY14" fmla="*/ 78276 h 736846"/>
                <a:gd name="connsiteX15" fmla="*/ 554966 w 554966"/>
                <a:gd name="connsiteY15" fmla="*/ 253984 h 736846"/>
                <a:gd name="connsiteX16" fmla="*/ 554966 w 554966"/>
                <a:gd name="connsiteY16" fmla="*/ 288796 h 736846"/>
                <a:gd name="connsiteX17" fmla="*/ 448942 w 554966"/>
                <a:gd name="connsiteY17" fmla="*/ 448749 h 736846"/>
                <a:gd name="connsiteX18" fmla="*/ 392598 w 554966"/>
                <a:gd name="connsiteY18" fmla="*/ 460124 h 736846"/>
                <a:gd name="connsiteX19" fmla="*/ 389760 w 554966"/>
                <a:gd name="connsiteY19" fmla="*/ 652886 h 736846"/>
                <a:gd name="connsiteX20" fmla="*/ 303299 w 554966"/>
                <a:gd name="connsiteY20" fmla="*/ 736837 h 736846"/>
                <a:gd name="connsiteX21" fmla="*/ 219348 w 554966"/>
                <a:gd name="connsiteY21" fmla="*/ 650377 h 736846"/>
                <a:gd name="connsiteX22" fmla="*/ 222209 w 554966"/>
                <a:gd name="connsiteY22" fmla="*/ 456109 h 736846"/>
                <a:gd name="connsiteX23" fmla="*/ 185750 w 554966"/>
                <a:gd name="connsiteY23" fmla="*/ 448748 h 736846"/>
                <a:gd name="connsiteX24" fmla="*/ 130571 w 554966"/>
                <a:gd name="connsiteY24" fmla="*/ 411545 h 736846"/>
                <a:gd name="connsiteX25" fmla="*/ 107830 w 554966"/>
                <a:gd name="connsiteY25" fmla="*/ 377816 h 736846"/>
                <a:gd name="connsiteX26" fmla="*/ 103365 w 554966"/>
                <a:gd name="connsiteY26" fmla="*/ 376947 h 736846"/>
                <a:gd name="connsiteX27" fmla="*/ 82513 w 554966"/>
                <a:gd name="connsiteY27" fmla="*/ 363100 h 736846"/>
                <a:gd name="connsiteX28" fmla="*/ 31898 w 554966"/>
                <a:gd name="connsiteY28" fmla="*/ 312486 h 736846"/>
                <a:gd name="connsiteX29" fmla="*/ 27110 w 554966"/>
                <a:gd name="connsiteY29" fmla="*/ 305275 h 736846"/>
                <a:gd name="connsiteX30" fmla="*/ 18462 w 554966"/>
                <a:gd name="connsiteY30" fmla="*/ 299533 h 736846"/>
                <a:gd name="connsiteX31" fmla="*/ 18462 w 554966"/>
                <a:gd name="connsiteY31" fmla="*/ 210387 h 736846"/>
                <a:gd name="connsiteX32" fmla="*/ 69076 w 554966"/>
                <a:gd name="connsiteY32" fmla="*/ 159773 h 736846"/>
                <a:gd name="connsiteX33" fmla="*/ 76724 w 554966"/>
                <a:gd name="connsiteY33" fmla="*/ 154695 h 736846"/>
                <a:gd name="connsiteX34" fmla="*/ 76724 w 554966"/>
                <a:gd name="connsiteY34" fmla="*/ 66511 h 736846"/>
                <a:gd name="connsiteX35" fmla="*/ 117346 w 554966"/>
                <a:gd name="connsiteY35" fmla="*/ 5227 h 736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54966" h="736846">
                  <a:moveTo>
                    <a:pt x="117346" y="5227"/>
                  </a:moveTo>
                  <a:cubicBezTo>
                    <a:pt x="125303" y="1862"/>
                    <a:pt x="134051" y="1"/>
                    <a:pt x="143234" y="1"/>
                  </a:cubicBezTo>
                  <a:cubicBezTo>
                    <a:pt x="170784" y="0"/>
                    <a:pt x="194422" y="16750"/>
                    <a:pt x="204519" y="40622"/>
                  </a:cubicBezTo>
                  <a:lnTo>
                    <a:pt x="205166" y="43827"/>
                  </a:lnTo>
                  <a:lnTo>
                    <a:pt x="205813" y="40623"/>
                  </a:lnTo>
                  <a:cubicBezTo>
                    <a:pt x="215910" y="16750"/>
                    <a:pt x="239548" y="0"/>
                    <a:pt x="267098" y="0"/>
                  </a:cubicBezTo>
                  <a:cubicBezTo>
                    <a:pt x="294646" y="0"/>
                    <a:pt x="318285" y="16750"/>
                    <a:pt x="328381" y="40623"/>
                  </a:cubicBezTo>
                  <a:lnTo>
                    <a:pt x="329029" y="43827"/>
                  </a:lnTo>
                  <a:lnTo>
                    <a:pt x="329677" y="40622"/>
                  </a:lnTo>
                  <a:cubicBezTo>
                    <a:pt x="339772" y="16750"/>
                    <a:pt x="363410" y="1"/>
                    <a:pt x="390961" y="0"/>
                  </a:cubicBezTo>
                  <a:cubicBezTo>
                    <a:pt x="418509" y="0"/>
                    <a:pt x="442148" y="16750"/>
                    <a:pt x="452245" y="40622"/>
                  </a:cubicBezTo>
                  <a:lnTo>
                    <a:pt x="454687" y="52717"/>
                  </a:lnTo>
                  <a:lnTo>
                    <a:pt x="463107" y="40228"/>
                  </a:lnTo>
                  <a:cubicBezTo>
                    <a:pt x="472845" y="30489"/>
                    <a:pt x="486297" y="24467"/>
                    <a:pt x="501156" y="24467"/>
                  </a:cubicBezTo>
                  <a:cubicBezTo>
                    <a:pt x="530876" y="24467"/>
                    <a:pt x="554967" y="48558"/>
                    <a:pt x="554966" y="78276"/>
                  </a:cubicBezTo>
                  <a:cubicBezTo>
                    <a:pt x="554967" y="136846"/>
                    <a:pt x="554966" y="195416"/>
                    <a:pt x="554966" y="253984"/>
                  </a:cubicBezTo>
                  <a:lnTo>
                    <a:pt x="554966" y="288796"/>
                  </a:lnTo>
                  <a:cubicBezTo>
                    <a:pt x="554966" y="360702"/>
                    <a:pt x="511248" y="422396"/>
                    <a:pt x="448942" y="448749"/>
                  </a:cubicBezTo>
                  <a:lnTo>
                    <a:pt x="392598" y="460124"/>
                  </a:lnTo>
                  <a:lnTo>
                    <a:pt x="389760" y="652886"/>
                  </a:lnTo>
                  <a:cubicBezTo>
                    <a:pt x="389067" y="699944"/>
                    <a:pt x="350357" y="737530"/>
                    <a:pt x="303299" y="736837"/>
                  </a:cubicBezTo>
                  <a:cubicBezTo>
                    <a:pt x="256242" y="736144"/>
                    <a:pt x="218655" y="697435"/>
                    <a:pt x="219348" y="650377"/>
                  </a:cubicBezTo>
                  <a:lnTo>
                    <a:pt x="222209" y="456109"/>
                  </a:lnTo>
                  <a:lnTo>
                    <a:pt x="185750" y="448748"/>
                  </a:lnTo>
                  <a:cubicBezTo>
                    <a:pt x="164982" y="439964"/>
                    <a:pt x="146278" y="427253"/>
                    <a:pt x="130571" y="411545"/>
                  </a:cubicBezTo>
                  <a:lnTo>
                    <a:pt x="107830" y="377816"/>
                  </a:lnTo>
                  <a:lnTo>
                    <a:pt x="103365" y="376947"/>
                  </a:lnTo>
                  <a:cubicBezTo>
                    <a:pt x="95777" y="373870"/>
                    <a:pt x="88666" y="369254"/>
                    <a:pt x="82513" y="363100"/>
                  </a:cubicBezTo>
                  <a:lnTo>
                    <a:pt x="31898" y="312486"/>
                  </a:lnTo>
                  <a:lnTo>
                    <a:pt x="27110" y="305275"/>
                  </a:lnTo>
                  <a:lnTo>
                    <a:pt x="18462" y="299533"/>
                  </a:lnTo>
                  <a:cubicBezTo>
                    <a:pt x="-6155" y="274915"/>
                    <a:pt x="-6155" y="235004"/>
                    <a:pt x="18462" y="210387"/>
                  </a:cubicBezTo>
                  <a:lnTo>
                    <a:pt x="69076" y="159773"/>
                  </a:lnTo>
                  <a:lnTo>
                    <a:pt x="76724" y="154695"/>
                  </a:lnTo>
                  <a:lnTo>
                    <a:pt x="76724" y="66511"/>
                  </a:lnTo>
                  <a:cubicBezTo>
                    <a:pt x="76724" y="38961"/>
                    <a:pt x="93474" y="15324"/>
                    <a:pt x="117346" y="5227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197" name="グループ化 1196">
            <a:extLst>
              <a:ext uri="{FF2B5EF4-FFF2-40B4-BE49-F238E27FC236}">
                <a16:creationId xmlns:a16="http://schemas.microsoft.com/office/drawing/2014/main" id="{951A239D-2233-BDA3-EB2A-6A614221991A}"/>
              </a:ext>
            </a:extLst>
          </p:cNvPr>
          <p:cNvGrpSpPr/>
          <p:nvPr/>
        </p:nvGrpSpPr>
        <p:grpSpPr>
          <a:xfrm>
            <a:off x="6732006" y="852753"/>
            <a:ext cx="2295948" cy="2770214"/>
            <a:chOff x="7494368" y="1193796"/>
            <a:chExt cx="3892817" cy="4696949"/>
          </a:xfrm>
        </p:grpSpPr>
        <p:sp>
          <p:nvSpPr>
            <p:cNvPr id="1198" name="フリーフォーム: 図形 1197">
              <a:extLst>
                <a:ext uri="{FF2B5EF4-FFF2-40B4-BE49-F238E27FC236}">
                  <a16:creationId xmlns:a16="http://schemas.microsoft.com/office/drawing/2014/main" id="{3DBFB925-31A4-9AEC-F69E-4B94558F3AE5}"/>
                </a:ext>
              </a:extLst>
            </p:cNvPr>
            <p:cNvSpPr/>
            <p:nvPr/>
          </p:nvSpPr>
          <p:spPr bwMode="auto">
            <a:xfrm rot="5400000">
              <a:off x="10376035" y="3494029"/>
              <a:ext cx="554964" cy="552943"/>
            </a:xfrm>
            <a:custGeom>
              <a:avLst/>
              <a:gdLst>
                <a:gd name="connsiteX0" fmla="*/ 79726 w 554964"/>
                <a:gd name="connsiteY0" fmla="*/ 0 h 552943"/>
                <a:gd name="connsiteX1" fmla="*/ 554964 w 554964"/>
                <a:gd name="connsiteY1" fmla="*/ 0 h 552943"/>
                <a:gd name="connsiteX2" fmla="*/ 554964 w 554964"/>
                <a:gd name="connsiteY2" fmla="*/ 173596 h 552943"/>
                <a:gd name="connsiteX3" fmla="*/ 448940 w 554964"/>
                <a:gd name="connsiteY3" fmla="*/ 333549 h 552943"/>
                <a:gd name="connsiteX4" fmla="*/ 429684 w 554964"/>
                <a:gd name="connsiteY4" fmla="*/ 337437 h 552943"/>
                <a:gd name="connsiteX5" fmla="*/ 429684 w 554964"/>
                <a:gd name="connsiteY5" fmla="*/ 552943 h 552943"/>
                <a:gd name="connsiteX6" fmla="*/ 236265 w 554964"/>
                <a:gd name="connsiteY6" fmla="*/ 552943 h 552943"/>
                <a:gd name="connsiteX7" fmla="*/ 236265 w 554964"/>
                <a:gd name="connsiteY7" fmla="*/ 345257 h 552943"/>
                <a:gd name="connsiteX8" fmla="*/ 214116 w 554964"/>
                <a:gd name="connsiteY8" fmla="*/ 342745 h 552943"/>
                <a:gd name="connsiteX9" fmla="*/ 119366 w 554964"/>
                <a:gd name="connsiteY9" fmla="*/ 284018 h 552943"/>
                <a:gd name="connsiteX10" fmla="*/ 106188 w 554964"/>
                <a:gd name="connsiteY10" fmla="*/ 262297 h 552943"/>
                <a:gd name="connsiteX11" fmla="*/ 103364 w 554964"/>
                <a:gd name="connsiteY11" fmla="*/ 261747 h 552943"/>
                <a:gd name="connsiteX12" fmla="*/ 82513 w 554964"/>
                <a:gd name="connsiteY12" fmla="*/ 247900 h 552943"/>
                <a:gd name="connsiteX13" fmla="*/ 31898 w 554964"/>
                <a:gd name="connsiteY13" fmla="*/ 197287 h 552943"/>
                <a:gd name="connsiteX14" fmla="*/ 29594 w 554964"/>
                <a:gd name="connsiteY14" fmla="*/ 191725 h 552943"/>
                <a:gd name="connsiteX15" fmla="*/ 18462 w 554964"/>
                <a:gd name="connsiteY15" fmla="*/ 184333 h 552943"/>
                <a:gd name="connsiteX16" fmla="*/ 18462 w 554964"/>
                <a:gd name="connsiteY16" fmla="*/ 95188 h 552943"/>
                <a:gd name="connsiteX17" fmla="*/ 69076 w 554964"/>
                <a:gd name="connsiteY17" fmla="*/ 44573 h 552943"/>
                <a:gd name="connsiteX18" fmla="*/ 79725 w 554964"/>
                <a:gd name="connsiteY18" fmla="*/ 37502 h 552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4964" h="552943">
                  <a:moveTo>
                    <a:pt x="79726" y="0"/>
                  </a:moveTo>
                  <a:lnTo>
                    <a:pt x="554964" y="0"/>
                  </a:lnTo>
                  <a:lnTo>
                    <a:pt x="554964" y="173596"/>
                  </a:lnTo>
                  <a:cubicBezTo>
                    <a:pt x="554964" y="245502"/>
                    <a:pt x="511245" y="307196"/>
                    <a:pt x="448940" y="333549"/>
                  </a:cubicBezTo>
                  <a:lnTo>
                    <a:pt x="429684" y="337437"/>
                  </a:lnTo>
                  <a:lnTo>
                    <a:pt x="429684" y="552943"/>
                  </a:lnTo>
                  <a:lnTo>
                    <a:pt x="236265" y="552943"/>
                  </a:lnTo>
                  <a:lnTo>
                    <a:pt x="236265" y="345257"/>
                  </a:lnTo>
                  <a:lnTo>
                    <a:pt x="214116" y="342745"/>
                  </a:lnTo>
                  <a:cubicBezTo>
                    <a:pt x="176320" y="334020"/>
                    <a:pt x="143246" y="312954"/>
                    <a:pt x="119366" y="284018"/>
                  </a:cubicBezTo>
                  <a:lnTo>
                    <a:pt x="106188" y="262297"/>
                  </a:lnTo>
                  <a:lnTo>
                    <a:pt x="103364" y="261747"/>
                  </a:lnTo>
                  <a:cubicBezTo>
                    <a:pt x="95776" y="258670"/>
                    <a:pt x="88667" y="254054"/>
                    <a:pt x="82513" y="247900"/>
                  </a:cubicBezTo>
                  <a:lnTo>
                    <a:pt x="31898" y="197287"/>
                  </a:lnTo>
                  <a:lnTo>
                    <a:pt x="29594" y="191725"/>
                  </a:lnTo>
                  <a:lnTo>
                    <a:pt x="18462" y="184333"/>
                  </a:lnTo>
                  <a:cubicBezTo>
                    <a:pt x="-6155" y="159716"/>
                    <a:pt x="-6155" y="119804"/>
                    <a:pt x="18462" y="95188"/>
                  </a:cubicBezTo>
                  <a:lnTo>
                    <a:pt x="69076" y="44573"/>
                  </a:lnTo>
                  <a:lnTo>
                    <a:pt x="79725" y="37502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199" name="グループ化 1198">
              <a:extLst>
                <a:ext uri="{FF2B5EF4-FFF2-40B4-BE49-F238E27FC236}">
                  <a16:creationId xmlns:a16="http://schemas.microsoft.com/office/drawing/2014/main" id="{BE2BED1D-E2ED-B30A-5A09-A3969982F03F}"/>
                </a:ext>
              </a:extLst>
            </p:cNvPr>
            <p:cNvGrpSpPr/>
            <p:nvPr/>
          </p:nvGrpSpPr>
          <p:grpSpPr>
            <a:xfrm rot="1244080">
              <a:off x="9499403" y="5282532"/>
              <a:ext cx="562889" cy="432165"/>
              <a:chOff x="3890569" y="4905122"/>
              <a:chExt cx="562889" cy="432165"/>
            </a:xfrm>
          </p:grpSpPr>
          <p:sp>
            <p:nvSpPr>
              <p:cNvPr id="1267" name="フリーフォーム: 図形 1266">
                <a:extLst>
                  <a:ext uri="{FF2B5EF4-FFF2-40B4-BE49-F238E27FC236}">
                    <a16:creationId xmlns:a16="http://schemas.microsoft.com/office/drawing/2014/main" id="{3567810E-CA7F-65ED-C154-379B9FB36173}"/>
                  </a:ext>
                </a:extLst>
              </p:cNvPr>
              <p:cNvSpPr/>
              <p:nvPr/>
            </p:nvSpPr>
            <p:spPr bwMode="auto">
              <a:xfrm rot="20241421" flipH="1">
                <a:off x="3890569" y="4905122"/>
                <a:ext cx="434050" cy="432165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432165">
                    <a:moveTo>
                      <a:pt x="267288" y="0"/>
                    </a:moveTo>
                    <a:lnTo>
                      <a:pt x="267288" y="273752"/>
                    </a:lnTo>
                    <a:lnTo>
                      <a:pt x="82301" y="273752"/>
                    </a:lnTo>
                    <a:cubicBezTo>
                      <a:pt x="36848" y="273752"/>
                      <a:pt x="0" y="309214"/>
                      <a:pt x="0" y="352958"/>
                    </a:cubicBezTo>
                    <a:lnTo>
                      <a:pt x="0" y="404924"/>
                    </a:lnTo>
                    <a:cubicBezTo>
                      <a:pt x="0" y="419970"/>
                      <a:pt x="12672" y="432165"/>
                      <a:pt x="28305" y="432165"/>
                    </a:cubicBezTo>
                    <a:lnTo>
                      <a:pt x="385934" y="432165"/>
                    </a:lnTo>
                    <a:lnTo>
                      <a:pt x="405745" y="432165"/>
                    </a:lnTo>
                    <a:cubicBezTo>
                      <a:pt x="421378" y="432165"/>
                      <a:pt x="434050" y="419970"/>
                      <a:pt x="434050" y="404924"/>
                    </a:cubicBezTo>
                    <a:lnTo>
                      <a:pt x="425865" y="273752"/>
                    </a:lnTo>
                    <a:lnTo>
                      <a:pt x="425865" y="1"/>
                    </a:lnTo>
                    <a:lnTo>
                      <a:pt x="267288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68" name="フリーフォーム: 図形 1267">
                <a:extLst>
                  <a:ext uri="{FF2B5EF4-FFF2-40B4-BE49-F238E27FC236}">
                    <a16:creationId xmlns:a16="http://schemas.microsoft.com/office/drawing/2014/main" id="{396D64A0-AE9E-DA02-5B1B-ED094F66D1A0}"/>
                  </a:ext>
                </a:extLst>
              </p:cNvPr>
              <p:cNvSpPr/>
              <p:nvPr/>
            </p:nvSpPr>
            <p:spPr bwMode="auto">
              <a:xfrm rot="20241421" flipH="1">
                <a:off x="3964891" y="5283161"/>
                <a:ext cx="488567" cy="45719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200" name="フリーフォーム: 図形 1199">
              <a:extLst>
                <a:ext uri="{FF2B5EF4-FFF2-40B4-BE49-F238E27FC236}">
                  <a16:creationId xmlns:a16="http://schemas.microsoft.com/office/drawing/2014/main" id="{CD0A5C36-EE3D-2809-7B17-F3813945E5DE}"/>
                </a:ext>
              </a:extLst>
            </p:cNvPr>
            <p:cNvSpPr/>
            <p:nvPr/>
          </p:nvSpPr>
          <p:spPr bwMode="auto">
            <a:xfrm rot="16200000" flipH="1">
              <a:off x="10018650" y="1233085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01" name="月 1200">
              <a:extLst>
                <a:ext uri="{FF2B5EF4-FFF2-40B4-BE49-F238E27FC236}">
                  <a16:creationId xmlns:a16="http://schemas.microsoft.com/office/drawing/2014/main" id="{A9BC135F-C757-5725-1CF6-C4CF29424EC0}"/>
                </a:ext>
              </a:extLst>
            </p:cNvPr>
            <p:cNvSpPr/>
            <p:nvPr/>
          </p:nvSpPr>
          <p:spPr>
            <a:xfrm rot="19800000" flipH="1">
              <a:off x="10198942" y="1344356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2" name="フリーフォーム: 図形 1201">
              <a:extLst>
                <a:ext uri="{FF2B5EF4-FFF2-40B4-BE49-F238E27FC236}">
                  <a16:creationId xmlns:a16="http://schemas.microsoft.com/office/drawing/2014/main" id="{2141A52B-861B-8D98-E992-8C41EACA3C6E}"/>
                </a:ext>
              </a:extLst>
            </p:cNvPr>
            <p:cNvSpPr/>
            <p:nvPr/>
          </p:nvSpPr>
          <p:spPr bwMode="auto">
            <a:xfrm rot="5400000">
              <a:off x="7455079" y="1233085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03" name="月 1202">
              <a:extLst>
                <a:ext uri="{FF2B5EF4-FFF2-40B4-BE49-F238E27FC236}">
                  <a16:creationId xmlns:a16="http://schemas.microsoft.com/office/drawing/2014/main" id="{33D77E84-BBED-F49E-1095-23EE6F7537F8}"/>
                </a:ext>
              </a:extLst>
            </p:cNvPr>
            <p:cNvSpPr/>
            <p:nvPr/>
          </p:nvSpPr>
          <p:spPr>
            <a:xfrm rot="1800000">
              <a:off x="8306305" y="1344355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4" name="フリーフォーム: 図形 1203">
              <a:extLst>
                <a:ext uri="{FF2B5EF4-FFF2-40B4-BE49-F238E27FC236}">
                  <a16:creationId xmlns:a16="http://schemas.microsoft.com/office/drawing/2014/main" id="{B3DA1895-4E01-F0B9-6E57-9764E351C3D3}"/>
                </a:ext>
              </a:extLst>
            </p:cNvPr>
            <p:cNvSpPr/>
            <p:nvPr/>
          </p:nvSpPr>
          <p:spPr bwMode="auto">
            <a:xfrm>
              <a:off x="9296583" y="3302371"/>
              <a:ext cx="316773" cy="752462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05" name="楕円 1204">
              <a:extLst>
                <a:ext uri="{FF2B5EF4-FFF2-40B4-BE49-F238E27FC236}">
                  <a16:creationId xmlns:a16="http://schemas.microsoft.com/office/drawing/2014/main" id="{EF657084-9217-2383-5AF5-B49298407496}"/>
                </a:ext>
              </a:extLst>
            </p:cNvPr>
            <p:cNvSpPr/>
            <p:nvPr/>
          </p:nvSpPr>
          <p:spPr bwMode="auto">
            <a:xfrm>
              <a:off x="8359291" y="1272539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06" name="楕円 1205">
              <a:extLst>
                <a:ext uri="{FF2B5EF4-FFF2-40B4-BE49-F238E27FC236}">
                  <a16:creationId xmlns:a16="http://schemas.microsoft.com/office/drawing/2014/main" id="{3066AFC7-D0B7-2B24-5896-9E4447075CC0}"/>
                </a:ext>
              </a:extLst>
            </p:cNvPr>
            <p:cNvSpPr/>
            <p:nvPr/>
          </p:nvSpPr>
          <p:spPr bwMode="auto">
            <a:xfrm>
              <a:off x="8670351" y="1272539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07" name="楕円 1206">
              <a:extLst>
                <a:ext uri="{FF2B5EF4-FFF2-40B4-BE49-F238E27FC236}">
                  <a16:creationId xmlns:a16="http://schemas.microsoft.com/office/drawing/2014/main" id="{A578EEBD-72BD-2179-F022-6B974E02F2BF}"/>
                </a:ext>
              </a:extLst>
            </p:cNvPr>
            <p:cNvSpPr/>
            <p:nvPr/>
          </p:nvSpPr>
          <p:spPr bwMode="auto">
            <a:xfrm rot="20700000">
              <a:off x="8300438" y="2365112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08" name="楕円 1207">
              <a:extLst>
                <a:ext uri="{FF2B5EF4-FFF2-40B4-BE49-F238E27FC236}">
                  <a16:creationId xmlns:a16="http://schemas.microsoft.com/office/drawing/2014/main" id="{CC18C0FD-B139-552F-6E8E-30AF5291FCBC}"/>
                </a:ext>
              </a:extLst>
            </p:cNvPr>
            <p:cNvSpPr/>
            <p:nvPr/>
          </p:nvSpPr>
          <p:spPr bwMode="auto">
            <a:xfrm rot="900000" flipH="1">
              <a:off x="10161014" y="2365111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09" name="楕円 1208">
              <a:extLst>
                <a:ext uri="{FF2B5EF4-FFF2-40B4-BE49-F238E27FC236}">
                  <a16:creationId xmlns:a16="http://schemas.microsoft.com/office/drawing/2014/main" id="{039B9D01-6004-ADDA-8173-63DE9031AF96}"/>
                </a:ext>
              </a:extLst>
            </p:cNvPr>
            <p:cNvSpPr/>
            <p:nvPr/>
          </p:nvSpPr>
          <p:spPr bwMode="auto">
            <a:xfrm>
              <a:off x="8446717" y="1516113"/>
              <a:ext cx="2016503" cy="201650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10" name="フリーフォーム: 図形 1209">
              <a:extLst>
                <a:ext uri="{FF2B5EF4-FFF2-40B4-BE49-F238E27FC236}">
                  <a16:creationId xmlns:a16="http://schemas.microsoft.com/office/drawing/2014/main" id="{F39B8D91-CAB9-A1DB-EAC1-F0BECD69E8F8}"/>
                </a:ext>
              </a:extLst>
            </p:cNvPr>
            <p:cNvSpPr/>
            <p:nvPr/>
          </p:nvSpPr>
          <p:spPr bwMode="auto">
            <a:xfrm>
              <a:off x="8566371" y="2316084"/>
              <a:ext cx="637522" cy="441429"/>
            </a:xfrm>
            <a:custGeom>
              <a:avLst/>
              <a:gdLst>
                <a:gd name="connsiteX0" fmla="*/ 362239 w 724479"/>
                <a:gd name="connsiteY0" fmla="*/ 0 h 501639"/>
                <a:gd name="connsiteX1" fmla="*/ 720878 w 724479"/>
                <a:gd name="connsiteY1" fmla="*/ 223507 h 501639"/>
                <a:gd name="connsiteX2" fmla="*/ 724479 w 724479"/>
                <a:gd name="connsiteY2" fmla="*/ 250820 h 501639"/>
                <a:gd name="connsiteX3" fmla="*/ 720878 w 724479"/>
                <a:gd name="connsiteY3" fmla="*/ 278132 h 501639"/>
                <a:gd name="connsiteX4" fmla="*/ 362239 w 724479"/>
                <a:gd name="connsiteY4" fmla="*/ 501639 h 501639"/>
                <a:gd name="connsiteX5" fmla="*/ 3601 w 724479"/>
                <a:gd name="connsiteY5" fmla="*/ 278132 h 501639"/>
                <a:gd name="connsiteX6" fmla="*/ 0 w 724479"/>
                <a:gd name="connsiteY6" fmla="*/ 250820 h 501639"/>
                <a:gd name="connsiteX7" fmla="*/ 3601 w 724479"/>
                <a:gd name="connsiteY7" fmla="*/ 223507 h 501639"/>
                <a:gd name="connsiteX8" fmla="*/ 362239 w 724479"/>
                <a:gd name="connsiteY8" fmla="*/ 0 h 501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479" h="501639">
                  <a:moveTo>
                    <a:pt x="362239" y="0"/>
                  </a:moveTo>
                  <a:cubicBezTo>
                    <a:pt x="539145" y="0"/>
                    <a:pt x="686743" y="95952"/>
                    <a:pt x="720878" y="223507"/>
                  </a:cubicBezTo>
                  <a:lnTo>
                    <a:pt x="724479" y="250820"/>
                  </a:lnTo>
                  <a:lnTo>
                    <a:pt x="720878" y="278132"/>
                  </a:lnTo>
                  <a:cubicBezTo>
                    <a:pt x="686743" y="405687"/>
                    <a:pt x="539145" y="501639"/>
                    <a:pt x="362239" y="501639"/>
                  </a:cubicBezTo>
                  <a:cubicBezTo>
                    <a:pt x="185333" y="501639"/>
                    <a:pt x="37736" y="405687"/>
                    <a:pt x="3601" y="278132"/>
                  </a:cubicBezTo>
                  <a:lnTo>
                    <a:pt x="0" y="250820"/>
                  </a:lnTo>
                  <a:lnTo>
                    <a:pt x="3601" y="223507"/>
                  </a:lnTo>
                  <a:cubicBezTo>
                    <a:pt x="37736" y="95952"/>
                    <a:pt x="185333" y="0"/>
                    <a:pt x="362239" y="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11" name="月 1210">
              <a:extLst>
                <a:ext uri="{FF2B5EF4-FFF2-40B4-BE49-F238E27FC236}">
                  <a16:creationId xmlns:a16="http://schemas.microsoft.com/office/drawing/2014/main" id="{2578EF53-4695-7186-6F3C-79D5DE7A57EC}"/>
                </a:ext>
              </a:extLst>
            </p:cNvPr>
            <p:cNvSpPr/>
            <p:nvPr/>
          </p:nvSpPr>
          <p:spPr bwMode="auto">
            <a:xfrm rot="6300000">
              <a:off x="8811268" y="1781289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12" name="グループ化 1211">
              <a:extLst>
                <a:ext uri="{FF2B5EF4-FFF2-40B4-BE49-F238E27FC236}">
                  <a16:creationId xmlns:a16="http://schemas.microsoft.com/office/drawing/2014/main" id="{592B486A-8EBC-7733-36DA-BB8860C4D8B8}"/>
                </a:ext>
              </a:extLst>
            </p:cNvPr>
            <p:cNvGrpSpPr/>
            <p:nvPr/>
          </p:nvGrpSpPr>
          <p:grpSpPr>
            <a:xfrm>
              <a:off x="8697839" y="2369633"/>
              <a:ext cx="365706" cy="365707"/>
              <a:chOff x="3584130" y="2358010"/>
              <a:chExt cx="415588" cy="415588"/>
            </a:xfrm>
          </p:grpSpPr>
          <p:sp>
            <p:nvSpPr>
              <p:cNvPr id="1265" name="楕円 1264">
                <a:extLst>
                  <a:ext uri="{FF2B5EF4-FFF2-40B4-BE49-F238E27FC236}">
                    <a16:creationId xmlns:a16="http://schemas.microsoft.com/office/drawing/2014/main" id="{AA50DBCB-801E-000C-669C-BC0E8A123998}"/>
                  </a:ext>
                </a:extLst>
              </p:cNvPr>
              <p:cNvSpPr/>
              <p:nvPr/>
            </p:nvSpPr>
            <p:spPr bwMode="auto">
              <a:xfrm>
                <a:off x="3584130" y="2358010"/>
                <a:ext cx="415588" cy="41558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66" name="楕円 1265">
                <a:extLst>
                  <a:ext uri="{FF2B5EF4-FFF2-40B4-BE49-F238E27FC236}">
                    <a16:creationId xmlns:a16="http://schemas.microsoft.com/office/drawing/2014/main" id="{5349AFB3-DEB5-3D3F-7C60-AADD85F8B67A}"/>
                  </a:ext>
                </a:extLst>
              </p:cNvPr>
              <p:cNvSpPr/>
              <p:nvPr/>
            </p:nvSpPr>
            <p:spPr bwMode="auto">
              <a:xfrm>
                <a:off x="3689606" y="2467430"/>
                <a:ext cx="204636" cy="204636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213" name="月 1212">
              <a:extLst>
                <a:ext uri="{FF2B5EF4-FFF2-40B4-BE49-F238E27FC236}">
                  <a16:creationId xmlns:a16="http://schemas.microsoft.com/office/drawing/2014/main" id="{AE347133-7102-FCC2-757A-B1B950C99F75}"/>
                </a:ext>
              </a:extLst>
            </p:cNvPr>
            <p:cNvSpPr/>
            <p:nvPr/>
          </p:nvSpPr>
          <p:spPr bwMode="auto">
            <a:xfrm rot="5400000">
              <a:off x="8754923" y="2095459"/>
              <a:ext cx="262865" cy="641825"/>
            </a:xfrm>
            <a:prstGeom prst="moon">
              <a:avLst>
                <a:gd name="adj" fmla="val 2768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14" name="フリーフォーム: 図形 1213">
              <a:extLst>
                <a:ext uri="{FF2B5EF4-FFF2-40B4-BE49-F238E27FC236}">
                  <a16:creationId xmlns:a16="http://schemas.microsoft.com/office/drawing/2014/main" id="{AD5B6611-609C-0505-C95A-645F4C23684E}"/>
                </a:ext>
              </a:extLst>
            </p:cNvPr>
            <p:cNvSpPr/>
            <p:nvPr/>
          </p:nvSpPr>
          <p:spPr bwMode="auto">
            <a:xfrm flipH="1">
              <a:off x="9691724" y="2316084"/>
              <a:ext cx="637522" cy="441429"/>
            </a:xfrm>
            <a:custGeom>
              <a:avLst/>
              <a:gdLst>
                <a:gd name="connsiteX0" fmla="*/ 362239 w 724479"/>
                <a:gd name="connsiteY0" fmla="*/ 0 h 501639"/>
                <a:gd name="connsiteX1" fmla="*/ 720878 w 724479"/>
                <a:gd name="connsiteY1" fmla="*/ 223507 h 501639"/>
                <a:gd name="connsiteX2" fmla="*/ 724479 w 724479"/>
                <a:gd name="connsiteY2" fmla="*/ 250820 h 501639"/>
                <a:gd name="connsiteX3" fmla="*/ 720878 w 724479"/>
                <a:gd name="connsiteY3" fmla="*/ 278132 h 501639"/>
                <a:gd name="connsiteX4" fmla="*/ 362239 w 724479"/>
                <a:gd name="connsiteY4" fmla="*/ 501639 h 501639"/>
                <a:gd name="connsiteX5" fmla="*/ 3601 w 724479"/>
                <a:gd name="connsiteY5" fmla="*/ 278132 h 501639"/>
                <a:gd name="connsiteX6" fmla="*/ 0 w 724479"/>
                <a:gd name="connsiteY6" fmla="*/ 250820 h 501639"/>
                <a:gd name="connsiteX7" fmla="*/ 3601 w 724479"/>
                <a:gd name="connsiteY7" fmla="*/ 223507 h 501639"/>
                <a:gd name="connsiteX8" fmla="*/ 362239 w 724479"/>
                <a:gd name="connsiteY8" fmla="*/ 0 h 501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479" h="501639">
                  <a:moveTo>
                    <a:pt x="362239" y="0"/>
                  </a:moveTo>
                  <a:cubicBezTo>
                    <a:pt x="539145" y="0"/>
                    <a:pt x="686743" y="95952"/>
                    <a:pt x="720878" y="223507"/>
                  </a:cubicBezTo>
                  <a:lnTo>
                    <a:pt x="724479" y="250820"/>
                  </a:lnTo>
                  <a:lnTo>
                    <a:pt x="720878" y="278132"/>
                  </a:lnTo>
                  <a:cubicBezTo>
                    <a:pt x="686743" y="405687"/>
                    <a:pt x="539145" y="501639"/>
                    <a:pt x="362239" y="501639"/>
                  </a:cubicBezTo>
                  <a:cubicBezTo>
                    <a:pt x="185333" y="501639"/>
                    <a:pt x="37736" y="405687"/>
                    <a:pt x="3601" y="278132"/>
                  </a:cubicBezTo>
                  <a:lnTo>
                    <a:pt x="0" y="250820"/>
                  </a:lnTo>
                  <a:lnTo>
                    <a:pt x="3601" y="223507"/>
                  </a:lnTo>
                  <a:cubicBezTo>
                    <a:pt x="37736" y="95952"/>
                    <a:pt x="185333" y="0"/>
                    <a:pt x="362239" y="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15" name="月 1214">
              <a:extLst>
                <a:ext uri="{FF2B5EF4-FFF2-40B4-BE49-F238E27FC236}">
                  <a16:creationId xmlns:a16="http://schemas.microsoft.com/office/drawing/2014/main" id="{CF453780-5703-668E-4B6D-D2EA42CF29F1}"/>
                </a:ext>
              </a:extLst>
            </p:cNvPr>
            <p:cNvSpPr/>
            <p:nvPr/>
          </p:nvSpPr>
          <p:spPr bwMode="auto">
            <a:xfrm rot="15300000" flipH="1">
              <a:off x="9934175" y="1781289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16" name="グループ化 1215">
              <a:extLst>
                <a:ext uri="{FF2B5EF4-FFF2-40B4-BE49-F238E27FC236}">
                  <a16:creationId xmlns:a16="http://schemas.microsoft.com/office/drawing/2014/main" id="{33BB646F-2DC9-4473-0C43-C4A01AD4EB0D}"/>
                </a:ext>
              </a:extLst>
            </p:cNvPr>
            <p:cNvGrpSpPr/>
            <p:nvPr/>
          </p:nvGrpSpPr>
          <p:grpSpPr>
            <a:xfrm flipH="1">
              <a:off x="9832071" y="2369633"/>
              <a:ext cx="365706" cy="365707"/>
              <a:chOff x="3584130" y="2358010"/>
              <a:chExt cx="415588" cy="415588"/>
            </a:xfrm>
          </p:grpSpPr>
          <p:sp>
            <p:nvSpPr>
              <p:cNvPr id="1263" name="楕円 1262">
                <a:extLst>
                  <a:ext uri="{FF2B5EF4-FFF2-40B4-BE49-F238E27FC236}">
                    <a16:creationId xmlns:a16="http://schemas.microsoft.com/office/drawing/2014/main" id="{6B52812B-BCAE-D06F-8686-705462AACFD5}"/>
                  </a:ext>
                </a:extLst>
              </p:cNvPr>
              <p:cNvSpPr/>
              <p:nvPr/>
            </p:nvSpPr>
            <p:spPr bwMode="auto">
              <a:xfrm>
                <a:off x="3584130" y="2358010"/>
                <a:ext cx="415588" cy="41558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64" name="楕円 1263">
                <a:extLst>
                  <a:ext uri="{FF2B5EF4-FFF2-40B4-BE49-F238E27FC236}">
                    <a16:creationId xmlns:a16="http://schemas.microsoft.com/office/drawing/2014/main" id="{1801EDEC-0C62-60F4-FB7B-946105A2828E}"/>
                  </a:ext>
                </a:extLst>
              </p:cNvPr>
              <p:cNvSpPr/>
              <p:nvPr/>
            </p:nvSpPr>
            <p:spPr bwMode="auto">
              <a:xfrm>
                <a:off x="3689606" y="2467430"/>
                <a:ext cx="204636" cy="204636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217" name="月 1216">
              <a:extLst>
                <a:ext uri="{FF2B5EF4-FFF2-40B4-BE49-F238E27FC236}">
                  <a16:creationId xmlns:a16="http://schemas.microsoft.com/office/drawing/2014/main" id="{7DD55155-D05F-6677-3E1F-7CCF9613B220}"/>
                </a:ext>
              </a:extLst>
            </p:cNvPr>
            <p:cNvSpPr/>
            <p:nvPr/>
          </p:nvSpPr>
          <p:spPr bwMode="auto">
            <a:xfrm rot="16200000" flipH="1">
              <a:off x="9877829" y="2095459"/>
              <a:ext cx="262865" cy="641825"/>
            </a:xfrm>
            <a:prstGeom prst="moon">
              <a:avLst>
                <a:gd name="adj" fmla="val 2768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18" name="フリーフォーム: 図形 1217">
              <a:extLst>
                <a:ext uri="{FF2B5EF4-FFF2-40B4-BE49-F238E27FC236}">
                  <a16:creationId xmlns:a16="http://schemas.microsoft.com/office/drawing/2014/main" id="{635A2845-0A23-0EFB-1C1C-F52F55F7610D}"/>
                </a:ext>
              </a:extLst>
            </p:cNvPr>
            <p:cNvSpPr/>
            <p:nvPr/>
          </p:nvSpPr>
          <p:spPr bwMode="auto">
            <a:xfrm>
              <a:off x="9111766" y="3190386"/>
              <a:ext cx="664694" cy="109074"/>
            </a:xfrm>
            <a:custGeom>
              <a:avLst/>
              <a:gdLst>
                <a:gd name="connsiteX0" fmla="*/ 337851 w 675703"/>
                <a:gd name="connsiteY0" fmla="*/ 0 h 265772"/>
                <a:gd name="connsiteX1" fmla="*/ 605456 w 675703"/>
                <a:gd name="connsiteY1" fmla="*/ 18490 h 265772"/>
                <a:gd name="connsiteX2" fmla="*/ 675703 w 675703"/>
                <a:gd name="connsiteY2" fmla="*/ 31538 h 265772"/>
                <a:gd name="connsiteX3" fmla="*/ 649432 w 675703"/>
                <a:gd name="connsiteY3" fmla="*/ 122074 h 265772"/>
                <a:gd name="connsiteX4" fmla="*/ 337851 w 675703"/>
                <a:gd name="connsiteY4" fmla="*/ 265772 h 265772"/>
                <a:gd name="connsiteX5" fmla="*/ 26270 w 675703"/>
                <a:gd name="connsiteY5" fmla="*/ 122074 h 265772"/>
                <a:gd name="connsiteX6" fmla="*/ 0 w 675703"/>
                <a:gd name="connsiteY6" fmla="*/ 31538 h 265772"/>
                <a:gd name="connsiteX7" fmla="*/ 70246 w 675703"/>
                <a:gd name="connsiteY7" fmla="*/ 18490 h 265772"/>
                <a:gd name="connsiteX8" fmla="*/ 337851 w 675703"/>
                <a:gd name="connsiteY8" fmla="*/ 0 h 265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703" h="265772">
                  <a:moveTo>
                    <a:pt x="337851" y="0"/>
                  </a:moveTo>
                  <a:cubicBezTo>
                    <a:pt x="432775" y="0"/>
                    <a:pt x="523205" y="6584"/>
                    <a:pt x="605456" y="18490"/>
                  </a:cubicBezTo>
                  <a:lnTo>
                    <a:pt x="675703" y="31538"/>
                  </a:lnTo>
                  <a:lnTo>
                    <a:pt x="649432" y="122074"/>
                  </a:lnTo>
                  <a:cubicBezTo>
                    <a:pt x="598098" y="206520"/>
                    <a:pt x="477920" y="265772"/>
                    <a:pt x="337851" y="265772"/>
                  </a:cubicBezTo>
                  <a:cubicBezTo>
                    <a:pt x="197783" y="265772"/>
                    <a:pt x="77605" y="206520"/>
                    <a:pt x="26270" y="122074"/>
                  </a:cubicBezTo>
                  <a:lnTo>
                    <a:pt x="0" y="31538"/>
                  </a:lnTo>
                  <a:lnTo>
                    <a:pt x="70246" y="18490"/>
                  </a:lnTo>
                  <a:cubicBezTo>
                    <a:pt x="152497" y="6584"/>
                    <a:pt x="242928" y="0"/>
                    <a:pt x="337851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19" name="楕円 1218">
              <a:extLst>
                <a:ext uri="{FF2B5EF4-FFF2-40B4-BE49-F238E27FC236}">
                  <a16:creationId xmlns:a16="http://schemas.microsoft.com/office/drawing/2014/main" id="{C906BD99-E5F2-50DD-04CE-311F86A76CF4}"/>
                </a:ext>
              </a:extLst>
            </p:cNvPr>
            <p:cNvSpPr/>
            <p:nvPr/>
          </p:nvSpPr>
          <p:spPr bwMode="auto">
            <a:xfrm>
              <a:off x="9354719" y="2966989"/>
              <a:ext cx="200499" cy="7928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20" name="二等辺三角形 1219">
              <a:extLst>
                <a:ext uri="{FF2B5EF4-FFF2-40B4-BE49-F238E27FC236}">
                  <a16:creationId xmlns:a16="http://schemas.microsoft.com/office/drawing/2014/main" id="{2C1836EF-4F17-E50A-592F-D58A785893E4}"/>
                </a:ext>
              </a:extLst>
            </p:cNvPr>
            <p:cNvSpPr/>
            <p:nvPr/>
          </p:nvSpPr>
          <p:spPr bwMode="auto">
            <a:xfrm rot="18900000">
              <a:off x="8517570" y="2282271"/>
              <a:ext cx="118810" cy="169301"/>
            </a:xfrm>
            <a:prstGeom prst="triangl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21" name="二等辺三角形 1220">
              <a:extLst>
                <a:ext uri="{FF2B5EF4-FFF2-40B4-BE49-F238E27FC236}">
                  <a16:creationId xmlns:a16="http://schemas.microsoft.com/office/drawing/2014/main" id="{1C432DF0-98DA-884D-F0F9-826DA4056F4B}"/>
                </a:ext>
              </a:extLst>
            </p:cNvPr>
            <p:cNvSpPr/>
            <p:nvPr/>
          </p:nvSpPr>
          <p:spPr bwMode="auto">
            <a:xfrm rot="2700000" flipH="1">
              <a:off x="10267581" y="2282269"/>
              <a:ext cx="118810" cy="169301"/>
            </a:xfrm>
            <a:prstGeom prst="triangl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22" name="楕円 1221">
              <a:extLst>
                <a:ext uri="{FF2B5EF4-FFF2-40B4-BE49-F238E27FC236}">
                  <a16:creationId xmlns:a16="http://schemas.microsoft.com/office/drawing/2014/main" id="{2FAFFA0C-0786-BD1C-BCC4-0D6B2356C6C8}"/>
                </a:ext>
              </a:extLst>
            </p:cNvPr>
            <p:cNvSpPr/>
            <p:nvPr/>
          </p:nvSpPr>
          <p:spPr bwMode="auto">
            <a:xfrm>
              <a:off x="8633144" y="2856887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23" name="楕円 1222">
              <a:extLst>
                <a:ext uri="{FF2B5EF4-FFF2-40B4-BE49-F238E27FC236}">
                  <a16:creationId xmlns:a16="http://schemas.microsoft.com/office/drawing/2014/main" id="{204B6592-7025-E95A-9D16-420312598706}"/>
                </a:ext>
              </a:extLst>
            </p:cNvPr>
            <p:cNvSpPr/>
            <p:nvPr/>
          </p:nvSpPr>
          <p:spPr bwMode="auto">
            <a:xfrm>
              <a:off x="9951873" y="2856887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24" name="フリーフォーム: 図形 1223">
              <a:extLst>
                <a:ext uri="{FF2B5EF4-FFF2-40B4-BE49-F238E27FC236}">
                  <a16:creationId xmlns:a16="http://schemas.microsoft.com/office/drawing/2014/main" id="{96A29822-0D0D-F814-3159-10C91822D613}"/>
                </a:ext>
              </a:extLst>
            </p:cNvPr>
            <p:cNvSpPr/>
            <p:nvPr/>
          </p:nvSpPr>
          <p:spPr>
            <a:xfrm rot="3179454">
              <a:off x="9003384" y="1023277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25" name="フリーフォーム: 図形 1224">
              <a:extLst>
                <a:ext uri="{FF2B5EF4-FFF2-40B4-BE49-F238E27FC236}">
                  <a16:creationId xmlns:a16="http://schemas.microsoft.com/office/drawing/2014/main" id="{3CAF9837-BAFB-7091-FBA2-FCD2572841BF}"/>
                </a:ext>
              </a:extLst>
            </p:cNvPr>
            <p:cNvSpPr/>
            <p:nvPr/>
          </p:nvSpPr>
          <p:spPr>
            <a:xfrm rot="18420546" flipH="1">
              <a:off x="9407244" y="1023276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26" name="台形 57">
              <a:extLst>
                <a:ext uri="{FF2B5EF4-FFF2-40B4-BE49-F238E27FC236}">
                  <a16:creationId xmlns:a16="http://schemas.microsoft.com/office/drawing/2014/main" id="{7BA38CDE-0C7E-ABBC-35BD-B8C24684A346}"/>
                </a:ext>
              </a:extLst>
            </p:cNvPr>
            <p:cNvSpPr/>
            <p:nvPr/>
          </p:nvSpPr>
          <p:spPr bwMode="auto">
            <a:xfrm rot="6300000">
              <a:off x="7809876" y="4231354"/>
              <a:ext cx="1842110" cy="470611"/>
            </a:xfrm>
            <a:custGeom>
              <a:avLst/>
              <a:gdLst>
                <a:gd name="connsiteX0" fmla="*/ 0 w 325971"/>
                <a:gd name="connsiteY0" fmla="*/ 694121 h 694121"/>
                <a:gd name="connsiteX1" fmla="*/ 123937 w 325971"/>
                <a:gd name="connsiteY1" fmla="*/ 0 h 694121"/>
                <a:gd name="connsiteX2" fmla="*/ 202034 w 325971"/>
                <a:gd name="connsiteY2" fmla="*/ 0 h 694121"/>
                <a:gd name="connsiteX3" fmla="*/ 325971 w 325971"/>
                <a:gd name="connsiteY3" fmla="*/ 694121 h 694121"/>
                <a:gd name="connsiteX4" fmla="*/ 0 w 325971"/>
                <a:gd name="connsiteY4" fmla="*/ 694121 h 694121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34046 w 1854617"/>
                <a:gd name="connsiteY0" fmla="*/ 885205 h 902178"/>
                <a:gd name="connsiteX1" fmla="*/ 0 w 1854617"/>
                <a:gd name="connsiteY1" fmla="*/ 0 h 902178"/>
                <a:gd name="connsiteX2" fmla="*/ 1854617 w 1854617"/>
                <a:gd name="connsiteY2" fmla="*/ 902178 h 902178"/>
                <a:gd name="connsiteX3" fmla="*/ 34046 w 1854617"/>
                <a:gd name="connsiteY3" fmla="*/ 885205 h 902178"/>
                <a:gd name="connsiteX0" fmla="*/ 34046 w 872390"/>
                <a:gd name="connsiteY0" fmla="*/ 885205 h 890012"/>
                <a:gd name="connsiteX1" fmla="*/ 0 w 872390"/>
                <a:gd name="connsiteY1" fmla="*/ 0 h 890012"/>
                <a:gd name="connsiteX2" fmla="*/ 872390 w 872390"/>
                <a:gd name="connsiteY2" fmla="*/ 890012 h 890012"/>
                <a:gd name="connsiteX3" fmla="*/ 34046 w 872390"/>
                <a:gd name="connsiteY3" fmla="*/ 885205 h 890012"/>
                <a:gd name="connsiteX0" fmla="*/ 34046 w 2082816"/>
                <a:gd name="connsiteY0" fmla="*/ 885205 h 890012"/>
                <a:gd name="connsiteX1" fmla="*/ 0 w 2082816"/>
                <a:gd name="connsiteY1" fmla="*/ 0 h 890012"/>
                <a:gd name="connsiteX2" fmla="*/ 872390 w 2082816"/>
                <a:gd name="connsiteY2" fmla="*/ 890012 h 890012"/>
                <a:gd name="connsiteX3" fmla="*/ 34046 w 2082816"/>
                <a:gd name="connsiteY3" fmla="*/ 885205 h 890012"/>
                <a:gd name="connsiteX0" fmla="*/ 34046 w 2098063"/>
                <a:gd name="connsiteY0" fmla="*/ 976490 h 981297"/>
                <a:gd name="connsiteX1" fmla="*/ 0 w 2098063"/>
                <a:gd name="connsiteY1" fmla="*/ 91285 h 981297"/>
                <a:gd name="connsiteX2" fmla="*/ 872390 w 2098063"/>
                <a:gd name="connsiteY2" fmla="*/ 981297 h 981297"/>
                <a:gd name="connsiteX3" fmla="*/ 34046 w 2098063"/>
                <a:gd name="connsiteY3" fmla="*/ 976490 h 981297"/>
                <a:gd name="connsiteX0" fmla="*/ 89709 w 2153726"/>
                <a:gd name="connsiteY0" fmla="*/ 976490 h 981297"/>
                <a:gd name="connsiteX1" fmla="*/ 55663 w 2153726"/>
                <a:gd name="connsiteY1" fmla="*/ 91285 h 981297"/>
                <a:gd name="connsiteX2" fmla="*/ 928053 w 2153726"/>
                <a:gd name="connsiteY2" fmla="*/ 981297 h 981297"/>
                <a:gd name="connsiteX3" fmla="*/ 89709 w 2153726"/>
                <a:gd name="connsiteY3" fmla="*/ 976490 h 981297"/>
                <a:gd name="connsiteX0" fmla="*/ 140879 w 2204896"/>
                <a:gd name="connsiteY0" fmla="*/ 976490 h 981297"/>
                <a:gd name="connsiteX1" fmla="*/ 106833 w 2204896"/>
                <a:gd name="connsiteY1" fmla="*/ 91285 h 981297"/>
                <a:gd name="connsiteX2" fmla="*/ 979223 w 2204896"/>
                <a:gd name="connsiteY2" fmla="*/ 981297 h 981297"/>
                <a:gd name="connsiteX3" fmla="*/ 140879 w 2204896"/>
                <a:gd name="connsiteY3" fmla="*/ 976490 h 981297"/>
                <a:gd name="connsiteX0" fmla="*/ 132314 w 2196331"/>
                <a:gd name="connsiteY0" fmla="*/ 976490 h 985473"/>
                <a:gd name="connsiteX1" fmla="*/ 98268 w 2196331"/>
                <a:gd name="connsiteY1" fmla="*/ 91285 h 985473"/>
                <a:gd name="connsiteX2" fmla="*/ 970658 w 2196331"/>
                <a:gd name="connsiteY2" fmla="*/ 981297 h 985473"/>
                <a:gd name="connsiteX3" fmla="*/ 132314 w 2196331"/>
                <a:gd name="connsiteY3" fmla="*/ 976490 h 985473"/>
                <a:gd name="connsiteX0" fmla="*/ 165705 w 2058516"/>
                <a:gd name="connsiteY0" fmla="*/ 959029 h 968012"/>
                <a:gd name="connsiteX1" fmla="*/ 131659 w 2058516"/>
                <a:gd name="connsiteY1" fmla="*/ 73824 h 968012"/>
                <a:gd name="connsiteX2" fmla="*/ 1004049 w 2058516"/>
                <a:gd name="connsiteY2" fmla="*/ 963836 h 968012"/>
                <a:gd name="connsiteX3" fmla="*/ 165705 w 2058516"/>
                <a:gd name="connsiteY3" fmla="*/ 959029 h 968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8516" h="968012">
                  <a:moveTo>
                    <a:pt x="165705" y="959029"/>
                  </a:moveTo>
                  <a:cubicBezTo>
                    <a:pt x="3697" y="941101"/>
                    <a:pt x="-92248" y="241522"/>
                    <a:pt x="131659" y="73824"/>
                  </a:cubicBezTo>
                  <a:cubicBezTo>
                    <a:pt x="355566" y="-93874"/>
                    <a:pt x="3721170" y="-44762"/>
                    <a:pt x="1004049" y="963836"/>
                  </a:cubicBezTo>
                  <a:cubicBezTo>
                    <a:pt x="724601" y="962234"/>
                    <a:pt x="327713" y="976957"/>
                    <a:pt x="165705" y="959029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27" name="グループ化 1226">
              <a:extLst>
                <a:ext uri="{FF2B5EF4-FFF2-40B4-BE49-F238E27FC236}">
                  <a16:creationId xmlns:a16="http://schemas.microsoft.com/office/drawing/2014/main" id="{52F85FDF-0902-E2A5-A5AF-35A848014847}"/>
                </a:ext>
              </a:extLst>
            </p:cNvPr>
            <p:cNvGrpSpPr/>
            <p:nvPr/>
          </p:nvGrpSpPr>
          <p:grpSpPr>
            <a:xfrm rot="20355920" flipH="1">
              <a:off x="8833721" y="5279634"/>
              <a:ext cx="562889" cy="432165"/>
              <a:chOff x="3890569" y="4905122"/>
              <a:chExt cx="562889" cy="432165"/>
            </a:xfrm>
          </p:grpSpPr>
          <p:sp>
            <p:nvSpPr>
              <p:cNvPr id="1261" name="フリーフォーム: 図形 1260">
                <a:extLst>
                  <a:ext uri="{FF2B5EF4-FFF2-40B4-BE49-F238E27FC236}">
                    <a16:creationId xmlns:a16="http://schemas.microsoft.com/office/drawing/2014/main" id="{9832BA90-6C0F-46C5-0565-895EC0886520}"/>
                  </a:ext>
                </a:extLst>
              </p:cNvPr>
              <p:cNvSpPr/>
              <p:nvPr/>
            </p:nvSpPr>
            <p:spPr bwMode="auto">
              <a:xfrm rot="20241421" flipH="1">
                <a:off x="3890569" y="4905122"/>
                <a:ext cx="434050" cy="432165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432165">
                    <a:moveTo>
                      <a:pt x="267288" y="0"/>
                    </a:moveTo>
                    <a:lnTo>
                      <a:pt x="267288" y="273752"/>
                    </a:lnTo>
                    <a:lnTo>
                      <a:pt x="82301" y="273752"/>
                    </a:lnTo>
                    <a:cubicBezTo>
                      <a:pt x="36848" y="273752"/>
                      <a:pt x="0" y="309214"/>
                      <a:pt x="0" y="352958"/>
                    </a:cubicBezTo>
                    <a:lnTo>
                      <a:pt x="0" y="404924"/>
                    </a:lnTo>
                    <a:cubicBezTo>
                      <a:pt x="0" y="419970"/>
                      <a:pt x="12672" y="432165"/>
                      <a:pt x="28305" y="432165"/>
                    </a:cubicBezTo>
                    <a:lnTo>
                      <a:pt x="385934" y="432165"/>
                    </a:lnTo>
                    <a:lnTo>
                      <a:pt x="405745" y="432165"/>
                    </a:lnTo>
                    <a:cubicBezTo>
                      <a:pt x="421378" y="432165"/>
                      <a:pt x="434050" y="419970"/>
                      <a:pt x="434050" y="404924"/>
                    </a:cubicBezTo>
                    <a:lnTo>
                      <a:pt x="425865" y="273752"/>
                    </a:lnTo>
                    <a:lnTo>
                      <a:pt x="425865" y="1"/>
                    </a:lnTo>
                    <a:lnTo>
                      <a:pt x="267288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62" name="フリーフォーム: 図形 1261">
                <a:extLst>
                  <a:ext uri="{FF2B5EF4-FFF2-40B4-BE49-F238E27FC236}">
                    <a16:creationId xmlns:a16="http://schemas.microsoft.com/office/drawing/2014/main" id="{5534EDBB-A825-E8FE-1F3F-23B671E53958}"/>
                  </a:ext>
                </a:extLst>
              </p:cNvPr>
              <p:cNvSpPr/>
              <p:nvPr/>
            </p:nvSpPr>
            <p:spPr bwMode="auto">
              <a:xfrm rot="20241421" flipH="1">
                <a:off x="3964891" y="5283161"/>
                <a:ext cx="488567" cy="45719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1228" name="グループ化 1227">
              <a:extLst>
                <a:ext uri="{FF2B5EF4-FFF2-40B4-BE49-F238E27FC236}">
                  <a16:creationId xmlns:a16="http://schemas.microsoft.com/office/drawing/2014/main" id="{AEBEBE76-1DFD-8EE6-DB9B-99A56458FD6D}"/>
                </a:ext>
              </a:extLst>
            </p:cNvPr>
            <p:cNvGrpSpPr/>
            <p:nvPr/>
          </p:nvGrpSpPr>
          <p:grpSpPr>
            <a:xfrm rot="1800000" flipH="1">
              <a:off x="9632724" y="3671236"/>
              <a:ext cx="878136" cy="1886325"/>
              <a:chOff x="4742212" y="3263348"/>
              <a:chExt cx="878136" cy="1886325"/>
            </a:xfrm>
          </p:grpSpPr>
          <p:sp>
            <p:nvSpPr>
              <p:cNvPr id="1259" name="台形 57">
                <a:extLst>
                  <a:ext uri="{FF2B5EF4-FFF2-40B4-BE49-F238E27FC236}">
                    <a16:creationId xmlns:a16="http://schemas.microsoft.com/office/drawing/2014/main" id="{743CF3EE-2888-576D-F4D7-51C8A715DC9E}"/>
                  </a:ext>
                </a:extLst>
              </p:cNvPr>
              <p:cNvSpPr/>
              <p:nvPr/>
            </p:nvSpPr>
            <p:spPr bwMode="auto">
              <a:xfrm rot="7200000">
                <a:off x="4242530" y="3771855"/>
                <a:ext cx="1877500" cy="878136"/>
              </a:xfrm>
              <a:custGeom>
                <a:avLst/>
                <a:gdLst>
                  <a:gd name="connsiteX0" fmla="*/ 0 w 325971"/>
                  <a:gd name="connsiteY0" fmla="*/ 694121 h 694121"/>
                  <a:gd name="connsiteX1" fmla="*/ 123937 w 325971"/>
                  <a:gd name="connsiteY1" fmla="*/ 0 h 694121"/>
                  <a:gd name="connsiteX2" fmla="*/ 202034 w 325971"/>
                  <a:gd name="connsiteY2" fmla="*/ 0 h 694121"/>
                  <a:gd name="connsiteX3" fmla="*/ 325971 w 325971"/>
                  <a:gd name="connsiteY3" fmla="*/ 694121 h 694121"/>
                  <a:gd name="connsiteX4" fmla="*/ 0 w 325971"/>
                  <a:gd name="connsiteY4" fmla="*/ 694121 h 694121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34046 w 1854617"/>
                  <a:gd name="connsiteY0" fmla="*/ 885205 h 902178"/>
                  <a:gd name="connsiteX1" fmla="*/ 0 w 1854617"/>
                  <a:gd name="connsiteY1" fmla="*/ 0 h 902178"/>
                  <a:gd name="connsiteX2" fmla="*/ 1854617 w 1854617"/>
                  <a:gd name="connsiteY2" fmla="*/ 902178 h 902178"/>
                  <a:gd name="connsiteX3" fmla="*/ 34046 w 1854617"/>
                  <a:gd name="connsiteY3" fmla="*/ 885205 h 902178"/>
                  <a:gd name="connsiteX0" fmla="*/ 34046 w 872390"/>
                  <a:gd name="connsiteY0" fmla="*/ 885205 h 890012"/>
                  <a:gd name="connsiteX1" fmla="*/ 0 w 872390"/>
                  <a:gd name="connsiteY1" fmla="*/ 0 h 890012"/>
                  <a:gd name="connsiteX2" fmla="*/ 872390 w 872390"/>
                  <a:gd name="connsiteY2" fmla="*/ 890012 h 890012"/>
                  <a:gd name="connsiteX3" fmla="*/ 34046 w 872390"/>
                  <a:gd name="connsiteY3" fmla="*/ 885205 h 890012"/>
                  <a:gd name="connsiteX0" fmla="*/ 34046 w 2082816"/>
                  <a:gd name="connsiteY0" fmla="*/ 885205 h 890012"/>
                  <a:gd name="connsiteX1" fmla="*/ 0 w 2082816"/>
                  <a:gd name="connsiteY1" fmla="*/ 0 h 890012"/>
                  <a:gd name="connsiteX2" fmla="*/ 872390 w 2082816"/>
                  <a:gd name="connsiteY2" fmla="*/ 890012 h 890012"/>
                  <a:gd name="connsiteX3" fmla="*/ 34046 w 2082816"/>
                  <a:gd name="connsiteY3" fmla="*/ 885205 h 890012"/>
                  <a:gd name="connsiteX0" fmla="*/ 34046 w 2098063"/>
                  <a:gd name="connsiteY0" fmla="*/ 976490 h 981297"/>
                  <a:gd name="connsiteX1" fmla="*/ 0 w 2098063"/>
                  <a:gd name="connsiteY1" fmla="*/ 91285 h 981297"/>
                  <a:gd name="connsiteX2" fmla="*/ 872390 w 2098063"/>
                  <a:gd name="connsiteY2" fmla="*/ 981297 h 981297"/>
                  <a:gd name="connsiteX3" fmla="*/ 34046 w 2098063"/>
                  <a:gd name="connsiteY3" fmla="*/ 976490 h 981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8063" h="981297">
                    <a:moveTo>
                      <a:pt x="34046" y="976490"/>
                    </a:moveTo>
                    <a:lnTo>
                      <a:pt x="0" y="91285"/>
                    </a:lnTo>
                    <a:cubicBezTo>
                      <a:pt x="1098559" y="-116903"/>
                      <a:pt x="3589511" y="-27301"/>
                      <a:pt x="872390" y="981297"/>
                    </a:cubicBezTo>
                    <a:lnTo>
                      <a:pt x="34046" y="976490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60" name="正方形/長方形 1259">
                <a:extLst>
                  <a:ext uri="{FF2B5EF4-FFF2-40B4-BE49-F238E27FC236}">
                    <a16:creationId xmlns:a16="http://schemas.microsoft.com/office/drawing/2014/main" id="{9E1B81C6-9BAC-ECB3-271C-64C7941E28F9}"/>
                  </a:ext>
                </a:extLst>
              </p:cNvPr>
              <p:cNvSpPr/>
              <p:nvPr/>
            </p:nvSpPr>
            <p:spPr>
              <a:xfrm rot="1800000">
                <a:off x="5127136" y="3263348"/>
                <a:ext cx="59782" cy="76725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29" name="四角形: 角を丸くする 1228">
              <a:extLst>
                <a:ext uri="{FF2B5EF4-FFF2-40B4-BE49-F238E27FC236}">
                  <a16:creationId xmlns:a16="http://schemas.microsoft.com/office/drawing/2014/main" id="{3CD9EACA-8589-36A3-2A1F-27280E51988E}"/>
                </a:ext>
              </a:extLst>
            </p:cNvPr>
            <p:cNvSpPr/>
            <p:nvPr/>
          </p:nvSpPr>
          <p:spPr>
            <a:xfrm rot="900000">
              <a:off x="8759125" y="3571880"/>
              <a:ext cx="228104" cy="65028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30" name="フリーフォーム: 図形 1229">
              <a:extLst>
                <a:ext uri="{FF2B5EF4-FFF2-40B4-BE49-F238E27FC236}">
                  <a16:creationId xmlns:a16="http://schemas.microsoft.com/office/drawing/2014/main" id="{3C5C3D77-C2A3-9B54-9A3F-F0497E9C9461}"/>
                </a:ext>
              </a:extLst>
            </p:cNvPr>
            <p:cNvSpPr/>
            <p:nvPr/>
          </p:nvSpPr>
          <p:spPr bwMode="auto">
            <a:xfrm rot="849385">
              <a:off x="8656792" y="3170124"/>
              <a:ext cx="554966" cy="736846"/>
            </a:xfrm>
            <a:custGeom>
              <a:avLst/>
              <a:gdLst>
                <a:gd name="connsiteX0" fmla="*/ 117346 w 554966"/>
                <a:gd name="connsiteY0" fmla="*/ 5227 h 736846"/>
                <a:gd name="connsiteX1" fmla="*/ 143234 w 554966"/>
                <a:gd name="connsiteY1" fmla="*/ 1 h 736846"/>
                <a:gd name="connsiteX2" fmla="*/ 204519 w 554966"/>
                <a:gd name="connsiteY2" fmla="*/ 40622 h 736846"/>
                <a:gd name="connsiteX3" fmla="*/ 205166 w 554966"/>
                <a:gd name="connsiteY3" fmla="*/ 43827 h 736846"/>
                <a:gd name="connsiteX4" fmla="*/ 205813 w 554966"/>
                <a:gd name="connsiteY4" fmla="*/ 40623 h 736846"/>
                <a:gd name="connsiteX5" fmla="*/ 267098 w 554966"/>
                <a:gd name="connsiteY5" fmla="*/ 0 h 736846"/>
                <a:gd name="connsiteX6" fmla="*/ 328381 w 554966"/>
                <a:gd name="connsiteY6" fmla="*/ 40623 h 736846"/>
                <a:gd name="connsiteX7" fmla="*/ 329029 w 554966"/>
                <a:gd name="connsiteY7" fmla="*/ 43827 h 736846"/>
                <a:gd name="connsiteX8" fmla="*/ 329677 w 554966"/>
                <a:gd name="connsiteY8" fmla="*/ 40622 h 736846"/>
                <a:gd name="connsiteX9" fmla="*/ 390961 w 554966"/>
                <a:gd name="connsiteY9" fmla="*/ 0 h 736846"/>
                <a:gd name="connsiteX10" fmla="*/ 452245 w 554966"/>
                <a:gd name="connsiteY10" fmla="*/ 40622 h 736846"/>
                <a:gd name="connsiteX11" fmla="*/ 454687 w 554966"/>
                <a:gd name="connsiteY11" fmla="*/ 52717 h 736846"/>
                <a:gd name="connsiteX12" fmla="*/ 463107 w 554966"/>
                <a:gd name="connsiteY12" fmla="*/ 40228 h 736846"/>
                <a:gd name="connsiteX13" fmla="*/ 501156 w 554966"/>
                <a:gd name="connsiteY13" fmla="*/ 24467 h 736846"/>
                <a:gd name="connsiteX14" fmla="*/ 554966 w 554966"/>
                <a:gd name="connsiteY14" fmla="*/ 78276 h 736846"/>
                <a:gd name="connsiteX15" fmla="*/ 554966 w 554966"/>
                <a:gd name="connsiteY15" fmla="*/ 253984 h 736846"/>
                <a:gd name="connsiteX16" fmla="*/ 554966 w 554966"/>
                <a:gd name="connsiteY16" fmla="*/ 288796 h 736846"/>
                <a:gd name="connsiteX17" fmla="*/ 448942 w 554966"/>
                <a:gd name="connsiteY17" fmla="*/ 448749 h 736846"/>
                <a:gd name="connsiteX18" fmla="*/ 392598 w 554966"/>
                <a:gd name="connsiteY18" fmla="*/ 460124 h 736846"/>
                <a:gd name="connsiteX19" fmla="*/ 389760 w 554966"/>
                <a:gd name="connsiteY19" fmla="*/ 652886 h 736846"/>
                <a:gd name="connsiteX20" fmla="*/ 303299 w 554966"/>
                <a:gd name="connsiteY20" fmla="*/ 736837 h 736846"/>
                <a:gd name="connsiteX21" fmla="*/ 219348 w 554966"/>
                <a:gd name="connsiteY21" fmla="*/ 650377 h 736846"/>
                <a:gd name="connsiteX22" fmla="*/ 222209 w 554966"/>
                <a:gd name="connsiteY22" fmla="*/ 456109 h 736846"/>
                <a:gd name="connsiteX23" fmla="*/ 185750 w 554966"/>
                <a:gd name="connsiteY23" fmla="*/ 448748 h 736846"/>
                <a:gd name="connsiteX24" fmla="*/ 130571 w 554966"/>
                <a:gd name="connsiteY24" fmla="*/ 411545 h 736846"/>
                <a:gd name="connsiteX25" fmla="*/ 107830 w 554966"/>
                <a:gd name="connsiteY25" fmla="*/ 377816 h 736846"/>
                <a:gd name="connsiteX26" fmla="*/ 103365 w 554966"/>
                <a:gd name="connsiteY26" fmla="*/ 376947 h 736846"/>
                <a:gd name="connsiteX27" fmla="*/ 82513 w 554966"/>
                <a:gd name="connsiteY27" fmla="*/ 363100 h 736846"/>
                <a:gd name="connsiteX28" fmla="*/ 31898 w 554966"/>
                <a:gd name="connsiteY28" fmla="*/ 312486 h 736846"/>
                <a:gd name="connsiteX29" fmla="*/ 27110 w 554966"/>
                <a:gd name="connsiteY29" fmla="*/ 305275 h 736846"/>
                <a:gd name="connsiteX30" fmla="*/ 18462 w 554966"/>
                <a:gd name="connsiteY30" fmla="*/ 299533 h 736846"/>
                <a:gd name="connsiteX31" fmla="*/ 18462 w 554966"/>
                <a:gd name="connsiteY31" fmla="*/ 210387 h 736846"/>
                <a:gd name="connsiteX32" fmla="*/ 69076 w 554966"/>
                <a:gd name="connsiteY32" fmla="*/ 159773 h 736846"/>
                <a:gd name="connsiteX33" fmla="*/ 76724 w 554966"/>
                <a:gd name="connsiteY33" fmla="*/ 154695 h 736846"/>
                <a:gd name="connsiteX34" fmla="*/ 76724 w 554966"/>
                <a:gd name="connsiteY34" fmla="*/ 66511 h 736846"/>
                <a:gd name="connsiteX35" fmla="*/ 117346 w 554966"/>
                <a:gd name="connsiteY35" fmla="*/ 5227 h 736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54966" h="736846">
                  <a:moveTo>
                    <a:pt x="117346" y="5227"/>
                  </a:moveTo>
                  <a:cubicBezTo>
                    <a:pt x="125303" y="1862"/>
                    <a:pt x="134051" y="1"/>
                    <a:pt x="143234" y="1"/>
                  </a:cubicBezTo>
                  <a:cubicBezTo>
                    <a:pt x="170784" y="0"/>
                    <a:pt x="194422" y="16750"/>
                    <a:pt x="204519" y="40622"/>
                  </a:cubicBezTo>
                  <a:lnTo>
                    <a:pt x="205166" y="43827"/>
                  </a:lnTo>
                  <a:lnTo>
                    <a:pt x="205813" y="40623"/>
                  </a:lnTo>
                  <a:cubicBezTo>
                    <a:pt x="215910" y="16750"/>
                    <a:pt x="239548" y="0"/>
                    <a:pt x="267098" y="0"/>
                  </a:cubicBezTo>
                  <a:cubicBezTo>
                    <a:pt x="294646" y="0"/>
                    <a:pt x="318285" y="16750"/>
                    <a:pt x="328381" y="40623"/>
                  </a:cubicBezTo>
                  <a:lnTo>
                    <a:pt x="329029" y="43827"/>
                  </a:lnTo>
                  <a:lnTo>
                    <a:pt x="329677" y="40622"/>
                  </a:lnTo>
                  <a:cubicBezTo>
                    <a:pt x="339772" y="16750"/>
                    <a:pt x="363410" y="1"/>
                    <a:pt x="390961" y="0"/>
                  </a:cubicBezTo>
                  <a:cubicBezTo>
                    <a:pt x="418509" y="0"/>
                    <a:pt x="442148" y="16750"/>
                    <a:pt x="452245" y="40622"/>
                  </a:cubicBezTo>
                  <a:lnTo>
                    <a:pt x="454687" y="52717"/>
                  </a:lnTo>
                  <a:lnTo>
                    <a:pt x="463107" y="40228"/>
                  </a:lnTo>
                  <a:cubicBezTo>
                    <a:pt x="472845" y="30489"/>
                    <a:pt x="486297" y="24467"/>
                    <a:pt x="501156" y="24467"/>
                  </a:cubicBezTo>
                  <a:cubicBezTo>
                    <a:pt x="530876" y="24467"/>
                    <a:pt x="554967" y="48558"/>
                    <a:pt x="554966" y="78276"/>
                  </a:cubicBezTo>
                  <a:cubicBezTo>
                    <a:pt x="554967" y="136846"/>
                    <a:pt x="554966" y="195416"/>
                    <a:pt x="554966" y="253984"/>
                  </a:cubicBezTo>
                  <a:lnTo>
                    <a:pt x="554966" y="288796"/>
                  </a:lnTo>
                  <a:cubicBezTo>
                    <a:pt x="554966" y="360702"/>
                    <a:pt x="511248" y="422396"/>
                    <a:pt x="448942" y="448749"/>
                  </a:cubicBezTo>
                  <a:lnTo>
                    <a:pt x="392598" y="460124"/>
                  </a:lnTo>
                  <a:lnTo>
                    <a:pt x="389760" y="652886"/>
                  </a:lnTo>
                  <a:cubicBezTo>
                    <a:pt x="389067" y="699944"/>
                    <a:pt x="350357" y="737530"/>
                    <a:pt x="303299" y="736837"/>
                  </a:cubicBezTo>
                  <a:cubicBezTo>
                    <a:pt x="256242" y="736144"/>
                    <a:pt x="218655" y="697435"/>
                    <a:pt x="219348" y="650377"/>
                  </a:cubicBezTo>
                  <a:lnTo>
                    <a:pt x="222209" y="456109"/>
                  </a:lnTo>
                  <a:lnTo>
                    <a:pt x="185750" y="448748"/>
                  </a:lnTo>
                  <a:cubicBezTo>
                    <a:pt x="164982" y="439964"/>
                    <a:pt x="146278" y="427253"/>
                    <a:pt x="130571" y="411545"/>
                  </a:cubicBezTo>
                  <a:lnTo>
                    <a:pt x="107830" y="377816"/>
                  </a:lnTo>
                  <a:lnTo>
                    <a:pt x="103365" y="376947"/>
                  </a:lnTo>
                  <a:cubicBezTo>
                    <a:pt x="95777" y="373870"/>
                    <a:pt x="88666" y="369254"/>
                    <a:pt x="82513" y="363100"/>
                  </a:cubicBezTo>
                  <a:lnTo>
                    <a:pt x="31898" y="312486"/>
                  </a:lnTo>
                  <a:lnTo>
                    <a:pt x="27110" y="305275"/>
                  </a:lnTo>
                  <a:lnTo>
                    <a:pt x="18462" y="299533"/>
                  </a:lnTo>
                  <a:cubicBezTo>
                    <a:pt x="-6155" y="274915"/>
                    <a:pt x="-6155" y="235004"/>
                    <a:pt x="18462" y="210387"/>
                  </a:cubicBezTo>
                  <a:lnTo>
                    <a:pt x="69076" y="159773"/>
                  </a:lnTo>
                  <a:lnTo>
                    <a:pt x="76724" y="154695"/>
                  </a:lnTo>
                  <a:lnTo>
                    <a:pt x="76724" y="66511"/>
                  </a:lnTo>
                  <a:cubicBezTo>
                    <a:pt x="76724" y="38961"/>
                    <a:pt x="93474" y="15324"/>
                    <a:pt x="117346" y="5227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31" name="グループ化 1230">
              <a:extLst>
                <a:ext uri="{FF2B5EF4-FFF2-40B4-BE49-F238E27FC236}">
                  <a16:creationId xmlns:a16="http://schemas.microsoft.com/office/drawing/2014/main" id="{73238371-DA0D-911E-0E03-D96FE4F0CDBA}"/>
                </a:ext>
              </a:extLst>
            </p:cNvPr>
            <p:cNvGrpSpPr/>
            <p:nvPr/>
          </p:nvGrpSpPr>
          <p:grpSpPr>
            <a:xfrm>
              <a:off x="9049085" y="3537803"/>
              <a:ext cx="811767" cy="826370"/>
              <a:chOff x="3095353" y="3385404"/>
              <a:chExt cx="811767" cy="826370"/>
            </a:xfrm>
          </p:grpSpPr>
          <p:sp>
            <p:nvSpPr>
              <p:cNvPr id="1255" name="フリーフォーム: 図形 1254">
                <a:extLst>
                  <a:ext uri="{FF2B5EF4-FFF2-40B4-BE49-F238E27FC236}">
                    <a16:creationId xmlns:a16="http://schemas.microsoft.com/office/drawing/2014/main" id="{6512EA9C-ABC7-05D1-C0D5-466DAFB50921}"/>
                  </a:ext>
                </a:extLst>
              </p:cNvPr>
              <p:cNvSpPr/>
              <p:nvPr/>
            </p:nvSpPr>
            <p:spPr bwMode="auto">
              <a:xfrm>
                <a:off x="3095353" y="3462892"/>
                <a:ext cx="811767" cy="748882"/>
              </a:xfrm>
              <a:custGeom>
                <a:avLst/>
                <a:gdLst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863805 h 915529"/>
                  <a:gd name="connsiteX9" fmla="*/ 0 w 811767"/>
                  <a:gd name="connsiteY9" fmla="*/ 257582 h 915529"/>
                  <a:gd name="connsiteX10" fmla="*/ 257582 w 811767"/>
                  <a:gd name="connsiteY10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257582 h 915529"/>
                  <a:gd name="connsiteX9" fmla="*/ 257582 w 811767"/>
                  <a:gd name="connsiteY9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0 w 811767"/>
                  <a:gd name="connsiteY7" fmla="*/ 257582 h 915529"/>
                  <a:gd name="connsiteX8" fmla="*/ 257582 w 811767"/>
                  <a:gd name="connsiteY8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915529 h 915529"/>
                  <a:gd name="connsiteX5" fmla="*/ 73308 w 811767"/>
                  <a:gd name="connsiteY5" fmla="*/ 915529 h 915529"/>
                  <a:gd name="connsiteX6" fmla="*/ 0 w 811767"/>
                  <a:gd name="connsiteY6" fmla="*/ 257582 h 915529"/>
                  <a:gd name="connsiteX7" fmla="*/ 257582 w 811767"/>
                  <a:gd name="connsiteY7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738460 w 811767"/>
                  <a:gd name="connsiteY3" fmla="*/ 915529 h 915529"/>
                  <a:gd name="connsiteX4" fmla="*/ 73308 w 811767"/>
                  <a:gd name="connsiteY4" fmla="*/ 915529 h 915529"/>
                  <a:gd name="connsiteX5" fmla="*/ 0 w 811767"/>
                  <a:gd name="connsiteY5" fmla="*/ 257582 h 915529"/>
                  <a:gd name="connsiteX6" fmla="*/ 257582 w 811767"/>
                  <a:gd name="connsiteY6" fmla="*/ 0 h 915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1767" h="915529">
                    <a:moveTo>
                      <a:pt x="257582" y="0"/>
                    </a:moveTo>
                    <a:lnTo>
                      <a:pt x="554185" y="0"/>
                    </a:lnTo>
                    <a:cubicBezTo>
                      <a:pt x="696444" y="0"/>
                      <a:pt x="811767" y="115323"/>
                      <a:pt x="811767" y="257582"/>
                    </a:cubicBezTo>
                    <a:lnTo>
                      <a:pt x="738460" y="915529"/>
                    </a:lnTo>
                    <a:lnTo>
                      <a:pt x="73308" y="915529"/>
                    </a:lnTo>
                    <a:lnTo>
                      <a:pt x="0" y="257582"/>
                    </a:lnTo>
                    <a:cubicBezTo>
                      <a:pt x="0" y="115323"/>
                      <a:pt x="115323" y="0"/>
                      <a:pt x="2575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256" name="グループ化 1255">
                <a:extLst>
                  <a:ext uri="{FF2B5EF4-FFF2-40B4-BE49-F238E27FC236}">
                    <a16:creationId xmlns:a16="http://schemas.microsoft.com/office/drawing/2014/main" id="{96B9523E-AF02-BB7A-6249-7F9BDEAAADEC}"/>
                  </a:ext>
                </a:extLst>
              </p:cNvPr>
              <p:cNvGrpSpPr/>
              <p:nvPr/>
            </p:nvGrpSpPr>
            <p:grpSpPr>
              <a:xfrm flipH="1">
                <a:off x="3347680" y="3385404"/>
                <a:ext cx="288500" cy="748023"/>
                <a:chOff x="3359371" y="3385404"/>
                <a:chExt cx="288500" cy="748023"/>
              </a:xfrm>
            </p:grpSpPr>
            <p:sp>
              <p:nvSpPr>
                <p:cNvPr id="1257" name="フリーフォーム: 図形 1256">
                  <a:extLst>
                    <a:ext uri="{FF2B5EF4-FFF2-40B4-BE49-F238E27FC236}">
                      <a16:creationId xmlns:a16="http://schemas.microsoft.com/office/drawing/2014/main" id="{310340B1-AADB-7DEC-D133-16290CD859A5}"/>
                    </a:ext>
                  </a:extLst>
                </p:cNvPr>
                <p:cNvSpPr/>
                <p:nvPr/>
              </p:nvSpPr>
              <p:spPr>
                <a:xfrm rot="1230908" flipH="1">
                  <a:off x="3482913" y="3392481"/>
                  <a:ext cx="164958" cy="524830"/>
                </a:xfrm>
                <a:custGeom>
                  <a:avLst/>
                  <a:gdLst>
                    <a:gd name="connsiteX0" fmla="*/ 164958 w 164958"/>
                    <a:gd name="connsiteY0" fmla="*/ 0 h 524830"/>
                    <a:gd name="connsiteX1" fmla="*/ 0 w 164958"/>
                    <a:gd name="connsiteY1" fmla="*/ 36987 h 524830"/>
                    <a:gd name="connsiteX2" fmla="*/ 0 w 164958"/>
                    <a:gd name="connsiteY2" fmla="*/ 524830 h 524830"/>
                    <a:gd name="connsiteX3" fmla="*/ 160097 w 164958"/>
                    <a:gd name="connsiteY3" fmla="*/ 335380 h 52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4958" h="524830">
                      <a:moveTo>
                        <a:pt x="164958" y="0"/>
                      </a:moveTo>
                      <a:lnTo>
                        <a:pt x="0" y="36987"/>
                      </a:lnTo>
                      <a:lnTo>
                        <a:pt x="0" y="524830"/>
                      </a:lnTo>
                      <a:lnTo>
                        <a:pt x="160097" y="33538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58" name="正方形/長方形 100">
                  <a:extLst>
                    <a:ext uri="{FF2B5EF4-FFF2-40B4-BE49-F238E27FC236}">
                      <a16:creationId xmlns:a16="http://schemas.microsoft.com/office/drawing/2014/main" id="{42BBF531-ECCD-0B76-DCC1-DE714C1350EE}"/>
                    </a:ext>
                  </a:extLst>
                </p:cNvPr>
                <p:cNvSpPr/>
                <p:nvPr/>
              </p:nvSpPr>
              <p:spPr>
                <a:xfrm rot="20369092">
                  <a:off x="3359371" y="3385404"/>
                  <a:ext cx="164958" cy="748023"/>
                </a:xfrm>
                <a:custGeom>
                  <a:avLst/>
                  <a:gdLst>
                    <a:gd name="connsiteX0" fmla="*/ 0 w 140176"/>
                    <a:gd name="connsiteY0" fmla="*/ 0 h 707452"/>
                    <a:gd name="connsiteX1" fmla="*/ 140176 w 140176"/>
                    <a:gd name="connsiteY1" fmla="*/ 0 h 707452"/>
                    <a:gd name="connsiteX2" fmla="*/ 140176 w 140176"/>
                    <a:gd name="connsiteY2" fmla="*/ 707452 h 707452"/>
                    <a:gd name="connsiteX3" fmla="*/ 0 w 140176"/>
                    <a:gd name="connsiteY3" fmla="*/ 707452 h 707452"/>
                    <a:gd name="connsiteX4" fmla="*/ 0 w 140176"/>
                    <a:gd name="connsiteY4" fmla="*/ 0 h 707452"/>
                    <a:gd name="connsiteX0" fmla="*/ 0 w 146339"/>
                    <a:gd name="connsiteY0" fmla="*/ 23000 h 730452"/>
                    <a:gd name="connsiteX1" fmla="*/ 146339 w 146339"/>
                    <a:gd name="connsiteY1" fmla="*/ 0 h 730452"/>
                    <a:gd name="connsiteX2" fmla="*/ 140176 w 146339"/>
                    <a:gd name="connsiteY2" fmla="*/ 730452 h 730452"/>
                    <a:gd name="connsiteX3" fmla="*/ 0 w 146339"/>
                    <a:gd name="connsiteY3" fmla="*/ 730452 h 730452"/>
                    <a:gd name="connsiteX4" fmla="*/ 0 w 146339"/>
                    <a:gd name="connsiteY4" fmla="*/ 23000 h 730452"/>
                    <a:gd name="connsiteX0" fmla="*/ 0 w 150037"/>
                    <a:gd name="connsiteY0" fmla="*/ 36801 h 744253"/>
                    <a:gd name="connsiteX1" fmla="*/ 150037 w 150037"/>
                    <a:gd name="connsiteY1" fmla="*/ 0 h 744253"/>
                    <a:gd name="connsiteX2" fmla="*/ 140176 w 150037"/>
                    <a:gd name="connsiteY2" fmla="*/ 744253 h 744253"/>
                    <a:gd name="connsiteX3" fmla="*/ 0 w 150037"/>
                    <a:gd name="connsiteY3" fmla="*/ 744253 h 744253"/>
                    <a:gd name="connsiteX4" fmla="*/ 0 w 150037"/>
                    <a:gd name="connsiteY4" fmla="*/ 36801 h 744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37" h="744253">
                      <a:moveTo>
                        <a:pt x="0" y="36801"/>
                      </a:moveTo>
                      <a:lnTo>
                        <a:pt x="150037" y="0"/>
                      </a:lnTo>
                      <a:cubicBezTo>
                        <a:pt x="147983" y="243484"/>
                        <a:pt x="142230" y="500769"/>
                        <a:pt x="140176" y="744253"/>
                      </a:cubicBezTo>
                      <a:lnTo>
                        <a:pt x="0" y="744253"/>
                      </a:lnTo>
                      <a:lnTo>
                        <a:pt x="0" y="3680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1232" name="グループ化 1231">
              <a:extLst>
                <a:ext uri="{FF2B5EF4-FFF2-40B4-BE49-F238E27FC236}">
                  <a16:creationId xmlns:a16="http://schemas.microsoft.com/office/drawing/2014/main" id="{C7391CC3-0053-D6AF-C941-2E3E024C11CF}"/>
                </a:ext>
              </a:extLst>
            </p:cNvPr>
            <p:cNvGrpSpPr/>
            <p:nvPr/>
          </p:nvGrpSpPr>
          <p:grpSpPr>
            <a:xfrm>
              <a:off x="8898554" y="4234810"/>
              <a:ext cx="1112828" cy="1037627"/>
              <a:chOff x="2944822" y="4082411"/>
              <a:chExt cx="1112828" cy="1037627"/>
            </a:xfrm>
          </p:grpSpPr>
          <p:sp>
            <p:nvSpPr>
              <p:cNvPr id="1253" name="台形 1252">
                <a:extLst>
                  <a:ext uri="{FF2B5EF4-FFF2-40B4-BE49-F238E27FC236}">
                    <a16:creationId xmlns:a16="http://schemas.microsoft.com/office/drawing/2014/main" id="{F49F50F5-8901-24EE-9C65-5C23F018DAE0}"/>
                  </a:ext>
                </a:extLst>
              </p:cNvPr>
              <p:cNvSpPr/>
              <p:nvPr/>
            </p:nvSpPr>
            <p:spPr bwMode="auto">
              <a:xfrm rot="10800000" flipV="1">
                <a:off x="2944822" y="4231312"/>
                <a:ext cx="1112828" cy="888726"/>
              </a:xfrm>
              <a:prstGeom prst="trapezoid">
                <a:avLst>
                  <a:gd name="adj" fmla="val 23007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54" name="正方形/長方形 1253">
                <a:extLst>
                  <a:ext uri="{FF2B5EF4-FFF2-40B4-BE49-F238E27FC236}">
                    <a16:creationId xmlns:a16="http://schemas.microsoft.com/office/drawing/2014/main" id="{E378385E-5124-0F5B-F6DC-2BDFAA6C7C96}"/>
                  </a:ext>
                </a:extLst>
              </p:cNvPr>
              <p:cNvSpPr/>
              <p:nvPr/>
            </p:nvSpPr>
            <p:spPr>
              <a:xfrm>
                <a:off x="3144306" y="4082411"/>
                <a:ext cx="713857" cy="148901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233" name="月 1232">
              <a:extLst>
                <a:ext uri="{FF2B5EF4-FFF2-40B4-BE49-F238E27FC236}">
                  <a16:creationId xmlns:a16="http://schemas.microsoft.com/office/drawing/2014/main" id="{776497F3-E36F-2DE4-7D07-63675EFFBD7E}"/>
                </a:ext>
              </a:extLst>
            </p:cNvPr>
            <p:cNvSpPr/>
            <p:nvPr/>
          </p:nvSpPr>
          <p:spPr>
            <a:xfrm rot="17100000">
              <a:off x="8659619" y="4124282"/>
              <a:ext cx="228433" cy="369579"/>
            </a:xfrm>
            <a:prstGeom prst="moon">
              <a:avLst>
                <a:gd name="adj" fmla="val 34574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34" name="グループ化 1233">
              <a:extLst>
                <a:ext uri="{FF2B5EF4-FFF2-40B4-BE49-F238E27FC236}">
                  <a16:creationId xmlns:a16="http://schemas.microsoft.com/office/drawing/2014/main" id="{74F6C89D-A55D-1775-A657-BD2251AC5E54}"/>
                </a:ext>
              </a:extLst>
            </p:cNvPr>
            <p:cNvGrpSpPr/>
            <p:nvPr/>
          </p:nvGrpSpPr>
          <p:grpSpPr>
            <a:xfrm>
              <a:off x="10335963" y="2375562"/>
              <a:ext cx="962228" cy="3515183"/>
              <a:chOff x="3876995" y="1352628"/>
              <a:chExt cx="908978" cy="4119706"/>
            </a:xfrm>
          </p:grpSpPr>
          <p:sp>
            <p:nvSpPr>
              <p:cNvPr id="1246" name="正方形/長方形 1245">
                <a:extLst>
                  <a:ext uri="{FF2B5EF4-FFF2-40B4-BE49-F238E27FC236}">
                    <a16:creationId xmlns:a16="http://schemas.microsoft.com/office/drawing/2014/main" id="{099EB423-D1D5-FE47-393B-4D4D9A78C554}"/>
                  </a:ext>
                </a:extLst>
              </p:cNvPr>
              <p:cNvSpPr/>
              <p:nvPr/>
            </p:nvSpPr>
            <p:spPr>
              <a:xfrm>
                <a:off x="4303635" y="1352628"/>
                <a:ext cx="128665" cy="2260522"/>
              </a:xfrm>
              <a:prstGeom prst="rect">
                <a:avLst/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247" name="グループ化 1246">
                <a:extLst>
                  <a:ext uri="{FF2B5EF4-FFF2-40B4-BE49-F238E27FC236}">
                    <a16:creationId xmlns:a16="http://schemas.microsoft.com/office/drawing/2014/main" id="{31251DC9-F10B-E45F-40C2-5854923D9D9F}"/>
                  </a:ext>
                </a:extLst>
              </p:cNvPr>
              <p:cNvGrpSpPr/>
              <p:nvPr/>
            </p:nvGrpSpPr>
            <p:grpSpPr>
              <a:xfrm>
                <a:off x="3876995" y="3541366"/>
                <a:ext cx="908978" cy="1930968"/>
                <a:chOff x="5005708" y="3422304"/>
                <a:chExt cx="1164858" cy="1930968"/>
              </a:xfrm>
            </p:grpSpPr>
            <p:sp>
              <p:nvSpPr>
                <p:cNvPr id="1248" name="フリーフォーム: 図形 1247">
                  <a:extLst>
                    <a:ext uri="{FF2B5EF4-FFF2-40B4-BE49-F238E27FC236}">
                      <a16:creationId xmlns:a16="http://schemas.microsoft.com/office/drawing/2014/main" id="{4E2270F9-C528-BC96-02E5-D5C8620A3389}"/>
                    </a:ext>
                  </a:extLst>
                </p:cNvPr>
                <p:cNvSpPr/>
                <p:nvPr/>
              </p:nvSpPr>
              <p:spPr>
                <a:xfrm rot="10413139" flipH="1">
                  <a:off x="5241138" y="4039517"/>
                  <a:ext cx="773930" cy="1276658"/>
                </a:xfrm>
                <a:custGeom>
                  <a:avLst/>
                  <a:gdLst>
                    <a:gd name="connsiteX0" fmla="*/ 525542 w 1164858"/>
                    <a:gd name="connsiteY0" fmla="*/ 1161442 h 1276658"/>
                    <a:gd name="connsiteX1" fmla="*/ 520670 w 1164858"/>
                    <a:gd name="connsiteY1" fmla="*/ 1132982 h 1276658"/>
                    <a:gd name="connsiteX2" fmla="*/ 492890 w 1164858"/>
                    <a:gd name="connsiteY2" fmla="*/ 1025942 h 1276658"/>
                    <a:gd name="connsiteX3" fmla="*/ 520865 w 1164858"/>
                    <a:gd name="connsiteY3" fmla="*/ 1104410 h 1276658"/>
                    <a:gd name="connsiteX4" fmla="*/ 527316 w 1164858"/>
                    <a:gd name="connsiteY4" fmla="*/ 1123962 h 1276658"/>
                    <a:gd name="connsiteX5" fmla="*/ 868361 w 1164858"/>
                    <a:gd name="connsiteY5" fmla="*/ 1130536 h 1276658"/>
                    <a:gd name="connsiteX6" fmla="*/ 862460 w 1164858"/>
                    <a:gd name="connsiteY6" fmla="*/ 1107011 h 1276658"/>
                    <a:gd name="connsiteX7" fmla="*/ 866372 w 1164858"/>
                    <a:gd name="connsiteY7" fmla="*/ 1065361 h 1276658"/>
                    <a:gd name="connsiteX8" fmla="*/ 867405 w 1164858"/>
                    <a:gd name="connsiteY8" fmla="*/ 1056610 h 1276658"/>
                    <a:gd name="connsiteX9" fmla="*/ 866327 w 1164858"/>
                    <a:gd name="connsiteY9" fmla="*/ 1093919 h 1276658"/>
                    <a:gd name="connsiteX10" fmla="*/ 669117 w 1164858"/>
                    <a:gd name="connsiteY10" fmla="*/ 1224054 h 1276658"/>
                    <a:gd name="connsiteX11" fmla="*/ 650986 w 1164858"/>
                    <a:gd name="connsiteY11" fmla="*/ 1161621 h 1276658"/>
                    <a:gd name="connsiteX12" fmla="*/ 649954 w 1164858"/>
                    <a:gd name="connsiteY12" fmla="*/ 1112053 h 1276658"/>
                    <a:gd name="connsiteX13" fmla="*/ 505602 w 1164858"/>
                    <a:gd name="connsiteY13" fmla="*/ 1276658 h 1276658"/>
                    <a:gd name="connsiteX14" fmla="*/ 554127 w 1164858"/>
                    <a:gd name="connsiteY14" fmla="*/ 1271175 h 1276658"/>
                    <a:gd name="connsiteX15" fmla="*/ 554568 w 1164858"/>
                    <a:gd name="connsiteY15" fmla="*/ 1268799 h 1276658"/>
                    <a:gd name="connsiteX16" fmla="*/ 554958 w 1164858"/>
                    <a:gd name="connsiteY16" fmla="*/ 1271081 h 1276658"/>
                    <a:gd name="connsiteX17" fmla="*/ 608645 w 1164858"/>
                    <a:gd name="connsiteY17" fmla="*/ 1265013 h 1276658"/>
                    <a:gd name="connsiteX18" fmla="*/ 592967 w 1164858"/>
                    <a:gd name="connsiteY18" fmla="*/ 1200963 h 1276658"/>
                    <a:gd name="connsiteX19" fmla="*/ 573235 w 1164858"/>
                    <a:gd name="connsiteY19" fmla="*/ 1133016 h 1276658"/>
                    <a:gd name="connsiteX20" fmla="*/ 571131 w 1164858"/>
                    <a:gd name="connsiteY20" fmla="*/ 1117332 h 1276658"/>
                    <a:gd name="connsiteX21" fmla="*/ 567435 w 1164858"/>
                    <a:gd name="connsiteY21" fmla="*/ 1095082 h 1276658"/>
                    <a:gd name="connsiteX22" fmla="*/ 568535 w 1164858"/>
                    <a:gd name="connsiteY22" fmla="*/ 1047753 h 1276658"/>
                    <a:gd name="connsiteX23" fmla="*/ 597227 w 1164858"/>
                    <a:gd name="connsiteY23" fmla="*/ 1128234 h 1276658"/>
                    <a:gd name="connsiteX24" fmla="*/ 613270 w 1164858"/>
                    <a:gd name="connsiteY24" fmla="*/ 1176854 h 1276658"/>
                    <a:gd name="connsiteX25" fmla="*/ 615984 w 1164858"/>
                    <a:gd name="connsiteY25" fmla="*/ 1224481 h 1276658"/>
                    <a:gd name="connsiteX26" fmla="*/ 617101 w 1164858"/>
                    <a:gd name="connsiteY26" fmla="*/ 1264058 h 1276658"/>
                    <a:gd name="connsiteX27" fmla="*/ 721673 w 1164858"/>
                    <a:gd name="connsiteY27" fmla="*/ 1252240 h 1276658"/>
                    <a:gd name="connsiteX28" fmla="*/ 712944 w 1164858"/>
                    <a:gd name="connsiteY28" fmla="*/ 1095428 h 1276658"/>
                    <a:gd name="connsiteX29" fmla="*/ 726528 w 1164858"/>
                    <a:gd name="connsiteY29" fmla="*/ 1161010 h 1276658"/>
                    <a:gd name="connsiteX30" fmla="*/ 723203 w 1164858"/>
                    <a:gd name="connsiteY30" fmla="*/ 1218699 h 1276658"/>
                    <a:gd name="connsiteX31" fmla="*/ 722703 w 1164858"/>
                    <a:gd name="connsiteY31" fmla="*/ 1252124 h 1276658"/>
                    <a:gd name="connsiteX32" fmla="*/ 780814 w 1164858"/>
                    <a:gd name="connsiteY32" fmla="*/ 1245556 h 1276658"/>
                    <a:gd name="connsiteX33" fmla="*/ 773071 w 1164858"/>
                    <a:gd name="connsiteY33" fmla="*/ 1206726 h 1276658"/>
                    <a:gd name="connsiteX34" fmla="*/ 766403 w 1164858"/>
                    <a:gd name="connsiteY34" fmla="*/ 1167441 h 1276658"/>
                    <a:gd name="connsiteX35" fmla="*/ 771940 w 1164858"/>
                    <a:gd name="connsiteY35" fmla="*/ 1108488 h 1276658"/>
                    <a:gd name="connsiteX36" fmla="*/ 787950 w 1164858"/>
                    <a:gd name="connsiteY36" fmla="*/ 972736 h 1276658"/>
                    <a:gd name="connsiteX37" fmla="*/ 795755 w 1164858"/>
                    <a:gd name="connsiteY37" fmla="*/ 1013208 h 1276658"/>
                    <a:gd name="connsiteX38" fmla="*/ 818647 w 1164858"/>
                    <a:gd name="connsiteY38" fmla="*/ 1092630 h 1276658"/>
                    <a:gd name="connsiteX39" fmla="*/ 820780 w 1164858"/>
                    <a:gd name="connsiteY39" fmla="*/ 1121009 h 1276658"/>
                    <a:gd name="connsiteX40" fmla="*/ 817636 w 1164858"/>
                    <a:gd name="connsiteY40" fmla="*/ 1175572 h 1276658"/>
                    <a:gd name="connsiteX41" fmla="*/ 816648 w 1164858"/>
                    <a:gd name="connsiteY41" fmla="*/ 1241507 h 1276658"/>
                    <a:gd name="connsiteX42" fmla="*/ 913079 w 1164858"/>
                    <a:gd name="connsiteY42" fmla="*/ 1230609 h 1276658"/>
                    <a:gd name="connsiteX43" fmla="*/ 906315 w 1164858"/>
                    <a:gd name="connsiteY43" fmla="*/ 1124157 h 1276658"/>
                    <a:gd name="connsiteX44" fmla="*/ 934826 w 1164858"/>
                    <a:gd name="connsiteY44" fmla="*/ 719072 h 1276658"/>
                    <a:gd name="connsiteX45" fmla="*/ 1164858 w 1164858"/>
                    <a:gd name="connsiteY45" fmla="*/ 64807 h 1276658"/>
                    <a:gd name="connsiteX46" fmla="*/ 979606 w 1164858"/>
                    <a:gd name="connsiteY46" fmla="*/ 340659 h 1276658"/>
                    <a:gd name="connsiteX47" fmla="*/ 968440 w 1164858"/>
                    <a:gd name="connsiteY47" fmla="*/ 378767 h 1276658"/>
                    <a:gd name="connsiteX48" fmla="*/ 975065 w 1164858"/>
                    <a:gd name="connsiteY48" fmla="*/ 342593 h 1276658"/>
                    <a:gd name="connsiteX49" fmla="*/ 1043664 w 1164858"/>
                    <a:gd name="connsiteY49" fmla="*/ 33608 h 1276658"/>
                    <a:gd name="connsiteX50" fmla="*/ 867275 w 1164858"/>
                    <a:gd name="connsiteY50" fmla="*/ 695940 h 1276658"/>
                    <a:gd name="connsiteX51" fmla="*/ 851226 w 1164858"/>
                    <a:gd name="connsiteY51" fmla="*/ 811474 h 1276658"/>
                    <a:gd name="connsiteX52" fmla="*/ 850157 w 1164858"/>
                    <a:gd name="connsiteY52" fmla="*/ 708715 h 1276658"/>
                    <a:gd name="connsiteX53" fmla="*/ 851885 w 1164858"/>
                    <a:gd name="connsiteY53" fmla="*/ 542691 h 1276658"/>
                    <a:gd name="connsiteX54" fmla="*/ 880633 w 1164858"/>
                    <a:gd name="connsiteY54" fmla="*/ 385720 h 1276658"/>
                    <a:gd name="connsiteX55" fmla="*/ 949232 w 1164858"/>
                    <a:gd name="connsiteY55" fmla="*/ 76735 h 1276658"/>
                    <a:gd name="connsiteX56" fmla="*/ 866467 w 1164858"/>
                    <a:gd name="connsiteY56" fmla="*/ 266051 h 1276658"/>
                    <a:gd name="connsiteX57" fmla="*/ 860817 w 1164858"/>
                    <a:gd name="connsiteY57" fmla="*/ 289041 h 1276658"/>
                    <a:gd name="connsiteX58" fmla="*/ 867058 w 1164858"/>
                    <a:gd name="connsiteY58" fmla="*/ 176932 h 1276658"/>
                    <a:gd name="connsiteX59" fmla="*/ 879685 w 1164858"/>
                    <a:gd name="connsiteY59" fmla="*/ 27517 h 1276658"/>
                    <a:gd name="connsiteX60" fmla="*/ 809722 w 1164858"/>
                    <a:gd name="connsiteY60" fmla="*/ 443563 h 1276658"/>
                    <a:gd name="connsiteX61" fmla="*/ 806336 w 1164858"/>
                    <a:gd name="connsiteY61" fmla="*/ 541419 h 1276658"/>
                    <a:gd name="connsiteX62" fmla="*/ 794785 w 1164858"/>
                    <a:gd name="connsiteY62" fmla="*/ 603538 h 1276658"/>
                    <a:gd name="connsiteX63" fmla="*/ 786903 w 1164858"/>
                    <a:gd name="connsiteY63" fmla="*/ 652221 h 1276658"/>
                    <a:gd name="connsiteX64" fmla="*/ 777420 w 1164858"/>
                    <a:gd name="connsiteY64" fmla="*/ 518634 h 1276658"/>
                    <a:gd name="connsiteX65" fmla="*/ 846461 w 1164858"/>
                    <a:gd name="connsiteY65" fmla="*/ 55101 h 1276658"/>
                    <a:gd name="connsiteX66" fmla="*/ 752591 w 1164858"/>
                    <a:gd name="connsiteY66" fmla="*/ 751245 h 1276658"/>
                    <a:gd name="connsiteX67" fmla="*/ 761867 w 1164858"/>
                    <a:gd name="connsiteY67" fmla="*/ 818083 h 1276658"/>
                    <a:gd name="connsiteX68" fmla="*/ 753953 w 1164858"/>
                    <a:gd name="connsiteY68" fmla="*/ 875056 h 1276658"/>
                    <a:gd name="connsiteX69" fmla="*/ 739319 w 1164858"/>
                    <a:gd name="connsiteY69" fmla="*/ 1002102 h 1276658"/>
                    <a:gd name="connsiteX70" fmla="*/ 719454 w 1164858"/>
                    <a:gd name="connsiteY70" fmla="*/ 865495 h 1276658"/>
                    <a:gd name="connsiteX71" fmla="*/ 705299 w 1164858"/>
                    <a:gd name="connsiteY71" fmla="*/ 750939 h 1276658"/>
                    <a:gd name="connsiteX72" fmla="*/ 705031 w 1164858"/>
                    <a:gd name="connsiteY72" fmla="*/ 725116 h 1276658"/>
                    <a:gd name="connsiteX73" fmla="*/ 734559 w 1164858"/>
                    <a:gd name="connsiteY73" fmla="*/ 43918 h 1276658"/>
                    <a:gd name="connsiteX74" fmla="*/ 671596 w 1164858"/>
                    <a:gd name="connsiteY74" fmla="*/ 344252 h 1276658"/>
                    <a:gd name="connsiteX75" fmla="*/ 668936 w 1164858"/>
                    <a:gd name="connsiteY75" fmla="*/ 388226 h 1276658"/>
                    <a:gd name="connsiteX76" fmla="*/ 663114 w 1164858"/>
                    <a:gd name="connsiteY76" fmla="*/ 316212 h 1276658"/>
                    <a:gd name="connsiteX77" fmla="*/ 649405 w 1164858"/>
                    <a:gd name="connsiteY77" fmla="*/ 0 h 1276658"/>
                    <a:gd name="connsiteX78" fmla="*/ 650451 w 1164858"/>
                    <a:gd name="connsiteY78" fmla="*/ 685417 h 1276658"/>
                    <a:gd name="connsiteX79" fmla="*/ 658913 w 1164858"/>
                    <a:gd name="connsiteY79" fmla="*/ 750459 h 1276658"/>
                    <a:gd name="connsiteX80" fmla="*/ 660172 w 1164858"/>
                    <a:gd name="connsiteY80" fmla="*/ 862402 h 1276658"/>
                    <a:gd name="connsiteX81" fmla="*/ 663552 w 1164858"/>
                    <a:gd name="connsiteY81" fmla="*/ 945521 h 1276658"/>
                    <a:gd name="connsiteX82" fmla="*/ 647794 w 1164858"/>
                    <a:gd name="connsiteY82" fmla="*/ 863799 h 1276658"/>
                    <a:gd name="connsiteX83" fmla="*/ 626571 w 1164858"/>
                    <a:gd name="connsiteY83" fmla="*/ 766062 h 1276658"/>
                    <a:gd name="connsiteX84" fmla="*/ 619170 w 1164858"/>
                    <a:gd name="connsiteY84" fmla="*/ 688952 h 1276658"/>
                    <a:gd name="connsiteX85" fmla="*/ 467224 w 1164858"/>
                    <a:gd name="connsiteY85" fmla="*/ 20589 h 1276658"/>
                    <a:gd name="connsiteX86" fmla="*/ 467225 w 1164858"/>
                    <a:gd name="connsiteY86" fmla="*/ 20591 h 1276658"/>
                    <a:gd name="connsiteX87" fmla="*/ 524430 w 1164858"/>
                    <a:gd name="connsiteY87" fmla="*/ 331886 h 1276658"/>
                    <a:gd name="connsiteX88" fmla="*/ 536244 w 1164858"/>
                    <a:gd name="connsiteY88" fmla="*/ 413130 h 1276658"/>
                    <a:gd name="connsiteX89" fmla="*/ 521021 w 1164858"/>
                    <a:gd name="connsiteY89" fmla="*/ 361266 h 1276658"/>
                    <a:gd name="connsiteX90" fmla="*/ 392621 w 1164858"/>
                    <a:gd name="connsiteY90" fmla="*/ 82558 h 1276658"/>
                    <a:gd name="connsiteX91" fmla="*/ 573428 w 1164858"/>
                    <a:gd name="connsiteY91" fmla="*/ 739986 h 1276658"/>
                    <a:gd name="connsiteX92" fmla="*/ 581598 w 1164858"/>
                    <a:gd name="connsiteY92" fmla="*/ 777460 h 1276658"/>
                    <a:gd name="connsiteX93" fmla="*/ 592095 w 1164858"/>
                    <a:gd name="connsiteY93" fmla="*/ 879890 h 1276658"/>
                    <a:gd name="connsiteX94" fmla="*/ 602582 w 1164858"/>
                    <a:gd name="connsiteY94" fmla="*/ 1009611 h 1276658"/>
                    <a:gd name="connsiteX95" fmla="*/ 563223 w 1164858"/>
                    <a:gd name="connsiteY95" fmla="*/ 898254 h 1276658"/>
                    <a:gd name="connsiteX96" fmla="*/ 552354 w 1164858"/>
                    <a:gd name="connsiteY96" fmla="*/ 773874 h 1276658"/>
                    <a:gd name="connsiteX97" fmla="*/ 305492 w 1164858"/>
                    <a:gd name="connsiteY97" fmla="*/ 116237 h 1276658"/>
                    <a:gd name="connsiteX98" fmla="*/ 476239 w 1164858"/>
                    <a:gd name="connsiteY98" fmla="*/ 552671 h 1276658"/>
                    <a:gd name="connsiteX99" fmla="*/ 507188 w 1164858"/>
                    <a:gd name="connsiteY99" fmla="*/ 751790 h 1276658"/>
                    <a:gd name="connsiteX100" fmla="*/ 491598 w 1164858"/>
                    <a:gd name="connsiteY100" fmla="*/ 713381 h 1276658"/>
                    <a:gd name="connsiteX101" fmla="*/ 466632 w 1164858"/>
                    <a:gd name="connsiteY101" fmla="*/ 609701 h 1276658"/>
                    <a:gd name="connsiteX102" fmla="*/ 272735 w 1164858"/>
                    <a:gd name="connsiteY102" fmla="*/ 96106 h 1276658"/>
                    <a:gd name="connsiteX103" fmla="*/ 364536 w 1164858"/>
                    <a:gd name="connsiteY103" fmla="*/ 399008 h 1276658"/>
                    <a:gd name="connsiteX104" fmla="*/ 378580 w 1164858"/>
                    <a:gd name="connsiteY104" fmla="*/ 452463 h 1276658"/>
                    <a:gd name="connsiteX105" fmla="*/ 374512 w 1164858"/>
                    <a:gd name="connsiteY105" fmla="*/ 443584 h 1276658"/>
                    <a:gd name="connsiteX106" fmla="*/ 194148 w 1164858"/>
                    <a:gd name="connsiteY106" fmla="*/ 162068 h 1276658"/>
                    <a:gd name="connsiteX107" fmla="*/ 194149 w 1164858"/>
                    <a:gd name="connsiteY107" fmla="*/ 162069 h 1276658"/>
                    <a:gd name="connsiteX108" fmla="*/ 400642 w 1164858"/>
                    <a:gd name="connsiteY108" fmla="*/ 612249 h 1276658"/>
                    <a:gd name="connsiteX109" fmla="*/ 447277 w 1164858"/>
                    <a:gd name="connsiteY109" fmla="*/ 727421 h 1276658"/>
                    <a:gd name="connsiteX110" fmla="*/ 453542 w 1164858"/>
                    <a:gd name="connsiteY110" fmla="*/ 753534 h 1276658"/>
                    <a:gd name="connsiteX111" fmla="*/ 470471 w 1164858"/>
                    <a:gd name="connsiteY111" fmla="*/ 831181 h 1276658"/>
                    <a:gd name="connsiteX112" fmla="*/ 437539 w 1164858"/>
                    <a:gd name="connsiteY112" fmla="*/ 744506 h 1276658"/>
                    <a:gd name="connsiteX113" fmla="*/ 117786 w 1164858"/>
                    <a:gd name="connsiteY113" fmla="*/ 138243 h 1276658"/>
                    <a:gd name="connsiteX114" fmla="*/ 117786 w 1164858"/>
                    <a:gd name="connsiteY114" fmla="*/ 138245 h 1276658"/>
                    <a:gd name="connsiteX115" fmla="*/ 253611 w 1164858"/>
                    <a:gd name="connsiteY115" fmla="*/ 424128 h 1276658"/>
                    <a:gd name="connsiteX116" fmla="*/ 291508 w 1164858"/>
                    <a:gd name="connsiteY116" fmla="*/ 512233 h 1276658"/>
                    <a:gd name="connsiteX117" fmla="*/ 242142 w 1164858"/>
                    <a:gd name="connsiteY117" fmla="*/ 424000 h 1276658"/>
                    <a:gd name="connsiteX118" fmla="*/ 0 w 1164858"/>
                    <a:gd name="connsiteY118" fmla="*/ 196448 h 1276658"/>
                    <a:gd name="connsiteX119" fmla="*/ 370243 w 1164858"/>
                    <a:gd name="connsiteY119" fmla="*/ 782876 h 1276658"/>
                    <a:gd name="connsiteX120" fmla="*/ 488439 w 1164858"/>
                    <a:gd name="connsiteY120" fmla="*/ 1171381 h 1276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</a:cxnLst>
                  <a:rect l="l" t="t" r="r" b="b"/>
                  <a:pathLst>
                    <a:path w="1164858" h="1276658">
                      <a:moveTo>
                        <a:pt x="525542" y="1161442"/>
                      </a:moveTo>
                      <a:lnTo>
                        <a:pt x="520670" y="1132982"/>
                      </a:lnTo>
                      <a:lnTo>
                        <a:pt x="492890" y="1025942"/>
                      </a:lnTo>
                      <a:lnTo>
                        <a:pt x="520865" y="1104410"/>
                      </a:lnTo>
                      <a:lnTo>
                        <a:pt x="527316" y="1123962"/>
                      </a:lnTo>
                      <a:close/>
                      <a:moveTo>
                        <a:pt x="868361" y="1130536"/>
                      </a:moveTo>
                      <a:lnTo>
                        <a:pt x="862460" y="1107011"/>
                      </a:lnTo>
                      <a:lnTo>
                        <a:pt x="866372" y="1065361"/>
                      </a:lnTo>
                      <a:lnTo>
                        <a:pt x="867405" y="1056610"/>
                      </a:lnTo>
                      <a:lnTo>
                        <a:pt x="866327" y="1093919"/>
                      </a:lnTo>
                      <a:close/>
                      <a:moveTo>
                        <a:pt x="669117" y="1224054"/>
                      </a:moveTo>
                      <a:lnTo>
                        <a:pt x="650986" y="1161621"/>
                      </a:lnTo>
                      <a:lnTo>
                        <a:pt x="649954" y="1112053"/>
                      </a:lnTo>
                      <a:close/>
                      <a:moveTo>
                        <a:pt x="505602" y="1276658"/>
                      </a:moveTo>
                      <a:lnTo>
                        <a:pt x="554127" y="1271175"/>
                      </a:lnTo>
                      <a:lnTo>
                        <a:pt x="554568" y="1268799"/>
                      </a:lnTo>
                      <a:lnTo>
                        <a:pt x="554958" y="1271081"/>
                      </a:lnTo>
                      <a:lnTo>
                        <a:pt x="608645" y="1265013"/>
                      </a:lnTo>
                      <a:lnTo>
                        <a:pt x="592967" y="1200963"/>
                      </a:lnTo>
                      <a:lnTo>
                        <a:pt x="573235" y="1133016"/>
                      </a:lnTo>
                      <a:lnTo>
                        <a:pt x="571131" y="1117332"/>
                      </a:lnTo>
                      <a:lnTo>
                        <a:pt x="567435" y="1095082"/>
                      </a:lnTo>
                      <a:lnTo>
                        <a:pt x="568535" y="1047753"/>
                      </a:lnTo>
                      <a:lnTo>
                        <a:pt x="597227" y="1128234"/>
                      </a:lnTo>
                      <a:lnTo>
                        <a:pt x="613270" y="1176854"/>
                      </a:lnTo>
                      <a:lnTo>
                        <a:pt x="615984" y="1224481"/>
                      </a:lnTo>
                      <a:lnTo>
                        <a:pt x="617101" y="1264058"/>
                      </a:lnTo>
                      <a:lnTo>
                        <a:pt x="721673" y="1252240"/>
                      </a:lnTo>
                      <a:lnTo>
                        <a:pt x="712944" y="1095428"/>
                      </a:lnTo>
                      <a:lnTo>
                        <a:pt x="726528" y="1161010"/>
                      </a:lnTo>
                      <a:lnTo>
                        <a:pt x="723203" y="1218699"/>
                      </a:lnTo>
                      <a:lnTo>
                        <a:pt x="722703" y="1252124"/>
                      </a:lnTo>
                      <a:lnTo>
                        <a:pt x="780814" y="1245556"/>
                      </a:lnTo>
                      <a:lnTo>
                        <a:pt x="773071" y="1206726"/>
                      </a:lnTo>
                      <a:lnTo>
                        <a:pt x="766403" y="1167441"/>
                      </a:lnTo>
                      <a:lnTo>
                        <a:pt x="771940" y="1108488"/>
                      </a:lnTo>
                      <a:lnTo>
                        <a:pt x="787950" y="972736"/>
                      </a:lnTo>
                      <a:lnTo>
                        <a:pt x="795755" y="1013208"/>
                      </a:lnTo>
                      <a:lnTo>
                        <a:pt x="818647" y="1092630"/>
                      </a:lnTo>
                      <a:lnTo>
                        <a:pt x="820780" y="1121009"/>
                      </a:lnTo>
                      <a:lnTo>
                        <a:pt x="817636" y="1175572"/>
                      </a:lnTo>
                      <a:lnTo>
                        <a:pt x="816648" y="1241507"/>
                      </a:lnTo>
                      <a:lnTo>
                        <a:pt x="913079" y="1230609"/>
                      </a:lnTo>
                      <a:lnTo>
                        <a:pt x="906315" y="1124157"/>
                      </a:lnTo>
                      <a:cubicBezTo>
                        <a:pt x="903410" y="1006621"/>
                        <a:pt x="912700" y="866201"/>
                        <a:pt x="934826" y="719072"/>
                      </a:cubicBezTo>
                      <a:cubicBezTo>
                        <a:pt x="982029" y="405198"/>
                        <a:pt x="1076082" y="137686"/>
                        <a:pt x="1164858" y="64807"/>
                      </a:cubicBezTo>
                      <a:cubicBezTo>
                        <a:pt x="1106335" y="56006"/>
                        <a:pt x="1037021" y="166056"/>
                        <a:pt x="979606" y="340659"/>
                      </a:cubicBezTo>
                      <a:lnTo>
                        <a:pt x="968440" y="378767"/>
                      </a:lnTo>
                      <a:lnTo>
                        <a:pt x="975065" y="342593"/>
                      </a:lnTo>
                      <a:cubicBezTo>
                        <a:pt x="997198" y="229091"/>
                        <a:pt x="1020447" y="124133"/>
                        <a:pt x="1043664" y="33608"/>
                      </a:cubicBezTo>
                      <a:cubicBezTo>
                        <a:pt x="1002195" y="27372"/>
                        <a:pt x="923224" y="323907"/>
                        <a:pt x="867275" y="695940"/>
                      </a:cubicBezTo>
                      <a:lnTo>
                        <a:pt x="851226" y="811474"/>
                      </a:lnTo>
                      <a:lnTo>
                        <a:pt x="850157" y="708715"/>
                      </a:lnTo>
                      <a:lnTo>
                        <a:pt x="851885" y="542691"/>
                      </a:lnTo>
                      <a:lnTo>
                        <a:pt x="880633" y="385720"/>
                      </a:lnTo>
                      <a:cubicBezTo>
                        <a:pt x="902766" y="272218"/>
                        <a:pt x="926015" y="167261"/>
                        <a:pt x="949232" y="76735"/>
                      </a:cubicBezTo>
                      <a:cubicBezTo>
                        <a:pt x="928497" y="73617"/>
                        <a:pt x="898387" y="146192"/>
                        <a:pt x="866467" y="266051"/>
                      </a:cubicBezTo>
                      <a:lnTo>
                        <a:pt x="860817" y="289041"/>
                      </a:lnTo>
                      <a:lnTo>
                        <a:pt x="867058" y="176932"/>
                      </a:lnTo>
                      <a:cubicBezTo>
                        <a:pt x="870717" y="124058"/>
                        <a:pt x="874936" y="74003"/>
                        <a:pt x="879685" y="27517"/>
                      </a:cubicBezTo>
                      <a:cubicBezTo>
                        <a:pt x="848234" y="27517"/>
                        <a:pt x="821249" y="199070"/>
                        <a:pt x="809722" y="443563"/>
                      </a:cubicBezTo>
                      <a:lnTo>
                        <a:pt x="806336" y="541419"/>
                      </a:lnTo>
                      <a:lnTo>
                        <a:pt x="794785" y="603538"/>
                      </a:lnTo>
                      <a:lnTo>
                        <a:pt x="786903" y="652221"/>
                      </a:lnTo>
                      <a:lnTo>
                        <a:pt x="777420" y="518634"/>
                      </a:lnTo>
                      <a:cubicBezTo>
                        <a:pt x="771596" y="301680"/>
                        <a:pt x="796294" y="125131"/>
                        <a:pt x="846461" y="55101"/>
                      </a:cubicBezTo>
                      <a:cubicBezTo>
                        <a:pt x="752371" y="65735"/>
                        <a:pt x="710344" y="377408"/>
                        <a:pt x="752591" y="751245"/>
                      </a:cubicBezTo>
                      <a:lnTo>
                        <a:pt x="761867" y="818083"/>
                      </a:lnTo>
                      <a:lnTo>
                        <a:pt x="753953" y="875056"/>
                      </a:lnTo>
                      <a:lnTo>
                        <a:pt x="739319" y="1002102"/>
                      </a:lnTo>
                      <a:lnTo>
                        <a:pt x="719454" y="865495"/>
                      </a:lnTo>
                      <a:lnTo>
                        <a:pt x="705299" y="750939"/>
                      </a:lnTo>
                      <a:lnTo>
                        <a:pt x="705031" y="725116"/>
                      </a:lnTo>
                      <a:cubicBezTo>
                        <a:pt x="705031" y="472910"/>
                        <a:pt x="715566" y="229861"/>
                        <a:pt x="734559" y="43918"/>
                      </a:cubicBezTo>
                      <a:cubicBezTo>
                        <a:pt x="708349" y="43918"/>
                        <a:pt x="685241" y="163052"/>
                        <a:pt x="671596" y="344252"/>
                      </a:cubicBezTo>
                      <a:lnTo>
                        <a:pt x="668936" y="388226"/>
                      </a:lnTo>
                      <a:lnTo>
                        <a:pt x="663114" y="316212"/>
                      </a:lnTo>
                      <a:cubicBezTo>
                        <a:pt x="655117" y="200849"/>
                        <a:pt x="650409" y="93450"/>
                        <a:pt x="649405" y="0"/>
                      </a:cubicBezTo>
                      <a:cubicBezTo>
                        <a:pt x="607735" y="4710"/>
                        <a:pt x="608203" y="311581"/>
                        <a:pt x="650451" y="685417"/>
                      </a:cubicBezTo>
                      <a:lnTo>
                        <a:pt x="658913" y="750459"/>
                      </a:lnTo>
                      <a:lnTo>
                        <a:pt x="660172" y="862402"/>
                      </a:lnTo>
                      <a:lnTo>
                        <a:pt x="663552" y="945521"/>
                      </a:lnTo>
                      <a:lnTo>
                        <a:pt x="647794" y="863799"/>
                      </a:lnTo>
                      <a:lnTo>
                        <a:pt x="626571" y="766062"/>
                      </a:lnTo>
                      <a:lnTo>
                        <a:pt x="619170" y="688952"/>
                      </a:lnTo>
                      <a:cubicBezTo>
                        <a:pt x="576922" y="315116"/>
                        <a:pt x="508894" y="15880"/>
                        <a:pt x="467224" y="20589"/>
                      </a:cubicBezTo>
                      <a:lnTo>
                        <a:pt x="467225" y="20591"/>
                      </a:lnTo>
                      <a:cubicBezTo>
                        <a:pt x="487101" y="111908"/>
                        <a:pt x="506480" y="217649"/>
                        <a:pt x="524430" y="331886"/>
                      </a:cubicBezTo>
                      <a:lnTo>
                        <a:pt x="536244" y="413130"/>
                      </a:lnTo>
                      <a:lnTo>
                        <a:pt x="521021" y="361266"/>
                      </a:lnTo>
                      <a:cubicBezTo>
                        <a:pt x="467282" y="187682"/>
                        <a:pt x="418169" y="76709"/>
                        <a:pt x="392621" y="82558"/>
                      </a:cubicBezTo>
                      <a:cubicBezTo>
                        <a:pt x="452632" y="259573"/>
                        <a:pt x="517143" y="494141"/>
                        <a:pt x="573428" y="739986"/>
                      </a:cubicBezTo>
                      <a:lnTo>
                        <a:pt x="581598" y="777460"/>
                      </a:lnTo>
                      <a:lnTo>
                        <a:pt x="592095" y="879890"/>
                      </a:lnTo>
                      <a:lnTo>
                        <a:pt x="602582" y="1009611"/>
                      </a:lnTo>
                      <a:lnTo>
                        <a:pt x="563223" y="898254"/>
                      </a:lnTo>
                      <a:lnTo>
                        <a:pt x="552354" y="773874"/>
                      </a:lnTo>
                      <a:cubicBezTo>
                        <a:pt x="510106" y="400037"/>
                        <a:pt x="399582" y="105603"/>
                        <a:pt x="305492" y="116237"/>
                      </a:cubicBezTo>
                      <a:cubicBezTo>
                        <a:pt x="370022" y="173305"/>
                        <a:pt x="433498" y="339888"/>
                        <a:pt x="476239" y="552671"/>
                      </a:cubicBezTo>
                      <a:lnTo>
                        <a:pt x="507188" y="751790"/>
                      </a:lnTo>
                      <a:lnTo>
                        <a:pt x="491598" y="713381"/>
                      </a:lnTo>
                      <a:lnTo>
                        <a:pt x="466632" y="609701"/>
                      </a:lnTo>
                      <a:cubicBezTo>
                        <a:pt x="390456" y="308698"/>
                        <a:pt x="308503" y="87917"/>
                        <a:pt x="272735" y="96106"/>
                      </a:cubicBezTo>
                      <a:cubicBezTo>
                        <a:pt x="302741" y="184613"/>
                        <a:pt x="333871" y="287509"/>
                        <a:pt x="364536" y="399008"/>
                      </a:cubicBezTo>
                      <a:lnTo>
                        <a:pt x="378580" y="452463"/>
                      </a:lnTo>
                      <a:lnTo>
                        <a:pt x="374512" y="443584"/>
                      </a:lnTo>
                      <a:cubicBezTo>
                        <a:pt x="290220" y="265442"/>
                        <a:pt x="219763" y="152005"/>
                        <a:pt x="194148" y="162068"/>
                      </a:cubicBezTo>
                      <a:lnTo>
                        <a:pt x="194149" y="162069"/>
                      </a:lnTo>
                      <a:cubicBezTo>
                        <a:pt x="258399" y="286661"/>
                        <a:pt x="329968" y="442890"/>
                        <a:pt x="400642" y="612249"/>
                      </a:cubicBezTo>
                      <a:lnTo>
                        <a:pt x="447277" y="727421"/>
                      </a:lnTo>
                      <a:lnTo>
                        <a:pt x="453542" y="753534"/>
                      </a:lnTo>
                      <a:lnTo>
                        <a:pt x="470471" y="831181"/>
                      </a:lnTo>
                      <a:lnTo>
                        <a:pt x="437539" y="744506"/>
                      </a:lnTo>
                      <a:cubicBezTo>
                        <a:pt x="299975" y="394342"/>
                        <a:pt x="156817" y="122910"/>
                        <a:pt x="117786" y="138243"/>
                      </a:cubicBezTo>
                      <a:lnTo>
                        <a:pt x="117786" y="138245"/>
                      </a:lnTo>
                      <a:cubicBezTo>
                        <a:pt x="160620" y="221306"/>
                        <a:pt x="206706" y="318428"/>
                        <a:pt x="253611" y="424128"/>
                      </a:cubicBezTo>
                      <a:lnTo>
                        <a:pt x="291508" y="512233"/>
                      </a:lnTo>
                      <a:lnTo>
                        <a:pt x="242142" y="424000"/>
                      </a:lnTo>
                      <a:cubicBezTo>
                        <a:pt x="147208" y="266614"/>
                        <a:pt x="55083" y="174809"/>
                        <a:pt x="0" y="196448"/>
                      </a:cubicBezTo>
                      <a:cubicBezTo>
                        <a:pt x="102801" y="247677"/>
                        <a:pt x="254184" y="487452"/>
                        <a:pt x="370243" y="782876"/>
                      </a:cubicBezTo>
                      <a:cubicBezTo>
                        <a:pt x="424646" y="921356"/>
                        <a:pt x="465039" y="1056161"/>
                        <a:pt x="488439" y="1171381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9" name="フリーフォーム: 図形 1248">
                  <a:extLst>
                    <a:ext uri="{FF2B5EF4-FFF2-40B4-BE49-F238E27FC236}">
                      <a16:creationId xmlns:a16="http://schemas.microsoft.com/office/drawing/2014/main" id="{1F352347-BB02-1FE3-C8E9-378E0C2A8A9B}"/>
                    </a:ext>
                  </a:extLst>
                </p:cNvPr>
                <p:cNvSpPr/>
                <p:nvPr/>
              </p:nvSpPr>
              <p:spPr>
                <a:xfrm rot="10413139" flipH="1">
                  <a:off x="5005708" y="4076614"/>
                  <a:ext cx="1164858" cy="1276658"/>
                </a:xfrm>
                <a:custGeom>
                  <a:avLst/>
                  <a:gdLst>
                    <a:gd name="connsiteX0" fmla="*/ 525542 w 1164858"/>
                    <a:gd name="connsiteY0" fmla="*/ 1161442 h 1276658"/>
                    <a:gd name="connsiteX1" fmla="*/ 520670 w 1164858"/>
                    <a:gd name="connsiteY1" fmla="*/ 1132982 h 1276658"/>
                    <a:gd name="connsiteX2" fmla="*/ 492890 w 1164858"/>
                    <a:gd name="connsiteY2" fmla="*/ 1025942 h 1276658"/>
                    <a:gd name="connsiteX3" fmla="*/ 520865 w 1164858"/>
                    <a:gd name="connsiteY3" fmla="*/ 1104410 h 1276658"/>
                    <a:gd name="connsiteX4" fmla="*/ 527316 w 1164858"/>
                    <a:gd name="connsiteY4" fmla="*/ 1123962 h 1276658"/>
                    <a:gd name="connsiteX5" fmla="*/ 868361 w 1164858"/>
                    <a:gd name="connsiteY5" fmla="*/ 1130536 h 1276658"/>
                    <a:gd name="connsiteX6" fmla="*/ 862460 w 1164858"/>
                    <a:gd name="connsiteY6" fmla="*/ 1107011 h 1276658"/>
                    <a:gd name="connsiteX7" fmla="*/ 866372 w 1164858"/>
                    <a:gd name="connsiteY7" fmla="*/ 1065361 h 1276658"/>
                    <a:gd name="connsiteX8" fmla="*/ 867405 w 1164858"/>
                    <a:gd name="connsiteY8" fmla="*/ 1056610 h 1276658"/>
                    <a:gd name="connsiteX9" fmla="*/ 866327 w 1164858"/>
                    <a:gd name="connsiteY9" fmla="*/ 1093919 h 1276658"/>
                    <a:gd name="connsiteX10" fmla="*/ 669117 w 1164858"/>
                    <a:gd name="connsiteY10" fmla="*/ 1224054 h 1276658"/>
                    <a:gd name="connsiteX11" fmla="*/ 650986 w 1164858"/>
                    <a:gd name="connsiteY11" fmla="*/ 1161621 h 1276658"/>
                    <a:gd name="connsiteX12" fmla="*/ 649954 w 1164858"/>
                    <a:gd name="connsiteY12" fmla="*/ 1112053 h 1276658"/>
                    <a:gd name="connsiteX13" fmla="*/ 505602 w 1164858"/>
                    <a:gd name="connsiteY13" fmla="*/ 1276658 h 1276658"/>
                    <a:gd name="connsiteX14" fmla="*/ 554127 w 1164858"/>
                    <a:gd name="connsiteY14" fmla="*/ 1271175 h 1276658"/>
                    <a:gd name="connsiteX15" fmla="*/ 554568 w 1164858"/>
                    <a:gd name="connsiteY15" fmla="*/ 1268799 h 1276658"/>
                    <a:gd name="connsiteX16" fmla="*/ 554958 w 1164858"/>
                    <a:gd name="connsiteY16" fmla="*/ 1271081 h 1276658"/>
                    <a:gd name="connsiteX17" fmla="*/ 608645 w 1164858"/>
                    <a:gd name="connsiteY17" fmla="*/ 1265013 h 1276658"/>
                    <a:gd name="connsiteX18" fmla="*/ 592967 w 1164858"/>
                    <a:gd name="connsiteY18" fmla="*/ 1200963 h 1276658"/>
                    <a:gd name="connsiteX19" fmla="*/ 573235 w 1164858"/>
                    <a:gd name="connsiteY19" fmla="*/ 1133016 h 1276658"/>
                    <a:gd name="connsiteX20" fmla="*/ 571131 w 1164858"/>
                    <a:gd name="connsiteY20" fmla="*/ 1117332 h 1276658"/>
                    <a:gd name="connsiteX21" fmla="*/ 567435 w 1164858"/>
                    <a:gd name="connsiteY21" fmla="*/ 1095082 h 1276658"/>
                    <a:gd name="connsiteX22" fmla="*/ 568535 w 1164858"/>
                    <a:gd name="connsiteY22" fmla="*/ 1047753 h 1276658"/>
                    <a:gd name="connsiteX23" fmla="*/ 597227 w 1164858"/>
                    <a:gd name="connsiteY23" fmla="*/ 1128234 h 1276658"/>
                    <a:gd name="connsiteX24" fmla="*/ 613270 w 1164858"/>
                    <a:gd name="connsiteY24" fmla="*/ 1176854 h 1276658"/>
                    <a:gd name="connsiteX25" fmla="*/ 615984 w 1164858"/>
                    <a:gd name="connsiteY25" fmla="*/ 1224481 h 1276658"/>
                    <a:gd name="connsiteX26" fmla="*/ 617101 w 1164858"/>
                    <a:gd name="connsiteY26" fmla="*/ 1264058 h 1276658"/>
                    <a:gd name="connsiteX27" fmla="*/ 721673 w 1164858"/>
                    <a:gd name="connsiteY27" fmla="*/ 1252240 h 1276658"/>
                    <a:gd name="connsiteX28" fmla="*/ 712944 w 1164858"/>
                    <a:gd name="connsiteY28" fmla="*/ 1095428 h 1276658"/>
                    <a:gd name="connsiteX29" fmla="*/ 726528 w 1164858"/>
                    <a:gd name="connsiteY29" fmla="*/ 1161010 h 1276658"/>
                    <a:gd name="connsiteX30" fmla="*/ 723203 w 1164858"/>
                    <a:gd name="connsiteY30" fmla="*/ 1218699 h 1276658"/>
                    <a:gd name="connsiteX31" fmla="*/ 722703 w 1164858"/>
                    <a:gd name="connsiteY31" fmla="*/ 1252124 h 1276658"/>
                    <a:gd name="connsiteX32" fmla="*/ 780814 w 1164858"/>
                    <a:gd name="connsiteY32" fmla="*/ 1245556 h 1276658"/>
                    <a:gd name="connsiteX33" fmla="*/ 773071 w 1164858"/>
                    <a:gd name="connsiteY33" fmla="*/ 1206726 h 1276658"/>
                    <a:gd name="connsiteX34" fmla="*/ 766403 w 1164858"/>
                    <a:gd name="connsiteY34" fmla="*/ 1167441 h 1276658"/>
                    <a:gd name="connsiteX35" fmla="*/ 771940 w 1164858"/>
                    <a:gd name="connsiteY35" fmla="*/ 1108488 h 1276658"/>
                    <a:gd name="connsiteX36" fmla="*/ 787950 w 1164858"/>
                    <a:gd name="connsiteY36" fmla="*/ 972736 h 1276658"/>
                    <a:gd name="connsiteX37" fmla="*/ 795755 w 1164858"/>
                    <a:gd name="connsiteY37" fmla="*/ 1013208 h 1276658"/>
                    <a:gd name="connsiteX38" fmla="*/ 818647 w 1164858"/>
                    <a:gd name="connsiteY38" fmla="*/ 1092630 h 1276658"/>
                    <a:gd name="connsiteX39" fmla="*/ 820780 w 1164858"/>
                    <a:gd name="connsiteY39" fmla="*/ 1121009 h 1276658"/>
                    <a:gd name="connsiteX40" fmla="*/ 817636 w 1164858"/>
                    <a:gd name="connsiteY40" fmla="*/ 1175572 h 1276658"/>
                    <a:gd name="connsiteX41" fmla="*/ 816648 w 1164858"/>
                    <a:gd name="connsiteY41" fmla="*/ 1241507 h 1276658"/>
                    <a:gd name="connsiteX42" fmla="*/ 913079 w 1164858"/>
                    <a:gd name="connsiteY42" fmla="*/ 1230609 h 1276658"/>
                    <a:gd name="connsiteX43" fmla="*/ 906315 w 1164858"/>
                    <a:gd name="connsiteY43" fmla="*/ 1124157 h 1276658"/>
                    <a:gd name="connsiteX44" fmla="*/ 934826 w 1164858"/>
                    <a:gd name="connsiteY44" fmla="*/ 719072 h 1276658"/>
                    <a:gd name="connsiteX45" fmla="*/ 1164858 w 1164858"/>
                    <a:gd name="connsiteY45" fmla="*/ 64807 h 1276658"/>
                    <a:gd name="connsiteX46" fmla="*/ 979606 w 1164858"/>
                    <a:gd name="connsiteY46" fmla="*/ 340659 h 1276658"/>
                    <a:gd name="connsiteX47" fmla="*/ 968440 w 1164858"/>
                    <a:gd name="connsiteY47" fmla="*/ 378767 h 1276658"/>
                    <a:gd name="connsiteX48" fmla="*/ 975065 w 1164858"/>
                    <a:gd name="connsiteY48" fmla="*/ 342593 h 1276658"/>
                    <a:gd name="connsiteX49" fmla="*/ 1043664 w 1164858"/>
                    <a:gd name="connsiteY49" fmla="*/ 33608 h 1276658"/>
                    <a:gd name="connsiteX50" fmla="*/ 867275 w 1164858"/>
                    <a:gd name="connsiteY50" fmla="*/ 695940 h 1276658"/>
                    <a:gd name="connsiteX51" fmla="*/ 851226 w 1164858"/>
                    <a:gd name="connsiteY51" fmla="*/ 811474 h 1276658"/>
                    <a:gd name="connsiteX52" fmla="*/ 850157 w 1164858"/>
                    <a:gd name="connsiteY52" fmla="*/ 708715 h 1276658"/>
                    <a:gd name="connsiteX53" fmla="*/ 851885 w 1164858"/>
                    <a:gd name="connsiteY53" fmla="*/ 542691 h 1276658"/>
                    <a:gd name="connsiteX54" fmla="*/ 880633 w 1164858"/>
                    <a:gd name="connsiteY54" fmla="*/ 385720 h 1276658"/>
                    <a:gd name="connsiteX55" fmla="*/ 949232 w 1164858"/>
                    <a:gd name="connsiteY55" fmla="*/ 76735 h 1276658"/>
                    <a:gd name="connsiteX56" fmla="*/ 866467 w 1164858"/>
                    <a:gd name="connsiteY56" fmla="*/ 266051 h 1276658"/>
                    <a:gd name="connsiteX57" fmla="*/ 860817 w 1164858"/>
                    <a:gd name="connsiteY57" fmla="*/ 289041 h 1276658"/>
                    <a:gd name="connsiteX58" fmla="*/ 867058 w 1164858"/>
                    <a:gd name="connsiteY58" fmla="*/ 176932 h 1276658"/>
                    <a:gd name="connsiteX59" fmla="*/ 879685 w 1164858"/>
                    <a:gd name="connsiteY59" fmla="*/ 27517 h 1276658"/>
                    <a:gd name="connsiteX60" fmla="*/ 809722 w 1164858"/>
                    <a:gd name="connsiteY60" fmla="*/ 443563 h 1276658"/>
                    <a:gd name="connsiteX61" fmla="*/ 806336 w 1164858"/>
                    <a:gd name="connsiteY61" fmla="*/ 541419 h 1276658"/>
                    <a:gd name="connsiteX62" fmla="*/ 794785 w 1164858"/>
                    <a:gd name="connsiteY62" fmla="*/ 603538 h 1276658"/>
                    <a:gd name="connsiteX63" fmla="*/ 786903 w 1164858"/>
                    <a:gd name="connsiteY63" fmla="*/ 652221 h 1276658"/>
                    <a:gd name="connsiteX64" fmla="*/ 777420 w 1164858"/>
                    <a:gd name="connsiteY64" fmla="*/ 518634 h 1276658"/>
                    <a:gd name="connsiteX65" fmla="*/ 846461 w 1164858"/>
                    <a:gd name="connsiteY65" fmla="*/ 55101 h 1276658"/>
                    <a:gd name="connsiteX66" fmla="*/ 752591 w 1164858"/>
                    <a:gd name="connsiteY66" fmla="*/ 751245 h 1276658"/>
                    <a:gd name="connsiteX67" fmla="*/ 761867 w 1164858"/>
                    <a:gd name="connsiteY67" fmla="*/ 818083 h 1276658"/>
                    <a:gd name="connsiteX68" fmla="*/ 753953 w 1164858"/>
                    <a:gd name="connsiteY68" fmla="*/ 875056 h 1276658"/>
                    <a:gd name="connsiteX69" fmla="*/ 739319 w 1164858"/>
                    <a:gd name="connsiteY69" fmla="*/ 1002102 h 1276658"/>
                    <a:gd name="connsiteX70" fmla="*/ 719454 w 1164858"/>
                    <a:gd name="connsiteY70" fmla="*/ 865495 h 1276658"/>
                    <a:gd name="connsiteX71" fmla="*/ 705299 w 1164858"/>
                    <a:gd name="connsiteY71" fmla="*/ 750939 h 1276658"/>
                    <a:gd name="connsiteX72" fmla="*/ 705031 w 1164858"/>
                    <a:gd name="connsiteY72" fmla="*/ 725116 h 1276658"/>
                    <a:gd name="connsiteX73" fmla="*/ 734559 w 1164858"/>
                    <a:gd name="connsiteY73" fmla="*/ 43918 h 1276658"/>
                    <a:gd name="connsiteX74" fmla="*/ 671596 w 1164858"/>
                    <a:gd name="connsiteY74" fmla="*/ 344252 h 1276658"/>
                    <a:gd name="connsiteX75" fmla="*/ 668936 w 1164858"/>
                    <a:gd name="connsiteY75" fmla="*/ 388226 h 1276658"/>
                    <a:gd name="connsiteX76" fmla="*/ 663114 w 1164858"/>
                    <a:gd name="connsiteY76" fmla="*/ 316212 h 1276658"/>
                    <a:gd name="connsiteX77" fmla="*/ 649405 w 1164858"/>
                    <a:gd name="connsiteY77" fmla="*/ 0 h 1276658"/>
                    <a:gd name="connsiteX78" fmla="*/ 650451 w 1164858"/>
                    <a:gd name="connsiteY78" fmla="*/ 685417 h 1276658"/>
                    <a:gd name="connsiteX79" fmla="*/ 658913 w 1164858"/>
                    <a:gd name="connsiteY79" fmla="*/ 750459 h 1276658"/>
                    <a:gd name="connsiteX80" fmla="*/ 660172 w 1164858"/>
                    <a:gd name="connsiteY80" fmla="*/ 862402 h 1276658"/>
                    <a:gd name="connsiteX81" fmla="*/ 663552 w 1164858"/>
                    <a:gd name="connsiteY81" fmla="*/ 945521 h 1276658"/>
                    <a:gd name="connsiteX82" fmla="*/ 647794 w 1164858"/>
                    <a:gd name="connsiteY82" fmla="*/ 863799 h 1276658"/>
                    <a:gd name="connsiteX83" fmla="*/ 626571 w 1164858"/>
                    <a:gd name="connsiteY83" fmla="*/ 766062 h 1276658"/>
                    <a:gd name="connsiteX84" fmla="*/ 619170 w 1164858"/>
                    <a:gd name="connsiteY84" fmla="*/ 688952 h 1276658"/>
                    <a:gd name="connsiteX85" fmla="*/ 467224 w 1164858"/>
                    <a:gd name="connsiteY85" fmla="*/ 20589 h 1276658"/>
                    <a:gd name="connsiteX86" fmla="*/ 467225 w 1164858"/>
                    <a:gd name="connsiteY86" fmla="*/ 20591 h 1276658"/>
                    <a:gd name="connsiteX87" fmla="*/ 524430 w 1164858"/>
                    <a:gd name="connsiteY87" fmla="*/ 331886 h 1276658"/>
                    <a:gd name="connsiteX88" fmla="*/ 536244 w 1164858"/>
                    <a:gd name="connsiteY88" fmla="*/ 413130 h 1276658"/>
                    <a:gd name="connsiteX89" fmla="*/ 521021 w 1164858"/>
                    <a:gd name="connsiteY89" fmla="*/ 361266 h 1276658"/>
                    <a:gd name="connsiteX90" fmla="*/ 392621 w 1164858"/>
                    <a:gd name="connsiteY90" fmla="*/ 82558 h 1276658"/>
                    <a:gd name="connsiteX91" fmla="*/ 573428 w 1164858"/>
                    <a:gd name="connsiteY91" fmla="*/ 739986 h 1276658"/>
                    <a:gd name="connsiteX92" fmla="*/ 581598 w 1164858"/>
                    <a:gd name="connsiteY92" fmla="*/ 777460 h 1276658"/>
                    <a:gd name="connsiteX93" fmla="*/ 592095 w 1164858"/>
                    <a:gd name="connsiteY93" fmla="*/ 879890 h 1276658"/>
                    <a:gd name="connsiteX94" fmla="*/ 602582 w 1164858"/>
                    <a:gd name="connsiteY94" fmla="*/ 1009611 h 1276658"/>
                    <a:gd name="connsiteX95" fmla="*/ 563223 w 1164858"/>
                    <a:gd name="connsiteY95" fmla="*/ 898254 h 1276658"/>
                    <a:gd name="connsiteX96" fmla="*/ 552354 w 1164858"/>
                    <a:gd name="connsiteY96" fmla="*/ 773874 h 1276658"/>
                    <a:gd name="connsiteX97" fmla="*/ 305492 w 1164858"/>
                    <a:gd name="connsiteY97" fmla="*/ 116237 h 1276658"/>
                    <a:gd name="connsiteX98" fmla="*/ 476239 w 1164858"/>
                    <a:gd name="connsiteY98" fmla="*/ 552671 h 1276658"/>
                    <a:gd name="connsiteX99" fmla="*/ 507188 w 1164858"/>
                    <a:gd name="connsiteY99" fmla="*/ 751790 h 1276658"/>
                    <a:gd name="connsiteX100" fmla="*/ 491598 w 1164858"/>
                    <a:gd name="connsiteY100" fmla="*/ 713381 h 1276658"/>
                    <a:gd name="connsiteX101" fmla="*/ 466632 w 1164858"/>
                    <a:gd name="connsiteY101" fmla="*/ 609701 h 1276658"/>
                    <a:gd name="connsiteX102" fmla="*/ 272735 w 1164858"/>
                    <a:gd name="connsiteY102" fmla="*/ 96106 h 1276658"/>
                    <a:gd name="connsiteX103" fmla="*/ 364536 w 1164858"/>
                    <a:gd name="connsiteY103" fmla="*/ 399008 h 1276658"/>
                    <a:gd name="connsiteX104" fmla="*/ 378580 w 1164858"/>
                    <a:gd name="connsiteY104" fmla="*/ 452463 h 1276658"/>
                    <a:gd name="connsiteX105" fmla="*/ 374512 w 1164858"/>
                    <a:gd name="connsiteY105" fmla="*/ 443584 h 1276658"/>
                    <a:gd name="connsiteX106" fmla="*/ 194148 w 1164858"/>
                    <a:gd name="connsiteY106" fmla="*/ 162068 h 1276658"/>
                    <a:gd name="connsiteX107" fmla="*/ 194149 w 1164858"/>
                    <a:gd name="connsiteY107" fmla="*/ 162069 h 1276658"/>
                    <a:gd name="connsiteX108" fmla="*/ 400642 w 1164858"/>
                    <a:gd name="connsiteY108" fmla="*/ 612249 h 1276658"/>
                    <a:gd name="connsiteX109" fmla="*/ 447277 w 1164858"/>
                    <a:gd name="connsiteY109" fmla="*/ 727421 h 1276658"/>
                    <a:gd name="connsiteX110" fmla="*/ 453542 w 1164858"/>
                    <a:gd name="connsiteY110" fmla="*/ 753534 h 1276658"/>
                    <a:gd name="connsiteX111" fmla="*/ 470471 w 1164858"/>
                    <a:gd name="connsiteY111" fmla="*/ 831181 h 1276658"/>
                    <a:gd name="connsiteX112" fmla="*/ 437539 w 1164858"/>
                    <a:gd name="connsiteY112" fmla="*/ 744506 h 1276658"/>
                    <a:gd name="connsiteX113" fmla="*/ 117786 w 1164858"/>
                    <a:gd name="connsiteY113" fmla="*/ 138243 h 1276658"/>
                    <a:gd name="connsiteX114" fmla="*/ 117786 w 1164858"/>
                    <a:gd name="connsiteY114" fmla="*/ 138245 h 1276658"/>
                    <a:gd name="connsiteX115" fmla="*/ 253611 w 1164858"/>
                    <a:gd name="connsiteY115" fmla="*/ 424128 h 1276658"/>
                    <a:gd name="connsiteX116" fmla="*/ 291508 w 1164858"/>
                    <a:gd name="connsiteY116" fmla="*/ 512233 h 1276658"/>
                    <a:gd name="connsiteX117" fmla="*/ 242142 w 1164858"/>
                    <a:gd name="connsiteY117" fmla="*/ 424000 h 1276658"/>
                    <a:gd name="connsiteX118" fmla="*/ 0 w 1164858"/>
                    <a:gd name="connsiteY118" fmla="*/ 196448 h 1276658"/>
                    <a:gd name="connsiteX119" fmla="*/ 370243 w 1164858"/>
                    <a:gd name="connsiteY119" fmla="*/ 782876 h 1276658"/>
                    <a:gd name="connsiteX120" fmla="*/ 488439 w 1164858"/>
                    <a:gd name="connsiteY120" fmla="*/ 1171381 h 1276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</a:cxnLst>
                  <a:rect l="l" t="t" r="r" b="b"/>
                  <a:pathLst>
                    <a:path w="1164858" h="1276658">
                      <a:moveTo>
                        <a:pt x="525542" y="1161442"/>
                      </a:moveTo>
                      <a:lnTo>
                        <a:pt x="520670" y="1132982"/>
                      </a:lnTo>
                      <a:lnTo>
                        <a:pt x="492890" y="1025942"/>
                      </a:lnTo>
                      <a:lnTo>
                        <a:pt x="520865" y="1104410"/>
                      </a:lnTo>
                      <a:lnTo>
                        <a:pt x="527316" y="1123962"/>
                      </a:lnTo>
                      <a:close/>
                      <a:moveTo>
                        <a:pt x="868361" y="1130536"/>
                      </a:moveTo>
                      <a:lnTo>
                        <a:pt x="862460" y="1107011"/>
                      </a:lnTo>
                      <a:lnTo>
                        <a:pt x="866372" y="1065361"/>
                      </a:lnTo>
                      <a:lnTo>
                        <a:pt x="867405" y="1056610"/>
                      </a:lnTo>
                      <a:lnTo>
                        <a:pt x="866327" y="1093919"/>
                      </a:lnTo>
                      <a:close/>
                      <a:moveTo>
                        <a:pt x="669117" y="1224054"/>
                      </a:moveTo>
                      <a:lnTo>
                        <a:pt x="650986" y="1161621"/>
                      </a:lnTo>
                      <a:lnTo>
                        <a:pt x="649954" y="1112053"/>
                      </a:lnTo>
                      <a:close/>
                      <a:moveTo>
                        <a:pt x="505602" y="1276658"/>
                      </a:moveTo>
                      <a:lnTo>
                        <a:pt x="554127" y="1271175"/>
                      </a:lnTo>
                      <a:lnTo>
                        <a:pt x="554568" y="1268799"/>
                      </a:lnTo>
                      <a:lnTo>
                        <a:pt x="554958" y="1271081"/>
                      </a:lnTo>
                      <a:lnTo>
                        <a:pt x="608645" y="1265013"/>
                      </a:lnTo>
                      <a:lnTo>
                        <a:pt x="592967" y="1200963"/>
                      </a:lnTo>
                      <a:lnTo>
                        <a:pt x="573235" y="1133016"/>
                      </a:lnTo>
                      <a:lnTo>
                        <a:pt x="571131" y="1117332"/>
                      </a:lnTo>
                      <a:lnTo>
                        <a:pt x="567435" y="1095082"/>
                      </a:lnTo>
                      <a:lnTo>
                        <a:pt x="568535" y="1047753"/>
                      </a:lnTo>
                      <a:lnTo>
                        <a:pt x="597227" y="1128234"/>
                      </a:lnTo>
                      <a:lnTo>
                        <a:pt x="613270" y="1176854"/>
                      </a:lnTo>
                      <a:lnTo>
                        <a:pt x="615984" y="1224481"/>
                      </a:lnTo>
                      <a:lnTo>
                        <a:pt x="617101" y="1264058"/>
                      </a:lnTo>
                      <a:lnTo>
                        <a:pt x="721673" y="1252240"/>
                      </a:lnTo>
                      <a:lnTo>
                        <a:pt x="712944" y="1095428"/>
                      </a:lnTo>
                      <a:lnTo>
                        <a:pt x="726528" y="1161010"/>
                      </a:lnTo>
                      <a:lnTo>
                        <a:pt x="723203" y="1218699"/>
                      </a:lnTo>
                      <a:lnTo>
                        <a:pt x="722703" y="1252124"/>
                      </a:lnTo>
                      <a:lnTo>
                        <a:pt x="780814" y="1245556"/>
                      </a:lnTo>
                      <a:lnTo>
                        <a:pt x="773071" y="1206726"/>
                      </a:lnTo>
                      <a:lnTo>
                        <a:pt x="766403" y="1167441"/>
                      </a:lnTo>
                      <a:lnTo>
                        <a:pt x="771940" y="1108488"/>
                      </a:lnTo>
                      <a:lnTo>
                        <a:pt x="787950" y="972736"/>
                      </a:lnTo>
                      <a:lnTo>
                        <a:pt x="795755" y="1013208"/>
                      </a:lnTo>
                      <a:lnTo>
                        <a:pt x="818647" y="1092630"/>
                      </a:lnTo>
                      <a:lnTo>
                        <a:pt x="820780" y="1121009"/>
                      </a:lnTo>
                      <a:lnTo>
                        <a:pt x="817636" y="1175572"/>
                      </a:lnTo>
                      <a:lnTo>
                        <a:pt x="816648" y="1241507"/>
                      </a:lnTo>
                      <a:lnTo>
                        <a:pt x="913079" y="1230609"/>
                      </a:lnTo>
                      <a:lnTo>
                        <a:pt x="906315" y="1124157"/>
                      </a:lnTo>
                      <a:cubicBezTo>
                        <a:pt x="903410" y="1006621"/>
                        <a:pt x="912700" y="866201"/>
                        <a:pt x="934826" y="719072"/>
                      </a:cubicBezTo>
                      <a:cubicBezTo>
                        <a:pt x="982029" y="405198"/>
                        <a:pt x="1076082" y="137686"/>
                        <a:pt x="1164858" y="64807"/>
                      </a:cubicBezTo>
                      <a:cubicBezTo>
                        <a:pt x="1106335" y="56006"/>
                        <a:pt x="1037021" y="166056"/>
                        <a:pt x="979606" y="340659"/>
                      </a:cubicBezTo>
                      <a:lnTo>
                        <a:pt x="968440" y="378767"/>
                      </a:lnTo>
                      <a:lnTo>
                        <a:pt x="975065" y="342593"/>
                      </a:lnTo>
                      <a:cubicBezTo>
                        <a:pt x="997198" y="229091"/>
                        <a:pt x="1020447" y="124133"/>
                        <a:pt x="1043664" y="33608"/>
                      </a:cubicBezTo>
                      <a:cubicBezTo>
                        <a:pt x="1002195" y="27372"/>
                        <a:pt x="923224" y="323907"/>
                        <a:pt x="867275" y="695940"/>
                      </a:cubicBezTo>
                      <a:lnTo>
                        <a:pt x="851226" y="811474"/>
                      </a:lnTo>
                      <a:lnTo>
                        <a:pt x="850157" y="708715"/>
                      </a:lnTo>
                      <a:lnTo>
                        <a:pt x="851885" y="542691"/>
                      </a:lnTo>
                      <a:lnTo>
                        <a:pt x="880633" y="385720"/>
                      </a:lnTo>
                      <a:cubicBezTo>
                        <a:pt x="902766" y="272218"/>
                        <a:pt x="926015" y="167261"/>
                        <a:pt x="949232" y="76735"/>
                      </a:cubicBezTo>
                      <a:cubicBezTo>
                        <a:pt x="928497" y="73617"/>
                        <a:pt x="898387" y="146192"/>
                        <a:pt x="866467" y="266051"/>
                      </a:cubicBezTo>
                      <a:lnTo>
                        <a:pt x="860817" y="289041"/>
                      </a:lnTo>
                      <a:lnTo>
                        <a:pt x="867058" y="176932"/>
                      </a:lnTo>
                      <a:cubicBezTo>
                        <a:pt x="870717" y="124058"/>
                        <a:pt x="874936" y="74003"/>
                        <a:pt x="879685" y="27517"/>
                      </a:cubicBezTo>
                      <a:cubicBezTo>
                        <a:pt x="848234" y="27517"/>
                        <a:pt x="821249" y="199070"/>
                        <a:pt x="809722" y="443563"/>
                      </a:cubicBezTo>
                      <a:lnTo>
                        <a:pt x="806336" y="541419"/>
                      </a:lnTo>
                      <a:lnTo>
                        <a:pt x="794785" y="603538"/>
                      </a:lnTo>
                      <a:lnTo>
                        <a:pt x="786903" y="652221"/>
                      </a:lnTo>
                      <a:lnTo>
                        <a:pt x="777420" y="518634"/>
                      </a:lnTo>
                      <a:cubicBezTo>
                        <a:pt x="771596" y="301680"/>
                        <a:pt x="796294" y="125131"/>
                        <a:pt x="846461" y="55101"/>
                      </a:cubicBezTo>
                      <a:cubicBezTo>
                        <a:pt x="752371" y="65735"/>
                        <a:pt x="710344" y="377408"/>
                        <a:pt x="752591" y="751245"/>
                      </a:cubicBezTo>
                      <a:lnTo>
                        <a:pt x="761867" y="818083"/>
                      </a:lnTo>
                      <a:lnTo>
                        <a:pt x="753953" y="875056"/>
                      </a:lnTo>
                      <a:lnTo>
                        <a:pt x="739319" y="1002102"/>
                      </a:lnTo>
                      <a:lnTo>
                        <a:pt x="719454" y="865495"/>
                      </a:lnTo>
                      <a:lnTo>
                        <a:pt x="705299" y="750939"/>
                      </a:lnTo>
                      <a:lnTo>
                        <a:pt x="705031" y="725116"/>
                      </a:lnTo>
                      <a:cubicBezTo>
                        <a:pt x="705031" y="472910"/>
                        <a:pt x="715566" y="229861"/>
                        <a:pt x="734559" y="43918"/>
                      </a:cubicBezTo>
                      <a:cubicBezTo>
                        <a:pt x="708349" y="43918"/>
                        <a:pt x="685241" y="163052"/>
                        <a:pt x="671596" y="344252"/>
                      </a:cubicBezTo>
                      <a:lnTo>
                        <a:pt x="668936" y="388226"/>
                      </a:lnTo>
                      <a:lnTo>
                        <a:pt x="663114" y="316212"/>
                      </a:lnTo>
                      <a:cubicBezTo>
                        <a:pt x="655117" y="200849"/>
                        <a:pt x="650409" y="93450"/>
                        <a:pt x="649405" y="0"/>
                      </a:cubicBezTo>
                      <a:cubicBezTo>
                        <a:pt x="607735" y="4710"/>
                        <a:pt x="608203" y="311581"/>
                        <a:pt x="650451" y="685417"/>
                      </a:cubicBezTo>
                      <a:lnTo>
                        <a:pt x="658913" y="750459"/>
                      </a:lnTo>
                      <a:lnTo>
                        <a:pt x="660172" y="862402"/>
                      </a:lnTo>
                      <a:lnTo>
                        <a:pt x="663552" y="945521"/>
                      </a:lnTo>
                      <a:lnTo>
                        <a:pt x="647794" y="863799"/>
                      </a:lnTo>
                      <a:lnTo>
                        <a:pt x="626571" y="766062"/>
                      </a:lnTo>
                      <a:lnTo>
                        <a:pt x="619170" y="688952"/>
                      </a:lnTo>
                      <a:cubicBezTo>
                        <a:pt x="576922" y="315116"/>
                        <a:pt x="508894" y="15880"/>
                        <a:pt x="467224" y="20589"/>
                      </a:cubicBezTo>
                      <a:lnTo>
                        <a:pt x="467225" y="20591"/>
                      </a:lnTo>
                      <a:cubicBezTo>
                        <a:pt x="487101" y="111908"/>
                        <a:pt x="506480" y="217649"/>
                        <a:pt x="524430" y="331886"/>
                      </a:cubicBezTo>
                      <a:lnTo>
                        <a:pt x="536244" y="413130"/>
                      </a:lnTo>
                      <a:lnTo>
                        <a:pt x="521021" y="361266"/>
                      </a:lnTo>
                      <a:cubicBezTo>
                        <a:pt x="467282" y="187682"/>
                        <a:pt x="418169" y="76709"/>
                        <a:pt x="392621" y="82558"/>
                      </a:cubicBezTo>
                      <a:cubicBezTo>
                        <a:pt x="452632" y="259573"/>
                        <a:pt x="517143" y="494141"/>
                        <a:pt x="573428" y="739986"/>
                      </a:cubicBezTo>
                      <a:lnTo>
                        <a:pt x="581598" y="777460"/>
                      </a:lnTo>
                      <a:lnTo>
                        <a:pt x="592095" y="879890"/>
                      </a:lnTo>
                      <a:lnTo>
                        <a:pt x="602582" y="1009611"/>
                      </a:lnTo>
                      <a:lnTo>
                        <a:pt x="563223" y="898254"/>
                      </a:lnTo>
                      <a:lnTo>
                        <a:pt x="552354" y="773874"/>
                      </a:lnTo>
                      <a:cubicBezTo>
                        <a:pt x="510106" y="400037"/>
                        <a:pt x="399582" y="105603"/>
                        <a:pt x="305492" y="116237"/>
                      </a:cubicBezTo>
                      <a:cubicBezTo>
                        <a:pt x="370022" y="173305"/>
                        <a:pt x="433498" y="339888"/>
                        <a:pt x="476239" y="552671"/>
                      </a:cubicBezTo>
                      <a:lnTo>
                        <a:pt x="507188" y="751790"/>
                      </a:lnTo>
                      <a:lnTo>
                        <a:pt x="491598" y="713381"/>
                      </a:lnTo>
                      <a:lnTo>
                        <a:pt x="466632" y="609701"/>
                      </a:lnTo>
                      <a:cubicBezTo>
                        <a:pt x="390456" y="308698"/>
                        <a:pt x="308503" y="87917"/>
                        <a:pt x="272735" y="96106"/>
                      </a:cubicBezTo>
                      <a:cubicBezTo>
                        <a:pt x="302741" y="184613"/>
                        <a:pt x="333871" y="287509"/>
                        <a:pt x="364536" y="399008"/>
                      </a:cubicBezTo>
                      <a:lnTo>
                        <a:pt x="378580" y="452463"/>
                      </a:lnTo>
                      <a:lnTo>
                        <a:pt x="374512" y="443584"/>
                      </a:lnTo>
                      <a:cubicBezTo>
                        <a:pt x="290220" y="265442"/>
                        <a:pt x="219763" y="152005"/>
                        <a:pt x="194148" y="162068"/>
                      </a:cubicBezTo>
                      <a:lnTo>
                        <a:pt x="194149" y="162069"/>
                      </a:lnTo>
                      <a:cubicBezTo>
                        <a:pt x="258399" y="286661"/>
                        <a:pt x="329968" y="442890"/>
                        <a:pt x="400642" y="612249"/>
                      </a:cubicBezTo>
                      <a:lnTo>
                        <a:pt x="447277" y="727421"/>
                      </a:lnTo>
                      <a:lnTo>
                        <a:pt x="453542" y="753534"/>
                      </a:lnTo>
                      <a:lnTo>
                        <a:pt x="470471" y="831181"/>
                      </a:lnTo>
                      <a:lnTo>
                        <a:pt x="437539" y="744506"/>
                      </a:lnTo>
                      <a:cubicBezTo>
                        <a:pt x="299975" y="394342"/>
                        <a:pt x="156817" y="122910"/>
                        <a:pt x="117786" y="138243"/>
                      </a:cubicBezTo>
                      <a:lnTo>
                        <a:pt x="117786" y="138245"/>
                      </a:lnTo>
                      <a:cubicBezTo>
                        <a:pt x="160620" y="221306"/>
                        <a:pt x="206706" y="318428"/>
                        <a:pt x="253611" y="424128"/>
                      </a:cubicBezTo>
                      <a:lnTo>
                        <a:pt x="291508" y="512233"/>
                      </a:lnTo>
                      <a:lnTo>
                        <a:pt x="242142" y="424000"/>
                      </a:lnTo>
                      <a:cubicBezTo>
                        <a:pt x="147208" y="266614"/>
                        <a:pt x="55083" y="174809"/>
                        <a:pt x="0" y="196448"/>
                      </a:cubicBezTo>
                      <a:cubicBezTo>
                        <a:pt x="102801" y="247677"/>
                        <a:pt x="254184" y="487452"/>
                        <a:pt x="370243" y="782876"/>
                      </a:cubicBezTo>
                      <a:cubicBezTo>
                        <a:pt x="424646" y="921356"/>
                        <a:pt x="465039" y="1056161"/>
                        <a:pt x="488439" y="1171381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0" name="フリーフォーム: 図形 1249">
                  <a:extLst>
                    <a:ext uri="{FF2B5EF4-FFF2-40B4-BE49-F238E27FC236}">
                      <a16:creationId xmlns:a16="http://schemas.microsoft.com/office/drawing/2014/main" id="{07453BB0-78F2-F4AB-37A6-D934B7E4274F}"/>
                    </a:ext>
                  </a:extLst>
                </p:cNvPr>
                <p:cNvSpPr/>
                <p:nvPr/>
              </p:nvSpPr>
              <p:spPr>
                <a:xfrm>
                  <a:off x="5391150" y="3438606"/>
                  <a:ext cx="488950" cy="638094"/>
                </a:xfrm>
                <a:custGeom>
                  <a:avLst/>
                  <a:gdLst>
                    <a:gd name="connsiteX0" fmla="*/ 244475 w 488950"/>
                    <a:gd name="connsiteY0" fmla="*/ 0 h 638094"/>
                    <a:gd name="connsiteX1" fmla="*/ 301809 w 488950"/>
                    <a:gd name="connsiteY1" fmla="*/ 22924 h 638094"/>
                    <a:gd name="connsiteX2" fmla="*/ 488950 w 488950"/>
                    <a:gd name="connsiteY2" fmla="*/ 386584 h 638094"/>
                    <a:gd name="connsiteX3" fmla="*/ 436620 w 488950"/>
                    <a:gd name="connsiteY3" fmla="*/ 607251 h 638094"/>
                    <a:gd name="connsiteX4" fmla="*/ 414862 w 488950"/>
                    <a:gd name="connsiteY4" fmla="*/ 638094 h 638094"/>
                    <a:gd name="connsiteX5" fmla="*/ 74088 w 488950"/>
                    <a:gd name="connsiteY5" fmla="*/ 638094 h 638094"/>
                    <a:gd name="connsiteX6" fmla="*/ 52330 w 488950"/>
                    <a:gd name="connsiteY6" fmla="*/ 607251 h 638094"/>
                    <a:gd name="connsiteX7" fmla="*/ 0 w 488950"/>
                    <a:gd name="connsiteY7" fmla="*/ 386584 h 638094"/>
                    <a:gd name="connsiteX8" fmla="*/ 187141 w 488950"/>
                    <a:gd name="connsiteY8" fmla="*/ 22924 h 638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8950" h="638094">
                      <a:moveTo>
                        <a:pt x="244475" y="0"/>
                      </a:moveTo>
                      <a:lnTo>
                        <a:pt x="301809" y="22924"/>
                      </a:lnTo>
                      <a:cubicBezTo>
                        <a:pt x="411784" y="82839"/>
                        <a:pt x="488950" y="223105"/>
                        <a:pt x="488950" y="386584"/>
                      </a:cubicBezTo>
                      <a:cubicBezTo>
                        <a:pt x="488950" y="468324"/>
                        <a:pt x="469659" y="544260"/>
                        <a:pt x="436620" y="607251"/>
                      </a:cubicBezTo>
                      <a:lnTo>
                        <a:pt x="414862" y="638094"/>
                      </a:lnTo>
                      <a:lnTo>
                        <a:pt x="74088" y="638094"/>
                      </a:lnTo>
                      <a:lnTo>
                        <a:pt x="52330" y="607251"/>
                      </a:lnTo>
                      <a:cubicBezTo>
                        <a:pt x="19292" y="544260"/>
                        <a:pt x="0" y="468324"/>
                        <a:pt x="0" y="386584"/>
                      </a:cubicBezTo>
                      <a:cubicBezTo>
                        <a:pt x="0" y="223105"/>
                        <a:pt x="77167" y="82839"/>
                        <a:pt x="187141" y="22924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1" name="四角形: 角を丸くする 1250">
                  <a:extLst>
                    <a:ext uri="{FF2B5EF4-FFF2-40B4-BE49-F238E27FC236}">
                      <a16:creationId xmlns:a16="http://schemas.microsoft.com/office/drawing/2014/main" id="{7EE9C4B5-06B1-080C-F33C-B636608FF5EB}"/>
                    </a:ext>
                  </a:extLst>
                </p:cNvPr>
                <p:cNvSpPr/>
                <p:nvPr/>
              </p:nvSpPr>
              <p:spPr>
                <a:xfrm>
                  <a:off x="5410200" y="4044950"/>
                  <a:ext cx="450850" cy="686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2" name="四角形: 角を丸くする 1251">
                  <a:extLst>
                    <a:ext uri="{FF2B5EF4-FFF2-40B4-BE49-F238E27FC236}">
                      <a16:creationId xmlns:a16="http://schemas.microsoft.com/office/drawing/2014/main" id="{C14466FB-88D4-CAD6-9387-82F2243C5442}"/>
                    </a:ext>
                  </a:extLst>
                </p:cNvPr>
                <p:cNvSpPr/>
                <p:nvPr/>
              </p:nvSpPr>
              <p:spPr>
                <a:xfrm>
                  <a:off x="5499100" y="3422304"/>
                  <a:ext cx="273050" cy="638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35" name="グループ化 1234">
              <a:extLst>
                <a:ext uri="{FF2B5EF4-FFF2-40B4-BE49-F238E27FC236}">
                  <a16:creationId xmlns:a16="http://schemas.microsoft.com/office/drawing/2014/main" id="{10D7ED4C-DFFB-699E-3197-0DAAE81BB53A}"/>
                </a:ext>
              </a:extLst>
            </p:cNvPr>
            <p:cNvGrpSpPr/>
            <p:nvPr/>
          </p:nvGrpSpPr>
          <p:grpSpPr>
            <a:xfrm rot="5400000">
              <a:off x="10610569" y="3613363"/>
              <a:ext cx="558399" cy="310841"/>
              <a:chOff x="8544413" y="5106057"/>
              <a:chExt cx="634563" cy="353238"/>
            </a:xfrm>
          </p:grpSpPr>
          <p:grpSp>
            <p:nvGrpSpPr>
              <p:cNvPr id="1240" name="グループ化 1239">
                <a:extLst>
                  <a:ext uri="{FF2B5EF4-FFF2-40B4-BE49-F238E27FC236}">
                    <a16:creationId xmlns:a16="http://schemas.microsoft.com/office/drawing/2014/main" id="{8F946EC6-F9E0-23A3-F01C-CC29B24F11DB}"/>
                  </a:ext>
                </a:extLst>
              </p:cNvPr>
              <p:cNvGrpSpPr/>
              <p:nvPr/>
            </p:nvGrpSpPr>
            <p:grpSpPr>
              <a:xfrm>
                <a:off x="8635504" y="5106057"/>
                <a:ext cx="543472" cy="349776"/>
                <a:chOff x="8635504" y="5106057"/>
                <a:chExt cx="543472" cy="349776"/>
              </a:xfrm>
            </p:grpSpPr>
            <p:sp>
              <p:nvSpPr>
                <p:cNvPr id="1242" name="四角形: 角を丸くする 1241">
                  <a:extLst>
                    <a:ext uri="{FF2B5EF4-FFF2-40B4-BE49-F238E27FC236}">
                      <a16:creationId xmlns:a16="http://schemas.microsoft.com/office/drawing/2014/main" id="{1DA5D1DD-3454-36CE-32D9-5104E98B101F}"/>
                    </a:ext>
                  </a:extLst>
                </p:cNvPr>
                <p:cNvSpPr/>
                <p:nvPr/>
              </p:nvSpPr>
              <p:spPr bwMode="auto">
                <a:xfrm>
                  <a:off x="8635504" y="5106057"/>
                  <a:ext cx="133789" cy="3497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243" name="四角形: 角を丸くする 1242">
                  <a:extLst>
                    <a:ext uri="{FF2B5EF4-FFF2-40B4-BE49-F238E27FC236}">
                      <a16:creationId xmlns:a16="http://schemas.microsoft.com/office/drawing/2014/main" id="{DDBA9592-5A94-2FFF-5499-A6D5502CC92B}"/>
                    </a:ext>
                  </a:extLst>
                </p:cNvPr>
                <p:cNvSpPr/>
                <p:nvPr/>
              </p:nvSpPr>
              <p:spPr bwMode="auto">
                <a:xfrm>
                  <a:off x="8769294" y="5106057"/>
                  <a:ext cx="147146" cy="3497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244" name="四角形: 角を丸くする 1243">
                  <a:extLst>
                    <a:ext uri="{FF2B5EF4-FFF2-40B4-BE49-F238E27FC236}">
                      <a16:creationId xmlns:a16="http://schemas.microsoft.com/office/drawing/2014/main" id="{23D443C3-DBEE-F6B2-CDE2-95BD20045E13}"/>
                    </a:ext>
                  </a:extLst>
                </p:cNvPr>
                <p:cNvSpPr/>
                <p:nvPr/>
              </p:nvSpPr>
              <p:spPr bwMode="auto">
                <a:xfrm>
                  <a:off x="8917018" y="5106057"/>
                  <a:ext cx="139661" cy="3497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245" name="四角形: 角を丸くする 1244">
                  <a:extLst>
                    <a:ext uri="{FF2B5EF4-FFF2-40B4-BE49-F238E27FC236}">
                      <a16:creationId xmlns:a16="http://schemas.microsoft.com/office/drawing/2014/main" id="{59D0B339-D3A9-DAD5-F6E7-F501D6909C32}"/>
                    </a:ext>
                  </a:extLst>
                </p:cNvPr>
                <p:cNvSpPr/>
                <p:nvPr/>
              </p:nvSpPr>
              <p:spPr bwMode="auto">
                <a:xfrm>
                  <a:off x="9056679" y="5133861"/>
                  <a:ext cx="122297" cy="3219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241" name="四角形: 角を丸くする 1240">
                <a:extLst>
                  <a:ext uri="{FF2B5EF4-FFF2-40B4-BE49-F238E27FC236}">
                    <a16:creationId xmlns:a16="http://schemas.microsoft.com/office/drawing/2014/main" id="{257C8C72-5AEE-6055-4351-E3DADC6C3D0B}"/>
                  </a:ext>
                </a:extLst>
              </p:cNvPr>
              <p:cNvSpPr/>
              <p:nvPr/>
            </p:nvSpPr>
            <p:spPr bwMode="auto">
              <a:xfrm rot="5651369">
                <a:off x="8584974" y="5254557"/>
                <a:ext cx="164177" cy="2453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236" name="楕円 1235">
              <a:extLst>
                <a:ext uri="{FF2B5EF4-FFF2-40B4-BE49-F238E27FC236}">
                  <a16:creationId xmlns:a16="http://schemas.microsoft.com/office/drawing/2014/main" id="{A743D27D-ED47-1938-8ED0-98E9EAC8C79E}"/>
                </a:ext>
              </a:extLst>
            </p:cNvPr>
            <p:cNvSpPr/>
            <p:nvPr/>
          </p:nvSpPr>
          <p:spPr bwMode="auto">
            <a:xfrm>
              <a:off x="8841736" y="2412112"/>
              <a:ext cx="142680" cy="142681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37" name="楕円 1236">
              <a:extLst>
                <a:ext uri="{FF2B5EF4-FFF2-40B4-BE49-F238E27FC236}">
                  <a16:creationId xmlns:a16="http://schemas.microsoft.com/office/drawing/2014/main" id="{2A1B9975-E9C2-536B-CCE4-3921A73BC083}"/>
                </a:ext>
              </a:extLst>
            </p:cNvPr>
            <p:cNvSpPr/>
            <p:nvPr/>
          </p:nvSpPr>
          <p:spPr bwMode="auto">
            <a:xfrm>
              <a:off x="8800419" y="2592029"/>
              <a:ext cx="98857" cy="98858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38" name="楕円 1237">
              <a:extLst>
                <a:ext uri="{FF2B5EF4-FFF2-40B4-BE49-F238E27FC236}">
                  <a16:creationId xmlns:a16="http://schemas.microsoft.com/office/drawing/2014/main" id="{62EEC310-A826-08CF-DF7D-3B28A95CEFA3}"/>
                </a:ext>
              </a:extLst>
            </p:cNvPr>
            <p:cNvSpPr/>
            <p:nvPr/>
          </p:nvSpPr>
          <p:spPr bwMode="auto">
            <a:xfrm>
              <a:off x="9902186" y="2412112"/>
              <a:ext cx="142680" cy="142681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39" name="楕円 1238">
              <a:extLst>
                <a:ext uri="{FF2B5EF4-FFF2-40B4-BE49-F238E27FC236}">
                  <a16:creationId xmlns:a16="http://schemas.microsoft.com/office/drawing/2014/main" id="{B1526B75-A751-9885-B8B4-C7B8B9CCB5DC}"/>
                </a:ext>
              </a:extLst>
            </p:cNvPr>
            <p:cNvSpPr/>
            <p:nvPr/>
          </p:nvSpPr>
          <p:spPr bwMode="auto">
            <a:xfrm>
              <a:off x="10019177" y="2592029"/>
              <a:ext cx="98857" cy="98858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269" name="グループ化 1268">
            <a:extLst>
              <a:ext uri="{FF2B5EF4-FFF2-40B4-BE49-F238E27FC236}">
                <a16:creationId xmlns:a16="http://schemas.microsoft.com/office/drawing/2014/main" id="{9FCCD04C-9F0C-6C3F-2901-7F8179B8C1AA}"/>
              </a:ext>
            </a:extLst>
          </p:cNvPr>
          <p:cNvGrpSpPr/>
          <p:nvPr/>
        </p:nvGrpSpPr>
        <p:grpSpPr>
          <a:xfrm>
            <a:off x="853756" y="3778478"/>
            <a:ext cx="2295948" cy="2813356"/>
            <a:chOff x="-318220" y="1041397"/>
            <a:chExt cx="3892817" cy="4770091"/>
          </a:xfrm>
        </p:grpSpPr>
        <p:grpSp>
          <p:nvGrpSpPr>
            <p:cNvPr id="1270" name="グループ化 1269">
              <a:extLst>
                <a:ext uri="{FF2B5EF4-FFF2-40B4-BE49-F238E27FC236}">
                  <a16:creationId xmlns:a16="http://schemas.microsoft.com/office/drawing/2014/main" id="{0A4C71D8-864E-B529-AC28-3D38BAEF8979}"/>
                </a:ext>
              </a:extLst>
            </p:cNvPr>
            <p:cNvGrpSpPr/>
            <p:nvPr/>
          </p:nvGrpSpPr>
          <p:grpSpPr>
            <a:xfrm>
              <a:off x="2509864" y="2296305"/>
              <a:ext cx="962228" cy="3515183"/>
              <a:chOff x="3876995" y="1352628"/>
              <a:chExt cx="908978" cy="4119706"/>
            </a:xfrm>
          </p:grpSpPr>
          <p:sp>
            <p:nvSpPr>
              <p:cNvPr id="1297" name="正方形/長方形 1296">
                <a:extLst>
                  <a:ext uri="{FF2B5EF4-FFF2-40B4-BE49-F238E27FC236}">
                    <a16:creationId xmlns:a16="http://schemas.microsoft.com/office/drawing/2014/main" id="{34F0F1DD-7F4F-3ABE-1FD2-060202D12A90}"/>
                  </a:ext>
                </a:extLst>
              </p:cNvPr>
              <p:cNvSpPr/>
              <p:nvPr/>
            </p:nvSpPr>
            <p:spPr>
              <a:xfrm>
                <a:off x="4303635" y="1352628"/>
                <a:ext cx="128665" cy="2260522"/>
              </a:xfrm>
              <a:prstGeom prst="rect">
                <a:avLst/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298" name="グループ化 1297">
                <a:extLst>
                  <a:ext uri="{FF2B5EF4-FFF2-40B4-BE49-F238E27FC236}">
                    <a16:creationId xmlns:a16="http://schemas.microsoft.com/office/drawing/2014/main" id="{F55D51B9-C876-FAAC-AEEC-E3FE29467C60}"/>
                  </a:ext>
                </a:extLst>
              </p:cNvPr>
              <p:cNvGrpSpPr/>
              <p:nvPr/>
            </p:nvGrpSpPr>
            <p:grpSpPr>
              <a:xfrm>
                <a:off x="3876995" y="3541366"/>
                <a:ext cx="908978" cy="1930968"/>
                <a:chOff x="5005708" y="3422304"/>
                <a:chExt cx="1164858" cy="1930968"/>
              </a:xfrm>
            </p:grpSpPr>
            <p:sp>
              <p:nvSpPr>
                <p:cNvPr id="1299" name="フリーフォーム: 図形 1298">
                  <a:extLst>
                    <a:ext uri="{FF2B5EF4-FFF2-40B4-BE49-F238E27FC236}">
                      <a16:creationId xmlns:a16="http://schemas.microsoft.com/office/drawing/2014/main" id="{F6A7EC2E-0C65-B3F3-6996-2D1630AE9603}"/>
                    </a:ext>
                  </a:extLst>
                </p:cNvPr>
                <p:cNvSpPr/>
                <p:nvPr/>
              </p:nvSpPr>
              <p:spPr>
                <a:xfrm rot="10413139" flipH="1">
                  <a:off x="5241138" y="4039517"/>
                  <a:ext cx="773930" cy="1276658"/>
                </a:xfrm>
                <a:custGeom>
                  <a:avLst/>
                  <a:gdLst>
                    <a:gd name="connsiteX0" fmla="*/ 525542 w 1164858"/>
                    <a:gd name="connsiteY0" fmla="*/ 1161442 h 1276658"/>
                    <a:gd name="connsiteX1" fmla="*/ 520670 w 1164858"/>
                    <a:gd name="connsiteY1" fmla="*/ 1132982 h 1276658"/>
                    <a:gd name="connsiteX2" fmla="*/ 492890 w 1164858"/>
                    <a:gd name="connsiteY2" fmla="*/ 1025942 h 1276658"/>
                    <a:gd name="connsiteX3" fmla="*/ 520865 w 1164858"/>
                    <a:gd name="connsiteY3" fmla="*/ 1104410 h 1276658"/>
                    <a:gd name="connsiteX4" fmla="*/ 527316 w 1164858"/>
                    <a:gd name="connsiteY4" fmla="*/ 1123962 h 1276658"/>
                    <a:gd name="connsiteX5" fmla="*/ 868361 w 1164858"/>
                    <a:gd name="connsiteY5" fmla="*/ 1130536 h 1276658"/>
                    <a:gd name="connsiteX6" fmla="*/ 862460 w 1164858"/>
                    <a:gd name="connsiteY6" fmla="*/ 1107011 h 1276658"/>
                    <a:gd name="connsiteX7" fmla="*/ 866372 w 1164858"/>
                    <a:gd name="connsiteY7" fmla="*/ 1065361 h 1276658"/>
                    <a:gd name="connsiteX8" fmla="*/ 867405 w 1164858"/>
                    <a:gd name="connsiteY8" fmla="*/ 1056610 h 1276658"/>
                    <a:gd name="connsiteX9" fmla="*/ 866327 w 1164858"/>
                    <a:gd name="connsiteY9" fmla="*/ 1093919 h 1276658"/>
                    <a:gd name="connsiteX10" fmla="*/ 669117 w 1164858"/>
                    <a:gd name="connsiteY10" fmla="*/ 1224054 h 1276658"/>
                    <a:gd name="connsiteX11" fmla="*/ 650986 w 1164858"/>
                    <a:gd name="connsiteY11" fmla="*/ 1161621 h 1276658"/>
                    <a:gd name="connsiteX12" fmla="*/ 649954 w 1164858"/>
                    <a:gd name="connsiteY12" fmla="*/ 1112053 h 1276658"/>
                    <a:gd name="connsiteX13" fmla="*/ 505602 w 1164858"/>
                    <a:gd name="connsiteY13" fmla="*/ 1276658 h 1276658"/>
                    <a:gd name="connsiteX14" fmla="*/ 554127 w 1164858"/>
                    <a:gd name="connsiteY14" fmla="*/ 1271175 h 1276658"/>
                    <a:gd name="connsiteX15" fmla="*/ 554568 w 1164858"/>
                    <a:gd name="connsiteY15" fmla="*/ 1268799 h 1276658"/>
                    <a:gd name="connsiteX16" fmla="*/ 554958 w 1164858"/>
                    <a:gd name="connsiteY16" fmla="*/ 1271081 h 1276658"/>
                    <a:gd name="connsiteX17" fmla="*/ 608645 w 1164858"/>
                    <a:gd name="connsiteY17" fmla="*/ 1265013 h 1276658"/>
                    <a:gd name="connsiteX18" fmla="*/ 592967 w 1164858"/>
                    <a:gd name="connsiteY18" fmla="*/ 1200963 h 1276658"/>
                    <a:gd name="connsiteX19" fmla="*/ 573235 w 1164858"/>
                    <a:gd name="connsiteY19" fmla="*/ 1133016 h 1276658"/>
                    <a:gd name="connsiteX20" fmla="*/ 571131 w 1164858"/>
                    <a:gd name="connsiteY20" fmla="*/ 1117332 h 1276658"/>
                    <a:gd name="connsiteX21" fmla="*/ 567435 w 1164858"/>
                    <a:gd name="connsiteY21" fmla="*/ 1095082 h 1276658"/>
                    <a:gd name="connsiteX22" fmla="*/ 568535 w 1164858"/>
                    <a:gd name="connsiteY22" fmla="*/ 1047753 h 1276658"/>
                    <a:gd name="connsiteX23" fmla="*/ 597227 w 1164858"/>
                    <a:gd name="connsiteY23" fmla="*/ 1128234 h 1276658"/>
                    <a:gd name="connsiteX24" fmla="*/ 613270 w 1164858"/>
                    <a:gd name="connsiteY24" fmla="*/ 1176854 h 1276658"/>
                    <a:gd name="connsiteX25" fmla="*/ 615984 w 1164858"/>
                    <a:gd name="connsiteY25" fmla="*/ 1224481 h 1276658"/>
                    <a:gd name="connsiteX26" fmla="*/ 617101 w 1164858"/>
                    <a:gd name="connsiteY26" fmla="*/ 1264058 h 1276658"/>
                    <a:gd name="connsiteX27" fmla="*/ 721673 w 1164858"/>
                    <a:gd name="connsiteY27" fmla="*/ 1252240 h 1276658"/>
                    <a:gd name="connsiteX28" fmla="*/ 712944 w 1164858"/>
                    <a:gd name="connsiteY28" fmla="*/ 1095428 h 1276658"/>
                    <a:gd name="connsiteX29" fmla="*/ 726528 w 1164858"/>
                    <a:gd name="connsiteY29" fmla="*/ 1161010 h 1276658"/>
                    <a:gd name="connsiteX30" fmla="*/ 723203 w 1164858"/>
                    <a:gd name="connsiteY30" fmla="*/ 1218699 h 1276658"/>
                    <a:gd name="connsiteX31" fmla="*/ 722703 w 1164858"/>
                    <a:gd name="connsiteY31" fmla="*/ 1252124 h 1276658"/>
                    <a:gd name="connsiteX32" fmla="*/ 780814 w 1164858"/>
                    <a:gd name="connsiteY32" fmla="*/ 1245556 h 1276658"/>
                    <a:gd name="connsiteX33" fmla="*/ 773071 w 1164858"/>
                    <a:gd name="connsiteY33" fmla="*/ 1206726 h 1276658"/>
                    <a:gd name="connsiteX34" fmla="*/ 766403 w 1164858"/>
                    <a:gd name="connsiteY34" fmla="*/ 1167441 h 1276658"/>
                    <a:gd name="connsiteX35" fmla="*/ 771940 w 1164858"/>
                    <a:gd name="connsiteY35" fmla="*/ 1108488 h 1276658"/>
                    <a:gd name="connsiteX36" fmla="*/ 787950 w 1164858"/>
                    <a:gd name="connsiteY36" fmla="*/ 972736 h 1276658"/>
                    <a:gd name="connsiteX37" fmla="*/ 795755 w 1164858"/>
                    <a:gd name="connsiteY37" fmla="*/ 1013208 h 1276658"/>
                    <a:gd name="connsiteX38" fmla="*/ 818647 w 1164858"/>
                    <a:gd name="connsiteY38" fmla="*/ 1092630 h 1276658"/>
                    <a:gd name="connsiteX39" fmla="*/ 820780 w 1164858"/>
                    <a:gd name="connsiteY39" fmla="*/ 1121009 h 1276658"/>
                    <a:gd name="connsiteX40" fmla="*/ 817636 w 1164858"/>
                    <a:gd name="connsiteY40" fmla="*/ 1175572 h 1276658"/>
                    <a:gd name="connsiteX41" fmla="*/ 816648 w 1164858"/>
                    <a:gd name="connsiteY41" fmla="*/ 1241507 h 1276658"/>
                    <a:gd name="connsiteX42" fmla="*/ 913079 w 1164858"/>
                    <a:gd name="connsiteY42" fmla="*/ 1230609 h 1276658"/>
                    <a:gd name="connsiteX43" fmla="*/ 906315 w 1164858"/>
                    <a:gd name="connsiteY43" fmla="*/ 1124157 h 1276658"/>
                    <a:gd name="connsiteX44" fmla="*/ 934826 w 1164858"/>
                    <a:gd name="connsiteY44" fmla="*/ 719072 h 1276658"/>
                    <a:gd name="connsiteX45" fmla="*/ 1164858 w 1164858"/>
                    <a:gd name="connsiteY45" fmla="*/ 64807 h 1276658"/>
                    <a:gd name="connsiteX46" fmla="*/ 979606 w 1164858"/>
                    <a:gd name="connsiteY46" fmla="*/ 340659 h 1276658"/>
                    <a:gd name="connsiteX47" fmla="*/ 968440 w 1164858"/>
                    <a:gd name="connsiteY47" fmla="*/ 378767 h 1276658"/>
                    <a:gd name="connsiteX48" fmla="*/ 975065 w 1164858"/>
                    <a:gd name="connsiteY48" fmla="*/ 342593 h 1276658"/>
                    <a:gd name="connsiteX49" fmla="*/ 1043664 w 1164858"/>
                    <a:gd name="connsiteY49" fmla="*/ 33608 h 1276658"/>
                    <a:gd name="connsiteX50" fmla="*/ 867275 w 1164858"/>
                    <a:gd name="connsiteY50" fmla="*/ 695940 h 1276658"/>
                    <a:gd name="connsiteX51" fmla="*/ 851226 w 1164858"/>
                    <a:gd name="connsiteY51" fmla="*/ 811474 h 1276658"/>
                    <a:gd name="connsiteX52" fmla="*/ 850157 w 1164858"/>
                    <a:gd name="connsiteY52" fmla="*/ 708715 h 1276658"/>
                    <a:gd name="connsiteX53" fmla="*/ 851885 w 1164858"/>
                    <a:gd name="connsiteY53" fmla="*/ 542691 h 1276658"/>
                    <a:gd name="connsiteX54" fmla="*/ 880633 w 1164858"/>
                    <a:gd name="connsiteY54" fmla="*/ 385720 h 1276658"/>
                    <a:gd name="connsiteX55" fmla="*/ 949232 w 1164858"/>
                    <a:gd name="connsiteY55" fmla="*/ 76735 h 1276658"/>
                    <a:gd name="connsiteX56" fmla="*/ 866467 w 1164858"/>
                    <a:gd name="connsiteY56" fmla="*/ 266051 h 1276658"/>
                    <a:gd name="connsiteX57" fmla="*/ 860817 w 1164858"/>
                    <a:gd name="connsiteY57" fmla="*/ 289041 h 1276658"/>
                    <a:gd name="connsiteX58" fmla="*/ 867058 w 1164858"/>
                    <a:gd name="connsiteY58" fmla="*/ 176932 h 1276658"/>
                    <a:gd name="connsiteX59" fmla="*/ 879685 w 1164858"/>
                    <a:gd name="connsiteY59" fmla="*/ 27517 h 1276658"/>
                    <a:gd name="connsiteX60" fmla="*/ 809722 w 1164858"/>
                    <a:gd name="connsiteY60" fmla="*/ 443563 h 1276658"/>
                    <a:gd name="connsiteX61" fmla="*/ 806336 w 1164858"/>
                    <a:gd name="connsiteY61" fmla="*/ 541419 h 1276658"/>
                    <a:gd name="connsiteX62" fmla="*/ 794785 w 1164858"/>
                    <a:gd name="connsiteY62" fmla="*/ 603538 h 1276658"/>
                    <a:gd name="connsiteX63" fmla="*/ 786903 w 1164858"/>
                    <a:gd name="connsiteY63" fmla="*/ 652221 h 1276658"/>
                    <a:gd name="connsiteX64" fmla="*/ 777420 w 1164858"/>
                    <a:gd name="connsiteY64" fmla="*/ 518634 h 1276658"/>
                    <a:gd name="connsiteX65" fmla="*/ 846461 w 1164858"/>
                    <a:gd name="connsiteY65" fmla="*/ 55101 h 1276658"/>
                    <a:gd name="connsiteX66" fmla="*/ 752591 w 1164858"/>
                    <a:gd name="connsiteY66" fmla="*/ 751245 h 1276658"/>
                    <a:gd name="connsiteX67" fmla="*/ 761867 w 1164858"/>
                    <a:gd name="connsiteY67" fmla="*/ 818083 h 1276658"/>
                    <a:gd name="connsiteX68" fmla="*/ 753953 w 1164858"/>
                    <a:gd name="connsiteY68" fmla="*/ 875056 h 1276658"/>
                    <a:gd name="connsiteX69" fmla="*/ 739319 w 1164858"/>
                    <a:gd name="connsiteY69" fmla="*/ 1002102 h 1276658"/>
                    <a:gd name="connsiteX70" fmla="*/ 719454 w 1164858"/>
                    <a:gd name="connsiteY70" fmla="*/ 865495 h 1276658"/>
                    <a:gd name="connsiteX71" fmla="*/ 705299 w 1164858"/>
                    <a:gd name="connsiteY71" fmla="*/ 750939 h 1276658"/>
                    <a:gd name="connsiteX72" fmla="*/ 705031 w 1164858"/>
                    <a:gd name="connsiteY72" fmla="*/ 725116 h 1276658"/>
                    <a:gd name="connsiteX73" fmla="*/ 734559 w 1164858"/>
                    <a:gd name="connsiteY73" fmla="*/ 43918 h 1276658"/>
                    <a:gd name="connsiteX74" fmla="*/ 671596 w 1164858"/>
                    <a:gd name="connsiteY74" fmla="*/ 344252 h 1276658"/>
                    <a:gd name="connsiteX75" fmla="*/ 668936 w 1164858"/>
                    <a:gd name="connsiteY75" fmla="*/ 388226 h 1276658"/>
                    <a:gd name="connsiteX76" fmla="*/ 663114 w 1164858"/>
                    <a:gd name="connsiteY76" fmla="*/ 316212 h 1276658"/>
                    <a:gd name="connsiteX77" fmla="*/ 649405 w 1164858"/>
                    <a:gd name="connsiteY77" fmla="*/ 0 h 1276658"/>
                    <a:gd name="connsiteX78" fmla="*/ 650451 w 1164858"/>
                    <a:gd name="connsiteY78" fmla="*/ 685417 h 1276658"/>
                    <a:gd name="connsiteX79" fmla="*/ 658913 w 1164858"/>
                    <a:gd name="connsiteY79" fmla="*/ 750459 h 1276658"/>
                    <a:gd name="connsiteX80" fmla="*/ 660172 w 1164858"/>
                    <a:gd name="connsiteY80" fmla="*/ 862402 h 1276658"/>
                    <a:gd name="connsiteX81" fmla="*/ 663552 w 1164858"/>
                    <a:gd name="connsiteY81" fmla="*/ 945521 h 1276658"/>
                    <a:gd name="connsiteX82" fmla="*/ 647794 w 1164858"/>
                    <a:gd name="connsiteY82" fmla="*/ 863799 h 1276658"/>
                    <a:gd name="connsiteX83" fmla="*/ 626571 w 1164858"/>
                    <a:gd name="connsiteY83" fmla="*/ 766062 h 1276658"/>
                    <a:gd name="connsiteX84" fmla="*/ 619170 w 1164858"/>
                    <a:gd name="connsiteY84" fmla="*/ 688952 h 1276658"/>
                    <a:gd name="connsiteX85" fmla="*/ 467224 w 1164858"/>
                    <a:gd name="connsiteY85" fmla="*/ 20589 h 1276658"/>
                    <a:gd name="connsiteX86" fmla="*/ 467225 w 1164858"/>
                    <a:gd name="connsiteY86" fmla="*/ 20591 h 1276658"/>
                    <a:gd name="connsiteX87" fmla="*/ 524430 w 1164858"/>
                    <a:gd name="connsiteY87" fmla="*/ 331886 h 1276658"/>
                    <a:gd name="connsiteX88" fmla="*/ 536244 w 1164858"/>
                    <a:gd name="connsiteY88" fmla="*/ 413130 h 1276658"/>
                    <a:gd name="connsiteX89" fmla="*/ 521021 w 1164858"/>
                    <a:gd name="connsiteY89" fmla="*/ 361266 h 1276658"/>
                    <a:gd name="connsiteX90" fmla="*/ 392621 w 1164858"/>
                    <a:gd name="connsiteY90" fmla="*/ 82558 h 1276658"/>
                    <a:gd name="connsiteX91" fmla="*/ 573428 w 1164858"/>
                    <a:gd name="connsiteY91" fmla="*/ 739986 h 1276658"/>
                    <a:gd name="connsiteX92" fmla="*/ 581598 w 1164858"/>
                    <a:gd name="connsiteY92" fmla="*/ 777460 h 1276658"/>
                    <a:gd name="connsiteX93" fmla="*/ 592095 w 1164858"/>
                    <a:gd name="connsiteY93" fmla="*/ 879890 h 1276658"/>
                    <a:gd name="connsiteX94" fmla="*/ 602582 w 1164858"/>
                    <a:gd name="connsiteY94" fmla="*/ 1009611 h 1276658"/>
                    <a:gd name="connsiteX95" fmla="*/ 563223 w 1164858"/>
                    <a:gd name="connsiteY95" fmla="*/ 898254 h 1276658"/>
                    <a:gd name="connsiteX96" fmla="*/ 552354 w 1164858"/>
                    <a:gd name="connsiteY96" fmla="*/ 773874 h 1276658"/>
                    <a:gd name="connsiteX97" fmla="*/ 305492 w 1164858"/>
                    <a:gd name="connsiteY97" fmla="*/ 116237 h 1276658"/>
                    <a:gd name="connsiteX98" fmla="*/ 476239 w 1164858"/>
                    <a:gd name="connsiteY98" fmla="*/ 552671 h 1276658"/>
                    <a:gd name="connsiteX99" fmla="*/ 507188 w 1164858"/>
                    <a:gd name="connsiteY99" fmla="*/ 751790 h 1276658"/>
                    <a:gd name="connsiteX100" fmla="*/ 491598 w 1164858"/>
                    <a:gd name="connsiteY100" fmla="*/ 713381 h 1276658"/>
                    <a:gd name="connsiteX101" fmla="*/ 466632 w 1164858"/>
                    <a:gd name="connsiteY101" fmla="*/ 609701 h 1276658"/>
                    <a:gd name="connsiteX102" fmla="*/ 272735 w 1164858"/>
                    <a:gd name="connsiteY102" fmla="*/ 96106 h 1276658"/>
                    <a:gd name="connsiteX103" fmla="*/ 364536 w 1164858"/>
                    <a:gd name="connsiteY103" fmla="*/ 399008 h 1276658"/>
                    <a:gd name="connsiteX104" fmla="*/ 378580 w 1164858"/>
                    <a:gd name="connsiteY104" fmla="*/ 452463 h 1276658"/>
                    <a:gd name="connsiteX105" fmla="*/ 374512 w 1164858"/>
                    <a:gd name="connsiteY105" fmla="*/ 443584 h 1276658"/>
                    <a:gd name="connsiteX106" fmla="*/ 194148 w 1164858"/>
                    <a:gd name="connsiteY106" fmla="*/ 162068 h 1276658"/>
                    <a:gd name="connsiteX107" fmla="*/ 194149 w 1164858"/>
                    <a:gd name="connsiteY107" fmla="*/ 162069 h 1276658"/>
                    <a:gd name="connsiteX108" fmla="*/ 400642 w 1164858"/>
                    <a:gd name="connsiteY108" fmla="*/ 612249 h 1276658"/>
                    <a:gd name="connsiteX109" fmla="*/ 447277 w 1164858"/>
                    <a:gd name="connsiteY109" fmla="*/ 727421 h 1276658"/>
                    <a:gd name="connsiteX110" fmla="*/ 453542 w 1164858"/>
                    <a:gd name="connsiteY110" fmla="*/ 753534 h 1276658"/>
                    <a:gd name="connsiteX111" fmla="*/ 470471 w 1164858"/>
                    <a:gd name="connsiteY111" fmla="*/ 831181 h 1276658"/>
                    <a:gd name="connsiteX112" fmla="*/ 437539 w 1164858"/>
                    <a:gd name="connsiteY112" fmla="*/ 744506 h 1276658"/>
                    <a:gd name="connsiteX113" fmla="*/ 117786 w 1164858"/>
                    <a:gd name="connsiteY113" fmla="*/ 138243 h 1276658"/>
                    <a:gd name="connsiteX114" fmla="*/ 117786 w 1164858"/>
                    <a:gd name="connsiteY114" fmla="*/ 138245 h 1276658"/>
                    <a:gd name="connsiteX115" fmla="*/ 253611 w 1164858"/>
                    <a:gd name="connsiteY115" fmla="*/ 424128 h 1276658"/>
                    <a:gd name="connsiteX116" fmla="*/ 291508 w 1164858"/>
                    <a:gd name="connsiteY116" fmla="*/ 512233 h 1276658"/>
                    <a:gd name="connsiteX117" fmla="*/ 242142 w 1164858"/>
                    <a:gd name="connsiteY117" fmla="*/ 424000 h 1276658"/>
                    <a:gd name="connsiteX118" fmla="*/ 0 w 1164858"/>
                    <a:gd name="connsiteY118" fmla="*/ 196448 h 1276658"/>
                    <a:gd name="connsiteX119" fmla="*/ 370243 w 1164858"/>
                    <a:gd name="connsiteY119" fmla="*/ 782876 h 1276658"/>
                    <a:gd name="connsiteX120" fmla="*/ 488439 w 1164858"/>
                    <a:gd name="connsiteY120" fmla="*/ 1171381 h 1276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</a:cxnLst>
                  <a:rect l="l" t="t" r="r" b="b"/>
                  <a:pathLst>
                    <a:path w="1164858" h="1276658">
                      <a:moveTo>
                        <a:pt x="525542" y="1161442"/>
                      </a:moveTo>
                      <a:lnTo>
                        <a:pt x="520670" y="1132982"/>
                      </a:lnTo>
                      <a:lnTo>
                        <a:pt x="492890" y="1025942"/>
                      </a:lnTo>
                      <a:lnTo>
                        <a:pt x="520865" y="1104410"/>
                      </a:lnTo>
                      <a:lnTo>
                        <a:pt x="527316" y="1123962"/>
                      </a:lnTo>
                      <a:close/>
                      <a:moveTo>
                        <a:pt x="868361" y="1130536"/>
                      </a:moveTo>
                      <a:lnTo>
                        <a:pt x="862460" y="1107011"/>
                      </a:lnTo>
                      <a:lnTo>
                        <a:pt x="866372" y="1065361"/>
                      </a:lnTo>
                      <a:lnTo>
                        <a:pt x="867405" y="1056610"/>
                      </a:lnTo>
                      <a:lnTo>
                        <a:pt x="866327" y="1093919"/>
                      </a:lnTo>
                      <a:close/>
                      <a:moveTo>
                        <a:pt x="669117" y="1224054"/>
                      </a:moveTo>
                      <a:lnTo>
                        <a:pt x="650986" y="1161621"/>
                      </a:lnTo>
                      <a:lnTo>
                        <a:pt x="649954" y="1112053"/>
                      </a:lnTo>
                      <a:close/>
                      <a:moveTo>
                        <a:pt x="505602" y="1276658"/>
                      </a:moveTo>
                      <a:lnTo>
                        <a:pt x="554127" y="1271175"/>
                      </a:lnTo>
                      <a:lnTo>
                        <a:pt x="554568" y="1268799"/>
                      </a:lnTo>
                      <a:lnTo>
                        <a:pt x="554958" y="1271081"/>
                      </a:lnTo>
                      <a:lnTo>
                        <a:pt x="608645" y="1265013"/>
                      </a:lnTo>
                      <a:lnTo>
                        <a:pt x="592967" y="1200963"/>
                      </a:lnTo>
                      <a:lnTo>
                        <a:pt x="573235" y="1133016"/>
                      </a:lnTo>
                      <a:lnTo>
                        <a:pt x="571131" y="1117332"/>
                      </a:lnTo>
                      <a:lnTo>
                        <a:pt x="567435" y="1095082"/>
                      </a:lnTo>
                      <a:lnTo>
                        <a:pt x="568535" y="1047753"/>
                      </a:lnTo>
                      <a:lnTo>
                        <a:pt x="597227" y="1128234"/>
                      </a:lnTo>
                      <a:lnTo>
                        <a:pt x="613270" y="1176854"/>
                      </a:lnTo>
                      <a:lnTo>
                        <a:pt x="615984" y="1224481"/>
                      </a:lnTo>
                      <a:lnTo>
                        <a:pt x="617101" y="1264058"/>
                      </a:lnTo>
                      <a:lnTo>
                        <a:pt x="721673" y="1252240"/>
                      </a:lnTo>
                      <a:lnTo>
                        <a:pt x="712944" y="1095428"/>
                      </a:lnTo>
                      <a:lnTo>
                        <a:pt x="726528" y="1161010"/>
                      </a:lnTo>
                      <a:lnTo>
                        <a:pt x="723203" y="1218699"/>
                      </a:lnTo>
                      <a:lnTo>
                        <a:pt x="722703" y="1252124"/>
                      </a:lnTo>
                      <a:lnTo>
                        <a:pt x="780814" y="1245556"/>
                      </a:lnTo>
                      <a:lnTo>
                        <a:pt x="773071" y="1206726"/>
                      </a:lnTo>
                      <a:lnTo>
                        <a:pt x="766403" y="1167441"/>
                      </a:lnTo>
                      <a:lnTo>
                        <a:pt x="771940" y="1108488"/>
                      </a:lnTo>
                      <a:lnTo>
                        <a:pt x="787950" y="972736"/>
                      </a:lnTo>
                      <a:lnTo>
                        <a:pt x="795755" y="1013208"/>
                      </a:lnTo>
                      <a:lnTo>
                        <a:pt x="818647" y="1092630"/>
                      </a:lnTo>
                      <a:lnTo>
                        <a:pt x="820780" y="1121009"/>
                      </a:lnTo>
                      <a:lnTo>
                        <a:pt x="817636" y="1175572"/>
                      </a:lnTo>
                      <a:lnTo>
                        <a:pt x="816648" y="1241507"/>
                      </a:lnTo>
                      <a:lnTo>
                        <a:pt x="913079" y="1230609"/>
                      </a:lnTo>
                      <a:lnTo>
                        <a:pt x="906315" y="1124157"/>
                      </a:lnTo>
                      <a:cubicBezTo>
                        <a:pt x="903410" y="1006621"/>
                        <a:pt x="912700" y="866201"/>
                        <a:pt x="934826" y="719072"/>
                      </a:cubicBezTo>
                      <a:cubicBezTo>
                        <a:pt x="982029" y="405198"/>
                        <a:pt x="1076082" y="137686"/>
                        <a:pt x="1164858" y="64807"/>
                      </a:cubicBezTo>
                      <a:cubicBezTo>
                        <a:pt x="1106335" y="56006"/>
                        <a:pt x="1037021" y="166056"/>
                        <a:pt x="979606" y="340659"/>
                      </a:cubicBezTo>
                      <a:lnTo>
                        <a:pt x="968440" y="378767"/>
                      </a:lnTo>
                      <a:lnTo>
                        <a:pt x="975065" y="342593"/>
                      </a:lnTo>
                      <a:cubicBezTo>
                        <a:pt x="997198" y="229091"/>
                        <a:pt x="1020447" y="124133"/>
                        <a:pt x="1043664" y="33608"/>
                      </a:cubicBezTo>
                      <a:cubicBezTo>
                        <a:pt x="1002195" y="27372"/>
                        <a:pt x="923224" y="323907"/>
                        <a:pt x="867275" y="695940"/>
                      </a:cubicBezTo>
                      <a:lnTo>
                        <a:pt x="851226" y="811474"/>
                      </a:lnTo>
                      <a:lnTo>
                        <a:pt x="850157" y="708715"/>
                      </a:lnTo>
                      <a:lnTo>
                        <a:pt x="851885" y="542691"/>
                      </a:lnTo>
                      <a:lnTo>
                        <a:pt x="880633" y="385720"/>
                      </a:lnTo>
                      <a:cubicBezTo>
                        <a:pt x="902766" y="272218"/>
                        <a:pt x="926015" y="167261"/>
                        <a:pt x="949232" y="76735"/>
                      </a:cubicBezTo>
                      <a:cubicBezTo>
                        <a:pt x="928497" y="73617"/>
                        <a:pt x="898387" y="146192"/>
                        <a:pt x="866467" y="266051"/>
                      </a:cubicBezTo>
                      <a:lnTo>
                        <a:pt x="860817" y="289041"/>
                      </a:lnTo>
                      <a:lnTo>
                        <a:pt x="867058" y="176932"/>
                      </a:lnTo>
                      <a:cubicBezTo>
                        <a:pt x="870717" y="124058"/>
                        <a:pt x="874936" y="74003"/>
                        <a:pt x="879685" y="27517"/>
                      </a:cubicBezTo>
                      <a:cubicBezTo>
                        <a:pt x="848234" y="27517"/>
                        <a:pt x="821249" y="199070"/>
                        <a:pt x="809722" y="443563"/>
                      </a:cubicBezTo>
                      <a:lnTo>
                        <a:pt x="806336" y="541419"/>
                      </a:lnTo>
                      <a:lnTo>
                        <a:pt x="794785" y="603538"/>
                      </a:lnTo>
                      <a:lnTo>
                        <a:pt x="786903" y="652221"/>
                      </a:lnTo>
                      <a:lnTo>
                        <a:pt x="777420" y="518634"/>
                      </a:lnTo>
                      <a:cubicBezTo>
                        <a:pt x="771596" y="301680"/>
                        <a:pt x="796294" y="125131"/>
                        <a:pt x="846461" y="55101"/>
                      </a:cubicBezTo>
                      <a:cubicBezTo>
                        <a:pt x="752371" y="65735"/>
                        <a:pt x="710344" y="377408"/>
                        <a:pt x="752591" y="751245"/>
                      </a:cubicBezTo>
                      <a:lnTo>
                        <a:pt x="761867" y="818083"/>
                      </a:lnTo>
                      <a:lnTo>
                        <a:pt x="753953" y="875056"/>
                      </a:lnTo>
                      <a:lnTo>
                        <a:pt x="739319" y="1002102"/>
                      </a:lnTo>
                      <a:lnTo>
                        <a:pt x="719454" y="865495"/>
                      </a:lnTo>
                      <a:lnTo>
                        <a:pt x="705299" y="750939"/>
                      </a:lnTo>
                      <a:lnTo>
                        <a:pt x="705031" y="725116"/>
                      </a:lnTo>
                      <a:cubicBezTo>
                        <a:pt x="705031" y="472910"/>
                        <a:pt x="715566" y="229861"/>
                        <a:pt x="734559" y="43918"/>
                      </a:cubicBezTo>
                      <a:cubicBezTo>
                        <a:pt x="708349" y="43918"/>
                        <a:pt x="685241" y="163052"/>
                        <a:pt x="671596" y="344252"/>
                      </a:cubicBezTo>
                      <a:lnTo>
                        <a:pt x="668936" y="388226"/>
                      </a:lnTo>
                      <a:lnTo>
                        <a:pt x="663114" y="316212"/>
                      </a:lnTo>
                      <a:cubicBezTo>
                        <a:pt x="655117" y="200849"/>
                        <a:pt x="650409" y="93450"/>
                        <a:pt x="649405" y="0"/>
                      </a:cubicBezTo>
                      <a:cubicBezTo>
                        <a:pt x="607735" y="4710"/>
                        <a:pt x="608203" y="311581"/>
                        <a:pt x="650451" y="685417"/>
                      </a:cubicBezTo>
                      <a:lnTo>
                        <a:pt x="658913" y="750459"/>
                      </a:lnTo>
                      <a:lnTo>
                        <a:pt x="660172" y="862402"/>
                      </a:lnTo>
                      <a:lnTo>
                        <a:pt x="663552" y="945521"/>
                      </a:lnTo>
                      <a:lnTo>
                        <a:pt x="647794" y="863799"/>
                      </a:lnTo>
                      <a:lnTo>
                        <a:pt x="626571" y="766062"/>
                      </a:lnTo>
                      <a:lnTo>
                        <a:pt x="619170" y="688952"/>
                      </a:lnTo>
                      <a:cubicBezTo>
                        <a:pt x="576922" y="315116"/>
                        <a:pt x="508894" y="15880"/>
                        <a:pt x="467224" y="20589"/>
                      </a:cubicBezTo>
                      <a:lnTo>
                        <a:pt x="467225" y="20591"/>
                      </a:lnTo>
                      <a:cubicBezTo>
                        <a:pt x="487101" y="111908"/>
                        <a:pt x="506480" y="217649"/>
                        <a:pt x="524430" y="331886"/>
                      </a:cubicBezTo>
                      <a:lnTo>
                        <a:pt x="536244" y="413130"/>
                      </a:lnTo>
                      <a:lnTo>
                        <a:pt x="521021" y="361266"/>
                      </a:lnTo>
                      <a:cubicBezTo>
                        <a:pt x="467282" y="187682"/>
                        <a:pt x="418169" y="76709"/>
                        <a:pt x="392621" y="82558"/>
                      </a:cubicBezTo>
                      <a:cubicBezTo>
                        <a:pt x="452632" y="259573"/>
                        <a:pt x="517143" y="494141"/>
                        <a:pt x="573428" y="739986"/>
                      </a:cubicBezTo>
                      <a:lnTo>
                        <a:pt x="581598" y="777460"/>
                      </a:lnTo>
                      <a:lnTo>
                        <a:pt x="592095" y="879890"/>
                      </a:lnTo>
                      <a:lnTo>
                        <a:pt x="602582" y="1009611"/>
                      </a:lnTo>
                      <a:lnTo>
                        <a:pt x="563223" y="898254"/>
                      </a:lnTo>
                      <a:lnTo>
                        <a:pt x="552354" y="773874"/>
                      </a:lnTo>
                      <a:cubicBezTo>
                        <a:pt x="510106" y="400037"/>
                        <a:pt x="399582" y="105603"/>
                        <a:pt x="305492" y="116237"/>
                      </a:cubicBezTo>
                      <a:cubicBezTo>
                        <a:pt x="370022" y="173305"/>
                        <a:pt x="433498" y="339888"/>
                        <a:pt x="476239" y="552671"/>
                      </a:cubicBezTo>
                      <a:lnTo>
                        <a:pt x="507188" y="751790"/>
                      </a:lnTo>
                      <a:lnTo>
                        <a:pt x="491598" y="713381"/>
                      </a:lnTo>
                      <a:lnTo>
                        <a:pt x="466632" y="609701"/>
                      </a:lnTo>
                      <a:cubicBezTo>
                        <a:pt x="390456" y="308698"/>
                        <a:pt x="308503" y="87917"/>
                        <a:pt x="272735" y="96106"/>
                      </a:cubicBezTo>
                      <a:cubicBezTo>
                        <a:pt x="302741" y="184613"/>
                        <a:pt x="333871" y="287509"/>
                        <a:pt x="364536" y="399008"/>
                      </a:cubicBezTo>
                      <a:lnTo>
                        <a:pt x="378580" y="452463"/>
                      </a:lnTo>
                      <a:lnTo>
                        <a:pt x="374512" y="443584"/>
                      </a:lnTo>
                      <a:cubicBezTo>
                        <a:pt x="290220" y="265442"/>
                        <a:pt x="219763" y="152005"/>
                        <a:pt x="194148" y="162068"/>
                      </a:cubicBezTo>
                      <a:lnTo>
                        <a:pt x="194149" y="162069"/>
                      </a:lnTo>
                      <a:cubicBezTo>
                        <a:pt x="258399" y="286661"/>
                        <a:pt x="329968" y="442890"/>
                        <a:pt x="400642" y="612249"/>
                      </a:cubicBezTo>
                      <a:lnTo>
                        <a:pt x="447277" y="727421"/>
                      </a:lnTo>
                      <a:lnTo>
                        <a:pt x="453542" y="753534"/>
                      </a:lnTo>
                      <a:lnTo>
                        <a:pt x="470471" y="831181"/>
                      </a:lnTo>
                      <a:lnTo>
                        <a:pt x="437539" y="744506"/>
                      </a:lnTo>
                      <a:cubicBezTo>
                        <a:pt x="299975" y="394342"/>
                        <a:pt x="156817" y="122910"/>
                        <a:pt x="117786" y="138243"/>
                      </a:cubicBezTo>
                      <a:lnTo>
                        <a:pt x="117786" y="138245"/>
                      </a:lnTo>
                      <a:cubicBezTo>
                        <a:pt x="160620" y="221306"/>
                        <a:pt x="206706" y="318428"/>
                        <a:pt x="253611" y="424128"/>
                      </a:cubicBezTo>
                      <a:lnTo>
                        <a:pt x="291508" y="512233"/>
                      </a:lnTo>
                      <a:lnTo>
                        <a:pt x="242142" y="424000"/>
                      </a:lnTo>
                      <a:cubicBezTo>
                        <a:pt x="147208" y="266614"/>
                        <a:pt x="55083" y="174809"/>
                        <a:pt x="0" y="196448"/>
                      </a:cubicBezTo>
                      <a:cubicBezTo>
                        <a:pt x="102801" y="247677"/>
                        <a:pt x="254184" y="487452"/>
                        <a:pt x="370243" y="782876"/>
                      </a:cubicBezTo>
                      <a:cubicBezTo>
                        <a:pt x="424646" y="921356"/>
                        <a:pt x="465039" y="1056161"/>
                        <a:pt x="488439" y="1171381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0" name="フリーフォーム: 図形 1299">
                  <a:extLst>
                    <a:ext uri="{FF2B5EF4-FFF2-40B4-BE49-F238E27FC236}">
                      <a16:creationId xmlns:a16="http://schemas.microsoft.com/office/drawing/2014/main" id="{5AB644AE-8C7E-A61F-5AA9-3512201170D2}"/>
                    </a:ext>
                  </a:extLst>
                </p:cNvPr>
                <p:cNvSpPr/>
                <p:nvPr/>
              </p:nvSpPr>
              <p:spPr>
                <a:xfrm rot="10413139" flipH="1">
                  <a:off x="5005708" y="4076614"/>
                  <a:ext cx="1164858" cy="1276658"/>
                </a:xfrm>
                <a:custGeom>
                  <a:avLst/>
                  <a:gdLst>
                    <a:gd name="connsiteX0" fmla="*/ 525542 w 1164858"/>
                    <a:gd name="connsiteY0" fmla="*/ 1161442 h 1276658"/>
                    <a:gd name="connsiteX1" fmla="*/ 520670 w 1164858"/>
                    <a:gd name="connsiteY1" fmla="*/ 1132982 h 1276658"/>
                    <a:gd name="connsiteX2" fmla="*/ 492890 w 1164858"/>
                    <a:gd name="connsiteY2" fmla="*/ 1025942 h 1276658"/>
                    <a:gd name="connsiteX3" fmla="*/ 520865 w 1164858"/>
                    <a:gd name="connsiteY3" fmla="*/ 1104410 h 1276658"/>
                    <a:gd name="connsiteX4" fmla="*/ 527316 w 1164858"/>
                    <a:gd name="connsiteY4" fmla="*/ 1123962 h 1276658"/>
                    <a:gd name="connsiteX5" fmla="*/ 868361 w 1164858"/>
                    <a:gd name="connsiteY5" fmla="*/ 1130536 h 1276658"/>
                    <a:gd name="connsiteX6" fmla="*/ 862460 w 1164858"/>
                    <a:gd name="connsiteY6" fmla="*/ 1107011 h 1276658"/>
                    <a:gd name="connsiteX7" fmla="*/ 866372 w 1164858"/>
                    <a:gd name="connsiteY7" fmla="*/ 1065361 h 1276658"/>
                    <a:gd name="connsiteX8" fmla="*/ 867405 w 1164858"/>
                    <a:gd name="connsiteY8" fmla="*/ 1056610 h 1276658"/>
                    <a:gd name="connsiteX9" fmla="*/ 866327 w 1164858"/>
                    <a:gd name="connsiteY9" fmla="*/ 1093919 h 1276658"/>
                    <a:gd name="connsiteX10" fmla="*/ 669117 w 1164858"/>
                    <a:gd name="connsiteY10" fmla="*/ 1224054 h 1276658"/>
                    <a:gd name="connsiteX11" fmla="*/ 650986 w 1164858"/>
                    <a:gd name="connsiteY11" fmla="*/ 1161621 h 1276658"/>
                    <a:gd name="connsiteX12" fmla="*/ 649954 w 1164858"/>
                    <a:gd name="connsiteY12" fmla="*/ 1112053 h 1276658"/>
                    <a:gd name="connsiteX13" fmla="*/ 505602 w 1164858"/>
                    <a:gd name="connsiteY13" fmla="*/ 1276658 h 1276658"/>
                    <a:gd name="connsiteX14" fmla="*/ 554127 w 1164858"/>
                    <a:gd name="connsiteY14" fmla="*/ 1271175 h 1276658"/>
                    <a:gd name="connsiteX15" fmla="*/ 554568 w 1164858"/>
                    <a:gd name="connsiteY15" fmla="*/ 1268799 h 1276658"/>
                    <a:gd name="connsiteX16" fmla="*/ 554958 w 1164858"/>
                    <a:gd name="connsiteY16" fmla="*/ 1271081 h 1276658"/>
                    <a:gd name="connsiteX17" fmla="*/ 608645 w 1164858"/>
                    <a:gd name="connsiteY17" fmla="*/ 1265013 h 1276658"/>
                    <a:gd name="connsiteX18" fmla="*/ 592967 w 1164858"/>
                    <a:gd name="connsiteY18" fmla="*/ 1200963 h 1276658"/>
                    <a:gd name="connsiteX19" fmla="*/ 573235 w 1164858"/>
                    <a:gd name="connsiteY19" fmla="*/ 1133016 h 1276658"/>
                    <a:gd name="connsiteX20" fmla="*/ 571131 w 1164858"/>
                    <a:gd name="connsiteY20" fmla="*/ 1117332 h 1276658"/>
                    <a:gd name="connsiteX21" fmla="*/ 567435 w 1164858"/>
                    <a:gd name="connsiteY21" fmla="*/ 1095082 h 1276658"/>
                    <a:gd name="connsiteX22" fmla="*/ 568535 w 1164858"/>
                    <a:gd name="connsiteY22" fmla="*/ 1047753 h 1276658"/>
                    <a:gd name="connsiteX23" fmla="*/ 597227 w 1164858"/>
                    <a:gd name="connsiteY23" fmla="*/ 1128234 h 1276658"/>
                    <a:gd name="connsiteX24" fmla="*/ 613270 w 1164858"/>
                    <a:gd name="connsiteY24" fmla="*/ 1176854 h 1276658"/>
                    <a:gd name="connsiteX25" fmla="*/ 615984 w 1164858"/>
                    <a:gd name="connsiteY25" fmla="*/ 1224481 h 1276658"/>
                    <a:gd name="connsiteX26" fmla="*/ 617101 w 1164858"/>
                    <a:gd name="connsiteY26" fmla="*/ 1264058 h 1276658"/>
                    <a:gd name="connsiteX27" fmla="*/ 721673 w 1164858"/>
                    <a:gd name="connsiteY27" fmla="*/ 1252240 h 1276658"/>
                    <a:gd name="connsiteX28" fmla="*/ 712944 w 1164858"/>
                    <a:gd name="connsiteY28" fmla="*/ 1095428 h 1276658"/>
                    <a:gd name="connsiteX29" fmla="*/ 726528 w 1164858"/>
                    <a:gd name="connsiteY29" fmla="*/ 1161010 h 1276658"/>
                    <a:gd name="connsiteX30" fmla="*/ 723203 w 1164858"/>
                    <a:gd name="connsiteY30" fmla="*/ 1218699 h 1276658"/>
                    <a:gd name="connsiteX31" fmla="*/ 722703 w 1164858"/>
                    <a:gd name="connsiteY31" fmla="*/ 1252124 h 1276658"/>
                    <a:gd name="connsiteX32" fmla="*/ 780814 w 1164858"/>
                    <a:gd name="connsiteY32" fmla="*/ 1245556 h 1276658"/>
                    <a:gd name="connsiteX33" fmla="*/ 773071 w 1164858"/>
                    <a:gd name="connsiteY33" fmla="*/ 1206726 h 1276658"/>
                    <a:gd name="connsiteX34" fmla="*/ 766403 w 1164858"/>
                    <a:gd name="connsiteY34" fmla="*/ 1167441 h 1276658"/>
                    <a:gd name="connsiteX35" fmla="*/ 771940 w 1164858"/>
                    <a:gd name="connsiteY35" fmla="*/ 1108488 h 1276658"/>
                    <a:gd name="connsiteX36" fmla="*/ 787950 w 1164858"/>
                    <a:gd name="connsiteY36" fmla="*/ 972736 h 1276658"/>
                    <a:gd name="connsiteX37" fmla="*/ 795755 w 1164858"/>
                    <a:gd name="connsiteY37" fmla="*/ 1013208 h 1276658"/>
                    <a:gd name="connsiteX38" fmla="*/ 818647 w 1164858"/>
                    <a:gd name="connsiteY38" fmla="*/ 1092630 h 1276658"/>
                    <a:gd name="connsiteX39" fmla="*/ 820780 w 1164858"/>
                    <a:gd name="connsiteY39" fmla="*/ 1121009 h 1276658"/>
                    <a:gd name="connsiteX40" fmla="*/ 817636 w 1164858"/>
                    <a:gd name="connsiteY40" fmla="*/ 1175572 h 1276658"/>
                    <a:gd name="connsiteX41" fmla="*/ 816648 w 1164858"/>
                    <a:gd name="connsiteY41" fmla="*/ 1241507 h 1276658"/>
                    <a:gd name="connsiteX42" fmla="*/ 913079 w 1164858"/>
                    <a:gd name="connsiteY42" fmla="*/ 1230609 h 1276658"/>
                    <a:gd name="connsiteX43" fmla="*/ 906315 w 1164858"/>
                    <a:gd name="connsiteY43" fmla="*/ 1124157 h 1276658"/>
                    <a:gd name="connsiteX44" fmla="*/ 934826 w 1164858"/>
                    <a:gd name="connsiteY44" fmla="*/ 719072 h 1276658"/>
                    <a:gd name="connsiteX45" fmla="*/ 1164858 w 1164858"/>
                    <a:gd name="connsiteY45" fmla="*/ 64807 h 1276658"/>
                    <a:gd name="connsiteX46" fmla="*/ 979606 w 1164858"/>
                    <a:gd name="connsiteY46" fmla="*/ 340659 h 1276658"/>
                    <a:gd name="connsiteX47" fmla="*/ 968440 w 1164858"/>
                    <a:gd name="connsiteY47" fmla="*/ 378767 h 1276658"/>
                    <a:gd name="connsiteX48" fmla="*/ 975065 w 1164858"/>
                    <a:gd name="connsiteY48" fmla="*/ 342593 h 1276658"/>
                    <a:gd name="connsiteX49" fmla="*/ 1043664 w 1164858"/>
                    <a:gd name="connsiteY49" fmla="*/ 33608 h 1276658"/>
                    <a:gd name="connsiteX50" fmla="*/ 867275 w 1164858"/>
                    <a:gd name="connsiteY50" fmla="*/ 695940 h 1276658"/>
                    <a:gd name="connsiteX51" fmla="*/ 851226 w 1164858"/>
                    <a:gd name="connsiteY51" fmla="*/ 811474 h 1276658"/>
                    <a:gd name="connsiteX52" fmla="*/ 850157 w 1164858"/>
                    <a:gd name="connsiteY52" fmla="*/ 708715 h 1276658"/>
                    <a:gd name="connsiteX53" fmla="*/ 851885 w 1164858"/>
                    <a:gd name="connsiteY53" fmla="*/ 542691 h 1276658"/>
                    <a:gd name="connsiteX54" fmla="*/ 880633 w 1164858"/>
                    <a:gd name="connsiteY54" fmla="*/ 385720 h 1276658"/>
                    <a:gd name="connsiteX55" fmla="*/ 949232 w 1164858"/>
                    <a:gd name="connsiteY55" fmla="*/ 76735 h 1276658"/>
                    <a:gd name="connsiteX56" fmla="*/ 866467 w 1164858"/>
                    <a:gd name="connsiteY56" fmla="*/ 266051 h 1276658"/>
                    <a:gd name="connsiteX57" fmla="*/ 860817 w 1164858"/>
                    <a:gd name="connsiteY57" fmla="*/ 289041 h 1276658"/>
                    <a:gd name="connsiteX58" fmla="*/ 867058 w 1164858"/>
                    <a:gd name="connsiteY58" fmla="*/ 176932 h 1276658"/>
                    <a:gd name="connsiteX59" fmla="*/ 879685 w 1164858"/>
                    <a:gd name="connsiteY59" fmla="*/ 27517 h 1276658"/>
                    <a:gd name="connsiteX60" fmla="*/ 809722 w 1164858"/>
                    <a:gd name="connsiteY60" fmla="*/ 443563 h 1276658"/>
                    <a:gd name="connsiteX61" fmla="*/ 806336 w 1164858"/>
                    <a:gd name="connsiteY61" fmla="*/ 541419 h 1276658"/>
                    <a:gd name="connsiteX62" fmla="*/ 794785 w 1164858"/>
                    <a:gd name="connsiteY62" fmla="*/ 603538 h 1276658"/>
                    <a:gd name="connsiteX63" fmla="*/ 786903 w 1164858"/>
                    <a:gd name="connsiteY63" fmla="*/ 652221 h 1276658"/>
                    <a:gd name="connsiteX64" fmla="*/ 777420 w 1164858"/>
                    <a:gd name="connsiteY64" fmla="*/ 518634 h 1276658"/>
                    <a:gd name="connsiteX65" fmla="*/ 846461 w 1164858"/>
                    <a:gd name="connsiteY65" fmla="*/ 55101 h 1276658"/>
                    <a:gd name="connsiteX66" fmla="*/ 752591 w 1164858"/>
                    <a:gd name="connsiteY66" fmla="*/ 751245 h 1276658"/>
                    <a:gd name="connsiteX67" fmla="*/ 761867 w 1164858"/>
                    <a:gd name="connsiteY67" fmla="*/ 818083 h 1276658"/>
                    <a:gd name="connsiteX68" fmla="*/ 753953 w 1164858"/>
                    <a:gd name="connsiteY68" fmla="*/ 875056 h 1276658"/>
                    <a:gd name="connsiteX69" fmla="*/ 739319 w 1164858"/>
                    <a:gd name="connsiteY69" fmla="*/ 1002102 h 1276658"/>
                    <a:gd name="connsiteX70" fmla="*/ 719454 w 1164858"/>
                    <a:gd name="connsiteY70" fmla="*/ 865495 h 1276658"/>
                    <a:gd name="connsiteX71" fmla="*/ 705299 w 1164858"/>
                    <a:gd name="connsiteY71" fmla="*/ 750939 h 1276658"/>
                    <a:gd name="connsiteX72" fmla="*/ 705031 w 1164858"/>
                    <a:gd name="connsiteY72" fmla="*/ 725116 h 1276658"/>
                    <a:gd name="connsiteX73" fmla="*/ 734559 w 1164858"/>
                    <a:gd name="connsiteY73" fmla="*/ 43918 h 1276658"/>
                    <a:gd name="connsiteX74" fmla="*/ 671596 w 1164858"/>
                    <a:gd name="connsiteY74" fmla="*/ 344252 h 1276658"/>
                    <a:gd name="connsiteX75" fmla="*/ 668936 w 1164858"/>
                    <a:gd name="connsiteY75" fmla="*/ 388226 h 1276658"/>
                    <a:gd name="connsiteX76" fmla="*/ 663114 w 1164858"/>
                    <a:gd name="connsiteY76" fmla="*/ 316212 h 1276658"/>
                    <a:gd name="connsiteX77" fmla="*/ 649405 w 1164858"/>
                    <a:gd name="connsiteY77" fmla="*/ 0 h 1276658"/>
                    <a:gd name="connsiteX78" fmla="*/ 650451 w 1164858"/>
                    <a:gd name="connsiteY78" fmla="*/ 685417 h 1276658"/>
                    <a:gd name="connsiteX79" fmla="*/ 658913 w 1164858"/>
                    <a:gd name="connsiteY79" fmla="*/ 750459 h 1276658"/>
                    <a:gd name="connsiteX80" fmla="*/ 660172 w 1164858"/>
                    <a:gd name="connsiteY80" fmla="*/ 862402 h 1276658"/>
                    <a:gd name="connsiteX81" fmla="*/ 663552 w 1164858"/>
                    <a:gd name="connsiteY81" fmla="*/ 945521 h 1276658"/>
                    <a:gd name="connsiteX82" fmla="*/ 647794 w 1164858"/>
                    <a:gd name="connsiteY82" fmla="*/ 863799 h 1276658"/>
                    <a:gd name="connsiteX83" fmla="*/ 626571 w 1164858"/>
                    <a:gd name="connsiteY83" fmla="*/ 766062 h 1276658"/>
                    <a:gd name="connsiteX84" fmla="*/ 619170 w 1164858"/>
                    <a:gd name="connsiteY84" fmla="*/ 688952 h 1276658"/>
                    <a:gd name="connsiteX85" fmla="*/ 467224 w 1164858"/>
                    <a:gd name="connsiteY85" fmla="*/ 20589 h 1276658"/>
                    <a:gd name="connsiteX86" fmla="*/ 467225 w 1164858"/>
                    <a:gd name="connsiteY86" fmla="*/ 20591 h 1276658"/>
                    <a:gd name="connsiteX87" fmla="*/ 524430 w 1164858"/>
                    <a:gd name="connsiteY87" fmla="*/ 331886 h 1276658"/>
                    <a:gd name="connsiteX88" fmla="*/ 536244 w 1164858"/>
                    <a:gd name="connsiteY88" fmla="*/ 413130 h 1276658"/>
                    <a:gd name="connsiteX89" fmla="*/ 521021 w 1164858"/>
                    <a:gd name="connsiteY89" fmla="*/ 361266 h 1276658"/>
                    <a:gd name="connsiteX90" fmla="*/ 392621 w 1164858"/>
                    <a:gd name="connsiteY90" fmla="*/ 82558 h 1276658"/>
                    <a:gd name="connsiteX91" fmla="*/ 573428 w 1164858"/>
                    <a:gd name="connsiteY91" fmla="*/ 739986 h 1276658"/>
                    <a:gd name="connsiteX92" fmla="*/ 581598 w 1164858"/>
                    <a:gd name="connsiteY92" fmla="*/ 777460 h 1276658"/>
                    <a:gd name="connsiteX93" fmla="*/ 592095 w 1164858"/>
                    <a:gd name="connsiteY93" fmla="*/ 879890 h 1276658"/>
                    <a:gd name="connsiteX94" fmla="*/ 602582 w 1164858"/>
                    <a:gd name="connsiteY94" fmla="*/ 1009611 h 1276658"/>
                    <a:gd name="connsiteX95" fmla="*/ 563223 w 1164858"/>
                    <a:gd name="connsiteY95" fmla="*/ 898254 h 1276658"/>
                    <a:gd name="connsiteX96" fmla="*/ 552354 w 1164858"/>
                    <a:gd name="connsiteY96" fmla="*/ 773874 h 1276658"/>
                    <a:gd name="connsiteX97" fmla="*/ 305492 w 1164858"/>
                    <a:gd name="connsiteY97" fmla="*/ 116237 h 1276658"/>
                    <a:gd name="connsiteX98" fmla="*/ 476239 w 1164858"/>
                    <a:gd name="connsiteY98" fmla="*/ 552671 h 1276658"/>
                    <a:gd name="connsiteX99" fmla="*/ 507188 w 1164858"/>
                    <a:gd name="connsiteY99" fmla="*/ 751790 h 1276658"/>
                    <a:gd name="connsiteX100" fmla="*/ 491598 w 1164858"/>
                    <a:gd name="connsiteY100" fmla="*/ 713381 h 1276658"/>
                    <a:gd name="connsiteX101" fmla="*/ 466632 w 1164858"/>
                    <a:gd name="connsiteY101" fmla="*/ 609701 h 1276658"/>
                    <a:gd name="connsiteX102" fmla="*/ 272735 w 1164858"/>
                    <a:gd name="connsiteY102" fmla="*/ 96106 h 1276658"/>
                    <a:gd name="connsiteX103" fmla="*/ 364536 w 1164858"/>
                    <a:gd name="connsiteY103" fmla="*/ 399008 h 1276658"/>
                    <a:gd name="connsiteX104" fmla="*/ 378580 w 1164858"/>
                    <a:gd name="connsiteY104" fmla="*/ 452463 h 1276658"/>
                    <a:gd name="connsiteX105" fmla="*/ 374512 w 1164858"/>
                    <a:gd name="connsiteY105" fmla="*/ 443584 h 1276658"/>
                    <a:gd name="connsiteX106" fmla="*/ 194148 w 1164858"/>
                    <a:gd name="connsiteY106" fmla="*/ 162068 h 1276658"/>
                    <a:gd name="connsiteX107" fmla="*/ 194149 w 1164858"/>
                    <a:gd name="connsiteY107" fmla="*/ 162069 h 1276658"/>
                    <a:gd name="connsiteX108" fmla="*/ 400642 w 1164858"/>
                    <a:gd name="connsiteY108" fmla="*/ 612249 h 1276658"/>
                    <a:gd name="connsiteX109" fmla="*/ 447277 w 1164858"/>
                    <a:gd name="connsiteY109" fmla="*/ 727421 h 1276658"/>
                    <a:gd name="connsiteX110" fmla="*/ 453542 w 1164858"/>
                    <a:gd name="connsiteY110" fmla="*/ 753534 h 1276658"/>
                    <a:gd name="connsiteX111" fmla="*/ 470471 w 1164858"/>
                    <a:gd name="connsiteY111" fmla="*/ 831181 h 1276658"/>
                    <a:gd name="connsiteX112" fmla="*/ 437539 w 1164858"/>
                    <a:gd name="connsiteY112" fmla="*/ 744506 h 1276658"/>
                    <a:gd name="connsiteX113" fmla="*/ 117786 w 1164858"/>
                    <a:gd name="connsiteY113" fmla="*/ 138243 h 1276658"/>
                    <a:gd name="connsiteX114" fmla="*/ 117786 w 1164858"/>
                    <a:gd name="connsiteY114" fmla="*/ 138245 h 1276658"/>
                    <a:gd name="connsiteX115" fmla="*/ 253611 w 1164858"/>
                    <a:gd name="connsiteY115" fmla="*/ 424128 h 1276658"/>
                    <a:gd name="connsiteX116" fmla="*/ 291508 w 1164858"/>
                    <a:gd name="connsiteY116" fmla="*/ 512233 h 1276658"/>
                    <a:gd name="connsiteX117" fmla="*/ 242142 w 1164858"/>
                    <a:gd name="connsiteY117" fmla="*/ 424000 h 1276658"/>
                    <a:gd name="connsiteX118" fmla="*/ 0 w 1164858"/>
                    <a:gd name="connsiteY118" fmla="*/ 196448 h 1276658"/>
                    <a:gd name="connsiteX119" fmla="*/ 370243 w 1164858"/>
                    <a:gd name="connsiteY119" fmla="*/ 782876 h 1276658"/>
                    <a:gd name="connsiteX120" fmla="*/ 488439 w 1164858"/>
                    <a:gd name="connsiteY120" fmla="*/ 1171381 h 1276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</a:cxnLst>
                  <a:rect l="l" t="t" r="r" b="b"/>
                  <a:pathLst>
                    <a:path w="1164858" h="1276658">
                      <a:moveTo>
                        <a:pt x="525542" y="1161442"/>
                      </a:moveTo>
                      <a:lnTo>
                        <a:pt x="520670" y="1132982"/>
                      </a:lnTo>
                      <a:lnTo>
                        <a:pt x="492890" y="1025942"/>
                      </a:lnTo>
                      <a:lnTo>
                        <a:pt x="520865" y="1104410"/>
                      </a:lnTo>
                      <a:lnTo>
                        <a:pt x="527316" y="1123962"/>
                      </a:lnTo>
                      <a:close/>
                      <a:moveTo>
                        <a:pt x="868361" y="1130536"/>
                      </a:moveTo>
                      <a:lnTo>
                        <a:pt x="862460" y="1107011"/>
                      </a:lnTo>
                      <a:lnTo>
                        <a:pt x="866372" y="1065361"/>
                      </a:lnTo>
                      <a:lnTo>
                        <a:pt x="867405" y="1056610"/>
                      </a:lnTo>
                      <a:lnTo>
                        <a:pt x="866327" y="1093919"/>
                      </a:lnTo>
                      <a:close/>
                      <a:moveTo>
                        <a:pt x="669117" y="1224054"/>
                      </a:moveTo>
                      <a:lnTo>
                        <a:pt x="650986" y="1161621"/>
                      </a:lnTo>
                      <a:lnTo>
                        <a:pt x="649954" y="1112053"/>
                      </a:lnTo>
                      <a:close/>
                      <a:moveTo>
                        <a:pt x="505602" y="1276658"/>
                      </a:moveTo>
                      <a:lnTo>
                        <a:pt x="554127" y="1271175"/>
                      </a:lnTo>
                      <a:lnTo>
                        <a:pt x="554568" y="1268799"/>
                      </a:lnTo>
                      <a:lnTo>
                        <a:pt x="554958" y="1271081"/>
                      </a:lnTo>
                      <a:lnTo>
                        <a:pt x="608645" y="1265013"/>
                      </a:lnTo>
                      <a:lnTo>
                        <a:pt x="592967" y="1200963"/>
                      </a:lnTo>
                      <a:lnTo>
                        <a:pt x="573235" y="1133016"/>
                      </a:lnTo>
                      <a:lnTo>
                        <a:pt x="571131" y="1117332"/>
                      </a:lnTo>
                      <a:lnTo>
                        <a:pt x="567435" y="1095082"/>
                      </a:lnTo>
                      <a:lnTo>
                        <a:pt x="568535" y="1047753"/>
                      </a:lnTo>
                      <a:lnTo>
                        <a:pt x="597227" y="1128234"/>
                      </a:lnTo>
                      <a:lnTo>
                        <a:pt x="613270" y="1176854"/>
                      </a:lnTo>
                      <a:lnTo>
                        <a:pt x="615984" y="1224481"/>
                      </a:lnTo>
                      <a:lnTo>
                        <a:pt x="617101" y="1264058"/>
                      </a:lnTo>
                      <a:lnTo>
                        <a:pt x="721673" y="1252240"/>
                      </a:lnTo>
                      <a:lnTo>
                        <a:pt x="712944" y="1095428"/>
                      </a:lnTo>
                      <a:lnTo>
                        <a:pt x="726528" y="1161010"/>
                      </a:lnTo>
                      <a:lnTo>
                        <a:pt x="723203" y="1218699"/>
                      </a:lnTo>
                      <a:lnTo>
                        <a:pt x="722703" y="1252124"/>
                      </a:lnTo>
                      <a:lnTo>
                        <a:pt x="780814" y="1245556"/>
                      </a:lnTo>
                      <a:lnTo>
                        <a:pt x="773071" y="1206726"/>
                      </a:lnTo>
                      <a:lnTo>
                        <a:pt x="766403" y="1167441"/>
                      </a:lnTo>
                      <a:lnTo>
                        <a:pt x="771940" y="1108488"/>
                      </a:lnTo>
                      <a:lnTo>
                        <a:pt x="787950" y="972736"/>
                      </a:lnTo>
                      <a:lnTo>
                        <a:pt x="795755" y="1013208"/>
                      </a:lnTo>
                      <a:lnTo>
                        <a:pt x="818647" y="1092630"/>
                      </a:lnTo>
                      <a:lnTo>
                        <a:pt x="820780" y="1121009"/>
                      </a:lnTo>
                      <a:lnTo>
                        <a:pt x="817636" y="1175572"/>
                      </a:lnTo>
                      <a:lnTo>
                        <a:pt x="816648" y="1241507"/>
                      </a:lnTo>
                      <a:lnTo>
                        <a:pt x="913079" y="1230609"/>
                      </a:lnTo>
                      <a:lnTo>
                        <a:pt x="906315" y="1124157"/>
                      </a:lnTo>
                      <a:cubicBezTo>
                        <a:pt x="903410" y="1006621"/>
                        <a:pt x="912700" y="866201"/>
                        <a:pt x="934826" y="719072"/>
                      </a:cubicBezTo>
                      <a:cubicBezTo>
                        <a:pt x="982029" y="405198"/>
                        <a:pt x="1076082" y="137686"/>
                        <a:pt x="1164858" y="64807"/>
                      </a:cubicBezTo>
                      <a:cubicBezTo>
                        <a:pt x="1106335" y="56006"/>
                        <a:pt x="1037021" y="166056"/>
                        <a:pt x="979606" y="340659"/>
                      </a:cubicBezTo>
                      <a:lnTo>
                        <a:pt x="968440" y="378767"/>
                      </a:lnTo>
                      <a:lnTo>
                        <a:pt x="975065" y="342593"/>
                      </a:lnTo>
                      <a:cubicBezTo>
                        <a:pt x="997198" y="229091"/>
                        <a:pt x="1020447" y="124133"/>
                        <a:pt x="1043664" y="33608"/>
                      </a:cubicBezTo>
                      <a:cubicBezTo>
                        <a:pt x="1002195" y="27372"/>
                        <a:pt x="923224" y="323907"/>
                        <a:pt x="867275" y="695940"/>
                      </a:cubicBezTo>
                      <a:lnTo>
                        <a:pt x="851226" y="811474"/>
                      </a:lnTo>
                      <a:lnTo>
                        <a:pt x="850157" y="708715"/>
                      </a:lnTo>
                      <a:lnTo>
                        <a:pt x="851885" y="542691"/>
                      </a:lnTo>
                      <a:lnTo>
                        <a:pt x="880633" y="385720"/>
                      </a:lnTo>
                      <a:cubicBezTo>
                        <a:pt x="902766" y="272218"/>
                        <a:pt x="926015" y="167261"/>
                        <a:pt x="949232" y="76735"/>
                      </a:cubicBezTo>
                      <a:cubicBezTo>
                        <a:pt x="928497" y="73617"/>
                        <a:pt x="898387" y="146192"/>
                        <a:pt x="866467" y="266051"/>
                      </a:cubicBezTo>
                      <a:lnTo>
                        <a:pt x="860817" y="289041"/>
                      </a:lnTo>
                      <a:lnTo>
                        <a:pt x="867058" y="176932"/>
                      </a:lnTo>
                      <a:cubicBezTo>
                        <a:pt x="870717" y="124058"/>
                        <a:pt x="874936" y="74003"/>
                        <a:pt x="879685" y="27517"/>
                      </a:cubicBezTo>
                      <a:cubicBezTo>
                        <a:pt x="848234" y="27517"/>
                        <a:pt x="821249" y="199070"/>
                        <a:pt x="809722" y="443563"/>
                      </a:cubicBezTo>
                      <a:lnTo>
                        <a:pt x="806336" y="541419"/>
                      </a:lnTo>
                      <a:lnTo>
                        <a:pt x="794785" y="603538"/>
                      </a:lnTo>
                      <a:lnTo>
                        <a:pt x="786903" y="652221"/>
                      </a:lnTo>
                      <a:lnTo>
                        <a:pt x="777420" y="518634"/>
                      </a:lnTo>
                      <a:cubicBezTo>
                        <a:pt x="771596" y="301680"/>
                        <a:pt x="796294" y="125131"/>
                        <a:pt x="846461" y="55101"/>
                      </a:cubicBezTo>
                      <a:cubicBezTo>
                        <a:pt x="752371" y="65735"/>
                        <a:pt x="710344" y="377408"/>
                        <a:pt x="752591" y="751245"/>
                      </a:cubicBezTo>
                      <a:lnTo>
                        <a:pt x="761867" y="818083"/>
                      </a:lnTo>
                      <a:lnTo>
                        <a:pt x="753953" y="875056"/>
                      </a:lnTo>
                      <a:lnTo>
                        <a:pt x="739319" y="1002102"/>
                      </a:lnTo>
                      <a:lnTo>
                        <a:pt x="719454" y="865495"/>
                      </a:lnTo>
                      <a:lnTo>
                        <a:pt x="705299" y="750939"/>
                      </a:lnTo>
                      <a:lnTo>
                        <a:pt x="705031" y="725116"/>
                      </a:lnTo>
                      <a:cubicBezTo>
                        <a:pt x="705031" y="472910"/>
                        <a:pt x="715566" y="229861"/>
                        <a:pt x="734559" y="43918"/>
                      </a:cubicBezTo>
                      <a:cubicBezTo>
                        <a:pt x="708349" y="43918"/>
                        <a:pt x="685241" y="163052"/>
                        <a:pt x="671596" y="344252"/>
                      </a:cubicBezTo>
                      <a:lnTo>
                        <a:pt x="668936" y="388226"/>
                      </a:lnTo>
                      <a:lnTo>
                        <a:pt x="663114" y="316212"/>
                      </a:lnTo>
                      <a:cubicBezTo>
                        <a:pt x="655117" y="200849"/>
                        <a:pt x="650409" y="93450"/>
                        <a:pt x="649405" y="0"/>
                      </a:cubicBezTo>
                      <a:cubicBezTo>
                        <a:pt x="607735" y="4710"/>
                        <a:pt x="608203" y="311581"/>
                        <a:pt x="650451" y="685417"/>
                      </a:cubicBezTo>
                      <a:lnTo>
                        <a:pt x="658913" y="750459"/>
                      </a:lnTo>
                      <a:lnTo>
                        <a:pt x="660172" y="862402"/>
                      </a:lnTo>
                      <a:lnTo>
                        <a:pt x="663552" y="945521"/>
                      </a:lnTo>
                      <a:lnTo>
                        <a:pt x="647794" y="863799"/>
                      </a:lnTo>
                      <a:lnTo>
                        <a:pt x="626571" y="766062"/>
                      </a:lnTo>
                      <a:lnTo>
                        <a:pt x="619170" y="688952"/>
                      </a:lnTo>
                      <a:cubicBezTo>
                        <a:pt x="576922" y="315116"/>
                        <a:pt x="508894" y="15880"/>
                        <a:pt x="467224" y="20589"/>
                      </a:cubicBezTo>
                      <a:lnTo>
                        <a:pt x="467225" y="20591"/>
                      </a:lnTo>
                      <a:cubicBezTo>
                        <a:pt x="487101" y="111908"/>
                        <a:pt x="506480" y="217649"/>
                        <a:pt x="524430" y="331886"/>
                      </a:cubicBezTo>
                      <a:lnTo>
                        <a:pt x="536244" y="413130"/>
                      </a:lnTo>
                      <a:lnTo>
                        <a:pt x="521021" y="361266"/>
                      </a:lnTo>
                      <a:cubicBezTo>
                        <a:pt x="467282" y="187682"/>
                        <a:pt x="418169" y="76709"/>
                        <a:pt x="392621" y="82558"/>
                      </a:cubicBezTo>
                      <a:cubicBezTo>
                        <a:pt x="452632" y="259573"/>
                        <a:pt x="517143" y="494141"/>
                        <a:pt x="573428" y="739986"/>
                      </a:cubicBezTo>
                      <a:lnTo>
                        <a:pt x="581598" y="777460"/>
                      </a:lnTo>
                      <a:lnTo>
                        <a:pt x="592095" y="879890"/>
                      </a:lnTo>
                      <a:lnTo>
                        <a:pt x="602582" y="1009611"/>
                      </a:lnTo>
                      <a:lnTo>
                        <a:pt x="563223" y="898254"/>
                      </a:lnTo>
                      <a:lnTo>
                        <a:pt x="552354" y="773874"/>
                      </a:lnTo>
                      <a:cubicBezTo>
                        <a:pt x="510106" y="400037"/>
                        <a:pt x="399582" y="105603"/>
                        <a:pt x="305492" y="116237"/>
                      </a:cubicBezTo>
                      <a:cubicBezTo>
                        <a:pt x="370022" y="173305"/>
                        <a:pt x="433498" y="339888"/>
                        <a:pt x="476239" y="552671"/>
                      </a:cubicBezTo>
                      <a:lnTo>
                        <a:pt x="507188" y="751790"/>
                      </a:lnTo>
                      <a:lnTo>
                        <a:pt x="491598" y="713381"/>
                      </a:lnTo>
                      <a:lnTo>
                        <a:pt x="466632" y="609701"/>
                      </a:lnTo>
                      <a:cubicBezTo>
                        <a:pt x="390456" y="308698"/>
                        <a:pt x="308503" y="87917"/>
                        <a:pt x="272735" y="96106"/>
                      </a:cubicBezTo>
                      <a:cubicBezTo>
                        <a:pt x="302741" y="184613"/>
                        <a:pt x="333871" y="287509"/>
                        <a:pt x="364536" y="399008"/>
                      </a:cubicBezTo>
                      <a:lnTo>
                        <a:pt x="378580" y="452463"/>
                      </a:lnTo>
                      <a:lnTo>
                        <a:pt x="374512" y="443584"/>
                      </a:lnTo>
                      <a:cubicBezTo>
                        <a:pt x="290220" y="265442"/>
                        <a:pt x="219763" y="152005"/>
                        <a:pt x="194148" y="162068"/>
                      </a:cubicBezTo>
                      <a:lnTo>
                        <a:pt x="194149" y="162069"/>
                      </a:lnTo>
                      <a:cubicBezTo>
                        <a:pt x="258399" y="286661"/>
                        <a:pt x="329968" y="442890"/>
                        <a:pt x="400642" y="612249"/>
                      </a:cubicBezTo>
                      <a:lnTo>
                        <a:pt x="447277" y="727421"/>
                      </a:lnTo>
                      <a:lnTo>
                        <a:pt x="453542" y="753534"/>
                      </a:lnTo>
                      <a:lnTo>
                        <a:pt x="470471" y="831181"/>
                      </a:lnTo>
                      <a:lnTo>
                        <a:pt x="437539" y="744506"/>
                      </a:lnTo>
                      <a:cubicBezTo>
                        <a:pt x="299975" y="394342"/>
                        <a:pt x="156817" y="122910"/>
                        <a:pt x="117786" y="138243"/>
                      </a:cubicBezTo>
                      <a:lnTo>
                        <a:pt x="117786" y="138245"/>
                      </a:lnTo>
                      <a:cubicBezTo>
                        <a:pt x="160620" y="221306"/>
                        <a:pt x="206706" y="318428"/>
                        <a:pt x="253611" y="424128"/>
                      </a:cubicBezTo>
                      <a:lnTo>
                        <a:pt x="291508" y="512233"/>
                      </a:lnTo>
                      <a:lnTo>
                        <a:pt x="242142" y="424000"/>
                      </a:lnTo>
                      <a:cubicBezTo>
                        <a:pt x="147208" y="266614"/>
                        <a:pt x="55083" y="174809"/>
                        <a:pt x="0" y="196448"/>
                      </a:cubicBezTo>
                      <a:cubicBezTo>
                        <a:pt x="102801" y="247677"/>
                        <a:pt x="254184" y="487452"/>
                        <a:pt x="370243" y="782876"/>
                      </a:cubicBezTo>
                      <a:cubicBezTo>
                        <a:pt x="424646" y="921356"/>
                        <a:pt x="465039" y="1056161"/>
                        <a:pt x="488439" y="1171381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1" name="フリーフォーム: 図形 1300">
                  <a:extLst>
                    <a:ext uri="{FF2B5EF4-FFF2-40B4-BE49-F238E27FC236}">
                      <a16:creationId xmlns:a16="http://schemas.microsoft.com/office/drawing/2014/main" id="{0C84181C-0B54-AC79-DF68-A2B141E37C57}"/>
                    </a:ext>
                  </a:extLst>
                </p:cNvPr>
                <p:cNvSpPr/>
                <p:nvPr/>
              </p:nvSpPr>
              <p:spPr>
                <a:xfrm>
                  <a:off x="5391150" y="3438606"/>
                  <a:ext cx="488950" cy="638094"/>
                </a:xfrm>
                <a:custGeom>
                  <a:avLst/>
                  <a:gdLst>
                    <a:gd name="connsiteX0" fmla="*/ 244475 w 488950"/>
                    <a:gd name="connsiteY0" fmla="*/ 0 h 638094"/>
                    <a:gd name="connsiteX1" fmla="*/ 301809 w 488950"/>
                    <a:gd name="connsiteY1" fmla="*/ 22924 h 638094"/>
                    <a:gd name="connsiteX2" fmla="*/ 488950 w 488950"/>
                    <a:gd name="connsiteY2" fmla="*/ 386584 h 638094"/>
                    <a:gd name="connsiteX3" fmla="*/ 436620 w 488950"/>
                    <a:gd name="connsiteY3" fmla="*/ 607251 h 638094"/>
                    <a:gd name="connsiteX4" fmla="*/ 414862 w 488950"/>
                    <a:gd name="connsiteY4" fmla="*/ 638094 h 638094"/>
                    <a:gd name="connsiteX5" fmla="*/ 74088 w 488950"/>
                    <a:gd name="connsiteY5" fmla="*/ 638094 h 638094"/>
                    <a:gd name="connsiteX6" fmla="*/ 52330 w 488950"/>
                    <a:gd name="connsiteY6" fmla="*/ 607251 h 638094"/>
                    <a:gd name="connsiteX7" fmla="*/ 0 w 488950"/>
                    <a:gd name="connsiteY7" fmla="*/ 386584 h 638094"/>
                    <a:gd name="connsiteX8" fmla="*/ 187141 w 488950"/>
                    <a:gd name="connsiteY8" fmla="*/ 22924 h 638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8950" h="638094">
                      <a:moveTo>
                        <a:pt x="244475" y="0"/>
                      </a:moveTo>
                      <a:lnTo>
                        <a:pt x="301809" y="22924"/>
                      </a:lnTo>
                      <a:cubicBezTo>
                        <a:pt x="411784" y="82839"/>
                        <a:pt x="488950" y="223105"/>
                        <a:pt x="488950" y="386584"/>
                      </a:cubicBezTo>
                      <a:cubicBezTo>
                        <a:pt x="488950" y="468324"/>
                        <a:pt x="469659" y="544260"/>
                        <a:pt x="436620" y="607251"/>
                      </a:cubicBezTo>
                      <a:lnTo>
                        <a:pt x="414862" y="638094"/>
                      </a:lnTo>
                      <a:lnTo>
                        <a:pt x="74088" y="638094"/>
                      </a:lnTo>
                      <a:lnTo>
                        <a:pt x="52330" y="607251"/>
                      </a:lnTo>
                      <a:cubicBezTo>
                        <a:pt x="19292" y="544260"/>
                        <a:pt x="0" y="468324"/>
                        <a:pt x="0" y="386584"/>
                      </a:cubicBezTo>
                      <a:cubicBezTo>
                        <a:pt x="0" y="223105"/>
                        <a:pt x="77167" y="82839"/>
                        <a:pt x="187141" y="22924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2" name="四角形: 角を丸くする 1301">
                  <a:extLst>
                    <a:ext uri="{FF2B5EF4-FFF2-40B4-BE49-F238E27FC236}">
                      <a16:creationId xmlns:a16="http://schemas.microsoft.com/office/drawing/2014/main" id="{2A3C995A-538E-B5D0-BFD3-2FDE2AF4CC92}"/>
                    </a:ext>
                  </a:extLst>
                </p:cNvPr>
                <p:cNvSpPr/>
                <p:nvPr/>
              </p:nvSpPr>
              <p:spPr>
                <a:xfrm>
                  <a:off x="5410200" y="4044950"/>
                  <a:ext cx="450850" cy="686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3" name="四角形: 角を丸くする 1302">
                  <a:extLst>
                    <a:ext uri="{FF2B5EF4-FFF2-40B4-BE49-F238E27FC236}">
                      <a16:creationId xmlns:a16="http://schemas.microsoft.com/office/drawing/2014/main" id="{4E3B3A6B-3AA6-5192-9438-42EDCCAD95CC}"/>
                    </a:ext>
                  </a:extLst>
                </p:cNvPr>
                <p:cNvSpPr/>
                <p:nvPr/>
              </p:nvSpPr>
              <p:spPr>
                <a:xfrm>
                  <a:off x="5499100" y="3422304"/>
                  <a:ext cx="273050" cy="638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71" name="フリーフォーム: 図形 1270">
              <a:extLst>
                <a:ext uri="{FF2B5EF4-FFF2-40B4-BE49-F238E27FC236}">
                  <a16:creationId xmlns:a16="http://schemas.microsoft.com/office/drawing/2014/main" id="{AD8309EF-B78C-B61C-516B-F20DAE606490}"/>
                </a:ext>
              </a:extLst>
            </p:cNvPr>
            <p:cNvSpPr/>
            <p:nvPr/>
          </p:nvSpPr>
          <p:spPr bwMode="auto">
            <a:xfrm rot="4576090">
              <a:off x="2571939" y="3553794"/>
              <a:ext cx="554966" cy="736846"/>
            </a:xfrm>
            <a:custGeom>
              <a:avLst/>
              <a:gdLst>
                <a:gd name="connsiteX0" fmla="*/ 117346 w 554966"/>
                <a:gd name="connsiteY0" fmla="*/ 5227 h 736846"/>
                <a:gd name="connsiteX1" fmla="*/ 143234 w 554966"/>
                <a:gd name="connsiteY1" fmla="*/ 1 h 736846"/>
                <a:gd name="connsiteX2" fmla="*/ 204519 w 554966"/>
                <a:gd name="connsiteY2" fmla="*/ 40622 h 736846"/>
                <a:gd name="connsiteX3" fmla="*/ 205166 w 554966"/>
                <a:gd name="connsiteY3" fmla="*/ 43827 h 736846"/>
                <a:gd name="connsiteX4" fmla="*/ 205813 w 554966"/>
                <a:gd name="connsiteY4" fmla="*/ 40623 h 736846"/>
                <a:gd name="connsiteX5" fmla="*/ 267098 w 554966"/>
                <a:gd name="connsiteY5" fmla="*/ 0 h 736846"/>
                <a:gd name="connsiteX6" fmla="*/ 328381 w 554966"/>
                <a:gd name="connsiteY6" fmla="*/ 40623 h 736846"/>
                <a:gd name="connsiteX7" fmla="*/ 329029 w 554966"/>
                <a:gd name="connsiteY7" fmla="*/ 43827 h 736846"/>
                <a:gd name="connsiteX8" fmla="*/ 329677 w 554966"/>
                <a:gd name="connsiteY8" fmla="*/ 40622 h 736846"/>
                <a:gd name="connsiteX9" fmla="*/ 390961 w 554966"/>
                <a:gd name="connsiteY9" fmla="*/ 0 h 736846"/>
                <a:gd name="connsiteX10" fmla="*/ 452245 w 554966"/>
                <a:gd name="connsiteY10" fmla="*/ 40622 h 736846"/>
                <a:gd name="connsiteX11" fmla="*/ 454687 w 554966"/>
                <a:gd name="connsiteY11" fmla="*/ 52717 h 736846"/>
                <a:gd name="connsiteX12" fmla="*/ 463107 w 554966"/>
                <a:gd name="connsiteY12" fmla="*/ 40228 h 736846"/>
                <a:gd name="connsiteX13" fmla="*/ 501156 w 554966"/>
                <a:gd name="connsiteY13" fmla="*/ 24467 h 736846"/>
                <a:gd name="connsiteX14" fmla="*/ 554966 w 554966"/>
                <a:gd name="connsiteY14" fmla="*/ 78276 h 736846"/>
                <a:gd name="connsiteX15" fmla="*/ 554966 w 554966"/>
                <a:gd name="connsiteY15" fmla="*/ 253984 h 736846"/>
                <a:gd name="connsiteX16" fmla="*/ 554966 w 554966"/>
                <a:gd name="connsiteY16" fmla="*/ 288796 h 736846"/>
                <a:gd name="connsiteX17" fmla="*/ 448942 w 554966"/>
                <a:gd name="connsiteY17" fmla="*/ 448749 h 736846"/>
                <a:gd name="connsiteX18" fmla="*/ 392598 w 554966"/>
                <a:gd name="connsiteY18" fmla="*/ 460124 h 736846"/>
                <a:gd name="connsiteX19" fmla="*/ 389760 w 554966"/>
                <a:gd name="connsiteY19" fmla="*/ 652886 h 736846"/>
                <a:gd name="connsiteX20" fmla="*/ 303299 w 554966"/>
                <a:gd name="connsiteY20" fmla="*/ 736837 h 736846"/>
                <a:gd name="connsiteX21" fmla="*/ 219348 w 554966"/>
                <a:gd name="connsiteY21" fmla="*/ 650377 h 736846"/>
                <a:gd name="connsiteX22" fmla="*/ 222209 w 554966"/>
                <a:gd name="connsiteY22" fmla="*/ 456109 h 736846"/>
                <a:gd name="connsiteX23" fmla="*/ 185750 w 554966"/>
                <a:gd name="connsiteY23" fmla="*/ 448748 h 736846"/>
                <a:gd name="connsiteX24" fmla="*/ 130571 w 554966"/>
                <a:gd name="connsiteY24" fmla="*/ 411545 h 736846"/>
                <a:gd name="connsiteX25" fmla="*/ 107830 w 554966"/>
                <a:gd name="connsiteY25" fmla="*/ 377816 h 736846"/>
                <a:gd name="connsiteX26" fmla="*/ 103365 w 554966"/>
                <a:gd name="connsiteY26" fmla="*/ 376947 h 736846"/>
                <a:gd name="connsiteX27" fmla="*/ 82513 w 554966"/>
                <a:gd name="connsiteY27" fmla="*/ 363100 h 736846"/>
                <a:gd name="connsiteX28" fmla="*/ 31898 w 554966"/>
                <a:gd name="connsiteY28" fmla="*/ 312486 h 736846"/>
                <a:gd name="connsiteX29" fmla="*/ 27110 w 554966"/>
                <a:gd name="connsiteY29" fmla="*/ 305275 h 736846"/>
                <a:gd name="connsiteX30" fmla="*/ 18462 w 554966"/>
                <a:gd name="connsiteY30" fmla="*/ 299533 h 736846"/>
                <a:gd name="connsiteX31" fmla="*/ 18462 w 554966"/>
                <a:gd name="connsiteY31" fmla="*/ 210387 h 736846"/>
                <a:gd name="connsiteX32" fmla="*/ 69076 w 554966"/>
                <a:gd name="connsiteY32" fmla="*/ 159773 h 736846"/>
                <a:gd name="connsiteX33" fmla="*/ 76724 w 554966"/>
                <a:gd name="connsiteY33" fmla="*/ 154695 h 736846"/>
                <a:gd name="connsiteX34" fmla="*/ 76724 w 554966"/>
                <a:gd name="connsiteY34" fmla="*/ 66511 h 736846"/>
                <a:gd name="connsiteX35" fmla="*/ 117346 w 554966"/>
                <a:gd name="connsiteY35" fmla="*/ 5227 h 736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54966" h="736846">
                  <a:moveTo>
                    <a:pt x="117346" y="5227"/>
                  </a:moveTo>
                  <a:cubicBezTo>
                    <a:pt x="125303" y="1862"/>
                    <a:pt x="134051" y="1"/>
                    <a:pt x="143234" y="1"/>
                  </a:cubicBezTo>
                  <a:cubicBezTo>
                    <a:pt x="170784" y="0"/>
                    <a:pt x="194422" y="16750"/>
                    <a:pt x="204519" y="40622"/>
                  </a:cubicBezTo>
                  <a:lnTo>
                    <a:pt x="205166" y="43827"/>
                  </a:lnTo>
                  <a:lnTo>
                    <a:pt x="205813" y="40623"/>
                  </a:lnTo>
                  <a:cubicBezTo>
                    <a:pt x="215910" y="16750"/>
                    <a:pt x="239548" y="0"/>
                    <a:pt x="267098" y="0"/>
                  </a:cubicBezTo>
                  <a:cubicBezTo>
                    <a:pt x="294646" y="0"/>
                    <a:pt x="318285" y="16750"/>
                    <a:pt x="328381" y="40623"/>
                  </a:cubicBezTo>
                  <a:lnTo>
                    <a:pt x="329029" y="43827"/>
                  </a:lnTo>
                  <a:lnTo>
                    <a:pt x="329677" y="40622"/>
                  </a:lnTo>
                  <a:cubicBezTo>
                    <a:pt x="339772" y="16750"/>
                    <a:pt x="363410" y="1"/>
                    <a:pt x="390961" y="0"/>
                  </a:cubicBezTo>
                  <a:cubicBezTo>
                    <a:pt x="418509" y="0"/>
                    <a:pt x="442148" y="16750"/>
                    <a:pt x="452245" y="40622"/>
                  </a:cubicBezTo>
                  <a:lnTo>
                    <a:pt x="454687" y="52717"/>
                  </a:lnTo>
                  <a:lnTo>
                    <a:pt x="463107" y="40228"/>
                  </a:lnTo>
                  <a:cubicBezTo>
                    <a:pt x="472845" y="30489"/>
                    <a:pt x="486297" y="24467"/>
                    <a:pt x="501156" y="24467"/>
                  </a:cubicBezTo>
                  <a:cubicBezTo>
                    <a:pt x="530876" y="24467"/>
                    <a:pt x="554967" y="48558"/>
                    <a:pt x="554966" y="78276"/>
                  </a:cubicBezTo>
                  <a:cubicBezTo>
                    <a:pt x="554967" y="136846"/>
                    <a:pt x="554966" y="195416"/>
                    <a:pt x="554966" y="253984"/>
                  </a:cubicBezTo>
                  <a:lnTo>
                    <a:pt x="554966" y="288796"/>
                  </a:lnTo>
                  <a:cubicBezTo>
                    <a:pt x="554966" y="360702"/>
                    <a:pt x="511248" y="422396"/>
                    <a:pt x="448942" y="448749"/>
                  </a:cubicBezTo>
                  <a:lnTo>
                    <a:pt x="392598" y="460124"/>
                  </a:lnTo>
                  <a:lnTo>
                    <a:pt x="389760" y="652886"/>
                  </a:lnTo>
                  <a:cubicBezTo>
                    <a:pt x="389067" y="699944"/>
                    <a:pt x="350357" y="737530"/>
                    <a:pt x="303299" y="736837"/>
                  </a:cubicBezTo>
                  <a:cubicBezTo>
                    <a:pt x="256242" y="736144"/>
                    <a:pt x="218655" y="697435"/>
                    <a:pt x="219348" y="650377"/>
                  </a:cubicBezTo>
                  <a:lnTo>
                    <a:pt x="222209" y="456109"/>
                  </a:lnTo>
                  <a:lnTo>
                    <a:pt x="185750" y="448748"/>
                  </a:lnTo>
                  <a:cubicBezTo>
                    <a:pt x="164982" y="439964"/>
                    <a:pt x="146278" y="427253"/>
                    <a:pt x="130571" y="411545"/>
                  </a:cubicBezTo>
                  <a:lnTo>
                    <a:pt x="107830" y="377816"/>
                  </a:lnTo>
                  <a:lnTo>
                    <a:pt x="103365" y="376947"/>
                  </a:lnTo>
                  <a:cubicBezTo>
                    <a:pt x="95777" y="373870"/>
                    <a:pt x="88666" y="369254"/>
                    <a:pt x="82513" y="363100"/>
                  </a:cubicBezTo>
                  <a:lnTo>
                    <a:pt x="31898" y="312486"/>
                  </a:lnTo>
                  <a:lnTo>
                    <a:pt x="27110" y="305275"/>
                  </a:lnTo>
                  <a:lnTo>
                    <a:pt x="18462" y="299533"/>
                  </a:lnTo>
                  <a:cubicBezTo>
                    <a:pt x="-6155" y="274915"/>
                    <a:pt x="-6155" y="235004"/>
                    <a:pt x="18462" y="210387"/>
                  </a:cubicBezTo>
                  <a:lnTo>
                    <a:pt x="69076" y="159773"/>
                  </a:lnTo>
                  <a:lnTo>
                    <a:pt x="76724" y="154695"/>
                  </a:lnTo>
                  <a:lnTo>
                    <a:pt x="76724" y="66511"/>
                  </a:lnTo>
                  <a:cubicBezTo>
                    <a:pt x="76724" y="38961"/>
                    <a:pt x="93474" y="15324"/>
                    <a:pt x="117346" y="5227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72" name="フリーフォーム: 図形 1271">
              <a:extLst>
                <a:ext uri="{FF2B5EF4-FFF2-40B4-BE49-F238E27FC236}">
                  <a16:creationId xmlns:a16="http://schemas.microsoft.com/office/drawing/2014/main" id="{37C064F1-C94B-BA48-7B80-A2EFA0DADDBD}"/>
                </a:ext>
              </a:extLst>
            </p:cNvPr>
            <p:cNvSpPr/>
            <p:nvPr/>
          </p:nvSpPr>
          <p:spPr bwMode="auto">
            <a:xfrm rot="13500000" flipH="1" flipV="1">
              <a:off x="266316" y="4024815"/>
              <a:ext cx="571493" cy="767928"/>
            </a:xfrm>
            <a:custGeom>
              <a:avLst/>
              <a:gdLst>
                <a:gd name="connsiteX0" fmla="*/ 453735 w 796472"/>
                <a:gd name="connsiteY0" fmla="*/ 8788 h 1070237"/>
                <a:gd name="connsiteX1" fmla="*/ 432519 w 796472"/>
                <a:gd name="connsiteY1" fmla="*/ 0 h 1070237"/>
                <a:gd name="connsiteX2" fmla="*/ 312507 w 796472"/>
                <a:gd name="connsiteY2" fmla="*/ 0 h 1070237"/>
                <a:gd name="connsiteX3" fmla="*/ 282503 w 796472"/>
                <a:gd name="connsiteY3" fmla="*/ 30004 h 1070237"/>
                <a:gd name="connsiteX4" fmla="*/ 282503 w 796472"/>
                <a:gd name="connsiteY4" fmla="*/ 326853 h 1070237"/>
                <a:gd name="connsiteX5" fmla="*/ 269565 w 796472"/>
                <a:gd name="connsiteY5" fmla="*/ 332889 h 1070237"/>
                <a:gd name="connsiteX6" fmla="*/ 191922 w 796472"/>
                <a:gd name="connsiteY6" fmla="*/ 493816 h 1070237"/>
                <a:gd name="connsiteX7" fmla="*/ 195136 w 796472"/>
                <a:gd name="connsiteY7" fmla="*/ 513567 h 1070237"/>
                <a:gd name="connsiteX8" fmla="*/ 19153 w 796472"/>
                <a:gd name="connsiteY8" fmla="*/ 689550 h 1070237"/>
                <a:gd name="connsiteX9" fmla="*/ 19154 w 796472"/>
                <a:gd name="connsiteY9" fmla="*/ 782034 h 1070237"/>
                <a:gd name="connsiteX10" fmla="*/ 111638 w 796472"/>
                <a:gd name="connsiteY10" fmla="*/ 782035 h 1070237"/>
                <a:gd name="connsiteX11" fmla="*/ 232820 w 796472"/>
                <a:gd name="connsiteY11" fmla="*/ 660852 h 1070237"/>
                <a:gd name="connsiteX12" fmla="*/ 234013 w 796472"/>
                <a:gd name="connsiteY12" fmla="*/ 665303 h 1070237"/>
                <a:gd name="connsiteX13" fmla="*/ 234013 w 796472"/>
                <a:gd name="connsiteY13" fmla="*/ 967729 h 1070237"/>
                <a:gd name="connsiteX14" fmla="*/ 290044 w 796472"/>
                <a:gd name="connsiteY14" fmla="*/ 1023760 h 1070237"/>
                <a:gd name="connsiteX15" fmla="*/ 346074 w 796472"/>
                <a:gd name="connsiteY15" fmla="*/ 967729 h 1070237"/>
                <a:gd name="connsiteX16" fmla="*/ 346074 w 796472"/>
                <a:gd name="connsiteY16" fmla="*/ 680712 h 1070237"/>
                <a:gd name="connsiteX17" fmla="*/ 360428 w 796472"/>
                <a:gd name="connsiteY17" fmla="*/ 676865 h 1070237"/>
                <a:gd name="connsiteX18" fmla="*/ 454700 w 796472"/>
                <a:gd name="connsiteY18" fmla="*/ 1028695 h 1070237"/>
                <a:gd name="connsiteX19" fmla="*/ 523323 w 796472"/>
                <a:gd name="connsiteY19" fmla="*/ 1068314 h 1070237"/>
                <a:gd name="connsiteX20" fmla="*/ 562942 w 796472"/>
                <a:gd name="connsiteY20" fmla="*/ 999692 h 1070237"/>
                <a:gd name="connsiteX21" fmla="*/ 468670 w 796472"/>
                <a:gd name="connsiteY21" fmla="*/ 647862 h 1070237"/>
                <a:gd name="connsiteX22" fmla="*/ 477276 w 796472"/>
                <a:gd name="connsiteY22" fmla="*/ 645556 h 1070237"/>
                <a:gd name="connsiteX23" fmla="*/ 616166 w 796472"/>
                <a:gd name="connsiteY23" fmla="*/ 886119 h 1070237"/>
                <a:gd name="connsiteX24" fmla="*/ 692704 w 796472"/>
                <a:gd name="connsiteY24" fmla="*/ 906628 h 1070237"/>
                <a:gd name="connsiteX25" fmla="*/ 713213 w 796472"/>
                <a:gd name="connsiteY25" fmla="*/ 830089 h 1070237"/>
                <a:gd name="connsiteX26" fmla="*/ 589336 w 796472"/>
                <a:gd name="connsiteY26" fmla="*/ 615530 h 1070237"/>
                <a:gd name="connsiteX27" fmla="*/ 601261 w 796472"/>
                <a:gd name="connsiteY27" fmla="*/ 612335 h 1070237"/>
                <a:gd name="connsiteX28" fmla="*/ 716346 w 796472"/>
                <a:gd name="connsiteY28" fmla="*/ 727420 h 1070237"/>
                <a:gd name="connsiteX29" fmla="*/ 782725 w 796472"/>
                <a:gd name="connsiteY29" fmla="*/ 727420 h 1070237"/>
                <a:gd name="connsiteX30" fmla="*/ 782725 w 796472"/>
                <a:gd name="connsiteY30" fmla="*/ 661041 h 1070237"/>
                <a:gd name="connsiteX31" fmla="*/ 592096 w 796472"/>
                <a:gd name="connsiteY31" fmla="*/ 470412 h 1070237"/>
                <a:gd name="connsiteX32" fmla="*/ 580709 w 796472"/>
                <a:gd name="connsiteY32" fmla="*/ 427917 h 1070237"/>
                <a:gd name="connsiteX33" fmla="*/ 495234 w 796472"/>
                <a:gd name="connsiteY33" fmla="*/ 316524 h 1070237"/>
                <a:gd name="connsiteX34" fmla="*/ 462523 w 796472"/>
                <a:gd name="connsiteY34" fmla="*/ 305268 h 1070237"/>
                <a:gd name="connsiteX35" fmla="*/ 462523 w 796472"/>
                <a:gd name="connsiteY35" fmla="*/ 30004 h 1070237"/>
                <a:gd name="connsiteX36" fmla="*/ 453735 w 796472"/>
                <a:gd name="connsiteY36" fmla="*/ 8788 h 107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96472" h="1070237">
                  <a:moveTo>
                    <a:pt x="453735" y="8788"/>
                  </a:moveTo>
                  <a:cubicBezTo>
                    <a:pt x="448306" y="3358"/>
                    <a:pt x="440805" y="0"/>
                    <a:pt x="432519" y="0"/>
                  </a:cubicBezTo>
                  <a:lnTo>
                    <a:pt x="312507" y="0"/>
                  </a:lnTo>
                  <a:cubicBezTo>
                    <a:pt x="295936" y="0"/>
                    <a:pt x="282503" y="13433"/>
                    <a:pt x="282503" y="30004"/>
                  </a:cubicBezTo>
                  <a:lnTo>
                    <a:pt x="282503" y="326853"/>
                  </a:lnTo>
                  <a:lnTo>
                    <a:pt x="269565" y="332889"/>
                  </a:lnTo>
                  <a:cubicBezTo>
                    <a:pt x="218162" y="369029"/>
                    <a:pt x="188087" y="429935"/>
                    <a:pt x="191922" y="493816"/>
                  </a:cubicBezTo>
                  <a:lnTo>
                    <a:pt x="195136" y="513567"/>
                  </a:lnTo>
                  <a:lnTo>
                    <a:pt x="19153" y="689550"/>
                  </a:lnTo>
                  <a:cubicBezTo>
                    <a:pt x="-6385" y="715089"/>
                    <a:pt x="-6385" y="756495"/>
                    <a:pt x="19154" y="782034"/>
                  </a:cubicBezTo>
                  <a:cubicBezTo>
                    <a:pt x="44692" y="807573"/>
                    <a:pt x="86099" y="807573"/>
                    <a:pt x="111638" y="782035"/>
                  </a:cubicBezTo>
                  <a:lnTo>
                    <a:pt x="232820" y="660852"/>
                  </a:lnTo>
                  <a:lnTo>
                    <a:pt x="234013" y="665303"/>
                  </a:lnTo>
                  <a:lnTo>
                    <a:pt x="234013" y="967729"/>
                  </a:lnTo>
                  <a:cubicBezTo>
                    <a:pt x="234013" y="998673"/>
                    <a:pt x="259099" y="1023760"/>
                    <a:pt x="290044" y="1023760"/>
                  </a:cubicBezTo>
                  <a:cubicBezTo>
                    <a:pt x="320988" y="1023759"/>
                    <a:pt x="346074" y="998674"/>
                    <a:pt x="346074" y="967729"/>
                  </a:cubicBezTo>
                  <a:lnTo>
                    <a:pt x="346074" y="680712"/>
                  </a:lnTo>
                  <a:lnTo>
                    <a:pt x="360428" y="676865"/>
                  </a:lnTo>
                  <a:lnTo>
                    <a:pt x="454700" y="1028695"/>
                  </a:lnTo>
                  <a:cubicBezTo>
                    <a:pt x="462709" y="1058585"/>
                    <a:pt x="493433" y="1076323"/>
                    <a:pt x="523323" y="1068314"/>
                  </a:cubicBezTo>
                  <a:cubicBezTo>
                    <a:pt x="553213" y="1060306"/>
                    <a:pt x="570951" y="1029582"/>
                    <a:pt x="562942" y="999692"/>
                  </a:cubicBezTo>
                  <a:lnTo>
                    <a:pt x="468670" y="647862"/>
                  </a:lnTo>
                  <a:lnTo>
                    <a:pt x="477276" y="645556"/>
                  </a:lnTo>
                  <a:lnTo>
                    <a:pt x="616166" y="886119"/>
                  </a:lnTo>
                  <a:cubicBezTo>
                    <a:pt x="631638" y="912918"/>
                    <a:pt x="665905" y="922100"/>
                    <a:pt x="692704" y="906628"/>
                  </a:cubicBezTo>
                  <a:cubicBezTo>
                    <a:pt x="719503" y="891156"/>
                    <a:pt x="728684" y="856887"/>
                    <a:pt x="713213" y="830089"/>
                  </a:cubicBezTo>
                  <a:lnTo>
                    <a:pt x="589336" y="615530"/>
                  </a:lnTo>
                  <a:lnTo>
                    <a:pt x="601261" y="612335"/>
                  </a:lnTo>
                  <a:lnTo>
                    <a:pt x="716346" y="727420"/>
                  </a:lnTo>
                  <a:cubicBezTo>
                    <a:pt x="734676" y="745750"/>
                    <a:pt x="764395" y="745750"/>
                    <a:pt x="782725" y="727420"/>
                  </a:cubicBezTo>
                  <a:cubicBezTo>
                    <a:pt x="801055" y="709090"/>
                    <a:pt x="801055" y="679370"/>
                    <a:pt x="782725" y="661041"/>
                  </a:cubicBezTo>
                  <a:lnTo>
                    <a:pt x="592096" y="470412"/>
                  </a:lnTo>
                  <a:lnTo>
                    <a:pt x="580709" y="427917"/>
                  </a:lnTo>
                  <a:cubicBezTo>
                    <a:pt x="567598" y="378985"/>
                    <a:pt x="535894" y="339999"/>
                    <a:pt x="495234" y="316524"/>
                  </a:cubicBezTo>
                  <a:lnTo>
                    <a:pt x="462523" y="305268"/>
                  </a:lnTo>
                  <a:lnTo>
                    <a:pt x="462523" y="30004"/>
                  </a:lnTo>
                  <a:cubicBezTo>
                    <a:pt x="462523" y="21719"/>
                    <a:pt x="459165" y="14217"/>
                    <a:pt x="453735" y="878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73" name="楕円 1272">
              <a:extLst>
                <a:ext uri="{FF2B5EF4-FFF2-40B4-BE49-F238E27FC236}">
                  <a16:creationId xmlns:a16="http://schemas.microsoft.com/office/drawing/2014/main" id="{445749D7-196A-C838-AB6E-070FE9D9F77B}"/>
                </a:ext>
              </a:extLst>
            </p:cNvPr>
            <p:cNvSpPr/>
            <p:nvPr/>
          </p:nvSpPr>
          <p:spPr bwMode="auto">
            <a:xfrm rot="20700000">
              <a:off x="487850" y="2212713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74" name="楕円 1273">
              <a:extLst>
                <a:ext uri="{FF2B5EF4-FFF2-40B4-BE49-F238E27FC236}">
                  <a16:creationId xmlns:a16="http://schemas.microsoft.com/office/drawing/2014/main" id="{BBC5C351-53F3-C972-89D8-4AE972C5B417}"/>
                </a:ext>
              </a:extLst>
            </p:cNvPr>
            <p:cNvSpPr/>
            <p:nvPr/>
          </p:nvSpPr>
          <p:spPr bwMode="auto">
            <a:xfrm rot="900000" flipH="1">
              <a:off x="2348426" y="2212712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5" name="グループ化 1274">
              <a:extLst>
                <a:ext uri="{FF2B5EF4-FFF2-40B4-BE49-F238E27FC236}">
                  <a16:creationId xmlns:a16="http://schemas.microsoft.com/office/drawing/2014/main" id="{FB792AB0-C725-EB55-E03A-050D019B93F4}"/>
                </a:ext>
              </a:extLst>
            </p:cNvPr>
            <p:cNvGrpSpPr/>
            <p:nvPr/>
          </p:nvGrpSpPr>
          <p:grpSpPr>
            <a:xfrm flipH="1">
              <a:off x="710031" y="3518586"/>
              <a:ext cx="659303" cy="1961464"/>
              <a:chOff x="3199427" y="3518586"/>
              <a:chExt cx="659303" cy="1961464"/>
            </a:xfrm>
          </p:grpSpPr>
          <p:sp>
            <p:nvSpPr>
              <p:cNvPr id="1295" name="台形 57">
                <a:extLst>
                  <a:ext uri="{FF2B5EF4-FFF2-40B4-BE49-F238E27FC236}">
                    <a16:creationId xmlns:a16="http://schemas.microsoft.com/office/drawing/2014/main" id="{387A048C-2966-CB22-95B3-1C19D8D652D7}"/>
                  </a:ext>
                </a:extLst>
              </p:cNvPr>
              <p:cNvSpPr/>
              <p:nvPr/>
            </p:nvSpPr>
            <p:spPr bwMode="auto">
              <a:xfrm rot="16200000" flipH="1">
                <a:off x="2548347" y="4169666"/>
                <a:ext cx="1961464" cy="659303"/>
              </a:xfrm>
              <a:custGeom>
                <a:avLst/>
                <a:gdLst>
                  <a:gd name="connsiteX0" fmla="*/ 0 w 325971"/>
                  <a:gd name="connsiteY0" fmla="*/ 694121 h 694121"/>
                  <a:gd name="connsiteX1" fmla="*/ 123937 w 325971"/>
                  <a:gd name="connsiteY1" fmla="*/ 0 h 694121"/>
                  <a:gd name="connsiteX2" fmla="*/ 202034 w 325971"/>
                  <a:gd name="connsiteY2" fmla="*/ 0 h 694121"/>
                  <a:gd name="connsiteX3" fmla="*/ 325971 w 325971"/>
                  <a:gd name="connsiteY3" fmla="*/ 694121 h 694121"/>
                  <a:gd name="connsiteX4" fmla="*/ 0 w 325971"/>
                  <a:gd name="connsiteY4" fmla="*/ 694121 h 694121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34046 w 1854617"/>
                  <a:gd name="connsiteY0" fmla="*/ 885205 h 902178"/>
                  <a:gd name="connsiteX1" fmla="*/ 0 w 1854617"/>
                  <a:gd name="connsiteY1" fmla="*/ 0 h 902178"/>
                  <a:gd name="connsiteX2" fmla="*/ 1854617 w 1854617"/>
                  <a:gd name="connsiteY2" fmla="*/ 902178 h 902178"/>
                  <a:gd name="connsiteX3" fmla="*/ 34046 w 1854617"/>
                  <a:gd name="connsiteY3" fmla="*/ 885205 h 902178"/>
                  <a:gd name="connsiteX0" fmla="*/ 34046 w 872390"/>
                  <a:gd name="connsiteY0" fmla="*/ 885205 h 890012"/>
                  <a:gd name="connsiteX1" fmla="*/ 0 w 872390"/>
                  <a:gd name="connsiteY1" fmla="*/ 0 h 890012"/>
                  <a:gd name="connsiteX2" fmla="*/ 872390 w 872390"/>
                  <a:gd name="connsiteY2" fmla="*/ 890012 h 890012"/>
                  <a:gd name="connsiteX3" fmla="*/ 34046 w 872390"/>
                  <a:gd name="connsiteY3" fmla="*/ 885205 h 890012"/>
                  <a:gd name="connsiteX0" fmla="*/ 34046 w 2082816"/>
                  <a:gd name="connsiteY0" fmla="*/ 885205 h 890012"/>
                  <a:gd name="connsiteX1" fmla="*/ 0 w 2082816"/>
                  <a:gd name="connsiteY1" fmla="*/ 0 h 890012"/>
                  <a:gd name="connsiteX2" fmla="*/ 872390 w 2082816"/>
                  <a:gd name="connsiteY2" fmla="*/ 890012 h 890012"/>
                  <a:gd name="connsiteX3" fmla="*/ 34046 w 2082816"/>
                  <a:gd name="connsiteY3" fmla="*/ 885205 h 890012"/>
                  <a:gd name="connsiteX0" fmla="*/ 34046 w 2098063"/>
                  <a:gd name="connsiteY0" fmla="*/ 976490 h 981297"/>
                  <a:gd name="connsiteX1" fmla="*/ 0 w 2098063"/>
                  <a:gd name="connsiteY1" fmla="*/ 91285 h 981297"/>
                  <a:gd name="connsiteX2" fmla="*/ 872390 w 2098063"/>
                  <a:gd name="connsiteY2" fmla="*/ 981297 h 981297"/>
                  <a:gd name="connsiteX3" fmla="*/ 34046 w 2098063"/>
                  <a:gd name="connsiteY3" fmla="*/ 976490 h 981297"/>
                  <a:gd name="connsiteX0" fmla="*/ 34046 w 2053915"/>
                  <a:gd name="connsiteY0" fmla="*/ 908736 h 925726"/>
                  <a:gd name="connsiteX1" fmla="*/ 0 w 2053915"/>
                  <a:gd name="connsiteY1" fmla="*/ 23531 h 925726"/>
                  <a:gd name="connsiteX2" fmla="*/ 872390 w 2053915"/>
                  <a:gd name="connsiteY2" fmla="*/ 913543 h 925726"/>
                  <a:gd name="connsiteX3" fmla="*/ 34046 w 2053915"/>
                  <a:gd name="connsiteY3" fmla="*/ 908736 h 925726"/>
                  <a:gd name="connsiteX0" fmla="*/ 154678 w 2053915"/>
                  <a:gd name="connsiteY0" fmla="*/ 908736 h 925726"/>
                  <a:gd name="connsiteX1" fmla="*/ 0 w 2053915"/>
                  <a:gd name="connsiteY1" fmla="*/ 23531 h 925726"/>
                  <a:gd name="connsiteX2" fmla="*/ 872390 w 2053915"/>
                  <a:gd name="connsiteY2" fmla="*/ 913543 h 925726"/>
                  <a:gd name="connsiteX3" fmla="*/ 154678 w 2053915"/>
                  <a:gd name="connsiteY3" fmla="*/ 908736 h 925726"/>
                  <a:gd name="connsiteX0" fmla="*/ 154678 w 2025533"/>
                  <a:gd name="connsiteY0" fmla="*/ 904331 h 998160"/>
                  <a:gd name="connsiteX1" fmla="*/ 0 w 2025533"/>
                  <a:gd name="connsiteY1" fmla="*/ 19126 h 998160"/>
                  <a:gd name="connsiteX2" fmla="*/ 872390 w 2025533"/>
                  <a:gd name="connsiteY2" fmla="*/ 909138 h 998160"/>
                  <a:gd name="connsiteX3" fmla="*/ 154678 w 2025533"/>
                  <a:gd name="connsiteY3" fmla="*/ 904331 h 998160"/>
                  <a:gd name="connsiteX0" fmla="*/ 154678 w 2110153"/>
                  <a:gd name="connsiteY0" fmla="*/ 887407 h 988163"/>
                  <a:gd name="connsiteX1" fmla="*/ 0 w 2110153"/>
                  <a:gd name="connsiteY1" fmla="*/ 2202 h 988163"/>
                  <a:gd name="connsiteX2" fmla="*/ 872390 w 2110153"/>
                  <a:gd name="connsiteY2" fmla="*/ 892214 h 988163"/>
                  <a:gd name="connsiteX3" fmla="*/ 154678 w 2110153"/>
                  <a:gd name="connsiteY3" fmla="*/ 887407 h 988163"/>
                  <a:gd name="connsiteX0" fmla="*/ 154678 w 2132183"/>
                  <a:gd name="connsiteY0" fmla="*/ 887795 h 926900"/>
                  <a:gd name="connsiteX1" fmla="*/ 0 w 2132183"/>
                  <a:gd name="connsiteY1" fmla="*/ 2590 h 926900"/>
                  <a:gd name="connsiteX2" fmla="*/ 872390 w 2132183"/>
                  <a:gd name="connsiteY2" fmla="*/ 892602 h 926900"/>
                  <a:gd name="connsiteX3" fmla="*/ 154678 w 2132183"/>
                  <a:gd name="connsiteY3" fmla="*/ 887795 h 926900"/>
                  <a:gd name="connsiteX0" fmla="*/ 360461 w 2132183"/>
                  <a:gd name="connsiteY0" fmla="*/ 887795 h 926900"/>
                  <a:gd name="connsiteX1" fmla="*/ 0 w 2132183"/>
                  <a:gd name="connsiteY1" fmla="*/ 2590 h 926900"/>
                  <a:gd name="connsiteX2" fmla="*/ 872390 w 2132183"/>
                  <a:gd name="connsiteY2" fmla="*/ 892602 h 926900"/>
                  <a:gd name="connsiteX3" fmla="*/ 360461 w 2132183"/>
                  <a:gd name="connsiteY3" fmla="*/ 887795 h 926900"/>
                  <a:gd name="connsiteX0" fmla="*/ 360461 w 2141130"/>
                  <a:gd name="connsiteY0" fmla="*/ 885682 h 890489"/>
                  <a:gd name="connsiteX1" fmla="*/ 0 w 2141130"/>
                  <a:gd name="connsiteY1" fmla="*/ 477 h 890489"/>
                  <a:gd name="connsiteX2" fmla="*/ 2128028 w 2141130"/>
                  <a:gd name="connsiteY2" fmla="*/ 763617 h 890489"/>
                  <a:gd name="connsiteX3" fmla="*/ 872390 w 2141130"/>
                  <a:gd name="connsiteY3" fmla="*/ 890489 h 890489"/>
                  <a:gd name="connsiteX4" fmla="*/ 360461 w 2141130"/>
                  <a:gd name="connsiteY4" fmla="*/ 885682 h 890489"/>
                  <a:gd name="connsiteX0" fmla="*/ 360461 w 2132557"/>
                  <a:gd name="connsiteY0" fmla="*/ 885788 h 920111"/>
                  <a:gd name="connsiteX1" fmla="*/ 0 w 2132557"/>
                  <a:gd name="connsiteY1" fmla="*/ 583 h 920111"/>
                  <a:gd name="connsiteX2" fmla="*/ 2128028 w 2132557"/>
                  <a:gd name="connsiteY2" fmla="*/ 763723 h 920111"/>
                  <a:gd name="connsiteX3" fmla="*/ 872390 w 2132557"/>
                  <a:gd name="connsiteY3" fmla="*/ 890595 h 920111"/>
                  <a:gd name="connsiteX4" fmla="*/ 360461 w 2132557"/>
                  <a:gd name="connsiteY4" fmla="*/ 885788 h 920111"/>
                  <a:gd name="connsiteX0" fmla="*/ 360461 w 2196173"/>
                  <a:gd name="connsiteY0" fmla="*/ 885805 h 911802"/>
                  <a:gd name="connsiteX1" fmla="*/ 0 w 2196173"/>
                  <a:gd name="connsiteY1" fmla="*/ 600 h 911802"/>
                  <a:gd name="connsiteX2" fmla="*/ 2191892 w 2196173"/>
                  <a:gd name="connsiteY2" fmla="*/ 747903 h 911802"/>
                  <a:gd name="connsiteX3" fmla="*/ 872390 w 2196173"/>
                  <a:gd name="connsiteY3" fmla="*/ 890612 h 911802"/>
                  <a:gd name="connsiteX4" fmla="*/ 360461 w 2196173"/>
                  <a:gd name="connsiteY4" fmla="*/ 885805 h 911802"/>
                  <a:gd name="connsiteX0" fmla="*/ 360461 w 2204340"/>
                  <a:gd name="connsiteY0" fmla="*/ 885968 h 956528"/>
                  <a:gd name="connsiteX1" fmla="*/ 0 w 2204340"/>
                  <a:gd name="connsiteY1" fmla="*/ 763 h 956528"/>
                  <a:gd name="connsiteX2" fmla="*/ 2191892 w 2204340"/>
                  <a:gd name="connsiteY2" fmla="*/ 748066 h 956528"/>
                  <a:gd name="connsiteX3" fmla="*/ 872390 w 2204340"/>
                  <a:gd name="connsiteY3" fmla="*/ 890775 h 956528"/>
                  <a:gd name="connsiteX4" fmla="*/ 360461 w 2204340"/>
                  <a:gd name="connsiteY4" fmla="*/ 885968 h 956528"/>
                  <a:gd name="connsiteX0" fmla="*/ 360461 w 2194305"/>
                  <a:gd name="connsiteY0" fmla="*/ 886015 h 966547"/>
                  <a:gd name="connsiteX1" fmla="*/ 0 w 2194305"/>
                  <a:gd name="connsiteY1" fmla="*/ 810 h 966547"/>
                  <a:gd name="connsiteX2" fmla="*/ 2191892 w 2194305"/>
                  <a:gd name="connsiteY2" fmla="*/ 748113 h 966547"/>
                  <a:gd name="connsiteX3" fmla="*/ 872390 w 2194305"/>
                  <a:gd name="connsiteY3" fmla="*/ 890822 h 966547"/>
                  <a:gd name="connsiteX4" fmla="*/ 360461 w 2194305"/>
                  <a:gd name="connsiteY4" fmla="*/ 886015 h 966547"/>
                  <a:gd name="connsiteX0" fmla="*/ 360461 w 2192934"/>
                  <a:gd name="connsiteY0" fmla="*/ 885845 h 924084"/>
                  <a:gd name="connsiteX1" fmla="*/ 0 w 2192934"/>
                  <a:gd name="connsiteY1" fmla="*/ 640 h 924084"/>
                  <a:gd name="connsiteX2" fmla="*/ 2191892 w 2192934"/>
                  <a:gd name="connsiteY2" fmla="*/ 747943 h 924084"/>
                  <a:gd name="connsiteX3" fmla="*/ 872390 w 2192934"/>
                  <a:gd name="connsiteY3" fmla="*/ 890652 h 924084"/>
                  <a:gd name="connsiteX4" fmla="*/ 360461 w 2192934"/>
                  <a:gd name="connsiteY4" fmla="*/ 885845 h 924084"/>
                  <a:gd name="connsiteX0" fmla="*/ 360461 w 2193184"/>
                  <a:gd name="connsiteY0" fmla="*/ 885845 h 924084"/>
                  <a:gd name="connsiteX1" fmla="*/ 0 w 2193184"/>
                  <a:gd name="connsiteY1" fmla="*/ 640 h 924084"/>
                  <a:gd name="connsiteX2" fmla="*/ 2191892 w 2193184"/>
                  <a:gd name="connsiteY2" fmla="*/ 747943 h 924084"/>
                  <a:gd name="connsiteX3" fmla="*/ 872390 w 2193184"/>
                  <a:gd name="connsiteY3" fmla="*/ 890652 h 924084"/>
                  <a:gd name="connsiteX4" fmla="*/ 360461 w 2193184"/>
                  <a:gd name="connsiteY4" fmla="*/ 885845 h 924084"/>
                  <a:gd name="connsiteX0" fmla="*/ 360461 w 2193184"/>
                  <a:gd name="connsiteY0" fmla="*/ 885845 h 924084"/>
                  <a:gd name="connsiteX1" fmla="*/ 0 w 2193184"/>
                  <a:gd name="connsiteY1" fmla="*/ 640 h 924084"/>
                  <a:gd name="connsiteX2" fmla="*/ 2191892 w 2193184"/>
                  <a:gd name="connsiteY2" fmla="*/ 747943 h 924084"/>
                  <a:gd name="connsiteX3" fmla="*/ 872390 w 2193184"/>
                  <a:gd name="connsiteY3" fmla="*/ 890652 h 924084"/>
                  <a:gd name="connsiteX4" fmla="*/ 360461 w 2193184"/>
                  <a:gd name="connsiteY4" fmla="*/ 885845 h 924084"/>
                  <a:gd name="connsiteX0" fmla="*/ 360461 w 2193616"/>
                  <a:gd name="connsiteY0" fmla="*/ 885845 h 938869"/>
                  <a:gd name="connsiteX1" fmla="*/ 0 w 2193616"/>
                  <a:gd name="connsiteY1" fmla="*/ 640 h 938869"/>
                  <a:gd name="connsiteX2" fmla="*/ 2191892 w 2193616"/>
                  <a:gd name="connsiteY2" fmla="*/ 747943 h 938869"/>
                  <a:gd name="connsiteX3" fmla="*/ 360461 w 2193616"/>
                  <a:gd name="connsiteY3" fmla="*/ 885845 h 938869"/>
                  <a:gd name="connsiteX0" fmla="*/ 360461 w 2192634"/>
                  <a:gd name="connsiteY0" fmla="*/ 885856 h 980581"/>
                  <a:gd name="connsiteX1" fmla="*/ 0 w 2192634"/>
                  <a:gd name="connsiteY1" fmla="*/ 651 h 980581"/>
                  <a:gd name="connsiteX2" fmla="*/ 2191892 w 2192634"/>
                  <a:gd name="connsiteY2" fmla="*/ 747954 h 980581"/>
                  <a:gd name="connsiteX3" fmla="*/ 360461 w 2192634"/>
                  <a:gd name="connsiteY3" fmla="*/ 885856 h 980581"/>
                  <a:gd name="connsiteX0" fmla="*/ 516576 w 2195706"/>
                  <a:gd name="connsiteY0" fmla="*/ 885698 h 938722"/>
                  <a:gd name="connsiteX1" fmla="*/ 0 w 2195706"/>
                  <a:gd name="connsiteY1" fmla="*/ 490 h 938722"/>
                  <a:gd name="connsiteX2" fmla="*/ 2191892 w 2195706"/>
                  <a:gd name="connsiteY2" fmla="*/ 747793 h 938722"/>
                  <a:gd name="connsiteX3" fmla="*/ 516576 w 2195706"/>
                  <a:gd name="connsiteY3" fmla="*/ 885698 h 938722"/>
                  <a:gd name="connsiteX0" fmla="*/ 516576 w 2195706"/>
                  <a:gd name="connsiteY0" fmla="*/ 743269 h 792089"/>
                  <a:gd name="connsiteX1" fmla="*/ 0 w 2195706"/>
                  <a:gd name="connsiteY1" fmla="*/ 602 h 792089"/>
                  <a:gd name="connsiteX2" fmla="*/ 2191892 w 2195706"/>
                  <a:gd name="connsiteY2" fmla="*/ 605364 h 792089"/>
                  <a:gd name="connsiteX3" fmla="*/ 516576 w 2195706"/>
                  <a:gd name="connsiteY3" fmla="*/ 743269 h 792089"/>
                  <a:gd name="connsiteX0" fmla="*/ 410139 w 2194177"/>
                  <a:gd name="connsiteY0" fmla="*/ 759113 h 805514"/>
                  <a:gd name="connsiteX1" fmla="*/ 0 w 2194177"/>
                  <a:gd name="connsiteY1" fmla="*/ 604 h 805514"/>
                  <a:gd name="connsiteX2" fmla="*/ 2191892 w 2194177"/>
                  <a:gd name="connsiteY2" fmla="*/ 605366 h 805514"/>
                  <a:gd name="connsiteX3" fmla="*/ 410139 w 2194177"/>
                  <a:gd name="connsiteY3" fmla="*/ 759113 h 805514"/>
                  <a:gd name="connsiteX0" fmla="*/ 410139 w 2192112"/>
                  <a:gd name="connsiteY0" fmla="*/ 759223 h 820409"/>
                  <a:gd name="connsiteX1" fmla="*/ 0 w 2192112"/>
                  <a:gd name="connsiteY1" fmla="*/ 714 h 820409"/>
                  <a:gd name="connsiteX2" fmla="*/ 2191892 w 2192112"/>
                  <a:gd name="connsiteY2" fmla="*/ 605476 h 820409"/>
                  <a:gd name="connsiteX3" fmla="*/ 410139 w 2192112"/>
                  <a:gd name="connsiteY3" fmla="*/ 759223 h 820409"/>
                  <a:gd name="connsiteX0" fmla="*/ 410139 w 2191892"/>
                  <a:gd name="connsiteY0" fmla="*/ 761016 h 822202"/>
                  <a:gd name="connsiteX1" fmla="*/ 0 w 2191892"/>
                  <a:gd name="connsiteY1" fmla="*/ 2507 h 822202"/>
                  <a:gd name="connsiteX2" fmla="*/ 2191892 w 2191892"/>
                  <a:gd name="connsiteY2" fmla="*/ 607269 h 822202"/>
                  <a:gd name="connsiteX3" fmla="*/ 410139 w 2191892"/>
                  <a:gd name="connsiteY3" fmla="*/ 761016 h 822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1892" h="822202">
                    <a:moveTo>
                      <a:pt x="410139" y="761016"/>
                    </a:moveTo>
                    <a:lnTo>
                      <a:pt x="0" y="2507"/>
                    </a:lnTo>
                    <a:cubicBezTo>
                      <a:pt x="294595" y="-17837"/>
                      <a:pt x="2052576" y="76984"/>
                      <a:pt x="2191892" y="607269"/>
                    </a:cubicBezTo>
                    <a:cubicBezTo>
                      <a:pt x="2168001" y="812877"/>
                      <a:pt x="775454" y="885566"/>
                      <a:pt x="410139" y="7610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96" name="正方形/長方形 1295">
                <a:extLst>
                  <a:ext uri="{FF2B5EF4-FFF2-40B4-BE49-F238E27FC236}">
                    <a16:creationId xmlns:a16="http://schemas.microsoft.com/office/drawing/2014/main" id="{331FB843-5EBA-A338-52B6-F0C4D45E68C4}"/>
                  </a:ext>
                </a:extLst>
              </p:cNvPr>
              <p:cNvSpPr/>
              <p:nvPr/>
            </p:nvSpPr>
            <p:spPr>
              <a:xfrm flipH="1">
                <a:off x="3701010" y="3913909"/>
                <a:ext cx="59782" cy="76725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76" name="グループ化 1275">
              <a:extLst>
                <a:ext uri="{FF2B5EF4-FFF2-40B4-BE49-F238E27FC236}">
                  <a16:creationId xmlns:a16="http://schemas.microsoft.com/office/drawing/2014/main" id="{74D8A77B-1FEC-0A69-B605-748D277E2C29}"/>
                </a:ext>
              </a:extLst>
            </p:cNvPr>
            <p:cNvGrpSpPr/>
            <p:nvPr/>
          </p:nvGrpSpPr>
          <p:grpSpPr>
            <a:xfrm rot="1244080">
              <a:off x="1748247" y="5127236"/>
              <a:ext cx="562889" cy="432165"/>
              <a:chOff x="3890569" y="4905122"/>
              <a:chExt cx="562889" cy="432165"/>
            </a:xfrm>
          </p:grpSpPr>
          <p:sp>
            <p:nvSpPr>
              <p:cNvPr id="1293" name="フリーフォーム: 図形 1292">
                <a:extLst>
                  <a:ext uri="{FF2B5EF4-FFF2-40B4-BE49-F238E27FC236}">
                    <a16:creationId xmlns:a16="http://schemas.microsoft.com/office/drawing/2014/main" id="{817B9E50-05F4-7233-2DFD-7628AABEDBE1}"/>
                  </a:ext>
                </a:extLst>
              </p:cNvPr>
              <p:cNvSpPr/>
              <p:nvPr/>
            </p:nvSpPr>
            <p:spPr bwMode="auto">
              <a:xfrm rot="20241421" flipH="1">
                <a:off x="3890569" y="4905122"/>
                <a:ext cx="434050" cy="432165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432165">
                    <a:moveTo>
                      <a:pt x="267288" y="0"/>
                    </a:moveTo>
                    <a:lnTo>
                      <a:pt x="267288" y="273752"/>
                    </a:lnTo>
                    <a:lnTo>
                      <a:pt x="82301" y="273752"/>
                    </a:lnTo>
                    <a:cubicBezTo>
                      <a:pt x="36848" y="273752"/>
                      <a:pt x="0" y="309214"/>
                      <a:pt x="0" y="352958"/>
                    </a:cubicBezTo>
                    <a:lnTo>
                      <a:pt x="0" y="404924"/>
                    </a:lnTo>
                    <a:cubicBezTo>
                      <a:pt x="0" y="419970"/>
                      <a:pt x="12672" y="432165"/>
                      <a:pt x="28305" y="432165"/>
                    </a:cubicBezTo>
                    <a:lnTo>
                      <a:pt x="385934" y="432165"/>
                    </a:lnTo>
                    <a:lnTo>
                      <a:pt x="405745" y="432165"/>
                    </a:lnTo>
                    <a:cubicBezTo>
                      <a:pt x="421378" y="432165"/>
                      <a:pt x="434050" y="419970"/>
                      <a:pt x="434050" y="404924"/>
                    </a:cubicBezTo>
                    <a:lnTo>
                      <a:pt x="425865" y="273752"/>
                    </a:lnTo>
                    <a:lnTo>
                      <a:pt x="425865" y="1"/>
                    </a:lnTo>
                    <a:lnTo>
                      <a:pt x="267288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94" name="フリーフォーム: 図形 1293">
                <a:extLst>
                  <a:ext uri="{FF2B5EF4-FFF2-40B4-BE49-F238E27FC236}">
                    <a16:creationId xmlns:a16="http://schemas.microsoft.com/office/drawing/2014/main" id="{6D3E82B0-55F9-F8A5-E1B0-39B3975D9D49}"/>
                  </a:ext>
                </a:extLst>
              </p:cNvPr>
              <p:cNvSpPr/>
              <p:nvPr/>
            </p:nvSpPr>
            <p:spPr bwMode="auto">
              <a:xfrm rot="20241421" flipH="1">
                <a:off x="3964891" y="5283161"/>
                <a:ext cx="488567" cy="45719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277" name="フリーフォーム: 図形 1276">
              <a:extLst>
                <a:ext uri="{FF2B5EF4-FFF2-40B4-BE49-F238E27FC236}">
                  <a16:creationId xmlns:a16="http://schemas.microsoft.com/office/drawing/2014/main" id="{46035D70-7453-CB2E-0105-9C08EA29A673}"/>
                </a:ext>
              </a:extLst>
            </p:cNvPr>
            <p:cNvSpPr/>
            <p:nvPr/>
          </p:nvSpPr>
          <p:spPr bwMode="auto">
            <a:xfrm rot="16200000" flipH="1">
              <a:off x="2206062" y="1080686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78" name="月 1277">
              <a:extLst>
                <a:ext uri="{FF2B5EF4-FFF2-40B4-BE49-F238E27FC236}">
                  <a16:creationId xmlns:a16="http://schemas.microsoft.com/office/drawing/2014/main" id="{787D960A-3792-5F12-CCBD-B8E2F12F5F25}"/>
                </a:ext>
              </a:extLst>
            </p:cNvPr>
            <p:cNvSpPr/>
            <p:nvPr/>
          </p:nvSpPr>
          <p:spPr>
            <a:xfrm rot="19800000" flipH="1">
              <a:off x="2386354" y="1191957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9" name="フリーフォーム: 図形 1278">
              <a:extLst>
                <a:ext uri="{FF2B5EF4-FFF2-40B4-BE49-F238E27FC236}">
                  <a16:creationId xmlns:a16="http://schemas.microsoft.com/office/drawing/2014/main" id="{74B1E9F3-0072-747B-131A-A2B734CCF0E1}"/>
                </a:ext>
              </a:extLst>
            </p:cNvPr>
            <p:cNvSpPr/>
            <p:nvPr/>
          </p:nvSpPr>
          <p:spPr bwMode="auto">
            <a:xfrm rot="5400000">
              <a:off x="-357509" y="1080686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80" name="月 1279">
              <a:extLst>
                <a:ext uri="{FF2B5EF4-FFF2-40B4-BE49-F238E27FC236}">
                  <a16:creationId xmlns:a16="http://schemas.microsoft.com/office/drawing/2014/main" id="{136D7BEB-2539-181A-7D32-A8C793608CEF}"/>
                </a:ext>
              </a:extLst>
            </p:cNvPr>
            <p:cNvSpPr/>
            <p:nvPr/>
          </p:nvSpPr>
          <p:spPr>
            <a:xfrm rot="1800000">
              <a:off x="493717" y="1191956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1" name="楕円 1280">
              <a:extLst>
                <a:ext uri="{FF2B5EF4-FFF2-40B4-BE49-F238E27FC236}">
                  <a16:creationId xmlns:a16="http://schemas.microsoft.com/office/drawing/2014/main" id="{EC5B1A43-D470-AF71-83B2-C83F5D39CE43}"/>
                </a:ext>
              </a:extLst>
            </p:cNvPr>
            <p:cNvSpPr/>
            <p:nvPr/>
          </p:nvSpPr>
          <p:spPr bwMode="auto">
            <a:xfrm>
              <a:off x="546703" y="112014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82" name="楕円 1281">
              <a:extLst>
                <a:ext uri="{FF2B5EF4-FFF2-40B4-BE49-F238E27FC236}">
                  <a16:creationId xmlns:a16="http://schemas.microsoft.com/office/drawing/2014/main" id="{CC145D88-04AA-28C5-F0F6-975B70560137}"/>
                </a:ext>
              </a:extLst>
            </p:cNvPr>
            <p:cNvSpPr/>
            <p:nvPr/>
          </p:nvSpPr>
          <p:spPr bwMode="auto">
            <a:xfrm>
              <a:off x="857763" y="112014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83" name="グループ化 1282">
              <a:extLst>
                <a:ext uri="{FF2B5EF4-FFF2-40B4-BE49-F238E27FC236}">
                  <a16:creationId xmlns:a16="http://schemas.microsoft.com/office/drawing/2014/main" id="{D0F62EED-41C7-410F-A916-90B615DAD5A9}"/>
                </a:ext>
              </a:extLst>
            </p:cNvPr>
            <p:cNvGrpSpPr/>
            <p:nvPr/>
          </p:nvGrpSpPr>
          <p:grpSpPr>
            <a:xfrm rot="20355920" flipH="1">
              <a:off x="1021133" y="5127235"/>
              <a:ext cx="562889" cy="432165"/>
              <a:chOff x="3890569" y="4905122"/>
              <a:chExt cx="562889" cy="432165"/>
            </a:xfrm>
          </p:grpSpPr>
          <p:sp>
            <p:nvSpPr>
              <p:cNvPr id="1291" name="フリーフォーム: 図形 1290">
                <a:extLst>
                  <a:ext uri="{FF2B5EF4-FFF2-40B4-BE49-F238E27FC236}">
                    <a16:creationId xmlns:a16="http://schemas.microsoft.com/office/drawing/2014/main" id="{1107FF25-E75E-DD4C-08C3-56298390CC3A}"/>
                  </a:ext>
                </a:extLst>
              </p:cNvPr>
              <p:cNvSpPr/>
              <p:nvPr/>
            </p:nvSpPr>
            <p:spPr bwMode="auto">
              <a:xfrm rot="20241421" flipH="1">
                <a:off x="3890569" y="4905122"/>
                <a:ext cx="434050" cy="432165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432165">
                    <a:moveTo>
                      <a:pt x="267288" y="0"/>
                    </a:moveTo>
                    <a:lnTo>
                      <a:pt x="267288" y="273752"/>
                    </a:lnTo>
                    <a:lnTo>
                      <a:pt x="82301" y="273752"/>
                    </a:lnTo>
                    <a:cubicBezTo>
                      <a:pt x="36848" y="273752"/>
                      <a:pt x="0" y="309214"/>
                      <a:pt x="0" y="352958"/>
                    </a:cubicBezTo>
                    <a:lnTo>
                      <a:pt x="0" y="404924"/>
                    </a:lnTo>
                    <a:cubicBezTo>
                      <a:pt x="0" y="419970"/>
                      <a:pt x="12672" y="432165"/>
                      <a:pt x="28305" y="432165"/>
                    </a:cubicBezTo>
                    <a:lnTo>
                      <a:pt x="385934" y="432165"/>
                    </a:lnTo>
                    <a:lnTo>
                      <a:pt x="405745" y="432165"/>
                    </a:lnTo>
                    <a:cubicBezTo>
                      <a:pt x="421378" y="432165"/>
                      <a:pt x="434050" y="419970"/>
                      <a:pt x="434050" y="404924"/>
                    </a:cubicBezTo>
                    <a:lnTo>
                      <a:pt x="425865" y="273752"/>
                    </a:lnTo>
                    <a:lnTo>
                      <a:pt x="425865" y="1"/>
                    </a:lnTo>
                    <a:lnTo>
                      <a:pt x="267288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92" name="フリーフォーム: 図形 1291">
                <a:extLst>
                  <a:ext uri="{FF2B5EF4-FFF2-40B4-BE49-F238E27FC236}">
                    <a16:creationId xmlns:a16="http://schemas.microsoft.com/office/drawing/2014/main" id="{7A73AE9C-EA50-E131-2F6C-2FF60A190E20}"/>
                  </a:ext>
                </a:extLst>
              </p:cNvPr>
              <p:cNvSpPr/>
              <p:nvPr/>
            </p:nvSpPr>
            <p:spPr bwMode="auto">
              <a:xfrm rot="20241421" flipH="1">
                <a:off x="3964891" y="5283161"/>
                <a:ext cx="488567" cy="45719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284" name="台形 57">
              <a:extLst>
                <a:ext uri="{FF2B5EF4-FFF2-40B4-BE49-F238E27FC236}">
                  <a16:creationId xmlns:a16="http://schemas.microsoft.com/office/drawing/2014/main" id="{66EA5037-DD8A-A3F0-36D3-DD2771770726}"/>
                </a:ext>
              </a:extLst>
            </p:cNvPr>
            <p:cNvSpPr/>
            <p:nvPr/>
          </p:nvSpPr>
          <p:spPr bwMode="auto">
            <a:xfrm rot="16200000" flipH="1">
              <a:off x="1268554" y="4169666"/>
              <a:ext cx="1961464" cy="659303"/>
            </a:xfrm>
            <a:custGeom>
              <a:avLst/>
              <a:gdLst>
                <a:gd name="connsiteX0" fmla="*/ 0 w 325971"/>
                <a:gd name="connsiteY0" fmla="*/ 694121 h 694121"/>
                <a:gd name="connsiteX1" fmla="*/ 123937 w 325971"/>
                <a:gd name="connsiteY1" fmla="*/ 0 h 694121"/>
                <a:gd name="connsiteX2" fmla="*/ 202034 w 325971"/>
                <a:gd name="connsiteY2" fmla="*/ 0 h 694121"/>
                <a:gd name="connsiteX3" fmla="*/ 325971 w 325971"/>
                <a:gd name="connsiteY3" fmla="*/ 694121 h 694121"/>
                <a:gd name="connsiteX4" fmla="*/ 0 w 325971"/>
                <a:gd name="connsiteY4" fmla="*/ 694121 h 694121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34046 w 1854617"/>
                <a:gd name="connsiteY0" fmla="*/ 885205 h 902178"/>
                <a:gd name="connsiteX1" fmla="*/ 0 w 1854617"/>
                <a:gd name="connsiteY1" fmla="*/ 0 h 902178"/>
                <a:gd name="connsiteX2" fmla="*/ 1854617 w 1854617"/>
                <a:gd name="connsiteY2" fmla="*/ 902178 h 902178"/>
                <a:gd name="connsiteX3" fmla="*/ 34046 w 1854617"/>
                <a:gd name="connsiteY3" fmla="*/ 885205 h 902178"/>
                <a:gd name="connsiteX0" fmla="*/ 34046 w 872390"/>
                <a:gd name="connsiteY0" fmla="*/ 885205 h 890012"/>
                <a:gd name="connsiteX1" fmla="*/ 0 w 872390"/>
                <a:gd name="connsiteY1" fmla="*/ 0 h 890012"/>
                <a:gd name="connsiteX2" fmla="*/ 872390 w 872390"/>
                <a:gd name="connsiteY2" fmla="*/ 890012 h 890012"/>
                <a:gd name="connsiteX3" fmla="*/ 34046 w 872390"/>
                <a:gd name="connsiteY3" fmla="*/ 885205 h 890012"/>
                <a:gd name="connsiteX0" fmla="*/ 34046 w 2082816"/>
                <a:gd name="connsiteY0" fmla="*/ 885205 h 890012"/>
                <a:gd name="connsiteX1" fmla="*/ 0 w 2082816"/>
                <a:gd name="connsiteY1" fmla="*/ 0 h 890012"/>
                <a:gd name="connsiteX2" fmla="*/ 872390 w 2082816"/>
                <a:gd name="connsiteY2" fmla="*/ 890012 h 890012"/>
                <a:gd name="connsiteX3" fmla="*/ 34046 w 2082816"/>
                <a:gd name="connsiteY3" fmla="*/ 885205 h 890012"/>
                <a:gd name="connsiteX0" fmla="*/ 34046 w 2098063"/>
                <a:gd name="connsiteY0" fmla="*/ 976490 h 981297"/>
                <a:gd name="connsiteX1" fmla="*/ 0 w 2098063"/>
                <a:gd name="connsiteY1" fmla="*/ 91285 h 981297"/>
                <a:gd name="connsiteX2" fmla="*/ 872390 w 2098063"/>
                <a:gd name="connsiteY2" fmla="*/ 981297 h 981297"/>
                <a:gd name="connsiteX3" fmla="*/ 34046 w 2098063"/>
                <a:gd name="connsiteY3" fmla="*/ 976490 h 981297"/>
                <a:gd name="connsiteX0" fmla="*/ 34046 w 2053915"/>
                <a:gd name="connsiteY0" fmla="*/ 908736 h 925726"/>
                <a:gd name="connsiteX1" fmla="*/ 0 w 2053915"/>
                <a:gd name="connsiteY1" fmla="*/ 23531 h 925726"/>
                <a:gd name="connsiteX2" fmla="*/ 872390 w 2053915"/>
                <a:gd name="connsiteY2" fmla="*/ 913543 h 925726"/>
                <a:gd name="connsiteX3" fmla="*/ 34046 w 2053915"/>
                <a:gd name="connsiteY3" fmla="*/ 908736 h 925726"/>
                <a:gd name="connsiteX0" fmla="*/ 154678 w 2053915"/>
                <a:gd name="connsiteY0" fmla="*/ 908736 h 925726"/>
                <a:gd name="connsiteX1" fmla="*/ 0 w 2053915"/>
                <a:gd name="connsiteY1" fmla="*/ 23531 h 925726"/>
                <a:gd name="connsiteX2" fmla="*/ 872390 w 2053915"/>
                <a:gd name="connsiteY2" fmla="*/ 913543 h 925726"/>
                <a:gd name="connsiteX3" fmla="*/ 154678 w 2053915"/>
                <a:gd name="connsiteY3" fmla="*/ 908736 h 925726"/>
                <a:gd name="connsiteX0" fmla="*/ 154678 w 2025533"/>
                <a:gd name="connsiteY0" fmla="*/ 904331 h 998160"/>
                <a:gd name="connsiteX1" fmla="*/ 0 w 2025533"/>
                <a:gd name="connsiteY1" fmla="*/ 19126 h 998160"/>
                <a:gd name="connsiteX2" fmla="*/ 872390 w 2025533"/>
                <a:gd name="connsiteY2" fmla="*/ 909138 h 998160"/>
                <a:gd name="connsiteX3" fmla="*/ 154678 w 2025533"/>
                <a:gd name="connsiteY3" fmla="*/ 904331 h 998160"/>
                <a:gd name="connsiteX0" fmla="*/ 154678 w 2110153"/>
                <a:gd name="connsiteY0" fmla="*/ 887407 h 988163"/>
                <a:gd name="connsiteX1" fmla="*/ 0 w 2110153"/>
                <a:gd name="connsiteY1" fmla="*/ 2202 h 988163"/>
                <a:gd name="connsiteX2" fmla="*/ 872390 w 2110153"/>
                <a:gd name="connsiteY2" fmla="*/ 892214 h 988163"/>
                <a:gd name="connsiteX3" fmla="*/ 154678 w 2110153"/>
                <a:gd name="connsiteY3" fmla="*/ 887407 h 988163"/>
                <a:gd name="connsiteX0" fmla="*/ 154678 w 2132183"/>
                <a:gd name="connsiteY0" fmla="*/ 887795 h 926900"/>
                <a:gd name="connsiteX1" fmla="*/ 0 w 2132183"/>
                <a:gd name="connsiteY1" fmla="*/ 2590 h 926900"/>
                <a:gd name="connsiteX2" fmla="*/ 872390 w 2132183"/>
                <a:gd name="connsiteY2" fmla="*/ 892602 h 926900"/>
                <a:gd name="connsiteX3" fmla="*/ 154678 w 2132183"/>
                <a:gd name="connsiteY3" fmla="*/ 887795 h 926900"/>
                <a:gd name="connsiteX0" fmla="*/ 360461 w 2132183"/>
                <a:gd name="connsiteY0" fmla="*/ 887795 h 926900"/>
                <a:gd name="connsiteX1" fmla="*/ 0 w 2132183"/>
                <a:gd name="connsiteY1" fmla="*/ 2590 h 926900"/>
                <a:gd name="connsiteX2" fmla="*/ 872390 w 2132183"/>
                <a:gd name="connsiteY2" fmla="*/ 892602 h 926900"/>
                <a:gd name="connsiteX3" fmla="*/ 360461 w 2132183"/>
                <a:gd name="connsiteY3" fmla="*/ 887795 h 926900"/>
                <a:gd name="connsiteX0" fmla="*/ 360461 w 2141130"/>
                <a:gd name="connsiteY0" fmla="*/ 885682 h 890489"/>
                <a:gd name="connsiteX1" fmla="*/ 0 w 2141130"/>
                <a:gd name="connsiteY1" fmla="*/ 477 h 890489"/>
                <a:gd name="connsiteX2" fmla="*/ 2128028 w 2141130"/>
                <a:gd name="connsiteY2" fmla="*/ 763617 h 890489"/>
                <a:gd name="connsiteX3" fmla="*/ 872390 w 2141130"/>
                <a:gd name="connsiteY3" fmla="*/ 890489 h 890489"/>
                <a:gd name="connsiteX4" fmla="*/ 360461 w 2141130"/>
                <a:gd name="connsiteY4" fmla="*/ 885682 h 890489"/>
                <a:gd name="connsiteX0" fmla="*/ 360461 w 2132557"/>
                <a:gd name="connsiteY0" fmla="*/ 885788 h 920111"/>
                <a:gd name="connsiteX1" fmla="*/ 0 w 2132557"/>
                <a:gd name="connsiteY1" fmla="*/ 583 h 920111"/>
                <a:gd name="connsiteX2" fmla="*/ 2128028 w 2132557"/>
                <a:gd name="connsiteY2" fmla="*/ 763723 h 920111"/>
                <a:gd name="connsiteX3" fmla="*/ 872390 w 2132557"/>
                <a:gd name="connsiteY3" fmla="*/ 890595 h 920111"/>
                <a:gd name="connsiteX4" fmla="*/ 360461 w 2132557"/>
                <a:gd name="connsiteY4" fmla="*/ 885788 h 920111"/>
                <a:gd name="connsiteX0" fmla="*/ 360461 w 2196173"/>
                <a:gd name="connsiteY0" fmla="*/ 885805 h 911802"/>
                <a:gd name="connsiteX1" fmla="*/ 0 w 2196173"/>
                <a:gd name="connsiteY1" fmla="*/ 600 h 911802"/>
                <a:gd name="connsiteX2" fmla="*/ 2191892 w 2196173"/>
                <a:gd name="connsiteY2" fmla="*/ 747903 h 911802"/>
                <a:gd name="connsiteX3" fmla="*/ 872390 w 2196173"/>
                <a:gd name="connsiteY3" fmla="*/ 890612 h 911802"/>
                <a:gd name="connsiteX4" fmla="*/ 360461 w 2196173"/>
                <a:gd name="connsiteY4" fmla="*/ 885805 h 911802"/>
                <a:gd name="connsiteX0" fmla="*/ 360461 w 2204340"/>
                <a:gd name="connsiteY0" fmla="*/ 885968 h 956528"/>
                <a:gd name="connsiteX1" fmla="*/ 0 w 2204340"/>
                <a:gd name="connsiteY1" fmla="*/ 763 h 956528"/>
                <a:gd name="connsiteX2" fmla="*/ 2191892 w 2204340"/>
                <a:gd name="connsiteY2" fmla="*/ 748066 h 956528"/>
                <a:gd name="connsiteX3" fmla="*/ 872390 w 2204340"/>
                <a:gd name="connsiteY3" fmla="*/ 890775 h 956528"/>
                <a:gd name="connsiteX4" fmla="*/ 360461 w 2204340"/>
                <a:gd name="connsiteY4" fmla="*/ 885968 h 956528"/>
                <a:gd name="connsiteX0" fmla="*/ 360461 w 2194305"/>
                <a:gd name="connsiteY0" fmla="*/ 886015 h 966547"/>
                <a:gd name="connsiteX1" fmla="*/ 0 w 2194305"/>
                <a:gd name="connsiteY1" fmla="*/ 810 h 966547"/>
                <a:gd name="connsiteX2" fmla="*/ 2191892 w 2194305"/>
                <a:gd name="connsiteY2" fmla="*/ 748113 h 966547"/>
                <a:gd name="connsiteX3" fmla="*/ 872390 w 2194305"/>
                <a:gd name="connsiteY3" fmla="*/ 890822 h 966547"/>
                <a:gd name="connsiteX4" fmla="*/ 360461 w 2194305"/>
                <a:gd name="connsiteY4" fmla="*/ 886015 h 966547"/>
                <a:gd name="connsiteX0" fmla="*/ 360461 w 2192934"/>
                <a:gd name="connsiteY0" fmla="*/ 885845 h 924084"/>
                <a:gd name="connsiteX1" fmla="*/ 0 w 2192934"/>
                <a:gd name="connsiteY1" fmla="*/ 640 h 924084"/>
                <a:gd name="connsiteX2" fmla="*/ 2191892 w 2192934"/>
                <a:gd name="connsiteY2" fmla="*/ 747943 h 924084"/>
                <a:gd name="connsiteX3" fmla="*/ 872390 w 2192934"/>
                <a:gd name="connsiteY3" fmla="*/ 890652 h 924084"/>
                <a:gd name="connsiteX4" fmla="*/ 360461 w 2192934"/>
                <a:gd name="connsiteY4" fmla="*/ 885845 h 924084"/>
                <a:gd name="connsiteX0" fmla="*/ 360461 w 2193184"/>
                <a:gd name="connsiteY0" fmla="*/ 885845 h 924084"/>
                <a:gd name="connsiteX1" fmla="*/ 0 w 2193184"/>
                <a:gd name="connsiteY1" fmla="*/ 640 h 924084"/>
                <a:gd name="connsiteX2" fmla="*/ 2191892 w 2193184"/>
                <a:gd name="connsiteY2" fmla="*/ 747943 h 924084"/>
                <a:gd name="connsiteX3" fmla="*/ 872390 w 2193184"/>
                <a:gd name="connsiteY3" fmla="*/ 890652 h 924084"/>
                <a:gd name="connsiteX4" fmla="*/ 360461 w 2193184"/>
                <a:gd name="connsiteY4" fmla="*/ 885845 h 924084"/>
                <a:gd name="connsiteX0" fmla="*/ 360461 w 2193184"/>
                <a:gd name="connsiteY0" fmla="*/ 885845 h 924084"/>
                <a:gd name="connsiteX1" fmla="*/ 0 w 2193184"/>
                <a:gd name="connsiteY1" fmla="*/ 640 h 924084"/>
                <a:gd name="connsiteX2" fmla="*/ 2191892 w 2193184"/>
                <a:gd name="connsiteY2" fmla="*/ 747943 h 924084"/>
                <a:gd name="connsiteX3" fmla="*/ 872390 w 2193184"/>
                <a:gd name="connsiteY3" fmla="*/ 890652 h 924084"/>
                <a:gd name="connsiteX4" fmla="*/ 360461 w 2193184"/>
                <a:gd name="connsiteY4" fmla="*/ 885845 h 924084"/>
                <a:gd name="connsiteX0" fmla="*/ 360461 w 2193616"/>
                <a:gd name="connsiteY0" fmla="*/ 885845 h 938869"/>
                <a:gd name="connsiteX1" fmla="*/ 0 w 2193616"/>
                <a:gd name="connsiteY1" fmla="*/ 640 h 938869"/>
                <a:gd name="connsiteX2" fmla="*/ 2191892 w 2193616"/>
                <a:gd name="connsiteY2" fmla="*/ 747943 h 938869"/>
                <a:gd name="connsiteX3" fmla="*/ 360461 w 2193616"/>
                <a:gd name="connsiteY3" fmla="*/ 885845 h 938869"/>
                <a:gd name="connsiteX0" fmla="*/ 360461 w 2192634"/>
                <a:gd name="connsiteY0" fmla="*/ 885856 h 980581"/>
                <a:gd name="connsiteX1" fmla="*/ 0 w 2192634"/>
                <a:gd name="connsiteY1" fmla="*/ 651 h 980581"/>
                <a:gd name="connsiteX2" fmla="*/ 2191892 w 2192634"/>
                <a:gd name="connsiteY2" fmla="*/ 747954 h 980581"/>
                <a:gd name="connsiteX3" fmla="*/ 360461 w 2192634"/>
                <a:gd name="connsiteY3" fmla="*/ 885856 h 980581"/>
                <a:gd name="connsiteX0" fmla="*/ 516576 w 2195706"/>
                <a:gd name="connsiteY0" fmla="*/ 885698 h 938722"/>
                <a:gd name="connsiteX1" fmla="*/ 0 w 2195706"/>
                <a:gd name="connsiteY1" fmla="*/ 490 h 938722"/>
                <a:gd name="connsiteX2" fmla="*/ 2191892 w 2195706"/>
                <a:gd name="connsiteY2" fmla="*/ 747793 h 938722"/>
                <a:gd name="connsiteX3" fmla="*/ 516576 w 2195706"/>
                <a:gd name="connsiteY3" fmla="*/ 885698 h 938722"/>
                <a:gd name="connsiteX0" fmla="*/ 516576 w 2195706"/>
                <a:gd name="connsiteY0" fmla="*/ 743269 h 792089"/>
                <a:gd name="connsiteX1" fmla="*/ 0 w 2195706"/>
                <a:gd name="connsiteY1" fmla="*/ 602 h 792089"/>
                <a:gd name="connsiteX2" fmla="*/ 2191892 w 2195706"/>
                <a:gd name="connsiteY2" fmla="*/ 605364 h 792089"/>
                <a:gd name="connsiteX3" fmla="*/ 516576 w 2195706"/>
                <a:gd name="connsiteY3" fmla="*/ 743269 h 792089"/>
                <a:gd name="connsiteX0" fmla="*/ 410139 w 2194177"/>
                <a:gd name="connsiteY0" fmla="*/ 759113 h 805514"/>
                <a:gd name="connsiteX1" fmla="*/ 0 w 2194177"/>
                <a:gd name="connsiteY1" fmla="*/ 604 h 805514"/>
                <a:gd name="connsiteX2" fmla="*/ 2191892 w 2194177"/>
                <a:gd name="connsiteY2" fmla="*/ 605366 h 805514"/>
                <a:gd name="connsiteX3" fmla="*/ 410139 w 2194177"/>
                <a:gd name="connsiteY3" fmla="*/ 759113 h 805514"/>
                <a:gd name="connsiteX0" fmla="*/ 410139 w 2192112"/>
                <a:gd name="connsiteY0" fmla="*/ 759223 h 820409"/>
                <a:gd name="connsiteX1" fmla="*/ 0 w 2192112"/>
                <a:gd name="connsiteY1" fmla="*/ 714 h 820409"/>
                <a:gd name="connsiteX2" fmla="*/ 2191892 w 2192112"/>
                <a:gd name="connsiteY2" fmla="*/ 605476 h 820409"/>
                <a:gd name="connsiteX3" fmla="*/ 410139 w 2192112"/>
                <a:gd name="connsiteY3" fmla="*/ 759223 h 820409"/>
                <a:gd name="connsiteX0" fmla="*/ 410139 w 2191892"/>
                <a:gd name="connsiteY0" fmla="*/ 761016 h 822202"/>
                <a:gd name="connsiteX1" fmla="*/ 0 w 2191892"/>
                <a:gd name="connsiteY1" fmla="*/ 2507 h 822202"/>
                <a:gd name="connsiteX2" fmla="*/ 2191892 w 2191892"/>
                <a:gd name="connsiteY2" fmla="*/ 607269 h 822202"/>
                <a:gd name="connsiteX3" fmla="*/ 410139 w 2191892"/>
                <a:gd name="connsiteY3" fmla="*/ 761016 h 822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1892" h="822202">
                  <a:moveTo>
                    <a:pt x="410139" y="761016"/>
                  </a:moveTo>
                  <a:lnTo>
                    <a:pt x="0" y="2507"/>
                  </a:lnTo>
                  <a:cubicBezTo>
                    <a:pt x="294595" y="-17837"/>
                    <a:pt x="2052576" y="76984"/>
                    <a:pt x="2191892" y="607269"/>
                  </a:cubicBezTo>
                  <a:cubicBezTo>
                    <a:pt x="2168001" y="812877"/>
                    <a:pt x="775454" y="885566"/>
                    <a:pt x="410139" y="761016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85" name="正方形/長方形 1284">
              <a:extLst>
                <a:ext uri="{FF2B5EF4-FFF2-40B4-BE49-F238E27FC236}">
                  <a16:creationId xmlns:a16="http://schemas.microsoft.com/office/drawing/2014/main" id="{E5F07C93-A001-FE26-93D9-13918D84816A}"/>
                </a:ext>
              </a:extLst>
            </p:cNvPr>
            <p:cNvSpPr/>
            <p:nvPr/>
          </p:nvSpPr>
          <p:spPr>
            <a:xfrm flipH="1">
              <a:off x="2421217" y="3913909"/>
              <a:ext cx="59782" cy="76725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6" name="フリーフォーム: 図形 1285">
              <a:extLst>
                <a:ext uri="{FF2B5EF4-FFF2-40B4-BE49-F238E27FC236}">
                  <a16:creationId xmlns:a16="http://schemas.microsoft.com/office/drawing/2014/main" id="{727376FA-44D0-8C63-86C9-2476149D3454}"/>
                </a:ext>
              </a:extLst>
            </p:cNvPr>
            <p:cNvSpPr/>
            <p:nvPr/>
          </p:nvSpPr>
          <p:spPr bwMode="auto">
            <a:xfrm>
              <a:off x="1236497" y="3462892"/>
              <a:ext cx="811767" cy="748882"/>
            </a:xfrm>
            <a:custGeom>
              <a:avLst/>
              <a:gdLst>
                <a:gd name="connsiteX0" fmla="*/ 257582 w 811767"/>
                <a:gd name="connsiteY0" fmla="*/ 0 h 915529"/>
                <a:gd name="connsiteX1" fmla="*/ 554185 w 811767"/>
                <a:gd name="connsiteY1" fmla="*/ 0 h 915529"/>
                <a:gd name="connsiteX2" fmla="*/ 811767 w 811767"/>
                <a:gd name="connsiteY2" fmla="*/ 257582 h 915529"/>
                <a:gd name="connsiteX3" fmla="*/ 811767 w 811767"/>
                <a:gd name="connsiteY3" fmla="*/ 863805 h 915529"/>
                <a:gd name="connsiteX4" fmla="*/ 738460 w 811767"/>
                <a:gd name="connsiteY4" fmla="*/ 863805 h 915529"/>
                <a:gd name="connsiteX5" fmla="*/ 738460 w 811767"/>
                <a:gd name="connsiteY5" fmla="*/ 915529 h 915529"/>
                <a:gd name="connsiteX6" fmla="*/ 73308 w 811767"/>
                <a:gd name="connsiteY6" fmla="*/ 915529 h 915529"/>
                <a:gd name="connsiteX7" fmla="*/ 73308 w 811767"/>
                <a:gd name="connsiteY7" fmla="*/ 863805 h 915529"/>
                <a:gd name="connsiteX8" fmla="*/ 0 w 811767"/>
                <a:gd name="connsiteY8" fmla="*/ 863805 h 915529"/>
                <a:gd name="connsiteX9" fmla="*/ 0 w 811767"/>
                <a:gd name="connsiteY9" fmla="*/ 257582 h 915529"/>
                <a:gd name="connsiteX10" fmla="*/ 257582 w 811767"/>
                <a:gd name="connsiteY10" fmla="*/ 0 h 915529"/>
                <a:gd name="connsiteX0" fmla="*/ 257582 w 811767"/>
                <a:gd name="connsiteY0" fmla="*/ 0 h 915529"/>
                <a:gd name="connsiteX1" fmla="*/ 554185 w 811767"/>
                <a:gd name="connsiteY1" fmla="*/ 0 h 915529"/>
                <a:gd name="connsiteX2" fmla="*/ 811767 w 811767"/>
                <a:gd name="connsiteY2" fmla="*/ 257582 h 915529"/>
                <a:gd name="connsiteX3" fmla="*/ 811767 w 811767"/>
                <a:gd name="connsiteY3" fmla="*/ 863805 h 915529"/>
                <a:gd name="connsiteX4" fmla="*/ 738460 w 811767"/>
                <a:gd name="connsiteY4" fmla="*/ 863805 h 915529"/>
                <a:gd name="connsiteX5" fmla="*/ 738460 w 811767"/>
                <a:gd name="connsiteY5" fmla="*/ 915529 h 915529"/>
                <a:gd name="connsiteX6" fmla="*/ 73308 w 811767"/>
                <a:gd name="connsiteY6" fmla="*/ 915529 h 915529"/>
                <a:gd name="connsiteX7" fmla="*/ 73308 w 811767"/>
                <a:gd name="connsiteY7" fmla="*/ 863805 h 915529"/>
                <a:gd name="connsiteX8" fmla="*/ 0 w 811767"/>
                <a:gd name="connsiteY8" fmla="*/ 257582 h 915529"/>
                <a:gd name="connsiteX9" fmla="*/ 257582 w 811767"/>
                <a:gd name="connsiteY9" fmla="*/ 0 h 915529"/>
                <a:gd name="connsiteX0" fmla="*/ 257582 w 811767"/>
                <a:gd name="connsiteY0" fmla="*/ 0 h 915529"/>
                <a:gd name="connsiteX1" fmla="*/ 554185 w 811767"/>
                <a:gd name="connsiteY1" fmla="*/ 0 h 915529"/>
                <a:gd name="connsiteX2" fmla="*/ 811767 w 811767"/>
                <a:gd name="connsiteY2" fmla="*/ 257582 h 915529"/>
                <a:gd name="connsiteX3" fmla="*/ 811767 w 811767"/>
                <a:gd name="connsiteY3" fmla="*/ 863805 h 915529"/>
                <a:gd name="connsiteX4" fmla="*/ 738460 w 811767"/>
                <a:gd name="connsiteY4" fmla="*/ 863805 h 915529"/>
                <a:gd name="connsiteX5" fmla="*/ 738460 w 811767"/>
                <a:gd name="connsiteY5" fmla="*/ 915529 h 915529"/>
                <a:gd name="connsiteX6" fmla="*/ 73308 w 811767"/>
                <a:gd name="connsiteY6" fmla="*/ 915529 h 915529"/>
                <a:gd name="connsiteX7" fmla="*/ 0 w 811767"/>
                <a:gd name="connsiteY7" fmla="*/ 257582 h 915529"/>
                <a:gd name="connsiteX8" fmla="*/ 257582 w 811767"/>
                <a:gd name="connsiteY8" fmla="*/ 0 h 915529"/>
                <a:gd name="connsiteX0" fmla="*/ 257582 w 811767"/>
                <a:gd name="connsiteY0" fmla="*/ 0 h 915529"/>
                <a:gd name="connsiteX1" fmla="*/ 554185 w 811767"/>
                <a:gd name="connsiteY1" fmla="*/ 0 h 915529"/>
                <a:gd name="connsiteX2" fmla="*/ 811767 w 811767"/>
                <a:gd name="connsiteY2" fmla="*/ 257582 h 915529"/>
                <a:gd name="connsiteX3" fmla="*/ 811767 w 811767"/>
                <a:gd name="connsiteY3" fmla="*/ 863805 h 915529"/>
                <a:gd name="connsiteX4" fmla="*/ 738460 w 811767"/>
                <a:gd name="connsiteY4" fmla="*/ 915529 h 915529"/>
                <a:gd name="connsiteX5" fmla="*/ 73308 w 811767"/>
                <a:gd name="connsiteY5" fmla="*/ 915529 h 915529"/>
                <a:gd name="connsiteX6" fmla="*/ 0 w 811767"/>
                <a:gd name="connsiteY6" fmla="*/ 257582 h 915529"/>
                <a:gd name="connsiteX7" fmla="*/ 257582 w 811767"/>
                <a:gd name="connsiteY7" fmla="*/ 0 h 915529"/>
                <a:gd name="connsiteX0" fmla="*/ 257582 w 811767"/>
                <a:gd name="connsiteY0" fmla="*/ 0 h 915529"/>
                <a:gd name="connsiteX1" fmla="*/ 554185 w 811767"/>
                <a:gd name="connsiteY1" fmla="*/ 0 h 915529"/>
                <a:gd name="connsiteX2" fmla="*/ 811767 w 811767"/>
                <a:gd name="connsiteY2" fmla="*/ 257582 h 915529"/>
                <a:gd name="connsiteX3" fmla="*/ 738460 w 811767"/>
                <a:gd name="connsiteY3" fmla="*/ 915529 h 915529"/>
                <a:gd name="connsiteX4" fmla="*/ 73308 w 811767"/>
                <a:gd name="connsiteY4" fmla="*/ 915529 h 915529"/>
                <a:gd name="connsiteX5" fmla="*/ 0 w 811767"/>
                <a:gd name="connsiteY5" fmla="*/ 257582 h 915529"/>
                <a:gd name="connsiteX6" fmla="*/ 257582 w 811767"/>
                <a:gd name="connsiteY6" fmla="*/ 0 h 915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1767" h="915529">
                  <a:moveTo>
                    <a:pt x="257582" y="0"/>
                  </a:moveTo>
                  <a:lnTo>
                    <a:pt x="554185" y="0"/>
                  </a:lnTo>
                  <a:cubicBezTo>
                    <a:pt x="696444" y="0"/>
                    <a:pt x="811767" y="115323"/>
                    <a:pt x="811767" y="257582"/>
                  </a:cubicBezTo>
                  <a:lnTo>
                    <a:pt x="738460" y="915529"/>
                  </a:lnTo>
                  <a:lnTo>
                    <a:pt x="73308" y="915529"/>
                  </a:lnTo>
                  <a:lnTo>
                    <a:pt x="0" y="257582"/>
                  </a:lnTo>
                  <a:cubicBezTo>
                    <a:pt x="0" y="115323"/>
                    <a:pt x="115323" y="0"/>
                    <a:pt x="257582" y="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87" name="グループ化 1286">
              <a:extLst>
                <a:ext uri="{FF2B5EF4-FFF2-40B4-BE49-F238E27FC236}">
                  <a16:creationId xmlns:a16="http://schemas.microsoft.com/office/drawing/2014/main" id="{8AFF3E1F-F589-D4E4-29B8-367F9F1FE343}"/>
                </a:ext>
              </a:extLst>
            </p:cNvPr>
            <p:cNvGrpSpPr/>
            <p:nvPr/>
          </p:nvGrpSpPr>
          <p:grpSpPr>
            <a:xfrm>
              <a:off x="1085966" y="4082411"/>
              <a:ext cx="1112828" cy="1037627"/>
              <a:chOff x="2944822" y="4082411"/>
              <a:chExt cx="1112828" cy="1037627"/>
            </a:xfrm>
          </p:grpSpPr>
          <p:sp>
            <p:nvSpPr>
              <p:cNvPr id="1289" name="台形 1288">
                <a:extLst>
                  <a:ext uri="{FF2B5EF4-FFF2-40B4-BE49-F238E27FC236}">
                    <a16:creationId xmlns:a16="http://schemas.microsoft.com/office/drawing/2014/main" id="{0B74E330-0A3F-512C-7027-F9088813A6D3}"/>
                  </a:ext>
                </a:extLst>
              </p:cNvPr>
              <p:cNvSpPr/>
              <p:nvPr/>
            </p:nvSpPr>
            <p:spPr bwMode="auto">
              <a:xfrm rot="10800000" flipV="1">
                <a:off x="2944822" y="4231312"/>
                <a:ext cx="1112828" cy="888726"/>
              </a:xfrm>
              <a:prstGeom prst="trapezoid">
                <a:avLst>
                  <a:gd name="adj" fmla="val 23007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90" name="正方形/長方形 1289">
                <a:extLst>
                  <a:ext uri="{FF2B5EF4-FFF2-40B4-BE49-F238E27FC236}">
                    <a16:creationId xmlns:a16="http://schemas.microsoft.com/office/drawing/2014/main" id="{8D62377A-5A92-C928-61BB-ACFA0ACA6370}"/>
                  </a:ext>
                </a:extLst>
              </p:cNvPr>
              <p:cNvSpPr/>
              <p:nvPr/>
            </p:nvSpPr>
            <p:spPr>
              <a:xfrm>
                <a:off x="3144306" y="4082411"/>
                <a:ext cx="713857" cy="148901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288" name="フリーフォーム: 図形 1287">
              <a:extLst>
                <a:ext uri="{FF2B5EF4-FFF2-40B4-BE49-F238E27FC236}">
                  <a16:creationId xmlns:a16="http://schemas.microsoft.com/office/drawing/2014/main" id="{9F4D036B-AA88-D577-F2AE-A7DE69A2721C}"/>
                </a:ext>
              </a:extLst>
            </p:cNvPr>
            <p:cNvSpPr/>
            <p:nvPr/>
          </p:nvSpPr>
          <p:spPr bwMode="auto">
            <a:xfrm>
              <a:off x="672290" y="1234440"/>
              <a:ext cx="1902204" cy="2275620"/>
            </a:xfrm>
            <a:custGeom>
              <a:avLst/>
              <a:gdLst>
                <a:gd name="connsiteX0" fmla="*/ 951102 w 1902204"/>
                <a:gd name="connsiteY0" fmla="*/ 0 h 2088184"/>
                <a:gd name="connsiteX1" fmla="*/ 997040 w 1902204"/>
                <a:gd name="connsiteY1" fmla="*/ 2409 h 2088184"/>
                <a:gd name="connsiteX2" fmla="*/ 1902204 w 1902204"/>
                <a:gd name="connsiteY2" fmla="*/ 1044092 h 2088184"/>
                <a:gd name="connsiteX3" fmla="*/ 997040 w 1902204"/>
                <a:gd name="connsiteY3" fmla="*/ 2085775 h 2088184"/>
                <a:gd name="connsiteX4" fmla="*/ 951102 w 1902204"/>
                <a:gd name="connsiteY4" fmla="*/ 2088184 h 2088184"/>
                <a:gd name="connsiteX5" fmla="*/ 905164 w 1902204"/>
                <a:gd name="connsiteY5" fmla="*/ 2085775 h 2088184"/>
                <a:gd name="connsiteX6" fmla="*/ 0 w 1902204"/>
                <a:gd name="connsiteY6" fmla="*/ 1044092 h 2088184"/>
                <a:gd name="connsiteX7" fmla="*/ 905164 w 1902204"/>
                <a:gd name="connsiteY7" fmla="*/ 2409 h 208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2204" h="2088184">
                  <a:moveTo>
                    <a:pt x="951102" y="0"/>
                  </a:moveTo>
                  <a:lnTo>
                    <a:pt x="997040" y="2409"/>
                  </a:lnTo>
                  <a:cubicBezTo>
                    <a:pt x="1505457" y="56031"/>
                    <a:pt x="1902204" y="501944"/>
                    <a:pt x="1902204" y="1044092"/>
                  </a:cubicBezTo>
                  <a:cubicBezTo>
                    <a:pt x="1902204" y="1586240"/>
                    <a:pt x="1505457" y="2032154"/>
                    <a:pt x="997040" y="2085775"/>
                  </a:cubicBezTo>
                  <a:lnTo>
                    <a:pt x="951102" y="2088184"/>
                  </a:lnTo>
                  <a:lnTo>
                    <a:pt x="905164" y="2085775"/>
                  </a:lnTo>
                  <a:cubicBezTo>
                    <a:pt x="396747" y="2032154"/>
                    <a:pt x="0" y="1586240"/>
                    <a:pt x="0" y="1044092"/>
                  </a:cubicBezTo>
                  <a:cubicBezTo>
                    <a:pt x="0" y="501944"/>
                    <a:pt x="396747" y="56031"/>
                    <a:pt x="905164" y="2409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304" name="グループ化 1303">
            <a:extLst>
              <a:ext uri="{FF2B5EF4-FFF2-40B4-BE49-F238E27FC236}">
                <a16:creationId xmlns:a16="http://schemas.microsoft.com/office/drawing/2014/main" id="{F37DB182-5A99-F4AB-597E-D8A488C758D0}"/>
              </a:ext>
            </a:extLst>
          </p:cNvPr>
          <p:cNvGrpSpPr/>
          <p:nvPr/>
        </p:nvGrpSpPr>
        <p:grpSpPr>
          <a:xfrm>
            <a:off x="4021824" y="3935737"/>
            <a:ext cx="1925022" cy="2507030"/>
            <a:chOff x="3471374" y="1308690"/>
            <a:chExt cx="3263909" cy="4250711"/>
          </a:xfrm>
        </p:grpSpPr>
        <p:grpSp>
          <p:nvGrpSpPr>
            <p:cNvPr id="1305" name="グループ化 1304">
              <a:extLst>
                <a:ext uri="{FF2B5EF4-FFF2-40B4-BE49-F238E27FC236}">
                  <a16:creationId xmlns:a16="http://schemas.microsoft.com/office/drawing/2014/main" id="{F90CBABE-9949-A608-0366-406E7E5227AF}"/>
                </a:ext>
              </a:extLst>
            </p:cNvPr>
            <p:cNvGrpSpPr/>
            <p:nvPr/>
          </p:nvGrpSpPr>
          <p:grpSpPr>
            <a:xfrm rot="1244080">
              <a:off x="5204079" y="5127236"/>
              <a:ext cx="562889" cy="432165"/>
              <a:chOff x="3890569" y="4905122"/>
              <a:chExt cx="562889" cy="432165"/>
            </a:xfrm>
          </p:grpSpPr>
          <p:sp>
            <p:nvSpPr>
              <p:cNvPr id="1356" name="フリーフォーム: 図形 1355">
                <a:extLst>
                  <a:ext uri="{FF2B5EF4-FFF2-40B4-BE49-F238E27FC236}">
                    <a16:creationId xmlns:a16="http://schemas.microsoft.com/office/drawing/2014/main" id="{A04C3900-EEF2-350E-DF44-145A8CC62104}"/>
                  </a:ext>
                </a:extLst>
              </p:cNvPr>
              <p:cNvSpPr/>
              <p:nvPr/>
            </p:nvSpPr>
            <p:spPr bwMode="auto">
              <a:xfrm rot="20241421" flipH="1">
                <a:off x="3890569" y="4905122"/>
                <a:ext cx="434050" cy="432165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432165">
                    <a:moveTo>
                      <a:pt x="267288" y="0"/>
                    </a:moveTo>
                    <a:lnTo>
                      <a:pt x="267288" y="273752"/>
                    </a:lnTo>
                    <a:lnTo>
                      <a:pt x="82301" y="273752"/>
                    </a:lnTo>
                    <a:cubicBezTo>
                      <a:pt x="36848" y="273752"/>
                      <a:pt x="0" y="309214"/>
                      <a:pt x="0" y="352958"/>
                    </a:cubicBezTo>
                    <a:lnTo>
                      <a:pt x="0" y="404924"/>
                    </a:lnTo>
                    <a:cubicBezTo>
                      <a:pt x="0" y="419970"/>
                      <a:pt x="12672" y="432165"/>
                      <a:pt x="28305" y="432165"/>
                    </a:cubicBezTo>
                    <a:lnTo>
                      <a:pt x="385934" y="432165"/>
                    </a:lnTo>
                    <a:lnTo>
                      <a:pt x="405745" y="432165"/>
                    </a:lnTo>
                    <a:cubicBezTo>
                      <a:pt x="421378" y="432165"/>
                      <a:pt x="434050" y="419970"/>
                      <a:pt x="434050" y="404924"/>
                    </a:cubicBezTo>
                    <a:lnTo>
                      <a:pt x="425865" y="273752"/>
                    </a:lnTo>
                    <a:lnTo>
                      <a:pt x="425865" y="1"/>
                    </a:lnTo>
                    <a:lnTo>
                      <a:pt x="267288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57" name="フリーフォーム: 図形 1356">
                <a:extLst>
                  <a:ext uri="{FF2B5EF4-FFF2-40B4-BE49-F238E27FC236}">
                    <a16:creationId xmlns:a16="http://schemas.microsoft.com/office/drawing/2014/main" id="{07F6AFB7-E261-1CB4-D222-8C91D1648F53}"/>
                  </a:ext>
                </a:extLst>
              </p:cNvPr>
              <p:cNvSpPr/>
              <p:nvPr/>
            </p:nvSpPr>
            <p:spPr bwMode="auto">
              <a:xfrm rot="20241421" flipH="1">
                <a:off x="3964891" y="5283161"/>
                <a:ext cx="488567" cy="45719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306" name="フリーフォーム: 図形 1305">
              <a:extLst>
                <a:ext uri="{FF2B5EF4-FFF2-40B4-BE49-F238E27FC236}">
                  <a16:creationId xmlns:a16="http://schemas.microsoft.com/office/drawing/2014/main" id="{9977419B-F761-E6BE-F6BF-33B96E613D60}"/>
                </a:ext>
              </a:extLst>
            </p:cNvPr>
            <p:cNvSpPr/>
            <p:nvPr/>
          </p:nvSpPr>
          <p:spPr bwMode="auto">
            <a:xfrm>
              <a:off x="4939827" y="3149972"/>
              <a:ext cx="316773" cy="752462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307" name="グループ化 1306">
              <a:extLst>
                <a:ext uri="{FF2B5EF4-FFF2-40B4-BE49-F238E27FC236}">
                  <a16:creationId xmlns:a16="http://schemas.microsoft.com/office/drawing/2014/main" id="{F88F0293-7D45-FE4D-D782-60D2EED4167B}"/>
                </a:ext>
              </a:extLst>
            </p:cNvPr>
            <p:cNvGrpSpPr/>
            <p:nvPr/>
          </p:nvGrpSpPr>
          <p:grpSpPr>
            <a:xfrm rot="20355920" flipH="1">
              <a:off x="4476965" y="5127235"/>
              <a:ext cx="562889" cy="432165"/>
              <a:chOff x="3890569" y="4905122"/>
              <a:chExt cx="562889" cy="432165"/>
            </a:xfrm>
          </p:grpSpPr>
          <p:sp>
            <p:nvSpPr>
              <p:cNvPr id="1354" name="フリーフォーム: 図形 1353">
                <a:extLst>
                  <a:ext uri="{FF2B5EF4-FFF2-40B4-BE49-F238E27FC236}">
                    <a16:creationId xmlns:a16="http://schemas.microsoft.com/office/drawing/2014/main" id="{EB437CAF-6D18-23C1-C918-C4D1F04E0273}"/>
                  </a:ext>
                </a:extLst>
              </p:cNvPr>
              <p:cNvSpPr/>
              <p:nvPr/>
            </p:nvSpPr>
            <p:spPr bwMode="auto">
              <a:xfrm rot="20241421" flipH="1">
                <a:off x="3890569" y="4905122"/>
                <a:ext cx="434050" cy="432165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432165">
                    <a:moveTo>
                      <a:pt x="267288" y="0"/>
                    </a:moveTo>
                    <a:lnTo>
                      <a:pt x="267288" y="273752"/>
                    </a:lnTo>
                    <a:lnTo>
                      <a:pt x="82301" y="273752"/>
                    </a:lnTo>
                    <a:cubicBezTo>
                      <a:pt x="36848" y="273752"/>
                      <a:pt x="0" y="309214"/>
                      <a:pt x="0" y="352958"/>
                    </a:cubicBezTo>
                    <a:lnTo>
                      <a:pt x="0" y="404924"/>
                    </a:lnTo>
                    <a:cubicBezTo>
                      <a:pt x="0" y="419970"/>
                      <a:pt x="12672" y="432165"/>
                      <a:pt x="28305" y="432165"/>
                    </a:cubicBezTo>
                    <a:lnTo>
                      <a:pt x="385934" y="432165"/>
                    </a:lnTo>
                    <a:lnTo>
                      <a:pt x="405745" y="432165"/>
                    </a:lnTo>
                    <a:cubicBezTo>
                      <a:pt x="421378" y="432165"/>
                      <a:pt x="434050" y="419970"/>
                      <a:pt x="434050" y="404924"/>
                    </a:cubicBezTo>
                    <a:lnTo>
                      <a:pt x="425865" y="273752"/>
                    </a:lnTo>
                    <a:lnTo>
                      <a:pt x="425865" y="1"/>
                    </a:lnTo>
                    <a:lnTo>
                      <a:pt x="267288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55" name="フリーフォーム: 図形 1354">
                <a:extLst>
                  <a:ext uri="{FF2B5EF4-FFF2-40B4-BE49-F238E27FC236}">
                    <a16:creationId xmlns:a16="http://schemas.microsoft.com/office/drawing/2014/main" id="{9AC05DB3-8B89-44DA-FD11-5925AFBCBF96}"/>
                  </a:ext>
                </a:extLst>
              </p:cNvPr>
              <p:cNvSpPr/>
              <p:nvPr/>
            </p:nvSpPr>
            <p:spPr bwMode="auto">
              <a:xfrm rot="20241421" flipH="1">
                <a:off x="3964891" y="5283161"/>
                <a:ext cx="488567" cy="45719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1308" name="グループ化 1307">
              <a:extLst>
                <a:ext uri="{FF2B5EF4-FFF2-40B4-BE49-F238E27FC236}">
                  <a16:creationId xmlns:a16="http://schemas.microsoft.com/office/drawing/2014/main" id="{58F95CD9-BD82-532F-634F-F3BEFD193382}"/>
                </a:ext>
              </a:extLst>
            </p:cNvPr>
            <p:cNvGrpSpPr/>
            <p:nvPr/>
          </p:nvGrpSpPr>
          <p:grpSpPr>
            <a:xfrm>
              <a:off x="4692329" y="3385404"/>
              <a:ext cx="811767" cy="826370"/>
              <a:chOff x="3095353" y="3385404"/>
              <a:chExt cx="811767" cy="826370"/>
            </a:xfrm>
          </p:grpSpPr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71A47D21-EDE1-51B6-97F8-E68BCA969573}"/>
                  </a:ext>
                </a:extLst>
              </p:cNvPr>
              <p:cNvSpPr/>
              <p:nvPr/>
            </p:nvSpPr>
            <p:spPr bwMode="auto">
              <a:xfrm>
                <a:off x="3095353" y="3462892"/>
                <a:ext cx="811767" cy="748882"/>
              </a:xfrm>
              <a:custGeom>
                <a:avLst/>
                <a:gdLst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863805 h 915529"/>
                  <a:gd name="connsiteX9" fmla="*/ 0 w 811767"/>
                  <a:gd name="connsiteY9" fmla="*/ 257582 h 915529"/>
                  <a:gd name="connsiteX10" fmla="*/ 257582 w 811767"/>
                  <a:gd name="connsiteY10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257582 h 915529"/>
                  <a:gd name="connsiteX9" fmla="*/ 257582 w 811767"/>
                  <a:gd name="connsiteY9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0 w 811767"/>
                  <a:gd name="connsiteY7" fmla="*/ 257582 h 915529"/>
                  <a:gd name="connsiteX8" fmla="*/ 257582 w 811767"/>
                  <a:gd name="connsiteY8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915529 h 915529"/>
                  <a:gd name="connsiteX5" fmla="*/ 73308 w 811767"/>
                  <a:gd name="connsiteY5" fmla="*/ 915529 h 915529"/>
                  <a:gd name="connsiteX6" fmla="*/ 0 w 811767"/>
                  <a:gd name="connsiteY6" fmla="*/ 257582 h 915529"/>
                  <a:gd name="connsiteX7" fmla="*/ 257582 w 811767"/>
                  <a:gd name="connsiteY7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738460 w 811767"/>
                  <a:gd name="connsiteY3" fmla="*/ 915529 h 915529"/>
                  <a:gd name="connsiteX4" fmla="*/ 73308 w 811767"/>
                  <a:gd name="connsiteY4" fmla="*/ 915529 h 915529"/>
                  <a:gd name="connsiteX5" fmla="*/ 0 w 811767"/>
                  <a:gd name="connsiteY5" fmla="*/ 257582 h 915529"/>
                  <a:gd name="connsiteX6" fmla="*/ 257582 w 811767"/>
                  <a:gd name="connsiteY6" fmla="*/ 0 h 915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1767" h="915529">
                    <a:moveTo>
                      <a:pt x="257582" y="0"/>
                    </a:moveTo>
                    <a:lnTo>
                      <a:pt x="554185" y="0"/>
                    </a:lnTo>
                    <a:cubicBezTo>
                      <a:pt x="696444" y="0"/>
                      <a:pt x="811767" y="115323"/>
                      <a:pt x="811767" y="257582"/>
                    </a:cubicBezTo>
                    <a:lnTo>
                      <a:pt x="738460" y="915529"/>
                    </a:lnTo>
                    <a:lnTo>
                      <a:pt x="73308" y="915529"/>
                    </a:lnTo>
                    <a:lnTo>
                      <a:pt x="0" y="257582"/>
                    </a:lnTo>
                    <a:cubicBezTo>
                      <a:pt x="0" y="115323"/>
                      <a:pt x="115323" y="0"/>
                      <a:pt x="2575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351" name="グループ化 1350">
                <a:extLst>
                  <a:ext uri="{FF2B5EF4-FFF2-40B4-BE49-F238E27FC236}">
                    <a16:creationId xmlns:a16="http://schemas.microsoft.com/office/drawing/2014/main" id="{F2E66D89-B439-9EEE-EEE0-A2C811B7E4EF}"/>
                  </a:ext>
                </a:extLst>
              </p:cNvPr>
              <p:cNvGrpSpPr/>
              <p:nvPr/>
            </p:nvGrpSpPr>
            <p:grpSpPr>
              <a:xfrm flipH="1">
                <a:off x="3347680" y="3385404"/>
                <a:ext cx="288500" cy="748023"/>
                <a:chOff x="3359371" y="3385404"/>
                <a:chExt cx="288500" cy="748023"/>
              </a:xfrm>
            </p:grpSpPr>
            <p:sp>
              <p:nvSpPr>
                <p:cNvPr id="1352" name="フリーフォーム: 図形 1351">
                  <a:extLst>
                    <a:ext uri="{FF2B5EF4-FFF2-40B4-BE49-F238E27FC236}">
                      <a16:creationId xmlns:a16="http://schemas.microsoft.com/office/drawing/2014/main" id="{DB168A71-E98E-551D-BD37-202AB2658F3D}"/>
                    </a:ext>
                  </a:extLst>
                </p:cNvPr>
                <p:cNvSpPr/>
                <p:nvPr/>
              </p:nvSpPr>
              <p:spPr>
                <a:xfrm rot="1230908" flipH="1">
                  <a:off x="3482913" y="3392481"/>
                  <a:ext cx="164958" cy="524830"/>
                </a:xfrm>
                <a:custGeom>
                  <a:avLst/>
                  <a:gdLst>
                    <a:gd name="connsiteX0" fmla="*/ 164958 w 164958"/>
                    <a:gd name="connsiteY0" fmla="*/ 0 h 524830"/>
                    <a:gd name="connsiteX1" fmla="*/ 0 w 164958"/>
                    <a:gd name="connsiteY1" fmla="*/ 36987 h 524830"/>
                    <a:gd name="connsiteX2" fmla="*/ 0 w 164958"/>
                    <a:gd name="connsiteY2" fmla="*/ 524830 h 524830"/>
                    <a:gd name="connsiteX3" fmla="*/ 160097 w 164958"/>
                    <a:gd name="connsiteY3" fmla="*/ 335380 h 52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4958" h="524830">
                      <a:moveTo>
                        <a:pt x="164958" y="0"/>
                      </a:moveTo>
                      <a:lnTo>
                        <a:pt x="0" y="36987"/>
                      </a:lnTo>
                      <a:lnTo>
                        <a:pt x="0" y="524830"/>
                      </a:lnTo>
                      <a:lnTo>
                        <a:pt x="160097" y="33538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53" name="正方形/長方形 100">
                  <a:extLst>
                    <a:ext uri="{FF2B5EF4-FFF2-40B4-BE49-F238E27FC236}">
                      <a16:creationId xmlns:a16="http://schemas.microsoft.com/office/drawing/2014/main" id="{0924EBFC-C09D-E585-0973-25C91EB8D525}"/>
                    </a:ext>
                  </a:extLst>
                </p:cNvPr>
                <p:cNvSpPr/>
                <p:nvPr/>
              </p:nvSpPr>
              <p:spPr>
                <a:xfrm rot="20369092">
                  <a:off x="3359371" y="3385404"/>
                  <a:ext cx="164958" cy="748023"/>
                </a:xfrm>
                <a:custGeom>
                  <a:avLst/>
                  <a:gdLst>
                    <a:gd name="connsiteX0" fmla="*/ 0 w 140176"/>
                    <a:gd name="connsiteY0" fmla="*/ 0 h 707452"/>
                    <a:gd name="connsiteX1" fmla="*/ 140176 w 140176"/>
                    <a:gd name="connsiteY1" fmla="*/ 0 h 707452"/>
                    <a:gd name="connsiteX2" fmla="*/ 140176 w 140176"/>
                    <a:gd name="connsiteY2" fmla="*/ 707452 h 707452"/>
                    <a:gd name="connsiteX3" fmla="*/ 0 w 140176"/>
                    <a:gd name="connsiteY3" fmla="*/ 707452 h 707452"/>
                    <a:gd name="connsiteX4" fmla="*/ 0 w 140176"/>
                    <a:gd name="connsiteY4" fmla="*/ 0 h 707452"/>
                    <a:gd name="connsiteX0" fmla="*/ 0 w 146339"/>
                    <a:gd name="connsiteY0" fmla="*/ 23000 h 730452"/>
                    <a:gd name="connsiteX1" fmla="*/ 146339 w 146339"/>
                    <a:gd name="connsiteY1" fmla="*/ 0 h 730452"/>
                    <a:gd name="connsiteX2" fmla="*/ 140176 w 146339"/>
                    <a:gd name="connsiteY2" fmla="*/ 730452 h 730452"/>
                    <a:gd name="connsiteX3" fmla="*/ 0 w 146339"/>
                    <a:gd name="connsiteY3" fmla="*/ 730452 h 730452"/>
                    <a:gd name="connsiteX4" fmla="*/ 0 w 146339"/>
                    <a:gd name="connsiteY4" fmla="*/ 23000 h 730452"/>
                    <a:gd name="connsiteX0" fmla="*/ 0 w 150037"/>
                    <a:gd name="connsiteY0" fmla="*/ 36801 h 744253"/>
                    <a:gd name="connsiteX1" fmla="*/ 150037 w 150037"/>
                    <a:gd name="connsiteY1" fmla="*/ 0 h 744253"/>
                    <a:gd name="connsiteX2" fmla="*/ 140176 w 150037"/>
                    <a:gd name="connsiteY2" fmla="*/ 744253 h 744253"/>
                    <a:gd name="connsiteX3" fmla="*/ 0 w 150037"/>
                    <a:gd name="connsiteY3" fmla="*/ 744253 h 744253"/>
                    <a:gd name="connsiteX4" fmla="*/ 0 w 150037"/>
                    <a:gd name="connsiteY4" fmla="*/ 36801 h 744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37" h="744253">
                      <a:moveTo>
                        <a:pt x="0" y="36801"/>
                      </a:moveTo>
                      <a:lnTo>
                        <a:pt x="150037" y="0"/>
                      </a:lnTo>
                      <a:cubicBezTo>
                        <a:pt x="147983" y="243484"/>
                        <a:pt x="142230" y="500769"/>
                        <a:pt x="140176" y="744253"/>
                      </a:cubicBezTo>
                      <a:lnTo>
                        <a:pt x="0" y="744253"/>
                      </a:lnTo>
                      <a:lnTo>
                        <a:pt x="0" y="3680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1309" name="グループ化 1308">
              <a:extLst>
                <a:ext uri="{FF2B5EF4-FFF2-40B4-BE49-F238E27FC236}">
                  <a16:creationId xmlns:a16="http://schemas.microsoft.com/office/drawing/2014/main" id="{6EA9A40F-82AC-F673-3E3C-34213EA991EC}"/>
                </a:ext>
              </a:extLst>
            </p:cNvPr>
            <p:cNvGrpSpPr/>
            <p:nvPr/>
          </p:nvGrpSpPr>
          <p:grpSpPr>
            <a:xfrm>
              <a:off x="4541798" y="4082411"/>
              <a:ext cx="1112828" cy="1037627"/>
              <a:chOff x="2944822" y="4082411"/>
              <a:chExt cx="1112828" cy="1037627"/>
            </a:xfrm>
          </p:grpSpPr>
          <p:sp>
            <p:nvSpPr>
              <p:cNvPr id="1348" name="台形 1347">
                <a:extLst>
                  <a:ext uri="{FF2B5EF4-FFF2-40B4-BE49-F238E27FC236}">
                    <a16:creationId xmlns:a16="http://schemas.microsoft.com/office/drawing/2014/main" id="{20A6FD9A-910C-32A0-634C-CAE383486D92}"/>
                  </a:ext>
                </a:extLst>
              </p:cNvPr>
              <p:cNvSpPr/>
              <p:nvPr/>
            </p:nvSpPr>
            <p:spPr bwMode="auto">
              <a:xfrm rot="10800000" flipV="1">
                <a:off x="2944822" y="4231312"/>
                <a:ext cx="1112828" cy="888726"/>
              </a:xfrm>
              <a:prstGeom prst="trapezoid">
                <a:avLst>
                  <a:gd name="adj" fmla="val 23007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49" name="正方形/長方形 1348">
                <a:extLst>
                  <a:ext uri="{FF2B5EF4-FFF2-40B4-BE49-F238E27FC236}">
                    <a16:creationId xmlns:a16="http://schemas.microsoft.com/office/drawing/2014/main" id="{C583070E-A238-AF07-4F64-19FB1EE40BBE}"/>
                  </a:ext>
                </a:extLst>
              </p:cNvPr>
              <p:cNvSpPr/>
              <p:nvPr/>
            </p:nvSpPr>
            <p:spPr>
              <a:xfrm>
                <a:off x="3144306" y="4082411"/>
                <a:ext cx="713857" cy="148901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310" name="フリーフォーム: 図形 1309">
              <a:extLst>
                <a:ext uri="{FF2B5EF4-FFF2-40B4-BE49-F238E27FC236}">
                  <a16:creationId xmlns:a16="http://schemas.microsoft.com/office/drawing/2014/main" id="{3F2684C0-6765-0A9C-D449-CC27BC9DC125}"/>
                </a:ext>
              </a:extLst>
            </p:cNvPr>
            <p:cNvSpPr/>
            <p:nvPr/>
          </p:nvSpPr>
          <p:spPr bwMode="auto">
            <a:xfrm rot="20251232" flipH="1">
              <a:off x="6119682" y="1686746"/>
              <a:ext cx="615601" cy="1486190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11" name="フリーフォーム: 図形 1310">
              <a:extLst>
                <a:ext uri="{FF2B5EF4-FFF2-40B4-BE49-F238E27FC236}">
                  <a16:creationId xmlns:a16="http://schemas.microsoft.com/office/drawing/2014/main" id="{7F066B72-5DB2-F45B-D89B-3AB692A410A4}"/>
                </a:ext>
              </a:extLst>
            </p:cNvPr>
            <p:cNvSpPr/>
            <p:nvPr/>
          </p:nvSpPr>
          <p:spPr bwMode="auto">
            <a:xfrm rot="1348768">
              <a:off x="3471374" y="1686746"/>
              <a:ext cx="615601" cy="1486190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12" name="月 1311">
              <a:extLst>
                <a:ext uri="{FF2B5EF4-FFF2-40B4-BE49-F238E27FC236}">
                  <a16:creationId xmlns:a16="http://schemas.microsoft.com/office/drawing/2014/main" id="{E90107B4-7902-D55A-C793-075901E81C28}"/>
                </a:ext>
              </a:extLst>
            </p:cNvPr>
            <p:cNvSpPr/>
            <p:nvPr/>
          </p:nvSpPr>
          <p:spPr>
            <a:xfrm rot="19800000" flipH="1">
              <a:off x="5842186" y="1380507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3" name="月 1312">
              <a:extLst>
                <a:ext uri="{FF2B5EF4-FFF2-40B4-BE49-F238E27FC236}">
                  <a16:creationId xmlns:a16="http://schemas.microsoft.com/office/drawing/2014/main" id="{23F92DDD-8E52-F32D-564E-3736E808BF86}"/>
                </a:ext>
              </a:extLst>
            </p:cNvPr>
            <p:cNvSpPr/>
            <p:nvPr/>
          </p:nvSpPr>
          <p:spPr>
            <a:xfrm rot="1800000">
              <a:off x="3949549" y="1380506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4" name="楕円 1313">
              <a:extLst>
                <a:ext uri="{FF2B5EF4-FFF2-40B4-BE49-F238E27FC236}">
                  <a16:creationId xmlns:a16="http://schemas.microsoft.com/office/drawing/2014/main" id="{6714BDBC-7D35-E561-D117-A7CC4EA0D8E4}"/>
                </a:ext>
              </a:extLst>
            </p:cNvPr>
            <p:cNvSpPr/>
            <p:nvPr/>
          </p:nvSpPr>
          <p:spPr bwMode="auto">
            <a:xfrm>
              <a:off x="4002535" y="130869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15" name="楕円 1314">
              <a:extLst>
                <a:ext uri="{FF2B5EF4-FFF2-40B4-BE49-F238E27FC236}">
                  <a16:creationId xmlns:a16="http://schemas.microsoft.com/office/drawing/2014/main" id="{D68B7375-8725-6FCC-5414-97A6B5CF8272}"/>
                </a:ext>
              </a:extLst>
            </p:cNvPr>
            <p:cNvSpPr/>
            <p:nvPr/>
          </p:nvSpPr>
          <p:spPr bwMode="auto">
            <a:xfrm>
              <a:off x="4313595" y="130869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16" name="楕円 1315">
              <a:extLst>
                <a:ext uri="{FF2B5EF4-FFF2-40B4-BE49-F238E27FC236}">
                  <a16:creationId xmlns:a16="http://schemas.microsoft.com/office/drawing/2014/main" id="{1C356D36-5DE8-B2A4-5878-3D8088270BCD}"/>
                </a:ext>
              </a:extLst>
            </p:cNvPr>
            <p:cNvSpPr/>
            <p:nvPr/>
          </p:nvSpPr>
          <p:spPr bwMode="auto">
            <a:xfrm rot="20700000">
              <a:off x="3943682" y="2401263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17" name="楕円 1316">
              <a:extLst>
                <a:ext uri="{FF2B5EF4-FFF2-40B4-BE49-F238E27FC236}">
                  <a16:creationId xmlns:a16="http://schemas.microsoft.com/office/drawing/2014/main" id="{F1B994CF-CFF3-B722-00F2-0EE5DD1CB503}"/>
                </a:ext>
              </a:extLst>
            </p:cNvPr>
            <p:cNvSpPr/>
            <p:nvPr/>
          </p:nvSpPr>
          <p:spPr bwMode="auto">
            <a:xfrm rot="900000" flipH="1">
              <a:off x="5804258" y="2401262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18" name="楕円 1317">
              <a:extLst>
                <a:ext uri="{FF2B5EF4-FFF2-40B4-BE49-F238E27FC236}">
                  <a16:creationId xmlns:a16="http://schemas.microsoft.com/office/drawing/2014/main" id="{0BAA8648-6CC2-14A2-C541-A010FE5C065E}"/>
                </a:ext>
              </a:extLst>
            </p:cNvPr>
            <p:cNvSpPr/>
            <p:nvPr/>
          </p:nvSpPr>
          <p:spPr bwMode="auto">
            <a:xfrm>
              <a:off x="4089961" y="1552264"/>
              <a:ext cx="2016503" cy="201650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19" name="月 1318">
              <a:extLst>
                <a:ext uri="{FF2B5EF4-FFF2-40B4-BE49-F238E27FC236}">
                  <a16:creationId xmlns:a16="http://schemas.microsoft.com/office/drawing/2014/main" id="{2C815447-E127-3700-7DB3-9AFBFC4BFAB6}"/>
                </a:ext>
              </a:extLst>
            </p:cNvPr>
            <p:cNvSpPr/>
            <p:nvPr/>
          </p:nvSpPr>
          <p:spPr bwMode="auto">
            <a:xfrm rot="15300000">
              <a:off x="4454513" y="1842755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20" name="月 1319">
              <a:extLst>
                <a:ext uri="{FF2B5EF4-FFF2-40B4-BE49-F238E27FC236}">
                  <a16:creationId xmlns:a16="http://schemas.microsoft.com/office/drawing/2014/main" id="{0518E88C-4039-C2EB-28B7-0E22CB4B9A32}"/>
                </a:ext>
              </a:extLst>
            </p:cNvPr>
            <p:cNvSpPr/>
            <p:nvPr/>
          </p:nvSpPr>
          <p:spPr bwMode="auto">
            <a:xfrm rot="6300000" flipH="1">
              <a:off x="5577420" y="1842755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21" name="楕円 1320">
              <a:extLst>
                <a:ext uri="{FF2B5EF4-FFF2-40B4-BE49-F238E27FC236}">
                  <a16:creationId xmlns:a16="http://schemas.microsoft.com/office/drawing/2014/main" id="{91631574-8B21-E2EB-ECBF-A935D2EEC2B6}"/>
                </a:ext>
              </a:extLst>
            </p:cNvPr>
            <p:cNvSpPr/>
            <p:nvPr/>
          </p:nvSpPr>
          <p:spPr bwMode="auto">
            <a:xfrm>
              <a:off x="4997963" y="3003140"/>
              <a:ext cx="200499" cy="7928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22" name="楕円 1321">
              <a:extLst>
                <a:ext uri="{FF2B5EF4-FFF2-40B4-BE49-F238E27FC236}">
                  <a16:creationId xmlns:a16="http://schemas.microsoft.com/office/drawing/2014/main" id="{00A08A21-414A-FFD0-A816-46F71F417A58}"/>
                </a:ext>
              </a:extLst>
            </p:cNvPr>
            <p:cNvSpPr/>
            <p:nvPr/>
          </p:nvSpPr>
          <p:spPr bwMode="auto">
            <a:xfrm>
              <a:off x="4276388" y="2893038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23" name="楕円 1322">
              <a:extLst>
                <a:ext uri="{FF2B5EF4-FFF2-40B4-BE49-F238E27FC236}">
                  <a16:creationId xmlns:a16="http://schemas.microsoft.com/office/drawing/2014/main" id="{E152D219-AE54-69FA-FAED-50D5524CE021}"/>
                </a:ext>
              </a:extLst>
            </p:cNvPr>
            <p:cNvSpPr/>
            <p:nvPr/>
          </p:nvSpPr>
          <p:spPr bwMode="auto">
            <a:xfrm>
              <a:off x="5595117" y="2893038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24" name="フリーフォーム: 図形 1323">
              <a:extLst>
                <a:ext uri="{FF2B5EF4-FFF2-40B4-BE49-F238E27FC236}">
                  <a16:creationId xmlns:a16="http://schemas.microsoft.com/office/drawing/2014/main" id="{BF137DCB-2FA6-5CBA-409B-2FA44E0735FA}"/>
                </a:ext>
              </a:extLst>
            </p:cNvPr>
            <p:cNvSpPr/>
            <p:nvPr/>
          </p:nvSpPr>
          <p:spPr>
            <a:xfrm rot="3179454">
              <a:off x="4646628" y="1059428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25" name="フリーフォーム: 図形 1324">
              <a:extLst>
                <a:ext uri="{FF2B5EF4-FFF2-40B4-BE49-F238E27FC236}">
                  <a16:creationId xmlns:a16="http://schemas.microsoft.com/office/drawing/2014/main" id="{A1905212-F2BF-F235-CE18-DDB87DEE7D6F}"/>
                </a:ext>
              </a:extLst>
            </p:cNvPr>
            <p:cNvSpPr/>
            <p:nvPr/>
          </p:nvSpPr>
          <p:spPr>
            <a:xfrm rot="18420546" flipH="1">
              <a:off x="5050488" y="1059427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26" name="フリーフォーム: 図形 1325">
              <a:extLst>
                <a:ext uri="{FF2B5EF4-FFF2-40B4-BE49-F238E27FC236}">
                  <a16:creationId xmlns:a16="http://schemas.microsoft.com/office/drawing/2014/main" id="{BBBCF5C1-F603-DB0D-CEC1-DE99311E4820}"/>
                </a:ext>
              </a:extLst>
            </p:cNvPr>
            <p:cNvSpPr/>
            <p:nvPr/>
          </p:nvSpPr>
          <p:spPr bwMode="auto">
            <a:xfrm flipV="1">
              <a:off x="4746826" y="3217214"/>
              <a:ext cx="702768" cy="69450"/>
            </a:xfrm>
            <a:custGeom>
              <a:avLst/>
              <a:gdLst>
                <a:gd name="connsiteX0" fmla="*/ 337851 w 675703"/>
                <a:gd name="connsiteY0" fmla="*/ 0 h 265772"/>
                <a:gd name="connsiteX1" fmla="*/ 605456 w 675703"/>
                <a:gd name="connsiteY1" fmla="*/ 18490 h 265772"/>
                <a:gd name="connsiteX2" fmla="*/ 675703 w 675703"/>
                <a:gd name="connsiteY2" fmla="*/ 31538 h 265772"/>
                <a:gd name="connsiteX3" fmla="*/ 649432 w 675703"/>
                <a:gd name="connsiteY3" fmla="*/ 122074 h 265772"/>
                <a:gd name="connsiteX4" fmla="*/ 337851 w 675703"/>
                <a:gd name="connsiteY4" fmla="*/ 265772 h 265772"/>
                <a:gd name="connsiteX5" fmla="*/ 26270 w 675703"/>
                <a:gd name="connsiteY5" fmla="*/ 122074 h 265772"/>
                <a:gd name="connsiteX6" fmla="*/ 0 w 675703"/>
                <a:gd name="connsiteY6" fmla="*/ 31538 h 265772"/>
                <a:gd name="connsiteX7" fmla="*/ 70246 w 675703"/>
                <a:gd name="connsiteY7" fmla="*/ 18490 h 265772"/>
                <a:gd name="connsiteX8" fmla="*/ 337851 w 675703"/>
                <a:gd name="connsiteY8" fmla="*/ 0 h 265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703" h="265772">
                  <a:moveTo>
                    <a:pt x="337851" y="0"/>
                  </a:moveTo>
                  <a:cubicBezTo>
                    <a:pt x="432775" y="0"/>
                    <a:pt x="523205" y="6584"/>
                    <a:pt x="605456" y="18490"/>
                  </a:cubicBezTo>
                  <a:lnTo>
                    <a:pt x="675703" y="31538"/>
                  </a:lnTo>
                  <a:lnTo>
                    <a:pt x="649432" y="122074"/>
                  </a:lnTo>
                  <a:cubicBezTo>
                    <a:pt x="598098" y="206520"/>
                    <a:pt x="477920" y="265772"/>
                    <a:pt x="337851" y="265772"/>
                  </a:cubicBezTo>
                  <a:cubicBezTo>
                    <a:pt x="197783" y="265772"/>
                    <a:pt x="77605" y="206520"/>
                    <a:pt x="26270" y="122074"/>
                  </a:cubicBezTo>
                  <a:lnTo>
                    <a:pt x="0" y="31538"/>
                  </a:lnTo>
                  <a:lnTo>
                    <a:pt x="70246" y="18490"/>
                  </a:lnTo>
                  <a:cubicBezTo>
                    <a:pt x="152497" y="6584"/>
                    <a:pt x="242928" y="0"/>
                    <a:pt x="337851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327" name="グループ化 1326">
              <a:extLst>
                <a:ext uri="{FF2B5EF4-FFF2-40B4-BE49-F238E27FC236}">
                  <a16:creationId xmlns:a16="http://schemas.microsoft.com/office/drawing/2014/main" id="{388D944E-401D-61CD-D688-DBE113CAB05D}"/>
                </a:ext>
              </a:extLst>
            </p:cNvPr>
            <p:cNvGrpSpPr/>
            <p:nvPr/>
          </p:nvGrpSpPr>
          <p:grpSpPr>
            <a:xfrm>
              <a:off x="4231798" y="2373291"/>
              <a:ext cx="1732828" cy="338128"/>
              <a:chOff x="546894" y="-1828687"/>
              <a:chExt cx="2152412" cy="540064"/>
            </a:xfrm>
          </p:grpSpPr>
          <p:sp>
            <p:nvSpPr>
              <p:cNvPr id="1336" name="フリーフォーム: 図形 1335">
                <a:extLst>
                  <a:ext uri="{FF2B5EF4-FFF2-40B4-BE49-F238E27FC236}">
                    <a16:creationId xmlns:a16="http://schemas.microsoft.com/office/drawing/2014/main" id="{64CA3CF5-DA9D-B713-30C4-BE61B1714A21}"/>
                  </a:ext>
                </a:extLst>
              </p:cNvPr>
              <p:cNvSpPr/>
              <p:nvPr/>
            </p:nvSpPr>
            <p:spPr bwMode="auto">
              <a:xfrm>
                <a:off x="602351" y="-1790262"/>
                <a:ext cx="724479" cy="501639"/>
              </a:xfrm>
              <a:custGeom>
                <a:avLst/>
                <a:gdLst>
                  <a:gd name="connsiteX0" fmla="*/ 362239 w 724479"/>
                  <a:gd name="connsiteY0" fmla="*/ 0 h 501639"/>
                  <a:gd name="connsiteX1" fmla="*/ 720878 w 724479"/>
                  <a:gd name="connsiteY1" fmla="*/ 223507 h 501639"/>
                  <a:gd name="connsiteX2" fmla="*/ 724479 w 724479"/>
                  <a:gd name="connsiteY2" fmla="*/ 250820 h 501639"/>
                  <a:gd name="connsiteX3" fmla="*/ 720878 w 724479"/>
                  <a:gd name="connsiteY3" fmla="*/ 278132 h 501639"/>
                  <a:gd name="connsiteX4" fmla="*/ 362239 w 724479"/>
                  <a:gd name="connsiteY4" fmla="*/ 501639 h 501639"/>
                  <a:gd name="connsiteX5" fmla="*/ 3601 w 724479"/>
                  <a:gd name="connsiteY5" fmla="*/ 278132 h 501639"/>
                  <a:gd name="connsiteX6" fmla="*/ 0 w 724479"/>
                  <a:gd name="connsiteY6" fmla="*/ 250820 h 501639"/>
                  <a:gd name="connsiteX7" fmla="*/ 3601 w 724479"/>
                  <a:gd name="connsiteY7" fmla="*/ 223507 h 501639"/>
                  <a:gd name="connsiteX8" fmla="*/ 362239 w 724479"/>
                  <a:gd name="connsiteY8" fmla="*/ 0 h 50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4479" h="501639">
                    <a:moveTo>
                      <a:pt x="362239" y="0"/>
                    </a:moveTo>
                    <a:cubicBezTo>
                      <a:pt x="539145" y="0"/>
                      <a:pt x="686743" y="95952"/>
                      <a:pt x="720878" y="223507"/>
                    </a:cubicBezTo>
                    <a:lnTo>
                      <a:pt x="724479" y="250820"/>
                    </a:lnTo>
                    <a:lnTo>
                      <a:pt x="720878" y="278132"/>
                    </a:lnTo>
                    <a:cubicBezTo>
                      <a:pt x="686743" y="405687"/>
                      <a:pt x="539145" y="501639"/>
                      <a:pt x="362239" y="501639"/>
                    </a:cubicBezTo>
                    <a:cubicBezTo>
                      <a:pt x="185333" y="501639"/>
                      <a:pt x="37736" y="405687"/>
                      <a:pt x="3601" y="278132"/>
                    </a:cubicBezTo>
                    <a:lnTo>
                      <a:pt x="0" y="250820"/>
                    </a:lnTo>
                    <a:lnTo>
                      <a:pt x="3601" y="223507"/>
                    </a:lnTo>
                    <a:cubicBezTo>
                      <a:pt x="37736" y="95952"/>
                      <a:pt x="185333" y="0"/>
                      <a:pt x="3622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337" name="グループ化 1336">
                <a:extLst>
                  <a:ext uri="{FF2B5EF4-FFF2-40B4-BE49-F238E27FC236}">
                    <a16:creationId xmlns:a16="http://schemas.microsoft.com/office/drawing/2014/main" id="{D9CF8934-32C2-2894-E39C-3FD4DF7C7969}"/>
                  </a:ext>
                </a:extLst>
              </p:cNvPr>
              <p:cNvGrpSpPr/>
              <p:nvPr/>
            </p:nvGrpSpPr>
            <p:grpSpPr>
              <a:xfrm>
                <a:off x="751751" y="-1729409"/>
                <a:ext cx="415588" cy="415588"/>
                <a:chOff x="3584130" y="2358010"/>
                <a:chExt cx="415588" cy="415588"/>
              </a:xfrm>
            </p:grpSpPr>
            <p:sp>
              <p:nvSpPr>
                <p:cNvPr id="1346" name="楕円 1345">
                  <a:extLst>
                    <a:ext uri="{FF2B5EF4-FFF2-40B4-BE49-F238E27FC236}">
                      <a16:creationId xmlns:a16="http://schemas.microsoft.com/office/drawing/2014/main" id="{C65CB16F-C3BE-3804-C30C-D4DE1A1783F9}"/>
                    </a:ext>
                  </a:extLst>
                </p:cNvPr>
                <p:cNvSpPr/>
                <p:nvPr/>
              </p:nvSpPr>
              <p:spPr bwMode="auto">
                <a:xfrm>
                  <a:off x="3584130" y="2358010"/>
                  <a:ext cx="415588" cy="41558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47" name="楕円 1346">
                  <a:extLst>
                    <a:ext uri="{FF2B5EF4-FFF2-40B4-BE49-F238E27FC236}">
                      <a16:creationId xmlns:a16="http://schemas.microsoft.com/office/drawing/2014/main" id="{1FD6EE08-6662-539A-EEF0-F39CB0E572F3}"/>
                    </a:ext>
                  </a:extLst>
                </p:cNvPr>
                <p:cNvSpPr/>
                <p:nvPr/>
              </p:nvSpPr>
              <p:spPr bwMode="auto">
                <a:xfrm>
                  <a:off x="3689606" y="2467430"/>
                  <a:ext cx="204636" cy="20463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338" name="月 1337">
                <a:extLst>
                  <a:ext uri="{FF2B5EF4-FFF2-40B4-BE49-F238E27FC236}">
                    <a16:creationId xmlns:a16="http://schemas.microsoft.com/office/drawing/2014/main" id="{3E6369AD-CE3A-BD9E-5E6F-AD291A293CD8}"/>
                  </a:ext>
                </a:extLst>
              </p:cNvPr>
              <p:cNvSpPr/>
              <p:nvPr/>
            </p:nvSpPr>
            <p:spPr bwMode="auto">
              <a:xfrm rot="5400000">
                <a:off x="816621" y="-2040980"/>
                <a:ext cx="298719" cy="729369"/>
              </a:xfrm>
              <a:prstGeom prst="moon">
                <a:avLst>
                  <a:gd name="adj" fmla="val 2768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9" name="フリーフォーム: 図形 1338">
                <a:extLst>
                  <a:ext uri="{FF2B5EF4-FFF2-40B4-BE49-F238E27FC236}">
                    <a16:creationId xmlns:a16="http://schemas.microsoft.com/office/drawing/2014/main" id="{F9766DAC-2382-6F72-C33E-15672B624000}"/>
                  </a:ext>
                </a:extLst>
              </p:cNvPr>
              <p:cNvSpPr/>
              <p:nvPr/>
            </p:nvSpPr>
            <p:spPr bwMode="auto">
              <a:xfrm flipH="1">
                <a:off x="1881199" y="-1790262"/>
                <a:ext cx="724479" cy="501639"/>
              </a:xfrm>
              <a:custGeom>
                <a:avLst/>
                <a:gdLst>
                  <a:gd name="connsiteX0" fmla="*/ 362239 w 724479"/>
                  <a:gd name="connsiteY0" fmla="*/ 0 h 501639"/>
                  <a:gd name="connsiteX1" fmla="*/ 720878 w 724479"/>
                  <a:gd name="connsiteY1" fmla="*/ 223507 h 501639"/>
                  <a:gd name="connsiteX2" fmla="*/ 724479 w 724479"/>
                  <a:gd name="connsiteY2" fmla="*/ 250820 h 501639"/>
                  <a:gd name="connsiteX3" fmla="*/ 720878 w 724479"/>
                  <a:gd name="connsiteY3" fmla="*/ 278132 h 501639"/>
                  <a:gd name="connsiteX4" fmla="*/ 362239 w 724479"/>
                  <a:gd name="connsiteY4" fmla="*/ 501639 h 501639"/>
                  <a:gd name="connsiteX5" fmla="*/ 3601 w 724479"/>
                  <a:gd name="connsiteY5" fmla="*/ 278132 h 501639"/>
                  <a:gd name="connsiteX6" fmla="*/ 0 w 724479"/>
                  <a:gd name="connsiteY6" fmla="*/ 250820 h 501639"/>
                  <a:gd name="connsiteX7" fmla="*/ 3601 w 724479"/>
                  <a:gd name="connsiteY7" fmla="*/ 223507 h 501639"/>
                  <a:gd name="connsiteX8" fmla="*/ 362239 w 724479"/>
                  <a:gd name="connsiteY8" fmla="*/ 0 h 50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4479" h="501639">
                    <a:moveTo>
                      <a:pt x="362239" y="0"/>
                    </a:moveTo>
                    <a:cubicBezTo>
                      <a:pt x="539145" y="0"/>
                      <a:pt x="686743" y="95952"/>
                      <a:pt x="720878" y="223507"/>
                    </a:cubicBezTo>
                    <a:lnTo>
                      <a:pt x="724479" y="250820"/>
                    </a:lnTo>
                    <a:lnTo>
                      <a:pt x="720878" y="278132"/>
                    </a:lnTo>
                    <a:cubicBezTo>
                      <a:pt x="686743" y="405687"/>
                      <a:pt x="539145" y="501639"/>
                      <a:pt x="362239" y="501639"/>
                    </a:cubicBezTo>
                    <a:cubicBezTo>
                      <a:pt x="185333" y="501639"/>
                      <a:pt x="37736" y="405687"/>
                      <a:pt x="3601" y="278132"/>
                    </a:cubicBezTo>
                    <a:lnTo>
                      <a:pt x="0" y="250820"/>
                    </a:lnTo>
                    <a:lnTo>
                      <a:pt x="3601" y="223507"/>
                    </a:lnTo>
                    <a:cubicBezTo>
                      <a:pt x="37736" y="95952"/>
                      <a:pt x="185333" y="0"/>
                      <a:pt x="3622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340" name="グループ化 1339">
                <a:extLst>
                  <a:ext uri="{FF2B5EF4-FFF2-40B4-BE49-F238E27FC236}">
                    <a16:creationId xmlns:a16="http://schemas.microsoft.com/office/drawing/2014/main" id="{5F72FE12-0F24-1B31-1037-8AB53653EEE0}"/>
                  </a:ext>
                </a:extLst>
              </p:cNvPr>
              <p:cNvGrpSpPr/>
              <p:nvPr/>
            </p:nvGrpSpPr>
            <p:grpSpPr>
              <a:xfrm flipH="1">
                <a:off x="2040690" y="-1729409"/>
                <a:ext cx="415588" cy="415588"/>
                <a:chOff x="3584130" y="2358010"/>
                <a:chExt cx="415588" cy="415588"/>
              </a:xfrm>
            </p:grpSpPr>
            <p:sp>
              <p:nvSpPr>
                <p:cNvPr id="1344" name="楕円 1343">
                  <a:extLst>
                    <a:ext uri="{FF2B5EF4-FFF2-40B4-BE49-F238E27FC236}">
                      <a16:creationId xmlns:a16="http://schemas.microsoft.com/office/drawing/2014/main" id="{13122596-B2D8-D878-5298-103E7470E754}"/>
                    </a:ext>
                  </a:extLst>
                </p:cNvPr>
                <p:cNvSpPr/>
                <p:nvPr/>
              </p:nvSpPr>
              <p:spPr bwMode="auto">
                <a:xfrm>
                  <a:off x="3584130" y="2358010"/>
                  <a:ext cx="415588" cy="41558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45" name="楕円 1344">
                  <a:extLst>
                    <a:ext uri="{FF2B5EF4-FFF2-40B4-BE49-F238E27FC236}">
                      <a16:creationId xmlns:a16="http://schemas.microsoft.com/office/drawing/2014/main" id="{90963E16-A8CD-CCE9-D92E-7F84D731672B}"/>
                    </a:ext>
                  </a:extLst>
                </p:cNvPr>
                <p:cNvSpPr/>
                <p:nvPr/>
              </p:nvSpPr>
              <p:spPr bwMode="auto">
                <a:xfrm>
                  <a:off x="3689606" y="2467430"/>
                  <a:ext cx="204636" cy="20463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341" name="月 1340">
                <a:extLst>
                  <a:ext uri="{FF2B5EF4-FFF2-40B4-BE49-F238E27FC236}">
                    <a16:creationId xmlns:a16="http://schemas.microsoft.com/office/drawing/2014/main" id="{ACE3CF5E-08AB-EFDC-1A81-02E1B2C39930}"/>
                  </a:ext>
                </a:extLst>
              </p:cNvPr>
              <p:cNvSpPr/>
              <p:nvPr/>
            </p:nvSpPr>
            <p:spPr bwMode="auto">
              <a:xfrm rot="16200000" flipH="1">
                <a:off x="2092689" y="-2040980"/>
                <a:ext cx="298719" cy="729369"/>
              </a:xfrm>
              <a:prstGeom prst="moon">
                <a:avLst>
                  <a:gd name="adj" fmla="val 2768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2" name="二等辺三角形 1341">
                <a:extLst>
                  <a:ext uri="{FF2B5EF4-FFF2-40B4-BE49-F238E27FC236}">
                    <a16:creationId xmlns:a16="http://schemas.microsoft.com/office/drawing/2014/main" id="{E1BD9A18-44BF-7BB9-600C-E4FBB0A492B4}"/>
                  </a:ext>
                </a:extLst>
              </p:cNvPr>
              <p:cNvSpPr/>
              <p:nvPr/>
            </p:nvSpPr>
            <p:spPr bwMode="auto">
              <a:xfrm rot="18900000">
                <a:off x="546894" y="-1828687"/>
                <a:ext cx="135015" cy="192393"/>
              </a:xfrm>
              <a:prstGeom prst="triangl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3" name="二等辺三角形 1342">
                <a:extLst>
                  <a:ext uri="{FF2B5EF4-FFF2-40B4-BE49-F238E27FC236}">
                    <a16:creationId xmlns:a16="http://schemas.microsoft.com/office/drawing/2014/main" id="{A96A12FB-5339-43C9-2CC8-AA02C13D7A92}"/>
                  </a:ext>
                </a:extLst>
              </p:cNvPr>
              <p:cNvSpPr/>
              <p:nvPr/>
            </p:nvSpPr>
            <p:spPr bwMode="auto">
              <a:xfrm rot="2700000" flipH="1">
                <a:off x="2535602" y="-1828689"/>
                <a:ext cx="135015" cy="192393"/>
              </a:xfrm>
              <a:prstGeom prst="triangl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328" name="グループ化 1327">
              <a:extLst>
                <a:ext uri="{FF2B5EF4-FFF2-40B4-BE49-F238E27FC236}">
                  <a16:creationId xmlns:a16="http://schemas.microsoft.com/office/drawing/2014/main" id="{0074F424-F16B-26B6-8A33-FFE9E0367080}"/>
                </a:ext>
              </a:extLst>
            </p:cNvPr>
            <p:cNvGrpSpPr/>
            <p:nvPr/>
          </p:nvGrpSpPr>
          <p:grpSpPr>
            <a:xfrm>
              <a:off x="4513143" y="3580421"/>
              <a:ext cx="571493" cy="1701980"/>
              <a:chOff x="4513143" y="3580421"/>
              <a:chExt cx="571493" cy="1701980"/>
            </a:xfrm>
          </p:grpSpPr>
          <p:sp>
            <p:nvSpPr>
              <p:cNvPr id="1333" name="台形 57">
                <a:extLst>
                  <a:ext uri="{FF2B5EF4-FFF2-40B4-BE49-F238E27FC236}">
                    <a16:creationId xmlns:a16="http://schemas.microsoft.com/office/drawing/2014/main" id="{037209FB-209D-0569-ED6F-F859901C7014}"/>
                  </a:ext>
                </a:extLst>
              </p:cNvPr>
              <p:cNvSpPr/>
              <p:nvPr/>
            </p:nvSpPr>
            <p:spPr bwMode="auto">
              <a:xfrm rot="5400000">
                <a:off x="3873988" y="4252491"/>
                <a:ext cx="1701980" cy="357840"/>
              </a:xfrm>
              <a:custGeom>
                <a:avLst/>
                <a:gdLst>
                  <a:gd name="connsiteX0" fmla="*/ 0 w 325971"/>
                  <a:gd name="connsiteY0" fmla="*/ 694121 h 694121"/>
                  <a:gd name="connsiteX1" fmla="*/ 123937 w 325971"/>
                  <a:gd name="connsiteY1" fmla="*/ 0 h 694121"/>
                  <a:gd name="connsiteX2" fmla="*/ 202034 w 325971"/>
                  <a:gd name="connsiteY2" fmla="*/ 0 h 694121"/>
                  <a:gd name="connsiteX3" fmla="*/ 325971 w 325971"/>
                  <a:gd name="connsiteY3" fmla="*/ 694121 h 694121"/>
                  <a:gd name="connsiteX4" fmla="*/ 0 w 325971"/>
                  <a:gd name="connsiteY4" fmla="*/ 694121 h 694121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34046 w 1854617"/>
                  <a:gd name="connsiteY0" fmla="*/ 885205 h 902178"/>
                  <a:gd name="connsiteX1" fmla="*/ 0 w 1854617"/>
                  <a:gd name="connsiteY1" fmla="*/ 0 h 902178"/>
                  <a:gd name="connsiteX2" fmla="*/ 1854617 w 1854617"/>
                  <a:gd name="connsiteY2" fmla="*/ 902178 h 902178"/>
                  <a:gd name="connsiteX3" fmla="*/ 34046 w 1854617"/>
                  <a:gd name="connsiteY3" fmla="*/ 885205 h 902178"/>
                  <a:gd name="connsiteX0" fmla="*/ 34046 w 872390"/>
                  <a:gd name="connsiteY0" fmla="*/ 885205 h 890012"/>
                  <a:gd name="connsiteX1" fmla="*/ 0 w 872390"/>
                  <a:gd name="connsiteY1" fmla="*/ 0 h 890012"/>
                  <a:gd name="connsiteX2" fmla="*/ 872390 w 872390"/>
                  <a:gd name="connsiteY2" fmla="*/ 890012 h 890012"/>
                  <a:gd name="connsiteX3" fmla="*/ 34046 w 872390"/>
                  <a:gd name="connsiteY3" fmla="*/ 885205 h 890012"/>
                  <a:gd name="connsiteX0" fmla="*/ 34046 w 2082816"/>
                  <a:gd name="connsiteY0" fmla="*/ 885205 h 890012"/>
                  <a:gd name="connsiteX1" fmla="*/ 0 w 2082816"/>
                  <a:gd name="connsiteY1" fmla="*/ 0 h 890012"/>
                  <a:gd name="connsiteX2" fmla="*/ 872390 w 2082816"/>
                  <a:gd name="connsiteY2" fmla="*/ 890012 h 890012"/>
                  <a:gd name="connsiteX3" fmla="*/ 34046 w 2082816"/>
                  <a:gd name="connsiteY3" fmla="*/ 885205 h 890012"/>
                  <a:gd name="connsiteX0" fmla="*/ 34046 w 2098063"/>
                  <a:gd name="connsiteY0" fmla="*/ 976490 h 981297"/>
                  <a:gd name="connsiteX1" fmla="*/ 0 w 2098063"/>
                  <a:gd name="connsiteY1" fmla="*/ 91285 h 981297"/>
                  <a:gd name="connsiteX2" fmla="*/ 872390 w 2098063"/>
                  <a:gd name="connsiteY2" fmla="*/ 981297 h 981297"/>
                  <a:gd name="connsiteX3" fmla="*/ 34046 w 2098063"/>
                  <a:gd name="connsiteY3" fmla="*/ 976490 h 981297"/>
                  <a:gd name="connsiteX0" fmla="*/ 89709 w 2153726"/>
                  <a:gd name="connsiteY0" fmla="*/ 976490 h 981297"/>
                  <a:gd name="connsiteX1" fmla="*/ 55663 w 2153726"/>
                  <a:gd name="connsiteY1" fmla="*/ 91285 h 981297"/>
                  <a:gd name="connsiteX2" fmla="*/ 928053 w 2153726"/>
                  <a:gd name="connsiteY2" fmla="*/ 981297 h 981297"/>
                  <a:gd name="connsiteX3" fmla="*/ 89709 w 2153726"/>
                  <a:gd name="connsiteY3" fmla="*/ 976490 h 981297"/>
                  <a:gd name="connsiteX0" fmla="*/ 140879 w 2204896"/>
                  <a:gd name="connsiteY0" fmla="*/ 976490 h 981297"/>
                  <a:gd name="connsiteX1" fmla="*/ 106833 w 2204896"/>
                  <a:gd name="connsiteY1" fmla="*/ 91285 h 981297"/>
                  <a:gd name="connsiteX2" fmla="*/ 979223 w 2204896"/>
                  <a:gd name="connsiteY2" fmla="*/ 981297 h 981297"/>
                  <a:gd name="connsiteX3" fmla="*/ 140879 w 2204896"/>
                  <a:gd name="connsiteY3" fmla="*/ 976490 h 981297"/>
                  <a:gd name="connsiteX0" fmla="*/ 132314 w 2196331"/>
                  <a:gd name="connsiteY0" fmla="*/ 976490 h 985473"/>
                  <a:gd name="connsiteX1" fmla="*/ 98268 w 2196331"/>
                  <a:gd name="connsiteY1" fmla="*/ 91285 h 985473"/>
                  <a:gd name="connsiteX2" fmla="*/ 970658 w 2196331"/>
                  <a:gd name="connsiteY2" fmla="*/ 981297 h 985473"/>
                  <a:gd name="connsiteX3" fmla="*/ 132314 w 2196331"/>
                  <a:gd name="connsiteY3" fmla="*/ 976490 h 985473"/>
                  <a:gd name="connsiteX0" fmla="*/ 165705 w 2058516"/>
                  <a:gd name="connsiteY0" fmla="*/ 959029 h 968012"/>
                  <a:gd name="connsiteX1" fmla="*/ 131659 w 2058516"/>
                  <a:gd name="connsiteY1" fmla="*/ 73824 h 968012"/>
                  <a:gd name="connsiteX2" fmla="*/ 1004049 w 2058516"/>
                  <a:gd name="connsiteY2" fmla="*/ 963836 h 968012"/>
                  <a:gd name="connsiteX3" fmla="*/ 165705 w 2058516"/>
                  <a:gd name="connsiteY3" fmla="*/ 959029 h 968012"/>
                  <a:gd name="connsiteX0" fmla="*/ 276831 w 1936253"/>
                  <a:gd name="connsiteY0" fmla="*/ 910023 h 915221"/>
                  <a:gd name="connsiteX1" fmla="*/ 29903 w 1936253"/>
                  <a:gd name="connsiteY1" fmla="*/ 5226 h 915221"/>
                  <a:gd name="connsiteX2" fmla="*/ 902293 w 1936253"/>
                  <a:gd name="connsiteY2" fmla="*/ 895238 h 915221"/>
                  <a:gd name="connsiteX3" fmla="*/ 276831 w 1936253"/>
                  <a:gd name="connsiteY3" fmla="*/ 910023 h 915221"/>
                  <a:gd name="connsiteX0" fmla="*/ 432947 w 2061540"/>
                  <a:gd name="connsiteY0" fmla="*/ 739177 h 784781"/>
                  <a:gd name="connsiteX1" fmla="*/ 19263 w 2061540"/>
                  <a:gd name="connsiteY1" fmla="*/ 56426 h 784781"/>
                  <a:gd name="connsiteX2" fmla="*/ 1058409 w 2061540"/>
                  <a:gd name="connsiteY2" fmla="*/ 724392 h 784781"/>
                  <a:gd name="connsiteX3" fmla="*/ 432947 w 2061540"/>
                  <a:gd name="connsiteY3" fmla="*/ 739177 h 784781"/>
                  <a:gd name="connsiteX0" fmla="*/ 432948 w 2061541"/>
                  <a:gd name="connsiteY0" fmla="*/ 793071 h 838675"/>
                  <a:gd name="connsiteX1" fmla="*/ 19264 w 2061541"/>
                  <a:gd name="connsiteY1" fmla="*/ 110320 h 838675"/>
                  <a:gd name="connsiteX2" fmla="*/ 1058410 w 2061541"/>
                  <a:gd name="connsiteY2" fmla="*/ 778286 h 838675"/>
                  <a:gd name="connsiteX3" fmla="*/ 432948 w 2061541"/>
                  <a:gd name="connsiteY3" fmla="*/ 793071 h 838675"/>
                  <a:gd name="connsiteX0" fmla="*/ 478500 w 2115906"/>
                  <a:gd name="connsiteY0" fmla="*/ 713604 h 759208"/>
                  <a:gd name="connsiteX1" fmla="*/ 149803 w 2115906"/>
                  <a:gd name="connsiteY1" fmla="*/ 355736 h 759208"/>
                  <a:gd name="connsiteX2" fmla="*/ 64816 w 2115906"/>
                  <a:gd name="connsiteY2" fmla="*/ 30853 h 759208"/>
                  <a:gd name="connsiteX3" fmla="*/ 1103962 w 2115906"/>
                  <a:gd name="connsiteY3" fmla="*/ 698819 h 759208"/>
                  <a:gd name="connsiteX4" fmla="*/ 478500 w 2115906"/>
                  <a:gd name="connsiteY4" fmla="*/ 713604 h 759208"/>
                  <a:gd name="connsiteX0" fmla="*/ 424856 w 1050318"/>
                  <a:gd name="connsiteY0" fmla="*/ 745484 h 791088"/>
                  <a:gd name="connsiteX1" fmla="*/ 96159 w 1050318"/>
                  <a:gd name="connsiteY1" fmla="*/ 387616 h 791088"/>
                  <a:gd name="connsiteX2" fmla="*/ 11172 w 1050318"/>
                  <a:gd name="connsiteY2" fmla="*/ 62733 h 791088"/>
                  <a:gd name="connsiteX3" fmla="*/ 303715 w 1050318"/>
                  <a:gd name="connsiteY3" fmla="*/ 64342 h 791088"/>
                  <a:gd name="connsiteX4" fmla="*/ 1050318 w 1050318"/>
                  <a:gd name="connsiteY4" fmla="*/ 730699 h 791088"/>
                  <a:gd name="connsiteX5" fmla="*/ 424856 w 1050318"/>
                  <a:gd name="connsiteY5" fmla="*/ 745484 h 791088"/>
                  <a:gd name="connsiteX0" fmla="*/ -1 w 1039145"/>
                  <a:gd name="connsiteY0" fmla="*/ 62733 h 791088"/>
                  <a:gd name="connsiteX1" fmla="*/ 292542 w 1039145"/>
                  <a:gd name="connsiteY1" fmla="*/ 64342 h 791088"/>
                  <a:gd name="connsiteX2" fmla="*/ 1039145 w 1039145"/>
                  <a:gd name="connsiteY2" fmla="*/ 730699 h 791088"/>
                  <a:gd name="connsiteX3" fmla="*/ 413683 w 1039145"/>
                  <a:gd name="connsiteY3" fmla="*/ 745484 h 791088"/>
                  <a:gd name="connsiteX4" fmla="*/ 84986 w 1039145"/>
                  <a:gd name="connsiteY4" fmla="*/ 387616 h 791088"/>
                  <a:gd name="connsiteX5" fmla="*/ 102181 w 1039145"/>
                  <a:gd name="connsiteY5" fmla="*/ 250818 h 791088"/>
                  <a:gd name="connsiteX0" fmla="*/ 276603 w 1023206"/>
                  <a:gd name="connsiteY0" fmla="*/ -1 h 726745"/>
                  <a:gd name="connsiteX1" fmla="*/ 1023206 w 1023206"/>
                  <a:gd name="connsiteY1" fmla="*/ 666356 h 726745"/>
                  <a:gd name="connsiteX2" fmla="*/ 397744 w 1023206"/>
                  <a:gd name="connsiteY2" fmla="*/ 681141 h 726745"/>
                  <a:gd name="connsiteX3" fmla="*/ 69047 w 1023206"/>
                  <a:gd name="connsiteY3" fmla="*/ 323273 h 726745"/>
                  <a:gd name="connsiteX4" fmla="*/ 86242 w 1023206"/>
                  <a:gd name="connsiteY4" fmla="*/ 186475 h 726745"/>
                  <a:gd name="connsiteX0" fmla="*/ 207556 w 954159"/>
                  <a:gd name="connsiteY0" fmla="*/ -1 h 726745"/>
                  <a:gd name="connsiteX1" fmla="*/ 954159 w 954159"/>
                  <a:gd name="connsiteY1" fmla="*/ 666356 h 726745"/>
                  <a:gd name="connsiteX2" fmla="*/ 328697 w 954159"/>
                  <a:gd name="connsiteY2" fmla="*/ 681141 h 726745"/>
                  <a:gd name="connsiteX3" fmla="*/ 0 w 954159"/>
                  <a:gd name="connsiteY3" fmla="*/ 323273 h 726745"/>
                  <a:gd name="connsiteX0" fmla="*/ 207556 w 975447"/>
                  <a:gd name="connsiteY0" fmla="*/ -1 h 749622"/>
                  <a:gd name="connsiteX1" fmla="*/ 975447 w 975447"/>
                  <a:gd name="connsiteY1" fmla="*/ 749622 h 749622"/>
                  <a:gd name="connsiteX2" fmla="*/ 328697 w 975447"/>
                  <a:gd name="connsiteY2" fmla="*/ 681141 h 749622"/>
                  <a:gd name="connsiteX3" fmla="*/ 0 w 975447"/>
                  <a:gd name="connsiteY3" fmla="*/ 323273 h 749622"/>
                  <a:gd name="connsiteX0" fmla="*/ 207556 w 1002892"/>
                  <a:gd name="connsiteY0" fmla="*/ -1 h 749622"/>
                  <a:gd name="connsiteX1" fmla="*/ 975447 w 1002892"/>
                  <a:gd name="connsiteY1" fmla="*/ 749622 h 749622"/>
                  <a:gd name="connsiteX2" fmla="*/ 328697 w 1002892"/>
                  <a:gd name="connsiteY2" fmla="*/ 681141 h 749622"/>
                  <a:gd name="connsiteX3" fmla="*/ 0 w 1002892"/>
                  <a:gd name="connsiteY3" fmla="*/ 323273 h 749622"/>
                  <a:gd name="connsiteX0" fmla="*/ 207556 w 1231452"/>
                  <a:gd name="connsiteY0" fmla="*/ -1 h 683938"/>
                  <a:gd name="connsiteX1" fmla="*/ 1209614 w 1231452"/>
                  <a:gd name="connsiteY1" fmla="*/ 499821 h 683938"/>
                  <a:gd name="connsiteX2" fmla="*/ 328697 w 1231452"/>
                  <a:gd name="connsiteY2" fmla="*/ 681141 h 683938"/>
                  <a:gd name="connsiteX3" fmla="*/ 0 w 1231452"/>
                  <a:gd name="connsiteY3" fmla="*/ 323273 h 683938"/>
                  <a:gd name="connsiteX0" fmla="*/ 207556 w 1231452"/>
                  <a:gd name="connsiteY0" fmla="*/ -1 h 689072"/>
                  <a:gd name="connsiteX1" fmla="*/ 1209614 w 1231452"/>
                  <a:gd name="connsiteY1" fmla="*/ 499821 h 689072"/>
                  <a:gd name="connsiteX2" fmla="*/ 328697 w 1231452"/>
                  <a:gd name="connsiteY2" fmla="*/ 681141 h 689072"/>
                  <a:gd name="connsiteX3" fmla="*/ 0 w 1231452"/>
                  <a:gd name="connsiteY3" fmla="*/ 323273 h 689072"/>
                  <a:gd name="connsiteX0" fmla="*/ 207556 w 1209615"/>
                  <a:gd name="connsiteY0" fmla="*/ -1 h 689072"/>
                  <a:gd name="connsiteX1" fmla="*/ 1209614 w 1209615"/>
                  <a:gd name="connsiteY1" fmla="*/ 499821 h 689072"/>
                  <a:gd name="connsiteX2" fmla="*/ 328697 w 1209615"/>
                  <a:gd name="connsiteY2" fmla="*/ 681141 h 689072"/>
                  <a:gd name="connsiteX3" fmla="*/ 0 w 1209615"/>
                  <a:gd name="connsiteY3" fmla="*/ 323273 h 689072"/>
                  <a:gd name="connsiteX0" fmla="*/ 207556 w 1817295"/>
                  <a:gd name="connsiteY0" fmla="*/ 50846 h 732177"/>
                  <a:gd name="connsiteX1" fmla="*/ 1817295 w 1817295"/>
                  <a:gd name="connsiteY1" fmla="*/ 413521 h 732177"/>
                  <a:gd name="connsiteX2" fmla="*/ 328697 w 1817295"/>
                  <a:gd name="connsiteY2" fmla="*/ 731988 h 732177"/>
                  <a:gd name="connsiteX3" fmla="*/ 0 w 1817295"/>
                  <a:gd name="connsiteY3" fmla="*/ 374120 h 732177"/>
                  <a:gd name="connsiteX0" fmla="*/ 207556 w 1817295"/>
                  <a:gd name="connsiteY0" fmla="*/ 50846 h 736050"/>
                  <a:gd name="connsiteX1" fmla="*/ 1817295 w 1817295"/>
                  <a:gd name="connsiteY1" fmla="*/ 413521 h 736050"/>
                  <a:gd name="connsiteX2" fmla="*/ 328697 w 1817295"/>
                  <a:gd name="connsiteY2" fmla="*/ 731988 h 736050"/>
                  <a:gd name="connsiteX3" fmla="*/ 0 w 1817295"/>
                  <a:gd name="connsiteY3" fmla="*/ 374120 h 73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7295" h="736050">
                    <a:moveTo>
                      <a:pt x="207556" y="50846"/>
                    </a:moveTo>
                    <a:cubicBezTo>
                      <a:pt x="380747" y="162174"/>
                      <a:pt x="1818397" y="-312262"/>
                      <a:pt x="1817295" y="413521"/>
                    </a:cubicBezTo>
                    <a:cubicBezTo>
                      <a:pt x="1592432" y="774370"/>
                      <a:pt x="631579" y="738555"/>
                      <a:pt x="328697" y="731988"/>
                    </a:cubicBezTo>
                    <a:cubicBezTo>
                      <a:pt x="25815" y="725421"/>
                      <a:pt x="68947" y="487912"/>
                      <a:pt x="0" y="374120"/>
                    </a:cubicBezTo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34" name="フリーフォーム: 図形 1333">
                <a:extLst>
                  <a:ext uri="{FF2B5EF4-FFF2-40B4-BE49-F238E27FC236}">
                    <a16:creationId xmlns:a16="http://schemas.microsoft.com/office/drawing/2014/main" id="{0641A711-4963-7255-B735-A95762C6A33C}"/>
                  </a:ext>
                </a:extLst>
              </p:cNvPr>
              <p:cNvSpPr/>
              <p:nvPr/>
            </p:nvSpPr>
            <p:spPr bwMode="auto">
              <a:xfrm rot="21071035" flipH="1">
                <a:off x="4513143" y="4405346"/>
                <a:ext cx="571493" cy="689436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  <a:gd name="connsiteX0" fmla="*/ 453735 w 796472"/>
                  <a:gd name="connsiteY0" fmla="*/ 9719 h 1071168"/>
                  <a:gd name="connsiteX1" fmla="*/ 312507 w 796472"/>
                  <a:gd name="connsiteY1" fmla="*/ 931 h 1071168"/>
                  <a:gd name="connsiteX2" fmla="*/ 282503 w 796472"/>
                  <a:gd name="connsiteY2" fmla="*/ 30935 h 1071168"/>
                  <a:gd name="connsiteX3" fmla="*/ 282503 w 796472"/>
                  <a:gd name="connsiteY3" fmla="*/ 327784 h 1071168"/>
                  <a:gd name="connsiteX4" fmla="*/ 269565 w 796472"/>
                  <a:gd name="connsiteY4" fmla="*/ 333820 h 1071168"/>
                  <a:gd name="connsiteX5" fmla="*/ 191922 w 796472"/>
                  <a:gd name="connsiteY5" fmla="*/ 494747 h 1071168"/>
                  <a:gd name="connsiteX6" fmla="*/ 195136 w 796472"/>
                  <a:gd name="connsiteY6" fmla="*/ 514498 h 1071168"/>
                  <a:gd name="connsiteX7" fmla="*/ 19153 w 796472"/>
                  <a:gd name="connsiteY7" fmla="*/ 690481 h 1071168"/>
                  <a:gd name="connsiteX8" fmla="*/ 19154 w 796472"/>
                  <a:gd name="connsiteY8" fmla="*/ 782965 h 1071168"/>
                  <a:gd name="connsiteX9" fmla="*/ 111638 w 796472"/>
                  <a:gd name="connsiteY9" fmla="*/ 782966 h 1071168"/>
                  <a:gd name="connsiteX10" fmla="*/ 232820 w 796472"/>
                  <a:gd name="connsiteY10" fmla="*/ 661783 h 1071168"/>
                  <a:gd name="connsiteX11" fmla="*/ 234013 w 796472"/>
                  <a:gd name="connsiteY11" fmla="*/ 666234 h 1071168"/>
                  <a:gd name="connsiteX12" fmla="*/ 234013 w 796472"/>
                  <a:gd name="connsiteY12" fmla="*/ 968660 h 1071168"/>
                  <a:gd name="connsiteX13" fmla="*/ 290044 w 796472"/>
                  <a:gd name="connsiteY13" fmla="*/ 1024691 h 1071168"/>
                  <a:gd name="connsiteX14" fmla="*/ 346074 w 796472"/>
                  <a:gd name="connsiteY14" fmla="*/ 968660 h 1071168"/>
                  <a:gd name="connsiteX15" fmla="*/ 346074 w 796472"/>
                  <a:gd name="connsiteY15" fmla="*/ 681643 h 1071168"/>
                  <a:gd name="connsiteX16" fmla="*/ 360428 w 796472"/>
                  <a:gd name="connsiteY16" fmla="*/ 677796 h 1071168"/>
                  <a:gd name="connsiteX17" fmla="*/ 454700 w 796472"/>
                  <a:gd name="connsiteY17" fmla="*/ 1029626 h 1071168"/>
                  <a:gd name="connsiteX18" fmla="*/ 523323 w 796472"/>
                  <a:gd name="connsiteY18" fmla="*/ 1069245 h 1071168"/>
                  <a:gd name="connsiteX19" fmla="*/ 562942 w 796472"/>
                  <a:gd name="connsiteY19" fmla="*/ 1000623 h 1071168"/>
                  <a:gd name="connsiteX20" fmla="*/ 468670 w 796472"/>
                  <a:gd name="connsiteY20" fmla="*/ 648793 h 1071168"/>
                  <a:gd name="connsiteX21" fmla="*/ 477276 w 796472"/>
                  <a:gd name="connsiteY21" fmla="*/ 646487 h 1071168"/>
                  <a:gd name="connsiteX22" fmla="*/ 616166 w 796472"/>
                  <a:gd name="connsiteY22" fmla="*/ 887050 h 1071168"/>
                  <a:gd name="connsiteX23" fmla="*/ 692704 w 796472"/>
                  <a:gd name="connsiteY23" fmla="*/ 907559 h 1071168"/>
                  <a:gd name="connsiteX24" fmla="*/ 713213 w 796472"/>
                  <a:gd name="connsiteY24" fmla="*/ 831020 h 1071168"/>
                  <a:gd name="connsiteX25" fmla="*/ 589336 w 796472"/>
                  <a:gd name="connsiteY25" fmla="*/ 616461 h 1071168"/>
                  <a:gd name="connsiteX26" fmla="*/ 601261 w 796472"/>
                  <a:gd name="connsiteY26" fmla="*/ 613266 h 1071168"/>
                  <a:gd name="connsiteX27" fmla="*/ 716346 w 796472"/>
                  <a:gd name="connsiteY27" fmla="*/ 728351 h 1071168"/>
                  <a:gd name="connsiteX28" fmla="*/ 782725 w 796472"/>
                  <a:gd name="connsiteY28" fmla="*/ 728351 h 1071168"/>
                  <a:gd name="connsiteX29" fmla="*/ 782725 w 796472"/>
                  <a:gd name="connsiteY29" fmla="*/ 661972 h 1071168"/>
                  <a:gd name="connsiteX30" fmla="*/ 592096 w 796472"/>
                  <a:gd name="connsiteY30" fmla="*/ 471343 h 1071168"/>
                  <a:gd name="connsiteX31" fmla="*/ 580709 w 796472"/>
                  <a:gd name="connsiteY31" fmla="*/ 428848 h 1071168"/>
                  <a:gd name="connsiteX32" fmla="*/ 495234 w 796472"/>
                  <a:gd name="connsiteY32" fmla="*/ 317455 h 1071168"/>
                  <a:gd name="connsiteX33" fmla="*/ 462523 w 796472"/>
                  <a:gd name="connsiteY33" fmla="*/ 306199 h 1071168"/>
                  <a:gd name="connsiteX34" fmla="*/ 462523 w 796472"/>
                  <a:gd name="connsiteY34" fmla="*/ 30935 h 1071168"/>
                  <a:gd name="connsiteX35" fmla="*/ 453735 w 796472"/>
                  <a:gd name="connsiteY35" fmla="*/ 9719 h 1071168"/>
                  <a:gd name="connsiteX0" fmla="*/ 453735 w 796472"/>
                  <a:gd name="connsiteY0" fmla="*/ 9457 h 1070906"/>
                  <a:gd name="connsiteX1" fmla="*/ 282503 w 796472"/>
                  <a:gd name="connsiteY1" fmla="*/ 30673 h 1070906"/>
                  <a:gd name="connsiteX2" fmla="*/ 282503 w 796472"/>
                  <a:gd name="connsiteY2" fmla="*/ 327522 h 1070906"/>
                  <a:gd name="connsiteX3" fmla="*/ 269565 w 796472"/>
                  <a:gd name="connsiteY3" fmla="*/ 333558 h 1070906"/>
                  <a:gd name="connsiteX4" fmla="*/ 191922 w 796472"/>
                  <a:gd name="connsiteY4" fmla="*/ 494485 h 1070906"/>
                  <a:gd name="connsiteX5" fmla="*/ 195136 w 796472"/>
                  <a:gd name="connsiteY5" fmla="*/ 514236 h 1070906"/>
                  <a:gd name="connsiteX6" fmla="*/ 19153 w 796472"/>
                  <a:gd name="connsiteY6" fmla="*/ 690219 h 1070906"/>
                  <a:gd name="connsiteX7" fmla="*/ 19154 w 796472"/>
                  <a:gd name="connsiteY7" fmla="*/ 782703 h 1070906"/>
                  <a:gd name="connsiteX8" fmla="*/ 111638 w 796472"/>
                  <a:gd name="connsiteY8" fmla="*/ 782704 h 1070906"/>
                  <a:gd name="connsiteX9" fmla="*/ 232820 w 796472"/>
                  <a:gd name="connsiteY9" fmla="*/ 661521 h 1070906"/>
                  <a:gd name="connsiteX10" fmla="*/ 234013 w 796472"/>
                  <a:gd name="connsiteY10" fmla="*/ 665972 h 1070906"/>
                  <a:gd name="connsiteX11" fmla="*/ 234013 w 796472"/>
                  <a:gd name="connsiteY11" fmla="*/ 968398 h 1070906"/>
                  <a:gd name="connsiteX12" fmla="*/ 290044 w 796472"/>
                  <a:gd name="connsiteY12" fmla="*/ 1024429 h 1070906"/>
                  <a:gd name="connsiteX13" fmla="*/ 346074 w 796472"/>
                  <a:gd name="connsiteY13" fmla="*/ 968398 h 1070906"/>
                  <a:gd name="connsiteX14" fmla="*/ 346074 w 796472"/>
                  <a:gd name="connsiteY14" fmla="*/ 681381 h 1070906"/>
                  <a:gd name="connsiteX15" fmla="*/ 360428 w 796472"/>
                  <a:gd name="connsiteY15" fmla="*/ 677534 h 1070906"/>
                  <a:gd name="connsiteX16" fmla="*/ 454700 w 796472"/>
                  <a:gd name="connsiteY16" fmla="*/ 1029364 h 1070906"/>
                  <a:gd name="connsiteX17" fmla="*/ 523323 w 796472"/>
                  <a:gd name="connsiteY17" fmla="*/ 1068983 h 1070906"/>
                  <a:gd name="connsiteX18" fmla="*/ 562942 w 796472"/>
                  <a:gd name="connsiteY18" fmla="*/ 1000361 h 1070906"/>
                  <a:gd name="connsiteX19" fmla="*/ 468670 w 796472"/>
                  <a:gd name="connsiteY19" fmla="*/ 648531 h 1070906"/>
                  <a:gd name="connsiteX20" fmla="*/ 477276 w 796472"/>
                  <a:gd name="connsiteY20" fmla="*/ 646225 h 1070906"/>
                  <a:gd name="connsiteX21" fmla="*/ 616166 w 796472"/>
                  <a:gd name="connsiteY21" fmla="*/ 886788 h 1070906"/>
                  <a:gd name="connsiteX22" fmla="*/ 692704 w 796472"/>
                  <a:gd name="connsiteY22" fmla="*/ 907297 h 1070906"/>
                  <a:gd name="connsiteX23" fmla="*/ 713213 w 796472"/>
                  <a:gd name="connsiteY23" fmla="*/ 830758 h 1070906"/>
                  <a:gd name="connsiteX24" fmla="*/ 589336 w 796472"/>
                  <a:gd name="connsiteY24" fmla="*/ 616199 h 1070906"/>
                  <a:gd name="connsiteX25" fmla="*/ 601261 w 796472"/>
                  <a:gd name="connsiteY25" fmla="*/ 613004 h 1070906"/>
                  <a:gd name="connsiteX26" fmla="*/ 716346 w 796472"/>
                  <a:gd name="connsiteY26" fmla="*/ 728089 h 1070906"/>
                  <a:gd name="connsiteX27" fmla="*/ 782725 w 796472"/>
                  <a:gd name="connsiteY27" fmla="*/ 728089 h 1070906"/>
                  <a:gd name="connsiteX28" fmla="*/ 782725 w 796472"/>
                  <a:gd name="connsiteY28" fmla="*/ 661710 h 1070906"/>
                  <a:gd name="connsiteX29" fmla="*/ 592096 w 796472"/>
                  <a:gd name="connsiteY29" fmla="*/ 471081 h 1070906"/>
                  <a:gd name="connsiteX30" fmla="*/ 580709 w 796472"/>
                  <a:gd name="connsiteY30" fmla="*/ 428586 h 1070906"/>
                  <a:gd name="connsiteX31" fmla="*/ 495234 w 796472"/>
                  <a:gd name="connsiteY31" fmla="*/ 317193 h 1070906"/>
                  <a:gd name="connsiteX32" fmla="*/ 462523 w 796472"/>
                  <a:gd name="connsiteY32" fmla="*/ 305937 h 1070906"/>
                  <a:gd name="connsiteX33" fmla="*/ 462523 w 796472"/>
                  <a:gd name="connsiteY33" fmla="*/ 30673 h 1070906"/>
                  <a:gd name="connsiteX34" fmla="*/ 453735 w 796472"/>
                  <a:gd name="connsiteY34" fmla="*/ 9457 h 1070906"/>
                  <a:gd name="connsiteX0" fmla="*/ 385727 w 796472"/>
                  <a:gd name="connsiteY0" fmla="*/ 545 h 1085000"/>
                  <a:gd name="connsiteX1" fmla="*/ 282503 w 796472"/>
                  <a:gd name="connsiteY1" fmla="*/ 44767 h 1085000"/>
                  <a:gd name="connsiteX2" fmla="*/ 282503 w 796472"/>
                  <a:gd name="connsiteY2" fmla="*/ 341616 h 1085000"/>
                  <a:gd name="connsiteX3" fmla="*/ 269565 w 796472"/>
                  <a:gd name="connsiteY3" fmla="*/ 347652 h 1085000"/>
                  <a:gd name="connsiteX4" fmla="*/ 191922 w 796472"/>
                  <a:gd name="connsiteY4" fmla="*/ 508579 h 1085000"/>
                  <a:gd name="connsiteX5" fmla="*/ 195136 w 796472"/>
                  <a:gd name="connsiteY5" fmla="*/ 528330 h 1085000"/>
                  <a:gd name="connsiteX6" fmla="*/ 19153 w 796472"/>
                  <a:gd name="connsiteY6" fmla="*/ 704313 h 1085000"/>
                  <a:gd name="connsiteX7" fmla="*/ 19154 w 796472"/>
                  <a:gd name="connsiteY7" fmla="*/ 796797 h 1085000"/>
                  <a:gd name="connsiteX8" fmla="*/ 111638 w 796472"/>
                  <a:gd name="connsiteY8" fmla="*/ 796798 h 1085000"/>
                  <a:gd name="connsiteX9" fmla="*/ 232820 w 796472"/>
                  <a:gd name="connsiteY9" fmla="*/ 675615 h 1085000"/>
                  <a:gd name="connsiteX10" fmla="*/ 234013 w 796472"/>
                  <a:gd name="connsiteY10" fmla="*/ 680066 h 1085000"/>
                  <a:gd name="connsiteX11" fmla="*/ 234013 w 796472"/>
                  <a:gd name="connsiteY11" fmla="*/ 982492 h 1085000"/>
                  <a:gd name="connsiteX12" fmla="*/ 290044 w 796472"/>
                  <a:gd name="connsiteY12" fmla="*/ 1038523 h 1085000"/>
                  <a:gd name="connsiteX13" fmla="*/ 346074 w 796472"/>
                  <a:gd name="connsiteY13" fmla="*/ 982492 h 1085000"/>
                  <a:gd name="connsiteX14" fmla="*/ 346074 w 796472"/>
                  <a:gd name="connsiteY14" fmla="*/ 695475 h 1085000"/>
                  <a:gd name="connsiteX15" fmla="*/ 360428 w 796472"/>
                  <a:gd name="connsiteY15" fmla="*/ 691628 h 1085000"/>
                  <a:gd name="connsiteX16" fmla="*/ 454700 w 796472"/>
                  <a:gd name="connsiteY16" fmla="*/ 1043458 h 1085000"/>
                  <a:gd name="connsiteX17" fmla="*/ 523323 w 796472"/>
                  <a:gd name="connsiteY17" fmla="*/ 1083077 h 1085000"/>
                  <a:gd name="connsiteX18" fmla="*/ 562942 w 796472"/>
                  <a:gd name="connsiteY18" fmla="*/ 1014455 h 1085000"/>
                  <a:gd name="connsiteX19" fmla="*/ 468670 w 796472"/>
                  <a:gd name="connsiteY19" fmla="*/ 662625 h 1085000"/>
                  <a:gd name="connsiteX20" fmla="*/ 477276 w 796472"/>
                  <a:gd name="connsiteY20" fmla="*/ 660319 h 1085000"/>
                  <a:gd name="connsiteX21" fmla="*/ 616166 w 796472"/>
                  <a:gd name="connsiteY21" fmla="*/ 900882 h 1085000"/>
                  <a:gd name="connsiteX22" fmla="*/ 692704 w 796472"/>
                  <a:gd name="connsiteY22" fmla="*/ 921391 h 1085000"/>
                  <a:gd name="connsiteX23" fmla="*/ 713213 w 796472"/>
                  <a:gd name="connsiteY23" fmla="*/ 844852 h 1085000"/>
                  <a:gd name="connsiteX24" fmla="*/ 589336 w 796472"/>
                  <a:gd name="connsiteY24" fmla="*/ 630293 h 1085000"/>
                  <a:gd name="connsiteX25" fmla="*/ 601261 w 796472"/>
                  <a:gd name="connsiteY25" fmla="*/ 627098 h 1085000"/>
                  <a:gd name="connsiteX26" fmla="*/ 716346 w 796472"/>
                  <a:gd name="connsiteY26" fmla="*/ 742183 h 1085000"/>
                  <a:gd name="connsiteX27" fmla="*/ 782725 w 796472"/>
                  <a:gd name="connsiteY27" fmla="*/ 742183 h 1085000"/>
                  <a:gd name="connsiteX28" fmla="*/ 782725 w 796472"/>
                  <a:gd name="connsiteY28" fmla="*/ 675804 h 1085000"/>
                  <a:gd name="connsiteX29" fmla="*/ 592096 w 796472"/>
                  <a:gd name="connsiteY29" fmla="*/ 485175 h 1085000"/>
                  <a:gd name="connsiteX30" fmla="*/ 580709 w 796472"/>
                  <a:gd name="connsiteY30" fmla="*/ 442680 h 1085000"/>
                  <a:gd name="connsiteX31" fmla="*/ 495234 w 796472"/>
                  <a:gd name="connsiteY31" fmla="*/ 331287 h 1085000"/>
                  <a:gd name="connsiteX32" fmla="*/ 462523 w 796472"/>
                  <a:gd name="connsiteY32" fmla="*/ 320031 h 1085000"/>
                  <a:gd name="connsiteX33" fmla="*/ 462523 w 796472"/>
                  <a:gd name="connsiteY33" fmla="*/ 44767 h 1085000"/>
                  <a:gd name="connsiteX34" fmla="*/ 385727 w 796472"/>
                  <a:gd name="connsiteY34" fmla="*/ 545 h 1085000"/>
                  <a:gd name="connsiteX0" fmla="*/ 385727 w 796472"/>
                  <a:gd name="connsiteY0" fmla="*/ 3282 h 1087737"/>
                  <a:gd name="connsiteX1" fmla="*/ 282503 w 796472"/>
                  <a:gd name="connsiteY1" fmla="*/ 47504 h 1087737"/>
                  <a:gd name="connsiteX2" fmla="*/ 282503 w 796472"/>
                  <a:gd name="connsiteY2" fmla="*/ 344353 h 1087737"/>
                  <a:gd name="connsiteX3" fmla="*/ 269565 w 796472"/>
                  <a:gd name="connsiteY3" fmla="*/ 350389 h 1087737"/>
                  <a:gd name="connsiteX4" fmla="*/ 191922 w 796472"/>
                  <a:gd name="connsiteY4" fmla="*/ 511316 h 1087737"/>
                  <a:gd name="connsiteX5" fmla="*/ 195136 w 796472"/>
                  <a:gd name="connsiteY5" fmla="*/ 531067 h 1087737"/>
                  <a:gd name="connsiteX6" fmla="*/ 19153 w 796472"/>
                  <a:gd name="connsiteY6" fmla="*/ 707050 h 1087737"/>
                  <a:gd name="connsiteX7" fmla="*/ 19154 w 796472"/>
                  <a:gd name="connsiteY7" fmla="*/ 799534 h 1087737"/>
                  <a:gd name="connsiteX8" fmla="*/ 111638 w 796472"/>
                  <a:gd name="connsiteY8" fmla="*/ 799535 h 1087737"/>
                  <a:gd name="connsiteX9" fmla="*/ 232820 w 796472"/>
                  <a:gd name="connsiteY9" fmla="*/ 678352 h 1087737"/>
                  <a:gd name="connsiteX10" fmla="*/ 234013 w 796472"/>
                  <a:gd name="connsiteY10" fmla="*/ 682803 h 1087737"/>
                  <a:gd name="connsiteX11" fmla="*/ 234013 w 796472"/>
                  <a:gd name="connsiteY11" fmla="*/ 985229 h 1087737"/>
                  <a:gd name="connsiteX12" fmla="*/ 290044 w 796472"/>
                  <a:gd name="connsiteY12" fmla="*/ 1041260 h 1087737"/>
                  <a:gd name="connsiteX13" fmla="*/ 346074 w 796472"/>
                  <a:gd name="connsiteY13" fmla="*/ 985229 h 1087737"/>
                  <a:gd name="connsiteX14" fmla="*/ 346074 w 796472"/>
                  <a:gd name="connsiteY14" fmla="*/ 698212 h 1087737"/>
                  <a:gd name="connsiteX15" fmla="*/ 360428 w 796472"/>
                  <a:gd name="connsiteY15" fmla="*/ 694365 h 1087737"/>
                  <a:gd name="connsiteX16" fmla="*/ 454700 w 796472"/>
                  <a:gd name="connsiteY16" fmla="*/ 1046195 h 1087737"/>
                  <a:gd name="connsiteX17" fmla="*/ 523323 w 796472"/>
                  <a:gd name="connsiteY17" fmla="*/ 1085814 h 1087737"/>
                  <a:gd name="connsiteX18" fmla="*/ 562942 w 796472"/>
                  <a:gd name="connsiteY18" fmla="*/ 1017192 h 1087737"/>
                  <a:gd name="connsiteX19" fmla="*/ 468670 w 796472"/>
                  <a:gd name="connsiteY19" fmla="*/ 665362 h 1087737"/>
                  <a:gd name="connsiteX20" fmla="*/ 477276 w 796472"/>
                  <a:gd name="connsiteY20" fmla="*/ 663056 h 1087737"/>
                  <a:gd name="connsiteX21" fmla="*/ 616166 w 796472"/>
                  <a:gd name="connsiteY21" fmla="*/ 903619 h 1087737"/>
                  <a:gd name="connsiteX22" fmla="*/ 692704 w 796472"/>
                  <a:gd name="connsiteY22" fmla="*/ 924128 h 1087737"/>
                  <a:gd name="connsiteX23" fmla="*/ 713213 w 796472"/>
                  <a:gd name="connsiteY23" fmla="*/ 847589 h 1087737"/>
                  <a:gd name="connsiteX24" fmla="*/ 589336 w 796472"/>
                  <a:gd name="connsiteY24" fmla="*/ 633030 h 1087737"/>
                  <a:gd name="connsiteX25" fmla="*/ 601261 w 796472"/>
                  <a:gd name="connsiteY25" fmla="*/ 629835 h 1087737"/>
                  <a:gd name="connsiteX26" fmla="*/ 716346 w 796472"/>
                  <a:gd name="connsiteY26" fmla="*/ 744920 h 1087737"/>
                  <a:gd name="connsiteX27" fmla="*/ 782725 w 796472"/>
                  <a:gd name="connsiteY27" fmla="*/ 744920 h 1087737"/>
                  <a:gd name="connsiteX28" fmla="*/ 782725 w 796472"/>
                  <a:gd name="connsiteY28" fmla="*/ 678541 h 1087737"/>
                  <a:gd name="connsiteX29" fmla="*/ 592096 w 796472"/>
                  <a:gd name="connsiteY29" fmla="*/ 487912 h 1087737"/>
                  <a:gd name="connsiteX30" fmla="*/ 580709 w 796472"/>
                  <a:gd name="connsiteY30" fmla="*/ 445417 h 1087737"/>
                  <a:gd name="connsiteX31" fmla="*/ 495234 w 796472"/>
                  <a:gd name="connsiteY31" fmla="*/ 334024 h 1087737"/>
                  <a:gd name="connsiteX32" fmla="*/ 462523 w 796472"/>
                  <a:gd name="connsiteY32" fmla="*/ 322768 h 1087737"/>
                  <a:gd name="connsiteX33" fmla="*/ 462523 w 796472"/>
                  <a:gd name="connsiteY33" fmla="*/ 47504 h 1087737"/>
                  <a:gd name="connsiteX34" fmla="*/ 385727 w 796472"/>
                  <a:gd name="connsiteY34" fmla="*/ 3282 h 1087737"/>
                  <a:gd name="connsiteX0" fmla="*/ 384179 w 796472"/>
                  <a:gd name="connsiteY0" fmla="*/ 638 h 1129342"/>
                  <a:gd name="connsiteX1" fmla="*/ 282503 w 796472"/>
                  <a:gd name="connsiteY1" fmla="*/ 89109 h 1129342"/>
                  <a:gd name="connsiteX2" fmla="*/ 282503 w 796472"/>
                  <a:gd name="connsiteY2" fmla="*/ 385958 h 1129342"/>
                  <a:gd name="connsiteX3" fmla="*/ 269565 w 796472"/>
                  <a:gd name="connsiteY3" fmla="*/ 391994 h 1129342"/>
                  <a:gd name="connsiteX4" fmla="*/ 191922 w 796472"/>
                  <a:gd name="connsiteY4" fmla="*/ 552921 h 1129342"/>
                  <a:gd name="connsiteX5" fmla="*/ 195136 w 796472"/>
                  <a:gd name="connsiteY5" fmla="*/ 572672 h 1129342"/>
                  <a:gd name="connsiteX6" fmla="*/ 19153 w 796472"/>
                  <a:gd name="connsiteY6" fmla="*/ 748655 h 1129342"/>
                  <a:gd name="connsiteX7" fmla="*/ 19154 w 796472"/>
                  <a:gd name="connsiteY7" fmla="*/ 841139 h 1129342"/>
                  <a:gd name="connsiteX8" fmla="*/ 111638 w 796472"/>
                  <a:gd name="connsiteY8" fmla="*/ 841140 h 1129342"/>
                  <a:gd name="connsiteX9" fmla="*/ 232820 w 796472"/>
                  <a:gd name="connsiteY9" fmla="*/ 719957 h 1129342"/>
                  <a:gd name="connsiteX10" fmla="*/ 234013 w 796472"/>
                  <a:gd name="connsiteY10" fmla="*/ 724408 h 1129342"/>
                  <a:gd name="connsiteX11" fmla="*/ 234013 w 796472"/>
                  <a:gd name="connsiteY11" fmla="*/ 1026834 h 1129342"/>
                  <a:gd name="connsiteX12" fmla="*/ 290044 w 796472"/>
                  <a:gd name="connsiteY12" fmla="*/ 1082865 h 1129342"/>
                  <a:gd name="connsiteX13" fmla="*/ 346074 w 796472"/>
                  <a:gd name="connsiteY13" fmla="*/ 1026834 h 1129342"/>
                  <a:gd name="connsiteX14" fmla="*/ 346074 w 796472"/>
                  <a:gd name="connsiteY14" fmla="*/ 739817 h 1129342"/>
                  <a:gd name="connsiteX15" fmla="*/ 360428 w 796472"/>
                  <a:gd name="connsiteY15" fmla="*/ 735970 h 1129342"/>
                  <a:gd name="connsiteX16" fmla="*/ 454700 w 796472"/>
                  <a:gd name="connsiteY16" fmla="*/ 1087800 h 1129342"/>
                  <a:gd name="connsiteX17" fmla="*/ 523323 w 796472"/>
                  <a:gd name="connsiteY17" fmla="*/ 1127419 h 1129342"/>
                  <a:gd name="connsiteX18" fmla="*/ 562942 w 796472"/>
                  <a:gd name="connsiteY18" fmla="*/ 1058797 h 1129342"/>
                  <a:gd name="connsiteX19" fmla="*/ 468670 w 796472"/>
                  <a:gd name="connsiteY19" fmla="*/ 706967 h 1129342"/>
                  <a:gd name="connsiteX20" fmla="*/ 477276 w 796472"/>
                  <a:gd name="connsiteY20" fmla="*/ 704661 h 1129342"/>
                  <a:gd name="connsiteX21" fmla="*/ 616166 w 796472"/>
                  <a:gd name="connsiteY21" fmla="*/ 945224 h 1129342"/>
                  <a:gd name="connsiteX22" fmla="*/ 692704 w 796472"/>
                  <a:gd name="connsiteY22" fmla="*/ 965733 h 1129342"/>
                  <a:gd name="connsiteX23" fmla="*/ 713213 w 796472"/>
                  <a:gd name="connsiteY23" fmla="*/ 889194 h 1129342"/>
                  <a:gd name="connsiteX24" fmla="*/ 589336 w 796472"/>
                  <a:gd name="connsiteY24" fmla="*/ 674635 h 1129342"/>
                  <a:gd name="connsiteX25" fmla="*/ 601261 w 796472"/>
                  <a:gd name="connsiteY25" fmla="*/ 671440 h 1129342"/>
                  <a:gd name="connsiteX26" fmla="*/ 716346 w 796472"/>
                  <a:gd name="connsiteY26" fmla="*/ 786525 h 1129342"/>
                  <a:gd name="connsiteX27" fmla="*/ 782725 w 796472"/>
                  <a:gd name="connsiteY27" fmla="*/ 786525 h 1129342"/>
                  <a:gd name="connsiteX28" fmla="*/ 782725 w 796472"/>
                  <a:gd name="connsiteY28" fmla="*/ 720146 h 1129342"/>
                  <a:gd name="connsiteX29" fmla="*/ 592096 w 796472"/>
                  <a:gd name="connsiteY29" fmla="*/ 529517 h 1129342"/>
                  <a:gd name="connsiteX30" fmla="*/ 580709 w 796472"/>
                  <a:gd name="connsiteY30" fmla="*/ 487022 h 1129342"/>
                  <a:gd name="connsiteX31" fmla="*/ 495234 w 796472"/>
                  <a:gd name="connsiteY31" fmla="*/ 375629 h 1129342"/>
                  <a:gd name="connsiteX32" fmla="*/ 462523 w 796472"/>
                  <a:gd name="connsiteY32" fmla="*/ 364373 h 1129342"/>
                  <a:gd name="connsiteX33" fmla="*/ 462523 w 796472"/>
                  <a:gd name="connsiteY33" fmla="*/ 89109 h 1129342"/>
                  <a:gd name="connsiteX34" fmla="*/ 384179 w 796472"/>
                  <a:gd name="connsiteY34" fmla="*/ 638 h 1129342"/>
                  <a:gd name="connsiteX0" fmla="*/ 384179 w 796472"/>
                  <a:gd name="connsiteY0" fmla="*/ 29 h 1128733"/>
                  <a:gd name="connsiteX1" fmla="*/ 282503 w 796472"/>
                  <a:gd name="connsiteY1" fmla="*/ 88500 h 1128733"/>
                  <a:gd name="connsiteX2" fmla="*/ 282503 w 796472"/>
                  <a:gd name="connsiteY2" fmla="*/ 385349 h 1128733"/>
                  <a:gd name="connsiteX3" fmla="*/ 269565 w 796472"/>
                  <a:gd name="connsiteY3" fmla="*/ 391385 h 1128733"/>
                  <a:gd name="connsiteX4" fmla="*/ 191922 w 796472"/>
                  <a:gd name="connsiteY4" fmla="*/ 552312 h 1128733"/>
                  <a:gd name="connsiteX5" fmla="*/ 195136 w 796472"/>
                  <a:gd name="connsiteY5" fmla="*/ 572063 h 1128733"/>
                  <a:gd name="connsiteX6" fmla="*/ 19153 w 796472"/>
                  <a:gd name="connsiteY6" fmla="*/ 748046 h 1128733"/>
                  <a:gd name="connsiteX7" fmla="*/ 19154 w 796472"/>
                  <a:gd name="connsiteY7" fmla="*/ 840530 h 1128733"/>
                  <a:gd name="connsiteX8" fmla="*/ 111638 w 796472"/>
                  <a:gd name="connsiteY8" fmla="*/ 840531 h 1128733"/>
                  <a:gd name="connsiteX9" fmla="*/ 232820 w 796472"/>
                  <a:gd name="connsiteY9" fmla="*/ 719348 h 1128733"/>
                  <a:gd name="connsiteX10" fmla="*/ 234013 w 796472"/>
                  <a:gd name="connsiteY10" fmla="*/ 723799 h 1128733"/>
                  <a:gd name="connsiteX11" fmla="*/ 234013 w 796472"/>
                  <a:gd name="connsiteY11" fmla="*/ 1026225 h 1128733"/>
                  <a:gd name="connsiteX12" fmla="*/ 290044 w 796472"/>
                  <a:gd name="connsiteY12" fmla="*/ 1082256 h 1128733"/>
                  <a:gd name="connsiteX13" fmla="*/ 346074 w 796472"/>
                  <a:gd name="connsiteY13" fmla="*/ 1026225 h 1128733"/>
                  <a:gd name="connsiteX14" fmla="*/ 346074 w 796472"/>
                  <a:gd name="connsiteY14" fmla="*/ 739208 h 1128733"/>
                  <a:gd name="connsiteX15" fmla="*/ 360428 w 796472"/>
                  <a:gd name="connsiteY15" fmla="*/ 735361 h 1128733"/>
                  <a:gd name="connsiteX16" fmla="*/ 454700 w 796472"/>
                  <a:gd name="connsiteY16" fmla="*/ 1087191 h 1128733"/>
                  <a:gd name="connsiteX17" fmla="*/ 523323 w 796472"/>
                  <a:gd name="connsiteY17" fmla="*/ 1126810 h 1128733"/>
                  <a:gd name="connsiteX18" fmla="*/ 562942 w 796472"/>
                  <a:gd name="connsiteY18" fmla="*/ 1058188 h 1128733"/>
                  <a:gd name="connsiteX19" fmla="*/ 468670 w 796472"/>
                  <a:gd name="connsiteY19" fmla="*/ 706358 h 1128733"/>
                  <a:gd name="connsiteX20" fmla="*/ 477276 w 796472"/>
                  <a:gd name="connsiteY20" fmla="*/ 704052 h 1128733"/>
                  <a:gd name="connsiteX21" fmla="*/ 616166 w 796472"/>
                  <a:gd name="connsiteY21" fmla="*/ 944615 h 1128733"/>
                  <a:gd name="connsiteX22" fmla="*/ 692704 w 796472"/>
                  <a:gd name="connsiteY22" fmla="*/ 965124 h 1128733"/>
                  <a:gd name="connsiteX23" fmla="*/ 713213 w 796472"/>
                  <a:gd name="connsiteY23" fmla="*/ 888585 h 1128733"/>
                  <a:gd name="connsiteX24" fmla="*/ 589336 w 796472"/>
                  <a:gd name="connsiteY24" fmla="*/ 674026 h 1128733"/>
                  <a:gd name="connsiteX25" fmla="*/ 601261 w 796472"/>
                  <a:gd name="connsiteY25" fmla="*/ 670831 h 1128733"/>
                  <a:gd name="connsiteX26" fmla="*/ 716346 w 796472"/>
                  <a:gd name="connsiteY26" fmla="*/ 785916 h 1128733"/>
                  <a:gd name="connsiteX27" fmla="*/ 782725 w 796472"/>
                  <a:gd name="connsiteY27" fmla="*/ 785916 h 1128733"/>
                  <a:gd name="connsiteX28" fmla="*/ 782725 w 796472"/>
                  <a:gd name="connsiteY28" fmla="*/ 719537 h 1128733"/>
                  <a:gd name="connsiteX29" fmla="*/ 592096 w 796472"/>
                  <a:gd name="connsiteY29" fmla="*/ 528908 h 1128733"/>
                  <a:gd name="connsiteX30" fmla="*/ 580709 w 796472"/>
                  <a:gd name="connsiteY30" fmla="*/ 486413 h 1128733"/>
                  <a:gd name="connsiteX31" fmla="*/ 495234 w 796472"/>
                  <a:gd name="connsiteY31" fmla="*/ 375020 h 1128733"/>
                  <a:gd name="connsiteX32" fmla="*/ 462523 w 796472"/>
                  <a:gd name="connsiteY32" fmla="*/ 363764 h 1128733"/>
                  <a:gd name="connsiteX33" fmla="*/ 462523 w 796472"/>
                  <a:gd name="connsiteY33" fmla="*/ 88500 h 1128733"/>
                  <a:gd name="connsiteX34" fmla="*/ 384179 w 796472"/>
                  <a:gd name="connsiteY34" fmla="*/ 29 h 1128733"/>
                  <a:gd name="connsiteX0" fmla="*/ 384179 w 796472"/>
                  <a:gd name="connsiteY0" fmla="*/ 99 h 1128803"/>
                  <a:gd name="connsiteX1" fmla="*/ 282503 w 796472"/>
                  <a:gd name="connsiteY1" fmla="*/ 88570 h 1128803"/>
                  <a:gd name="connsiteX2" fmla="*/ 282503 w 796472"/>
                  <a:gd name="connsiteY2" fmla="*/ 385419 h 1128803"/>
                  <a:gd name="connsiteX3" fmla="*/ 269565 w 796472"/>
                  <a:gd name="connsiteY3" fmla="*/ 391455 h 1128803"/>
                  <a:gd name="connsiteX4" fmla="*/ 191922 w 796472"/>
                  <a:gd name="connsiteY4" fmla="*/ 552382 h 1128803"/>
                  <a:gd name="connsiteX5" fmla="*/ 195136 w 796472"/>
                  <a:gd name="connsiteY5" fmla="*/ 572133 h 1128803"/>
                  <a:gd name="connsiteX6" fmla="*/ 19153 w 796472"/>
                  <a:gd name="connsiteY6" fmla="*/ 748116 h 1128803"/>
                  <a:gd name="connsiteX7" fmla="*/ 19154 w 796472"/>
                  <a:gd name="connsiteY7" fmla="*/ 840600 h 1128803"/>
                  <a:gd name="connsiteX8" fmla="*/ 111638 w 796472"/>
                  <a:gd name="connsiteY8" fmla="*/ 840601 h 1128803"/>
                  <a:gd name="connsiteX9" fmla="*/ 232820 w 796472"/>
                  <a:gd name="connsiteY9" fmla="*/ 719418 h 1128803"/>
                  <a:gd name="connsiteX10" fmla="*/ 234013 w 796472"/>
                  <a:gd name="connsiteY10" fmla="*/ 723869 h 1128803"/>
                  <a:gd name="connsiteX11" fmla="*/ 234013 w 796472"/>
                  <a:gd name="connsiteY11" fmla="*/ 1026295 h 1128803"/>
                  <a:gd name="connsiteX12" fmla="*/ 290044 w 796472"/>
                  <a:gd name="connsiteY12" fmla="*/ 1082326 h 1128803"/>
                  <a:gd name="connsiteX13" fmla="*/ 346074 w 796472"/>
                  <a:gd name="connsiteY13" fmla="*/ 1026295 h 1128803"/>
                  <a:gd name="connsiteX14" fmla="*/ 346074 w 796472"/>
                  <a:gd name="connsiteY14" fmla="*/ 739278 h 1128803"/>
                  <a:gd name="connsiteX15" fmla="*/ 360428 w 796472"/>
                  <a:gd name="connsiteY15" fmla="*/ 735431 h 1128803"/>
                  <a:gd name="connsiteX16" fmla="*/ 454700 w 796472"/>
                  <a:gd name="connsiteY16" fmla="*/ 1087261 h 1128803"/>
                  <a:gd name="connsiteX17" fmla="*/ 523323 w 796472"/>
                  <a:gd name="connsiteY17" fmla="*/ 1126880 h 1128803"/>
                  <a:gd name="connsiteX18" fmla="*/ 562942 w 796472"/>
                  <a:gd name="connsiteY18" fmla="*/ 1058258 h 1128803"/>
                  <a:gd name="connsiteX19" fmla="*/ 468670 w 796472"/>
                  <a:gd name="connsiteY19" fmla="*/ 706428 h 1128803"/>
                  <a:gd name="connsiteX20" fmla="*/ 477276 w 796472"/>
                  <a:gd name="connsiteY20" fmla="*/ 704122 h 1128803"/>
                  <a:gd name="connsiteX21" fmla="*/ 616166 w 796472"/>
                  <a:gd name="connsiteY21" fmla="*/ 944685 h 1128803"/>
                  <a:gd name="connsiteX22" fmla="*/ 692704 w 796472"/>
                  <a:gd name="connsiteY22" fmla="*/ 965194 h 1128803"/>
                  <a:gd name="connsiteX23" fmla="*/ 713213 w 796472"/>
                  <a:gd name="connsiteY23" fmla="*/ 888655 h 1128803"/>
                  <a:gd name="connsiteX24" fmla="*/ 589336 w 796472"/>
                  <a:gd name="connsiteY24" fmla="*/ 674096 h 1128803"/>
                  <a:gd name="connsiteX25" fmla="*/ 601261 w 796472"/>
                  <a:gd name="connsiteY25" fmla="*/ 670901 h 1128803"/>
                  <a:gd name="connsiteX26" fmla="*/ 716346 w 796472"/>
                  <a:gd name="connsiteY26" fmla="*/ 785986 h 1128803"/>
                  <a:gd name="connsiteX27" fmla="*/ 782725 w 796472"/>
                  <a:gd name="connsiteY27" fmla="*/ 785986 h 1128803"/>
                  <a:gd name="connsiteX28" fmla="*/ 782725 w 796472"/>
                  <a:gd name="connsiteY28" fmla="*/ 719607 h 1128803"/>
                  <a:gd name="connsiteX29" fmla="*/ 592096 w 796472"/>
                  <a:gd name="connsiteY29" fmla="*/ 528978 h 1128803"/>
                  <a:gd name="connsiteX30" fmla="*/ 580709 w 796472"/>
                  <a:gd name="connsiteY30" fmla="*/ 486483 h 1128803"/>
                  <a:gd name="connsiteX31" fmla="*/ 495234 w 796472"/>
                  <a:gd name="connsiteY31" fmla="*/ 375090 h 1128803"/>
                  <a:gd name="connsiteX32" fmla="*/ 462523 w 796472"/>
                  <a:gd name="connsiteY32" fmla="*/ 363834 h 1128803"/>
                  <a:gd name="connsiteX33" fmla="*/ 462523 w 796472"/>
                  <a:gd name="connsiteY33" fmla="*/ 88570 h 1128803"/>
                  <a:gd name="connsiteX34" fmla="*/ 384179 w 796472"/>
                  <a:gd name="connsiteY34" fmla="*/ 99 h 1128803"/>
                  <a:gd name="connsiteX0" fmla="*/ 384179 w 796472"/>
                  <a:gd name="connsiteY0" fmla="*/ 73 h 1128777"/>
                  <a:gd name="connsiteX1" fmla="*/ 282503 w 796472"/>
                  <a:gd name="connsiteY1" fmla="*/ 88544 h 1128777"/>
                  <a:gd name="connsiteX2" fmla="*/ 282503 w 796472"/>
                  <a:gd name="connsiteY2" fmla="*/ 385393 h 1128777"/>
                  <a:gd name="connsiteX3" fmla="*/ 269565 w 796472"/>
                  <a:gd name="connsiteY3" fmla="*/ 391429 h 1128777"/>
                  <a:gd name="connsiteX4" fmla="*/ 191922 w 796472"/>
                  <a:gd name="connsiteY4" fmla="*/ 552356 h 1128777"/>
                  <a:gd name="connsiteX5" fmla="*/ 195136 w 796472"/>
                  <a:gd name="connsiteY5" fmla="*/ 572107 h 1128777"/>
                  <a:gd name="connsiteX6" fmla="*/ 19153 w 796472"/>
                  <a:gd name="connsiteY6" fmla="*/ 748090 h 1128777"/>
                  <a:gd name="connsiteX7" fmla="*/ 19154 w 796472"/>
                  <a:gd name="connsiteY7" fmla="*/ 840574 h 1128777"/>
                  <a:gd name="connsiteX8" fmla="*/ 111638 w 796472"/>
                  <a:gd name="connsiteY8" fmla="*/ 840575 h 1128777"/>
                  <a:gd name="connsiteX9" fmla="*/ 232820 w 796472"/>
                  <a:gd name="connsiteY9" fmla="*/ 719392 h 1128777"/>
                  <a:gd name="connsiteX10" fmla="*/ 234013 w 796472"/>
                  <a:gd name="connsiteY10" fmla="*/ 723843 h 1128777"/>
                  <a:gd name="connsiteX11" fmla="*/ 234013 w 796472"/>
                  <a:gd name="connsiteY11" fmla="*/ 1026269 h 1128777"/>
                  <a:gd name="connsiteX12" fmla="*/ 290044 w 796472"/>
                  <a:gd name="connsiteY12" fmla="*/ 1082300 h 1128777"/>
                  <a:gd name="connsiteX13" fmla="*/ 346074 w 796472"/>
                  <a:gd name="connsiteY13" fmla="*/ 1026269 h 1128777"/>
                  <a:gd name="connsiteX14" fmla="*/ 346074 w 796472"/>
                  <a:gd name="connsiteY14" fmla="*/ 739252 h 1128777"/>
                  <a:gd name="connsiteX15" fmla="*/ 360428 w 796472"/>
                  <a:gd name="connsiteY15" fmla="*/ 735405 h 1128777"/>
                  <a:gd name="connsiteX16" fmla="*/ 454700 w 796472"/>
                  <a:gd name="connsiteY16" fmla="*/ 1087235 h 1128777"/>
                  <a:gd name="connsiteX17" fmla="*/ 523323 w 796472"/>
                  <a:gd name="connsiteY17" fmla="*/ 1126854 h 1128777"/>
                  <a:gd name="connsiteX18" fmla="*/ 562942 w 796472"/>
                  <a:gd name="connsiteY18" fmla="*/ 1058232 h 1128777"/>
                  <a:gd name="connsiteX19" fmla="*/ 468670 w 796472"/>
                  <a:gd name="connsiteY19" fmla="*/ 706402 h 1128777"/>
                  <a:gd name="connsiteX20" fmla="*/ 477276 w 796472"/>
                  <a:gd name="connsiteY20" fmla="*/ 704096 h 1128777"/>
                  <a:gd name="connsiteX21" fmla="*/ 616166 w 796472"/>
                  <a:gd name="connsiteY21" fmla="*/ 944659 h 1128777"/>
                  <a:gd name="connsiteX22" fmla="*/ 692704 w 796472"/>
                  <a:gd name="connsiteY22" fmla="*/ 965168 h 1128777"/>
                  <a:gd name="connsiteX23" fmla="*/ 713213 w 796472"/>
                  <a:gd name="connsiteY23" fmla="*/ 888629 h 1128777"/>
                  <a:gd name="connsiteX24" fmla="*/ 589336 w 796472"/>
                  <a:gd name="connsiteY24" fmla="*/ 674070 h 1128777"/>
                  <a:gd name="connsiteX25" fmla="*/ 601261 w 796472"/>
                  <a:gd name="connsiteY25" fmla="*/ 670875 h 1128777"/>
                  <a:gd name="connsiteX26" fmla="*/ 716346 w 796472"/>
                  <a:gd name="connsiteY26" fmla="*/ 785960 h 1128777"/>
                  <a:gd name="connsiteX27" fmla="*/ 782725 w 796472"/>
                  <a:gd name="connsiteY27" fmla="*/ 785960 h 1128777"/>
                  <a:gd name="connsiteX28" fmla="*/ 782725 w 796472"/>
                  <a:gd name="connsiteY28" fmla="*/ 719581 h 1128777"/>
                  <a:gd name="connsiteX29" fmla="*/ 592096 w 796472"/>
                  <a:gd name="connsiteY29" fmla="*/ 528952 h 1128777"/>
                  <a:gd name="connsiteX30" fmla="*/ 580709 w 796472"/>
                  <a:gd name="connsiteY30" fmla="*/ 486457 h 1128777"/>
                  <a:gd name="connsiteX31" fmla="*/ 495234 w 796472"/>
                  <a:gd name="connsiteY31" fmla="*/ 375064 h 1128777"/>
                  <a:gd name="connsiteX32" fmla="*/ 462523 w 796472"/>
                  <a:gd name="connsiteY32" fmla="*/ 363808 h 1128777"/>
                  <a:gd name="connsiteX33" fmla="*/ 462523 w 796472"/>
                  <a:gd name="connsiteY33" fmla="*/ 88544 h 1128777"/>
                  <a:gd name="connsiteX34" fmla="*/ 384179 w 796472"/>
                  <a:gd name="connsiteY34" fmla="*/ 73 h 1128777"/>
                  <a:gd name="connsiteX0" fmla="*/ 384179 w 796472"/>
                  <a:gd name="connsiteY0" fmla="*/ 73 h 1128777"/>
                  <a:gd name="connsiteX1" fmla="*/ 282503 w 796472"/>
                  <a:gd name="connsiteY1" fmla="*/ 88544 h 1128777"/>
                  <a:gd name="connsiteX2" fmla="*/ 282503 w 796472"/>
                  <a:gd name="connsiteY2" fmla="*/ 385393 h 1128777"/>
                  <a:gd name="connsiteX3" fmla="*/ 269565 w 796472"/>
                  <a:gd name="connsiteY3" fmla="*/ 391429 h 1128777"/>
                  <a:gd name="connsiteX4" fmla="*/ 191922 w 796472"/>
                  <a:gd name="connsiteY4" fmla="*/ 552356 h 1128777"/>
                  <a:gd name="connsiteX5" fmla="*/ 195136 w 796472"/>
                  <a:gd name="connsiteY5" fmla="*/ 572107 h 1128777"/>
                  <a:gd name="connsiteX6" fmla="*/ 19153 w 796472"/>
                  <a:gd name="connsiteY6" fmla="*/ 748090 h 1128777"/>
                  <a:gd name="connsiteX7" fmla="*/ 19154 w 796472"/>
                  <a:gd name="connsiteY7" fmla="*/ 840574 h 1128777"/>
                  <a:gd name="connsiteX8" fmla="*/ 111638 w 796472"/>
                  <a:gd name="connsiteY8" fmla="*/ 840575 h 1128777"/>
                  <a:gd name="connsiteX9" fmla="*/ 232820 w 796472"/>
                  <a:gd name="connsiteY9" fmla="*/ 719392 h 1128777"/>
                  <a:gd name="connsiteX10" fmla="*/ 234013 w 796472"/>
                  <a:gd name="connsiteY10" fmla="*/ 723843 h 1128777"/>
                  <a:gd name="connsiteX11" fmla="*/ 234013 w 796472"/>
                  <a:gd name="connsiteY11" fmla="*/ 1026269 h 1128777"/>
                  <a:gd name="connsiteX12" fmla="*/ 290044 w 796472"/>
                  <a:gd name="connsiteY12" fmla="*/ 1082300 h 1128777"/>
                  <a:gd name="connsiteX13" fmla="*/ 346074 w 796472"/>
                  <a:gd name="connsiteY13" fmla="*/ 1026269 h 1128777"/>
                  <a:gd name="connsiteX14" fmla="*/ 346074 w 796472"/>
                  <a:gd name="connsiteY14" fmla="*/ 739252 h 1128777"/>
                  <a:gd name="connsiteX15" fmla="*/ 360428 w 796472"/>
                  <a:gd name="connsiteY15" fmla="*/ 735405 h 1128777"/>
                  <a:gd name="connsiteX16" fmla="*/ 454700 w 796472"/>
                  <a:gd name="connsiteY16" fmla="*/ 1087235 h 1128777"/>
                  <a:gd name="connsiteX17" fmla="*/ 523323 w 796472"/>
                  <a:gd name="connsiteY17" fmla="*/ 1126854 h 1128777"/>
                  <a:gd name="connsiteX18" fmla="*/ 562942 w 796472"/>
                  <a:gd name="connsiteY18" fmla="*/ 1058232 h 1128777"/>
                  <a:gd name="connsiteX19" fmla="*/ 468670 w 796472"/>
                  <a:gd name="connsiteY19" fmla="*/ 706402 h 1128777"/>
                  <a:gd name="connsiteX20" fmla="*/ 477276 w 796472"/>
                  <a:gd name="connsiteY20" fmla="*/ 704096 h 1128777"/>
                  <a:gd name="connsiteX21" fmla="*/ 616166 w 796472"/>
                  <a:gd name="connsiteY21" fmla="*/ 944659 h 1128777"/>
                  <a:gd name="connsiteX22" fmla="*/ 692704 w 796472"/>
                  <a:gd name="connsiteY22" fmla="*/ 965168 h 1128777"/>
                  <a:gd name="connsiteX23" fmla="*/ 713213 w 796472"/>
                  <a:gd name="connsiteY23" fmla="*/ 888629 h 1128777"/>
                  <a:gd name="connsiteX24" fmla="*/ 589336 w 796472"/>
                  <a:gd name="connsiteY24" fmla="*/ 674070 h 1128777"/>
                  <a:gd name="connsiteX25" fmla="*/ 601261 w 796472"/>
                  <a:gd name="connsiteY25" fmla="*/ 670875 h 1128777"/>
                  <a:gd name="connsiteX26" fmla="*/ 716346 w 796472"/>
                  <a:gd name="connsiteY26" fmla="*/ 785960 h 1128777"/>
                  <a:gd name="connsiteX27" fmla="*/ 782725 w 796472"/>
                  <a:gd name="connsiteY27" fmla="*/ 785960 h 1128777"/>
                  <a:gd name="connsiteX28" fmla="*/ 782725 w 796472"/>
                  <a:gd name="connsiteY28" fmla="*/ 719581 h 1128777"/>
                  <a:gd name="connsiteX29" fmla="*/ 592096 w 796472"/>
                  <a:gd name="connsiteY29" fmla="*/ 528952 h 1128777"/>
                  <a:gd name="connsiteX30" fmla="*/ 580709 w 796472"/>
                  <a:gd name="connsiteY30" fmla="*/ 486457 h 1128777"/>
                  <a:gd name="connsiteX31" fmla="*/ 495234 w 796472"/>
                  <a:gd name="connsiteY31" fmla="*/ 375064 h 1128777"/>
                  <a:gd name="connsiteX32" fmla="*/ 462523 w 796472"/>
                  <a:gd name="connsiteY32" fmla="*/ 363808 h 1128777"/>
                  <a:gd name="connsiteX33" fmla="*/ 462523 w 796472"/>
                  <a:gd name="connsiteY33" fmla="*/ 88544 h 1128777"/>
                  <a:gd name="connsiteX34" fmla="*/ 384179 w 796472"/>
                  <a:gd name="connsiteY34" fmla="*/ 73 h 1128777"/>
                  <a:gd name="connsiteX0" fmla="*/ 384179 w 796472"/>
                  <a:gd name="connsiteY0" fmla="*/ 73 h 1128777"/>
                  <a:gd name="connsiteX1" fmla="*/ 282503 w 796472"/>
                  <a:gd name="connsiteY1" fmla="*/ 88544 h 1128777"/>
                  <a:gd name="connsiteX2" fmla="*/ 282503 w 796472"/>
                  <a:gd name="connsiteY2" fmla="*/ 385393 h 1128777"/>
                  <a:gd name="connsiteX3" fmla="*/ 269565 w 796472"/>
                  <a:gd name="connsiteY3" fmla="*/ 391429 h 1128777"/>
                  <a:gd name="connsiteX4" fmla="*/ 191922 w 796472"/>
                  <a:gd name="connsiteY4" fmla="*/ 552356 h 1128777"/>
                  <a:gd name="connsiteX5" fmla="*/ 195136 w 796472"/>
                  <a:gd name="connsiteY5" fmla="*/ 572107 h 1128777"/>
                  <a:gd name="connsiteX6" fmla="*/ 19153 w 796472"/>
                  <a:gd name="connsiteY6" fmla="*/ 748090 h 1128777"/>
                  <a:gd name="connsiteX7" fmla="*/ 19154 w 796472"/>
                  <a:gd name="connsiteY7" fmla="*/ 840574 h 1128777"/>
                  <a:gd name="connsiteX8" fmla="*/ 111638 w 796472"/>
                  <a:gd name="connsiteY8" fmla="*/ 840575 h 1128777"/>
                  <a:gd name="connsiteX9" fmla="*/ 232820 w 796472"/>
                  <a:gd name="connsiteY9" fmla="*/ 719392 h 1128777"/>
                  <a:gd name="connsiteX10" fmla="*/ 234013 w 796472"/>
                  <a:gd name="connsiteY10" fmla="*/ 723843 h 1128777"/>
                  <a:gd name="connsiteX11" fmla="*/ 234013 w 796472"/>
                  <a:gd name="connsiteY11" fmla="*/ 1026269 h 1128777"/>
                  <a:gd name="connsiteX12" fmla="*/ 290044 w 796472"/>
                  <a:gd name="connsiteY12" fmla="*/ 1082300 h 1128777"/>
                  <a:gd name="connsiteX13" fmla="*/ 346074 w 796472"/>
                  <a:gd name="connsiteY13" fmla="*/ 1026269 h 1128777"/>
                  <a:gd name="connsiteX14" fmla="*/ 346074 w 796472"/>
                  <a:gd name="connsiteY14" fmla="*/ 739252 h 1128777"/>
                  <a:gd name="connsiteX15" fmla="*/ 360428 w 796472"/>
                  <a:gd name="connsiteY15" fmla="*/ 735405 h 1128777"/>
                  <a:gd name="connsiteX16" fmla="*/ 454700 w 796472"/>
                  <a:gd name="connsiteY16" fmla="*/ 1087235 h 1128777"/>
                  <a:gd name="connsiteX17" fmla="*/ 523323 w 796472"/>
                  <a:gd name="connsiteY17" fmla="*/ 1126854 h 1128777"/>
                  <a:gd name="connsiteX18" fmla="*/ 562942 w 796472"/>
                  <a:gd name="connsiteY18" fmla="*/ 1058232 h 1128777"/>
                  <a:gd name="connsiteX19" fmla="*/ 468670 w 796472"/>
                  <a:gd name="connsiteY19" fmla="*/ 706402 h 1128777"/>
                  <a:gd name="connsiteX20" fmla="*/ 477276 w 796472"/>
                  <a:gd name="connsiteY20" fmla="*/ 704096 h 1128777"/>
                  <a:gd name="connsiteX21" fmla="*/ 616166 w 796472"/>
                  <a:gd name="connsiteY21" fmla="*/ 944659 h 1128777"/>
                  <a:gd name="connsiteX22" fmla="*/ 692704 w 796472"/>
                  <a:gd name="connsiteY22" fmla="*/ 965168 h 1128777"/>
                  <a:gd name="connsiteX23" fmla="*/ 713213 w 796472"/>
                  <a:gd name="connsiteY23" fmla="*/ 888629 h 1128777"/>
                  <a:gd name="connsiteX24" fmla="*/ 589336 w 796472"/>
                  <a:gd name="connsiteY24" fmla="*/ 674070 h 1128777"/>
                  <a:gd name="connsiteX25" fmla="*/ 601261 w 796472"/>
                  <a:gd name="connsiteY25" fmla="*/ 670875 h 1128777"/>
                  <a:gd name="connsiteX26" fmla="*/ 716346 w 796472"/>
                  <a:gd name="connsiteY26" fmla="*/ 785960 h 1128777"/>
                  <a:gd name="connsiteX27" fmla="*/ 782725 w 796472"/>
                  <a:gd name="connsiteY27" fmla="*/ 785960 h 1128777"/>
                  <a:gd name="connsiteX28" fmla="*/ 782725 w 796472"/>
                  <a:gd name="connsiteY28" fmla="*/ 719581 h 1128777"/>
                  <a:gd name="connsiteX29" fmla="*/ 592096 w 796472"/>
                  <a:gd name="connsiteY29" fmla="*/ 528952 h 1128777"/>
                  <a:gd name="connsiteX30" fmla="*/ 580709 w 796472"/>
                  <a:gd name="connsiteY30" fmla="*/ 486457 h 1128777"/>
                  <a:gd name="connsiteX31" fmla="*/ 495234 w 796472"/>
                  <a:gd name="connsiteY31" fmla="*/ 375064 h 1128777"/>
                  <a:gd name="connsiteX32" fmla="*/ 462523 w 796472"/>
                  <a:gd name="connsiteY32" fmla="*/ 363808 h 1128777"/>
                  <a:gd name="connsiteX33" fmla="*/ 462523 w 796472"/>
                  <a:gd name="connsiteY33" fmla="*/ 88544 h 1128777"/>
                  <a:gd name="connsiteX34" fmla="*/ 384179 w 796472"/>
                  <a:gd name="connsiteY34" fmla="*/ 73 h 1128777"/>
                  <a:gd name="connsiteX0" fmla="*/ 384179 w 796472"/>
                  <a:gd name="connsiteY0" fmla="*/ 69 h 1128773"/>
                  <a:gd name="connsiteX1" fmla="*/ 282503 w 796472"/>
                  <a:gd name="connsiteY1" fmla="*/ 88540 h 1128773"/>
                  <a:gd name="connsiteX2" fmla="*/ 282503 w 796472"/>
                  <a:gd name="connsiteY2" fmla="*/ 385389 h 1128773"/>
                  <a:gd name="connsiteX3" fmla="*/ 269565 w 796472"/>
                  <a:gd name="connsiteY3" fmla="*/ 391425 h 1128773"/>
                  <a:gd name="connsiteX4" fmla="*/ 191922 w 796472"/>
                  <a:gd name="connsiteY4" fmla="*/ 552352 h 1128773"/>
                  <a:gd name="connsiteX5" fmla="*/ 195136 w 796472"/>
                  <a:gd name="connsiteY5" fmla="*/ 572103 h 1128773"/>
                  <a:gd name="connsiteX6" fmla="*/ 19153 w 796472"/>
                  <a:gd name="connsiteY6" fmla="*/ 748086 h 1128773"/>
                  <a:gd name="connsiteX7" fmla="*/ 19154 w 796472"/>
                  <a:gd name="connsiteY7" fmla="*/ 840570 h 1128773"/>
                  <a:gd name="connsiteX8" fmla="*/ 111638 w 796472"/>
                  <a:gd name="connsiteY8" fmla="*/ 840571 h 1128773"/>
                  <a:gd name="connsiteX9" fmla="*/ 232820 w 796472"/>
                  <a:gd name="connsiteY9" fmla="*/ 719388 h 1128773"/>
                  <a:gd name="connsiteX10" fmla="*/ 234013 w 796472"/>
                  <a:gd name="connsiteY10" fmla="*/ 723839 h 1128773"/>
                  <a:gd name="connsiteX11" fmla="*/ 234013 w 796472"/>
                  <a:gd name="connsiteY11" fmla="*/ 1026265 h 1128773"/>
                  <a:gd name="connsiteX12" fmla="*/ 290044 w 796472"/>
                  <a:gd name="connsiteY12" fmla="*/ 1082296 h 1128773"/>
                  <a:gd name="connsiteX13" fmla="*/ 346074 w 796472"/>
                  <a:gd name="connsiteY13" fmla="*/ 1026265 h 1128773"/>
                  <a:gd name="connsiteX14" fmla="*/ 346074 w 796472"/>
                  <a:gd name="connsiteY14" fmla="*/ 739248 h 1128773"/>
                  <a:gd name="connsiteX15" fmla="*/ 360428 w 796472"/>
                  <a:gd name="connsiteY15" fmla="*/ 735401 h 1128773"/>
                  <a:gd name="connsiteX16" fmla="*/ 454700 w 796472"/>
                  <a:gd name="connsiteY16" fmla="*/ 1087231 h 1128773"/>
                  <a:gd name="connsiteX17" fmla="*/ 523323 w 796472"/>
                  <a:gd name="connsiteY17" fmla="*/ 1126850 h 1128773"/>
                  <a:gd name="connsiteX18" fmla="*/ 562942 w 796472"/>
                  <a:gd name="connsiteY18" fmla="*/ 1058228 h 1128773"/>
                  <a:gd name="connsiteX19" fmla="*/ 468670 w 796472"/>
                  <a:gd name="connsiteY19" fmla="*/ 706398 h 1128773"/>
                  <a:gd name="connsiteX20" fmla="*/ 477276 w 796472"/>
                  <a:gd name="connsiteY20" fmla="*/ 704092 h 1128773"/>
                  <a:gd name="connsiteX21" fmla="*/ 616166 w 796472"/>
                  <a:gd name="connsiteY21" fmla="*/ 944655 h 1128773"/>
                  <a:gd name="connsiteX22" fmla="*/ 692704 w 796472"/>
                  <a:gd name="connsiteY22" fmla="*/ 965164 h 1128773"/>
                  <a:gd name="connsiteX23" fmla="*/ 713213 w 796472"/>
                  <a:gd name="connsiteY23" fmla="*/ 888625 h 1128773"/>
                  <a:gd name="connsiteX24" fmla="*/ 589336 w 796472"/>
                  <a:gd name="connsiteY24" fmla="*/ 674066 h 1128773"/>
                  <a:gd name="connsiteX25" fmla="*/ 601261 w 796472"/>
                  <a:gd name="connsiteY25" fmla="*/ 670871 h 1128773"/>
                  <a:gd name="connsiteX26" fmla="*/ 716346 w 796472"/>
                  <a:gd name="connsiteY26" fmla="*/ 785956 h 1128773"/>
                  <a:gd name="connsiteX27" fmla="*/ 782725 w 796472"/>
                  <a:gd name="connsiteY27" fmla="*/ 785956 h 1128773"/>
                  <a:gd name="connsiteX28" fmla="*/ 782725 w 796472"/>
                  <a:gd name="connsiteY28" fmla="*/ 719577 h 1128773"/>
                  <a:gd name="connsiteX29" fmla="*/ 592096 w 796472"/>
                  <a:gd name="connsiteY29" fmla="*/ 528948 h 1128773"/>
                  <a:gd name="connsiteX30" fmla="*/ 580709 w 796472"/>
                  <a:gd name="connsiteY30" fmla="*/ 486453 h 1128773"/>
                  <a:gd name="connsiteX31" fmla="*/ 495234 w 796472"/>
                  <a:gd name="connsiteY31" fmla="*/ 375060 h 1128773"/>
                  <a:gd name="connsiteX32" fmla="*/ 462523 w 796472"/>
                  <a:gd name="connsiteY32" fmla="*/ 363804 h 1128773"/>
                  <a:gd name="connsiteX33" fmla="*/ 462523 w 796472"/>
                  <a:gd name="connsiteY33" fmla="*/ 88540 h 1128773"/>
                  <a:gd name="connsiteX34" fmla="*/ 384179 w 796472"/>
                  <a:gd name="connsiteY34" fmla="*/ 69 h 1128773"/>
                  <a:gd name="connsiteX0" fmla="*/ 384179 w 796472"/>
                  <a:gd name="connsiteY0" fmla="*/ 314 h 1129018"/>
                  <a:gd name="connsiteX1" fmla="*/ 282503 w 796472"/>
                  <a:gd name="connsiteY1" fmla="*/ 88785 h 1129018"/>
                  <a:gd name="connsiteX2" fmla="*/ 282503 w 796472"/>
                  <a:gd name="connsiteY2" fmla="*/ 385634 h 1129018"/>
                  <a:gd name="connsiteX3" fmla="*/ 269565 w 796472"/>
                  <a:gd name="connsiteY3" fmla="*/ 391670 h 1129018"/>
                  <a:gd name="connsiteX4" fmla="*/ 191922 w 796472"/>
                  <a:gd name="connsiteY4" fmla="*/ 552597 h 1129018"/>
                  <a:gd name="connsiteX5" fmla="*/ 195136 w 796472"/>
                  <a:gd name="connsiteY5" fmla="*/ 572348 h 1129018"/>
                  <a:gd name="connsiteX6" fmla="*/ 19153 w 796472"/>
                  <a:gd name="connsiteY6" fmla="*/ 748331 h 1129018"/>
                  <a:gd name="connsiteX7" fmla="*/ 19154 w 796472"/>
                  <a:gd name="connsiteY7" fmla="*/ 840815 h 1129018"/>
                  <a:gd name="connsiteX8" fmla="*/ 111638 w 796472"/>
                  <a:gd name="connsiteY8" fmla="*/ 840816 h 1129018"/>
                  <a:gd name="connsiteX9" fmla="*/ 232820 w 796472"/>
                  <a:gd name="connsiteY9" fmla="*/ 719633 h 1129018"/>
                  <a:gd name="connsiteX10" fmla="*/ 234013 w 796472"/>
                  <a:gd name="connsiteY10" fmla="*/ 724084 h 1129018"/>
                  <a:gd name="connsiteX11" fmla="*/ 234013 w 796472"/>
                  <a:gd name="connsiteY11" fmla="*/ 1026510 h 1129018"/>
                  <a:gd name="connsiteX12" fmla="*/ 290044 w 796472"/>
                  <a:gd name="connsiteY12" fmla="*/ 1082541 h 1129018"/>
                  <a:gd name="connsiteX13" fmla="*/ 346074 w 796472"/>
                  <a:gd name="connsiteY13" fmla="*/ 1026510 h 1129018"/>
                  <a:gd name="connsiteX14" fmla="*/ 346074 w 796472"/>
                  <a:gd name="connsiteY14" fmla="*/ 739493 h 1129018"/>
                  <a:gd name="connsiteX15" fmla="*/ 360428 w 796472"/>
                  <a:gd name="connsiteY15" fmla="*/ 735646 h 1129018"/>
                  <a:gd name="connsiteX16" fmla="*/ 454700 w 796472"/>
                  <a:gd name="connsiteY16" fmla="*/ 1087476 h 1129018"/>
                  <a:gd name="connsiteX17" fmla="*/ 523323 w 796472"/>
                  <a:gd name="connsiteY17" fmla="*/ 1127095 h 1129018"/>
                  <a:gd name="connsiteX18" fmla="*/ 562942 w 796472"/>
                  <a:gd name="connsiteY18" fmla="*/ 1058473 h 1129018"/>
                  <a:gd name="connsiteX19" fmla="*/ 468670 w 796472"/>
                  <a:gd name="connsiteY19" fmla="*/ 706643 h 1129018"/>
                  <a:gd name="connsiteX20" fmla="*/ 477276 w 796472"/>
                  <a:gd name="connsiteY20" fmla="*/ 704337 h 1129018"/>
                  <a:gd name="connsiteX21" fmla="*/ 616166 w 796472"/>
                  <a:gd name="connsiteY21" fmla="*/ 944900 h 1129018"/>
                  <a:gd name="connsiteX22" fmla="*/ 692704 w 796472"/>
                  <a:gd name="connsiteY22" fmla="*/ 965409 h 1129018"/>
                  <a:gd name="connsiteX23" fmla="*/ 713213 w 796472"/>
                  <a:gd name="connsiteY23" fmla="*/ 888870 h 1129018"/>
                  <a:gd name="connsiteX24" fmla="*/ 589336 w 796472"/>
                  <a:gd name="connsiteY24" fmla="*/ 674311 h 1129018"/>
                  <a:gd name="connsiteX25" fmla="*/ 601261 w 796472"/>
                  <a:gd name="connsiteY25" fmla="*/ 671116 h 1129018"/>
                  <a:gd name="connsiteX26" fmla="*/ 716346 w 796472"/>
                  <a:gd name="connsiteY26" fmla="*/ 786201 h 1129018"/>
                  <a:gd name="connsiteX27" fmla="*/ 782725 w 796472"/>
                  <a:gd name="connsiteY27" fmla="*/ 786201 h 1129018"/>
                  <a:gd name="connsiteX28" fmla="*/ 782725 w 796472"/>
                  <a:gd name="connsiteY28" fmla="*/ 719822 h 1129018"/>
                  <a:gd name="connsiteX29" fmla="*/ 592096 w 796472"/>
                  <a:gd name="connsiteY29" fmla="*/ 529193 h 1129018"/>
                  <a:gd name="connsiteX30" fmla="*/ 580709 w 796472"/>
                  <a:gd name="connsiteY30" fmla="*/ 486698 h 1129018"/>
                  <a:gd name="connsiteX31" fmla="*/ 495234 w 796472"/>
                  <a:gd name="connsiteY31" fmla="*/ 375305 h 1129018"/>
                  <a:gd name="connsiteX32" fmla="*/ 462523 w 796472"/>
                  <a:gd name="connsiteY32" fmla="*/ 364049 h 1129018"/>
                  <a:gd name="connsiteX33" fmla="*/ 462523 w 796472"/>
                  <a:gd name="connsiteY33" fmla="*/ 88785 h 1129018"/>
                  <a:gd name="connsiteX34" fmla="*/ 384179 w 796472"/>
                  <a:gd name="connsiteY34" fmla="*/ 314 h 1129018"/>
                  <a:gd name="connsiteX0" fmla="*/ 462523 w 796472"/>
                  <a:gd name="connsiteY0" fmla="*/ 35770 h 1076003"/>
                  <a:gd name="connsiteX1" fmla="*/ 282503 w 796472"/>
                  <a:gd name="connsiteY1" fmla="*/ 35770 h 1076003"/>
                  <a:gd name="connsiteX2" fmla="*/ 282503 w 796472"/>
                  <a:gd name="connsiteY2" fmla="*/ 332619 h 1076003"/>
                  <a:gd name="connsiteX3" fmla="*/ 269565 w 796472"/>
                  <a:gd name="connsiteY3" fmla="*/ 338655 h 1076003"/>
                  <a:gd name="connsiteX4" fmla="*/ 191922 w 796472"/>
                  <a:gd name="connsiteY4" fmla="*/ 499582 h 1076003"/>
                  <a:gd name="connsiteX5" fmla="*/ 195136 w 796472"/>
                  <a:gd name="connsiteY5" fmla="*/ 519333 h 1076003"/>
                  <a:gd name="connsiteX6" fmla="*/ 19153 w 796472"/>
                  <a:gd name="connsiteY6" fmla="*/ 695316 h 1076003"/>
                  <a:gd name="connsiteX7" fmla="*/ 19154 w 796472"/>
                  <a:gd name="connsiteY7" fmla="*/ 787800 h 1076003"/>
                  <a:gd name="connsiteX8" fmla="*/ 111638 w 796472"/>
                  <a:gd name="connsiteY8" fmla="*/ 787801 h 1076003"/>
                  <a:gd name="connsiteX9" fmla="*/ 232820 w 796472"/>
                  <a:gd name="connsiteY9" fmla="*/ 666618 h 1076003"/>
                  <a:gd name="connsiteX10" fmla="*/ 234013 w 796472"/>
                  <a:gd name="connsiteY10" fmla="*/ 671069 h 1076003"/>
                  <a:gd name="connsiteX11" fmla="*/ 234013 w 796472"/>
                  <a:gd name="connsiteY11" fmla="*/ 973495 h 1076003"/>
                  <a:gd name="connsiteX12" fmla="*/ 290044 w 796472"/>
                  <a:gd name="connsiteY12" fmla="*/ 1029526 h 1076003"/>
                  <a:gd name="connsiteX13" fmla="*/ 346074 w 796472"/>
                  <a:gd name="connsiteY13" fmla="*/ 973495 h 1076003"/>
                  <a:gd name="connsiteX14" fmla="*/ 346074 w 796472"/>
                  <a:gd name="connsiteY14" fmla="*/ 686478 h 1076003"/>
                  <a:gd name="connsiteX15" fmla="*/ 360428 w 796472"/>
                  <a:gd name="connsiteY15" fmla="*/ 682631 h 1076003"/>
                  <a:gd name="connsiteX16" fmla="*/ 454700 w 796472"/>
                  <a:gd name="connsiteY16" fmla="*/ 1034461 h 1076003"/>
                  <a:gd name="connsiteX17" fmla="*/ 523323 w 796472"/>
                  <a:gd name="connsiteY17" fmla="*/ 1074080 h 1076003"/>
                  <a:gd name="connsiteX18" fmla="*/ 562942 w 796472"/>
                  <a:gd name="connsiteY18" fmla="*/ 1005458 h 1076003"/>
                  <a:gd name="connsiteX19" fmla="*/ 468670 w 796472"/>
                  <a:gd name="connsiteY19" fmla="*/ 653628 h 1076003"/>
                  <a:gd name="connsiteX20" fmla="*/ 477276 w 796472"/>
                  <a:gd name="connsiteY20" fmla="*/ 651322 h 1076003"/>
                  <a:gd name="connsiteX21" fmla="*/ 616166 w 796472"/>
                  <a:gd name="connsiteY21" fmla="*/ 891885 h 1076003"/>
                  <a:gd name="connsiteX22" fmla="*/ 692704 w 796472"/>
                  <a:gd name="connsiteY22" fmla="*/ 912394 h 1076003"/>
                  <a:gd name="connsiteX23" fmla="*/ 713213 w 796472"/>
                  <a:gd name="connsiteY23" fmla="*/ 835855 h 1076003"/>
                  <a:gd name="connsiteX24" fmla="*/ 589336 w 796472"/>
                  <a:gd name="connsiteY24" fmla="*/ 621296 h 1076003"/>
                  <a:gd name="connsiteX25" fmla="*/ 601261 w 796472"/>
                  <a:gd name="connsiteY25" fmla="*/ 618101 h 1076003"/>
                  <a:gd name="connsiteX26" fmla="*/ 716346 w 796472"/>
                  <a:gd name="connsiteY26" fmla="*/ 733186 h 1076003"/>
                  <a:gd name="connsiteX27" fmla="*/ 782725 w 796472"/>
                  <a:gd name="connsiteY27" fmla="*/ 733186 h 1076003"/>
                  <a:gd name="connsiteX28" fmla="*/ 782725 w 796472"/>
                  <a:gd name="connsiteY28" fmla="*/ 666807 h 1076003"/>
                  <a:gd name="connsiteX29" fmla="*/ 592096 w 796472"/>
                  <a:gd name="connsiteY29" fmla="*/ 476178 h 1076003"/>
                  <a:gd name="connsiteX30" fmla="*/ 580709 w 796472"/>
                  <a:gd name="connsiteY30" fmla="*/ 433683 h 1076003"/>
                  <a:gd name="connsiteX31" fmla="*/ 495234 w 796472"/>
                  <a:gd name="connsiteY31" fmla="*/ 322290 h 1076003"/>
                  <a:gd name="connsiteX32" fmla="*/ 462523 w 796472"/>
                  <a:gd name="connsiteY32" fmla="*/ 311034 h 1076003"/>
                  <a:gd name="connsiteX33" fmla="*/ 462523 w 796472"/>
                  <a:gd name="connsiteY33" fmla="*/ 35770 h 1076003"/>
                  <a:gd name="connsiteX0" fmla="*/ 456936 w 796472"/>
                  <a:gd name="connsiteY0" fmla="*/ 114638 h 1046538"/>
                  <a:gd name="connsiteX1" fmla="*/ 282503 w 796472"/>
                  <a:gd name="connsiteY1" fmla="*/ 6305 h 1046538"/>
                  <a:gd name="connsiteX2" fmla="*/ 282503 w 796472"/>
                  <a:gd name="connsiteY2" fmla="*/ 303154 h 1046538"/>
                  <a:gd name="connsiteX3" fmla="*/ 269565 w 796472"/>
                  <a:gd name="connsiteY3" fmla="*/ 309190 h 1046538"/>
                  <a:gd name="connsiteX4" fmla="*/ 191922 w 796472"/>
                  <a:gd name="connsiteY4" fmla="*/ 470117 h 1046538"/>
                  <a:gd name="connsiteX5" fmla="*/ 195136 w 796472"/>
                  <a:gd name="connsiteY5" fmla="*/ 489868 h 1046538"/>
                  <a:gd name="connsiteX6" fmla="*/ 19153 w 796472"/>
                  <a:gd name="connsiteY6" fmla="*/ 665851 h 1046538"/>
                  <a:gd name="connsiteX7" fmla="*/ 19154 w 796472"/>
                  <a:gd name="connsiteY7" fmla="*/ 758335 h 1046538"/>
                  <a:gd name="connsiteX8" fmla="*/ 111638 w 796472"/>
                  <a:gd name="connsiteY8" fmla="*/ 758336 h 1046538"/>
                  <a:gd name="connsiteX9" fmla="*/ 232820 w 796472"/>
                  <a:gd name="connsiteY9" fmla="*/ 637153 h 1046538"/>
                  <a:gd name="connsiteX10" fmla="*/ 234013 w 796472"/>
                  <a:gd name="connsiteY10" fmla="*/ 641604 h 1046538"/>
                  <a:gd name="connsiteX11" fmla="*/ 234013 w 796472"/>
                  <a:gd name="connsiteY11" fmla="*/ 944030 h 1046538"/>
                  <a:gd name="connsiteX12" fmla="*/ 290044 w 796472"/>
                  <a:gd name="connsiteY12" fmla="*/ 1000061 h 1046538"/>
                  <a:gd name="connsiteX13" fmla="*/ 346074 w 796472"/>
                  <a:gd name="connsiteY13" fmla="*/ 944030 h 1046538"/>
                  <a:gd name="connsiteX14" fmla="*/ 346074 w 796472"/>
                  <a:gd name="connsiteY14" fmla="*/ 657013 h 1046538"/>
                  <a:gd name="connsiteX15" fmla="*/ 360428 w 796472"/>
                  <a:gd name="connsiteY15" fmla="*/ 653166 h 1046538"/>
                  <a:gd name="connsiteX16" fmla="*/ 454700 w 796472"/>
                  <a:gd name="connsiteY16" fmla="*/ 1004996 h 1046538"/>
                  <a:gd name="connsiteX17" fmla="*/ 523323 w 796472"/>
                  <a:gd name="connsiteY17" fmla="*/ 1044615 h 1046538"/>
                  <a:gd name="connsiteX18" fmla="*/ 562942 w 796472"/>
                  <a:gd name="connsiteY18" fmla="*/ 975993 h 1046538"/>
                  <a:gd name="connsiteX19" fmla="*/ 468670 w 796472"/>
                  <a:gd name="connsiteY19" fmla="*/ 624163 h 1046538"/>
                  <a:gd name="connsiteX20" fmla="*/ 477276 w 796472"/>
                  <a:gd name="connsiteY20" fmla="*/ 621857 h 1046538"/>
                  <a:gd name="connsiteX21" fmla="*/ 616166 w 796472"/>
                  <a:gd name="connsiteY21" fmla="*/ 862420 h 1046538"/>
                  <a:gd name="connsiteX22" fmla="*/ 692704 w 796472"/>
                  <a:gd name="connsiteY22" fmla="*/ 882929 h 1046538"/>
                  <a:gd name="connsiteX23" fmla="*/ 713213 w 796472"/>
                  <a:gd name="connsiteY23" fmla="*/ 806390 h 1046538"/>
                  <a:gd name="connsiteX24" fmla="*/ 589336 w 796472"/>
                  <a:gd name="connsiteY24" fmla="*/ 591831 h 1046538"/>
                  <a:gd name="connsiteX25" fmla="*/ 601261 w 796472"/>
                  <a:gd name="connsiteY25" fmla="*/ 588636 h 1046538"/>
                  <a:gd name="connsiteX26" fmla="*/ 716346 w 796472"/>
                  <a:gd name="connsiteY26" fmla="*/ 703721 h 1046538"/>
                  <a:gd name="connsiteX27" fmla="*/ 782725 w 796472"/>
                  <a:gd name="connsiteY27" fmla="*/ 703721 h 1046538"/>
                  <a:gd name="connsiteX28" fmla="*/ 782725 w 796472"/>
                  <a:gd name="connsiteY28" fmla="*/ 637342 h 1046538"/>
                  <a:gd name="connsiteX29" fmla="*/ 592096 w 796472"/>
                  <a:gd name="connsiteY29" fmla="*/ 446713 h 1046538"/>
                  <a:gd name="connsiteX30" fmla="*/ 580709 w 796472"/>
                  <a:gd name="connsiteY30" fmla="*/ 404218 h 1046538"/>
                  <a:gd name="connsiteX31" fmla="*/ 495234 w 796472"/>
                  <a:gd name="connsiteY31" fmla="*/ 292825 h 1046538"/>
                  <a:gd name="connsiteX32" fmla="*/ 462523 w 796472"/>
                  <a:gd name="connsiteY32" fmla="*/ 281569 h 1046538"/>
                  <a:gd name="connsiteX33" fmla="*/ 456936 w 796472"/>
                  <a:gd name="connsiteY33" fmla="*/ 114638 h 1046538"/>
                  <a:gd name="connsiteX0" fmla="*/ 456936 w 796472"/>
                  <a:gd name="connsiteY0" fmla="*/ 115007 h 1046907"/>
                  <a:gd name="connsiteX1" fmla="*/ 282503 w 796472"/>
                  <a:gd name="connsiteY1" fmla="*/ 6674 h 1046907"/>
                  <a:gd name="connsiteX2" fmla="*/ 282503 w 796472"/>
                  <a:gd name="connsiteY2" fmla="*/ 303523 h 1046907"/>
                  <a:gd name="connsiteX3" fmla="*/ 269565 w 796472"/>
                  <a:gd name="connsiteY3" fmla="*/ 309559 h 1046907"/>
                  <a:gd name="connsiteX4" fmla="*/ 191922 w 796472"/>
                  <a:gd name="connsiteY4" fmla="*/ 470486 h 1046907"/>
                  <a:gd name="connsiteX5" fmla="*/ 195136 w 796472"/>
                  <a:gd name="connsiteY5" fmla="*/ 490237 h 1046907"/>
                  <a:gd name="connsiteX6" fmla="*/ 19153 w 796472"/>
                  <a:gd name="connsiteY6" fmla="*/ 666220 h 1046907"/>
                  <a:gd name="connsiteX7" fmla="*/ 19154 w 796472"/>
                  <a:gd name="connsiteY7" fmla="*/ 758704 h 1046907"/>
                  <a:gd name="connsiteX8" fmla="*/ 111638 w 796472"/>
                  <a:gd name="connsiteY8" fmla="*/ 758705 h 1046907"/>
                  <a:gd name="connsiteX9" fmla="*/ 232820 w 796472"/>
                  <a:gd name="connsiteY9" fmla="*/ 637522 h 1046907"/>
                  <a:gd name="connsiteX10" fmla="*/ 234013 w 796472"/>
                  <a:gd name="connsiteY10" fmla="*/ 641973 h 1046907"/>
                  <a:gd name="connsiteX11" fmla="*/ 234013 w 796472"/>
                  <a:gd name="connsiteY11" fmla="*/ 944399 h 1046907"/>
                  <a:gd name="connsiteX12" fmla="*/ 290044 w 796472"/>
                  <a:gd name="connsiteY12" fmla="*/ 1000430 h 1046907"/>
                  <a:gd name="connsiteX13" fmla="*/ 346074 w 796472"/>
                  <a:gd name="connsiteY13" fmla="*/ 944399 h 1046907"/>
                  <a:gd name="connsiteX14" fmla="*/ 346074 w 796472"/>
                  <a:gd name="connsiteY14" fmla="*/ 657382 h 1046907"/>
                  <a:gd name="connsiteX15" fmla="*/ 360428 w 796472"/>
                  <a:gd name="connsiteY15" fmla="*/ 653535 h 1046907"/>
                  <a:gd name="connsiteX16" fmla="*/ 454700 w 796472"/>
                  <a:gd name="connsiteY16" fmla="*/ 1005365 h 1046907"/>
                  <a:gd name="connsiteX17" fmla="*/ 523323 w 796472"/>
                  <a:gd name="connsiteY17" fmla="*/ 1044984 h 1046907"/>
                  <a:gd name="connsiteX18" fmla="*/ 562942 w 796472"/>
                  <a:gd name="connsiteY18" fmla="*/ 976362 h 1046907"/>
                  <a:gd name="connsiteX19" fmla="*/ 468670 w 796472"/>
                  <a:gd name="connsiteY19" fmla="*/ 624532 h 1046907"/>
                  <a:gd name="connsiteX20" fmla="*/ 477276 w 796472"/>
                  <a:gd name="connsiteY20" fmla="*/ 622226 h 1046907"/>
                  <a:gd name="connsiteX21" fmla="*/ 616166 w 796472"/>
                  <a:gd name="connsiteY21" fmla="*/ 862789 h 1046907"/>
                  <a:gd name="connsiteX22" fmla="*/ 692704 w 796472"/>
                  <a:gd name="connsiteY22" fmla="*/ 883298 h 1046907"/>
                  <a:gd name="connsiteX23" fmla="*/ 713213 w 796472"/>
                  <a:gd name="connsiteY23" fmla="*/ 806759 h 1046907"/>
                  <a:gd name="connsiteX24" fmla="*/ 589336 w 796472"/>
                  <a:gd name="connsiteY24" fmla="*/ 592200 h 1046907"/>
                  <a:gd name="connsiteX25" fmla="*/ 601261 w 796472"/>
                  <a:gd name="connsiteY25" fmla="*/ 589005 h 1046907"/>
                  <a:gd name="connsiteX26" fmla="*/ 716346 w 796472"/>
                  <a:gd name="connsiteY26" fmla="*/ 704090 h 1046907"/>
                  <a:gd name="connsiteX27" fmla="*/ 782725 w 796472"/>
                  <a:gd name="connsiteY27" fmla="*/ 704090 h 1046907"/>
                  <a:gd name="connsiteX28" fmla="*/ 782725 w 796472"/>
                  <a:gd name="connsiteY28" fmla="*/ 637711 h 1046907"/>
                  <a:gd name="connsiteX29" fmla="*/ 592096 w 796472"/>
                  <a:gd name="connsiteY29" fmla="*/ 447082 h 1046907"/>
                  <a:gd name="connsiteX30" fmla="*/ 580709 w 796472"/>
                  <a:gd name="connsiteY30" fmla="*/ 404587 h 1046907"/>
                  <a:gd name="connsiteX31" fmla="*/ 495234 w 796472"/>
                  <a:gd name="connsiteY31" fmla="*/ 293194 h 1046907"/>
                  <a:gd name="connsiteX32" fmla="*/ 462523 w 796472"/>
                  <a:gd name="connsiteY32" fmla="*/ 281938 h 1046907"/>
                  <a:gd name="connsiteX33" fmla="*/ 456936 w 796472"/>
                  <a:gd name="connsiteY33" fmla="*/ 115007 h 1046907"/>
                  <a:gd name="connsiteX0" fmla="*/ 456936 w 796472"/>
                  <a:gd name="connsiteY0" fmla="*/ 115008 h 1046908"/>
                  <a:gd name="connsiteX1" fmla="*/ 282503 w 796472"/>
                  <a:gd name="connsiteY1" fmla="*/ 6675 h 1046908"/>
                  <a:gd name="connsiteX2" fmla="*/ 282503 w 796472"/>
                  <a:gd name="connsiteY2" fmla="*/ 303524 h 1046908"/>
                  <a:gd name="connsiteX3" fmla="*/ 269565 w 796472"/>
                  <a:gd name="connsiteY3" fmla="*/ 309560 h 1046908"/>
                  <a:gd name="connsiteX4" fmla="*/ 191922 w 796472"/>
                  <a:gd name="connsiteY4" fmla="*/ 470487 h 1046908"/>
                  <a:gd name="connsiteX5" fmla="*/ 195136 w 796472"/>
                  <a:gd name="connsiteY5" fmla="*/ 490238 h 1046908"/>
                  <a:gd name="connsiteX6" fmla="*/ 19153 w 796472"/>
                  <a:gd name="connsiteY6" fmla="*/ 666221 h 1046908"/>
                  <a:gd name="connsiteX7" fmla="*/ 19154 w 796472"/>
                  <a:gd name="connsiteY7" fmla="*/ 758705 h 1046908"/>
                  <a:gd name="connsiteX8" fmla="*/ 111638 w 796472"/>
                  <a:gd name="connsiteY8" fmla="*/ 758706 h 1046908"/>
                  <a:gd name="connsiteX9" fmla="*/ 232820 w 796472"/>
                  <a:gd name="connsiteY9" fmla="*/ 637523 h 1046908"/>
                  <a:gd name="connsiteX10" fmla="*/ 234013 w 796472"/>
                  <a:gd name="connsiteY10" fmla="*/ 641974 h 1046908"/>
                  <a:gd name="connsiteX11" fmla="*/ 234013 w 796472"/>
                  <a:gd name="connsiteY11" fmla="*/ 944400 h 1046908"/>
                  <a:gd name="connsiteX12" fmla="*/ 290044 w 796472"/>
                  <a:gd name="connsiteY12" fmla="*/ 1000431 h 1046908"/>
                  <a:gd name="connsiteX13" fmla="*/ 346074 w 796472"/>
                  <a:gd name="connsiteY13" fmla="*/ 944400 h 1046908"/>
                  <a:gd name="connsiteX14" fmla="*/ 346074 w 796472"/>
                  <a:gd name="connsiteY14" fmla="*/ 657383 h 1046908"/>
                  <a:gd name="connsiteX15" fmla="*/ 360428 w 796472"/>
                  <a:gd name="connsiteY15" fmla="*/ 653536 h 1046908"/>
                  <a:gd name="connsiteX16" fmla="*/ 454700 w 796472"/>
                  <a:gd name="connsiteY16" fmla="*/ 1005366 h 1046908"/>
                  <a:gd name="connsiteX17" fmla="*/ 523323 w 796472"/>
                  <a:gd name="connsiteY17" fmla="*/ 1044985 h 1046908"/>
                  <a:gd name="connsiteX18" fmla="*/ 562942 w 796472"/>
                  <a:gd name="connsiteY18" fmla="*/ 976363 h 1046908"/>
                  <a:gd name="connsiteX19" fmla="*/ 468670 w 796472"/>
                  <a:gd name="connsiteY19" fmla="*/ 624533 h 1046908"/>
                  <a:gd name="connsiteX20" fmla="*/ 477276 w 796472"/>
                  <a:gd name="connsiteY20" fmla="*/ 622227 h 1046908"/>
                  <a:gd name="connsiteX21" fmla="*/ 616166 w 796472"/>
                  <a:gd name="connsiteY21" fmla="*/ 862790 h 1046908"/>
                  <a:gd name="connsiteX22" fmla="*/ 692704 w 796472"/>
                  <a:gd name="connsiteY22" fmla="*/ 883299 h 1046908"/>
                  <a:gd name="connsiteX23" fmla="*/ 713213 w 796472"/>
                  <a:gd name="connsiteY23" fmla="*/ 806760 h 1046908"/>
                  <a:gd name="connsiteX24" fmla="*/ 589336 w 796472"/>
                  <a:gd name="connsiteY24" fmla="*/ 592201 h 1046908"/>
                  <a:gd name="connsiteX25" fmla="*/ 601261 w 796472"/>
                  <a:gd name="connsiteY25" fmla="*/ 589006 h 1046908"/>
                  <a:gd name="connsiteX26" fmla="*/ 716346 w 796472"/>
                  <a:gd name="connsiteY26" fmla="*/ 704091 h 1046908"/>
                  <a:gd name="connsiteX27" fmla="*/ 782725 w 796472"/>
                  <a:gd name="connsiteY27" fmla="*/ 704091 h 1046908"/>
                  <a:gd name="connsiteX28" fmla="*/ 782725 w 796472"/>
                  <a:gd name="connsiteY28" fmla="*/ 637712 h 1046908"/>
                  <a:gd name="connsiteX29" fmla="*/ 592096 w 796472"/>
                  <a:gd name="connsiteY29" fmla="*/ 447083 h 1046908"/>
                  <a:gd name="connsiteX30" fmla="*/ 580709 w 796472"/>
                  <a:gd name="connsiteY30" fmla="*/ 404588 h 1046908"/>
                  <a:gd name="connsiteX31" fmla="*/ 495234 w 796472"/>
                  <a:gd name="connsiteY31" fmla="*/ 293195 h 1046908"/>
                  <a:gd name="connsiteX32" fmla="*/ 462523 w 796472"/>
                  <a:gd name="connsiteY32" fmla="*/ 281939 h 1046908"/>
                  <a:gd name="connsiteX33" fmla="*/ 456936 w 796472"/>
                  <a:gd name="connsiteY33" fmla="*/ 115008 h 1046908"/>
                  <a:gd name="connsiteX0" fmla="*/ 456936 w 796472"/>
                  <a:gd name="connsiteY0" fmla="*/ 108332 h 1040232"/>
                  <a:gd name="connsiteX1" fmla="*/ 282503 w 796472"/>
                  <a:gd name="connsiteY1" fmla="*/ -1 h 1040232"/>
                  <a:gd name="connsiteX2" fmla="*/ 282503 w 796472"/>
                  <a:gd name="connsiteY2" fmla="*/ 296848 h 1040232"/>
                  <a:gd name="connsiteX3" fmla="*/ 269565 w 796472"/>
                  <a:gd name="connsiteY3" fmla="*/ 302884 h 1040232"/>
                  <a:gd name="connsiteX4" fmla="*/ 191922 w 796472"/>
                  <a:gd name="connsiteY4" fmla="*/ 463811 h 1040232"/>
                  <a:gd name="connsiteX5" fmla="*/ 195136 w 796472"/>
                  <a:gd name="connsiteY5" fmla="*/ 483562 h 1040232"/>
                  <a:gd name="connsiteX6" fmla="*/ 19153 w 796472"/>
                  <a:gd name="connsiteY6" fmla="*/ 659545 h 1040232"/>
                  <a:gd name="connsiteX7" fmla="*/ 19154 w 796472"/>
                  <a:gd name="connsiteY7" fmla="*/ 752029 h 1040232"/>
                  <a:gd name="connsiteX8" fmla="*/ 111638 w 796472"/>
                  <a:gd name="connsiteY8" fmla="*/ 752030 h 1040232"/>
                  <a:gd name="connsiteX9" fmla="*/ 232820 w 796472"/>
                  <a:gd name="connsiteY9" fmla="*/ 630847 h 1040232"/>
                  <a:gd name="connsiteX10" fmla="*/ 234013 w 796472"/>
                  <a:gd name="connsiteY10" fmla="*/ 635298 h 1040232"/>
                  <a:gd name="connsiteX11" fmla="*/ 234013 w 796472"/>
                  <a:gd name="connsiteY11" fmla="*/ 937724 h 1040232"/>
                  <a:gd name="connsiteX12" fmla="*/ 290044 w 796472"/>
                  <a:gd name="connsiteY12" fmla="*/ 993755 h 1040232"/>
                  <a:gd name="connsiteX13" fmla="*/ 346074 w 796472"/>
                  <a:gd name="connsiteY13" fmla="*/ 937724 h 1040232"/>
                  <a:gd name="connsiteX14" fmla="*/ 346074 w 796472"/>
                  <a:gd name="connsiteY14" fmla="*/ 650707 h 1040232"/>
                  <a:gd name="connsiteX15" fmla="*/ 360428 w 796472"/>
                  <a:gd name="connsiteY15" fmla="*/ 646860 h 1040232"/>
                  <a:gd name="connsiteX16" fmla="*/ 454700 w 796472"/>
                  <a:gd name="connsiteY16" fmla="*/ 998690 h 1040232"/>
                  <a:gd name="connsiteX17" fmla="*/ 523323 w 796472"/>
                  <a:gd name="connsiteY17" fmla="*/ 1038309 h 1040232"/>
                  <a:gd name="connsiteX18" fmla="*/ 562942 w 796472"/>
                  <a:gd name="connsiteY18" fmla="*/ 969687 h 1040232"/>
                  <a:gd name="connsiteX19" fmla="*/ 468670 w 796472"/>
                  <a:gd name="connsiteY19" fmla="*/ 617857 h 1040232"/>
                  <a:gd name="connsiteX20" fmla="*/ 477276 w 796472"/>
                  <a:gd name="connsiteY20" fmla="*/ 615551 h 1040232"/>
                  <a:gd name="connsiteX21" fmla="*/ 616166 w 796472"/>
                  <a:gd name="connsiteY21" fmla="*/ 856114 h 1040232"/>
                  <a:gd name="connsiteX22" fmla="*/ 692704 w 796472"/>
                  <a:gd name="connsiteY22" fmla="*/ 876623 h 1040232"/>
                  <a:gd name="connsiteX23" fmla="*/ 713213 w 796472"/>
                  <a:gd name="connsiteY23" fmla="*/ 800084 h 1040232"/>
                  <a:gd name="connsiteX24" fmla="*/ 589336 w 796472"/>
                  <a:gd name="connsiteY24" fmla="*/ 585525 h 1040232"/>
                  <a:gd name="connsiteX25" fmla="*/ 601261 w 796472"/>
                  <a:gd name="connsiteY25" fmla="*/ 582330 h 1040232"/>
                  <a:gd name="connsiteX26" fmla="*/ 716346 w 796472"/>
                  <a:gd name="connsiteY26" fmla="*/ 697415 h 1040232"/>
                  <a:gd name="connsiteX27" fmla="*/ 782725 w 796472"/>
                  <a:gd name="connsiteY27" fmla="*/ 697415 h 1040232"/>
                  <a:gd name="connsiteX28" fmla="*/ 782725 w 796472"/>
                  <a:gd name="connsiteY28" fmla="*/ 631036 h 1040232"/>
                  <a:gd name="connsiteX29" fmla="*/ 592096 w 796472"/>
                  <a:gd name="connsiteY29" fmla="*/ 440407 h 1040232"/>
                  <a:gd name="connsiteX30" fmla="*/ 580709 w 796472"/>
                  <a:gd name="connsiteY30" fmla="*/ 397912 h 1040232"/>
                  <a:gd name="connsiteX31" fmla="*/ 495234 w 796472"/>
                  <a:gd name="connsiteY31" fmla="*/ 286519 h 1040232"/>
                  <a:gd name="connsiteX32" fmla="*/ 462523 w 796472"/>
                  <a:gd name="connsiteY32" fmla="*/ 275263 h 1040232"/>
                  <a:gd name="connsiteX33" fmla="*/ 456936 w 796472"/>
                  <a:gd name="connsiteY33" fmla="*/ 108332 h 1040232"/>
                  <a:gd name="connsiteX0" fmla="*/ 456936 w 796472"/>
                  <a:gd name="connsiteY0" fmla="*/ 28945 h 960845"/>
                  <a:gd name="connsiteX1" fmla="*/ 290337 w 796472"/>
                  <a:gd name="connsiteY1" fmla="*/ 0 h 960845"/>
                  <a:gd name="connsiteX2" fmla="*/ 282503 w 796472"/>
                  <a:gd name="connsiteY2" fmla="*/ 217461 h 960845"/>
                  <a:gd name="connsiteX3" fmla="*/ 269565 w 796472"/>
                  <a:gd name="connsiteY3" fmla="*/ 223497 h 960845"/>
                  <a:gd name="connsiteX4" fmla="*/ 191922 w 796472"/>
                  <a:gd name="connsiteY4" fmla="*/ 384424 h 960845"/>
                  <a:gd name="connsiteX5" fmla="*/ 195136 w 796472"/>
                  <a:gd name="connsiteY5" fmla="*/ 404175 h 960845"/>
                  <a:gd name="connsiteX6" fmla="*/ 19153 w 796472"/>
                  <a:gd name="connsiteY6" fmla="*/ 580158 h 960845"/>
                  <a:gd name="connsiteX7" fmla="*/ 19154 w 796472"/>
                  <a:gd name="connsiteY7" fmla="*/ 672642 h 960845"/>
                  <a:gd name="connsiteX8" fmla="*/ 111638 w 796472"/>
                  <a:gd name="connsiteY8" fmla="*/ 672643 h 960845"/>
                  <a:gd name="connsiteX9" fmla="*/ 232820 w 796472"/>
                  <a:gd name="connsiteY9" fmla="*/ 551460 h 960845"/>
                  <a:gd name="connsiteX10" fmla="*/ 234013 w 796472"/>
                  <a:gd name="connsiteY10" fmla="*/ 555911 h 960845"/>
                  <a:gd name="connsiteX11" fmla="*/ 234013 w 796472"/>
                  <a:gd name="connsiteY11" fmla="*/ 858337 h 960845"/>
                  <a:gd name="connsiteX12" fmla="*/ 290044 w 796472"/>
                  <a:gd name="connsiteY12" fmla="*/ 914368 h 960845"/>
                  <a:gd name="connsiteX13" fmla="*/ 346074 w 796472"/>
                  <a:gd name="connsiteY13" fmla="*/ 858337 h 960845"/>
                  <a:gd name="connsiteX14" fmla="*/ 346074 w 796472"/>
                  <a:gd name="connsiteY14" fmla="*/ 571320 h 960845"/>
                  <a:gd name="connsiteX15" fmla="*/ 360428 w 796472"/>
                  <a:gd name="connsiteY15" fmla="*/ 567473 h 960845"/>
                  <a:gd name="connsiteX16" fmla="*/ 454700 w 796472"/>
                  <a:gd name="connsiteY16" fmla="*/ 919303 h 960845"/>
                  <a:gd name="connsiteX17" fmla="*/ 523323 w 796472"/>
                  <a:gd name="connsiteY17" fmla="*/ 958922 h 960845"/>
                  <a:gd name="connsiteX18" fmla="*/ 562942 w 796472"/>
                  <a:gd name="connsiteY18" fmla="*/ 890300 h 960845"/>
                  <a:gd name="connsiteX19" fmla="*/ 468670 w 796472"/>
                  <a:gd name="connsiteY19" fmla="*/ 538470 h 960845"/>
                  <a:gd name="connsiteX20" fmla="*/ 477276 w 796472"/>
                  <a:gd name="connsiteY20" fmla="*/ 536164 h 960845"/>
                  <a:gd name="connsiteX21" fmla="*/ 616166 w 796472"/>
                  <a:gd name="connsiteY21" fmla="*/ 776727 h 960845"/>
                  <a:gd name="connsiteX22" fmla="*/ 692704 w 796472"/>
                  <a:gd name="connsiteY22" fmla="*/ 797236 h 960845"/>
                  <a:gd name="connsiteX23" fmla="*/ 713213 w 796472"/>
                  <a:gd name="connsiteY23" fmla="*/ 720697 h 960845"/>
                  <a:gd name="connsiteX24" fmla="*/ 589336 w 796472"/>
                  <a:gd name="connsiteY24" fmla="*/ 506138 h 960845"/>
                  <a:gd name="connsiteX25" fmla="*/ 601261 w 796472"/>
                  <a:gd name="connsiteY25" fmla="*/ 502943 h 960845"/>
                  <a:gd name="connsiteX26" fmla="*/ 716346 w 796472"/>
                  <a:gd name="connsiteY26" fmla="*/ 618028 h 960845"/>
                  <a:gd name="connsiteX27" fmla="*/ 782725 w 796472"/>
                  <a:gd name="connsiteY27" fmla="*/ 618028 h 960845"/>
                  <a:gd name="connsiteX28" fmla="*/ 782725 w 796472"/>
                  <a:gd name="connsiteY28" fmla="*/ 551649 h 960845"/>
                  <a:gd name="connsiteX29" fmla="*/ 592096 w 796472"/>
                  <a:gd name="connsiteY29" fmla="*/ 361020 h 960845"/>
                  <a:gd name="connsiteX30" fmla="*/ 580709 w 796472"/>
                  <a:gd name="connsiteY30" fmla="*/ 318525 h 960845"/>
                  <a:gd name="connsiteX31" fmla="*/ 495234 w 796472"/>
                  <a:gd name="connsiteY31" fmla="*/ 207132 h 960845"/>
                  <a:gd name="connsiteX32" fmla="*/ 462523 w 796472"/>
                  <a:gd name="connsiteY32" fmla="*/ 195876 h 960845"/>
                  <a:gd name="connsiteX33" fmla="*/ 456936 w 796472"/>
                  <a:gd name="connsiteY33" fmla="*/ 28945 h 960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96472" h="960845">
                    <a:moveTo>
                      <a:pt x="456936" y="28945"/>
                    </a:moveTo>
                    <a:cubicBezTo>
                      <a:pt x="428238" y="-3701"/>
                      <a:pt x="338632" y="5901"/>
                      <a:pt x="290337" y="0"/>
                    </a:cubicBezTo>
                    <a:cubicBezTo>
                      <a:pt x="297298" y="61651"/>
                      <a:pt x="282503" y="118511"/>
                      <a:pt x="282503" y="217461"/>
                    </a:cubicBezTo>
                    <a:lnTo>
                      <a:pt x="269565" y="223497"/>
                    </a:lnTo>
                    <a:cubicBezTo>
                      <a:pt x="218162" y="259637"/>
                      <a:pt x="188087" y="320543"/>
                      <a:pt x="191922" y="384424"/>
                    </a:cubicBezTo>
                    <a:lnTo>
                      <a:pt x="195136" y="404175"/>
                    </a:lnTo>
                    <a:lnTo>
                      <a:pt x="19153" y="580158"/>
                    </a:lnTo>
                    <a:cubicBezTo>
                      <a:pt x="-6385" y="605697"/>
                      <a:pt x="-6385" y="647103"/>
                      <a:pt x="19154" y="672642"/>
                    </a:cubicBezTo>
                    <a:cubicBezTo>
                      <a:pt x="44692" y="698181"/>
                      <a:pt x="86099" y="698181"/>
                      <a:pt x="111638" y="672643"/>
                    </a:cubicBezTo>
                    <a:lnTo>
                      <a:pt x="232820" y="551460"/>
                    </a:lnTo>
                    <a:lnTo>
                      <a:pt x="234013" y="555911"/>
                    </a:lnTo>
                    <a:lnTo>
                      <a:pt x="234013" y="858337"/>
                    </a:lnTo>
                    <a:cubicBezTo>
                      <a:pt x="234013" y="889281"/>
                      <a:pt x="259099" y="914368"/>
                      <a:pt x="290044" y="914368"/>
                    </a:cubicBezTo>
                    <a:cubicBezTo>
                      <a:pt x="320988" y="914367"/>
                      <a:pt x="346074" y="889282"/>
                      <a:pt x="346074" y="858337"/>
                    </a:cubicBezTo>
                    <a:lnTo>
                      <a:pt x="346074" y="571320"/>
                    </a:lnTo>
                    <a:lnTo>
                      <a:pt x="360428" y="567473"/>
                    </a:lnTo>
                    <a:lnTo>
                      <a:pt x="454700" y="919303"/>
                    </a:lnTo>
                    <a:cubicBezTo>
                      <a:pt x="462709" y="949193"/>
                      <a:pt x="493433" y="966931"/>
                      <a:pt x="523323" y="958922"/>
                    </a:cubicBezTo>
                    <a:cubicBezTo>
                      <a:pt x="553213" y="950914"/>
                      <a:pt x="570951" y="920190"/>
                      <a:pt x="562942" y="890300"/>
                    </a:cubicBezTo>
                    <a:lnTo>
                      <a:pt x="468670" y="538470"/>
                    </a:lnTo>
                    <a:lnTo>
                      <a:pt x="477276" y="536164"/>
                    </a:lnTo>
                    <a:lnTo>
                      <a:pt x="616166" y="776727"/>
                    </a:lnTo>
                    <a:cubicBezTo>
                      <a:pt x="631638" y="803526"/>
                      <a:pt x="665905" y="812708"/>
                      <a:pt x="692704" y="797236"/>
                    </a:cubicBezTo>
                    <a:cubicBezTo>
                      <a:pt x="719503" y="781764"/>
                      <a:pt x="728684" y="747495"/>
                      <a:pt x="713213" y="720697"/>
                    </a:cubicBezTo>
                    <a:lnTo>
                      <a:pt x="589336" y="506138"/>
                    </a:lnTo>
                    <a:lnTo>
                      <a:pt x="601261" y="502943"/>
                    </a:lnTo>
                    <a:lnTo>
                      <a:pt x="716346" y="618028"/>
                    </a:lnTo>
                    <a:cubicBezTo>
                      <a:pt x="734676" y="636358"/>
                      <a:pt x="764395" y="636358"/>
                      <a:pt x="782725" y="618028"/>
                    </a:cubicBezTo>
                    <a:cubicBezTo>
                      <a:pt x="801055" y="599698"/>
                      <a:pt x="801055" y="569978"/>
                      <a:pt x="782725" y="551649"/>
                    </a:cubicBezTo>
                    <a:lnTo>
                      <a:pt x="592096" y="361020"/>
                    </a:lnTo>
                    <a:lnTo>
                      <a:pt x="580709" y="318525"/>
                    </a:lnTo>
                    <a:cubicBezTo>
                      <a:pt x="567598" y="269593"/>
                      <a:pt x="535894" y="230607"/>
                      <a:pt x="495234" y="207132"/>
                    </a:cubicBezTo>
                    <a:lnTo>
                      <a:pt x="462523" y="195876"/>
                    </a:lnTo>
                    <a:cubicBezTo>
                      <a:pt x="462523" y="104121"/>
                      <a:pt x="485634" y="61591"/>
                      <a:pt x="456936" y="2894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35" name="四角形: 角を丸くする 938">
                <a:extLst>
                  <a:ext uri="{FF2B5EF4-FFF2-40B4-BE49-F238E27FC236}">
                    <a16:creationId xmlns:a16="http://schemas.microsoft.com/office/drawing/2014/main" id="{16EC7BC7-9914-D513-BF97-4F7A8AB7765E}"/>
                  </a:ext>
                </a:extLst>
              </p:cNvPr>
              <p:cNvSpPr/>
              <p:nvPr/>
            </p:nvSpPr>
            <p:spPr>
              <a:xfrm rot="20368917">
                <a:off x="4620750" y="4379187"/>
                <a:ext cx="242946" cy="82546"/>
              </a:xfrm>
              <a:custGeom>
                <a:avLst/>
                <a:gdLst>
                  <a:gd name="connsiteX0" fmla="*/ 0 w 228104"/>
                  <a:gd name="connsiteY0" fmla="*/ 114052 h 386584"/>
                  <a:gd name="connsiteX1" fmla="*/ 114052 w 228104"/>
                  <a:gd name="connsiteY1" fmla="*/ 0 h 386584"/>
                  <a:gd name="connsiteX2" fmla="*/ 114052 w 228104"/>
                  <a:gd name="connsiteY2" fmla="*/ 0 h 386584"/>
                  <a:gd name="connsiteX3" fmla="*/ 228104 w 228104"/>
                  <a:gd name="connsiteY3" fmla="*/ 114052 h 386584"/>
                  <a:gd name="connsiteX4" fmla="*/ 228104 w 228104"/>
                  <a:gd name="connsiteY4" fmla="*/ 272532 h 386584"/>
                  <a:gd name="connsiteX5" fmla="*/ 114052 w 228104"/>
                  <a:gd name="connsiteY5" fmla="*/ 386584 h 386584"/>
                  <a:gd name="connsiteX6" fmla="*/ 114052 w 228104"/>
                  <a:gd name="connsiteY6" fmla="*/ 386584 h 386584"/>
                  <a:gd name="connsiteX7" fmla="*/ 0 w 228104"/>
                  <a:gd name="connsiteY7" fmla="*/ 272532 h 386584"/>
                  <a:gd name="connsiteX8" fmla="*/ 0 w 228104"/>
                  <a:gd name="connsiteY8" fmla="*/ 114052 h 386584"/>
                  <a:gd name="connsiteX0" fmla="*/ 114052 w 228104"/>
                  <a:gd name="connsiteY0" fmla="*/ 0 h 386584"/>
                  <a:gd name="connsiteX1" fmla="*/ 228104 w 228104"/>
                  <a:gd name="connsiteY1" fmla="*/ 114052 h 386584"/>
                  <a:gd name="connsiteX2" fmla="*/ 228104 w 228104"/>
                  <a:gd name="connsiteY2" fmla="*/ 272532 h 386584"/>
                  <a:gd name="connsiteX3" fmla="*/ 114052 w 228104"/>
                  <a:gd name="connsiteY3" fmla="*/ 386584 h 386584"/>
                  <a:gd name="connsiteX4" fmla="*/ 114052 w 228104"/>
                  <a:gd name="connsiteY4" fmla="*/ 386584 h 386584"/>
                  <a:gd name="connsiteX5" fmla="*/ 0 w 228104"/>
                  <a:gd name="connsiteY5" fmla="*/ 272532 h 386584"/>
                  <a:gd name="connsiteX6" fmla="*/ 0 w 228104"/>
                  <a:gd name="connsiteY6" fmla="*/ 114052 h 386584"/>
                  <a:gd name="connsiteX7" fmla="*/ 114052 w 228104"/>
                  <a:gd name="connsiteY7" fmla="*/ 0 h 386584"/>
                  <a:gd name="connsiteX8" fmla="*/ 205492 w 228104"/>
                  <a:gd name="connsiteY8" fmla="*/ 91440 h 386584"/>
                  <a:gd name="connsiteX0" fmla="*/ 114052 w 228104"/>
                  <a:gd name="connsiteY0" fmla="*/ 0 h 386584"/>
                  <a:gd name="connsiteX1" fmla="*/ 228104 w 228104"/>
                  <a:gd name="connsiteY1" fmla="*/ 114052 h 386584"/>
                  <a:gd name="connsiteX2" fmla="*/ 228104 w 228104"/>
                  <a:gd name="connsiteY2" fmla="*/ 272532 h 386584"/>
                  <a:gd name="connsiteX3" fmla="*/ 114052 w 228104"/>
                  <a:gd name="connsiteY3" fmla="*/ 386584 h 386584"/>
                  <a:gd name="connsiteX4" fmla="*/ 114052 w 228104"/>
                  <a:gd name="connsiteY4" fmla="*/ 386584 h 386584"/>
                  <a:gd name="connsiteX5" fmla="*/ 0 w 228104"/>
                  <a:gd name="connsiteY5" fmla="*/ 272532 h 386584"/>
                  <a:gd name="connsiteX6" fmla="*/ 114052 w 228104"/>
                  <a:gd name="connsiteY6" fmla="*/ 0 h 386584"/>
                  <a:gd name="connsiteX7" fmla="*/ 205492 w 228104"/>
                  <a:gd name="connsiteY7" fmla="*/ 91440 h 386584"/>
                  <a:gd name="connsiteX0" fmla="*/ 114052 w 228104"/>
                  <a:gd name="connsiteY0" fmla="*/ 0 h 386584"/>
                  <a:gd name="connsiteX1" fmla="*/ 228104 w 228104"/>
                  <a:gd name="connsiteY1" fmla="*/ 114052 h 386584"/>
                  <a:gd name="connsiteX2" fmla="*/ 228104 w 228104"/>
                  <a:gd name="connsiteY2" fmla="*/ 272532 h 386584"/>
                  <a:gd name="connsiteX3" fmla="*/ 114052 w 228104"/>
                  <a:gd name="connsiteY3" fmla="*/ 386584 h 386584"/>
                  <a:gd name="connsiteX4" fmla="*/ 114052 w 228104"/>
                  <a:gd name="connsiteY4" fmla="*/ 386584 h 386584"/>
                  <a:gd name="connsiteX5" fmla="*/ 0 w 228104"/>
                  <a:gd name="connsiteY5" fmla="*/ 272532 h 386584"/>
                  <a:gd name="connsiteX6" fmla="*/ 114052 w 228104"/>
                  <a:gd name="connsiteY6" fmla="*/ 0 h 386584"/>
                  <a:gd name="connsiteX0" fmla="*/ 114052 w 228104"/>
                  <a:gd name="connsiteY0" fmla="*/ 0 h 386584"/>
                  <a:gd name="connsiteX1" fmla="*/ 228104 w 228104"/>
                  <a:gd name="connsiteY1" fmla="*/ 114052 h 386584"/>
                  <a:gd name="connsiteX2" fmla="*/ 228104 w 228104"/>
                  <a:gd name="connsiteY2" fmla="*/ 272532 h 386584"/>
                  <a:gd name="connsiteX3" fmla="*/ 114052 w 228104"/>
                  <a:gd name="connsiteY3" fmla="*/ 386584 h 386584"/>
                  <a:gd name="connsiteX4" fmla="*/ 114052 w 228104"/>
                  <a:gd name="connsiteY4" fmla="*/ 386584 h 386584"/>
                  <a:gd name="connsiteX5" fmla="*/ 0 w 228104"/>
                  <a:gd name="connsiteY5" fmla="*/ 272532 h 386584"/>
                  <a:gd name="connsiteX0" fmla="*/ 228104 w 228104"/>
                  <a:gd name="connsiteY0" fmla="*/ 0 h 272532"/>
                  <a:gd name="connsiteX1" fmla="*/ 228104 w 228104"/>
                  <a:gd name="connsiteY1" fmla="*/ 158480 h 272532"/>
                  <a:gd name="connsiteX2" fmla="*/ 114052 w 228104"/>
                  <a:gd name="connsiteY2" fmla="*/ 272532 h 272532"/>
                  <a:gd name="connsiteX3" fmla="*/ 114052 w 228104"/>
                  <a:gd name="connsiteY3" fmla="*/ 272532 h 272532"/>
                  <a:gd name="connsiteX4" fmla="*/ 0 w 228104"/>
                  <a:gd name="connsiteY4" fmla="*/ 158480 h 272532"/>
                  <a:gd name="connsiteX0" fmla="*/ 228104 w 228104"/>
                  <a:gd name="connsiteY0" fmla="*/ 0 h 114052"/>
                  <a:gd name="connsiteX1" fmla="*/ 114052 w 228104"/>
                  <a:gd name="connsiteY1" fmla="*/ 114052 h 114052"/>
                  <a:gd name="connsiteX2" fmla="*/ 114052 w 228104"/>
                  <a:gd name="connsiteY2" fmla="*/ 114052 h 114052"/>
                  <a:gd name="connsiteX3" fmla="*/ 0 w 228104"/>
                  <a:gd name="connsiteY3" fmla="*/ 0 h 11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8104" h="114052">
                    <a:moveTo>
                      <a:pt x="228104" y="0"/>
                    </a:moveTo>
                    <a:cubicBezTo>
                      <a:pt x="228104" y="62989"/>
                      <a:pt x="177041" y="114052"/>
                      <a:pt x="114052" y="114052"/>
                    </a:cubicBezTo>
                    <a:lnTo>
                      <a:pt x="114052" y="114052"/>
                    </a:lnTo>
                    <a:cubicBezTo>
                      <a:pt x="51063" y="114052"/>
                      <a:pt x="0" y="62989"/>
                      <a:pt x="0" y="0"/>
                    </a:cubicBezTo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329" name="グループ化 1328">
              <a:extLst>
                <a:ext uri="{FF2B5EF4-FFF2-40B4-BE49-F238E27FC236}">
                  <a16:creationId xmlns:a16="http://schemas.microsoft.com/office/drawing/2014/main" id="{0E25DBAB-208B-8EBA-6C9F-560E219FEFCE}"/>
                </a:ext>
              </a:extLst>
            </p:cNvPr>
            <p:cNvGrpSpPr/>
            <p:nvPr/>
          </p:nvGrpSpPr>
          <p:grpSpPr>
            <a:xfrm flipH="1">
              <a:off x="5108456" y="3580421"/>
              <a:ext cx="571493" cy="1701980"/>
              <a:chOff x="4513143" y="3580421"/>
              <a:chExt cx="571493" cy="1701980"/>
            </a:xfrm>
          </p:grpSpPr>
          <p:sp>
            <p:nvSpPr>
              <p:cNvPr id="1330" name="台形 57">
                <a:extLst>
                  <a:ext uri="{FF2B5EF4-FFF2-40B4-BE49-F238E27FC236}">
                    <a16:creationId xmlns:a16="http://schemas.microsoft.com/office/drawing/2014/main" id="{0E35251D-8870-D443-1B18-A558667E085E}"/>
                  </a:ext>
                </a:extLst>
              </p:cNvPr>
              <p:cNvSpPr/>
              <p:nvPr/>
            </p:nvSpPr>
            <p:spPr bwMode="auto">
              <a:xfrm rot="5400000">
                <a:off x="3873988" y="4252491"/>
                <a:ext cx="1701980" cy="357840"/>
              </a:xfrm>
              <a:custGeom>
                <a:avLst/>
                <a:gdLst>
                  <a:gd name="connsiteX0" fmla="*/ 0 w 325971"/>
                  <a:gd name="connsiteY0" fmla="*/ 694121 h 694121"/>
                  <a:gd name="connsiteX1" fmla="*/ 123937 w 325971"/>
                  <a:gd name="connsiteY1" fmla="*/ 0 h 694121"/>
                  <a:gd name="connsiteX2" fmla="*/ 202034 w 325971"/>
                  <a:gd name="connsiteY2" fmla="*/ 0 h 694121"/>
                  <a:gd name="connsiteX3" fmla="*/ 325971 w 325971"/>
                  <a:gd name="connsiteY3" fmla="*/ 694121 h 694121"/>
                  <a:gd name="connsiteX4" fmla="*/ 0 w 325971"/>
                  <a:gd name="connsiteY4" fmla="*/ 694121 h 694121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34046 w 1854617"/>
                  <a:gd name="connsiteY0" fmla="*/ 885205 h 902178"/>
                  <a:gd name="connsiteX1" fmla="*/ 0 w 1854617"/>
                  <a:gd name="connsiteY1" fmla="*/ 0 h 902178"/>
                  <a:gd name="connsiteX2" fmla="*/ 1854617 w 1854617"/>
                  <a:gd name="connsiteY2" fmla="*/ 902178 h 902178"/>
                  <a:gd name="connsiteX3" fmla="*/ 34046 w 1854617"/>
                  <a:gd name="connsiteY3" fmla="*/ 885205 h 902178"/>
                  <a:gd name="connsiteX0" fmla="*/ 34046 w 872390"/>
                  <a:gd name="connsiteY0" fmla="*/ 885205 h 890012"/>
                  <a:gd name="connsiteX1" fmla="*/ 0 w 872390"/>
                  <a:gd name="connsiteY1" fmla="*/ 0 h 890012"/>
                  <a:gd name="connsiteX2" fmla="*/ 872390 w 872390"/>
                  <a:gd name="connsiteY2" fmla="*/ 890012 h 890012"/>
                  <a:gd name="connsiteX3" fmla="*/ 34046 w 872390"/>
                  <a:gd name="connsiteY3" fmla="*/ 885205 h 890012"/>
                  <a:gd name="connsiteX0" fmla="*/ 34046 w 2082816"/>
                  <a:gd name="connsiteY0" fmla="*/ 885205 h 890012"/>
                  <a:gd name="connsiteX1" fmla="*/ 0 w 2082816"/>
                  <a:gd name="connsiteY1" fmla="*/ 0 h 890012"/>
                  <a:gd name="connsiteX2" fmla="*/ 872390 w 2082816"/>
                  <a:gd name="connsiteY2" fmla="*/ 890012 h 890012"/>
                  <a:gd name="connsiteX3" fmla="*/ 34046 w 2082816"/>
                  <a:gd name="connsiteY3" fmla="*/ 885205 h 890012"/>
                  <a:gd name="connsiteX0" fmla="*/ 34046 w 2098063"/>
                  <a:gd name="connsiteY0" fmla="*/ 976490 h 981297"/>
                  <a:gd name="connsiteX1" fmla="*/ 0 w 2098063"/>
                  <a:gd name="connsiteY1" fmla="*/ 91285 h 981297"/>
                  <a:gd name="connsiteX2" fmla="*/ 872390 w 2098063"/>
                  <a:gd name="connsiteY2" fmla="*/ 981297 h 981297"/>
                  <a:gd name="connsiteX3" fmla="*/ 34046 w 2098063"/>
                  <a:gd name="connsiteY3" fmla="*/ 976490 h 981297"/>
                  <a:gd name="connsiteX0" fmla="*/ 89709 w 2153726"/>
                  <a:gd name="connsiteY0" fmla="*/ 976490 h 981297"/>
                  <a:gd name="connsiteX1" fmla="*/ 55663 w 2153726"/>
                  <a:gd name="connsiteY1" fmla="*/ 91285 h 981297"/>
                  <a:gd name="connsiteX2" fmla="*/ 928053 w 2153726"/>
                  <a:gd name="connsiteY2" fmla="*/ 981297 h 981297"/>
                  <a:gd name="connsiteX3" fmla="*/ 89709 w 2153726"/>
                  <a:gd name="connsiteY3" fmla="*/ 976490 h 981297"/>
                  <a:gd name="connsiteX0" fmla="*/ 140879 w 2204896"/>
                  <a:gd name="connsiteY0" fmla="*/ 976490 h 981297"/>
                  <a:gd name="connsiteX1" fmla="*/ 106833 w 2204896"/>
                  <a:gd name="connsiteY1" fmla="*/ 91285 h 981297"/>
                  <a:gd name="connsiteX2" fmla="*/ 979223 w 2204896"/>
                  <a:gd name="connsiteY2" fmla="*/ 981297 h 981297"/>
                  <a:gd name="connsiteX3" fmla="*/ 140879 w 2204896"/>
                  <a:gd name="connsiteY3" fmla="*/ 976490 h 981297"/>
                  <a:gd name="connsiteX0" fmla="*/ 132314 w 2196331"/>
                  <a:gd name="connsiteY0" fmla="*/ 976490 h 985473"/>
                  <a:gd name="connsiteX1" fmla="*/ 98268 w 2196331"/>
                  <a:gd name="connsiteY1" fmla="*/ 91285 h 985473"/>
                  <a:gd name="connsiteX2" fmla="*/ 970658 w 2196331"/>
                  <a:gd name="connsiteY2" fmla="*/ 981297 h 985473"/>
                  <a:gd name="connsiteX3" fmla="*/ 132314 w 2196331"/>
                  <a:gd name="connsiteY3" fmla="*/ 976490 h 985473"/>
                  <a:gd name="connsiteX0" fmla="*/ 165705 w 2058516"/>
                  <a:gd name="connsiteY0" fmla="*/ 959029 h 968012"/>
                  <a:gd name="connsiteX1" fmla="*/ 131659 w 2058516"/>
                  <a:gd name="connsiteY1" fmla="*/ 73824 h 968012"/>
                  <a:gd name="connsiteX2" fmla="*/ 1004049 w 2058516"/>
                  <a:gd name="connsiteY2" fmla="*/ 963836 h 968012"/>
                  <a:gd name="connsiteX3" fmla="*/ 165705 w 2058516"/>
                  <a:gd name="connsiteY3" fmla="*/ 959029 h 968012"/>
                  <a:gd name="connsiteX0" fmla="*/ 276831 w 1936253"/>
                  <a:gd name="connsiteY0" fmla="*/ 910023 h 915221"/>
                  <a:gd name="connsiteX1" fmla="*/ 29903 w 1936253"/>
                  <a:gd name="connsiteY1" fmla="*/ 5226 h 915221"/>
                  <a:gd name="connsiteX2" fmla="*/ 902293 w 1936253"/>
                  <a:gd name="connsiteY2" fmla="*/ 895238 h 915221"/>
                  <a:gd name="connsiteX3" fmla="*/ 276831 w 1936253"/>
                  <a:gd name="connsiteY3" fmla="*/ 910023 h 915221"/>
                  <a:gd name="connsiteX0" fmla="*/ 432947 w 2061540"/>
                  <a:gd name="connsiteY0" fmla="*/ 739177 h 784781"/>
                  <a:gd name="connsiteX1" fmla="*/ 19263 w 2061540"/>
                  <a:gd name="connsiteY1" fmla="*/ 56426 h 784781"/>
                  <a:gd name="connsiteX2" fmla="*/ 1058409 w 2061540"/>
                  <a:gd name="connsiteY2" fmla="*/ 724392 h 784781"/>
                  <a:gd name="connsiteX3" fmla="*/ 432947 w 2061540"/>
                  <a:gd name="connsiteY3" fmla="*/ 739177 h 784781"/>
                  <a:gd name="connsiteX0" fmla="*/ 432948 w 2061541"/>
                  <a:gd name="connsiteY0" fmla="*/ 793071 h 838675"/>
                  <a:gd name="connsiteX1" fmla="*/ 19264 w 2061541"/>
                  <a:gd name="connsiteY1" fmla="*/ 110320 h 838675"/>
                  <a:gd name="connsiteX2" fmla="*/ 1058410 w 2061541"/>
                  <a:gd name="connsiteY2" fmla="*/ 778286 h 838675"/>
                  <a:gd name="connsiteX3" fmla="*/ 432948 w 2061541"/>
                  <a:gd name="connsiteY3" fmla="*/ 793071 h 838675"/>
                  <a:gd name="connsiteX0" fmla="*/ 478500 w 2115906"/>
                  <a:gd name="connsiteY0" fmla="*/ 713604 h 759208"/>
                  <a:gd name="connsiteX1" fmla="*/ 149803 w 2115906"/>
                  <a:gd name="connsiteY1" fmla="*/ 355736 h 759208"/>
                  <a:gd name="connsiteX2" fmla="*/ 64816 w 2115906"/>
                  <a:gd name="connsiteY2" fmla="*/ 30853 h 759208"/>
                  <a:gd name="connsiteX3" fmla="*/ 1103962 w 2115906"/>
                  <a:gd name="connsiteY3" fmla="*/ 698819 h 759208"/>
                  <a:gd name="connsiteX4" fmla="*/ 478500 w 2115906"/>
                  <a:gd name="connsiteY4" fmla="*/ 713604 h 759208"/>
                  <a:gd name="connsiteX0" fmla="*/ 424856 w 1050318"/>
                  <a:gd name="connsiteY0" fmla="*/ 745484 h 791088"/>
                  <a:gd name="connsiteX1" fmla="*/ 96159 w 1050318"/>
                  <a:gd name="connsiteY1" fmla="*/ 387616 h 791088"/>
                  <a:gd name="connsiteX2" fmla="*/ 11172 w 1050318"/>
                  <a:gd name="connsiteY2" fmla="*/ 62733 h 791088"/>
                  <a:gd name="connsiteX3" fmla="*/ 303715 w 1050318"/>
                  <a:gd name="connsiteY3" fmla="*/ 64342 h 791088"/>
                  <a:gd name="connsiteX4" fmla="*/ 1050318 w 1050318"/>
                  <a:gd name="connsiteY4" fmla="*/ 730699 h 791088"/>
                  <a:gd name="connsiteX5" fmla="*/ 424856 w 1050318"/>
                  <a:gd name="connsiteY5" fmla="*/ 745484 h 791088"/>
                  <a:gd name="connsiteX0" fmla="*/ -1 w 1039145"/>
                  <a:gd name="connsiteY0" fmla="*/ 62733 h 791088"/>
                  <a:gd name="connsiteX1" fmla="*/ 292542 w 1039145"/>
                  <a:gd name="connsiteY1" fmla="*/ 64342 h 791088"/>
                  <a:gd name="connsiteX2" fmla="*/ 1039145 w 1039145"/>
                  <a:gd name="connsiteY2" fmla="*/ 730699 h 791088"/>
                  <a:gd name="connsiteX3" fmla="*/ 413683 w 1039145"/>
                  <a:gd name="connsiteY3" fmla="*/ 745484 h 791088"/>
                  <a:gd name="connsiteX4" fmla="*/ 84986 w 1039145"/>
                  <a:gd name="connsiteY4" fmla="*/ 387616 h 791088"/>
                  <a:gd name="connsiteX5" fmla="*/ 102181 w 1039145"/>
                  <a:gd name="connsiteY5" fmla="*/ 250818 h 791088"/>
                  <a:gd name="connsiteX0" fmla="*/ 276603 w 1023206"/>
                  <a:gd name="connsiteY0" fmla="*/ -1 h 726745"/>
                  <a:gd name="connsiteX1" fmla="*/ 1023206 w 1023206"/>
                  <a:gd name="connsiteY1" fmla="*/ 666356 h 726745"/>
                  <a:gd name="connsiteX2" fmla="*/ 397744 w 1023206"/>
                  <a:gd name="connsiteY2" fmla="*/ 681141 h 726745"/>
                  <a:gd name="connsiteX3" fmla="*/ 69047 w 1023206"/>
                  <a:gd name="connsiteY3" fmla="*/ 323273 h 726745"/>
                  <a:gd name="connsiteX4" fmla="*/ 86242 w 1023206"/>
                  <a:gd name="connsiteY4" fmla="*/ 186475 h 726745"/>
                  <a:gd name="connsiteX0" fmla="*/ 207556 w 954159"/>
                  <a:gd name="connsiteY0" fmla="*/ -1 h 726745"/>
                  <a:gd name="connsiteX1" fmla="*/ 954159 w 954159"/>
                  <a:gd name="connsiteY1" fmla="*/ 666356 h 726745"/>
                  <a:gd name="connsiteX2" fmla="*/ 328697 w 954159"/>
                  <a:gd name="connsiteY2" fmla="*/ 681141 h 726745"/>
                  <a:gd name="connsiteX3" fmla="*/ 0 w 954159"/>
                  <a:gd name="connsiteY3" fmla="*/ 323273 h 726745"/>
                  <a:gd name="connsiteX0" fmla="*/ 207556 w 975447"/>
                  <a:gd name="connsiteY0" fmla="*/ -1 h 749622"/>
                  <a:gd name="connsiteX1" fmla="*/ 975447 w 975447"/>
                  <a:gd name="connsiteY1" fmla="*/ 749622 h 749622"/>
                  <a:gd name="connsiteX2" fmla="*/ 328697 w 975447"/>
                  <a:gd name="connsiteY2" fmla="*/ 681141 h 749622"/>
                  <a:gd name="connsiteX3" fmla="*/ 0 w 975447"/>
                  <a:gd name="connsiteY3" fmla="*/ 323273 h 749622"/>
                  <a:gd name="connsiteX0" fmla="*/ 207556 w 1002892"/>
                  <a:gd name="connsiteY0" fmla="*/ -1 h 749622"/>
                  <a:gd name="connsiteX1" fmla="*/ 975447 w 1002892"/>
                  <a:gd name="connsiteY1" fmla="*/ 749622 h 749622"/>
                  <a:gd name="connsiteX2" fmla="*/ 328697 w 1002892"/>
                  <a:gd name="connsiteY2" fmla="*/ 681141 h 749622"/>
                  <a:gd name="connsiteX3" fmla="*/ 0 w 1002892"/>
                  <a:gd name="connsiteY3" fmla="*/ 323273 h 749622"/>
                  <a:gd name="connsiteX0" fmla="*/ 207556 w 1231452"/>
                  <a:gd name="connsiteY0" fmla="*/ -1 h 683938"/>
                  <a:gd name="connsiteX1" fmla="*/ 1209614 w 1231452"/>
                  <a:gd name="connsiteY1" fmla="*/ 499821 h 683938"/>
                  <a:gd name="connsiteX2" fmla="*/ 328697 w 1231452"/>
                  <a:gd name="connsiteY2" fmla="*/ 681141 h 683938"/>
                  <a:gd name="connsiteX3" fmla="*/ 0 w 1231452"/>
                  <a:gd name="connsiteY3" fmla="*/ 323273 h 683938"/>
                  <a:gd name="connsiteX0" fmla="*/ 207556 w 1231452"/>
                  <a:gd name="connsiteY0" fmla="*/ -1 h 689072"/>
                  <a:gd name="connsiteX1" fmla="*/ 1209614 w 1231452"/>
                  <a:gd name="connsiteY1" fmla="*/ 499821 h 689072"/>
                  <a:gd name="connsiteX2" fmla="*/ 328697 w 1231452"/>
                  <a:gd name="connsiteY2" fmla="*/ 681141 h 689072"/>
                  <a:gd name="connsiteX3" fmla="*/ 0 w 1231452"/>
                  <a:gd name="connsiteY3" fmla="*/ 323273 h 689072"/>
                  <a:gd name="connsiteX0" fmla="*/ 207556 w 1209615"/>
                  <a:gd name="connsiteY0" fmla="*/ -1 h 689072"/>
                  <a:gd name="connsiteX1" fmla="*/ 1209614 w 1209615"/>
                  <a:gd name="connsiteY1" fmla="*/ 499821 h 689072"/>
                  <a:gd name="connsiteX2" fmla="*/ 328697 w 1209615"/>
                  <a:gd name="connsiteY2" fmla="*/ 681141 h 689072"/>
                  <a:gd name="connsiteX3" fmla="*/ 0 w 1209615"/>
                  <a:gd name="connsiteY3" fmla="*/ 323273 h 689072"/>
                  <a:gd name="connsiteX0" fmla="*/ 207556 w 1817295"/>
                  <a:gd name="connsiteY0" fmla="*/ 50846 h 732177"/>
                  <a:gd name="connsiteX1" fmla="*/ 1817295 w 1817295"/>
                  <a:gd name="connsiteY1" fmla="*/ 413521 h 732177"/>
                  <a:gd name="connsiteX2" fmla="*/ 328697 w 1817295"/>
                  <a:gd name="connsiteY2" fmla="*/ 731988 h 732177"/>
                  <a:gd name="connsiteX3" fmla="*/ 0 w 1817295"/>
                  <a:gd name="connsiteY3" fmla="*/ 374120 h 732177"/>
                  <a:gd name="connsiteX0" fmla="*/ 207556 w 1817295"/>
                  <a:gd name="connsiteY0" fmla="*/ 50846 h 736050"/>
                  <a:gd name="connsiteX1" fmla="*/ 1817295 w 1817295"/>
                  <a:gd name="connsiteY1" fmla="*/ 413521 h 736050"/>
                  <a:gd name="connsiteX2" fmla="*/ 328697 w 1817295"/>
                  <a:gd name="connsiteY2" fmla="*/ 731988 h 736050"/>
                  <a:gd name="connsiteX3" fmla="*/ 0 w 1817295"/>
                  <a:gd name="connsiteY3" fmla="*/ 374120 h 73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7295" h="736050">
                    <a:moveTo>
                      <a:pt x="207556" y="50846"/>
                    </a:moveTo>
                    <a:cubicBezTo>
                      <a:pt x="380747" y="162174"/>
                      <a:pt x="1818397" y="-312262"/>
                      <a:pt x="1817295" y="413521"/>
                    </a:cubicBezTo>
                    <a:cubicBezTo>
                      <a:pt x="1592432" y="774370"/>
                      <a:pt x="631579" y="738555"/>
                      <a:pt x="328697" y="731988"/>
                    </a:cubicBezTo>
                    <a:cubicBezTo>
                      <a:pt x="25815" y="725421"/>
                      <a:pt x="68947" y="487912"/>
                      <a:pt x="0" y="374120"/>
                    </a:cubicBezTo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31" name="フリーフォーム: 図形 1330">
                <a:extLst>
                  <a:ext uri="{FF2B5EF4-FFF2-40B4-BE49-F238E27FC236}">
                    <a16:creationId xmlns:a16="http://schemas.microsoft.com/office/drawing/2014/main" id="{01972286-14F3-063A-4235-596D255DA258}"/>
                  </a:ext>
                </a:extLst>
              </p:cNvPr>
              <p:cNvSpPr/>
              <p:nvPr/>
            </p:nvSpPr>
            <p:spPr bwMode="auto">
              <a:xfrm rot="21071035" flipH="1">
                <a:off x="4513143" y="4405346"/>
                <a:ext cx="571493" cy="689436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  <a:gd name="connsiteX0" fmla="*/ 453735 w 796472"/>
                  <a:gd name="connsiteY0" fmla="*/ 9719 h 1071168"/>
                  <a:gd name="connsiteX1" fmla="*/ 312507 w 796472"/>
                  <a:gd name="connsiteY1" fmla="*/ 931 h 1071168"/>
                  <a:gd name="connsiteX2" fmla="*/ 282503 w 796472"/>
                  <a:gd name="connsiteY2" fmla="*/ 30935 h 1071168"/>
                  <a:gd name="connsiteX3" fmla="*/ 282503 w 796472"/>
                  <a:gd name="connsiteY3" fmla="*/ 327784 h 1071168"/>
                  <a:gd name="connsiteX4" fmla="*/ 269565 w 796472"/>
                  <a:gd name="connsiteY4" fmla="*/ 333820 h 1071168"/>
                  <a:gd name="connsiteX5" fmla="*/ 191922 w 796472"/>
                  <a:gd name="connsiteY5" fmla="*/ 494747 h 1071168"/>
                  <a:gd name="connsiteX6" fmla="*/ 195136 w 796472"/>
                  <a:gd name="connsiteY6" fmla="*/ 514498 h 1071168"/>
                  <a:gd name="connsiteX7" fmla="*/ 19153 w 796472"/>
                  <a:gd name="connsiteY7" fmla="*/ 690481 h 1071168"/>
                  <a:gd name="connsiteX8" fmla="*/ 19154 w 796472"/>
                  <a:gd name="connsiteY8" fmla="*/ 782965 h 1071168"/>
                  <a:gd name="connsiteX9" fmla="*/ 111638 w 796472"/>
                  <a:gd name="connsiteY9" fmla="*/ 782966 h 1071168"/>
                  <a:gd name="connsiteX10" fmla="*/ 232820 w 796472"/>
                  <a:gd name="connsiteY10" fmla="*/ 661783 h 1071168"/>
                  <a:gd name="connsiteX11" fmla="*/ 234013 w 796472"/>
                  <a:gd name="connsiteY11" fmla="*/ 666234 h 1071168"/>
                  <a:gd name="connsiteX12" fmla="*/ 234013 w 796472"/>
                  <a:gd name="connsiteY12" fmla="*/ 968660 h 1071168"/>
                  <a:gd name="connsiteX13" fmla="*/ 290044 w 796472"/>
                  <a:gd name="connsiteY13" fmla="*/ 1024691 h 1071168"/>
                  <a:gd name="connsiteX14" fmla="*/ 346074 w 796472"/>
                  <a:gd name="connsiteY14" fmla="*/ 968660 h 1071168"/>
                  <a:gd name="connsiteX15" fmla="*/ 346074 w 796472"/>
                  <a:gd name="connsiteY15" fmla="*/ 681643 h 1071168"/>
                  <a:gd name="connsiteX16" fmla="*/ 360428 w 796472"/>
                  <a:gd name="connsiteY16" fmla="*/ 677796 h 1071168"/>
                  <a:gd name="connsiteX17" fmla="*/ 454700 w 796472"/>
                  <a:gd name="connsiteY17" fmla="*/ 1029626 h 1071168"/>
                  <a:gd name="connsiteX18" fmla="*/ 523323 w 796472"/>
                  <a:gd name="connsiteY18" fmla="*/ 1069245 h 1071168"/>
                  <a:gd name="connsiteX19" fmla="*/ 562942 w 796472"/>
                  <a:gd name="connsiteY19" fmla="*/ 1000623 h 1071168"/>
                  <a:gd name="connsiteX20" fmla="*/ 468670 w 796472"/>
                  <a:gd name="connsiteY20" fmla="*/ 648793 h 1071168"/>
                  <a:gd name="connsiteX21" fmla="*/ 477276 w 796472"/>
                  <a:gd name="connsiteY21" fmla="*/ 646487 h 1071168"/>
                  <a:gd name="connsiteX22" fmla="*/ 616166 w 796472"/>
                  <a:gd name="connsiteY22" fmla="*/ 887050 h 1071168"/>
                  <a:gd name="connsiteX23" fmla="*/ 692704 w 796472"/>
                  <a:gd name="connsiteY23" fmla="*/ 907559 h 1071168"/>
                  <a:gd name="connsiteX24" fmla="*/ 713213 w 796472"/>
                  <a:gd name="connsiteY24" fmla="*/ 831020 h 1071168"/>
                  <a:gd name="connsiteX25" fmla="*/ 589336 w 796472"/>
                  <a:gd name="connsiteY25" fmla="*/ 616461 h 1071168"/>
                  <a:gd name="connsiteX26" fmla="*/ 601261 w 796472"/>
                  <a:gd name="connsiteY26" fmla="*/ 613266 h 1071168"/>
                  <a:gd name="connsiteX27" fmla="*/ 716346 w 796472"/>
                  <a:gd name="connsiteY27" fmla="*/ 728351 h 1071168"/>
                  <a:gd name="connsiteX28" fmla="*/ 782725 w 796472"/>
                  <a:gd name="connsiteY28" fmla="*/ 728351 h 1071168"/>
                  <a:gd name="connsiteX29" fmla="*/ 782725 w 796472"/>
                  <a:gd name="connsiteY29" fmla="*/ 661972 h 1071168"/>
                  <a:gd name="connsiteX30" fmla="*/ 592096 w 796472"/>
                  <a:gd name="connsiteY30" fmla="*/ 471343 h 1071168"/>
                  <a:gd name="connsiteX31" fmla="*/ 580709 w 796472"/>
                  <a:gd name="connsiteY31" fmla="*/ 428848 h 1071168"/>
                  <a:gd name="connsiteX32" fmla="*/ 495234 w 796472"/>
                  <a:gd name="connsiteY32" fmla="*/ 317455 h 1071168"/>
                  <a:gd name="connsiteX33" fmla="*/ 462523 w 796472"/>
                  <a:gd name="connsiteY33" fmla="*/ 306199 h 1071168"/>
                  <a:gd name="connsiteX34" fmla="*/ 462523 w 796472"/>
                  <a:gd name="connsiteY34" fmla="*/ 30935 h 1071168"/>
                  <a:gd name="connsiteX35" fmla="*/ 453735 w 796472"/>
                  <a:gd name="connsiteY35" fmla="*/ 9719 h 1071168"/>
                  <a:gd name="connsiteX0" fmla="*/ 453735 w 796472"/>
                  <a:gd name="connsiteY0" fmla="*/ 9457 h 1070906"/>
                  <a:gd name="connsiteX1" fmla="*/ 282503 w 796472"/>
                  <a:gd name="connsiteY1" fmla="*/ 30673 h 1070906"/>
                  <a:gd name="connsiteX2" fmla="*/ 282503 w 796472"/>
                  <a:gd name="connsiteY2" fmla="*/ 327522 h 1070906"/>
                  <a:gd name="connsiteX3" fmla="*/ 269565 w 796472"/>
                  <a:gd name="connsiteY3" fmla="*/ 333558 h 1070906"/>
                  <a:gd name="connsiteX4" fmla="*/ 191922 w 796472"/>
                  <a:gd name="connsiteY4" fmla="*/ 494485 h 1070906"/>
                  <a:gd name="connsiteX5" fmla="*/ 195136 w 796472"/>
                  <a:gd name="connsiteY5" fmla="*/ 514236 h 1070906"/>
                  <a:gd name="connsiteX6" fmla="*/ 19153 w 796472"/>
                  <a:gd name="connsiteY6" fmla="*/ 690219 h 1070906"/>
                  <a:gd name="connsiteX7" fmla="*/ 19154 w 796472"/>
                  <a:gd name="connsiteY7" fmla="*/ 782703 h 1070906"/>
                  <a:gd name="connsiteX8" fmla="*/ 111638 w 796472"/>
                  <a:gd name="connsiteY8" fmla="*/ 782704 h 1070906"/>
                  <a:gd name="connsiteX9" fmla="*/ 232820 w 796472"/>
                  <a:gd name="connsiteY9" fmla="*/ 661521 h 1070906"/>
                  <a:gd name="connsiteX10" fmla="*/ 234013 w 796472"/>
                  <a:gd name="connsiteY10" fmla="*/ 665972 h 1070906"/>
                  <a:gd name="connsiteX11" fmla="*/ 234013 w 796472"/>
                  <a:gd name="connsiteY11" fmla="*/ 968398 h 1070906"/>
                  <a:gd name="connsiteX12" fmla="*/ 290044 w 796472"/>
                  <a:gd name="connsiteY12" fmla="*/ 1024429 h 1070906"/>
                  <a:gd name="connsiteX13" fmla="*/ 346074 w 796472"/>
                  <a:gd name="connsiteY13" fmla="*/ 968398 h 1070906"/>
                  <a:gd name="connsiteX14" fmla="*/ 346074 w 796472"/>
                  <a:gd name="connsiteY14" fmla="*/ 681381 h 1070906"/>
                  <a:gd name="connsiteX15" fmla="*/ 360428 w 796472"/>
                  <a:gd name="connsiteY15" fmla="*/ 677534 h 1070906"/>
                  <a:gd name="connsiteX16" fmla="*/ 454700 w 796472"/>
                  <a:gd name="connsiteY16" fmla="*/ 1029364 h 1070906"/>
                  <a:gd name="connsiteX17" fmla="*/ 523323 w 796472"/>
                  <a:gd name="connsiteY17" fmla="*/ 1068983 h 1070906"/>
                  <a:gd name="connsiteX18" fmla="*/ 562942 w 796472"/>
                  <a:gd name="connsiteY18" fmla="*/ 1000361 h 1070906"/>
                  <a:gd name="connsiteX19" fmla="*/ 468670 w 796472"/>
                  <a:gd name="connsiteY19" fmla="*/ 648531 h 1070906"/>
                  <a:gd name="connsiteX20" fmla="*/ 477276 w 796472"/>
                  <a:gd name="connsiteY20" fmla="*/ 646225 h 1070906"/>
                  <a:gd name="connsiteX21" fmla="*/ 616166 w 796472"/>
                  <a:gd name="connsiteY21" fmla="*/ 886788 h 1070906"/>
                  <a:gd name="connsiteX22" fmla="*/ 692704 w 796472"/>
                  <a:gd name="connsiteY22" fmla="*/ 907297 h 1070906"/>
                  <a:gd name="connsiteX23" fmla="*/ 713213 w 796472"/>
                  <a:gd name="connsiteY23" fmla="*/ 830758 h 1070906"/>
                  <a:gd name="connsiteX24" fmla="*/ 589336 w 796472"/>
                  <a:gd name="connsiteY24" fmla="*/ 616199 h 1070906"/>
                  <a:gd name="connsiteX25" fmla="*/ 601261 w 796472"/>
                  <a:gd name="connsiteY25" fmla="*/ 613004 h 1070906"/>
                  <a:gd name="connsiteX26" fmla="*/ 716346 w 796472"/>
                  <a:gd name="connsiteY26" fmla="*/ 728089 h 1070906"/>
                  <a:gd name="connsiteX27" fmla="*/ 782725 w 796472"/>
                  <a:gd name="connsiteY27" fmla="*/ 728089 h 1070906"/>
                  <a:gd name="connsiteX28" fmla="*/ 782725 w 796472"/>
                  <a:gd name="connsiteY28" fmla="*/ 661710 h 1070906"/>
                  <a:gd name="connsiteX29" fmla="*/ 592096 w 796472"/>
                  <a:gd name="connsiteY29" fmla="*/ 471081 h 1070906"/>
                  <a:gd name="connsiteX30" fmla="*/ 580709 w 796472"/>
                  <a:gd name="connsiteY30" fmla="*/ 428586 h 1070906"/>
                  <a:gd name="connsiteX31" fmla="*/ 495234 w 796472"/>
                  <a:gd name="connsiteY31" fmla="*/ 317193 h 1070906"/>
                  <a:gd name="connsiteX32" fmla="*/ 462523 w 796472"/>
                  <a:gd name="connsiteY32" fmla="*/ 305937 h 1070906"/>
                  <a:gd name="connsiteX33" fmla="*/ 462523 w 796472"/>
                  <a:gd name="connsiteY33" fmla="*/ 30673 h 1070906"/>
                  <a:gd name="connsiteX34" fmla="*/ 453735 w 796472"/>
                  <a:gd name="connsiteY34" fmla="*/ 9457 h 1070906"/>
                  <a:gd name="connsiteX0" fmla="*/ 385727 w 796472"/>
                  <a:gd name="connsiteY0" fmla="*/ 545 h 1085000"/>
                  <a:gd name="connsiteX1" fmla="*/ 282503 w 796472"/>
                  <a:gd name="connsiteY1" fmla="*/ 44767 h 1085000"/>
                  <a:gd name="connsiteX2" fmla="*/ 282503 w 796472"/>
                  <a:gd name="connsiteY2" fmla="*/ 341616 h 1085000"/>
                  <a:gd name="connsiteX3" fmla="*/ 269565 w 796472"/>
                  <a:gd name="connsiteY3" fmla="*/ 347652 h 1085000"/>
                  <a:gd name="connsiteX4" fmla="*/ 191922 w 796472"/>
                  <a:gd name="connsiteY4" fmla="*/ 508579 h 1085000"/>
                  <a:gd name="connsiteX5" fmla="*/ 195136 w 796472"/>
                  <a:gd name="connsiteY5" fmla="*/ 528330 h 1085000"/>
                  <a:gd name="connsiteX6" fmla="*/ 19153 w 796472"/>
                  <a:gd name="connsiteY6" fmla="*/ 704313 h 1085000"/>
                  <a:gd name="connsiteX7" fmla="*/ 19154 w 796472"/>
                  <a:gd name="connsiteY7" fmla="*/ 796797 h 1085000"/>
                  <a:gd name="connsiteX8" fmla="*/ 111638 w 796472"/>
                  <a:gd name="connsiteY8" fmla="*/ 796798 h 1085000"/>
                  <a:gd name="connsiteX9" fmla="*/ 232820 w 796472"/>
                  <a:gd name="connsiteY9" fmla="*/ 675615 h 1085000"/>
                  <a:gd name="connsiteX10" fmla="*/ 234013 w 796472"/>
                  <a:gd name="connsiteY10" fmla="*/ 680066 h 1085000"/>
                  <a:gd name="connsiteX11" fmla="*/ 234013 w 796472"/>
                  <a:gd name="connsiteY11" fmla="*/ 982492 h 1085000"/>
                  <a:gd name="connsiteX12" fmla="*/ 290044 w 796472"/>
                  <a:gd name="connsiteY12" fmla="*/ 1038523 h 1085000"/>
                  <a:gd name="connsiteX13" fmla="*/ 346074 w 796472"/>
                  <a:gd name="connsiteY13" fmla="*/ 982492 h 1085000"/>
                  <a:gd name="connsiteX14" fmla="*/ 346074 w 796472"/>
                  <a:gd name="connsiteY14" fmla="*/ 695475 h 1085000"/>
                  <a:gd name="connsiteX15" fmla="*/ 360428 w 796472"/>
                  <a:gd name="connsiteY15" fmla="*/ 691628 h 1085000"/>
                  <a:gd name="connsiteX16" fmla="*/ 454700 w 796472"/>
                  <a:gd name="connsiteY16" fmla="*/ 1043458 h 1085000"/>
                  <a:gd name="connsiteX17" fmla="*/ 523323 w 796472"/>
                  <a:gd name="connsiteY17" fmla="*/ 1083077 h 1085000"/>
                  <a:gd name="connsiteX18" fmla="*/ 562942 w 796472"/>
                  <a:gd name="connsiteY18" fmla="*/ 1014455 h 1085000"/>
                  <a:gd name="connsiteX19" fmla="*/ 468670 w 796472"/>
                  <a:gd name="connsiteY19" fmla="*/ 662625 h 1085000"/>
                  <a:gd name="connsiteX20" fmla="*/ 477276 w 796472"/>
                  <a:gd name="connsiteY20" fmla="*/ 660319 h 1085000"/>
                  <a:gd name="connsiteX21" fmla="*/ 616166 w 796472"/>
                  <a:gd name="connsiteY21" fmla="*/ 900882 h 1085000"/>
                  <a:gd name="connsiteX22" fmla="*/ 692704 w 796472"/>
                  <a:gd name="connsiteY22" fmla="*/ 921391 h 1085000"/>
                  <a:gd name="connsiteX23" fmla="*/ 713213 w 796472"/>
                  <a:gd name="connsiteY23" fmla="*/ 844852 h 1085000"/>
                  <a:gd name="connsiteX24" fmla="*/ 589336 w 796472"/>
                  <a:gd name="connsiteY24" fmla="*/ 630293 h 1085000"/>
                  <a:gd name="connsiteX25" fmla="*/ 601261 w 796472"/>
                  <a:gd name="connsiteY25" fmla="*/ 627098 h 1085000"/>
                  <a:gd name="connsiteX26" fmla="*/ 716346 w 796472"/>
                  <a:gd name="connsiteY26" fmla="*/ 742183 h 1085000"/>
                  <a:gd name="connsiteX27" fmla="*/ 782725 w 796472"/>
                  <a:gd name="connsiteY27" fmla="*/ 742183 h 1085000"/>
                  <a:gd name="connsiteX28" fmla="*/ 782725 w 796472"/>
                  <a:gd name="connsiteY28" fmla="*/ 675804 h 1085000"/>
                  <a:gd name="connsiteX29" fmla="*/ 592096 w 796472"/>
                  <a:gd name="connsiteY29" fmla="*/ 485175 h 1085000"/>
                  <a:gd name="connsiteX30" fmla="*/ 580709 w 796472"/>
                  <a:gd name="connsiteY30" fmla="*/ 442680 h 1085000"/>
                  <a:gd name="connsiteX31" fmla="*/ 495234 w 796472"/>
                  <a:gd name="connsiteY31" fmla="*/ 331287 h 1085000"/>
                  <a:gd name="connsiteX32" fmla="*/ 462523 w 796472"/>
                  <a:gd name="connsiteY32" fmla="*/ 320031 h 1085000"/>
                  <a:gd name="connsiteX33" fmla="*/ 462523 w 796472"/>
                  <a:gd name="connsiteY33" fmla="*/ 44767 h 1085000"/>
                  <a:gd name="connsiteX34" fmla="*/ 385727 w 796472"/>
                  <a:gd name="connsiteY34" fmla="*/ 545 h 1085000"/>
                  <a:gd name="connsiteX0" fmla="*/ 385727 w 796472"/>
                  <a:gd name="connsiteY0" fmla="*/ 3282 h 1087737"/>
                  <a:gd name="connsiteX1" fmla="*/ 282503 w 796472"/>
                  <a:gd name="connsiteY1" fmla="*/ 47504 h 1087737"/>
                  <a:gd name="connsiteX2" fmla="*/ 282503 w 796472"/>
                  <a:gd name="connsiteY2" fmla="*/ 344353 h 1087737"/>
                  <a:gd name="connsiteX3" fmla="*/ 269565 w 796472"/>
                  <a:gd name="connsiteY3" fmla="*/ 350389 h 1087737"/>
                  <a:gd name="connsiteX4" fmla="*/ 191922 w 796472"/>
                  <a:gd name="connsiteY4" fmla="*/ 511316 h 1087737"/>
                  <a:gd name="connsiteX5" fmla="*/ 195136 w 796472"/>
                  <a:gd name="connsiteY5" fmla="*/ 531067 h 1087737"/>
                  <a:gd name="connsiteX6" fmla="*/ 19153 w 796472"/>
                  <a:gd name="connsiteY6" fmla="*/ 707050 h 1087737"/>
                  <a:gd name="connsiteX7" fmla="*/ 19154 w 796472"/>
                  <a:gd name="connsiteY7" fmla="*/ 799534 h 1087737"/>
                  <a:gd name="connsiteX8" fmla="*/ 111638 w 796472"/>
                  <a:gd name="connsiteY8" fmla="*/ 799535 h 1087737"/>
                  <a:gd name="connsiteX9" fmla="*/ 232820 w 796472"/>
                  <a:gd name="connsiteY9" fmla="*/ 678352 h 1087737"/>
                  <a:gd name="connsiteX10" fmla="*/ 234013 w 796472"/>
                  <a:gd name="connsiteY10" fmla="*/ 682803 h 1087737"/>
                  <a:gd name="connsiteX11" fmla="*/ 234013 w 796472"/>
                  <a:gd name="connsiteY11" fmla="*/ 985229 h 1087737"/>
                  <a:gd name="connsiteX12" fmla="*/ 290044 w 796472"/>
                  <a:gd name="connsiteY12" fmla="*/ 1041260 h 1087737"/>
                  <a:gd name="connsiteX13" fmla="*/ 346074 w 796472"/>
                  <a:gd name="connsiteY13" fmla="*/ 985229 h 1087737"/>
                  <a:gd name="connsiteX14" fmla="*/ 346074 w 796472"/>
                  <a:gd name="connsiteY14" fmla="*/ 698212 h 1087737"/>
                  <a:gd name="connsiteX15" fmla="*/ 360428 w 796472"/>
                  <a:gd name="connsiteY15" fmla="*/ 694365 h 1087737"/>
                  <a:gd name="connsiteX16" fmla="*/ 454700 w 796472"/>
                  <a:gd name="connsiteY16" fmla="*/ 1046195 h 1087737"/>
                  <a:gd name="connsiteX17" fmla="*/ 523323 w 796472"/>
                  <a:gd name="connsiteY17" fmla="*/ 1085814 h 1087737"/>
                  <a:gd name="connsiteX18" fmla="*/ 562942 w 796472"/>
                  <a:gd name="connsiteY18" fmla="*/ 1017192 h 1087737"/>
                  <a:gd name="connsiteX19" fmla="*/ 468670 w 796472"/>
                  <a:gd name="connsiteY19" fmla="*/ 665362 h 1087737"/>
                  <a:gd name="connsiteX20" fmla="*/ 477276 w 796472"/>
                  <a:gd name="connsiteY20" fmla="*/ 663056 h 1087737"/>
                  <a:gd name="connsiteX21" fmla="*/ 616166 w 796472"/>
                  <a:gd name="connsiteY21" fmla="*/ 903619 h 1087737"/>
                  <a:gd name="connsiteX22" fmla="*/ 692704 w 796472"/>
                  <a:gd name="connsiteY22" fmla="*/ 924128 h 1087737"/>
                  <a:gd name="connsiteX23" fmla="*/ 713213 w 796472"/>
                  <a:gd name="connsiteY23" fmla="*/ 847589 h 1087737"/>
                  <a:gd name="connsiteX24" fmla="*/ 589336 w 796472"/>
                  <a:gd name="connsiteY24" fmla="*/ 633030 h 1087737"/>
                  <a:gd name="connsiteX25" fmla="*/ 601261 w 796472"/>
                  <a:gd name="connsiteY25" fmla="*/ 629835 h 1087737"/>
                  <a:gd name="connsiteX26" fmla="*/ 716346 w 796472"/>
                  <a:gd name="connsiteY26" fmla="*/ 744920 h 1087737"/>
                  <a:gd name="connsiteX27" fmla="*/ 782725 w 796472"/>
                  <a:gd name="connsiteY27" fmla="*/ 744920 h 1087737"/>
                  <a:gd name="connsiteX28" fmla="*/ 782725 w 796472"/>
                  <a:gd name="connsiteY28" fmla="*/ 678541 h 1087737"/>
                  <a:gd name="connsiteX29" fmla="*/ 592096 w 796472"/>
                  <a:gd name="connsiteY29" fmla="*/ 487912 h 1087737"/>
                  <a:gd name="connsiteX30" fmla="*/ 580709 w 796472"/>
                  <a:gd name="connsiteY30" fmla="*/ 445417 h 1087737"/>
                  <a:gd name="connsiteX31" fmla="*/ 495234 w 796472"/>
                  <a:gd name="connsiteY31" fmla="*/ 334024 h 1087737"/>
                  <a:gd name="connsiteX32" fmla="*/ 462523 w 796472"/>
                  <a:gd name="connsiteY32" fmla="*/ 322768 h 1087737"/>
                  <a:gd name="connsiteX33" fmla="*/ 462523 w 796472"/>
                  <a:gd name="connsiteY33" fmla="*/ 47504 h 1087737"/>
                  <a:gd name="connsiteX34" fmla="*/ 385727 w 796472"/>
                  <a:gd name="connsiteY34" fmla="*/ 3282 h 1087737"/>
                  <a:gd name="connsiteX0" fmla="*/ 384179 w 796472"/>
                  <a:gd name="connsiteY0" fmla="*/ 638 h 1129342"/>
                  <a:gd name="connsiteX1" fmla="*/ 282503 w 796472"/>
                  <a:gd name="connsiteY1" fmla="*/ 89109 h 1129342"/>
                  <a:gd name="connsiteX2" fmla="*/ 282503 w 796472"/>
                  <a:gd name="connsiteY2" fmla="*/ 385958 h 1129342"/>
                  <a:gd name="connsiteX3" fmla="*/ 269565 w 796472"/>
                  <a:gd name="connsiteY3" fmla="*/ 391994 h 1129342"/>
                  <a:gd name="connsiteX4" fmla="*/ 191922 w 796472"/>
                  <a:gd name="connsiteY4" fmla="*/ 552921 h 1129342"/>
                  <a:gd name="connsiteX5" fmla="*/ 195136 w 796472"/>
                  <a:gd name="connsiteY5" fmla="*/ 572672 h 1129342"/>
                  <a:gd name="connsiteX6" fmla="*/ 19153 w 796472"/>
                  <a:gd name="connsiteY6" fmla="*/ 748655 h 1129342"/>
                  <a:gd name="connsiteX7" fmla="*/ 19154 w 796472"/>
                  <a:gd name="connsiteY7" fmla="*/ 841139 h 1129342"/>
                  <a:gd name="connsiteX8" fmla="*/ 111638 w 796472"/>
                  <a:gd name="connsiteY8" fmla="*/ 841140 h 1129342"/>
                  <a:gd name="connsiteX9" fmla="*/ 232820 w 796472"/>
                  <a:gd name="connsiteY9" fmla="*/ 719957 h 1129342"/>
                  <a:gd name="connsiteX10" fmla="*/ 234013 w 796472"/>
                  <a:gd name="connsiteY10" fmla="*/ 724408 h 1129342"/>
                  <a:gd name="connsiteX11" fmla="*/ 234013 w 796472"/>
                  <a:gd name="connsiteY11" fmla="*/ 1026834 h 1129342"/>
                  <a:gd name="connsiteX12" fmla="*/ 290044 w 796472"/>
                  <a:gd name="connsiteY12" fmla="*/ 1082865 h 1129342"/>
                  <a:gd name="connsiteX13" fmla="*/ 346074 w 796472"/>
                  <a:gd name="connsiteY13" fmla="*/ 1026834 h 1129342"/>
                  <a:gd name="connsiteX14" fmla="*/ 346074 w 796472"/>
                  <a:gd name="connsiteY14" fmla="*/ 739817 h 1129342"/>
                  <a:gd name="connsiteX15" fmla="*/ 360428 w 796472"/>
                  <a:gd name="connsiteY15" fmla="*/ 735970 h 1129342"/>
                  <a:gd name="connsiteX16" fmla="*/ 454700 w 796472"/>
                  <a:gd name="connsiteY16" fmla="*/ 1087800 h 1129342"/>
                  <a:gd name="connsiteX17" fmla="*/ 523323 w 796472"/>
                  <a:gd name="connsiteY17" fmla="*/ 1127419 h 1129342"/>
                  <a:gd name="connsiteX18" fmla="*/ 562942 w 796472"/>
                  <a:gd name="connsiteY18" fmla="*/ 1058797 h 1129342"/>
                  <a:gd name="connsiteX19" fmla="*/ 468670 w 796472"/>
                  <a:gd name="connsiteY19" fmla="*/ 706967 h 1129342"/>
                  <a:gd name="connsiteX20" fmla="*/ 477276 w 796472"/>
                  <a:gd name="connsiteY20" fmla="*/ 704661 h 1129342"/>
                  <a:gd name="connsiteX21" fmla="*/ 616166 w 796472"/>
                  <a:gd name="connsiteY21" fmla="*/ 945224 h 1129342"/>
                  <a:gd name="connsiteX22" fmla="*/ 692704 w 796472"/>
                  <a:gd name="connsiteY22" fmla="*/ 965733 h 1129342"/>
                  <a:gd name="connsiteX23" fmla="*/ 713213 w 796472"/>
                  <a:gd name="connsiteY23" fmla="*/ 889194 h 1129342"/>
                  <a:gd name="connsiteX24" fmla="*/ 589336 w 796472"/>
                  <a:gd name="connsiteY24" fmla="*/ 674635 h 1129342"/>
                  <a:gd name="connsiteX25" fmla="*/ 601261 w 796472"/>
                  <a:gd name="connsiteY25" fmla="*/ 671440 h 1129342"/>
                  <a:gd name="connsiteX26" fmla="*/ 716346 w 796472"/>
                  <a:gd name="connsiteY26" fmla="*/ 786525 h 1129342"/>
                  <a:gd name="connsiteX27" fmla="*/ 782725 w 796472"/>
                  <a:gd name="connsiteY27" fmla="*/ 786525 h 1129342"/>
                  <a:gd name="connsiteX28" fmla="*/ 782725 w 796472"/>
                  <a:gd name="connsiteY28" fmla="*/ 720146 h 1129342"/>
                  <a:gd name="connsiteX29" fmla="*/ 592096 w 796472"/>
                  <a:gd name="connsiteY29" fmla="*/ 529517 h 1129342"/>
                  <a:gd name="connsiteX30" fmla="*/ 580709 w 796472"/>
                  <a:gd name="connsiteY30" fmla="*/ 487022 h 1129342"/>
                  <a:gd name="connsiteX31" fmla="*/ 495234 w 796472"/>
                  <a:gd name="connsiteY31" fmla="*/ 375629 h 1129342"/>
                  <a:gd name="connsiteX32" fmla="*/ 462523 w 796472"/>
                  <a:gd name="connsiteY32" fmla="*/ 364373 h 1129342"/>
                  <a:gd name="connsiteX33" fmla="*/ 462523 w 796472"/>
                  <a:gd name="connsiteY33" fmla="*/ 89109 h 1129342"/>
                  <a:gd name="connsiteX34" fmla="*/ 384179 w 796472"/>
                  <a:gd name="connsiteY34" fmla="*/ 638 h 1129342"/>
                  <a:gd name="connsiteX0" fmla="*/ 384179 w 796472"/>
                  <a:gd name="connsiteY0" fmla="*/ 29 h 1128733"/>
                  <a:gd name="connsiteX1" fmla="*/ 282503 w 796472"/>
                  <a:gd name="connsiteY1" fmla="*/ 88500 h 1128733"/>
                  <a:gd name="connsiteX2" fmla="*/ 282503 w 796472"/>
                  <a:gd name="connsiteY2" fmla="*/ 385349 h 1128733"/>
                  <a:gd name="connsiteX3" fmla="*/ 269565 w 796472"/>
                  <a:gd name="connsiteY3" fmla="*/ 391385 h 1128733"/>
                  <a:gd name="connsiteX4" fmla="*/ 191922 w 796472"/>
                  <a:gd name="connsiteY4" fmla="*/ 552312 h 1128733"/>
                  <a:gd name="connsiteX5" fmla="*/ 195136 w 796472"/>
                  <a:gd name="connsiteY5" fmla="*/ 572063 h 1128733"/>
                  <a:gd name="connsiteX6" fmla="*/ 19153 w 796472"/>
                  <a:gd name="connsiteY6" fmla="*/ 748046 h 1128733"/>
                  <a:gd name="connsiteX7" fmla="*/ 19154 w 796472"/>
                  <a:gd name="connsiteY7" fmla="*/ 840530 h 1128733"/>
                  <a:gd name="connsiteX8" fmla="*/ 111638 w 796472"/>
                  <a:gd name="connsiteY8" fmla="*/ 840531 h 1128733"/>
                  <a:gd name="connsiteX9" fmla="*/ 232820 w 796472"/>
                  <a:gd name="connsiteY9" fmla="*/ 719348 h 1128733"/>
                  <a:gd name="connsiteX10" fmla="*/ 234013 w 796472"/>
                  <a:gd name="connsiteY10" fmla="*/ 723799 h 1128733"/>
                  <a:gd name="connsiteX11" fmla="*/ 234013 w 796472"/>
                  <a:gd name="connsiteY11" fmla="*/ 1026225 h 1128733"/>
                  <a:gd name="connsiteX12" fmla="*/ 290044 w 796472"/>
                  <a:gd name="connsiteY12" fmla="*/ 1082256 h 1128733"/>
                  <a:gd name="connsiteX13" fmla="*/ 346074 w 796472"/>
                  <a:gd name="connsiteY13" fmla="*/ 1026225 h 1128733"/>
                  <a:gd name="connsiteX14" fmla="*/ 346074 w 796472"/>
                  <a:gd name="connsiteY14" fmla="*/ 739208 h 1128733"/>
                  <a:gd name="connsiteX15" fmla="*/ 360428 w 796472"/>
                  <a:gd name="connsiteY15" fmla="*/ 735361 h 1128733"/>
                  <a:gd name="connsiteX16" fmla="*/ 454700 w 796472"/>
                  <a:gd name="connsiteY16" fmla="*/ 1087191 h 1128733"/>
                  <a:gd name="connsiteX17" fmla="*/ 523323 w 796472"/>
                  <a:gd name="connsiteY17" fmla="*/ 1126810 h 1128733"/>
                  <a:gd name="connsiteX18" fmla="*/ 562942 w 796472"/>
                  <a:gd name="connsiteY18" fmla="*/ 1058188 h 1128733"/>
                  <a:gd name="connsiteX19" fmla="*/ 468670 w 796472"/>
                  <a:gd name="connsiteY19" fmla="*/ 706358 h 1128733"/>
                  <a:gd name="connsiteX20" fmla="*/ 477276 w 796472"/>
                  <a:gd name="connsiteY20" fmla="*/ 704052 h 1128733"/>
                  <a:gd name="connsiteX21" fmla="*/ 616166 w 796472"/>
                  <a:gd name="connsiteY21" fmla="*/ 944615 h 1128733"/>
                  <a:gd name="connsiteX22" fmla="*/ 692704 w 796472"/>
                  <a:gd name="connsiteY22" fmla="*/ 965124 h 1128733"/>
                  <a:gd name="connsiteX23" fmla="*/ 713213 w 796472"/>
                  <a:gd name="connsiteY23" fmla="*/ 888585 h 1128733"/>
                  <a:gd name="connsiteX24" fmla="*/ 589336 w 796472"/>
                  <a:gd name="connsiteY24" fmla="*/ 674026 h 1128733"/>
                  <a:gd name="connsiteX25" fmla="*/ 601261 w 796472"/>
                  <a:gd name="connsiteY25" fmla="*/ 670831 h 1128733"/>
                  <a:gd name="connsiteX26" fmla="*/ 716346 w 796472"/>
                  <a:gd name="connsiteY26" fmla="*/ 785916 h 1128733"/>
                  <a:gd name="connsiteX27" fmla="*/ 782725 w 796472"/>
                  <a:gd name="connsiteY27" fmla="*/ 785916 h 1128733"/>
                  <a:gd name="connsiteX28" fmla="*/ 782725 w 796472"/>
                  <a:gd name="connsiteY28" fmla="*/ 719537 h 1128733"/>
                  <a:gd name="connsiteX29" fmla="*/ 592096 w 796472"/>
                  <a:gd name="connsiteY29" fmla="*/ 528908 h 1128733"/>
                  <a:gd name="connsiteX30" fmla="*/ 580709 w 796472"/>
                  <a:gd name="connsiteY30" fmla="*/ 486413 h 1128733"/>
                  <a:gd name="connsiteX31" fmla="*/ 495234 w 796472"/>
                  <a:gd name="connsiteY31" fmla="*/ 375020 h 1128733"/>
                  <a:gd name="connsiteX32" fmla="*/ 462523 w 796472"/>
                  <a:gd name="connsiteY32" fmla="*/ 363764 h 1128733"/>
                  <a:gd name="connsiteX33" fmla="*/ 462523 w 796472"/>
                  <a:gd name="connsiteY33" fmla="*/ 88500 h 1128733"/>
                  <a:gd name="connsiteX34" fmla="*/ 384179 w 796472"/>
                  <a:gd name="connsiteY34" fmla="*/ 29 h 1128733"/>
                  <a:gd name="connsiteX0" fmla="*/ 384179 w 796472"/>
                  <a:gd name="connsiteY0" fmla="*/ 99 h 1128803"/>
                  <a:gd name="connsiteX1" fmla="*/ 282503 w 796472"/>
                  <a:gd name="connsiteY1" fmla="*/ 88570 h 1128803"/>
                  <a:gd name="connsiteX2" fmla="*/ 282503 w 796472"/>
                  <a:gd name="connsiteY2" fmla="*/ 385419 h 1128803"/>
                  <a:gd name="connsiteX3" fmla="*/ 269565 w 796472"/>
                  <a:gd name="connsiteY3" fmla="*/ 391455 h 1128803"/>
                  <a:gd name="connsiteX4" fmla="*/ 191922 w 796472"/>
                  <a:gd name="connsiteY4" fmla="*/ 552382 h 1128803"/>
                  <a:gd name="connsiteX5" fmla="*/ 195136 w 796472"/>
                  <a:gd name="connsiteY5" fmla="*/ 572133 h 1128803"/>
                  <a:gd name="connsiteX6" fmla="*/ 19153 w 796472"/>
                  <a:gd name="connsiteY6" fmla="*/ 748116 h 1128803"/>
                  <a:gd name="connsiteX7" fmla="*/ 19154 w 796472"/>
                  <a:gd name="connsiteY7" fmla="*/ 840600 h 1128803"/>
                  <a:gd name="connsiteX8" fmla="*/ 111638 w 796472"/>
                  <a:gd name="connsiteY8" fmla="*/ 840601 h 1128803"/>
                  <a:gd name="connsiteX9" fmla="*/ 232820 w 796472"/>
                  <a:gd name="connsiteY9" fmla="*/ 719418 h 1128803"/>
                  <a:gd name="connsiteX10" fmla="*/ 234013 w 796472"/>
                  <a:gd name="connsiteY10" fmla="*/ 723869 h 1128803"/>
                  <a:gd name="connsiteX11" fmla="*/ 234013 w 796472"/>
                  <a:gd name="connsiteY11" fmla="*/ 1026295 h 1128803"/>
                  <a:gd name="connsiteX12" fmla="*/ 290044 w 796472"/>
                  <a:gd name="connsiteY12" fmla="*/ 1082326 h 1128803"/>
                  <a:gd name="connsiteX13" fmla="*/ 346074 w 796472"/>
                  <a:gd name="connsiteY13" fmla="*/ 1026295 h 1128803"/>
                  <a:gd name="connsiteX14" fmla="*/ 346074 w 796472"/>
                  <a:gd name="connsiteY14" fmla="*/ 739278 h 1128803"/>
                  <a:gd name="connsiteX15" fmla="*/ 360428 w 796472"/>
                  <a:gd name="connsiteY15" fmla="*/ 735431 h 1128803"/>
                  <a:gd name="connsiteX16" fmla="*/ 454700 w 796472"/>
                  <a:gd name="connsiteY16" fmla="*/ 1087261 h 1128803"/>
                  <a:gd name="connsiteX17" fmla="*/ 523323 w 796472"/>
                  <a:gd name="connsiteY17" fmla="*/ 1126880 h 1128803"/>
                  <a:gd name="connsiteX18" fmla="*/ 562942 w 796472"/>
                  <a:gd name="connsiteY18" fmla="*/ 1058258 h 1128803"/>
                  <a:gd name="connsiteX19" fmla="*/ 468670 w 796472"/>
                  <a:gd name="connsiteY19" fmla="*/ 706428 h 1128803"/>
                  <a:gd name="connsiteX20" fmla="*/ 477276 w 796472"/>
                  <a:gd name="connsiteY20" fmla="*/ 704122 h 1128803"/>
                  <a:gd name="connsiteX21" fmla="*/ 616166 w 796472"/>
                  <a:gd name="connsiteY21" fmla="*/ 944685 h 1128803"/>
                  <a:gd name="connsiteX22" fmla="*/ 692704 w 796472"/>
                  <a:gd name="connsiteY22" fmla="*/ 965194 h 1128803"/>
                  <a:gd name="connsiteX23" fmla="*/ 713213 w 796472"/>
                  <a:gd name="connsiteY23" fmla="*/ 888655 h 1128803"/>
                  <a:gd name="connsiteX24" fmla="*/ 589336 w 796472"/>
                  <a:gd name="connsiteY24" fmla="*/ 674096 h 1128803"/>
                  <a:gd name="connsiteX25" fmla="*/ 601261 w 796472"/>
                  <a:gd name="connsiteY25" fmla="*/ 670901 h 1128803"/>
                  <a:gd name="connsiteX26" fmla="*/ 716346 w 796472"/>
                  <a:gd name="connsiteY26" fmla="*/ 785986 h 1128803"/>
                  <a:gd name="connsiteX27" fmla="*/ 782725 w 796472"/>
                  <a:gd name="connsiteY27" fmla="*/ 785986 h 1128803"/>
                  <a:gd name="connsiteX28" fmla="*/ 782725 w 796472"/>
                  <a:gd name="connsiteY28" fmla="*/ 719607 h 1128803"/>
                  <a:gd name="connsiteX29" fmla="*/ 592096 w 796472"/>
                  <a:gd name="connsiteY29" fmla="*/ 528978 h 1128803"/>
                  <a:gd name="connsiteX30" fmla="*/ 580709 w 796472"/>
                  <a:gd name="connsiteY30" fmla="*/ 486483 h 1128803"/>
                  <a:gd name="connsiteX31" fmla="*/ 495234 w 796472"/>
                  <a:gd name="connsiteY31" fmla="*/ 375090 h 1128803"/>
                  <a:gd name="connsiteX32" fmla="*/ 462523 w 796472"/>
                  <a:gd name="connsiteY32" fmla="*/ 363834 h 1128803"/>
                  <a:gd name="connsiteX33" fmla="*/ 462523 w 796472"/>
                  <a:gd name="connsiteY33" fmla="*/ 88570 h 1128803"/>
                  <a:gd name="connsiteX34" fmla="*/ 384179 w 796472"/>
                  <a:gd name="connsiteY34" fmla="*/ 99 h 1128803"/>
                  <a:gd name="connsiteX0" fmla="*/ 384179 w 796472"/>
                  <a:gd name="connsiteY0" fmla="*/ 73 h 1128777"/>
                  <a:gd name="connsiteX1" fmla="*/ 282503 w 796472"/>
                  <a:gd name="connsiteY1" fmla="*/ 88544 h 1128777"/>
                  <a:gd name="connsiteX2" fmla="*/ 282503 w 796472"/>
                  <a:gd name="connsiteY2" fmla="*/ 385393 h 1128777"/>
                  <a:gd name="connsiteX3" fmla="*/ 269565 w 796472"/>
                  <a:gd name="connsiteY3" fmla="*/ 391429 h 1128777"/>
                  <a:gd name="connsiteX4" fmla="*/ 191922 w 796472"/>
                  <a:gd name="connsiteY4" fmla="*/ 552356 h 1128777"/>
                  <a:gd name="connsiteX5" fmla="*/ 195136 w 796472"/>
                  <a:gd name="connsiteY5" fmla="*/ 572107 h 1128777"/>
                  <a:gd name="connsiteX6" fmla="*/ 19153 w 796472"/>
                  <a:gd name="connsiteY6" fmla="*/ 748090 h 1128777"/>
                  <a:gd name="connsiteX7" fmla="*/ 19154 w 796472"/>
                  <a:gd name="connsiteY7" fmla="*/ 840574 h 1128777"/>
                  <a:gd name="connsiteX8" fmla="*/ 111638 w 796472"/>
                  <a:gd name="connsiteY8" fmla="*/ 840575 h 1128777"/>
                  <a:gd name="connsiteX9" fmla="*/ 232820 w 796472"/>
                  <a:gd name="connsiteY9" fmla="*/ 719392 h 1128777"/>
                  <a:gd name="connsiteX10" fmla="*/ 234013 w 796472"/>
                  <a:gd name="connsiteY10" fmla="*/ 723843 h 1128777"/>
                  <a:gd name="connsiteX11" fmla="*/ 234013 w 796472"/>
                  <a:gd name="connsiteY11" fmla="*/ 1026269 h 1128777"/>
                  <a:gd name="connsiteX12" fmla="*/ 290044 w 796472"/>
                  <a:gd name="connsiteY12" fmla="*/ 1082300 h 1128777"/>
                  <a:gd name="connsiteX13" fmla="*/ 346074 w 796472"/>
                  <a:gd name="connsiteY13" fmla="*/ 1026269 h 1128777"/>
                  <a:gd name="connsiteX14" fmla="*/ 346074 w 796472"/>
                  <a:gd name="connsiteY14" fmla="*/ 739252 h 1128777"/>
                  <a:gd name="connsiteX15" fmla="*/ 360428 w 796472"/>
                  <a:gd name="connsiteY15" fmla="*/ 735405 h 1128777"/>
                  <a:gd name="connsiteX16" fmla="*/ 454700 w 796472"/>
                  <a:gd name="connsiteY16" fmla="*/ 1087235 h 1128777"/>
                  <a:gd name="connsiteX17" fmla="*/ 523323 w 796472"/>
                  <a:gd name="connsiteY17" fmla="*/ 1126854 h 1128777"/>
                  <a:gd name="connsiteX18" fmla="*/ 562942 w 796472"/>
                  <a:gd name="connsiteY18" fmla="*/ 1058232 h 1128777"/>
                  <a:gd name="connsiteX19" fmla="*/ 468670 w 796472"/>
                  <a:gd name="connsiteY19" fmla="*/ 706402 h 1128777"/>
                  <a:gd name="connsiteX20" fmla="*/ 477276 w 796472"/>
                  <a:gd name="connsiteY20" fmla="*/ 704096 h 1128777"/>
                  <a:gd name="connsiteX21" fmla="*/ 616166 w 796472"/>
                  <a:gd name="connsiteY21" fmla="*/ 944659 h 1128777"/>
                  <a:gd name="connsiteX22" fmla="*/ 692704 w 796472"/>
                  <a:gd name="connsiteY22" fmla="*/ 965168 h 1128777"/>
                  <a:gd name="connsiteX23" fmla="*/ 713213 w 796472"/>
                  <a:gd name="connsiteY23" fmla="*/ 888629 h 1128777"/>
                  <a:gd name="connsiteX24" fmla="*/ 589336 w 796472"/>
                  <a:gd name="connsiteY24" fmla="*/ 674070 h 1128777"/>
                  <a:gd name="connsiteX25" fmla="*/ 601261 w 796472"/>
                  <a:gd name="connsiteY25" fmla="*/ 670875 h 1128777"/>
                  <a:gd name="connsiteX26" fmla="*/ 716346 w 796472"/>
                  <a:gd name="connsiteY26" fmla="*/ 785960 h 1128777"/>
                  <a:gd name="connsiteX27" fmla="*/ 782725 w 796472"/>
                  <a:gd name="connsiteY27" fmla="*/ 785960 h 1128777"/>
                  <a:gd name="connsiteX28" fmla="*/ 782725 w 796472"/>
                  <a:gd name="connsiteY28" fmla="*/ 719581 h 1128777"/>
                  <a:gd name="connsiteX29" fmla="*/ 592096 w 796472"/>
                  <a:gd name="connsiteY29" fmla="*/ 528952 h 1128777"/>
                  <a:gd name="connsiteX30" fmla="*/ 580709 w 796472"/>
                  <a:gd name="connsiteY30" fmla="*/ 486457 h 1128777"/>
                  <a:gd name="connsiteX31" fmla="*/ 495234 w 796472"/>
                  <a:gd name="connsiteY31" fmla="*/ 375064 h 1128777"/>
                  <a:gd name="connsiteX32" fmla="*/ 462523 w 796472"/>
                  <a:gd name="connsiteY32" fmla="*/ 363808 h 1128777"/>
                  <a:gd name="connsiteX33" fmla="*/ 462523 w 796472"/>
                  <a:gd name="connsiteY33" fmla="*/ 88544 h 1128777"/>
                  <a:gd name="connsiteX34" fmla="*/ 384179 w 796472"/>
                  <a:gd name="connsiteY34" fmla="*/ 73 h 1128777"/>
                  <a:gd name="connsiteX0" fmla="*/ 384179 w 796472"/>
                  <a:gd name="connsiteY0" fmla="*/ 73 h 1128777"/>
                  <a:gd name="connsiteX1" fmla="*/ 282503 w 796472"/>
                  <a:gd name="connsiteY1" fmla="*/ 88544 h 1128777"/>
                  <a:gd name="connsiteX2" fmla="*/ 282503 w 796472"/>
                  <a:gd name="connsiteY2" fmla="*/ 385393 h 1128777"/>
                  <a:gd name="connsiteX3" fmla="*/ 269565 w 796472"/>
                  <a:gd name="connsiteY3" fmla="*/ 391429 h 1128777"/>
                  <a:gd name="connsiteX4" fmla="*/ 191922 w 796472"/>
                  <a:gd name="connsiteY4" fmla="*/ 552356 h 1128777"/>
                  <a:gd name="connsiteX5" fmla="*/ 195136 w 796472"/>
                  <a:gd name="connsiteY5" fmla="*/ 572107 h 1128777"/>
                  <a:gd name="connsiteX6" fmla="*/ 19153 w 796472"/>
                  <a:gd name="connsiteY6" fmla="*/ 748090 h 1128777"/>
                  <a:gd name="connsiteX7" fmla="*/ 19154 w 796472"/>
                  <a:gd name="connsiteY7" fmla="*/ 840574 h 1128777"/>
                  <a:gd name="connsiteX8" fmla="*/ 111638 w 796472"/>
                  <a:gd name="connsiteY8" fmla="*/ 840575 h 1128777"/>
                  <a:gd name="connsiteX9" fmla="*/ 232820 w 796472"/>
                  <a:gd name="connsiteY9" fmla="*/ 719392 h 1128777"/>
                  <a:gd name="connsiteX10" fmla="*/ 234013 w 796472"/>
                  <a:gd name="connsiteY10" fmla="*/ 723843 h 1128777"/>
                  <a:gd name="connsiteX11" fmla="*/ 234013 w 796472"/>
                  <a:gd name="connsiteY11" fmla="*/ 1026269 h 1128777"/>
                  <a:gd name="connsiteX12" fmla="*/ 290044 w 796472"/>
                  <a:gd name="connsiteY12" fmla="*/ 1082300 h 1128777"/>
                  <a:gd name="connsiteX13" fmla="*/ 346074 w 796472"/>
                  <a:gd name="connsiteY13" fmla="*/ 1026269 h 1128777"/>
                  <a:gd name="connsiteX14" fmla="*/ 346074 w 796472"/>
                  <a:gd name="connsiteY14" fmla="*/ 739252 h 1128777"/>
                  <a:gd name="connsiteX15" fmla="*/ 360428 w 796472"/>
                  <a:gd name="connsiteY15" fmla="*/ 735405 h 1128777"/>
                  <a:gd name="connsiteX16" fmla="*/ 454700 w 796472"/>
                  <a:gd name="connsiteY16" fmla="*/ 1087235 h 1128777"/>
                  <a:gd name="connsiteX17" fmla="*/ 523323 w 796472"/>
                  <a:gd name="connsiteY17" fmla="*/ 1126854 h 1128777"/>
                  <a:gd name="connsiteX18" fmla="*/ 562942 w 796472"/>
                  <a:gd name="connsiteY18" fmla="*/ 1058232 h 1128777"/>
                  <a:gd name="connsiteX19" fmla="*/ 468670 w 796472"/>
                  <a:gd name="connsiteY19" fmla="*/ 706402 h 1128777"/>
                  <a:gd name="connsiteX20" fmla="*/ 477276 w 796472"/>
                  <a:gd name="connsiteY20" fmla="*/ 704096 h 1128777"/>
                  <a:gd name="connsiteX21" fmla="*/ 616166 w 796472"/>
                  <a:gd name="connsiteY21" fmla="*/ 944659 h 1128777"/>
                  <a:gd name="connsiteX22" fmla="*/ 692704 w 796472"/>
                  <a:gd name="connsiteY22" fmla="*/ 965168 h 1128777"/>
                  <a:gd name="connsiteX23" fmla="*/ 713213 w 796472"/>
                  <a:gd name="connsiteY23" fmla="*/ 888629 h 1128777"/>
                  <a:gd name="connsiteX24" fmla="*/ 589336 w 796472"/>
                  <a:gd name="connsiteY24" fmla="*/ 674070 h 1128777"/>
                  <a:gd name="connsiteX25" fmla="*/ 601261 w 796472"/>
                  <a:gd name="connsiteY25" fmla="*/ 670875 h 1128777"/>
                  <a:gd name="connsiteX26" fmla="*/ 716346 w 796472"/>
                  <a:gd name="connsiteY26" fmla="*/ 785960 h 1128777"/>
                  <a:gd name="connsiteX27" fmla="*/ 782725 w 796472"/>
                  <a:gd name="connsiteY27" fmla="*/ 785960 h 1128777"/>
                  <a:gd name="connsiteX28" fmla="*/ 782725 w 796472"/>
                  <a:gd name="connsiteY28" fmla="*/ 719581 h 1128777"/>
                  <a:gd name="connsiteX29" fmla="*/ 592096 w 796472"/>
                  <a:gd name="connsiteY29" fmla="*/ 528952 h 1128777"/>
                  <a:gd name="connsiteX30" fmla="*/ 580709 w 796472"/>
                  <a:gd name="connsiteY30" fmla="*/ 486457 h 1128777"/>
                  <a:gd name="connsiteX31" fmla="*/ 495234 w 796472"/>
                  <a:gd name="connsiteY31" fmla="*/ 375064 h 1128777"/>
                  <a:gd name="connsiteX32" fmla="*/ 462523 w 796472"/>
                  <a:gd name="connsiteY32" fmla="*/ 363808 h 1128777"/>
                  <a:gd name="connsiteX33" fmla="*/ 462523 w 796472"/>
                  <a:gd name="connsiteY33" fmla="*/ 88544 h 1128777"/>
                  <a:gd name="connsiteX34" fmla="*/ 384179 w 796472"/>
                  <a:gd name="connsiteY34" fmla="*/ 73 h 1128777"/>
                  <a:gd name="connsiteX0" fmla="*/ 384179 w 796472"/>
                  <a:gd name="connsiteY0" fmla="*/ 73 h 1128777"/>
                  <a:gd name="connsiteX1" fmla="*/ 282503 w 796472"/>
                  <a:gd name="connsiteY1" fmla="*/ 88544 h 1128777"/>
                  <a:gd name="connsiteX2" fmla="*/ 282503 w 796472"/>
                  <a:gd name="connsiteY2" fmla="*/ 385393 h 1128777"/>
                  <a:gd name="connsiteX3" fmla="*/ 269565 w 796472"/>
                  <a:gd name="connsiteY3" fmla="*/ 391429 h 1128777"/>
                  <a:gd name="connsiteX4" fmla="*/ 191922 w 796472"/>
                  <a:gd name="connsiteY4" fmla="*/ 552356 h 1128777"/>
                  <a:gd name="connsiteX5" fmla="*/ 195136 w 796472"/>
                  <a:gd name="connsiteY5" fmla="*/ 572107 h 1128777"/>
                  <a:gd name="connsiteX6" fmla="*/ 19153 w 796472"/>
                  <a:gd name="connsiteY6" fmla="*/ 748090 h 1128777"/>
                  <a:gd name="connsiteX7" fmla="*/ 19154 w 796472"/>
                  <a:gd name="connsiteY7" fmla="*/ 840574 h 1128777"/>
                  <a:gd name="connsiteX8" fmla="*/ 111638 w 796472"/>
                  <a:gd name="connsiteY8" fmla="*/ 840575 h 1128777"/>
                  <a:gd name="connsiteX9" fmla="*/ 232820 w 796472"/>
                  <a:gd name="connsiteY9" fmla="*/ 719392 h 1128777"/>
                  <a:gd name="connsiteX10" fmla="*/ 234013 w 796472"/>
                  <a:gd name="connsiteY10" fmla="*/ 723843 h 1128777"/>
                  <a:gd name="connsiteX11" fmla="*/ 234013 w 796472"/>
                  <a:gd name="connsiteY11" fmla="*/ 1026269 h 1128777"/>
                  <a:gd name="connsiteX12" fmla="*/ 290044 w 796472"/>
                  <a:gd name="connsiteY12" fmla="*/ 1082300 h 1128777"/>
                  <a:gd name="connsiteX13" fmla="*/ 346074 w 796472"/>
                  <a:gd name="connsiteY13" fmla="*/ 1026269 h 1128777"/>
                  <a:gd name="connsiteX14" fmla="*/ 346074 w 796472"/>
                  <a:gd name="connsiteY14" fmla="*/ 739252 h 1128777"/>
                  <a:gd name="connsiteX15" fmla="*/ 360428 w 796472"/>
                  <a:gd name="connsiteY15" fmla="*/ 735405 h 1128777"/>
                  <a:gd name="connsiteX16" fmla="*/ 454700 w 796472"/>
                  <a:gd name="connsiteY16" fmla="*/ 1087235 h 1128777"/>
                  <a:gd name="connsiteX17" fmla="*/ 523323 w 796472"/>
                  <a:gd name="connsiteY17" fmla="*/ 1126854 h 1128777"/>
                  <a:gd name="connsiteX18" fmla="*/ 562942 w 796472"/>
                  <a:gd name="connsiteY18" fmla="*/ 1058232 h 1128777"/>
                  <a:gd name="connsiteX19" fmla="*/ 468670 w 796472"/>
                  <a:gd name="connsiteY19" fmla="*/ 706402 h 1128777"/>
                  <a:gd name="connsiteX20" fmla="*/ 477276 w 796472"/>
                  <a:gd name="connsiteY20" fmla="*/ 704096 h 1128777"/>
                  <a:gd name="connsiteX21" fmla="*/ 616166 w 796472"/>
                  <a:gd name="connsiteY21" fmla="*/ 944659 h 1128777"/>
                  <a:gd name="connsiteX22" fmla="*/ 692704 w 796472"/>
                  <a:gd name="connsiteY22" fmla="*/ 965168 h 1128777"/>
                  <a:gd name="connsiteX23" fmla="*/ 713213 w 796472"/>
                  <a:gd name="connsiteY23" fmla="*/ 888629 h 1128777"/>
                  <a:gd name="connsiteX24" fmla="*/ 589336 w 796472"/>
                  <a:gd name="connsiteY24" fmla="*/ 674070 h 1128777"/>
                  <a:gd name="connsiteX25" fmla="*/ 601261 w 796472"/>
                  <a:gd name="connsiteY25" fmla="*/ 670875 h 1128777"/>
                  <a:gd name="connsiteX26" fmla="*/ 716346 w 796472"/>
                  <a:gd name="connsiteY26" fmla="*/ 785960 h 1128777"/>
                  <a:gd name="connsiteX27" fmla="*/ 782725 w 796472"/>
                  <a:gd name="connsiteY27" fmla="*/ 785960 h 1128777"/>
                  <a:gd name="connsiteX28" fmla="*/ 782725 w 796472"/>
                  <a:gd name="connsiteY28" fmla="*/ 719581 h 1128777"/>
                  <a:gd name="connsiteX29" fmla="*/ 592096 w 796472"/>
                  <a:gd name="connsiteY29" fmla="*/ 528952 h 1128777"/>
                  <a:gd name="connsiteX30" fmla="*/ 580709 w 796472"/>
                  <a:gd name="connsiteY30" fmla="*/ 486457 h 1128777"/>
                  <a:gd name="connsiteX31" fmla="*/ 495234 w 796472"/>
                  <a:gd name="connsiteY31" fmla="*/ 375064 h 1128777"/>
                  <a:gd name="connsiteX32" fmla="*/ 462523 w 796472"/>
                  <a:gd name="connsiteY32" fmla="*/ 363808 h 1128777"/>
                  <a:gd name="connsiteX33" fmla="*/ 462523 w 796472"/>
                  <a:gd name="connsiteY33" fmla="*/ 88544 h 1128777"/>
                  <a:gd name="connsiteX34" fmla="*/ 384179 w 796472"/>
                  <a:gd name="connsiteY34" fmla="*/ 73 h 1128777"/>
                  <a:gd name="connsiteX0" fmla="*/ 384179 w 796472"/>
                  <a:gd name="connsiteY0" fmla="*/ 69 h 1128773"/>
                  <a:gd name="connsiteX1" fmla="*/ 282503 w 796472"/>
                  <a:gd name="connsiteY1" fmla="*/ 88540 h 1128773"/>
                  <a:gd name="connsiteX2" fmla="*/ 282503 w 796472"/>
                  <a:gd name="connsiteY2" fmla="*/ 385389 h 1128773"/>
                  <a:gd name="connsiteX3" fmla="*/ 269565 w 796472"/>
                  <a:gd name="connsiteY3" fmla="*/ 391425 h 1128773"/>
                  <a:gd name="connsiteX4" fmla="*/ 191922 w 796472"/>
                  <a:gd name="connsiteY4" fmla="*/ 552352 h 1128773"/>
                  <a:gd name="connsiteX5" fmla="*/ 195136 w 796472"/>
                  <a:gd name="connsiteY5" fmla="*/ 572103 h 1128773"/>
                  <a:gd name="connsiteX6" fmla="*/ 19153 w 796472"/>
                  <a:gd name="connsiteY6" fmla="*/ 748086 h 1128773"/>
                  <a:gd name="connsiteX7" fmla="*/ 19154 w 796472"/>
                  <a:gd name="connsiteY7" fmla="*/ 840570 h 1128773"/>
                  <a:gd name="connsiteX8" fmla="*/ 111638 w 796472"/>
                  <a:gd name="connsiteY8" fmla="*/ 840571 h 1128773"/>
                  <a:gd name="connsiteX9" fmla="*/ 232820 w 796472"/>
                  <a:gd name="connsiteY9" fmla="*/ 719388 h 1128773"/>
                  <a:gd name="connsiteX10" fmla="*/ 234013 w 796472"/>
                  <a:gd name="connsiteY10" fmla="*/ 723839 h 1128773"/>
                  <a:gd name="connsiteX11" fmla="*/ 234013 w 796472"/>
                  <a:gd name="connsiteY11" fmla="*/ 1026265 h 1128773"/>
                  <a:gd name="connsiteX12" fmla="*/ 290044 w 796472"/>
                  <a:gd name="connsiteY12" fmla="*/ 1082296 h 1128773"/>
                  <a:gd name="connsiteX13" fmla="*/ 346074 w 796472"/>
                  <a:gd name="connsiteY13" fmla="*/ 1026265 h 1128773"/>
                  <a:gd name="connsiteX14" fmla="*/ 346074 w 796472"/>
                  <a:gd name="connsiteY14" fmla="*/ 739248 h 1128773"/>
                  <a:gd name="connsiteX15" fmla="*/ 360428 w 796472"/>
                  <a:gd name="connsiteY15" fmla="*/ 735401 h 1128773"/>
                  <a:gd name="connsiteX16" fmla="*/ 454700 w 796472"/>
                  <a:gd name="connsiteY16" fmla="*/ 1087231 h 1128773"/>
                  <a:gd name="connsiteX17" fmla="*/ 523323 w 796472"/>
                  <a:gd name="connsiteY17" fmla="*/ 1126850 h 1128773"/>
                  <a:gd name="connsiteX18" fmla="*/ 562942 w 796472"/>
                  <a:gd name="connsiteY18" fmla="*/ 1058228 h 1128773"/>
                  <a:gd name="connsiteX19" fmla="*/ 468670 w 796472"/>
                  <a:gd name="connsiteY19" fmla="*/ 706398 h 1128773"/>
                  <a:gd name="connsiteX20" fmla="*/ 477276 w 796472"/>
                  <a:gd name="connsiteY20" fmla="*/ 704092 h 1128773"/>
                  <a:gd name="connsiteX21" fmla="*/ 616166 w 796472"/>
                  <a:gd name="connsiteY21" fmla="*/ 944655 h 1128773"/>
                  <a:gd name="connsiteX22" fmla="*/ 692704 w 796472"/>
                  <a:gd name="connsiteY22" fmla="*/ 965164 h 1128773"/>
                  <a:gd name="connsiteX23" fmla="*/ 713213 w 796472"/>
                  <a:gd name="connsiteY23" fmla="*/ 888625 h 1128773"/>
                  <a:gd name="connsiteX24" fmla="*/ 589336 w 796472"/>
                  <a:gd name="connsiteY24" fmla="*/ 674066 h 1128773"/>
                  <a:gd name="connsiteX25" fmla="*/ 601261 w 796472"/>
                  <a:gd name="connsiteY25" fmla="*/ 670871 h 1128773"/>
                  <a:gd name="connsiteX26" fmla="*/ 716346 w 796472"/>
                  <a:gd name="connsiteY26" fmla="*/ 785956 h 1128773"/>
                  <a:gd name="connsiteX27" fmla="*/ 782725 w 796472"/>
                  <a:gd name="connsiteY27" fmla="*/ 785956 h 1128773"/>
                  <a:gd name="connsiteX28" fmla="*/ 782725 w 796472"/>
                  <a:gd name="connsiteY28" fmla="*/ 719577 h 1128773"/>
                  <a:gd name="connsiteX29" fmla="*/ 592096 w 796472"/>
                  <a:gd name="connsiteY29" fmla="*/ 528948 h 1128773"/>
                  <a:gd name="connsiteX30" fmla="*/ 580709 w 796472"/>
                  <a:gd name="connsiteY30" fmla="*/ 486453 h 1128773"/>
                  <a:gd name="connsiteX31" fmla="*/ 495234 w 796472"/>
                  <a:gd name="connsiteY31" fmla="*/ 375060 h 1128773"/>
                  <a:gd name="connsiteX32" fmla="*/ 462523 w 796472"/>
                  <a:gd name="connsiteY32" fmla="*/ 363804 h 1128773"/>
                  <a:gd name="connsiteX33" fmla="*/ 462523 w 796472"/>
                  <a:gd name="connsiteY33" fmla="*/ 88540 h 1128773"/>
                  <a:gd name="connsiteX34" fmla="*/ 384179 w 796472"/>
                  <a:gd name="connsiteY34" fmla="*/ 69 h 1128773"/>
                  <a:gd name="connsiteX0" fmla="*/ 384179 w 796472"/>
                  <a:gd name="connsiteY0" fmla="*/ 314 h 1129018"/>
                  <a:gd name="connsiteX1" fmla="*/ 282503 w 796472"/>
                  <a:gd name="connsiteY1" fmla="*/ 88785 h 1129018"/>
                  <a:gd name="connsiteX2" fmla="*/ 282503 w 796472"/>
                  <a:gd name="connsiteY2" fmla="*/ 385634 h 1129018"/>
                  <a:gd name="connsiteX3" fmla="*/ 269565 w 796472"/>
                  <a:gd name="connsiteY3" fmla="*/ 391670 h 1129018"/>
                  <a:gd name="connsiteX4" fmla="*/ 191922 w 796472"/>
                  <a:gd name="connsiteY4" fmla="*/ 552597 h 1129018"/>
                  <a:gd name="connsiteX5" fmla="*/ 195136 w 796472"/>
                  <a:gd name="connsiteY5" fmla="*/ 572348 h 1129018"/>
                  <a:gd name="connsiteX6" fmla="*/ 19153 w 796472"/>
                  <a:gd name="connsiteY6" fmla="*/ 748331 h 1129018"/>
                  <a:gd name="connsiteX7" fmla="*/ 19154 w 796472"/>
                  <a:gd name="connsiteY7" fmla="*/ 840815 h 1129018"/>
                  <a:gd name="connsiteX8" fmla="*/ 111638 w 796472"/>
                  <a:gd name="connsiteY8" fmla="*/ 840816 h 1129018"/>
                  <a:gd name="connsiteX9" fmla="*/ 232820 w 796472"/>
                  <a:gd name="connsiteY9" fmla="*/ 719633 h 1129018"/>
                  <a:gd name="connsiteX10" fmla="*/ 234013 w 796472"/>
                  <a:gd name="connsiteY10" fmla="*/ 724084 h 1129018"/>
                  <a:gd name="connsiteX11" fmla="*/ 234013 w 796472"/>
                  <a:gd name="connsiteY11" fmla="*/ 1026510 h 1129018"/>
                  <a:gd name="connsiteX12" fmla="*/ 290044 w 796472"/>
                  <a:gd name="connsiteY12" fmla="*/ 1082541 h 1129018"/>
                  <a:gd name="connsiteX13" fmla="*/ 346074 w 796472"/>
                  <a:gd name="connsiteY13" fmla="*/ 1026510 h 1129018"/>
                  <a:gd name="connsiteX14" fmla="*/ 346074 w 796472"/>
                  <a:gd name="connsiteY14" fmla="*/ 739493 h 1129018"/>
                  <a:gd name="connsiteX15" fmla="*/ 360428 w 796472"/>
                  <a:gd name="connsiteY15" fmla="*/ 735646 h 1129018"/>
                  <a:gd name="connsiteX16" fmla="*/ 454700 w 796472"/>
                  <a:gd name="connsiteY16" fmla="*/ 1087476 h 1129018"/>
                  <a:gd name="connsiteX17" fmla="*/ 523323 w 796472"/>
                  <a:gd name="connsiteY17" fmla="*/ 1127095 h 1129018"/>
                  <a:gd name="connsiteX18" fmla="*/ 562942 w 796472"/>
                  <a:gd name="connsiteY18" fmla="*/ 1058473 h 1129018"/>
                  <a:gd name="connsiteX19" fmla="*/ 468670 w 796472"/>
                  <a:gd name="connsiteY19" fmla="*/ 706643 h 1129018"/>
                  <a:gd name="connsiteX20" fmla="*/ 477276 w 796472"/>
                  <a:gd name="connsiteY20" fmla="*/ 704337 h 1129018"/>
                  <a:gd name="connsiteX21" fmla="*/ 616166 w 796472"/>
                  <a:gd name="connsiteY21" fmla="*/ 944900 h 1129018"/>
                  <a:gd name="connsiteX22" fmla="*/ 692704 w 796472"/>
                  <a:gd name="connsiteY22" fmla="*/ 965409 h 1129018"/>
                  <a:gd name="connsiteX23" fmla="*/ 713213 w 796472"/>
                  <a:gd name="connsiteY23" fmla="*/ 888870 h 1129018"/>
                  <a:gd name="connsiteX24" fmla="*/ 589336 w 796472"/>
                  <a:gd name="connsiteY24" fmla="*/ 674311 h 1129018"/>
                  <a:gd name="connsiteX25" fmla="*/ 601261 w 796472"/>
                  <a:gd name="connsiteY25" fmla="*/ 671116 h 1129018"/>
                  <a:gd name="connsiteX26" fmla="*/ 716346 w 796472"/>
                  <a:gd name="connsiteY26" fmla="*/ 786201 h 1129018"/>
                  <a:gd name="connsiteX27" fmla="*/ 782725 w 796472"/>
                  <a:gd name="connsiteY27" fmla="*/ 786201 h 1129018"/>
                  <a:gd name="connsiteX28" fmla="*/ 782725 w 796472"/>
                  <a:gd name="connsiteY28" fmla="*/ 719822 h 1129018"/>
                  <a:gd name="connsiteX29" fmla="*/ 592096 w 796472"/>
                  <a:gd name="connsiteY29" fmla="*/ 529193 h 1129018"/>
                  <a:gd name="connsiteX30" fmla="*/ 580709 w 796472"/>
                  <a:gd name="connsiteY30" fmla="*/ 486698 h 1129018"/>
                  <a:gd name="connsiteX31" fmla="*/ 495234 w 796472"/>
                  <a:gd name="connsiteY31" fmla="*/ 375305 h 1129018"/>
                  <a:gd name="connsiteX32" fmla="*/ 462523 w 796472"/>
                  <a:gd name="connsiteY32" fmla="*/ 364049 h 1129018"/>
                  <a:gd name="connsiteX33" fmla="*/ 462523 w 796472"/>
                  <a:gd name="connsiteY33" fmla="*/ 88785 h 1129018"/>
                  <a:gd name="connsiteX34" fmla="*/ 384179 w 796472"/>
                  <a:gd name="connsiteY34" fmla="*/ 314 h 1129018"/>
                  <a:gd name="connsiteX0" fmla="*/ 462523 w 796472"/>
                  <a:gd name="connsiteY0" fmla="*/ 35770 h 1076003"/>
                  <a:gd name="connsiteX1" fmla="*/ 282503 w 796472"/>
                  <a:gd name="connsiteY1" fmla="*/ 35770 h 1076003"/>
                  <a:gd name="connsiteX2" fmla="*/ 282503 w 796472"/>
                  <a:gd name="connsiteY2" fmla="*/ 332619 h 1076003"/>
                  <a:gd name="connsiteX3" fmla="*/ 269565 w 796472"/>
                  <a:gd name="connsiteY3" fmla="*/ 338655 h 1076003"/>
                  <a:gd name="connsiteX4" fmla="*/ 191922 w 796472"/>
                  <a:gd name="connsiteY4" fmla="*/ 499582 h 1076003"/>
                  <a:gd name="connsiteX5" fmla="*/ 195136 w 796472"/>
                  <a:gd name="connsiteY5" fmla="*/ 519333 h 1076003"/>
                  <a:gd name="connsiteX6" fmla="*/ 19153 w 796472"/>
                  <a:gd name="connsiteY6" fmla="*/ 695316 h 1076003"/>
                  <a:gd name="connsiteX7" fmla="*/ 19154 w 796472"/>
                  <a:gd name="connsiteY7" fmla="*/ 787800 h 1076003"/>
                  <a:gd name="connsiteX8" fmla="*/ 111638 w 796472"/>
                  <a:gd name="connsiteY8" fmla="*/ 787801 h 1076003"/>
                  <a:gd name="connsiteX9" fmla="*/ 232820 w 796472"/>
                  <a:gd name="connsiteY9" fmla="*/ 666618 h 1076003"/>
                  <a:gd name="connsiteX10" fmla="*/ 234013 w 796472"/>
                  <a:gd name="connsiteY10" fmla="*/ 671069 h 1076003"/>
                  <a:gd name="connsiteX11" fmla="*/ 234013 w 796472"/>
                  <a:gd name="connsiteY11" fmla="*/ 973495 h 1076003"/>
                  <a:gd name="connsiteX12" fmla="*/ 290044 w 796472"/>
                  <a:gd name="connsiteY12" fmla="*/ 1029526 h 1076003"/>
                  <a:gd name="connsiteX13" fmla="*/ 346074 w 796472"/>
                  <a:gd name="connsiteY13" fmla="*/ 973495 h 1076003"/>
                  <a:gd name="connsiteX14" fmla="*/ 346074 w 796472"/>
                  <a:gd name="connsiteY14" fmla="*/ 686478 h 1076003"/>
                  <a:gd name="connsiteX15" fmla="*/ 360428 w 796472"/>
                  <a:gd name="connsiteY15" fmla="*/ 682631 h 1076003"/>
                  <a:gd name="connsiteX16" fmla="*/ 454700 w 796472"/>
                  <a:gd name="connsiteY16" fmla="*/ 1034461 h 1076003"/>
                  <a:gd name="connsiteX17" fmla="*/ 523323 w 796472"/>
                  <a:gd name="connsiteY17" fmla="*/ 1074080 h 1076003"/>
                  <a:gd name="connsiteX18" fmla="*/ 562942 w 796472"/>
                  <a:gd name="connsiteY18" fmla="*/ 1005458 h 1076003"/>
                  <a:gd name="connsiteX19" fmla="*/ 468670 w 796472"/>
                  <a:gd name="connsiteY19" fmla="*/ 653628 h 1076003"/>
                  <a:gd name="connsiteX20" fmla="*/ 477276 w 796472"/>
                  <a:gd name="connsiteY20" fmla="*/ 651322 h 1076003"/>
                  <a:gd name="connsiteX21" fmla="*/ 616166 w 796472"/>
                  <a:gd name="connsiteY21" fmla="*/ 891885 h 1076003"/>
                  <a:gd name="connsiteX22" fmla="*/ 692704 w 796472"/>
                  <a:gd name="connsiteY22" fmla="*/ 912394 h 1076003"/>
                  <a:gd name="connsiteX23" fmla="*/ 713213 w 796472"/>
                  <a:gd name="connsiteY23" fmla="*/ 835855 h 1076003"/>
                  <a:gd name="connsiteX24" fmla="*/ 589336 w 796472"/>
                  <a:gd name="connsiteY24" fmla="*/ 621296 h 1076003"/>
                  <a:gd name="connsiteX25" fmla="*/ 601261 w 796472"/>
                  <a:gd name="connsiteY25" fmla="*/ 618101 h 1076003"/>
                  <a:gd name="connsiteX26" fmla="*/ 716346 w 796472"/>
                  <a:gd name="connsiteY26" fmla="*/ 733186 h 1076003"/>
                  <a:gd name="connsiteX27" fmla="*/ 782725 w 796472"/>
                  <a:gd name="connsiteY27" fmla="*/ 733186 h 1076003"/>
                  <a:gd name="connsiteX28" fmla="*/ 782725 w 796472"/>
                  <a:gd name="connsiteY28" fmla="*/ 666807 h 1076003"/>
                  <a:gd name="connsiteX29" fmla="*/ 592096 w 796472"/>
                  <a:gd name="connsiteY29" fmla="*/ 476178 h 1076003"/>
                  <a:gd name="connsiteX30" fmla="*/ 580709 w 796472"/>
                  <a:gd name="connsiteY30" fmla="*/ 433683 h 1076003"/>
                  <a:gd name="connsiteX31" fmla="*/ 495234 w 796472"/>
                  <a:gd name="connsiteY31" fmla="*/ 322290 h 1076003"/>
                  <a:gd name="connsiteX32" fmla="*/ 462523 w 796472"/>
                  <a:gd name="connsiteY32" fmla="*/ 311034 h 1076003"/>
                  <a:gd name="connsiteX33" fmla="*/ 462523 w 796472"/>
                  <a:gd name="connsiteY33" fmla="*/ 35770 h 1076003"/>
                  <a:gd name="connsiteX0" fmla="*/ 456936 w 796472"/>
                  <a:gd name="connsiteY0" fmla="*/ 114638 h 1046538"/>
                  <a:gd name="connsiteX1" fmla="*/ 282503 w 796472"/>
                  <a:gd name="connsiteY1" fmla="*/ 6305 h 1046538"/>
                  <a:gd name="connsiteX2" fmla="*/ 282503 w 796472"/>
                  <a:gd name="connsiteY2" fmla="*/ 303154 h 1046538"/>
                  <a:gd name="connsiteX3" fmla="*/ 269565 w 796472"/>
                  <a:gd name="connsiteY3" fmla="*/ 309190 h 1046538"/>
                  <a:gd name="connsiteX4" fmla="*/ 191922 w 796472"/>
                  <a:gd name="connsiteY4" fmla="*/ 470117 h 1046538"/>
                  <a:gd name="connsiteX5" fmla="*/ 195136 w 796472"/>
                  <a:gd name="connsiteY5" fmla="*/ 489868 h 1046538"/>
                  <a:gd name="connsiteX6" fmla="*/ 19153 w 796472"/>
                  <a:gd name="connsiteY6" fmla="*/ 665851 h 1046538"/>
                  <a:gd name="connsiteX7" fmla="*/ 19154 w 796472"/>
                  <a:gd name="connsiteY7" fmla="*/ 758335 h 1046538"/>
                  <a:gd name="connsiteX8" fmla="*/ 111638 w 796472"/>
                  <a:gd name="connsiteY8" fmla="*/ 758336 h 1046538"/>
                  <a:gd name="connsiteX9" fmla="*/ 232820 w 796472"/>
                  <a:gd name="connsiteY9" fmla="*/ 637153 h 1046538"/>
                  <a:gd name="connsiteX10" fmla="*/ 234013 w 796472"/>
                  <a:gd name="connsiteY10" fmla="*/ 641604 h 1046538"/>
                  <a:gd name="connsiteX11" fmla="*/ 234013 w 796472"/>
                  <a:gd name="connsiteY11" fmla="*/ 944030 h 1046538"/>
                  <a:gd name="connsiteX12" fmla="*/ 290044 w 796472"/>
                  <a:gd name="connsiteY12" fmla="*/ 1000061 h 1046538"/>
                  <a:gd name="connsiteX13" fmla="*/ 346074 w 796472"/>
                  <a:gd name="connsiteY13" fmla="*/ 944030 h 1046538"/>
                  <a:gd name="connsiteX14" fmla="*/ 346074 w 796472"/>
                  <a:gd name="connsiteY14" fmla="*/ 657013 h 1046538"/>
                  <a:gd name="connsiteX15" fmla="*/ 360428 w 796472"/>
                  <a:gd name="connsiteY15" fmla="*/ 653166 h 1046538"/>
                  <a:gd name="connsiteX16" fmla="*/ 454700 w 796472"/>
                  <a:gd name="connsiteY16" fmla="*/ 1004996 h 1046538"/>
                  <a:gd name="connsiteX17" fmla="*/ 523323 w 796472"/>
                  <a:gd name="connsiteY17" fmla="*/ 1044615 h 1046538"/>
                  <a:gd name="connsiteX18" fmla="*/ 562942 w 796472"/>
                  <a:gd name="connsiteY18" fmla="*/ 975993 h 1046538"/>
                  <a:gd name="connsiteX19" fmla="*/ 468670 w 796472"/>
                  <a:gd name="connsiteY19" fmla="*/ 624163 h 1046538"/>
                  <a:gd name="connsiteX20" fmla="*/ 477276 w 796472"/>
                  <a:gd name="connsiteY20" fmla="*/ 621857 h 1046538"/>
                  <a:gd name="connsiteX21" fmla="*/ 616166 w 796472"/>
                  <a:gd name="connsiteY21" fmla="*/ 862420 h 1046538"/>
                  <a:gd name="connsiteX22" fmla="*/ 692704 w 796472"/>
                  <a:gd name="connsiteY22" fmla="*/ 882929 h 1046538"/>
                  <a:gd name="connsiteX23" fmla="*/ 713213 w 796472"/>
                  <a:gd name="connsiteY23" fmla="*/ 806390 h 1046538"/>
                  <a:gd name="connsiteX24" fmla="*/ 589336 w 796472"/>
                  <a:gd name="connsiteY24" fmla="*/ 591831 h 1046538"/>
                  <a:gd name="connsiteX25" fmla="*/ 601261 w 796472"/>
                  <a:gd name="connsiteY25" fmla="*/ 588636 h 1046538"/>
                  <a:gd name="connsiteX26" fmla="*/ 716346 w 796472"/>
                  <a:gd name="connsiteY26" fmla="*/ 703721 h 1046538"/>
                  <a:gd name="connsiteX27" fmla="*/ 782725 w 796472"/>
                  <a:gd name="connsiteY27" fmla="*/ 703721 h 1046538"/>
                  <a:gd name="connsiteX28" fmla="*/ 782725 w 796472"/>
                  <a:gd name="connsiteY28" fmla="*/ 637342 h 1046538"/>
                  <a:gd name="connsiteX29" fmla="*/ 592096 w 796472"/>
                  <a:gd name="connsiteY29" fmla="*/ 446713 h 1046538"/>
                  <a:gd name="connsiteX30" fmla="*/ 580709 w 796472"/>
                  <a:gd name="connsiteY30" fmla="*/ 404218 h 1046538"/>
                  <a:gd name="connsiteX31" fmla="*/ 495234 w 796472"/>
                  <a:gd name="connsiteY31" fmla="*/ 292825 h 1046538"/>
                  <a:gd name="connsiteX32" fmla="*/ 462523 w 796472"/>
                  <a:gd name="connsiteY32" fmla="*/ 281569 h 1046538"/>
                  <a:gd name="connsiteX33" fmla="*/ 456936 w 796472"/>
                  <a:gd name="connsiteY33" fmla="*/ 114638 h 1046538"/>
                  <a:gd name="connsiteX0" fmla="*/ 456936 w 796472"/>
                  <a:gd name="connsiteY0" fmla="*/ 115007 h 1046907"/>
                  <a:gd name="connsiteX1" fmla="*/ 282503 w 796472"/>
                  <a:gd name="connsiteY1" fmla="*/ 6674 h 1046907"/>
                  <a:gd name="connsiteX2" fmla="*/ 282503 w 796472"/>
                  <a:gd name="connsiteY2" fmla="*/ 303523 h 1046907"/>
                  <a:gd name="connsiteX3" fmla="*/ 269565 w 796472"/>
                  <a:gd name="connsiteY3" fmla="*/ 309559 h 1046907"/>
                  <a:gd name="connsiteX4" fmla="*/ 191922 w 796472"/>
                  <a:gd name="connsiteY4" fmla="*/ 470486 h 1046907"/>
                  <a:gd name="connsiteX5" fmla="*/ 195136 w 796472"/>
                  <a:gd name="connsiteY5" fmla="*/ 490237 h 1046907"/>
                  <a:gd name="connsiteX6" fmla="*/ 19153 w 796472"/>
                  <a:gd name="connsiteY6" fmla="*/ 666220 h 1046907"/>
                  <a:gd name="connsiteX7" fmla="*/ 19154 w 796472"/>
                  <a:gd name="connsiteY7" fmla="*/ 758704 h 1046907"/>
                  <a:gd name="connsiteX8" fmla="*/ 111638 w 796472"/>
                  <a:gd name="connsiteY8" fmla="*/ 758705 h 1046907"/>
                  <a:gd name="connsiteX9" fmla="*/ 232820 w 796472"/>
                  <a:gd name="connsiteY9" fmla="*/ 637522 h 1046907"/>
                  <a:gd name="connsiteX10" fmla="*/ 234013 w 796472"/>
                  <a:gd name="connsiteY10" fmla="*/ 641973 h 1046907"/>
                  <a:gd name="connsiteX11" fmla="*/ 234013 w 796472"/>
                  <a:gd name="connsiteY11" fmla="*/ 944399 h 1046907"/>
                  <a:gd name="connsiteX12" fmla="*/ 290044 w 796472"/>
                  <a:gd name="connsiteY12" fmla="*/ 1000430 h 1046907"/>
                  <a:gd name="connsiteX13" fmla="*/ 346074 w 796472"/>
                  <a:gd name="connsiteY13" fmla="*/ 944399 h 1046907"/>
                  <a:gd name="connsiteX14" fmla="*/ 346074 w 796472"/>
                  <a:gd name="connsiteY14" fmla="*/ 657382 h 1046907"/>
                  <a:gd name="connsiteX15" fmla="*/ 360428 w 796472"/>
                  <a:gd name="connsiteY15" fmla="*/ 653535 h 1046907"/>
                  <a:gd name="connsiteX16" fmla="*/ 454700 w 796472"/>
                  <a:gd name="connsiteY16" fmla="*/ 1005365 h 1046907"/>
                  <a:gd name="connsiteX17" fmla="*/ 523323 w 796472"/>
                  <a:gd name="connsiteY17" fmla="*/ 1044984 h 1046907"/>
                  <a:gd name="connsiteX18" fmla="*/ 562942 w 796472"/>
                  <a:gd name="connsiteY18" fmla="*/ 976362 h 1046907"/>
                  <a:gd name="connsiteX19" fmla="*/ 468670 w 796472"/>
                  <a:gd name="connsiteY19" fmla="*/ 624532 h 1046907"/>
                  <a:gd name="connsiteX20" fmla="*/ 477276 w 796472"/>
                  <a:gd name="connsiteY20" fmla="*/ 622226 h 1046907"/>
                  <a:gd name="connsiteX21" fmla="*/ 616166 w 796472"/>
                  <a:gd name="connsiteY21" fmla="*/ 862789 h 1046907"/>
                  <a:gd name="connsiteX22" fmla="*/ 692704 w 796472"/>
                  <a:gd name="connsiteY22" fmla="*/ 883298 h 1046907"/>
                  <a:gd name="connsiteX23" fmla="*/ 713213 w 796472"/>
                  <a:gd name="connsiteY23" fmla="*/ 806759 h 1046907"/>
                  <a:gd name="connsiteX24" fmla="*/ 589336 w 796472"/>
                  <a:gd name="connsiteY24" fmla="*/ 592200 h 1046907"/>
                  <a:gd name="connsiteX25" fmla="*/ 601261 w 796472"/>
                  <a:gd name="connsiteY25" fmla="*/ 589005 h 1046907"/>
                  <a:gd name="connsiteX26" fmla="*/ 716346 w 796472"/>
                  <a:gd name="connsiteY26" fmla="*/ 704090 h 1046907"/>
                  <a:gd name="connsiteX27" fmla="*/ 782725 w 796472"/>
                  <a:gd name="connsiteY27" fmla="*/ 704090 h 1046907"/>
                  <a:gd name="connsiteX28" fmla="*/ 782725 w 796472"/>
                  <a:gd name="connsiteY28" fmla="*/ 637711 h 1046907"/>
                  <a:gd name="connsiteX29" fmla="*/ 592096 w 796472"/>
                  <a:gd name="connsiteY29" fmla="*/ 447082 h 1046907"/>
                  <a:gd name="connsiteX30" fmla="*/ 580709 w 796472"/>
                  <a:gd name="connsiteY30" fmla="*/ 404587 h 1046907"/>
                  <a:gd name="connsiteX31" fmla="*/ 495234 w 796472"/>
                  <a:gd name="connsiteY31" fmla="*/ 293194 h 1046907"/>
                  <a:gd name="connsiteX32" fmla="*/ 462523 w 796472"/>
                  <a:gd name="connsiteY32" fmla="*/ 281938 h 1046907"/>
                  <a:gd name="connsiteX33" fmla="*/ 456936 w 796472"/>
                  <a:gd name="connsiteY33" fmla="*/ 115007 h 1046907"/>
                  <a:gd name="connsiteX0" fmla="*/ 456936 w 796472"/>
                  <a:gd name="connsiteY0" fmla="*/ 115008 h 1046908"/>
                  <a:gd name="connsiteX1" fmla="*/ 282503 w 796472"/>
                  <a:gd name="connsiteY1" fmla="*/ 6675 h 1046908"/>
                  <a:gd name="connsiteX2" fmla="*/ 282503 w 796472"/>
                  <a:gd name="connsiteY2" fmla="*/ 303524 h 1046908"/>
                  <a:gd name="connsiteX3" fmla="*/ 269565 w 796472"/>
                  <a:gd name="connsiteY3" fmla="*/ 309560 h 1046908"/>
                  <a:gd name="connsiteX4" fmla="*/ 191922 w 796472"/>
                  <a:gd name="connsiteY4" fmla="*/ 470487 h 1046908"/>
                  <a:gd name="connsiteX5" fmla="*/ 195136 w 796472"/>
                  <a:gd name="connsiteY5" fmla="*/ 490238 h 1046908"/>
                  <a:gd name="connsiteX6" fmla="*/ 19153 w 796472"/>
                  <a:gd name="connsiteY6" fmla="*/ 666221 h 1046908"/>
                  <a:gd name="connsiteX7" fmla="*/ 19154 w 796472"/>
                  <a:gd name="connsiteY7" fmla="*/ 758705 h 1046908"/>
                  <a:gd name="connsiteX8" fmla="*/ 111638 w 796472"/>
                  <a:gd name="connsiteY8" fmla="*/ 758706 h 1046908"/>
                  <a:gd name="connsiteX9" fmla="*/ 232820 w 796472"/>
                  <a:gd name="connsiteY9" fmla="*/ 637523 h 1046908"/>
                  <a:gd name="connsiteX10" fmla="*/ 234013 w 796472"/>
                  <a:gd name="connsiteY10" fmla="*/ 641974 h 1046908"/>
                  <a:gd name="connsiteX11" fmla="*/ 234013 w 796472"/>
                  <a:gd name="connsiteY11" fmla="*/ 944400 h 1046908"/>
                  <a:gd name="connsiteX12" fmla="*/ 290044 w 796472"/>
                  <a:gd name="connsiteY12" fmla="*/ 1000431 h 1046908"/>
                  <a:gd name="connsiteX13" fmla="*/ 346074 w 796472"/>
                  <a:gd name="connsiteY13" fmla="*/ 944400 h 1046908"/>
                  <a:gd name="connsiteX14" fmla="*/ 346074 w 796472"/>
                  <a:gd name="connsiteY14" fmla="*/ 657383 h 1046908"/>
                  <a:gd name="connsiteX15" fmla="*/ 360428 w 796472"/>
                  <a:gd name="connsiteY15" fmla="*/ 653536 h 1046908"/>
                  <a:gd name="connsiteX16" fmla="*/ 454700 w 796472"/>
                  <a:gd name="connsiteY16" fmla="*/ 1005366 h 1046908"/>
                  <a:gd name="connsiteX17" fmla="*/ 523323 w 796472"/>
                  <a:gd name="connsiteY17" fmla="*/ 1044985 h 1046908"/>
                  <a:gd name="connsiteX18" fmla="*/ 562942 w 796472"/>
                  <a:gd name="connsiteY18" fmla="*/ 976363 h 1046908"/>
                  <a:gd name="connsiteX19" fmla="*/ 468670 w 796472"/>
                  <a:gd name="connsiteY19" fmla="*/ 624533 h 1046908"/>
                  <a:gd name="connsiteX20" fmla="*/ 477276 w 796472"/>
                  <a:gd name="connsiteY20" fmla="*/ 622227 h 1046908"/>
                  <a:gd name="connsiteX21" fmla="*/ 616166 w 796472"/>
                  <a:gd name="connsiteY21" fmla="*/ 862790 h 1046908"/>
                  <a:gd name="connsiteX22" fmla="*/ 692704 w 796472"/>
                  <a:gd name="connsiteY22" fmla="*/ 883299 h 1046908"/>
                  <a:gd name="connsiteX23" fmla="*/ 713213 w 796472"/>
                  <a:gd name="connsiteY23" fmla="*/ 806760 h 1046908"/>
                  <a:gd name="connsiteX24" fmla="*/ 589336 w 796472"/>
                  <a:gd name="connsiteY24" fmla="*/ 592201 h 1046908"/>
                  <a:gd name="connsiteX25" fmla="*/ 601261 w 796472"/>
                  <a:gd name="connsiteY25" fmla="*/ 589006 h 1046908"/>
                  <a:gd name="connsiteX26" fmla="*/ 716346 w 796472"/>
                  <a:gd name="connsiteY26" fmla="*/ 704091 h 1046908"/>
                  <a:gd name="connsiteX27" fmla="*/ 782725 w 796472"/>
                  <a:gd name="connsiteY27" fmla="*/ 704091 h 1046908"/>
                  <a:gd name="connsiteX28" fmla="*/ 782725 w 796472"/>
                  <a:gd name="connsiteY28" fmla="*/ 637712 h 1046908"/>
                  <a:gd name="connsiteX29" fmla="*/ 592096 w 796472"/>
                  <a:gd name="connsiteY29" fmla="*/ 447083 h 1046908"/>
                  <a:gd name="connsiteX30" fmla="*/ 580709 w 796472"/>
                  <a:gd name="connsiteY30" fmla="*/ 404588 h 1046908"/>
                  <a:gd name="connsiteX31" fmla="*/ 495234 w 796472"/>
                  <a:gd name="connsiteY31" fmla="*/ 293195 h 1046908"/>
                  <a:gd name="connsiteX32" fmla="*/ 462523 w 796472"/>
                  <a:gd name="connsiteY32" fmla="*/ 281939 h 1046908"/>
                  <a:gd name="connsiteX33" fmla="*/ 456936 w 796472"/>
                  <a:gd name="connsiteY33" fmla="*/ 115008 h 1046908"/>
                  <a:gd name="connsiteX0" fmla="*/ 456936 w 796472"/>
                  <a:gd name="connsiteY0" fmla="*/ 108332 h 1040232"/>
                  <a:gd name="connsiteX1" fmla="*/ 282503 w 796472"/>
                  <a:gd name="connsiteY1" fmla="*/ -1 h 1040232"/>
                  <a:gd name="connsiteX2" fmla="*/ 282503 w 796472"/>
                  <a:gd name="connsiteY2" fmla="*/ 296848 h 1040232"/>
                  <a:gd name="connsiteX3" fmla="*/ 269565 w 796472"/>
                  <a:gd name="connsiteY3" fmla="*/ 302884 h 1040232"/>
                  <a:gd name="connsiteX4" fmla="*/ 191922 w 796472"/>
                  <a:gd name="connsiteY4" fmla="*/ 463811 h 1040232"/>
                  <a:gd name="connsiteX5" fmla="*/ 195136 w 796472"/>
                  <a:gd name="connsiteY5" fmla="*/ 483562 h 1040232"/>
                  <a:gd name="connsiteX6" fmla="*/ 19153 w 796472"/>
                  <a:gd name="connsiteY6" fmla="*/ 659545 h 1040232"/>
                  <a:gd name="connsiteX7" fmla="*/ 19154 w 796472"/>
                  <a:gd name="connsiteY7" fmla="*/ 752029 h 1040232"/>
                  <a:gd name="connsiteX8" fmla="*/ 111638 w 796472"/>
                  <a:gd name="connsiteY8" fmla="*/ 752030 h 1040232"/>
                  <a:gd name="connsiteX9" fmla="*/ 232820 w 796472"/>
                  <a:gd name="connsiteY9" fmla="*/ 630847 h 1040232"/>
                  <a:gd name="connsiteX10" fmla="*/ 234013 w 796472"/>
                  <a:gd name="connsiteY10" fmla="*/ 635298 h 1040232"/>
                  <a:gd name="connsiteX11" fmla="*/ 234013 w 796472"/>
                  <a:gd name="connsiteY11" fmla="*/ 937724 h 1040232"/>
                  <a:gd name="connsiteX12" fmla="*/ 290044 w 796472"/>
                  <a:gd name="connsiteY12" fmla="*/ 993755 h 1040232"/>
                  <a:gd name="connsiteX13" fmla="*/ 346074 w 796472"/>
                  <a:gd name="connsiteY13" fmla="*/ 937724 h 1040232"/>
                  <a:gd name="connsiteX14" fmla="*/ 346074 w 796472"/>
                  <a:gd name="connsiteY14" fmla="*/ 650707 h 1040232"/>
                  <a:gd name="connsiteX15" fmla="*/ 360428 w 796472"/>
                  <a:gd name="connsiteY15" fmla="*/ 646860 h 1040232"/>
                  <a:gd name="connsiteX16" fmla="*/ 454700 w 796472"/>
                  <a:gd name="connsiteY16" fmla="*/ 998690 h 1040232"/>
                  <a:gd name="connsiteX17" fmla="*/ 523323 w 796472"/>
                  <a:gd name="connsiteY17" fmla="*/ 1038309 h 1040232"/>
                  <a:gd name="connsiteX18" fmla="*/ 562942 w 796472"/>
                  <a:gd name="connsiteY18" fmla="*/ 969687 h 1040232"/>
                  <a:gd name="connsiteX19" fmla="*/ 468670 w 796472"/>
                  <a:gd name="connsiteY19" fmla="*/ 617857 h 1040232"/>
                  <a:gd name="connsiteX20" fmla="*/ 477276 w 796472"/>
                  <a:gd name="connsiteY20" fmla="*/ 615551 h 1040232"/>
                  <a:gd name="connsiteX21" fmla="*/ 616166 w 796472"/>
                  <a:gd name="connsiteY21" fmla="*/ 856114 h 1040232"/>
                  <a:gd name="connsiteX22" fmla="*/ 692704 w 796472"/>
                  <a:gd name="connsiteY22" fmla="*/ 876623 h 1040232"/>
                  <a:gd name="connsiteX23" fmla="*/ 713213 w 796472"/>
                  <a:gd name="connsiteY23" fmla="*/ 800084 h 1040232"/>
                  <a:gd name="connsiteX24" fmla="*/ 589336 w 796472"/>
                  <a:gd name="connsiteY24" fmla="*/ 585525 h 1040232"/>
                  <a:gd name="connsiteX25" fmla="*/ 601261 w 796472"/>
                  <a:gd name="connsiteY25" fmla="*/ 582330 h 1040232"/>
                  <a:gd name="connsiteX26" fmla="*/ 716346 w 796472"/>
                  <a:gd name="connsiteY26" fmla="*/ 697415 h 1040232"/>
                  <a:gd name="connsiteX27" fmla="*/ 782725 w 796472"/>
                  <a:gd name="connsiteY27" fmla="*/ 697415 h 1040232"/>
                  <a:gd name="connsiteX28" fmla="*/ 782725 w 796472"/>
                  <a:gd name="connsiteY28" fmla="*/ 631036 h 1040232"/>
                  <a:gd name="connsiteX29" fmla="*/ 592096 w 796472"/>
                  <a:gd name="connsiteY29" fmla="*/ 440407 h 1040232"/>
                  <a:gd name="connsiteX30" fmla="*/ 580709 w 796472"/>
                  <a:gd name="connsiteY30" fmla="*/ 397912 h 1040232"/>
                  <a:gd name="connsiteX31" fmla="*/ 495234 w 796472"/>
                  <a:gd name="connsiteY31" fmla="*/ 286519 h 1040232"/>
                  <a:gd name="connsiteX32" fmla="*/ 462523 w 796472"/>
                  <a:gd name="connsiteY32" fmla="*/ 275263 h 1040232"/>
                  <a:gd name="connsiteX33" fmla="*/ 456936 w 796472"/>
                  <a:gd name="connsiteY33" fmla="*/ 108332 h 1040232"/>
                  <a:gd name="connsiteX0" fmla="*/ 456936 w 796472"/>
                  <a:gd name="connsiteY0" fmla="*/ 28945 h 960845"/>
                  <a:gd name="connsiteX1" fmla="*/ 290337 w 796472"/>
                  <a:gd name="connsiteY1" fmla="*/ 0 h 960845"/>
                  <a:gd name="connsiteX2" fmla="*/ 282503 w 796472"/>
                  <a:gd name="connsiteY2" fmla="*/ 217461 h 960845"/>
                  <a:gd name="connsiteX3" fmla="*/ 269565 w 796472"/>
                  <a:gd name="connsiteY3" fmla="*/ 223497 h 960845"/>
                  <a:gd name="connsiteX4" fmla="*/ 191922 w 796472"/>
                  <a:gd name="connsiteY4" fmla="*/ 384424 h 960845"/>
                  <a:gd name="connsiteX5" fmla="*/ 195136 w 796472"/>
                  <a:gd name="connsiteY5" fmla="*/ 404175 h 960845"/>
                  <a:gd name="connsiteX6" fmla="*/ 19153 w 796472"/>
                  <a:gd name="connsiteY6" fmla="*/ 580158 h 960845"/>
                  <a:gd name="connsiteX7" fmla="*/ 19154 w 796472"/>
                  <a:gd name="connsiteY7" fmla="*/ 672642 h 960845"/>
                  <a:gd name="connsiteX8" fmla="*/ 111638 w 796472"/>
                  <a:gd name="connsiteY8" fmla="*/ 672643 h 960845"/>
                  <a:gd name="connsiteX9" fmla="*/ 232820 w 796472"/>
                  <a:gd name="connsiteY9" fmla="*/ 551460 h 960845"/>
                  <a:gd name="connsiteX10" fmla="*/ 234013 w 796472"/>
                  <a:gd name="connsiteY10" fmla="*/ 555911 h 960845"/>
                  <a:gd name="connsiteX11" fmla="*/ 234013 w 796472"/>
                  <a:gd name="connsiteY11" fmla="*/ 858337 h 960845"/>
                  <a:gd name="connsiteX12" fmla="*/ 290044 w 796472"/>
                  <a:gd name="connsiteY12" fmla="*/ 914368 h 960845"/>
                  <a:gd name="connsiteX13" fmla="*/ 346074 w 796472"/>
                  <a:gd name="connsiteY13" fmla="*/ 858337 h 960845"/>
                  <a:gd name="connsiteX14" fmla="*/ 346074 w 796472"/>
                  <a:gd name="connsiteY14" fmla="*/ 571320 h 960845"/>
                  <a:gd name="connsiteX15" fmla="*/ 360428 w 796472"/>
                  <a:gd name="connsiteY15" fmla="*/ 567473 h 960845"/>
                  <a:gd name="connsiteX16" fmla="*/ 454700 w 796472"/>
                  <a:gd name="connsiteY16" fmla="*/ 919303 h 960845"/>
                  <a:gd name="connsiteX17" fmla="*/ 523323 w 796472"/>
                  <a:gd name="connsiteY17" fmla="*/ 958922 h 960845"/>
                  <a:gd name="connsiteX18" fmla="*/ 562942 w 796472"/>
                  <a:gd name="connsiteY18" fmla="*/ 890300 h 960845"/>
                  <a:gd name="connsiteX19" fmla="*/ 468670 w 796472"/>
                  <a:gd name="connsiteY19" fmla="*/ 538470 h 960845"/>
                  <a:gd name="connsiteX20" fmla="*/ 477276 w 796472"/>
                  <a:gd name="connsiteY20" fmla="*/ 536164 h 960845"/>
                  <a:gd name="connsiteX21" fmla="*/ 616166 w 796472"/>
                  <a:gd name="connsiteY21" fmla="*/ 776727 h 960845"/>
                  <a:gd name="connsiteX22" fmla="*/ 692704 w 796472"/>
                  <a:gd name="connsiteY22" fmla="*/ 797236 h 960845"/>
                  <a:gd name="connsiteX23" fmla="*/ 713213 w 796472"/>
                  <a:gd name="connsiteY23" fmla="*/ 720697 h 960845"/>
                  <a:gd name="connsiteX24" fmla="*/ 589336 w 796472"/>
                  <a:gd name="connsiteY24" fmla="*/ 506138 h 960845"/>
                  <a:gd name="connsiteX25" fmla="*/ 601261 w 796472"/>
                  <a:gd name="connsiteY25" fmla="*/ 502943 h 960845"/>
                  <a:gd name="connsiteX26" fmla="*/ 716346 w 796472"/>
                  <a:gd name="connsiteY26" fmla="*/ 618028 h 960845"/>
                  <a:gd name="connsiteX27" fmla="*/ 782725 w 796472"/>
                  <a:gd name="connsiteY27" fmla="*/ 618028 h 960845"/>
                  <a:gd name="connsiteX28" fmla="*/ 782725 w 796472"/>
                  <a:gd name="connsiteY28" fmla="*/ 551649 h 960845"/>
                  <a:gd name="connsiteX29" fmla="*/ 592096 w 796472"/>
                  <a:gd name="connsiteY29" fmla="*/ 361020 h 960845"/>
                  <a:gd name="connsiteX30" fmla="*/ 580709 w 796472"/>
                  <a:gd name="connsiteY30" fmla="*/ 318525 h 960845"/>
                  <a:gd name="connsiteX31" fmla="*/ 495234 w 796472"/>
                  <a:gd name="connsiteY31" fmla="*/ 207132 h 960845"/>
                  <a:gd name="connsiteX32" fmla="*/ 462523 w 796472"/>
                  <a:gd name="connsiteY32" fmla="*/ 195876 h 960845"/>
                  <a:gd name="connsiteX33" fmla="*/ 456936 w 796472"/>
                  <a:gd name="connsiteY33" fmla="*/ 28945 h 960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96472" h="960845">
                    <a:moveTo>
                      <a:pt x="456936" y="28945"/>
                    </a:moveTo>
                    <a:cubicBezTo>
                      <a:pt x="428238" y="-3701"/>
                      <a:pt x="338632" y="5901"/>
                      <a:pt x="290337" y="0"/>
                    </a:cubicBezTo>
                    <a:cubicBezTo>
                      <a:pt x="297298" y="61651"/>
                      <a:pt x="282503" y="118511"/>
                      <a:pt x="282503" y="217461"/>
                    </a:cubicBezTo>
                    <a:lnTo>
                      <a:pt x="269565" y="223497"/>
                    </a:lnTo>
                    <a:cubicBezTo>
                      <a:pt x="218162" y="259637"/>
                      <a:pt x="188087" y="320543"/>
                      <a:pt x="191922" y="384424"/>
                    </a:cubicBezTo>
                    <a:lnTo>
                      <a:pt x="195136" y="404175"/>
                    </a:lnTo>
                    <a:lnTo>
                      <a:pt x="19153" y="580158"/>
                    </a:lnTo>
                    <a:cubicBezTo>
                      <a:pt x="-6385" y="605697"/>
                      <a:pt x="-6385" y="647103"/>
                      <a:pt x="19154" y="672642"/>
                    </a:cubicBezTo>
                    <a:cubicBezTo>
                      <a:pt x="44692" y="698181"/>
                      <a:pt x="86099" y="698181"/>
                      <a:pt x="111638" y="672643"/>
                    </a:cubicBezTo>
                    <a:lnTo>
                      <a:pt x="232820" y="551460"/>
                    </a:lnTo>
                    <a:lnTo>
                      <a:pt x="234013" y="555911"/>
                    </a:lnTo>
                    <a:lnTo>
                      <a:pt x="234013" y="858337"/>
                    </a:lnTo>
                    <a:cubicBezTo>
                      <a:pt x="234013" y="889281"/>
                      <a:pt x="259099" y="914368"/>
                      <a:pt x="290044" y="914368"/>
                    </a:cubicBezTo>
                    <a:cubicBezTo>
                      <a:pt x="320988" y="914367"/>
                      <a:pt x="346074" y="889282"/>
                      <a:pt x="346074" y="858337"/>
                    </a:cubicBezTo>
                    <a:lnTo>
                      <a:pt x="346074" y="571320"/>
                    </a:lnTo>
                    <a:lnTo>
                      <a:pt x="360428" y="567473"/>
                    </a:lnTo>
                    <a:lnTo>
                      <a:pt x="454700" y="919303"/>
                    </a:lnTo>
                    <a:cubicBezTo>
                      <a:pt x="462709" y="949193"/>
                      <a:pt x="493433" y="966931"/>
                      <a:pt x="523323" y="958922"/>
                    </a:cubicBezTo>
                    <a:cubicBezTo>
                      <a:pt x="553213" y="950914"/>
                      <a:pt x="570951" y="920190"/>
                      <a:pt x="562942" y="890300"/>
                    </a:cubicBezTo>
                    <a:lnTo>
                      <a:pt x="468670" y="538470"/>
                    </a:lnTo>
                    <a:lnTo>
                      <a:pt x="477276" y="536164"/>
                    </a:lnTo>
                    <a:lnTo>
                      <a:pt x="616166" y="776727"/>
                    </a:lnTo>
                    <a:cubicBezTo>
                      <a:pt x="631638" y="803526"/>
                      <a:pt x="665905" y="812708"/>
                      <a:pt x="692704" y="797236"/>
                    </a:cubicBezTo>
                    <a:cubicBezTo>
                      <a:pt x="719503" y="781764"/>
                      <a:pt x="728684" y="747495"/>
                      <a:pt x="713213" y="720697"/>
                    </a:cubicBezTo>
                    <a:lnTo>
                      <a:pt x="589336" y="506138"/>
                    </a:lnTo>
                    <a:lnTo>
                      <a:pt x="601261" y="502943"/>
                    </a:lnTo>
                    <a:lnTo>
                      <a:pt x="716346" y="618028"/>
                    </a:lnTo>
                    <a:cubicBezTo>
                      <a:pt x="734676" y="636358"/>
                      <a:pt x="764395" y="636358"/>
                      <a:pt x="782725" y="618028"/>
                    </a:cubicBezTo>
                    <a:cubicBezTo>
                      <a:pt x="801055" y="599698"/>
                      <a:pt x="801055" y="569978"/>
                      <a:pt x="782725" y="551649"/>
                    </a:cubicBezTo>
                    <a:lnTo>
                      <a:pt x="592096" y="361020"/>
                    </a:lnTo>
                    <a:lnTo>
                      <a:pt x="580709" y="318525"/>
                    </a:lnTo>
                    <a:cubicBezTo>
                      <a:pt x="567598" y="269593"/>
                      <a:pt x="535894" y="230607"/>
                      <a:pt x="495234" y="207132"/>
                    </a:cubicBezTo>
                    <a:lnTo>
                      <a:pt x="462523" y="195876"/>
                    </a:lnTo>
                    <a:cubicBezTo>
                      <a:pt x="462523" y="104121"/>
                      <a:pt x="485634" y="61591"/>
                      <a:pt x="456936" y="2894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32" name="四角形: 角を丸くする 938">
                <a:extLst>
                  <a:ext uri="{FF2B5EF4-FFF2-40B4-BE49-F238E27FC236}">
                    <a16:creationId xmlns:a16="http://schemas.microsoft.com/office/drawing/2014/main" id="{AD14D183-1D71-5F98-68F5-12F77CC49CA7}"/>
                  </a:ext>
                </a:extLst>
              </p:cNvPr>
              <p:cNvSpPr/>
              <p:nvPr/>
            </p:nvSpPr>
            <p:spPr>
              <a:xfrm rot="20368917">
                <a:off x="4620750" y="4379187"/>
                <a:ext cx="242946" cy="82546"/>
              </a:xfrm>
              <a:custGeom>
                <a:avLst/>
                <a:gdLst>
                  <a:gd name="connsiteX0" fmla="*/ 0 w 228104"/>
                  <a:gd name="connsiteY0" fmla="*/ 114052 h 386584"/>
                  <a:gd name="connsiteX1" fmla="*/ 114052 w 228104"/>
                  <a:gd name="connsiteY1" fmla="*/ 0 h 386584"/>
                  <a:gd name="connsiteX2" fmla="*/ 114052 w 228104"/>
                  <a:gd name="connsiteY2" fmla="*/ 0 h 386584"/>
                  <a:gd name="connsiteX3" fmla="*/ 228104 w 228104"/>
                  <a:gd name="connsiteY3" fmla="*/ 114052 h 386584"/>
                  <a:gd name="connsiteX4" fmla="*/ 228104 w 228104"/>
                  <a:gd name="connsiteY4" fmla="*/ 272532 h 386584"/>
                  <a:gd name="connsiteX5" fmla="*/ 114052 w 228104"/>
                  <a:gd name="connsiteY5" fmla="*/ 386584 h 386584"/>
                  <a:gd name="connsiteX6" fmla="*/ 114052 w 228104"/>
                  <a:gd name="connsiteY6" fmla="*/ 386584 h 386584"/>
                  <a:gd name="connsiteX7" fmla="*/ 0 w 228104"/>
                  <a:gd name="connsiteY7" fmla="*/ 272532 h 386584"/>
                  <a:gd name="connsiteX8" fmla="*/ 0 w 228104"/>
                  <a:gd name="connsiteY8" fmla="*/ 114052 h 386584"/>
                  <a:gd name="connsiteX0" fmla="*/ 114052 w 228104"/>
                  <a:gd name="connsiteY0" fmla="*/ 0 h 386584"/>
                  <a:gd name="connsiteX1" fmla="*/ 228104 w 228104"/>
                  <a:gd name="connsiteY1" fmla="*/ 114052 h 386584"/>
                  <a:gd name="connsiteX2" fmla="*/ 228104 w 228104"/>
                  <a:gd name="connsiteY2" fmla="*/ 272532 h 386584"/>
                  <a:gd name="connsiteX3" fmla="*/ 114052 w 228104"/>
                  <a:gd name="connsiteY3" fmla="*/ 386584 h 386584"/>
                  <a:gd name="connsiteX4" fmla="*/ 114052 w 228104"/>
                  <a:gd name="connsiteY4" fmla="*/ 386584 h 386584"/>
                  <a:gd name="connsiteX5" fmla="*/ 0 w 228104"/>
                  <a:gd name="connsiteY5" fmla="*/ 272532 h 386584"/>
                  <a:gd name="connsiteX6" fmla="*/ 0 w 228104"/>
                  <a:gd name="connsiteY6" fmla="*/ 114052 h 386584"/>
                  <a:gd name="connsiteX7" fmla="*/ 114052 w 228104"/>
                  <a:gd name="connsiteY7" fmla="*/ 0 h 386584"/>
                  <a:gd name="connsiteX8" fmla="*/ 205492 w 228104"/>
                  <a:gd name="connsiteY8" fmla="*/ 91440 h 386584"/>
                  <a:gd name="connsiteX0" fmla="*/ 114052 w 228104"/>
                  <a:gd name="connsiteY0" fmla="*/ 0 h 386584"/>
                  <a:gd name="connsiteX1" fmla="*/ 228104 w 228104"/>
                  <a:gd name="connsiteY1" fmla="*/ 114052 h 386584"/>
                  <a:gd name="connsiteX2" fmla="*/ 228104 w 228104"/>
                  <a:gd name="connsiteY2" fmla="*/ 272532 h 386584"/>
                  <a:gd name="connsiteX3" fmla="*/ 114052 w 228104"/>
                  <a:gd name="connsiteY3" fmla="*/ 386584 h 386584"/>
                  <a:gd name="connsiteX4" fmla="*/ 114052 w 228104"/>
                  <a:gd name="connsiteY4" fmla="*/ 386584 h 386584"/>
                  <a:gd name="connsiteX5" fmla="*/ 0 w 228104"/>
                  <a:gd name="connsiteY5" fmla="*/ 272532 h 386584"/>
                  <a:gd name="connsiteX6" fmla="*/ 114052 w 228104"/>
                  <a:gd name="connsiteY6" fmla="*/ 0 h 386584"/>
                  <a:gd name="connsiteX7" fmla="*/ 205492 w 228104"/>
                  <a:gd name="connsiteY7" fmla="*/ 91440 h 386584"/>
                  <a:gd name="connsiteX0" fmla="*/ 114052 w 228104"/>
                  <a:gd name="connsiteY0" fmla="*/ 0 h 386584"/>
                  <a:gd name="connsiteX1" fmla="*/ 228104 w 228104"/>
                  <a:gd name="connsiteY1" fmla="*/ 114052 h 386584"/>
                  <a:gd name="connsiteX2" fmla="*/ 228104 w 228104"/>
                  <a:gd name="connsiteY2" fmla="*/ 272532 h 386584"/>
                  <a:gd name="connsiteX3" fmla="*/ 114052 w 228104"/>
                  <a:gd name="connsiteY3" fmla="*/ 386584 h 386584"/>
                  <a:gd name="connsiteX4" fmla="*/ 114052 w 228104"/>
                  <a:gd name="connsiteY4" fmla="*/ 386584 h 386584"/>
                  <a:gd name="connsiteX5" fmla="*/ 0 w 228104"/>
                  <a:gd name="connsiteY5" fmla="*/ 272532 h 386584"/>
                  <a:gd name="connsiteX6" fmla="*/ 114052 w 228104"/>
                  <a:gd name="connsiteY6" fmla="*/ 0 h 386584"/>
                  <a:gd name="connsiteX0" fmla="*/ 114052 w 228104"/>
                  <a:gd name="connsiteY0" fmla="*/ 0 h 386584"/>
                  <a:gd name="connsiteX1" fmla="*/ 228104 w 228104"/>
                  <a:gd name="connsiteY1" fmla="*/ 114052 h 386584"/>
                  <a:gd name="connsiteX2" fmla="*/ 228104 w 228104"/>
                  <a:gd name="connsiteY2" fmla="*/ 272532 h 386584"/>
                  <a:gd name="connsiteX3" fmla="*/ 114052 w 228104"/>
                  <a:gd name="connsiteY3" fmla="*/ 386584 h 386584"/>
                  <a:gd name="connsiteX4" fmla="*/ 114052 w 228104"/>
                  <a:gd name="connsiteY4" fmla="*/ 386584 h 386584"/>
                  <a:gd name="connsiteX5" fmla="*/ 0 w 228104"/>
                  <a:gd name="connsiteY5" fmla="*/ 272532 h 386584"/>
                  <a:gd name="connsiteX0" fmla="*/ 228104 w 228104"/>
                  <a:gd name="connsiteY0" fmla="*/ 0 h 272532"/>
                  <a:gd name="connsiteX1" fmla="*/ 228104 w 228104"/>
                  <a:gd name="connsiteY1" fmla="*/ 158480 h 272532"/>
                  <a:gd name="connsiteX2" fmla="*/ 114052 w 228104"/>
                  <a:gd name="connsiteY2" fmla="*/ 272532 h 272532"/>
                  <a:gd name="connsiteX3" fmla="*/ 114052 w 228104"/>
                  <a:gd name="connsiteY3" fmla="*/ 272532 h 272532"/>
                  <a:gd name="connsiteX4" fmla="*/ 0 w 228104"/>
                  <a:gd name="connsiteY4" fmla="*/ 158480 h 272532"/>
                  <a:gd name="connsiteX0" fmla="*/ 228104 w 228104"/>
                  <a:gd name="connsiteY0" fmla="*/ 0 h 114052"/>
                  <a:gd name="connsiteX1" fmla="*/ 114052 w 228104"/>
                  <a:gd name="connsiteY1" fmla="*/ 114052 h 114052"/>
                  <a:gd name="connsiteX2" fmla="*/ 114052 w 228104"/>
                  <a:gd name="connsiteY2" fmla="*/ 114052 h 114052"/>
                  <a:gd name="connsiteX3" fmla="*/ 0 w 228104"/>
                  <a:gd name="connsiteY3" fmla="*/ 0 h 11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8104" h="114052">
                    <a:moveTo>
                      <a:pt x="228104" y="0"/>
                    </a:moveTo>
                    <a:cubicBezTo>
                      <a:pt x="228104" y="62989"/>
                      <a:pt x="177041" y="114052"/>
                      <a:pt x="114052" y="114052"/>
                    </a:cubicBezTo>
                    <a:lnTo>
                      <a:pt x="114052" y="114052"/>
                    </a:lnTo>
                    <a:cubicBezTo>
                      <a:pt x="51063" y="114052"/>
                      <a:pt x="0" y="62989"/>
                      <a:pt x="0" y="0"/>
                    </a:cubicBezTo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358" name="グループ化 1357">
            <a:extLst>
              <a:ext uri="{FF2B5EF4-FFF2-40B4-BE49-F238E27FC236}">
                <a16:creationId xmlns:a16="http://schemas.microsoft.com/office/drawing/2014/main" id="{200D5092-CC2B-C12C-69EB-9FBBB4808056}"/>
              </a:ext>
            </a:extLst>
          </p:cNvPr>
          <p:cNvGrpSpPr/>
          <p:nvPr/>
        </p:nvGrpSpPr>
        <p:grpSpPr>
          <a:xfrm>
            <a:off x="6770674" y="3800691"/>
            <a:ext cx="2295948" cy="2664678"/>
            <a:chOff x="2815773" y="1041397"/>
            <a:chExt cx="3892817" cy="4518004"/>
          </a:xfrm>
        </p:grpSpPr>
        <p:grpSp>
          <p:nvGrpSpPr>
            <p:cNvPr id="1359" name="グループ化 1358">
              <a:extLst>
                <a:ext uri="{FF2B5EF4-FFF2-40B4-BE49-F238E27FC236}">
                  <a16:creationId xmlns:a16="http://schemas.microsoft.com/office/drawing/2014/main" id="{35482D33-65CE-D775-97A3-B30C636452C5}"/>
                </a:ext>
              </a:extLst>
            </p:cNvPr>
            <p:cNvGrpSpPr/>
            <p:nvPr/>
          </p:nvGrpSpPr>
          <p:grpSpPr>
            <a:xfrm flipH="1">
              <a:off x="3369946" y="3518586"/>
              <a:ext cx="1133381" cy="1961464"/>
              <a:chOff x="3199427" y="3518586"/>
              <a:chExt cx="1133381" cy="1961464"/>
            </a:xfrm>
          </p:grpSpPr>
          <p:sp>
            <p:nvSpPr>
              <p:cNvPr id="1397" name="フリーフォーム: 図形 1396">
                <a:extLst>
                  <a:ext uri="{FF2B5EF4-FFF2-40B4-BE49-F238E27FC236}">
                    <a16:creationId xmlns:a16="http://schemas.microsoft.com/office/drawing/2014/main" id="{D3D2A22C-3F58-7420-AFB6-237DCB31676E}"/>
                  </a:ext>
                </a:extLst>
              </p:cNvPr>
              <p:cNvSpPr/>
              <p:nvPr/>
            </p:nvSpPr>
            <p:spPr bwMode="auto">
              <a:xfrm rot="18900000">
                <a:off x="3761315" y="3925785"/>
                <a:ext cx="571493" cy="767928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98" name="台形 57">
                <a:extLst>
                  <a:ext uri="{FF2B5EF4-FFF2-40B4-BE49-F238E27FC236}">
                    <a16:creationId xmlns:a16="http://schemas.microsoft.com/office/drawing/2014/main" id="{3059CEDD-E89F-6175-F370-E9DCA27E3E79}"/>
                  </a:ext>
                </a:extLst>
              </p:cNvPr>
              <p:cNvSpPr/>
              <p:nvPr/>
            </p:nvSpPr>
            <p:spPr bwMode="auto">
              <a:xfrm rot="16200000" flipH="1">
                <a:off x="2548347" y="4169666"/>
                <a:ext cx="1961464" cy="659303"/>
              </a:xfrm>
              <a:custGeom>
                <a:avLst/>
                <a:gdLst>
                  <a:gd name="connsiteX0" fmla="*/ 0 w 325971"/>
                  <a:gd name="connsiteY0" fmla="*/ 694121 h 694121"/>
                  <a:gd name="connsiteX1" fmla="*/ 123937 w 325971"/>
                  <a:gd name="connsiteY1" fmla="*/ 0 h 694121"/>
                  <a:gd name="connsiteX2" fmla="*/ 202034 w 325971"/>
                  <a:gd name="connsiteY2" fmla="*/ 0 h 694121"/>
                  <a:gd name="connsiteX3" fmla="*/ 325971 w 325971"/>
                  <a:gd name="connsiteY3" fmla="*/ 694121 h 694121"/>
                  <a:gd name="connsiteX4" fmla="*/ 0 w 325971"/>
                  <a:gd name="connsiteY4" fmla="*/ 694121 h 694121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34046 w 1854617"/>
                  <a:gd name="connsiteY0" fmla="*/ 885205 h 902178"/>
                  <a:gd name="connsiteX1" fmla="*/ 0 w 1854617"/>
                  <a:gd name="connsiteY1" fmla="*/ 0 h 902178"/>
                  <a:gd name="connsiteX2" fmla="*/ 1854617 w 1854617"/>
                  <a:gd name="connsiteY2" fmla="*/ 902178 h 902178"/>
                  <a:gd name="connsiteX3" fmla="*/ 34046 w 1854617"/>
                  <a:gd name="connsiteY3" fmla="*/ 885205 h 902178"/>
                  <a:gd name="connsiteX0" fmla="*/ 34046 w 872390"/>
                  <a:gd name="connsiteY0" fmla="*/ 885205 h 890012"/>
                  <a:gd name="connsiteX1" fmla="*/ 0 w 872390"/>
                  <a:gd name="connsiteY1" fmla="*/ 0 h 890012"/>
                  <a:gd name="connsiteX2" fmla="*/ 872390 w 872390"/>
                  <a:gd name="connsiteY2" fmla="*/ 890012 h 890012"/>
                  <a:gd name="connsiteX3" fmla="*/ 34046 w 872390"/>
                  <a:gd name="connsiteY3" fmla="*/ 885205 h 890012"/>
                  <a:gd name="connsiteX0" fmla="*/ 34046 w 2082816"/>
                  <a:gd name="connsiteY0" fmla="*/ 885205 h 890012"/>
                  <a:gd name="connsiteX1" fmla="*/ 0 w 2082816"/>
                  <a:gd name="connsiteY1" fmla="*/ 0 h 890012"/>
                  <a:gd name="connsiteX2" fmla="*/ 872390 w 2082816"/>
                  <a:gd name="connsiteY2" fmla="*/ 890012 h 890012"/>
                  <a:gd name="connsiteX3" fmla="*/ 34046 w 2082816"/>
                  <a:gd name="connsiteY3" fmla="*/ 885205 h 890012"/>
                  <a:gd name="connsiteX0" fmla="*/ 34046 w 2098063"/>
                  <a:gd name="connsiteY0" fmla="*/ 976490 h 981297"/>
                  <a:gd name="connsiteX1" fmla="*/ 0 w 2098063"/>
                  <a:gd name="connsiteY1" fmla="*/ 91285 h 981297"/>
                  <a:gd name="connsiteX2" fmla="*/ 872390 w 2098063"/>
                  <a:gd name="connsiteY2" fmla="*/ 981297 h 981297"/>
                  <a:gd name="connsiteX3" fmla="*/ 34046 w 2098063"/>
                  <a:gd name="connsiteY3" fmla="*/ 976490 h 981297"/>
                  <a:gd name="connsiteX0" fmla="*/ 34046 w 2053915"/>
                  <a:gd name="connsiteY0" fmla="*/ 908736 h 925726"/>
                  <a:gd name="connsiteX1" fmla="*/ 0 w 2053915"/>
                  <a:gd name="connsiteY1" fmla="*/ 23531 h 925726"/>
                  <a:gd name="connsiteX2" fmla="*/ 872390 w 2053915"/>
                  <a:gd name="connsiteY2" fmla="*/ 913543 h 925726"/>
                  <a:gd name="connsiteX3" fmla="*/ 34046 w 2053915"/>
                  <a:gd name="connsiteY3" fmla="*/ 908736 h 925726"/>
                  <a:gd name="connsiteX0" fmla="*/ 154678 w 2053915"/>
                  <a:gd name="connsiteY0" fmla="*/ 908736 h 925726"/>
                  <a:gd name="connsiteX1" fmla="*/ 0 w 2053915"/>
                  <a:gd name="connsiteY1" fmla="*/ 23531 h 925726"/>
                  <a:gd name="connsiteX2" fmla="*/ 872390 w 2053915"/>
                  <a:gd name="connsiteY2" fmla="*/ 913543 h 925726"/>
                  <a:gd name="connsiteX3" fmla="*/ 154678 w 2053915"/>
                  <a:gd name="connsiteY3" fmla="*/ 908736 h 925726"/>
                  <a:gd name="connsiteX0" fmla="*/ 154678 w 2025533"/>
                  <a:gd name="connsiteY0" fmla="*/ 904331 h 998160"/>
                  <a:gd name="connsiteX1" fmla="*/ 0 w 2025533"/>
                  <a:gd name="connsiteY1" fmla="*/ 19126 h 998160"/>
                  <a:gd name="connsiteX2" fmla="*/ 872390 w 2025533"/>
                  <a:gd name="connsiteY2" fmla="*/ 909138 h 998160"/>
                  <a:gd name="connsiteX3" fmla="*/ 154678 w 2025533"/>
                  <a:gd name="connsiteY3" fmla="*/ 904331 h 998160"/>
                  <a:gd name="connsiteX0" fmla="*/ 154678 w 2110153"/>
                  <a:gd name="connsiteY0" fmla="*/ 887407 h 988163"/>
                  <a:gd name="connsiteX1" fmla="*/ 0 w 2110153"/>
                  <a:gd name="connsiteY1" fmla="*/ 2202 h 988163"/>
                  <a:gd name="connsiteX2" fmla="*/ 872390 w 2110153"/>
                  <a:gd name="connsiteY2" fmla="*/ 892214 h 988163"/>
                  <a:gd name="connsiteX3" fmla="*/ 154678 w 2110153"/>
                  <a:gd name="connsiteY3" fmla="*/ 887407 h 988163"/>
                  <a:gd name="connsiteX0" fmla="*/ 154678 w 2132183"/>
                  <a:gd name="connsiteY0" fmla="*/ 887795 h 926900"/>
                  <a:gd name="connsiteX1" fmla="*/ 0 w 2132183"/>
                  <a:gd name="connsiteY1" fmla="*/ 2590 h 926900"/>
                  <a:gd name="connsiteX2" fmla="*/ 872390 w 2132183"/>
                  <a:gd name="connsiteY2" fmla="*/ 892602 h 926900"/>
                  <a:gd name="connsiteX3" fmla="*/ 154678 w 2132183"/>
                  <a:gd name="connsiteY3" fmla="*/ 887795 h 926900"/>
                  <a:gd name="connsiteX0" fmla="*/ 360461 w 2132183"/>
                  <a:gd name="connsiteY0" fmla="*/ 887795 h 926900"/>
                  <a:gd name="connsiteX1" fmla="*/ 0 w 2132183"/>
                  <a:gd name="connsiteY1" fmla="*/ 2590 h 926900"/>
                  <a:gd name="connsiteX2" fmla="*/ 872390 w 2132183"/>
                  <a:gd name="connsiteY2" fmla="*/ 892602 h 926900"/>
                  <a:gd name="connsiteX3" fmla="*/ 360461 w 2132183"/>
                  <a:gd name="connsiteY3" fmla="*/ 887795 h 926900"/>
                  <a:gd name="connsiteX0" fmla="*/ 360461 w 2141130"/>
                  <a:gd name="connsiteY0" fmla="*/ 885682 h 890489"/>
                  <a:gd name="connsiteX1" fmla="*/ 0 w 2141130"/>
                  <a:gd name="connsiteY1" fmla="*/ 477 h 890489"/>
                  <a:gd name="connsiteX2" fmla="*/ 2128028 w 2141130"/>
                  <a:gd name="connsiteY2" fmla="*/ 763617 h 890489"/>
                  <a:gd name="connsiteX3" fmla="*/ 872390 w 2141130"/>
                  <a:gd name="connsiteY3" fmla="*/ 890489 h 890489"/>
                  <a:gd name="connsiteX4" fmla="*/ 360461 w 2141130"/>
                  <a:gd name="connsiteY4" fmla="*/ 885682 h 890489"/>
                  <a:gd name="connsiteX0" fmla="*/ 360461 w 2132557"/>
                  <a:gd name="connsiteY0" fmla="*/ 885788 h 920111"/>
                  <a:gd name="connsiteX1" fmla="*/ 0 w 2132557"/>
                  <a:gd name="connsiteY1" fmla="*/ 583 h 920111"/>
                  <a:gd name="connsiteX2" fmla="*/ 2128028 w 2132557"/>
                  <a:gd name="connsiteY2" fmla="*/ 763723 h 920111"/>
                  <a:gd name="connsiteX3" fmla="*/ 872390 w 2132557"/>
                  <a:gd name="connsiteY3" fmla="*/ 890595 h 920111"/>
                  <a:gd name="connsiteX4" fmla="*/ 360461 w 2132557"/>
                  <a:gd name="connsiteY4" fmla="*/ 885788 h 920111"/>
                  <a:gd name="connsiteX0" fmla="*/ 360461 w 2196173"/>
                  <a:gd name="connsiteY0" fmla="*/ 885805 h 911802"/>
                  <a:gd name="connsiteX1" fmla="*/ 0 w 2196173"/>
                  <a:gd name="connsiteY1" fmla="*/ 600 h 911802"/>
                  <a:gd name="connsiteX2" fmla="*/ 2191892 w 2196173"/>
                  <a:gd name="connsiteY2" fmla="*/ 747903 h 911802"/>
                  <a:gd name="connsiteX3" fmla="*/ 872390 w 2196173"/>
                  <a:gd name="connsiteY3" fmla="*/ 890612 h 911802"/>
                  <a:gd name="connsiteX4" fmla="*/ 360461 w 2196173"/>
                  <a:gd name="connsiteY4" fmla="*/ 885805 h 911802"/>
                  <a:gd name="connsiteX0" fmla="*/ 360461 w 2204340"/>
                  <a:gd name="connsiteY0" fmla="*/ 885968 h 956528"/>
                  <a:gd name="connsiteX1" fmla="*/ 0 w 2204340"/>
                  <a:gd name="connsiteY1" fmla="*/ 763 h 956528"/>
                  <a:gd name="connsiteX2" fmla="*/ 2191892 w 2204340"/>
                  <a:gd name="connsiteY2" fmla="*/ 748066 h 956528"/>
                  <a:gd name="connsiteX3" fmla="*/ 872390 w 2204340"/>
                  <a:gd name="connsiteY3" fmla="*/ 890775 h 956528"/>
                  <a:gd name="connsiteX4" fmla="*/ 360461 w 2204340"/>
                  <a:gd name="connsiteY4" fmla="*/ 885968 h 956528"/>
                  <a:gd name="connsiteX0" fmla="*/ 360461 w 2194305"/>
                  <a:gd name="connsiteY0" fmla="*/ 886015 h 966547"/>
                  <a:gd name="connsiteX1" fmla="*/ 0 w 2194305"/>
                  <a:gd name="connsiteY1" fmla="*/ 810 h 966547"/>
                  <a:gd name="connsiteX2" fmla="*/ 2191892 w 2194305"/>
                  <a:gd name="connsiteY2" fmla="*/ 748113 h 966547"/>
                  <a:gd name="connsiteX3" fmla="*/ 872390 w 2194305"/>
                  <a:gd name="connsiteY3" fmla="*/ 890822 h 966547"/>
                  <a:gd name="connsiteX4" fmla="*/ 360461 w 2194305"/>
                  <a:gd name="connsiteY4" fmla="*/ 886015 h 966547"/>
                  <a:gd name="connsiteX0" fmla="*/ 360461 w 2192934"/>
                  <a:gd name="connsiteY0" fmla="*/ 885845 h 924084"/>
                  <a:gd name="connsiteX1" fmla="*/ 0 w 2192934"/>
                  <a:gd name="connsiteY1" fmla="*/ 640 h 924084"/>
                  <a:gd name="connsiteX2" fmla="*/ 2191892 w 2192934"/>
                  <a:gd name="connsiteY2" fmla="*/ 747943 h 924084"/>
                  <a:gd name="connsiteX3" fmla="*/ 872390 w 2192934"/>
                  <a:gd name="connsiteY3" fmla="*/ 890652 h 924084"/>
                  <a:gd name="connsiteX4" fmla="*/ 360461 w 2192934"/>
                  <a:gd name="connsiteY4" fmla="*/ 885845 h 924084"/>
                  <a:gd name="connsiteX0" fmla="*/ 360461 w 2193184"/>
                  <a:gd name="connsiteY0" fmla="*/ 885845 h 924084"/>
                  <a:gd name="connsiteX1" fmla="*/ 0 w 2193184"/>
                  <a:gd name="connsiteY1" fmla="*/ 640 h 924084"/>
                  <a:gd name="connsiteX2" fmla="*/ 2191892 w 2193184"/>
                  <a:gd name="connsiteY2" fmla="*/ 747943 h 924084"/>
                  <a:gd name="connsiteX3" fmla="*/ 872390 w 2193184"/>
                  <a:gd name="connsiteY3" fmla="*/ 890652 h 924084"/>
                  <a:gd name="connsiteX4" fmla="*/ 360461 w 2193184"/>
                  <a:gd name="connsiteY4" fmla="*/ 885845 h 924084"/>
                  <a:gd name="connsiteX0" fmla="*/ 360461 w 2193184"/>
                  <a:gd name="connsiteY0" fmla="*/ 885845 h 924084"/>
                  <a:gd name="connsiteX1" fmla="*/ 0 w 2193184"/>
                  <a:gd name="connsiteY1" fmla="*/ 640 h 924084"/>
                  <a:gd name="connsiteX2" fmla="*/ 2191892 w 2193184"/>
                  <a:gd name="connsiteY2" fmla="*/ 747943 h 924084"/>
                  <a:gd name="connsiteX3" fmla="*/ 872390 w 2193184"/>
                  <a:gd name="connsiteY3" fmla="*/ 890652 h 924084"/>
                  <a:gd name="connsiteX4" fmla="*/ 360461 w 2193184"/>
                  <a:gd name="connsiteY4" fmla="*/ 885845 h 924084"/>
                  <a:gd name="connsiteX0" fmla="*/ 360461 w 2193616"/>
                  <a:gd name="connsiteY0" fmla="*/ 885845 h 938869"/>
                  <a:gd name="connsiteX1" fmla="*/ 0 w 2193616"/>
                  <a:gd name="connsiteY1" fmla="*/ 640 h 938869"/>
                  <a:gd name="connsiteX2" fmla="*/ 2191892 w 2193616"/>
                  <a:gd name="connsiteY2" fmla="*/ 747943 h 938869"/>
                  <a:gd name="connsiteX3" fmla="*/ 360461 w 2193616"/>
                  <a:gd name="connsiteY3" fmla="*/ 885845 h 938869"/>
                  <a:gd name="connsiteX0" fmla="*/ 360461 w 2192634"/>
                  <a:gd name="connsiteY0" fmla="*/ 885856 h 980581"/>
                  <a:gd name="connsiteX1" fmla="*/ 0 w 2192634"/>
                  <a:gd name="connsiteY1" fmla="*/ 651 h 980581"/>
                  <a:gd name="connsiteX2" fmla="*/ 2191892 w 2192634"/>
                  <a:gd name="connsiteY2" fmla="*/ 747954 h 980581"/>
                  <a:gd name="connsiteX3" fmla="*/ 360461 w 2192634"/>
                  <a:gd name="connsiteY3" fmla="*/ 885856 h 980581"/>
                  <a:gd name="connsiteX0" fmla="*/ 516576 w 2195706"/>
                  <a:gd name="connsiteY0" fmla="*/ 885698 h 938722"/>
                  <a:gd name="connsiteX1" fmla="*/ 0 w 2195706"/>
                  <a:gd name="connsiteY1" fmla="*/ 490 h 938722"/>
                  <a:gd name="connsiteX2" fmla="*/ 2191892 w 2195706"/>
                  <a:gd name="connsiteY2" fmla="*/ 747793 h 938722"/>
                  <a:gd name="connsiteX3" fmla="*/ 516576 w 2195706"/>
                  <a:gd name="connsiteY3" fmla="*/ 885698 h 938722"/>
                  <a:gd name="connsiteX0" fmla="*/ 516576 w 2195706"/>
                  <a:gd name="connsiteY0" fmla="*/ 743269 h 792089"/>
                  <a:gd name="connsiteX1" fmla="*/ 0 w 2195706"/>
                  <a:gd name="connsiteY1" fmla="*/ 602 h 792089"/>
                  <a:gd name="connsiteX2" fmla="*/ 2191892 w 2195706"/>
                  <a:gd name="connsiteY2" fmla="*/ 605364 h 792089"/>
                  <a:gd name="connsiteX3" fmla="*/ 516576 w 2195706"/>
                  <a:gd name="connsiteY3" fmla="*/ 743269 h 792089"/>
                  <a:gd name="connsiteX0" fmla="*/ 410139 w 2194177"/>
                  <a:gd name="connsiteY0" fmla="*/ 759113 h 805514"/>
                  <a:gd name="connsiteX1" fmla="*/ 0 w 2194177"/>
                  <a:gd name="connsiteY1" fmla="*/ 604 h 805514"/>
                  <a:gd name="connsiteX2" fmla="*/ 2191892 w 2194177"/>
                  <a:gd name="connsiteY2" fmla="*/ 605366 h 805514"/>
                  <a:gd name="connsiteX3" fmla="*/ 410139 w 2194177"/>
                  <a:gd name="connsiteY3" fmla="*/ 759113 h 805514"/>
                  <a:gd name="connsiteX0" fmla="*/ 410139 w 2192112"/>
                  <a:gd name="connsiteY0" fmla="*/ 759223 h 820409"/>
                  <a:gd name="connsiteX1" fmla="*/ 0 w 2192112"/>
                  <a:gd name="connsiteY1" fmla="*/ 714 h 820409"/>
                  <a:gd name="connsiteX2" fmla="*/ 2191892 w 2192112"/>
                  <a:gd name="connsiteY2" fmla="*/ 605476 h 820409"/>
                  <a:gd name="connsiteX3" fmla="*/ 410139 w 2192112"/>
                  <a:gd name="connsiteY3" fmla="*/ 759223 h 820409"/>
                  <a:gd name="connsiteX0" fmla="*/ 410139 w 2191892"/>
                  <a:gd name="connsiteY0" fmla="*/ 761016 h 822202"/>
                  <a:gd name="connsiteX1" fmla="*/ 0 w 2191892"/>
                  <a:gd name="connsiteY1" fmla="*/ 2507 h 822202"/>
                  <a:gd name="connsiteX2" fmla="*/ 2191892 w 2191892"/>
                  <a:gd name="connsiteY2" fmla="*/ 607269 h 822202"/>
                  <a:gd name="connsiteX3" fmla="*/ 410139 w 2191892"/>
                  <a:gd name="connsiteY3" fmla="*/ 761016 h 822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1892" h="822202">
                    <a:moveTo>
                      <a:pt x="410139" y="761016"/>
                    </a:moveTo>
                    <a:lnTo>
                      <a:pt x="0" y="2507"/>
                    </a:lnTo>
                    <a:cubicBezTo>
                      <a:pt x="294595" y="-17837"/>
                      <a:pt x="2052576" y="76984"/>
                      <a:pt x="2191892" y="607269"/>
                    </a:cubicBezTo>
                    <a:cubicBezTo>
                      <a:pt x="2168001" y="812877"/>
                      <a:pt x="775454" y="885566"/>
                      <a:pt x="410139" y="7610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99" name="正方形/長方形 1398">
                <a:extLst>
                  <a:ext uri="{FF2B5EF4-FFF2-40B4-BE49-F238E27FC236}">
                    <a16:creationId xmlns:a16="http://schemas.microsoft.com/office/drawing/2014/main" id="{579371E3-C83B-4E2C-0651-8C230D2D9003}"/>
                  </a:ext>
                </a:extLst>
              </p:cNvPr>
              <p:cNvSpPr/>
              <p:nvPr/>
            </p:nvSpPr>
            <p:spPr>
              <a:xfrm flipH="1">
                <a:off x="3701010" y="3913909"/>
                <a:ext cx="59782" cy="76725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60" name="フリーフォーム: 図形 1359">
              <a:extLst>
                <a:ext uri="{FF2B5EF4-FFF2-40B4-BE49-F238E27FC236}">
                  <a16:creationId xmlns:a16="http://schemas.microsoft.com/office/drawing/2014/main" id="{5039BD03-E0FE-4E5A-763F-984DC6E34A65}"/>
                </a:ext>
              </a:extLst>
            </p:cNvPr>
            <p:cNvSpPr/>
            <p:nvPr/>
          </p:nvSpPr>
          <p:spPr bwMode="auto">
            <a:xfrm rot="18900000">
              <a:off x="5615515" y="3925785"/>
              <a:ext cx="571493" cy="767928"/>
            </a:xfrm>
            <a:custGeom>
              <a:avLst/>
              <a:gdLst>
                <a:gd name="connsiteX0" fmla="*/ 453735 w 796472"/>
                <a:gd name="connsiteY0" fmla="*/ 8788 h 1070237"/>
                <a:gd name="connsiteX1" fmla="*/ 432519 w 796472"/>
                <a:gd name="connsiteY1" fmla="*/ 0 h 1070237"/>
                <a:gd name="connsiteX2" fmla="*/ 312507 w 796472"/>
                <a:gd name="connsiteY2" fmla="*/ 0 h 1070237"/>
                <a:gd name="connsiteX3" fmla="*/ 282503 w 796472"/>
                <a:gd name="connsiteY3" fmla="*/ 30004 h 1070237"/>
                <a:gd name="connsiteX4" fmla="*/ 282503 w 796472"/>
                <a:gd name="connsiteY4" fmla="*/ 326853 h 1070237"/>
                <a:gd name="connsiteX5" fmla="*/ 269565 w 796472"/>
                <a:gd name="connsiteY5" fmla="*/ 332889 h 1070237"/>
                <a:gd name="connsiteX6" fmla="*/ 191922 w 796472"/>
                <a:gd name="connsiteY6" fmla="*/ 493816 h 1070237"/>
                <a:gd name="connsiteX7" fmla="*/ 195136 w 796472"/>
                <a:gd name="connsiteY7" fmla="*/ 513567 h 1070237"/>
                <a:gd name="connsiteX8" fmla="*/ 19153 w 796472"/>
                <a:gd name="connsiteY8" fmla="*/ 689550 h 1070237"/>
                <a:gd name="connsiteX9" fmla="*/ 19154 w 796472"/>
                <a:gd name="connsiteY9" fmla="*/ 782034 h 1070237"/>
                <a:gd name="connsiteX10" fmla="*/ 111638 w 796472"/>
                <a:gd name="connsiteY10" fmla="*/ 782035 h 1070237"/>
                <a:gd name="connsiteX11" fmla="*/ 232820 w 796472"/>
                <a:gd name="connsiteY11" fmla="*/ 660852 h 1070237"/>
                <a:gd name="connsiteX12" fmla="*/ 234013 w 796472"/>
                <a:gd name="connsiteY12" fmla="*/ 665303 h 1070237"/>
                <a:gd name="connsiteX13" fmla="*/ 234013 w 796472"/>
                <a:gd name="connsiteY13" fmla="*/ 967729 h 1070237"/>
                <a:gd name="connsiteX14" fmla="*/ 290044 w 796472"/>
                <a:gd name="connsiteY14" fmla="*/ 1023760 h 1070237"/>
                <a:gd name="connsiteX15" fmla="*/ 346074 w 796472"/>
                <a:gd name="connsiteY15" fmla="*/ 967729 h 1070237"/>
                <a:gd name="connsiteX16" fmla="*/ 346074 w 796472"/>
                <a:gd name="connsiteY16" fmla="*/ 680712 h 1070237"/>
                <a:gd name="connsiteX17" fmla="*/ 360428 w 796472"/>
                <a:gd name="connsiteY17" fmla="*/ 676865 h 1070237"/>
                <a:gd name="connsiteX18" fmla="*/ 454700 w 796472"/>
                <a:gd name="connsiteY18" fmla="*/ 1028695 h 1070237"/>
                <a:gd name="connsiteX19" fmla="*/ 523323 w 796472"/>
                <a:gd name="connsiteY19" fmla="*/ 1068314 h 1070237"/>
                <a:gd name="connsiteX20" fmla="*/ 562942 w 796472"/>
                <a:gd name="connsiteY20" fmla="*/ 999692 h 1070237"/>
                <a:gd name="connsiteX21" fmla="*/ 468670 w 796472"/>
                <a:gd name="connsiteY21" fmla="*/ 647862 h 1070237"/>
                <a:gd name="connsiteX22" fmla="*/ 477276 w 796472"/>
                <a:gd name="connsiteY22" fmla="*/ 645556 h 1070237"/>
                <a:gd name="connsiteX23" fmla="*/ 616166 w 796472"/>
                <a:gd name="connsiteY23" fmla="*/ 886119 h 1070237"/>
                <a:gd name="connsiteX24" fmla="*/ 692704 w 796472"/>
                <a:gd name="connsiteY24" fmla="*/ 906628 h 1070237"/>
                <a:gd name="connsiteX25" fmla="*/ 713213 w 796472"/>
                <a:gd name="connsiteY25" fmla="*/ 830089 h 1070237"/>
                <a:gd name="connsiteX26" fmla="*/ 589336 w 796472"/>
                <a:gd name="connsiteY26" fmla="*/ 615530 h 1070237"/>
                <a:gd name="connsiteX27" fmla="*/ 601261 w 796472"/>
                <a:gd name="connsiteY27" fmla="*/ 612335 h 1070237"/>
                <a:gd name="connsiteX28" fmla="*/ 716346 w 796472"/>
                <a:gd name="connsiteY28" fmla="*/ 727420 h 1070237"/>
                <a:gd name="connsiteX29" fmla="*/ 782725 w 796472"/>
                <a:gd name="connsiteY29" fmla="*/ 727420 h 1070237"/>
                <a:gd name="connsiteX30" fmla="*/ 782725 w 796472"/>
                <a:gd name="connsiteY30" fmla="*/ 661041 h 1070237"/>
                <a:gd name="connsiteX31" fmla="*/ 592096 w 796472"/>
                <a:gd name="connsiteY31" fmla="*/ 470412 h 1070237"/>
                <a:gd name="connsiteX32" fmla="*/ 580709 w 796472"/>
                <a:gd name="connsiteY32" fmla="*/ 427917 h 1070237"/>
                <a:gd name="connsiteX33" fmla="*/ 495234 w 796472"/>
                <a:gd name="connsiteY33" fmla="*/ 316524 h 1070237"/>
                <a:gd name="connsiteX34" fmla="*/ 462523 w 796472"/>
                <a:gd name="connsiteY34" fmla="*/ 305268 h 1070237"/>
                <a:gd name="connsiteX35" fmla="*/ 462523 w 796472"/>
                <a:gd name="connsiteY35" fmla="*/ 30004 h 1070237"/>
                <a:gd name="connsiteX36" fmla="*/ 453735 w 796472"/>
                <a:gd name="connsiteY36" fmla="*/ 8788 h 107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96472" h="1070237">
                  <a:moveTo>
                    <a:pt x="453735" y="8788"/>
                  </a:moveTo>
                  <a:cubicBezTo>
                    <a:pt x="448306" y="3358"/>
                    <a:pt x="440805" y="0"/>
                    <a:pt x="432519" y="0"/>
                  </a:cubicBezTo>
                  <a:lnTo>
                    <a:pt x="312507" y="0"/>
                  </a:lnTo>
                  <a:cubicBezTo>
                    <a:pt x="295936" y="0"/>
                    <a:pt x="282503" y="13433"/>
                    <a:pt x="282503" y="30004"/>
                  </a:cubicBezTo>
                  <a:lnTo>
                    <a:pt x="282503" y="326853"/>
                  </a:lnTo>
                  <a:lnTo>
                    <a:pt x="269565" y="332889"/>
                  </a:lnTo>
                  <a:cubicBezTo>
                    <a:pt x="218162" y="369029"/>
                    <a:pt x="188087" y="429935"/>
                    <a:pt x="191922" y="493816"/>
                  </a:cubicBezTo>
                  <a:lnTo>
                    <a:pt x="195136" y="513567"/>
                  </a:lnTo>
                  <a:lnTo>
                    <a:pt x="19153" y="689550"/>
                  </a:lnTo>
                  <a:cubicBezTo>
                    <a:pt x="-6385" y="715089"/>
                    <a:pt x="-6385" y="756495"/>
                    <a:pt x="19154" y="782034"/>
                  </a:cubicBezTo>
                  <a:cubicBezTo>
                    <a:pt x="44692" y="807573"/>
                    <a:pt x="86099" y="807573"/>
                    <a:pt x="111638" y="782035"/>
                  </a:cubicBezTo>
                  <a:lnTo>
                    <a:pt x="232820" y="660852"/>
                  </a:lnTo>
                  <a:lnTo>
                    <a:pt x="234013" y="665303"/>
                  </a:lnTo>
                  <a:lnTo>
                    <a:pt x="234013" y="967729"/>
                  </a:lnTo>
                  <a:cubicBezTo>
                    <a:pt x="234013" y="998673"/>
                    <a:pt x="259099" y="1023760"/>
                    <a:pt x="290044" y="1023760"/>
                  </a:cubicBezTo>
                  <a:cubicBezTo>
                    <a:pt x="320988" y="1023759"/>
                    <a:pt x="346074" y="998674"/>
                    <a:pt x="346074" y="967729"/>
                  </a:cubicBezTo>
                  <a:lnTo>
                    <a:pt x="346074" y="680712"/>
                  </a:lnTo>
                  <a:lnTo>
                    <a:pt x="360428" y="676865"/>
                  </a:lnTo>
                  <a:lnTo>
                    <a:pt x="454700" y="1028695"/>
                  </a:lnTo>
                  <a:cubicBezTo>
                    <a:pt x="462709" y="1058585"/>
                    <a:pt x="493433" y="1076323"/>
                    <a:pt x="523323" y="1068314"/>
                  </a:cubicBezTo>
                  <a:cubicBezTo>
                    <a:pt x="553213" y="1060306"/>
                    <a:pt x="570951" y="1029582"/>
                    <a:pt x="562942" y="999692"/>
                  </a:cubicBezTo>
                  <a:lnTo>
                    <a:pt x="468670" y="647862"/>
                  </a:lnTo>
                  <a:lnTo>
                    <a:pt x="477276" y="645556"/>
                  </a:lnTo>
                  <a:lnTo>
                    <a:pt x="616166" y="886119"/>
                  </a:lnTo>
                  <a:cubicBezTo>
                    <a:pt x="631638" y="912918"/>
                    <a:pt x="665905" y="922100"/>
                    <a:pt x="692704" y="906628"/>
                  </a:cubicBezTo>
                  <a:cubicBezTo>
                    <a:pt x="719503" y="891156"/>
                    <a:pt x="728684" y="856887"/>
                    <a:pt x="713213" y="830089"/>
                  </a:cubicBezTo>
                  <a:lnTo>
                    <a:pt x="589336" y="615530"/>
                  </a:lnTo>
                  <a:lnTo>
                    <a:pt x="601261" y="612335"/>
                  </a:lnTo>
                  <a:lnTo>
                    <a:pt x="716346" y="727420"/>
                  </a:lnTo>
                  <a:cubicBezTo>
                    <a:pt x="734676" y="745750"/>
                    <a:pt x="764395" y="745750"/>
                    <a:pt x="782725" y="727420"/>
                  </a:cubicBezTo>
                  <a:cubicBezTo>
                    <a:pt x="801055" y="709090"/>
                    <a:pt x="801055" y="679370"/>
                    <a:pt x="782725" y="661041"/>
                  </a:cubicBezTo>
                  <a:lnTo>
                    <a:pt x="592096" y="470412"/>
                  </a:lnTo>
                  <a:lnTo>
                    <a:pt x="580709" y="427917"/>
                  </a:lnTo>
                  <a:cubicBezTo>
                    <a:pt x="567598" y="378985"/>
                    <a:pt x="535894" y="339999"/>
                    <a:pt x="495234" y="316524"/>
                  </a:cubicBezTo>
                  <a:lnTo>
                    <a:pt x="462523" y="305268"/>
                  </a:lnTo>
                  <a:lnTo>
                    <a:pt x="462523" y="30004"/>
                  </a:lnTo>
                  <a:cubicBezTo>
                    <a:pt x="462523" y="21719"/>
                    <a:pt x="459165" y="14217"/>
                    <a:pt x="453735" y="878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361" name="グループ化 1360">
              <a:extLst>
                <a:ext uri="{FF2B5EF4-FFF2-40B4-BE49-F238E27FC236}">
                  <a16:creationId xmlns:a16="http://schemas.microsoft.com/office/drawing/2014/main" id="{A8BA966F-0038-EEA8-1E98-3606BC60EF85}"/>
                </a:ext>
              </a:extLst>
            </p:cNvPr>
            <p:cNvGrpSpPr/>
            <p:nvPr/>
          </p:nvGrpSpPr>
          <p:grpSpPr>
            <a:xfrm rot="1244080">
              <a:off x="4882240" y="5127236"/>
              <a:ext cx="562889" cy="432165"/>
              <a:chOff x="3890569" y="4905122"/>
              <a:chExt cx="562889" cy="432165"/>
            </a:xfrm>
          </p:grpSpPr>
          <p:sp>
            <p:nvSpPr>
              <p:cNvPr id="1395" name="フリーフォーム: 図形 1394">
                <a:extLst>
                  <a:ext uri="{FF2B5EF4-FFF2-40B4-BE49-F238E27FC236}">
                    <a16:creationId xmlns:a16="http://schemas.microsoft.com/office/drawing/2014/main" id="{76A9D043-16C7-D4B5-BF51-96D06D74F4D9}"/>
                  </a:ext>
                </a:extLst>
              </p:cNvPr>
              <p:cNvSpPr/>
              <p:nvPr/>
            </p:nvSpPr>
            <p:spPr bwMode="auto">
              <a:xfrm rot="20241421" flipH="1">
                <a:off x="3890569" y="4905122"/>
                <a:ext cx="434050" cy="432165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432165">
                    <a:moveTo>
                      <a:pt x="267288" y="0"/>
                    </a:moveTo>
                    <a:lnTo>
                      <a:pt x="267288" y="273752"/>
                    </a:lnTo>
                    <a:lnTo>
                      <a:pt x="82301" y="273752"/>
                    </a:lnTo>
                    <a:cubicBezTo>
                      <a:pt x="36848" y="273752"/>
                      <a:pt x="0" y="309214"/>
                      <a:pt x="0" y="352958"/>
                    </a:cubicBezTo>
                    <a:lnTo>
                      <a:pt x="0" y="404924"/>
                    </a:lnTo>
                    <a:cubicBezTo>
                      <a:pt x="0" y="419970"/>
                      <a:pt x="12672" y="432165"/>
                      <a:pt x="28305" y="432165"/>
                    </a:cubicBezTo>
                    <a:lnTo>
                      <a:pt x="385934" y="432165"/>
                    </a:lnTo>
                    <a:lnTo>
                      <a:pt x="405745" y="432165"/>
                    </a:lnTo>
                    <a:cubicBezTo>
                      <a:pt x="421378" y="432165"/>
                      <a:pt x="434050" y="419970"/>
                      <a:pt x="434050" y="404924"/>
                    </a:cubicBezTo>
                    <a:lnTo>
                      <a:pt x="425865" y="273752"/>
                    </a:lnTo>
                    <a:lnTo>
                      <a:pt x="425865" y="1"/>
                    </a:lnTo>
                    <a:lnTo>
                      <a:pt x="267288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96" name="フリーフォーム: 図形 1395">
                <a:extLst>
                  <a:ext uri="{FF2B5EF4-FFF2-40B4-BE49-F238E27FC236}">
                    <a16:creationId xmlns:a16="http://schemas.microsoft.com/office/drawing/2014/main" id="{A54ED75D-36AE-B5EA-0EDF-2B9047E1F444}"/>
                  </a:ext>
                </a:extLst>
              </p:cNvPr>
              <p:cNvSpPr/>
              <p:nvPr/>
            </p:nvSpPr>
            <p:spPr bwMode="auto">
              <a:xfrm rot="20241421" flipH="1">
                <a:off x="3964891" y="5283161"/>
                <a:ext cx="488567" cy="45719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362" name="フリーフォーム: 図形 1361">
              <a:extLst>
                <a:ext uri="{FF2B5EF4-FFF2-40B4-BE49-F238E27FC236}">
                  <a16:creationId xmlns:a16="http://schemas.microsoft.com/office/drawing/2014/main" id="{08A7D57B-37DA-8648-B91B-F4A92EE5054B}"/>
                </a:ext>
              </a:extLst>
            </p:cNvPr>
            <p:cNvSpPr/>
            <p:nvPr/>
          </p:nvSpPr>
          <p:spPr bwMode="auto">
            <a:xfrm rot="16200000" flipH="1">
              <a:off x="5340055" y="1080686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63" name="月 1362">
              <a:extLst>
                <a:ext uri="{FF2B5EF4-FFF2-40B4-BE49-F238E27FC236}">
                  <a16:creationId xmlns:a16="http://schemas.microsoft.com/office/drawing/2014/main" id="{BEEF8662-877F-B453-81C5-A261F498C7C3}"/>
                </a:ext>
              </a:extLst>
            </p:cNvPr>
            <p:cNvSpPr/>
            <p:nvPr/>
          </p:nvSpPr>
          <p:spPr>
            <a:xfrm rot="19800000" flipH="1">
              <a:off x="5520347" y="1191957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4" name="フリーフォーム: 図形 1363">
              <a:extLst>
                <a:ext uri="{FF2B5EF4-FFF2-40B4-BE49-F238E27FC236}">
                  <a16:creationId xmlns:a16="http://schemas.microsoft.com/office/drawing/2014/main" id="{D841CE08-EE82-504D-57D7-6037D32CF2D7}"/>
                </a:ext>
              </a:extLst>
            </p:cNvPr>
            <p:cNvSpPr/>
            <p:nvPr/>
          </p:nvSpPr>
          <p:spPr bwMode="auto">
            <a:xfrm rot="5400000">
              <a:off x="2776484" y="1080686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65" name="月 1364">
              <a:extLst>
                <a:ext uri="{FF2B5EF4-FFF2-40B4-BE49-F238E27FC236}">
                  <a16:creationId xmlns:a16="http://schemas.microsoft.com/office/drawing/2014/main" id="{B275A784-A1A3-E195-0C3E-E4E5C907DA70}"/>
                </a:ext>
              </a:extLst>
            </p:cNvPr>
            <p:cNvSpPr/>
            <p:nvPr/>
          </p:nvSpPr>
          <p:spPr>
            <a:xfrm rot="1800000">
              <a:off x="3627710" y="1191956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6" name="フリーフォーム: 図形 1365">
              <a:extLst>
                <a:ext uri="{FF2B5EF4-FFF2-40B4-BE49-F238E27FC236}">
                  <a16:creationId xmlns:a16="http://schemas.microsoft.com/office/drawing/2014/main" id="{25080C98-3A2B-5554-22DE-63BD082B0520}"/>
                </a:ext>
              </a:extLst>
            </p:cNvPr>
            <p:cNvSpPr/>
            <p:nvPr/>
          </p:nvSpPr>
          <p:spPr bwMode="auto">
            <a:xfrm>
              <a:off x="4617988" y="3149972"/>
              <a:ext cx="316773" cy="752462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67" name="楕円 1366">
              <a:extLst>
                <a:ext uri="{FF2B5EF4-FFF2-40B4-BE49-F238E27FC236}">
                  <a16:creationId xmlns:a16="http://schemas.microsoft.com/office/drawing/2014/main" id="{35A53AE2-20C7-FF80-0C27-CC82DFAE5F5D}"/>
                </a:ext>
              </a:extLst>
            </p:cNvPr>
            <p:cNvSpPr/>
            <p:nvPr/>
          </p:nvSpPr>
          <p:spPr bwMode="auto">
            <a:xfrm>
              <a:off x="3680696" y="112014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68" name="楕円 1367">
              <a:extLst>
                <a:ext uri="{FF2B5EF4-FFF2-40B4-BE49-F238E27FC236}">
                  <a16:creationId xmlns:a16="http://schemas.microsoft.com/office/drawing/2014/main" id="{DC078A5C-DA45-D311-4F60-538C7DCB801C}"/>
                </a:ext>
              </a:extLst>
            </p:cNvPr>
            <p:cNvSpPr/>
            <p:nvPr/>
          </p:nvSpPr>
          <p:spPr bwMode="auto">
            <a:xfrm>
              <a:off x="3991756" y="112014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69" name="楕円 1368">
              <a:extLst>
                <a:ext uri="{FF2B5EF4-FFF2-40B4-BE49-F238E27FC236}">
                  <a16:creationId xmlns:a16="http://schemas.microsoft.com/office/drawing/2014/main" id="{792C7469-4069-0617-F278-505DC7173BD4}"/>
                </a:ext>
              </a:extLst>
            </p:cNvPr>
            <p:cNvSpPr/>
            <p:nvPr/>
          </p:nvSpPr>
          <p:spPr bwMode="auto">
            <a:xfrm rot="20700000">
              <a:off x="3621843" y="2212713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70" name="楕円 1369">
              <a:extLst>
                <a:ext uri="{FF2B5EF4-FFF2-40B4-BE49-F238E27FC236}">
                  <a16:creationId xmlns:a16="http://schemas.microsoft.com/office/drawing/2014/main" id="{A8E247AF-7FBA-F047-5592-132CCECAADF5}"/>
                </a:ext>
              </a:extLst>
            </p:cNvPr>
            <p:cNvSpPr/>
            <p:nvPr/>
          </p:nvSpPr>
          <p:spPr bwMode="auto">
            <a:xfrm rot="900000" flipH="1">
              <a:off x="5482419" y="2212712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71" name="楕円 1370">
              <a:extLst>
                <a:ext uri="{FF2B5EF4-FFF2-40B4-BE49-F238E27FC236}">
                  <a16:creationId xmlns:a16="http://schemas.microsoft.com/office/drawing/2014/main" id="{A44EAEFD-A31E-1CF9-D1E4-8550CD99BF80}"/>
                </a:ext>
              </a:extLst>
            </p:cNvPr>
            <p:cNvSpPr/>
            <p:nvPr/>
          </p:nvSpPr>
          <p:spPr bwMode="auto">
            <a:xfrm>
              <a:off x="3768122" y="1363714"/>
              <a:ext cx="2016503" cy="201650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72" name="月 1371">
              <a:extLst>
                <a:ext uri="{FF2B5EF4-FFF2-40B4-BE49-F238E27FC236}">
                  <a16:creationId xmlns:a16="http://schemas.microsoft.com/office/drawing/2014/main" id="{664E636B-2E35-009D-479F-E4CCC62A977C}"/>
                </a:ext>
              </a:extLst>
            </p:cNvPr>
            <p:cNvSpPr/>
            <p:nvPr/>
          </p:nvSpPr>
          <p:spPr bwMode="auto">
            <a:xfrm rot="5400000">
              <a:off x="4132673" y="1628890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73" name="月 1372">
              <a:extLst>
                <a:ext uri="{FF2B5EF4-FFF2-40B4-BE49-F238E27FC236}">
                  <a16:creationId xmlns:a16="http://schemas.microsoft.com/office/drawing/2014/main" id="{E1D2C3DB-52DC-199C-AA73-429D78954D47}"/>
                </a:ext>
              </a:extLst>
            </p:cNvPr>
            <p:cNvSpPr/>
            <p:nvPr/>
          </p:nvSpPr>
          <p:spPr bwMode="auto">
            <a:xfrm rot="16200000" flipH="1">
              <a:off x="5255580" y="1628890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74" name="楕円 1373">
              <a:extLst>
                <a:ext uri="{FF2B5EF4-FFF2-40B4-BE49-F238E27FC236}">
                  <a16:creationId xmlns:a16="http://schemas.microsoft.com/office/drawing/2014/main" id="{57889455-FF80-2687-5E7A-984E7342FE3E}"/>
                </a:ext>
              </a:extLst>
            </p:cNvPr>
            <p:cNvSpPr/>
            <p:nvPr/>
          </p:nvSpPr>
          <p:spPr bwMode="auto">
            <a:xfrm>
              <a:off x="4676124" y="2814590"/>
              <a:ext cx="200499" cy="7928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75" name="楕円 1374">
              <a:extLst>
                <a:ext uri="{FF2B5EF4-FFF2-40B4-BE49-F238E27FC236}">
                  <a16:creationId xmlns:a16="http://schemas.microsoft.com/office/drawing/2014/main" id="{7691366C-158E-3630-D957-D88E30827AD8}"/>
                </a:ext>
              </a:extLst>
            </p:cNvPr>
            <p:cNvSpPr/>
            <p:nvPr/>
          </p:nvSpPr>
          <p:spPr bwMode="auto">
            <a:xfrm>
              <a:off x="3954549" y="2704488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76" name="楕円 1375">
              <a:extLst>
                <a:ext uri="{FF2B5EF4-FFF2-40B4-BE49-F238E27FC236}">
                  <a16:creationId xmlns:a16="http://schemas.microsoft.com/office/drawing/2014/main" id="{D9780A71-8C7A-B7C8-5F94-328CBC29134F}"/>
                </a:ext>
              </a:extLst>
            </p:cNvPr>
            <p:cNvSpPr/>
            <p:nvPr/>
          </p:nvSpPr>
          <p:spPr bwMode="auto">
            <a:xfrm>
              <a:off x="5273278" y="2704488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77" name="フリーフォーム: 図形 1376">
              <a:extLst>
                <a:ext uri="{FF2B5EF4-FFF2-40B4-BE49-F238E27FC236}">
                  <a16:creationId xmlns:a16="http://schemas.microsoft.com/office/drawing/2014/main" id="{889B9147-2C2D-D3A9-B8FC-E27253379400}"/>
                </a:ext>
              </a:extLst>
            </p:cNvPr>
            <p:cNvSpPr/>
            <p:nvPr/>
          </p:nvSpPr>
          <p:spPr>
            <a:xfrm rot="3179454">
              <a:off x="4324789" y="870878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8" name="フリーフォーム: 図形 1377">
              <a:extLst>
                <a:ext uri="{FF2B5EF4-FFF2-40B4-BE49-F238E27FC236}">
                  <a16:creationId xmlns:a16="http://schemas.microsoft.com/office/drawing/2014/main" id="{D5C70341-2E6F-4C68-FF0C-CAD0E27804BD}"/>
                </a:ext>
              </a:extLst>
            </p:cNvPr>
            <p:cNvSpPr/>
            <p:nvPr/>
          </p:nvSpPr>
          <p:spPr>
            <a:xfrm rot="18420546" flipH="1">
              <a:off x="4728649" y="870877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379" name="グループ化 1378">
              <a:extLst>
                <a:ext uri="{FF2B5EF4-FFF2-40B4-BE49-F238E27FC236}">
                  <a16:creationId xmlns:a16="http://schemas.microsoft.com/office/drawing/2014/main" id="{BDFB73AB-404D-FC17-1E7B-F9E955077C81}"/>
                </a:ext>
              </a:extLst>
            </p:cNvPr>
            <p:cNvGrpSpPr/>
            <p:nvPr/>
          </p:nvGrpSpPr>
          <p:grpSpPr>
            <a:xfrm rot="20355920" flipH="1">
              <a:off x="4155126" y="5127235"/>
              <a:ext cx="562889" cy="432165"/>
              <a:chOff x="3890569" y="4905122"/>
              <a:chExt cx="562889" cy="432165"/>
            </a:xfrm>
          </p:grpSpPr>
          <p:sp>
            <p:nvSpPr>
              <p:cNvPr id="1393" name="フリーフォーム: 図形 1392">
                <a:extLst>
                  <a:ext uri="{FF2B5EF4-FFF2-40B4-BE49-F238E27FC236}">
                    <a16:creationId xmlns:a16="http://schemas.microsoft.com/office/drawing/2014/main" id="{4E16183D-657D-DF4C-87FD-B8CEA1313A5E}"/>
                  </a:ext>
                </a:extLst>
              </p:cNvPr>
              <p:cNvSpPr/>
              <p:nvPr/>
            </p:nvSpPr>
            <p:spPr bwMode="auto">
              <a:xfrm rot="20241421" flipH="1">
                <a:off x="3890569" y="4905122"/>
                <a:ext cx="434050" cy="432165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432165">
                    <a:moveTo>
                      <a:pt x="267288" y="0"/>
                    </a:moveTo>
                    <a:lnTo>
                      <a:pt x="267288" y="273752"/>
                    </a:lnTo>
                    <a:lnTo>
                      <a:pt x="82301" y="273752"/>
                    </a:lnTo>
                    <a:cubicBezTo>
                      <a:pt x="36848" y="273752"/>
                      <a:pt x="0" y="309214"/>
                      <a:pt x="0" y="352958"/>
                    </a:cubicBezTo>
                    <a:lnTo>
                      <a:pt x="0" y="404924"/>
                    </a:lnTo>
                    <a:cubicBezTo>
                      <a:pt x="0" y="419970"/>
                      <a:pt x="12672" y="432165"/>
                      <a:pt x="28305" y="432165"/>
                    </a:cubicBezTo>
                    <a:lnTo>
                      <a:pt x="385934" y="432165"/>
                    </a:lnTo>
                    <a:lnTo>
                      <a:pt x="405745" y="432165"/>
                    </a:lnTo>
                    <a:cubicBezTo>
                      <a:pt x="421378" y="432165"/>
                      <a:pt x="434050" y="419970"/>
                      <a:pt x="434050" y="404924"/>
                    </a:cubicBezTo>
                    <a:lnTo>
                      <a:pt x="425865" y="273752"/>
                    </a:lnTo>
                    <a:lnTo>
                      <a:pt x="425865" y="1"/>
                    </a:lnTo>
                    <a:lnTo>
                      <a:pt x="267288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94" name="フリーフォーム: 図形 1393">
                <a:extLst>
                  <a:ext uri="{FF2B5EF4-FFF2-40B4-BE49-F238E27FC236}">
                    <a16:creationId xmlns:a16="http://schemas.microsoft.com/office/drawing/2014/main" id="{A00C1484-1F9F-24C2-7726-5C3C44A8019A}"/>
                  </a:ext>
                </a:extLst>
              </p:cNvPr>
              <p:cNvSpPr/>
              <p:nvPr/>
            </p:nvSpPr>
            <p:spPr bwMode="auto">
              <a:xfrm rot="20241421" flipH="1">
                <a:off x="3964891" y="5283161"/>
                <a:ext cx="488567" cy="45719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380" name="台形 57">
              <a:extLst>
                <a:ext uri="{FF2B5EF4-FFF2-40B4-BE49-F238E27FC236}">
                  <a16:creationId xmlns:a16="http://schemas.microsoft.com/office/drawing/2014/main" id="{D56C7465-7B1D-31B6-4EAA-5569E92522B8}"/>
                </a:ext>
              </a:extLst>
            </p:cNvPr>
            <p:cNvSpPr/>
            <p:nvPr/>
          </p:nvSpPr>
          <p:spPr bwMode="auto">
            <a:xfrm rot="16200000" flipH="1">
              <a:off x="4402547" y="4169666"/>
              <a:ext cx="1961464" cy="659303"/>
            </a:xfrm>
            <a:custGeom>
              <a:avLst/>
              <a:gdLst>
                <a:gd name="connsiteX0" fmla="*/ 0 w 325971"/>
                <a:gd name="connsiteY0" fmla="*/ 694121 h 694121"/>
                <a:gd name="connsiteX1" fmla="*/ 123937 w 325971"/>
                <a:gd name="connsiteY1" fmla="*/ 0 h 694121"/>
                <a:gd name="connsiteX2" fmla="*/ 202034 w 325971"/>
                <a:gd name="connsiteY2" fmla="*/ 0 h 694121"/>
                <a:gd name="connsiteX3" fmla="*/ 325971 w 325971"/>
                <a:gd name="connsiteY3" fmla="*/ 694121 h 694121"/>
                <a:gd name="connsiteX4" fmla="*/ 0 w 325971"/>
                <a:gd name="connsiteY4" fmla="*/ 694121 h 694121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34046 w 1854617"/>
                <a:gd name="connsiteY0" fmla="*/ 885205 h 902178"/>
                <a:gd name="connsiteX1" fmla="*/ 0 w 1854617"/>
                <a:gd name="connsiteY1" fmla="*/ 0 h 902178"/>
                <a:gd name="connsiteX2" fmla="*/ 1854617 w 1854617"/>
                <a:gd name="connsiteY2" fmla="*/ 902178 h 902178"/>
                <a:gd name="connsiteX3" fmla="*/ 34046 w 1854617"/>
                <a:gd name="connsiteY3" fmla="*/ 885205 h 902178"/>
                <a:gd name="connsiteX0" fmla="*/ 34046 w 872390"/>
                <a:gd name="connsiteY0" fmla="*/ 885205 h 890012"/>
                <a:gd name="connsiteX1" fmla="*/ 0 w 872390"/>
                <a:gd name="connsiteY1" fmla="*/ 0 h 890012"/>
                <a:gd name="connsiteX2" fmla="*/ 872390 w 872390"/>
                <a:gd name="connsiteY2" fmla="*/ 890012 h 890012"/>
                <a:gd name="connsiteX3" fmla="*/ 34046 w 872390"/>
                <a:gd name="connsiteY3" fmla="*/ 885205 h 890012"/>
                <a:gd name="connsiteX0" fmla="*/ 34046 w 2082816"/>
                <a:gd name="connsiteY0" fmla="*/ 885205 h 890012"/>
                <a:gd name="connsiteX1" fmla="*/ 0 w 2082816"/>
                <a:gd name="connsiteY1" fmla="*/ 0 h 890012"/>
                <a:gd name="connsiteX2" fmla="*/ 872390 w 2082816"/>
                <a:gd name="connsiteY2" fmla="*/ 890012 h 890012"/>
                <a:gd name="connsiteX3" fmla="*/ 34046 w 2082816"/>
                <a:gd name="connsiteY3" fmla="*/ 885205 h 890012"/>
                <a:gd name="connsiteX0" fmla="*/ 34046 w 2098063"/>
                <a:gd name="connsiteY0" fmla="*/ 976490 h 981297"/>
                <a:gd name="connsiteX1" fmla="*/ 0 w 2098063"/>
                <a:gd name="connsiteY1" fmla="*/ 91285 h 981297"/>
                <a:gd name="connsiteX2" fmla="*/ 872390 w 2098063"/>
                <a:gd name="connsiteY2" fmla="*/ 981297 h 981297"/>
                <a:gd name="connsiteX3" fmla="*/ 34046 w 2098063"/>
                <a:gd name="connsiteY3" fmla="*/ 976490 h 981297"/>
                <a:gd name="connsiteX0" fmla="*/ 34046 w 2053915"/>
                <a:gd name="connsiteY0" fmla="*/ 908736 h 925726"/>
                <a:gd name="connsiteX1" fmla="*/ 0 w 2053915"/>
                <a:gd name="connsiteY1" fmla="*/ 23531 h 925726"/>
                <a:gd name="connsiteX2" fmla="*/ 872390 w 2053915"/>
                <a:gd name="connsiteY2" fmla="*/ 913543 h 925726"/>
                <a:gd name="connsiteX3" fmla="*/ 34046 w 2053915"/>
                <a:gd name="connsiteY3" fmla="*/ 908736 h 925726"/>
                <a:gd name="connsiteX0" fmla="*/ 154678 w 2053915"/>
                <a:gd name="connsiteY0" fmla="*/ 908736 h 925726"/>
                <a:gd name="connsiteX1" fmla="*/ 0 w 2053915"/>
                <a:gd name="connsiteY1" fmla="*/ 23531 h 925726"/>
                <a:gd name="connsiteX2" fmla="*/ 872390 w 2053915"/>
                <a:gd name="connsiteY2" fmla="*/ 913543 h 925726"/>
                <a:gd name="connsiteX3" fmla="*/ 154678 w 2053915"/>
                <a:gd name="connsiteY3" fmla="*/ 908736 h 925726"/>
                <a:gd name="connsiteX0" fmla="*/ 154678 w 2025533"/>
                <a:gd name="connsiteY0" fmla="*/ 904331 h 998160"/>
                <a:gd name="connsiteX1" fmla="*/ 0 w 2025533"/>
                <a:gd name="connsiteY1" fmla="*/ 19126 h 998160"/>
                <a:gd name="connsiteX2" fmla="*/ 872390 w 2025533"/>
                <a:gd name="connsiteY2" fmla="*/ 909138 h 998160"/>
                <a:gd name="connsiteX3" fmla="*/ 154678 w 2025533"/>
                <a:gd name="connsiteY3" fmla="*/ 904331 h 998160"/>
                <a:gd name="connsiteX0" fmla="*/ 154678 w 2110153"/>
                <a:gd name="connsiteY0" fmla="*/ 887407 h 988163"/>
                <a:gd name="connsiteX1" fmla="*/ 0 w 2110153"/>
                <a:gd name="connsiteY1" fmla="*/ 2202 h 988163"/>
                <a:gd name="connsiteX2" fmla="*/ 872390 w 2110153"/>
                <a:gd name="connsiteY2" fmla="*/ 892214 h 988163"/>
                <a:gd name="connsiteX3" fmla="*/ 154678 w 2110153"/>
                <a:gd name="connsiteY3" fmla="*/ 887407 h 988163"/>
                <a:gd name="connsiteX0" fmla="*/ 154678 w 2132183"/>
                <a:gd name="connsiteY0" fmla="*/ 887795 h 926900"/>
                <a:gd name="connsiteX1" fmla="*/ 0 w 2132183"/>
                <a:gd name="connsiteY1" fmla="*/ 2590 h 926900"/>
                <a:gd name="connsiteX2" fmla="*/ 872390 w 2132183"/>
                <a:gd name="connsiteY2" fmla="*/ 892602 h 926900"/>
                <a:gd name="connsiteX3" fmla="*/ 154678 w 2132183"/>
                <a:gd name="connsiteY3" fmla="*/ 887795 h 926900"/>
                <a:gd name="connsiteX0" fmla="*/ 360461 w 2132183"/>
                <a:gd name="connsiteY0" fmla="*/ 887795 h 926900"/>
                <a:gd name="connsiteX1" fmla="*/ 0 w 2132183"/>
                <a:gd name="connsiteY1" fmla="*/ 2590 h 926900"/>
                <a:gd name="connsiteX2" fmla="*/ 872390 w 2132183"/>
                <a:gd name="connsiteY2" fmla="*/ 892602 h 926900"/>
                <a:gd name="connsiteX3" fmla="*/ 360461 w 2132183"/>
                <a:gd name="connsiteY3" fmla="*/ 887795 h 926900"/>
                <a:gd name="connsiteX0" fmla="*/ 360461 w 2141130"/>
                <a:gd name="connsiteY0" fmla="*/ 885682 h 890489"/>
                <a:gd name="connsiteX1" fmla="*/ 0 w 2141130"/>
                <a:gd name="connsiteY1" fmla="*/ 477 h 890489"/>
                <a:gd name="connsiteX2" fmla="*/ 2128028 w 2141130"/>
                <a:gd name="connsiteY2" fmla="*/ 763617 h 890489"/>
                <a:gd name="connsiteX3" fmla="*/ 872390 w 2141130"/>
                <a:gd name="connsiteY3" fmla="*/ 890489 h 890489"/>
                <a:gd name="connsiteX4" fmla="*/ 360461 w 2141130"/>
                <a:gd name="connsiteY4" fmla="*/ 885682 h 890489"/>
                <a:gd name="connsiteX0" fmla="*/ 360461 w 2132557"/>
                <a:gd name="connsiteY0" fmla="*/ 885788 h 920111"/>
                <a:gd name="connsiteX1" fmla="*/ 0 w 2132557"/>
                <a:gd name="connsiteY1" fmla="*/ 583 h 920111"/>
                <a:gd name="connsiteX2" fmla="*/ 2128028 w 2132557"/>
                <a:gd name="connsiteY2" fmla="*/ 763723 h 920111"/>
                <a:gd name="connsiteX3" fmla="*/ 872390 w 2132557"/>
                <a:gd name="connsiteY3" fmla="*/ 890595 h 920111"/>
                <a:gd name="connsiteX4" fmla="*/ 360461 w 2132557"/>
                <a:gd name="connsiteY4" fmla="*/ 885788 h 920111"/>
                <a:gd name="connsiteX0" fmla="*/ 360461 w 2196173"/>
                <a:gd name="connsiteY0" fmla="*/ 885805 h 911802"/>
                <a:gd name="connsiteX1" fmla="*/ 0 w 2196173"/>
                <a:gd name="connsiteY1" fmla="*/ 600 h 911802"/>
                <a:gd name="connsiteX2" fmla="*/ 2191892 w 2196173"/>
                <a:gd name="connsiteY2" fmla="*/ 747903 h 911802"/>
                <a:gd name="connsiteX3" fmla="*/ 872390 w 2196173"/>
                <a:gd name="connsiteY3" fmla="*/ 890612 h 911802"/>
                <a:gd name="connsiteX4" fmla="*/ 360461 w 2196173"/>
                <a:gd name="connsiteY4" fmla="*/ 885805 h 911802"/>
                <a:gd name="connsiteX0" fmla="*/ 360461 w 2204340"/>
                <a:gd name="connsiteY0" fmla="*/ 885968 h 956528"/>
                <a:gd name="connsiteX1" fmla="*/ 0 w 2204340"/>
                <a:gd name="connsiteY1" fmla="*/ 763 h 956528"/>
                <a:gd name="connsiteX2" fmla="*/ 2191892 w 2204340"/>
                <a:gd name="connsiteY2" fmla="*/ 748066 h 956528"/>
                <a:gd name="connsiteX3" fmla="*/ 872390 w 2204340"/>
                <a:gd name="connsiteY3" fmla="*/ 890775 h 956528"/>
                <a:gd name="connsiteX4" fmla="*/ 360461 w 2204340"/>
                <a:gd name="connsiteY4" fmla="*/ 885968 h 956528"/>
                <a:gd name="connsiteX0" fmla="*/ 360461 w 2194305"/>
                <a:gd name="connsiteY0" fmla="*/ 886015 h 966547"/>
                <a:gd name="connsiteX1" fmla="*/ 0 w 2194305"/>
                <a:gd name="connsiteY1" fmla="*/ 810 h 966547"/>
                <a:gd name="connsiteX2" fmla="*/ 2191892 w 2194305"/>
                <a:gd name="connsiteY2" fmla="*/ 748113 h 966547"/>
                <a:gd name="connsiteX3" fmla="*/ 872390 w 2194305"/>
                <a:gd name="connsiteY3" fmla="*/ 890822 h 966547"/>
                <a:gd name="connsiteX4" fmla="*/ 360461 w 2194305"/>
                <a:gd name="connsiteY4" fmla="*/ 886015 h 966547"/>
                <a:gd name="connsiteX0" fmla="*/ 360461 w 2192934"/>
                <a:gd name="connsiteY0" fmla="*/ 885845 h 924084"/>
                <a:gd name="connsiteX1" fmla="*/ 0 w 2192934"/>
                <a:gd name="connsiteY1" fmla="*/ 640 h 924084"/>
                <a:gd name="connsiteX2" fmla="*/ 2191892 w 2192934"/>
                <a:gd name="connsiteY2" fmla="*/ 747943 h 924084"/>
                <a:gd name="connsiteX3" fmla="*/ 872390 w 2192934"/>
                <a:gd name="connsiteY3" fmla="*/ 890652 h 924084"/>
                <a:gd name="connsiteX4" fmla="*/ 360461 w 2192934"/>
                <a:gd name="connsiteY4" fmla="*/ 885845 h 924084"/>
                <a:gd name="connsiteX0" fmla="*/ 360461 w 2193184"/>
                <a:gd name="connsiteY0" fmla="*/ 885845 h 924084"/>
                <a:gd name="connsiteX1" fmla="*/ 0 w 2193184"/>
                <a:gd name="connsiteY1" fmla="*/ 640 h 924084"/>
                <a:gd name="connsiteX2" fmla="*/ 2191892 w 2193184"/>
                <a:gd name="connsiteY2" fmla="*/ 747943 h 924084"/>
                <a:gd name="connsiteX3" fmla="*/ 872390 w 2193184"/>
                <a:gd name="connsiteY3" fmla="*/ 890652 h 924084"/>
                <a:gd name="connsiteX4" fmla="*/ 360461 w 2193184"/>
                <a:gd name="connsiteY4" fmla="*/ 885845 h 924084"/>
                <a:gd name="connsiteX0" fmla="*/ 360461 w 2193184"/>
                <a:gd name="connsiteY0" fmla="*/ 885845 h 924084"/>
                <a:gd name="connsiteX1" fmla="*/ 0 w 2193184"/>
                <a:gd name="connsiteY1" fmla="*/ 640 h 924084"/>
                <a:gd name="connsiteX2" fmla="*/ 2191892 w 2193184"/>
                <a:gd name="connsiteY2" fmla="*/ 747943 h 924084"/>
                <a:gd name="connsiteX3" fmla="*/ 872390 w 2193184"/>
                <a:gd name="connsiteY3" fmla="*/ 890652 h 924084"/>
                <a:gd name="connsiteX4" fmla="*/ 360461 w 2193184"/>
                <a:gd name="connsiteY4" fmla="*/ 885845 h 924084"/>
                <a:gd name="connsiteX0" fmla="*/ 360461 w 2193616"/>
                <a:gd name="connsiteY0" fmla="*/ 885845 h 938869"/>
                <a:gd name="connsiteX1" fmla="*/ 0 w 2193616"/>
                <a:gd name="connsiteY1" fmla="*/ 640 h 938869"/>
                <a:gd name="connsiteX2" fmla="*/ 2191892 w 2193616"/>
                <a:gd name="connsiteY2" fmla="*/ 747943 h 938869"/>
                <a:gd name="connsiteX3" fmla="*/ 360461 w 2193616"/>
                <a:gd name="connsiteY3" fmla="*/ 885845 h 938869"/>
                <a:gd name="connsiteX0" fmla="*/ 360461 w 2192634"/>
                <a:gd name="connsiteY0" fmla="*/ 885856 h 980581"/>
                <a:gd name="connsiteX1" fmla="*/ 0 w 2192634"/>
                <a:gd name="connsiteY1" fmla="*/ 651 h 980581"/>
                <a:gd name="connsiteX2" fmla="*/ 2191892 w 2192634"/>
                <a:gd name="connsiteY2" fmla="*/ 747954 h 980581"/>
                <a:gd name="connsiteX3" fmla="*/ 360461 w 2192634"/>
                <a:gd name="connsiteY3" fmla="*/ 885856 h 980581"/>
                <a:gd name="connsiteX0" fmla="*/ 516576 w 2195706"/>
                <a:gd name="connsiteY0" fmla="*/ 885698 h 938722"/>
                <a:gd name="connsiteX1" fmla="*/ 0 w 2195706"/>
                <a:gd name="connsiteY1" fmla="*/ 490 h 938722"/>
                <a:gd name="connsiteX2" fmla="*/ 2191892 w 2195706"/>
                <a:gd name="connsiteY2" fmla="*/ 747793 h 938722"/>
                <a:gd name="connsiteX3" fmla="*/ 516576 w 2195706"/>
                <a:gd name="connsiteY3" fmla="*/ 885698 h 938722"/>
                <a:gd name="connsiteX0" fmla="*/ 516576 w 2195706"/>
                <a:gd name="connsiteY0" fmla="*/ 743269 h 792089"/>
                <a:gd name="connsiteX1" fmla="*/ 0 w 2195706"/>
                <a:gd name="connsiteY1" fmla="*/ 602 h 792089"/>
                <a:gd name="connsiteX2" fmla="*/ 2191892 w 2195706"/>
                <a:gd name="connsiteY2" fmla="*/ 605364 h 792089"/>
                <a:gd name="connsiteX3" fmla="*/ 516576 w 2195706"/>
                <a:gd name="connsiteY3" fmla="*/ 743269 h 792089"/>
                <a:gd name="connsiteX0" fmla="*/ 410139 w 2194177"/>
                <a:gd name="connsiteY0" fmla="*/ 759113 h 805514"/>
                <a:gd name="connsiteX1" fmla="*/ 0 w 2194177"/>
                <a:gd name="connsiteY1" fmla="*/ 604 h 805514"/>
                <a:gd name="connsiteX2" fmla="*/ 2191892 w 2194177"/>
                <a:gd name="connsiteY2" fmla="*/ 605366 h 805514"/>
                <a:gd name="connsiteX3" fmla="*/ 410139 w 2194177"/>
                <a:gd name="connsiteY3" fmla="*/ 759113 h 805514"/>
                <a:gd name="connsiteX0" fmla="*/ 410139 w 2192112"/>
                <a:gd name="connsiteY0" fmla="*/ 759223 h 820409"/>
                <a:gd name="connsiteX1" fmla="*/ 0 w 2192112"/>
                <a:gd name="connsiteY1" fmla="*/ 714 h 820409"/>
                <a:gd name="connsiteX2" fmla="*/ 2191892 w 2192112"/>
                <a:gd name="connsiteY2" fmla="*/ 605476 h 820409"/>
                <a:gd name="connsiteX3" fmla="*/ 410139 w 2192112"/>
                <a:gd name="connsiteY3" fmla="*/ 759223 h 820409"/>
                <a:gd name="connsiteX0" fmla="*/ 410139 w 2191892"/>
                <a:gd name="connsiteY0" fmla="*/ 761016 h 822202"/>
                <a:gd name="connsiteX1" fmla="*/ 0 w 2191892"/>
                <a:gd name="connsiteY1" fmla="*/ 2507 h 822202"/>
                <a:gd name="connsiteX2" fmla="*/ 2191892 w 2191892"/>
                <a:gd name="connsiteY2" fmla="*/ 607269 h 822202"/>
                <a:gd name="connsiteX3" fmla="*/ 410139 w 2191892"/>
                <a:gd name="connsiteY3" fmla="*/ 761016 h 822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1892" h="822202">
                  <a:moveTo>
                    <a:pt x="410139" y="761016"/>
                  </a:moveTo>
                  <a:lnTo>
                    <a:pt x="0" y="2507"/>
                  </a:lnTo>
                  <a:cubicBezTo>
                    <a:pt x="294595" y="-17837"/>
                    <a:pt x="2052576" y="76984"/>
                    <a:pt x="2191892" y="607269"/>
                  </a:cubicBezTo>
                  <a:cubicBezTo>
                    <a:pt x="2168001" y="812877"/>
                    <a:pt x="775454" y="885566"/>
                    <a:pt x="410139" y="761016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81" name="正方形/長方形 1380">
              <a:extLst>
                <a:ext uri="{FF2B5EF4-FFF2-40B4-BE49-F238E27FC236}">
                  <a16:creationId xmlns:a16="http://schemas.microsoft.com/office/drawing/2014/main" id="{EE2DCA5E-5F28-E845-0449-1551A5D44867}"/>
                </a:ext>
              </a:extLst>
            </p:cNvPr>
            <p:cNvSpPr/>
            <p:nvPr/>
          </p:nvSpPr>
          <p:spPr>
            <a:xfrm flipH="1">
              <a:off x="5555210" y="3913909"/>
              <a:ext cx="59782" cy="76725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82" name="グループ化 1381">
              <a:extLst>
                <a:ext uri="{FF2B5EF4-FFF2-40B4-BE49-F238E27FC236}">
                  <a16:creationId xmlns:a16="http://schemas.microsoft.com/office/drawing/2014/main" id="{48D9779D-82CC-4269-72DB-44352608040F}"/>
                </a:ext>
              </a:extLst>
            </p:cNvPr>
            <p:cNvGrpSpPr/>
            <p:nvPr/>
          </p:nvGrpSpPr>
          <p:grpSpPr>
            <a:xfrm>
              <a:off x="4370490" y="3385404"/>
              <a:ext cx="811767" cy="826370"/>
              <a:chOff x="3095353" y="3385404"/>
              <a:chExt cx="811767" cy="826370"/>
            </a:xfrm>
          </p:grpSpPr>
          <p:sp>
            <p:nvSpPr>
              <p:cNvPr id="1389" name="フリーフォーム: 図形 1388">
                <a:extLst>
                  <a:ext uri="{FF2B5EF4-FFF2-40B4-BE49-F238E27FC236}">
                    <a16:creationId xmlns:a16="http://schemas.microsoft.com/office/drawing/2014/main" id="{2E563D00-75C5-7C0E-FA42-76D3FBF2621B}"/>
                  </a:ext>
                </a:extLst>
              </p:cNvPr>
              <p:cNvSpPr/>
              <p:nvPr/>
            </p:nvSpPr>
            <p:spPr bwMode="auto">
              <a:xfrm>
                <a:off x="3095353" y="3462892"/>
                <a:ext cx="811767" cy="748882"/>
              </a:xfrm>
              <a:custGeom>
                <a:avLst/>
                <a:gdLst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863805 h 915529"/>
                  <a:gd name="connsiteX9" fmla="*/ 0 w 811767"/>
                  <a:gd name="connsiteY9" fmla="*/ 257582 h 915529"/>
                  <a:gd name="connsiteX10" fmla="*/ 257582 w 811767"/>
                  <a:gd name="connsiteY10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257582 h 915529"/>
                  <a:gd name="connsiteX9" fmla="*/ 257582 w 811767"/>
                  <a:gd name="connsiteY9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0 w 811767"/>
                  <a:gd name="connsiteY7" fmla="*/ 257582 h 915529"/>
                  <a:gd name="connsiteX8" fmla="*/ 257582 w 811767"/>
                  <a:gd name="connsiteY8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915529 h 915529"/>
                  <a:gd name="connsiteX5" fmla="*/ 73308 w 811767"/>
                  <a:gd name="connsiteY5" fmla="*/ 915529 h 915529"/>
                  <a:gd name="connsiteX6" fmla="*/ 0 w 811767"/>
                  <a:gd name="connsiteY6" fmla="*/ 257582 h 915529"/>
                  <a:gd name="connsiteX7" fmla="*/ 257582 w 811767"/>
                  <a:gd name="connsiteY7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738460 w 811767"/>
                  <a:gd name="connsiteY3" fmla="*/ 915529 h 915529"/>
                  <a:gd name="connsiteX4" fmla="*/ 73308 w 811767"/>
                  <a:gd name="connsiteY4" fmla="*/ 915529 h 915529"/>
                  <a:gd name="connsiteX5" fmla="*/ 0 w 811767"/>
                  <a:gd name="connsiteY5" fmla="*/ 257582 h 915529"/>
                  <a:gd name="connsiteX6" fmla="*/ 257582 w 811767"/>
                  <a:gd name="connsiteY6" fmla="*/ 0 h 915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1767" h="915529">
                    <a:moveTo>
                      <a:pt x="257582" y="0"/>
                    </a:moveTo>
                    <a:lnTo>
                      <a:pt x="554185" y="0"/>
                    </a:lnTo>
                    <a:cubicBezTo>
                      <a:pt x="696444" y="0"/>
                      <a:pt x="811767" y="115323"/>
                      <a:pt x="811767" y="257582"/>
                    </a:cubicBezTo>
                    <a:lnTo>
                      <a:pt x="738460" y="915529"/>
                    </a:lnTo>
                    <a:lnTo>
                      <a:pt x="73308" y="915529"/>
                    </a:lnTo>
                    <a:lnTo>
                      <a:pt x="0" y="257582"/>
                    </a:lnTo>
                    <a:cubicBezTo>
                      <a:pt x="0" y="115323"/>
                      <a:pt x="115323" y="0"/>
                      <a:pt x="2575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390" name="グループ化 1389">
                <a:extLst>
                  <a:ext uri="{FF2B5EF4-FFF2-40B4-BE49-F238E27FC236}">
                    <a16:creationId xmlns:a16="http://schemas.microsoft.com/office/drawing/2014/main" id="{3A460EF3-A15C-B06F-0F26-C073B0893CCA}"/>
                  </a:ext>
                </a:extLst>
              </p:cNvPr>
              <p:cNvGrpSpPr/>
              <p:nvPr/>
            </p:nvGrpSpPr>
            <p:grpSpPr>
              <a:xfrm flipH="1">
                <a:off x="3347680" y="3385404"/>
                <a:ext cx="288500" cy="748023"/>
                <a:chOff x="3359371" y="3385404"/>
                <a:chExt cx="288500" cy="748023"/>
              </a:xfrm>
            </p:grpSpPr>
            <p:sp>
              <p:nvSpPr>
                <p:cNvPr id="1391" name="フリーフォーム: 図形 1390">
                  <a:extLst>
                    <a:ext uri="{FF2B5EF4-FFF2-40B4-BE49-F238E27FC236}">
                      <a16:creationId xmlns:a16="http://schemas.microsoft.com/office/drawing/2014/main" id="{940B6BDC-A8A1-8598-A535-5BE6DB3C8773}"/>
                    </a:ext>
                  </a:extLst>
                </p:cNvPr>
                <p:cNvSpPr/>
                <p:nvPr/>
              </p:nvSpPr>
              <p:spPr>
                <a:xfrm rot="1230908" flipH="1">
                  <a:off x="3482913" y="3392481"/>
                  <a:ext cx="164958" cy="524830"/>
                </a:xfrm>
                <a:custGeom>
                  <a:avLst/>
                  <a:gdLst>
                    <a:gd name="connsiteX0" fmla="*/ 164958 w 164958"/>
                    <a:gd name="connsiteY0" fmla="*/ 0 h 524830"/>
                    <a:gd name="connsiteX1" fmla="*/ 0 w 164958"/>
                    <a:gd name="connsiteY1" fmla="*/ 36987 h 524830"/>
                    <a:gd name="connsiteX2" fmla="*/ 0 w 164958"/>
                    <a:gd name="connsiteY2" fmla="*/ 524830 h 524830"/>
                    <a:gd name="connsiteX3" fmla="*/ 160097 w 164958"/>
                    <a:gd name="connsiteY3" fmla="*/ 335380 h 52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4958" h="524830">
                      <a:moveTo>
                        <a:pt x="164958" y="0"/>
                      </a:moveTo>
                      <a:lnTo>
                        <a:pt x="0" y="36987"/>
                      </a:lnTo>
                      <a:lnTo>
                        <a:pt x="0" y="524830"/>
                      </a:lnTo>
                      <a:lnTo>
                        <a:pt x="160097" y="33538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92" name="正方形/長方形 100">
                  <a:extLst>
                    <a:ext uri="{FF2B5EF4-FFF2-40B4-BE49-F238E27FC236}">
                      <a16:creationId xmlns:a16="http://schemas.microsoft.com/office/drawing/2014/main" id="{AE05D2EC-6A23-56E9-AE28-7CCA78F3F652}"/>
                    </a:ext>
                  </a:extLst>
                </p:cNvPr>
                <p:cNvSpPr/>
                <p:nvPr/>
              </p:nvSpPr>
              <p:spPr>
                <a:xfrm rot="20369092">
                  <a:off x="3359371" y="3385404"/>
                  <a:ext cx="164958" cy="748023"/>
                </a:xfrm>
                <a:custGeom>
                  <a:avLst/>
                  <a:gdLst>
                    <a:gd name="connsiteX0" fmla="*/ 0 w 140176"/>
                    <a:gd name="connsiteY0" fmla="*/ 0 h 707452"/>
                    <a:gd name="connsiteX1" fmla="*/ 140176 w 140176"/>
                    <a:gd name="connsiteY1" fmla="*/ 0 h 707452"/>
                    <a:gd name="connsiteX2" fmla="*/ 140176 w 140176"/>
                    <a:gd name="connsiteY2" fmla="*/ 707452 h 707452"/>
                    <a:gd name="connsiteX3" fmla="*/ 0 w 140176"/>
                    <a:gd name="connsiteY3" fmla="*/ 707452 h 707452"/>
                    <a:gd name="connsiteX4" fmla="*/ 0 w 140176"/>
                    <a:gd name="connsiteY4" fmla="*/ 0 h 707452"/>
                    <a:gd name="connsiteX0" fmla="*/ 0 w 146339"/>
                    <a:gd name="connsiteY0" fmla="*/ 23000 h 730452"/>
                    <a:gd name="connsiteX1" fmla="*/ 146339 w 146339"/>
                    <a:gd name="connsiteY1" fmla="*/ 0 h 730452"/>
                    <a:gd name="connsiteX2" fmla="*/ 140176 w 146339"/>
                    <a:gd name="connsiteY2" fmla="*/ 730452 h 730452"/>
                    <a:gd name="connsiteX3" fmla="*/ 0 w 146339"/>
                    <a:gd name="connsiteY3" fmla="*/ 730452 h 730452"/>
                    <a:gd name="connsiteX4" fmla="*/ 0 w 146339"/>
                    <a:gd name="connsiteY4" fmla="*/ 23000 h 730452"/>
                    <a:gd name="connsiteX0" fmla="*/ 0 w 150037"/>
                    <a:gd name="connsiteY0" fmla="*/ 36801 h 744253"/>
                    <a:gd name="connsiteX1" fmla="*/ 150037 w 150037"/>
                    <a:gd name="connsiteY1" fmla="*/ 0 h 744253"/>
                    <a:gd name="connsiteX2" fmla="*/ 140176 w 150037"/>
                    <a:gd name="connsiteY2" fmla="*/ 744253 h 744253"/>
                    <a:gd name="connsiteX3" fmla="*/ 0 w 150037"/>
                    <a:gd name="connsiteY3" fmla="*/ 744253 h 744253"/>
                    <a:gd name="connsiteX4" fmla="*/ 0 w 150037"/>
                    <a:gd name="connsiteY4" fmla="*/ 36801 h 744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37" h="744253">
                      <a:moveTo>
                        <a:pt x="0" y="36801"/>
                      </a:moveTo>
                      <a:lnTo>
                        <a:pt x="150037" y="0"/>
                      </a:lnTo>
                      <a:cubicBezTo>
                        <a:pt x="147983" y="243484"/>
                        <a:pt x="142230" y="500769"/>
                        <a:pt x="140176" y="744253"/>
                      </a:cubicBezTo>
                      <a:lnTo>
                        <a:pt x="0" y="744253"/>
                      </a:lnTo>
                      <a:lnTo>
                        <a:pt x="0" y="3680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1383" name="グループ化 1382">
              <a:extLst>
                <a:ext uri="{FF2B5EF4-FFF2-40B4-BE49-F238E27FC236}">
                  <a16:creationId xmlns:a16="http://schemas.microsoft.com/office/drawing/2014/main" id="{FE1430D5-3022-B5B3-7A34-0CFDEBF7412A}"/>
                </a:ext>
              </a:extLst>
            </p:cNvPr>
            <p:cNvGrpSpPr/>
            <p:nvPr/>
          </p:nvGrpSpPr>
          <p:grpSpPr>
            <a:xfrm>
              <a:off x="4219959" y="4082411"/>
              <a:ext cx="1112828" cy="1037627"/>
              <a:chOff x="2944822" y="4082411"/>
              <a:chExt cx="1112828" cy="1037627"/>
            </a:xfrm>
          </p:grpSpPr>
          <p:sp>
            <p:nvSpPr>
              <p:cNvPr id="1387" name="台形 1386">
                <a:extLst>
                  <a:ext uri="{FF2B5EF4-FFF2-40B4-BE49-F238E27FC236}">
                    <a16:creationId xmlns:a16="http://schemas.microsoft.com/office/drawing/2014/main" id="{92F99E86-1E47-F652-7EEB-5F0152FE31BD}"/>
                  </a:ext>
                </a:extLst>
              </p:cNvPr>
              <p:cNvSpPr/>
              <p:nvPr/>
            </p:nvSpPr>
            <p:spPr bwMode="auto">
              <a:xfrm rot="10800000" flipV="1">
                <a:off x="2944822" y="4231312"/>
                <a:ext cx="1112828" cy="888726"/>
              </a:xfrm>
              <a:prstGeom prst="trapezoid">
                <a:avLst>
                  <a:gd name="adj" fmla="val 23007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88" name="正方形/長方形 1387">
                <a:extLst>
                  <a:ext uri="{FF2B5EF4-FFF2-40B4-BE49-F238E27FC236}">
                    <a16:creationId xmlns:a16="http://schemas.microsoft.com/office/drawing/2014/main" id="{E1B1BB39-8EE8-007C-5F41-8C02DB09EDF3}"/>
                  </a:ext>
                </a:extLst>
              </p:cNvPr>
              <p:cNvSpPr/>
              <p:nvPr/>
            </p:nvSpPr>
            <p:spPr>
              <a:xfrm>
                <a:off x="3144306" y="4082411"/>
                <a:ext cx="713857" cy="148901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384" name="フリーフォーム: 図形 1383">
              <a:extLst>
                <a:ext uri="{FF2B5EF4-FFF2-40B4-BE49-F238E27FC236}">
                  <a16:creationId xmlns:a16="http://schemas.microsoft.com/office/drawing/2014/main" id="{7902F7AD-96C4-21BE-4828-4627F63AC061}"/>
                </a:ext>
              </a:extLst>
            </p:cNvPr>
            <p:cNvSpPr/>
            <p:nvPr/>
          </p:nvSpPr>
          <p:spPr bwMode="auto">
            <a:xfrm rot="5400000" flipH="1">
              <a:off x="5245555" y="2079785"/>
              <a:ext cx="143166" cy="595708"/>
            </a:xfrm>
            <a:custGeom>
              <a:avLst/>
              <a:gdLst>
                <a:gd name="connsiteX0" fmla="*/ 163873 w 163873"/>
                <a:gd name="connsiteY0" fmla="*/ 591598 h 591598"/>
                <a:gd name="connsiteX1" fmla="*/ 163873 w 163873"/>
                <a:gd name="connsiteY1" fmla="*/ 591596 h 591598"/>
                <a:gd name="connsiteX2" fmla="*/ 91008 w 163873"/>
                <a:gd name="connsiteY2" fmla="*/ 308172 h 591598"/>
                <a:gd name="connsiteX3" fmla="*/ 163873 w 163873"/>
                <a:gd name="connsiteY3" fmla="*/ 24748 h 591598"/>
                <a:gd name="connsiteX4" fmla="*/ 100401 w 163873"/>
                <a:gd name="connsiteY4" fmla="*/ 47021 h 591598"/>
                <a:gd name="connsiteX5" fmla="*/ 92986 w 163873"/>
                <a:gd name="connsiteY5" fmla="*/ 55711 h 591598"/>
                <a:gd name="connsiteX6" fmla="*/ 0 w 163873"/>
                <a:gd name="connsiteY6" fmla="*/ 0 h 591598"/>
                <a:gd name="connsiteX7" fmla="*/ 42163 w 163873"/>
                <a:gd name="connsiteY7" fmla="*/ 124274 h 591598"/>
                <a:gd name="connsiteX8" fmla="*/ 13623 w 163873"/>
                <a:gd name="connsiteY8" fmla="*/ 197852 h 591598"/>
                <a:gd name="connsiteX9" fmla="*/ 808 w 163873"/>
                <a:gd name="connsiteY9" fmla="*/ 308173 h 591598"/>
                <a:gd name="connsiteX10" fmla="*/ 163873 w 163873"/>
                <a:gd name="connsiteY10" fmla="*/ 591598 h 5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3873" h="591598">
                  <a:moveTo>
                    <a:pt x="163873" y="591598"/>
                  </a:moveTo>
                  <a:lnTo>
                    <a:pt x="163873" y="591596"/>
                  </a:lnTo>
                  <a:cubicBezTo>
                    <a:pt x="117506" y="519425"/>
                    <a:pt x="91008" y="416356"/>
                    <a:pt x="91008" y="308172"/>
                  </a:cubicBezTo>
                  <a:cubicBezTo>
                    <a:pt x="91008" y="199988"/>
                    <a:pt x="117505" y="96920"/>
                    <a:pt x="163873" y="24748"/>
                  </a:cubicBezTo>
                  <a:cubicBezTo>
                    <a:pt x="141359" y="24748"/>
                    <a:pt x="119910" y="32679"/>
                    <a:pt x="100401" y="47021"/>
                  </a:cubicBezTo>
                  <a:lnTo>
                    <a:pt x="92986" y="55711"/>
                  </a:lnTo>
                  <a:lnTo>
                    <a:pt x="0" y="0"/>
                  </a:lnTo>
                  <a:lnTo>
                    <a:pt x="42163" y="124274"/>
                  </a:lnTo>
                  <a:lnTo>
                    <a:pt x="13623" y="197852"/>
                  </a:lnTo>
                  <a:cubicBezTo>
                    <a:pt x="5371" y="231760"/>
                    <a:pt x="808" y="269040"/>
                    <a:pt x="808" y="308173"/>
                  </a:cubicBezTo>
                  <a:cubicBezTo>
                    <a:pt x="808" y="464704"/>
                    <a:pt x="73815" y="591598"/>
                    <a:pt x="163873" y="591598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85" name="フリーフォーム: 図形 1384">
              <a:extLst>
                <a:ext uri="{FF2B5EF4-FFF2-40B4-BE49-F238E27FC236}">
                  <a16:creationId xmlns:a16="http://schemas.microsoft.com/office/drawing/2014/main" id="{36E71831-3915-87D0-96F6-1093FD78C245}"/>
                </a:ext>
              </a:extLst>
            </p:cNvPr>
            <p:cNvSpPr/>
            <p:nvPr/>
          </p:nvSpPr>
          <p:spPr bwMode="auto">
            <a:xfrm rot="16200000">
              <a:off x="4139358" y="2079785"/>
              <a:ext cx="143164" cy="595706"/>
            </a:xfrm>
            <a:custGeom>
              <a:avLst/>
              <a:gdLst>
                <a:gd name="connsiteX0" fmla="*/ 163873 w 163873"/>
                <a:gd name="connsiteY0" fmla="*/ 591598 h 591598"/>
                <a:gd name="connsiteX1" fmla="*/ 163873 w 163873"/>
                <a:gd name="connsiteY1" fmla="*/ 591596 h 591598"/>
                <a:gd name="connsiteX2" fmla="*/ 91008 w 163873"/>
                <a:gd name="connsiteY2" fmla="*/ 308172 h 591598"/>
                <a:gd name="connsiteX3" fmla="*/ 163873 w 163873"/>
                <a:gd name="connsiteY3" fmla="*/ 24748 h 591598"/>
                <a:gd name="connsiteX4" fmla="*/ 100401 w 163873"/>
                <a:gd name="connsiteY4" fmla="*/ 47021 h 591598"/>
                <a:gd name="connsiteX5" fmla="*/ 92986 w 163873"/>
                <a:gd name="connsiteY5" fmla="*/ 55711 h 591598"/>
                <a:gd name="connsiteX6" fmla="*/ 0 w 163873"/>
                <a:gd name="connsiteY6" fmla="*/ 0 h 591598"/>
                <a:gd name="connsiteX7" fmla="*/ 42163 w 163873"/>
                <a:gd name="connsiteY7" fmla="*/ 124274 h 591598"/>
                <a:gd name="connsiteX8" fmla="*/ 13623 w 163873"/>
                <a:gd name="connsiteY8" fmla="*/ 197852 h 591598"/>
                <a:gd name="connsiteX9" fmla="*/ 808 w 163873"/>
                <a:gd name="connsiteY9" fmla="*/ 308173 h 591598"/>
                <a:gd name="connsiteX10" fmla="*/ 163873 w 163873"/>
                <a:gd name="connsiteY10" fmla="*/ 591598 h 5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3873" h="591598">
                  <a:moveTo>
                    <a:pt x="163873" y="591598"/>
                  </a:moveTo>
                  <a:lnTo>
                    <a:pt x="163873" y="591596"/>
                  </a:lnTo>
                  <a:cubicBezTo>
                    <a:pt x="117506" y="519425"/>
                    <a:pt x="91008" y="416356"/>
                    <a:pt x="91008" y="308172"/>
                  </a:cubicBezTo>
                  <a:cubicBezTo>
                    <a:pt x="91008" y="199988"/>
                    <a:pt x="117505" y="96920"/>
                    <a:pt x="163873" y="24748"/>
                  </a:cubicBezTo>
                  <a:cubicBezTo>
                    <a:pt x="141359" y="24748"/>
                    <a:pt x="119910" y="32679"/>
                    <a:pt x="100401" y="47021"/>
                  </a:cubicBezTo>
                  <a:lnTo>
                    <a:pt x="92986" y="55711"/>
                  </a:lnTo>
                  <a:lnTo>
                    <a:pt x="0" y="0"/>
                  </a:lnTo>
                  <a:lnTo>
                    <a:pt x="42163" y="124274"/>
                  </a:lnTo>
                  <a:lnTo>
                    <a:pt x="13623" y="197852"/>
                  </a:lnTo>
                  <a:cubicBezTo>
                    <a:pt x="5371" y="231760"/>
                    <a:pt x="808" y="269040"/>
                    <a:pt x="808" y="308173"/>
                  </a:cubicBezTo>
                  <a:cubicBezTo>
                    <a:pt x="808" y="464704"/>
                    <a:pt x="73815" y="591598"/>
                    <a:pt x="163873" y="591598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86" name="フリーフォーム: 図形 1385">
              <a:extLst>
                <a:ext uri="{FF2B5EF4-FFF2-40B4-BE49-F238E27FC236}">
                  <a16:creationId xmlns:a16="http://schemas.microsoft.com/office/drawing/2014/main" id="{EBB23F65-1950-4034-8F6D-7B9F537DEF6D}"/>
                </a:ext>
              </a:extLst>
            </p:cNvPr>
            <p:cNvSpPr/>
            <p:nvPr/>
          </p:nvSpPr>
          <p:spPr bwMode="auto">
            <a:xfrm>
              <a:off x="4460042" y="3035301"/>
              <a:ext cx="632658" cy="135954"/>
            </a:xfrm>
            <a:custGeom>
              <a:avLst/>
              <a:gdLst>
                <a:gd name="connsiteX0" fmla="*/ 337851 w 675703"/>
                <a:gd name="connsiteY0" fmla="*/ 0 h 265772"/>
                <a:gd name="connsiteX1" fmla="*/ 605456 w 675703"/>
                <a:gd name="connsiteY1" fmla="*/ 18490 h 265772"/>
                <a:gd name="connsiteX2" fmla="*/ 675703 w 675703"/>
                <a:gd name="connsiteY2" fmla="*/ 31538 h 265772"/>
                <a:gd name="connsiteX3" fmla="*/ 649432 w 675703"/>
                <a:gd name="connsiteY3" fmla="*/ 122074 h 265772"/>
                <a:gd name="connsiteX4" fmla="*/ 337851 w 675703"/>
                <a:gd name="connsiteY4" fmla="*/ 265772 h 265772"/>
                <a:gd name="connsiteX5" fmla="*/ 26270 w 675703"/>
                <a:gd name="connsiteY5" fmla="*/ 122074 h 265772"/>
                <a:gd name="connsiteX6" fmla="*/ 0 w 675703"/>
                <a:gd name="connsiteY6" fmla="*/ 31538 h 265772"/>
                <a:gd name="connsiteX7" fmla="*/ 70246 w 675703"/>
                <a:gd name="connsiteY7" fmla="*/ 18490 h 265772"/>
                <a:gd name="connsiteX8" fmla="*/ 337851 w 675703"/>
                <a:gd name="connsiteY8" fmla="*/ 0 h 265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703" h="265772">
                  <a:moveTo>
                    <a:pt x="337851" y="0"/>
                  </a:moveTo>
                  <a:cubicBezTo>
                    <a:pt x="432775" y="0"/>
                    <a:pt x="523205" y="6584"/>
                    <a:pt x="605456" y="18490"/>
                  </a:cubicBezTo>
                  <a:lnTo>
                    <a:pt x="675703" y="31538"/>
                  </a:lnTo>
                  <a:lnTo>
                    <a:pt x="649432" y="122074"/>
                  </a:lnTo>
                  <a:cubicBezTo>
                    <a:pt x="598098" y="206520"/>
                    <a:pt x="477920" y="265772"/>
                    <a:pt x="337851" y="265772"/>
                  </a:cubicBezTo>
                  <a:cubicBezTo>
                    <a:pt x="197783" y="265772"/>
                    <a:pt x="77605" y="206520"/>
                    <a:pt x="26270" y="122074"/>
                  </a:cubicBezTo>
                  <a:lnTo>
                    <a:pt x="0" y="31538"/>
                  </a:lnTo>
                  <a:lnTo>
                    <a:pt x="70246" y="18490"/>
                  </a:lnTo>
                  <a:cubicBezTo>
                    <a:pt x="152497" y="6584"/>
                    <a:pt x="242928" y="0"/>
                    <a:pt x="337851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3325933-068A-1B06-84D3-2537B94483EB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巫女さんのイラスト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6" name="グループ化 725">
            <a:extLst>
              <a:ext uri="{FF2B5EF4-FFF2-40B4-BE49-F238E27FC236}">
                <a16:creationId xmlns:a16="http://schemas.microsoft.com/office/drawing/2014/main" id="{3C263E5E-51AA-43A4-1538-EE54DDB720DD}"/>
              </a:ext>
            </a:extLst>
          </p:cNvPr>
          <p:cNvGrpSpPr/>
          <p:nvPr/>
        </p:nvGrpSpPr>
        <p:grpSpPr>
          <a:xfrm>
            <a:off x="769064" y="813332"/>
            <a:ext cx="2465290" cy="2684366"/>
            <a:chOff x="3740439" y="785905"/>
            <a:chExt cx="4179932" cy="4551382"/>
          </a:xfrm>
        </p:grpSpPr>
        <p:sp>
          <p:nvSpPr>
            <p:cNvPr id="727" name="フリーフォーム: 図形 726">
              <a:extLst>
                <a:ext uri="{FF2B5EF4-FFF2-40B4-BE49-F238E27FC236}">
                  <a16:creationId xmlns:a16="http://schemas.microsoft.com/office/drawing/2014/main" id="{BE762AB5-F6F5-26F2-D79B-33BF1EF2F16F}"/>
                </a:ext>
              </a:extLst>
            </p:cNvPr>
            <p:cNvSpPr/>
            <p:nvPr/>
          </p:nvSpPr>
          <p:spPr bwMode="auto">
            <a:xfrm rot="14400000" flipH="1">
              <a:off x="6551836" y="882397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28" name="月 727">
              <a:extLst>
                <a:ext uri="{FF2B5EF4-FFF2-40B4-BE49-F238E27FC236}">
                  <a16:creationId xmlns:a16="http://schemas.microsoft.com/office/drawing/2014/main" id="{B4A58C63-8853-0D0B-D056-FCCCE9B714CE}"/>
                </a:ext>
              </a:extLst>
            </p:cNvPr>
            <p:cNvSpPr/>
            <p:nvPr/>
          </p:nvSpPr>
          <p:spPr>
            <a:xfrm rot="19800000" flipH="1">
              <a:off x="6616036" y="1191957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9" name="フリーフォーム: 図形 728">
              <a:extLst>
                <a:ext uri="{FF2B5EF4-FFF2-40B4-BE49-F238E27FC236}">
                  <a16:creationId xmlns:a16="http://schemas.microsoft.com/office/drawing/2014/main" id="{EA32E830-E16D-2008-3FFC-A5409CC50DC1}"/>
                </a:ext>
              </a:extLst>
            </p:cNvPr>
            <p:cNvSpPr/>
            <p:nvPr/>
          </p:nvSpPr>
          <p:spPr bwMode="auto">
            <a:xfrm rot="7200000">
              <a:off x="3701150" y="854890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0" name="月 729">
              <a:extLst>
                <a:ext uri="{FF2B5EF4-FFF2-40B4-BE49-F238E27FC236}">
                  <a16:creationId xmlns:a16="http://schemas.microsoft.com/office/drawing/2014/main" id="{CF45A6A3-9681-A377-0B8D-81BFFD1A5429}"/>
                </a:ext>
              </a:extLst>
            </p:cNvPr>
            <p:cNvSpPr/>
            <p:nvPr/>
          </p:nvSpPr>
          <p:spPr>
            <a:xfrm rot="1800000">
              <a:off x="4723399" y="1191956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1" name="フリーフォーム: 図形 730">
              <a:extLst>
                <a:ext uri="{FF2B5EF4-FFF2-40B4-BE49-F238E27FC236}">
                  <a16:creationId xmlns:a16="http://schemas.microsoft.com/office/drawing/2014/main" id="{4C44D1B8-7192-17F6-5D5E-64B6EDBA8AD8}"/>
                </a:ext>
              </a:extLst>
            </p:cNvPr>
            <p:cNvSpPr/>
            <p:nvPr/>
          </p:nvSpPr>
          <p:spPr bwMode="auto">
            <a:xfrm>
              <a:off x="5713677" y="3149972"/>
              <a:ext cx="316773" cy="752462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2" name="楕円 731">
              <a:extLst>
                <a:ext uri="{FF2B5EF4-FFF2-40B4-BE49-F238E27FC236}">
                  <a16:creationId xmlns:a16="http://schemas.microsoft.com/office/drawing/2014/main" id="{748DE188-348E-59AC-5662-F341EB7B6D86}"/>
                </a:ext>
              </a:extLst>
            </p:cNvPr>
            <p:cNvSpPr/>
            <p:nvPr/>
          </p:nvSpPr>
          <p:spPr bwMode="auto">
            <a:xfrm>
              <a:off x="4776385" y="112014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3" name="楕円 732">
              <a:extLst>
                <a:ext uri="{FF2B5EF4-FFF2-40B4-BE49-F238E27FC236}">
                  <a16:creationId xmlns:a16="http://schemas.microsoft.com/office/drawing/2014/main" id="{B0CE723B-D931-5BD6-CB24-D01191F47477}"/>
                </a:ext>
              </a:extLst>
            </p:cNvPr>
            <p:cNvSpPr/>
            <p:nvPr/>
          </p:nvSpPr>
          <p:spPr bwMode="auto">
            <a:xfrm>
              <a:off x="5087445" y="112014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4" name="楕円 733">
              <a:extLst>
                <a:ext uri="{FF2B5EF4-FFF2-40B4-BE49-F238E27FC236}">
                  <a16:creationId xmlns:a16="http://schemas.microsoft.com/office/drawing/2014/main" id="{4CAF345D-AFE9-D1F6-F7E8-5CF45B984079}"/>
                </a:ext>
              </a:extLst>
            </p:cNvPr>
            <p:cNvSpPr/>
            <p:nvPr/>
          </p:nvSpPr>
          <p:spPr bwMode="auto">
            <a:xfrm rot="20700000">
              <a:off x="4717532" y="2212713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5" name="楕円 734">
              <a:extLst>
                <a:ext uri="{FF2B5EF4-FFF2-40B4-BE49-F238E27FC236}">
                  <a16:creationId xmlns:a16="http://schemas.microsoft.com/office/drawing/2014/main" id="{000B1D32-6238-4E79-6790-B6D034ED69A6}"/>
                </a:ext>
              </a:extLst>
            </p:cNvPr>
            <p:cNvSpPr/>
            <p:nvPr/>
          </p:nvSpPr>
          <p:spPr bwMode="auto">
            <a:xfrm rot="900000" flipH="1">
              <a:off x="6578108" y="2212712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6" name="楕円 735">
              <a:extLst>
                <a:ext uri="{FF2B5EF4-FFF2-40B4-BE49-F238E27FC236}">
                  <a16:creationId xmlns:a16="http://schemas.microsoft.com/office/drawing/2014/main" id="{987629B9-B1EB-674A-A4B1-7026AB3BB660}"/>
                </a:ext>
              </a:extLst>
            </p:cNvPr>
            <p:cNvSpPr/>
            <p:nvPr/>
          </p:nvSpPr>
          <p:spPr bwMode="auto">
            <a:xfrm>
              <a:off x="4863811" y="1363714"/>
              <a:ext cx="2016503" cy="201650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" name="月 736">
              <a:extLst>
                <a:ext uri="{FF2B5EF4-FFF2-40B4-BE49-F238E27FC236}">
                  <a16:creationId xmlns:a16="http://schemas.microsoft.com/office/drawing/2014/main" id="{D32CF5FE-1BA2-FA3C-A8CE-A6BAE7799E39}"/>
                </a:ext>
              </a:extLst>
            </p:cNvPr>
            <p:cNvSpPr/>
            <p:nvPr/>
          </p:nvSpPr>
          <p:spPr bwMode="auto">
            <a:xfrm rot="5400000">
              <a:off x="5228362" y="1628890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" name="月 737">
              <a:extLst>
                <a:ext uri="{FF2B5EF4-FFF2-40B4-BE49-F238E27FC236}">
                  <a16:creationId xmlns:a16="http://schemas.microsoft.com/office/drawing/2014/main" id="{AE49D8C0-D550-5926-CA44-F833A0FA7C81}"/>
                </a:ext>
              </a:extLst>
            </p:cNvPr>
            <p:cNvSpPr/>
            <p:nvPr/>
          </p:nvSpPr>
          <p:spPr bwMode="auto">
            <a:xfrm rot="16200000" flipH="1">
              <a:off x="6351269" y="1628890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9" name="フリーフォーム: 図形 738">
              <a:extLst>
                <a:ext uri="{FF2B5EF4-FFF2-40B4-BE49-F238E27FC236}">
                  <a16:creationId xmlns:a16="http://schemas.microsoft.com/office/drawing/2014/main" id="{7CCAC20E-611B-290F-C807-F035D25B4B5D}"/>
                </a:ext>
              </a:extLst>
            </p:cNvPr>
            <p:cNvSpPr/>
            <p:nvPr/>
          </p:nvSpPr>
          <p:spPr bwMode="auto">
            <a:xfrm>
              <a:off x="5395538" y="2984150"/>
              <a:ext cx="931338" cy="307394"/>
            </a:xfrm>
            <a:custGeom>
              <a:avLst/>
              <a:gdLst>
                <a:gd name="connsiteX0" fmla="*/ 337851 w 675703"/>
                <a:gd name="connsiteY0" fmla="*/ 0 h 265772"/>
                <a:gd name="connsiteX1" fmla="*/ 605456 w 675703"/>
                <a:gd name="connsiteY1" fmla="*/ 18490 h 265772"/>
                <a:gd name="connsiteX2" fmla="*/ 675703 w 675703"/>
                <a:gd name="connsiteY2" fmla="*/ 31538 h 265772"/>
                <a:gd name="connsiteX3" fmla="*/ 649432 w 675703"/>
                <a:gd name="connsiteY3" fmla="*/ 122074 h 265772"/>
                <a:gd name="connsiteX4" fmla="*/ 337851 w 675703"/>
                <a:gd name="connsiteY4" fmla="*/ 265772 h 265772"/>
                <a:gd name="connsiteX5" fmla="*/ 26270 w 675703"/>
                <a:gd name="connsiteY5" fmla="*/ 122074 h 265772"/>
                <a:gd name="connsiteX6" fmla="*/ 0 w 675703"/>
                <a:gd name="connsiteY6" fmla="*/ 31538 h 265772"/>
                <a:gd name="connsiteX7" fmla="*/ 70246 w 675703"/>
                <a:gd name="connsiteY7" fmla="*/ 18490 h 265772"/>
                <a:gd name="connsiteX8" fmla="*/ 337851 w 675703"/>
                <a:gd name="connsiteY8" fmla="*/ 0 h 265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703" h="265772">
                  <a:moveTo>
                    <a:pt x="337851" y="0"/>
                  </a:moveTo>
                  <a:cubicBezTo>
                    <a:pt x="432775" y="0"/>
                    <a:pt x="523205" y="6584"/>
                    <a:pt x="605456" y="18490"/>
                  </a:cubicBezTo>
                  <a:lnTo>
                    <a:pt x="675703" y="31538"/>
                  </a:lnTo>
                  <a:lnTo>
                    <a:pt x="649432" y="122074"/>
                  </a:lnTo>
                  <a:cubicBezTo>
                    <a:pt x="598098" y="206520"/>
                    <a:pt x="477920" y="265772"/>
                    <a:pt x="337851" y="265772"/>
                  </a:cubicBezTo>
                  <a:cubicBezTo>
                    <a:pt x="197783" y="265772"/>
                    <a:pt x="77605" y="206520"/>
                    <a:pt x="26270" y="122074"/>
                  </a:cubicBezTo>
                  <a:lnTo>
                    <a:pt x="0" y="31538"/>
                  </a:lnTo>
                  <a:lnTo>
                    <a:pt x="70246" y="18490"/>
                  </a:lnTo>
                  <a:cubicBezTo>
                    <a:pt x="152497" y="6584"/>
                    <a:pt x="242928" y="0"/>
                    <a:pt x="337851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40" name="楕円 739">
              <a:extLst>
                <a:ext uri="{FF2B5EF4-FFF2-40B4-BE49-F238E27FC236}">
                  <a16:creationId xmlns:a16="http://schemas.microsoft.com/office/drawing/2014/main" id="{AA176447-EE00-7B45-FB5D-D767F858E5DE}"/>
                </a:ext>
              </a:extLst>
            </p:cNvPr>
            <p:cNvSpPr/>
            <p:nvPr/>
          </p:nvSpPr>
          <p:spPr bwMode="auto">
            <a:xfrm>
              <a:off x="5771813" y="2814590"/>
              <a:ext cx="200499" cy="7928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41" name="楕円 740">
              <a:extLst>
                <a:ext uri="{FF2B5EF4-FFF2-40B4-BE49-F238E27FC236}">
                  <a16:creationId xmlns:a16="http://schemas.microsoft.com/office/drawing/2014/main" id="{45D71007-61AB-50CD-5152-C4334C6E1339}"/>
                </a:ext>
              </a:extLst>
            </p:cNvPr>
            <p:cNvSpPr/>
            <p:nvPr/>
          </p:nvSpPr>
          <p:spPr bwMode="auto">
            <a:xfrm>
              <a:off x="5050238" y="2704488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42" name="楕円 741">
              <a:extLst>
                <a:ext uri="{FF2B5EF4-FFF2-40B4-BE49-F238E27FC236}">
                  <a16:creationId xmlns:a16="http://schemas.microsoft.com/office/drawing/2014/main" id="{2700A6AE-044A-9705-79D2-113C16713A93}"/>
                </a:ext>
              </a:extLst>
            </p:cNvPr>
            <p:cNvSpPr/>
            <p:nvPr/>
          </p:nvSpPr>
          <p:spPr bwMode="auto">
            <a:xfrm>
              <a:off x="6368967" y="2704488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43" name="フリーフォーム: 図形 742">
              <a:extLst>
                <a:ext uri="{FF2B5EF4-FFF2-40B4-BE49-F238E27FC236}">
                  <a16:creationId xmlns:a16="http://schemas.microsoft.com/office/drawing/2014/main" id="{4D1D7BF3-0169-6701-E00D-9CBCC43D4482}"/>
                </a:ext>
              </a:extLst>
            </p:cNvPr>
            <p:cNvSpPr/>
            <p:nvPr/>
          </p:nvSpPr>
          <p:spPr>
            <a:xfrm rot="3179454">
              <a:off x="5420478" y="870878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4" name="フリーフォーム: 図形 743">
              <a:extLst>
                <a:ext uri="{FF2B5EF4-FFF2-40B4-BE49-F238E27FC236}">
                  <a16:creationId xmlns:a16="http://schemas.microsoft.com/office/drawing/2014/main" id="{602823DE-D9FE-AC69-BB8C-37CAB0B8448E}"/>
                </a:ext>
              </a:extLst>
            </p:cNvPr>
            <p:cNvSpPr/>
            <p:nvPr/>
          </p:nvSpPr>
          <p:spPr>
            <a:xfrm rot="18420546" flipH="1">
              <a:off x="5824338" y="870877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5" name="フリーフォーム: 図形 744">
              <a:extLst>
                <a:ext uri="{FF2B5EF4-FFF2-40B4-BE49-F238E27FC236}">
                  <a16:creationId xmlns:a16="http://schemas.microsoft.com/office/drawing/2014/main" id="{88E1705A-6B5A-0A61-9FC0-8ECB9FC0E1D7}"/>
                </a:ext>
              </a:extLst>
            </p:cNvPr>
            <p:cNvSpPr/>
            <p:nvPr/>
          </p:nvSpPr>
          <p:spPr bwMode="auto">
            <a:xfrm rot="18000000" flipH="1">
              <a:off x="4166888" y="2394470"/>
              <a:ext cx="940033" cy="1331593"/>
            </a:xfrm>
            <a:custGeom>
              <a:avLst/>
              <a:gdLst>
                <a:gd name="connsiteX0" fmla="*/ 574596 w 1068251"/>
                <a:gd name="connsiteY0" fmla="*/ 0 h 1513219"/>
                <a:gd name="connsiteX1" fmla="*/ 650947 w 1068251"/>
                <a:gd name="connsiteY1" fmla="*/ 76350 h 1513219"/>
                <a:gd name="connsiteX2" fmla="*/ 650947 w 1068251"/>
                <a:gd name="connsiteY2" fmla="*/ 572691 h 1513219"/>
                <a:gd name="connsiteX3" fmla="*/ 663088 w 1068251"/>
                <a:gd name="connsiteY3" fmla="*/ 572691 h 1513219"/>
                <a:gd name="connsiteX4" fmla="*/ 761057 w 1068251"/>
                <a:gd name="connsiteY4" fmla="*/ 207068 h 1513219"/>
                <a:gd name="connsiteX5" fmla="*/ 854567 w 1068251"/>
                <a:gd name="connsiteY5" fmla="*/ 153079 h 1513219"/>
                <a:gd name="connsiteX6" fmla="*/ 908556 w 1068251"/>
                <a:gd name="connsiteY6" fmla="*/ 246590 h 1513219"/>
                <a:gd name="connsiteX7" fmla="*/ 821177 w 1068251"/>
                <a:gd name="connsiteY7" fmla="*/ 572691 h 1513219"/>
                <a:gd name="connsiteX8" fmla="*/ 837999 w 1068251"/>
                <a:gd name="connsiteY8" fmla="*/ 572691 h 1513219"/>
                <a:gd name="connsiteX9" fmla="*/ 948890 w 1068251"/>
                <a:gd name="connsiteY9" fmla="*/ 380623 h 1513219"/>
                <a:gd name="connsiteX10" fmla="*/ 1012187 w 1068251"/>
                <a:gd name="connsiteY10" fmla="*/ 349117 h 1513219"/>
                <a:gd name="connsiteX11" fmla="*/ 1036261 w 1068251"/>
                <a:gd name="connsiteY11" fmla="*/ 357212 h 1513219"/>
                <a:gd name="connsiteX12" fmla="*/ 1059672 w 1068251"/>
                <a:gd name="connsiteY12" fmla="*/ 444583 h 1513219"/>
                <a:gd name="connsiteX13" fmla="*/ 875990 w 1068251"/>
                <a:gd name="connsiteY13" fmla="*/ 762728 h 1513219"/>
                <a:gd name="connsiteX14" fmla="*/ 875990 w 1068251"/>
                <a:gd name="connsiteY14" fmla="*/ 822678 h 1513219"/>
                <a:gd name="connsiteX15" fmla="*/ 723311 w 1068251"/>
                <a:gd name="connsiteY15" fmla="*/ 1053018 h 1513219"/>
                <a:gd name="connsiteX16" fmla="*/ 699391 w 1068251"/>
                <a:gd name="connsiteY16" fmla="*/ 1057848 h 1513219"/>
                <a:gd name="connsiteX17" fmla="*/ 699391 w 1068251"/>
                <a:gd name="connsiteY17" fmla="*/ 1513219 h 1513219"/>
                <a:gd name="connsiteX18" fmla="*/ 526234 w 1068251"/>
                <a:gd name="connsiteY18" fmla="*/ 1513219 h 1513219"/>
                <a:gd name="connsiteX19" fmla="*/ 526234 w 1068251"/>
                <a:gd name="connsiteY19" fmla="*/ 1062130 h 1513219"/>
                <a:gd name="connsiteX20" fmla="*/ 499963 w 1068251"/>
                <a:gd name="connsiteY20" fmla="*/ 1057494 h 1513219"/>
                <a:gd name="connsiteX21" fmla="*/ 341009 w 1068251"/>
                <a:gd name="connsiteY21" fmla="*/ 873058 h 1513219"/>
                <a:gd name="connsiteX22" fmla="*/ 338273 w 1068251"/>
                <a:gd name="connsiteY22" fmla="*/ 845928 h 1513219"/>
                <a:gd name="connsiteX23" fmla="*/ 44571 w 1068251"/>
                <a:gd name="connsiteY23" fmla="*/ 676358 h 1513219"/>
                <a:gd name="connsiteX24" fmla="*/ 11953 w 1068251"/>
                <a:gd name="connsiteY24" fmla="*/ 554626 h 1513219"/>
                <a:gd name="connsiteX25" fmla="*/ 133685 w 1068251"/>
                <a:gd name="connsiteY25" fmla="*/ 522008 h 1513219"/>
                <a:gd name="connsiteX26" fmla="*/ 335930 w 1068251"/>
                <a:gd name="connsiteY26" fmla="*/ 638774 h 1513219"/>
                <a:gd name="connsiteX27" fmla="*/ 335930 w 1068251"/>
                <a:gd name="connsiteY27" fmla="*/ 632495 h 1513219"/>
                <a:gd name="connsiteX28" fmla="*/ 229268 w 1068251"/>
                <a:gd name="connsiteY28" fmla="*/ 234428 h 1513219"/>
                <a:gd name="connsiteX29" fmla="*/ 283257 w 1068251"/>
                <a:gd name="connsiteY29" fmla="*/ 140919 h 1513219"/>
                <a:gd name="connsiteX30" fmla="*/ 376767 w 1068251"/>
                <a:gd name="connsiteY30" fmla="*/ 194907 h 1513219"/>
                <a:gd name="connsiteX31" fmla="*/ 477995 w 1068251"/>
                <a:gd name="connsiteY31" fmla="*/ 572691 h 1513219"/>
                <a:gd name="connsiteX32" fmla="*/ 498245 w 1068251"/>
                <a:gd name="connsiteY32" fmla="*/ 572691 h 1513219"/>
                <a:gd name="connsiteX33" fmla="*/ 498245 w 1068251"/>
                <a:gd name="connsiteY33" fmla="*/ 76350 h 1513219"/>
                <a:gd name="connsiteX34" fmla="*/ 574596 w 1068251"/>
                <a:gd name="connsiteY34" fmla="*/ 0 h 151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068251" h="1513219">
                  <a:moveTo>
                    <a:pt x="574596" y="0"/>
                  </a:moveTo>
                  <a:cubicBezTo>
                    <a:pt x="616764" y="-1"/>
                    <a:pt x="650947" y="34183"/>
                    <a:pt x="650947" y="76350"/>
                  </a:cubicBezTo>
                  <a:lnTo>
                    <a:pt x="650947" y="572691"/>
                  </a:lnTo>
                  <a:lnTo>
                    <a:pt x="663088" y="572691"/>
                  </a:lnTo>
                  <a:lnTo>
                    <a:pt x="761057" y="207068"/>
                  </a:lnTo>
                  <a:cubicBezTo>
                    <a:pt x="771971" y="166338"/>
                    <a:pt x="813837" y="142166"/>
                    <a:pt x="854567" y="153079"/>
                  </a:cubicBezTo>
                  <a:cubicBezTo>
                    <a:pt x="895298" y="163994"/>
                    <a:pt x="919469" y="205859"/>
                    <a:pt x="908556" y="246590"/>
                  </a:cubicBezTo>
                  <a:lnTo>
                    <a:pt x="821177" y="572691"/>
                  </a:lnTo>
                  <a:lnTo>
                    <a:pt x="837999" y="572691"/>
                  </a:lnTo>
                  <a:lnTo>
                    <a:pt x="948890" y="380623"/>
                  </a:lnTo>
                  <a:cubicBezTo>
                    <a:pt x="962137" y="357679"/>
                    <a:pt x="987452" y="346047"/>
                    <a:pt x="1012187" y="349117"/>
                  </a:cubicBezTo>
                  <a:cubicBezTo>
                    <a:pt x="1020433" y="350140"/>
                    <a:pt x="1028613" y="352796"/>
                    <a:pt x="1036261" y="357212"/>
                  </a:cubicBezTo>
                  <a:cubicBezTo>
                    <a:pt x="1066853" y="374874"/>
                    <a:pt x="1077334" y="413991"/>
                    <a:pt x="1059672" y="444583"/>
                  </a:cubicBezTo>
                  <a:lnTo>
                    <a:pt x="875990" y="762728"/>
                  </a:lnTo>
                  <a:lnTo>
                    <a:pt x="875990" y="822678"/>
                  </a:lnTo>
                  <a:cubicBezTo>
                    <a:pt x="875990" y="926225"/>
                    <a:pt x="813034" y="1015068"/>
                    <a:pt x="723311" y="1053018"/>
                  </a:cubicBezTo>
                  <a:lnTo>
                    <a:pt x="699391" y="1057848"/>
                  </a:lnTo>
                  <a:lnTo>
                    <a:pt x="699391" y="1513219"/>
                  </a:lnTo>
                  <a:lnTo>
                    <a:pt x="526234" y="1513219"/>
                  </a:lnTo>
                  <a:lnTo>
                    <a:pt x="526234" y="1062130"/>
                  </a:lnTo>
                  <a:lnTo>
                    <a:pt x="499963" y="1057494"/>
                  </a:lnTo>
                  <a:cubicBezTo>
                    <a:pt x="419558" y="1028054"/>
                    <a:pt x="358491" y="958494"/>
                    <a:pt x="341009" y="873058"/>
                  </a:cubicBezTo>
                  <a:lnTo>
                    <a:pt x="338273" y="845928"/>
                  </a:lnTo>
                  <a:lnTo>
                    <a:pt x="44571" y="676358"/>
                  </a:lnTo>
                  <a:cubicBezTo>
                    <a:pt x="1949" y="651750"/>
                    <a:pt x="-12655" y="597249"/>
                    <a:pt x="11953" y="554626"/>
                  </a:cubicBezTo>
                  <a:cubicBezTo>
                    <a:pt x="36561" y="512004"/>
                    <a:pt x="91063" y="497400"/>
                    <a:pt x="133685" y="522008"/>
                  </a:cubicBezTo>
                  <a:lnTo>
                    <a:pt x="335930" y="638774"/>
                  </a:lnTo>
                  <a:lnTo>
                    <a:pt x="335930" y="632495"/>
                  </a:lnTo>
                  <a:lnTo>
                    <a:pt x="229268" y="234428"/>
                  </a:lnTo>
                  <a:cubicBezTo>
                    <a:pt x="218355" y="193699"/>
                    <a:pt x="242526" y="151833"/>
                    <a:pt x="283257" y="140919"/>
                  </a:cubicBezTo>
                  <a:cubicBezTo>
                    <a:pt x="323987" y="130005"/>
                    <a:pt x="365853" y="154176"/>
                    <a:pt x="376767" y="194907"/>
                  </a:cubicBezTo>
                  <a:lnTo>
                    <a:pt x="477995" y="572691"/>
                  </a:lnTo>
                  <a:lnTo>
                    <a:pt x="498245" y="572691"/>
                  </a:lnTo>
                  <a:lnTo>
                    <a:pt x="498245" y="76350"/>
                  </a:lnTo>
                  <a:cubicBezTo>
                    <a:pt x="498245" y="34183"/>
                    <a:pt x="532429" y="-1"/>
                    <a:pt x="574596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746" name="グループ化 745">
              <a:extLst>
                <a:ext uri="{FF2B5EF4-FFF2-40B4-BE49-F238E27FC236}">
                  <a16:creationId xmlns:a16="http://schemas.microsoft.com/office/drawing/2014/main" id="{FC831AD4-CCC7-F2BE-ABD5-45BE48D3F52D}"/>
                </a:ext>
              </a:extLst>
            </p:cNvPr>
            <p:cNvGrpSpPr/>
            <p:nvPr/>
          </p:nvGrpSpPr>
          <p:grpSpPr>
            <a:xfrm>
              <a:off x="4444037" y="3263348"/>
              <a:ext cx="878136" cy="1886325"/>
              <a:chOff x="2151412" y="3263348"/>
              <a:chExt cx="878136" cy="1886325"/>
            </a:xfrm>
          </p:grpSpPr>
          <p:sp>
            <p:nvSpPr>
              <p:cNvPr id="771" name="台形 57">
                <a:extLst>
                  <a:ext uri="{FF2B5EF4-FFF2-40B4-BE49-F238E27FC236}">
                    <a16:creationId xmlns:a16="http://schemas.microsoft.com/office/drawing/2014/main" id="{79CF5BB4-F7DA-A2A7-7580-B9DA2EC9ACAC}"/>
                  </a:ext>
                </a:extLst>
              </p:cNvPr>
              <p:cNvSpPr/>
              <p:nvPr/>
            </p:nvSpPr>
            <p:spPr bwMode="auto">
              <a:xfrm rot="7200000">
                <a:off x="1651730" y="3771855"/>
                <a:ext cx="1877500" cy="878136"/>
              </a:xfrm>
              <a:custGeom>
                <a:avLst/>
                <a:gdLst>
                  <a:gd name="connsiteX0" fmla="*/ 0 w 325971"/>
                  <a:gd name="connsiteY0" fmla="*/ 694121 h 694121"/>
                  <a:gd name="connsiteX1" fmla="*/ 123937 w 325971"/>
                  <a:gd name="connsiteY1" fmla="*/ 0 h 694121"/>
                  <a:gd name="connsiteX2" fmla="*/ 202034 w 325971"/>
                  <a:gd name="connsiteY2" fmla="*/ 0 h 694121"/>
                  <a:gd name="connsiteX3" fmla="*/ 325971 w 325971"/>
                  <a:gd name="connsiteY3" fmla="*/ 694121 h 694121"/>
                  <a:gd name="connsiteX4" fmla="*/ 0 w 325971"/>
                  <a:gd name="connsiteY4" fmla="*/ 694121 h 694121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34046 w 1854617"/>
                  <a:gd name="connsiteY0" fmla="*/ 885205 h 902178"/>
                  <a:gd name="connsiteX1" fmla="*/ 0 w 1854617"/>
                  <a:gd name="connsiteY1" fmla="*/ 0 h 902178"/>
                  <a:gd name="connsiteX2" fmla="*/ 1854617 w 1854617"/>
                  <a:gd name="connsiteY2" fmla="*/ 902178 h 902178"/>
                  <a:gd name="connsiteX3" fmla="*/ 34046 w 1854617"/>
                  <a:gd name="connsiteY3" fmla="*/ 885205 h 902178"/>
                  <a:gd name="connsiteX0" fmla="*/ 34046 w 872390"/>
                  <a:gd name="connsiteY0" fmla="*/ 885205 h 890012"/>
                  <a:gd name="connsiteX1" fmla="*/ 0 w 872390"/>
                  <a:gd name="connsiteY1" fmla="*/ 0 h 890012"/>
                  <a:gd name="connsiteX2" fmla="*/ 872390 w 872390"/>
                  <a:gd name="connsiteY2" fmla="*/ 890012 h 890012"/>
                  <a:gd name="connsiteX3" fmla="*/ 34046 w 872390"/>
                  <a:gd name="connsiteY3" fmla="*/ 885205 h 890012"/>
                  <a:gd name="connsiteX0" fmla="*/ 34046 w 2082816"/>
                  <a:gd name="connsiteY0" fmla="*/ 885205 h 890012"/>
                  <a:gd name="connsiteX1" fmla="*/ 0 w 2082816"/>
                  <a:gd name="connsiteY1" fmla="*/ 0 h 890012"/>
                  <a:gd name="connsiteX2" fmla="*/ 872390 w 2082816"/>
                  <a:gd name="connsiteY2" fmla="*/ 890012 h 890012"/>
                  <a:gd name="connsiteX3" fmla="*/ 34046 w 2082816"/>
                  <a:gd name="connsiteY3" fmla="*/ 885205 h 890012"/>
                  <a:gd name="connsiteX0" fmla="*/ 34046 w 2098063"/>
                  <a:gd name="connsiteY0" fmla="*/ 976490 h 981297"/>
                  <a:gd name="connsiteX1" fmla="*/ 0 w 2098063"/>
                  <a:gd name="connsiteY1" fmla="*/ 91285 h 981297"/>
                  <a:gd name="connsiteX2" fmla="*/ 872390 w 2098063"/>
                  <a:gd name="connsiteY2" fmla="*/ 981297 h 981297"/>
                  <a:gd name="connsiteX3" fmla="*/ 34046 w 2098063"/>
                  <a:gd name="connsiteY3" fmla="*/ 976490 h 981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8063" h="981297">
                    <a:moveTo>
                      <a:pt x="34046" y="976490"/>
                    </a:moveTo>
                    <a:lnTo>
                      <a:pt x="0" y="91285"/>
                    </a:lnTo>
                    <a:cubicBezTo>
                      <a:pt x="1098559" y="-116903"/>
                      <a:pt x="3589511" y="-27301"/>
                      <a:pt x="872390" y="981297"/>
                    </a:cubicBezTo>
                    <a:lnTo>
                      <a:pt x="34046" y="976490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72" name="正方形/長方形 771">
                <a:extLst>
                  <a:ext uri="{FF2B5EF4-FFF2-40B4-BE49-F238E27FC236}">
                    <a16:creationId xmlns:a16="http://schemas.microsoft.com/office/drawing/2014/main" id="{C0C8A53F-81B0-A458-65F7-7BE90384666E}"/>
                  </a:ext>
                </a:extLst>
              </p:cNvPr>
              <p:cNvSpPr/>
              <p:nvPr/>
            </p:nvSpPr>
            <p:spPr>
              <a:xfrm rot="1800000">
                <a:off x="2536336" y="3263348"/>
                <a:ext cx="59782" cy="76725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7" name="グループ化 746">
              <a:extLst>
                <a:ext uri="{FF2B5EF4-FFF2-40B4-BE49-F238E27FC236}">
                  <a16:creationId xmlns:a16="http://schemas.microsoft.com/office/drawing/2014/main" id="{CEB821F7-9ED5-88A6-754A-6E655133D1B3}"/>
                </a:ext>
              </a:extLst>
            </p:cNvPr>
            <p:cNvGrpSpPr/>
            <p:nvPr/>
          </p:nvGrpSpPr>
          <p:grpSpPr>
            <a:xfrm>
              <a:off x="6261395" y="4905122"/>
              <a:ext cx="562889" cy="432165"/>
              <a:chOff x="3890569" y="4905122"/>
              <a:chExt cx="562889" cy="432165"/>
            </a:xfrm>
          </p:grpSpPr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E77DA353-EFD9-70E0-8849-97659A1ACD0B}"/>
                  </a:ext>
                </a:extLst>
              </p:cNvPr>
              <p:cNvSpPr/>
              <p:nvPr/>
            </p:nvSpPr>
            <p:spPr bwMode="auto">
              <a:xfrm rot="20241421" flipH="1">
                <a:off x="3890569" y="4905122"/>
                <a:ext cx="434050" cy="432165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432165">
                    <a:moveTo>
                      <a:pt x="267288" y="0"/>
                    </a:moveTo>
                    <a:lnTo>
                      <a:pt x="267288" y="273752"/>
                    </a:lnTo>
                    <a:lnTo>
                      <a:pt x="82301" y="273752"/>
                    </a:lnTo>
                    <a:cubicBezTo>
                      <a:pt x="36848" y="273752"/>
                      <a:pt x="0" y="309214"/>
                      <a:pt x="0" y="352958"/>
                    </a:cubicBezTo>
                    <a:lnTo>
                      <a:pt x="0" y="404924"/>
                    </a:lnTo>
                    <a:cubicBezTo>
                      <a:pt x="0" y="419970"/>
                      <a:pt x="12672" y="432165"/>
                      <a:pt x="28305" y="432165"/>
                    </a:cubicBezTo>
                    <a:lnTo>
                      <a:pt x="385934" y="432165"/>
                    </a:lnTo>
                    <a:lnTo>
                      <a:pt x="405745" y="432165"/>
                    </a:lnTo>
                    <a:cubicBezTo>
                      <a:pt x="421378" y="432165"/>
                      <a:pt x="434050" y="419970"/>
                      <a:pt x="434050" y="404924"/>
                    </a:cubicBezTo>
                    <a:lnTo>
                      <a:pt x="425865" y="273752"/>
                    </a:lnTo>
                    <a:lnTo>
                      <a:pt x="425865" y="1"/>
                    </a:lnTo>
                    <a:lnTo>
                      <a:pt x="267288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C9E9BA0C-DA07-8F11-097B-17ED41430B1E}"/>
                  </a:ext>
                </a:extLst>
              </p:cNvPr>
              <p:cNvSpPr/>
              <p:nvPr/>
            </p:nvSpPr>
            <p:spPr bwMode="auto">
              <a:xfrm rot="20241421" flipH="1">
                <a:off x="3964891" y="5283161"/>
                <a:ext cx="488567" cy="45719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748" name="グループ化 747">
              <a:extLst>
                <a:ext uri="{FF2B5EF4-FFF2-40B4-BE49-F238E27FC236}">
                  <a16:creationId xmlns:a16="http://schemas.microsoft.com/office/drawing/2014/main" id="{76CE7DC6-5F17-51DF-ABB6-541DEDF14042}"/>
                </a:ext>
              </a:extLst>
            </p:cNvPr>
            <p:cNvGrpSpPr/>
            <p:nvPr/>
          </p:nvGrpSpPr>
          <p:grpSpPr>
            <a:xfrm flipH="1">
              <a:off x="4961306" y="4905122"/>
              <a:ext cx="562889" cy="432165"/>
              <a:chOff x="3890569" y="4905122"/>
              <a:chExt cx="562889" cy="432165"/>
            </a:xfrm>
          </p:grpSpPr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2077F665-B684-B3FC-370B-2F131DC3331B}"/>
                  </a:ext>
                </a:extLst>
              </p:cNvPr>
              <p:cNvSpPr/>
              <p:nvPr/>
            </p:nvSpPr>
            <p:spPr bwMode="auto">
              <a:xfrm rot="20241421" flipH="1">
                <a:off x="3890569" y="4905122"/>
                <a:ext cx="434050" cy="432165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432165">
                    <a:moveTo>
                      <a:pt x="267288" y="0"/>
                    </a:moveTo>
                    <a:lnTo>
                      <a:pt x="267288" y="273752"/>
                    </a:lnTo>
                    <a:lnTo>
                      <a:pt x="82301" y="273752"/>
                    </a:lnTo>
                    <a:cubicBezTo>
                      <a:pt x="36848" y="273752"/>
                      <a:pt x="0" y="309214"/>
                      <a:pt x="0" y="352958"/>
                    </a:cubicBezTo>
                    <a:lnTo>
                      <a:pt x="0" y="404924"/>
                    </a:lnTo>
                    <a:cubicBezTo>
                      <a:pt x="0" y="419970"/>
                      <a:pt x="12672" y="432165"/>
                      <a:pt x="28305" y="432165"/>
                    </a:cubicBezTo>
                    <a:lnTo>
                      <a:pt x="385934" y="432165"/>
                    </a:lnTo>
                    <a:lnTo>
                      <a:pt x="405745" y="432165"/>
                    </a:lnTo>
                    <a:cubicBezTo>
                      <a:pt x="421378" y="432165"/>
                      <a:pt x="434050" y="419970"/>
                      <a:pt x="434050" y="404924"/>
                    </a:cubicBezTo>
                    <a:lnTo>
                      <a:pt x="425865" y="273752"/>
                    </a:lnTo>
                    <a:lnTo>
                      <a:pt x="425865" y="1"/>
                    </a:lnTo>
                    <a:lnTo>
                      <a:pt x="267288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61487F08-68AB-380E-FAFC-8C09EF51802A}"/>
                  </a:ext>
                </a:extLst>
              </p:cNvPr>
              <p:cNvSpPr/>
              <p:nvPr/>
            </p:nvSpPr>
            <p:spPr bwMode="auto">
              <a:xfrm rot="20241421" flipH="1">
                <a:off x="3964891" y="5283161"/>
                <a:ext cx="488567" cy="45719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749" name="星: 4 pt 748">
              <a:extLst>
                <a:ext uri="{FF2B5EF4-FFF2-40B4-BE49-F238E27FC236}">
                  <a16:creationId xmlns:a16="http://schemas.microsoft.com/office/drawing/2014/main" id="{411D113E-F3AD-E619-4996-5685BFD4DD3A}"/>
                </a:ext>
              </a:extLst>
            </p:cNvPr>
            <p:cNvSpPr/>
            <p:nvPr/>
          </p:nvSpPr>
          <p:spPr bwMode="auto">
            <a:xfrm rot="900000">
              <a:off x="3774418" y="2280592"/>
              <a:ext cx="317497" cy="673952"/>
            </a:xfrm>
            <a:prstGeom prst="star4">
              <a:avLst>
                <a:gd name="adj" fmla="val 13649"/>
              </a:avLst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50" name="星: 4 pt 749">
              <a:extLst>
                <a:ext uri="{FF2B5EF4-FFF2-40B4-BE49-F238E27FC236}">
                  <a16:creationId xmlns:a16="http://schemas.microsoft.com/office/drawing/2014/main" id="{3746DF93-EABF-1F1A-4960-0EEFCD9896AD}"/>
                </a:ext>
              </a:extLst>
            </p:cNvPr>
            <p:cNvSpPr/>
            <p:nvPr/>
          </p:nvSpPr>
          <p:spPr bwMode="auto">
            <a:xfrm rot="19800000">
              <a:off x="6186251" y="785905"/>
              <a:ext cx="317497" cy="673952"/>
            </a:xfrm>
            <a:prstGeom prst="star4">
              <a:avLst>
                <a:gd name="adj" fmla="val 13649"/>
              </a:avLst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51" name="星: 4 pt 750">
              <a:extLst>
                <a:ext uri="{FF2B5EF4-FFF2-40B4-BE49-F238E27FC236}">
                  <a16:creationId xmlns:a16="http://schemas.microsoft.com/office/drawing/2014/main" id="{91B025A6-2B38-5C96-79D5-409E5738F0C2}"/>
                </a:ext>
              </a:extLst>
            </p:cNvPr>
            <p:cNvSpPr/>
            <p:nvPr/>
          </p:nvSpPr>
          <p:spPr bwMode="auto">
            <a:xfrm rot="19800000">
              <a:off x="3860051" y="3832696"/>
              <a:ext cx="356363" cy="756454"/>
            </a:xfrm>
            <a:prstGeom prst="star4">
              <a:avLst>
                <a:gd name="adj" fmla="val 13649"/>
              </a:avLst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52" name="フリーフォーム: 図形 751">
              <a:extLst>
                <a:ext uri="{FF2B5EF4-FFF2-40B4-BE49-F238E27FC236}">
                  <a16:creationId xmlns:a16="http://schemas.microsoft.com/office/drawing/2014/main" id="{B23FB45F-82DD-70A5-20A4-1A0992F4C54A}"/>
                </a:ext>
              </a:extLst>
            </p:cNvPr>
            <p:cNvSpPr/>
            <p:nvPr/>
          </p:nvSpPr>
          <p:spPr bwMode="auto">
            <a:xfrm rot="3600000">
              <a:off x="6663271" y="2394470"/>
              <a:ext cx="940033" cy="1331593"/>
            </a:xfrm>
            <a:custGeom>
              <a:avLst/>
              <a:gdLst>
                <a:gd name="connsiteX0" fmla="*/ 574596 w 1068251"/>
                <a:gd name="connsiteY0" fmla="*/ 0 h 1513219"/>
                <a:gd name="connsiteX1" fmla="*/ 650947 w 1068251"/>
                <a:gd name="connsiteY1" fmla="*/ 76350 h 1513219"/>
                <a:gd name="connsiteX2" fmla="*/ 650947 w 1068251"/>
                <a:gd name="connsiteY2" fmla="*/ 572691 h 1513219"/>
                <a:gd name="connsiteX3" fmla="*/ 663088 w 1068251"/>
                <a:gd name="connsiteY3" fmla="*/ 572691 h 1513219"/>
                <a:gd name="connsiteX4" fmla="*/ 761057 w 1068251"/>
                <a:gd name="connsiteY4" fmla="*/ 207068 h 1513219"/>
                <a:gd name="connsiteX5" fmla="*/ 854567 w 1068251"/>
                <a:gd name="connsiteY5" fmla="*/ 153079 h 1513219"/>
                <a:gd name="connsiteX6" fmla="*/ 908556 w 1068251"/>
                <a:gd name="connsiteY6" fmla="*/ 246590 h 1513219"/>
                <a:gd name="connsiteX7" fmla="*/ 821177 w 1068251"/>
                <a:gd name="connsiteY7" fmla="*/ 572691 h 1513219"/>
                <a:gd name="connsiteX8" fmla="*/ 837999 w 1068251"/>
                <a:gd name="connsiteY8" fmla="*/ 572691 h 1513219"/>
                <a:gd name="connsiteX9" fmla="*/ 948890 w 1068251"/>
                <a:gd name="connsiteY9" fmla="*/ 380623 h 1513219"/>
                <a:gd name="connsiteX10" fmla="*/ 1012187 w 1068251"/>
                <a:gd name="connsiteY10" fmla="*/ 349117 h 1513219"/>
                <a:gd name="connsiteX11" fmla="*/ 1036261 w 1068251"/>
                <a:gd name="connsiteY11" fmla="*/ 357212 h 1513219"/>
                <a:gd name="connsiteX12" fmla="*/ 1059672 w 1068251"/>
                <a:gd name="connsiteY12" fmla="*/ 444583 h 1513219"/>
                <a:gd name="connsiteX13" fmla="*/ 875990 w 1068251"/>
                <a:gd name="connsiteY13" fmla="*/ 762728 h 1513219"/>
                <a:gd name="connsiteX14" fmla="*/ 875990 w 1068251"/>
                <a:gd name="connsiteY14" fmla="*/ 822678 h 1513219"/>
                <a:gd name="connsiteX15" fmla="*/ 723311 w 1068251"/>
                <a:gd name="connsiteY15" fmla="*/ 1053018 h 1513219"/>
                <a:gd name="connsiteX16" fmla="*/ 699391 w 1068251"/>
                <a:gd name="connsiteY16" fmla="*/ 1057848 h 1513219"/>
                <a:gd name="connsiteX17" fmla="*/ 699391 w 1068251"/>
                <a:gd name="connsiteY17" fmla="*/ 1513219 h 1513219"/>
                <a:gd name="connsiteX18" fmla="*/ 526234 w 1068251"/>
                <a:gd name="connsiteY18" fmla="*/ 1513219 h 1513219"/>
                <a:gd name="connsiteX19" fmla="*/ 526234 w 1068251"/>
                <a:gd name="connsiteY19" fmla="*/ 1062130 h 1513219"/>
                <a:gd name="connsiteX20" fmla="*/ 499963 w 1068251"/>
                <a:gd name="connsiteY20" fmla="*/ 1057494 h 1513219"/>
                <a:gd name="connsiteX21" fmla="*/ 341009 w 1068251"/>
                <a:gd name="connsiteY21" fmla="*/ 873058 h 1513219"/>
                <a:gd name="connsiteX22" fmla="*/ 338273 w 1068251"/>
                <a:gd name="connsiteY22" fmla="*/ 845928 h 1513219"/>
                <a:gd name="connsiteX23" fmla="*/ 44571 w 1068251"/>
                <a:gd name="connsiteY23" fmla="*/ 676358 h 1513219"/>
                <a:gd name="connsiteX24" fmla="*/ 11953 w 1068251"/>
                <a:gd name="connsiteY24" fmla="*/ 554626 h 1513219"/>
                <a:gd name="connsiteX25" fmla="*/ 133685 w 1068251"/>
                <a:gd name="connsiteY25" fmla="*/ 522008 h 1513219"/>
                <a:gd name="connsiteX26" fmla="*/ 335930 w 1068251"/>
                <a:gd name="connsiteY26" fmla="*/ 638774 h 1513219"/>
                <a:gd name="connsiteX27" fmla="*/ 335930 w 1068251"/>
                <a:gd name="connsiteY27" fmla="*/ 632495 h 1513219"/>
                <a:gd name="connsiteX28" fmla="*/ 229268 w 1068251"/>
                <a:gd name="connsiteY28" fmla="*/ 234428 h 1513219"/>
                <a:gd name="connsiteX29" fmla="*/ 283257 w 1068251"/>
                <a:gd name="connsiteY29" fmla="*/ 140919 h 1513219"/>
                <a:gd name="connsiteX30" fmla="*/ 376767 w 1068251"/>
                <a:gd name="connsiteY30" fmla="*/ 194907 h 1513219"/>
                <a:gd name="connsiteX31" fmla="*/ 477995 w 1068251"/>
                <a:gd name="connsiteY31" fmla="*/ 572691 h 1513219"/>
                <a:gd name="connsiteX32" fmla="*/ 498245 w 1068251"/>
                <a:gd name="connsiteY32" fmla="*/ 572691 h 1513219"/>
                <a:gd name="connsiteX33" fmla="*/ 498245 w 1068251"/>
                <a:gd name="connsiteY33" fmla="*/ 76350 h 1513219"/>
                <a:gd name="connsiteX34" fmla="*/ 574596 w 1068251"/>
                <a:gd name="connsiteY34" fmla="*/ 0 h 151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068251" h="1513219">
                  <a:moveTo>
                    <a:pt x="574596" y="0"/>
                  </a:moveTo>
                  <a:cubicBezTo>
                    <a:pt x="616764" y="-1"/>
                    <a:pt x="650947" y="34183"/>
                    <a:pt x="650947" y="76350"/>
                  </a:cubicBezTo>
                  <a:lnTo>
                    <a:pt x="650947" y="572691"/>
                  </a:lnTo>
                  <a:lnTo>
                    <a:pt x="663088" y="572691"/>
                  </a:lnTo>
                  <a:lnTo>
                    <a:pt x="761057" y="207068"/>
                  </a:lnTo>
                  <a:cubicBezTo>
                    <a:pt x="771971" y="166338"/>
                    <a:pt x="813837" y="142166"/>
                    <a:pt x="854567" y="153079"/>
                  </a:cubicBezTo>
                  <a:cubicBezTo>
                    <a:pt x="895298" y="163994"/>
                    <a:pt x="919469" y="205859"/>
                    <a:pt x="908556" y="246590"/>
                  </a:cubicBezTo>
                  <a:lnTo>
                    <a:pt x="821177" y="572691"/>
                  </a:lnTo>
                  <a:lnTo>
                    <a:pt x="837999" y="572691"/>
                  </a:lnTo>
                  <a:lnTo>
                    <a:pt x="948890" y="380623"/>
                  </a:lnTo>
                  <a:cubicBezTo>
                    <a:pt x="962137" y="357679"/>
                    <a:pt x="987452" y="346047"/>
                    <a:pt x="1012187" y="349117"/>
                  </a:cubicBezTo>
                  <a:cubicBezTo>
                    <a:pt x="1020433" y="350140"/>
                    <a:pt x="1028613" y="352796"/>
                    <a:pt x="1036261" y="357212"/>
                  </a:cubicBezTo>
                  <a:cubicBezTo>
                    <a:pt x="1066853" y="374874"/>
                    <a:pt x="1077334" y="413991"/>
                    <a:pt x="1059672" y="444583"/>
                  </a:cubicBezTo>
                  <a:lnTo>
                    <a:pt x="875990" y="762728"/>
                  </a:lnTo>
                  <a:lnTo>
                    <a:pt x="875990" y="822678"/>
                  </a:lnTo>
                  <a:cubicBezTo>
                    <a:pt x="875990" y="926225"/>
                    <a:pt x="813034" y="1015068"/>
                    <a:pt x="723311" y="1053018"/>
                  </a:cubicBezTo>
                  <a:lnTo>
                    <a:pt x="699391" y="1057848"/>
                  </a:lnTo>
                  <a:lnTo>
                    <a:pt x="699391" y="1513219"/>
                  </a:lnTo>
                  <a:lnTo>
                    <a:pt x="526234" y="1513219"/>
                  </a:lnTo>
                  <a:lnTo>
                    <a:pt x="526234" y="1062130"/>
                  </a:lnTo>
                  <a:lnTo>
                    <a:pt x="499963" y="1057494"/>
                  </a:lnTo>
                  <a:cubicBezTo>
                    <a:pt x="419558" y="1028054"/>
                    <a:pt x="358491" y="958494"/>
                    <a:pt x="341009" y="873058"/>
                  </a:cubicBezTo>
                  <a:lnTo>
                    <a:pt x="338273" y="845928"/>
                  </a:lnTo>
                  <a:lnTo>
                    <a:pt x="44571" y="676358"/>
                  </a:lnTo>
                  <a:cubicBezTo>
                    <a:pt x="1949" y="651750"/>
                    <a:pt x="-12655" y="597249"/>
                    <a:pt x="11953" y="554626"/>
                  </a:cubicBezTo>
                  <a:cubicBezTo>
                    <a:pt x="36561" y="512004"/>
                    <a:pt x="91063" y="497400"/>
                    <a:pt x="133685" y="522008"/>
                  </a:cubicBezTo>
                  <a:lnTo>
                    <a:pt x="335930" y="638774"/>
                  </a:lnTo>
                  <a:lnTo>
                    <a:pt x="335930" y="632495"/>
                  </a:lnTo>
                  <a:lnTo>
                    <a:pt x="229268" y="234428"/>
                  </a:lnTo>
                  <a:cubicBezTo>
                    <a:pt x="218355" y="193699"/>
                    <a:pt x="242526" y="151833"/>
                    <a:pt x="283257" y="140919"/>
                  </a:cubicBezTo>
                  <a:cubicBezTo>
                    <a:pt x="323987" y="130005"/>
                    <a:pt x="365853" y="154176"/>
                    <a:pt x="376767" y="194907"/>
                  </a:cubicBezTo>
                  <a:lnTo>
                    <a:pt x="477995" y="572691"/>
                  </a:lnTo>
                  <a:lnTo>
                    <a:pt x="498245" y="572691"/>
                  </a:lnTo>
                  <a:lnTo>
                    <a:pt x="498245" y="76350"/>
                  </a:lnTo>
                  <a:cubicBezTo>
                    <a:pt x="498245" y="34183"/>
                    <a:pt x="532429" y="-1"/>
                    <a:pt x="574596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753" name="グループ化 752">
              <a:extLst>
                <a:ext uri="{FF2B5EF4-FFF2-40B4-BE49-F238E27FC236}">
                  <a16:creationId xmlns:a16="http://schemas.microsoft.com/office/drawing/2014/main" id="{6D35235A-FE4B-E2FF-2544-D65B979650AA}"/>
                </a:ext>
              </a:extLst>
            </p:cNvPr>
            <p:cNvGrpSpPr/>
            <p:nvPr/>
          </p:nvGrpSpPr>
          <p:grpSpPr>
            <a:xfrm flipH="1">
              <a:off x="6433340" y="3263348"/>
              <a:ext cx="878136" cy="1886325"/>
              <a:chOff x="4742212" y="3263348"/>
              <a:chExt cx="878136" cy="1886325"/>
            </a:xfrm>
          </p:grpSpPr>
          <p:sp>
            <p:nvSpPr>
              <p:cNvPr id="765" name="台形 57">
                <a:extLst>
                  <a:ext uri="{FF2B5EF4-FFF2-40B4-BE49-F238E27FC236}">
                    <a16:creationId xmlns:a16="http://schemas.microsoft.com/office/drawing/2014/main" id="{F387BA7F-380F-A39A-5CC4-265E9631E66B}"/>
                  </a:ext>
                </a:extLst>
              </p:cNvPr>
              <p:cNvSpPr/>
              <p:nvPr/>
            </p:nvSpPr>
            <p:spPr bwMode="auto">
              <a:xfrm rot="7200000">
                <a:off x="4242530" y="3771855"/>
                <a:ext cx="1877500" cy="878136"/>
              </a:xfrm>
              <a:custGeom>
                <a:avLst/>
                <a:gdLst>
                  <a:gd name="connsiteX0" fmla="*/ 0 w 325971"/>
                  <a:gd name="connsiteY0" fmla="*/ 694121 h 694121"/>
                  <a:gd name="connsiteX1" fmla="*/ 123937 w 325971"/>
                  <a:gd name="connsiteY1" fmla="*/ 0 h 694121"/>
                  <a:gd name="connsiteX2" fmla="*/ 202034 w 325971"/>
                  <a:gd name="connsiteY2" fmla="*/ 0 h 694121"/>
                  <a:gd name="connsiteX3" fmla="*/ 325971 w 325971"/>
                  <a:gd name="connsiteY3" fmla="*/ 694121 h 694121"/>
                  <a:gd name="connsiteX4" fmla="*/ 0 w 325971"/>
                  <a:gd name="connsiteY4" fmla="*/ 694121 h 694121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34046 w 1854617"/>
                  <a:gd name="connsiteY0" fmla="*/ 885205 h 902178"/>
                  <a:gd name="connsiteX1" fmla="*/ 0 w 1854617"/>
                  <a:gd name="connsiteY1" fmla="*/ 0 h 902178"/>
                  <a:gd name="connsiteX2" fmla="*/ 1854617 w 1854617"/>
                  <a:gd name="connsiteY2" fmla="*/ 902178 h 902178"/>
                  <a:gd name="connsiteX3" fmla="*/ 34046 w 1854617"/>
                  <a:gd name="connsiteY3" fmla="*/ 885205 h 902178"/>
                  <a:gd name="connsiteX0" fmla="*/ 34046 w 872390"/>
                  <a:gd name="connsiteY0" fmla="*/ 885205 h 890012"/>
                  <a:gd name="connsiteX1" fmla="*/ 0 w 872390"/>
                  <a:gd name="connsiteY1" fmla="*/ 0 h 890012"/>
                  <a:gd name="connsiteX2" fmla="*/ 872390 w 872390"/>
                  <a:gd name="connsiteY2" fmla="*/ 890012 h 890012"/>
                  <a:gd name="connsiteX3" fmla="*/ 34046 w 872390"/>
                  <a:gd name="connsiteY3" fmla="*/ 885205 h 890012"/>
                  <a:gd name="connsiteX0" fmla="*/ 34046 w 2082816"/>
                  <a:gd name="connsiteY0" fmla="*/ 885205 h 890012"/>
                  <a:gd name="connsiteX1" fmla="*/ 0 w 2082816"/>
                  <a:gd name="connsiteY1" fmla="*/ 0 h 890012"/>
                  <a:gd name="connsiteX2" fmla="*/ 872390 w 2082816"/>
                  <a:gd name="connsiteY2" fmla="*/ 890012 h 890012"/>
                  <a:gd name="connsiteX3" fmla="*/ 34046 w 2082816"/>
                  <a:gd name="connsiteY3" fmla="*/ 885205 h 890012"/>
                  <a:gd name="connsiteX0" fmla="*/ 34046 w 2098063"/>
                  <a:gd name="connsiteY0" fmla="*/ 976490 h 981297"/>
                  <a:gd name="connsiteX1" fmla="*/ 0 w 2098063"/>
                  <a:gd name="connsiteY1" fmla="*/ 91285 h 981297"/>
                  <a:gd name="connsiteX2" fmla="*/ 872390 w 2098063"/>
                  <a:gd name="connsiteY2" fmla="*/ 981297 h 981297"/>
                  <a:gd name="connsiteX3" fmla="*/ 34046 w 2098063"/>
                  <a:gd name="connsiteY3" fmla="*/ 976490 h 981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8063" h="981297">
                    <a:moveTo>
                      <a:pt x="34046" y="976490"/>
                    </a:moveTo>
                    <a:lnTo>
                      <a:pt x="0" y="91285"/>
                    </a:lnTo>
                    <a:cubicBezTo>
                      <a:pt x="1098559" y="-116903"/>
                      <a:pt x="3589511" y="-27301"/>
                      <a:pt x="872390" y="981297"/>
                    </a:cubicBezTo>
                    <a:lnTo>
                      <a:pt x="34046" y="976490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66" name="正方形/長方形 765">
                <a:extLst>
                  <a:ext uri="{FF2B5EF4-FFF2-40B4-BE49-F238E27FC236}">
                    <a16:creationId xmlns:a16="http://schemas.microsoft.com/office/drawing/2014/main" id="{DBCD8419-81F9-1491-222B-97364682D81F}"/>
                  </a:ext>
                </a:extLst>
              </p:cNvPr>
              <p:cNvSpPr/>
              <p:nvPr/>
            </p:nvSpPr>
            <p:spPr>
              <a:xfrm rot="1800000">
                <a:off x="5127136" y="3263348"/>
                <a:ext cx="59782" cy="76725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4" name="グループ化 753">
              <a:extLst>
                <a:ext uri="{FF2B5EF4-FFF2-40B4-BE49-F238E27FC236}">
                  <a16:creationId xmlns:a16="http://schemas.microsoft.com/office/drawing/2014/main" id="{77B48439-1F27-2865-A9B8-0F9727E66A75}"/>
                </a:ext>
              </a:extLst>
            </p:cNvPr>
            <p:cNvGrpSpPr/>
            <p:nvPr/>
          </p:nvGrpSpPr>
          <p:grpSpPr>
            <a:xfrm>
              <a:off x="5466179" y="3385404"/>
              <a:ext cx="811767" cy="826370"/>
              <a:chOff x="3095353" y="3385404"/>
              <a:chExt cx="811767" cy="826370"/>
            </a:xfrm>
          </p:grpSpPr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AFE0AD14-28AA-C910-298F-DE68F65A2198}"/>
                  </a:ext>
                </a:extLst>
              </p:cNvPr>
              <p:cNvSpPr/>
              <p:nvPr/>
            </p:nvSpPr>
            <p:spPr bwMode="auto">
              <a:xfrm>
                <a:off x="3095353" y="3462892"/>
                <a:ext cx="811767" cy="748882"/>
              </a:xfrm>
              <a:custGeom>
                <a:avLst/>
                <a:gdLst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863805 h 915529"/>
                  <a:gd name="connsiteX9" fmla="*/ 0 w 811767"/>
                  <a:gd name="connsiteY9" fmla="*/ 257582 h 915529"/>
                  <a:gd name="connsiteX10" fmla="*/ 257582 w 811767"/>
                  <a:gd name="connsiteY10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257582 h 915529"/>
                  <a:gd name="connsiteX9" fmla="*/ 257582 w 811767"/>
                  <a:gd name="connsiteY9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0 w 811767"/>
                  <a:gd name="connsiteY7" fmla="*/ 257582 h 915529"/>
                  <a:gd name="connsiteX8" fmla="*/ 257582 w 811767"/>
                  <a:gd name="connsiteY8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915529 h 915529"/>
                  <a:gd name="connsiteX5" fmla="*/ 73308 w 811767"/>
                  <a:gd name="connsiteY5" fmla="*/ 915529 h 915529"/>
                  <a:gd name="connsiteX6" fmla="*/ 0 w 811767"/>
                  <a:gd name="connsiteY6" fmla="*/ 257582 h 915529"/>
                  <a:gd name="connsiteX7" fmla="*/ 257582 w 811767"/>
                  <a:gd name="connsiteY7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738460 w 811767"/>
                  <a:gd name="connsiteY3" fmla="*/ 915529 h 915529"/>
                  <a:gd name="connsiteX4" fmla="*/ 73308 w 811767"/>
                  <a:gd name="connsiteY4" fmla="*/ 915529 h 915529"/>
                  <a:gd name="connsiteX5" fmla="*/ 0 w 811767"/>
                  <a:gd name="connsiteY5" fmla="*/ 257582 h 915529"/>
                  <a:gd name="connsiteX6" fmla="*/ 257582 w 811767"/>
                  <a:gd name="connsiteY6" fmla="*/ 0 h 915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1767" h="915529">
                    <a:moveTo>
                      <a:pt x="257582" y="0"/>
                    </a:moveTo>
                    <a:lnTo>
                      <a:pt x="554185" y="0"/>
                    </a:lnTo>
                    <a:cubicBezTo>
                      <a:pt x="696444" y="0"/>
                      <a:pt x="811767" y="115323"/>
                      <a:pt x="811767" y="257582"/>
                    </a:cubicBezTo>
                    <a:lnTo>
                      <a:pt x="738460" y="915529"/>
                    </a:lnTo>
                    <a:lnTo>
                      <a:pt x="73308" y="915529"/>
                    </a:lnTo>
                    <a:lnTo>
                      <a:pt x="0" y="257582"/>
                    </a:lnTo>
                    <a:cubicBezTo>
                      <a:pt x="0" y="115323"/>
                      <a:pt x="115323" y="0"/>
                      <a:pt x="2575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762" name="グループ化 761">
                <a:extLst>
                  <a:ext uri="{FF2B5EF4-FFF2-40B4-BE49-F238E27FC236}">
                    <a16:creationId xmlns:a16="http://schemas.microsoft.com/office/drawing/2014/main" id="{4059C906-ED4F-15F7-7F42-182D68FE04F9}"/>
                  </a:ext>
                </a:extLst>
              </p:cNvPr>
              <p:cNvGrpSpPr/>
              <p:nvPr/>
            </p:nvGrpSpPr>
            <p:grpSpPr>
              <a:xfrm flipH="1">
                <a:off x="3347680" y="3385404"/>
                <a:ext cx="288500" cy="748023"/>
                <a:chOff x="3359371" y="3385404"/>
                <a:chExt cx="288500" cy="748023"/>
              </a:xfrm>
            </p:grpSpPr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EF31F72E-B4F9-255F-907C-E63BEA34F36A}"/>
                    </a:ext>
                  </a:extLst>
                </p:cNvPr>
                <p:cNvSpPr/>
                <p:nvPr/>
              </p:nvSpPr>
              <p:spPr>
                <a:xfrm rot="1230908" flipH="1">
                  <a:off x="3482913" y="3392481"/>
                  <a:ext cx="164958" cy="524830"/>
                </a:xfrm>
                <a:custGeom>
                  <a:avLst/>
                  <a:gdLst>
                    <a:gd name="connsiteX0" fmla="*/ 164958 w 164958"/>
                    <a:gd name="connsiteY0" fmla="*/ 0 h 524830"/>
                    <a:gd name="connsiteX1" fmla="*/ 0 w 164958"/>
                    <a:gd name="connsiteY1" fmla="*/ 36987 h 524830"/>
                    <a:gd name="connsiteX2" fmla="*/ 0 w 164958"/>
                    <a:gd name="connsiteY2" fmla="*/ 524830 h 524830"/>
                    <a:gd name="connsiteX3" fmla="*/ 160097 w 164958"/>
                    <a:gd name="connsiteY3" fmla="*/ 335380 h 52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4958" h="524830">
                      <a:moveTo>
                        <a:pt x="164958" y="0"/>
                      </a:moveTo>
                      <a:lnTo>
                        <a:pt x="0" y="36987"/>
                      </a:lnTo>
                      <a:lnTo>
                        <a:pt x="0" y="524830"/>
                      </a:lnTo>
                      <a:lnTo>
                        <a:pt x="160097" y="33538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64" name="正方形/長方形 100">
                  <a:extLst>
                    <a:ext uri="{FF2B5EF4-FFF2-40B4-BE49-F238E27FC236}">
                      <a16:creationId xmlns:a16="http://schemas.microsoft.com/office/drawing/2014/main" id="{9930AF42-9B89-9628-17BA-6FBA881C1613}"/>
                    </a:ext>
                  </a:extLst>
                </p:cNvPr>
                <p:cNvSpPr/>
                <p:nvPr/>
              </p:nvSpPr>
              <p:spPr>
                <a:xfrm rot="20369092">
                  <a:off x="3359371" y="3385404"/>
                  <a:ext cx="164958" cy="748023"/>
                </a:xfrm>
                <a:custGeom>
                  <a:avLst/>
                  <a:gdLst>
                    <a:gd name="connsiteX0" fmla="*/ 0 w 140176"/>
                    <a:gd name="connsiteY0" fmla="*/ 0 h 707452"/>
                    <a:gd name="connsiteX1" fmla="*/ 140176 w 140176"/>
                    <a:gd name="connsiteY1" fmla="*/ 0 h 707452"/>
                    <a:gd name="connsiteX2" fmla="*/ 140176 w 140176"/>
                    <a:gd name="connsiteY2" fmla="*/ 707452 h 707452"/>
                    <a:gd name="connsiteX3" fmla="*/ 0 w 140176"/>
                    <a:gd name="connsiteY3" fmla="*/ 707452 h 707452"/>
                    <a:gd name="connsiteX4" fmla="*/ 0 w 140176"/>
                    <a:gd name="connsiteY4" fmla="*/ 0 h 707452"/>
                    <a:gd name="connsiteX0" fmla="*/ 0 w 146339"/>
                    <a:gd name="connsiteY0" fmla="*/ 23000 h 730452"/>
                    <a:gd name="connsiteX1" fmla="*/ 146339 w 146339"/>
                    <a:gd name="connsiteY1" fmla="*/ 0 h 730452"/>
                    <a:gd name="connsiteX2" fmla="*/ 140176 w 146339"/>
                    <a:gd name="connsiteY2" fmla="*/ 730452 h 730452"/>
                    <a:gd name="connsiteX3" fmla="*/ 0 w 146339"/>
                    <a:gd name="connsiteY3" fmla="*/ 730452 h 730452"/>
                    <a:gd name="connsiteX4" fmla="*/ 0 w 146339"/>
                    <a:gd name="connsiteY4" fmla="*/ 23000 h 730452"/>
                    <a:gd name="connsiteX0" fmla="*/ 0 w 150037"/>
                    <a:gd name="connsiteY0" fmla="*/ 36801 h 744253"/>
                    <a:gd name="connsiteX1" fmla="*/ 150037 w 150037"/>
                    <a:gd name="connsiteY1" fmla="*/ 0 h 744253"/>
                    <a:gd name="connsiteX2" fmla="*/ 140176 w 150037"/>
                    <a:gd name="connsiteY2" fmla="*/ 744253 h 744253"/>
                    <a:gd name="connsiteX3" fmla="*/ 0 w 150037"/>
                    <a:gd name="connsiteY3" fmla="*/ 744253 h 744253"/>
                    <a:gd name="connsiteX4" fmla="*/ 0 w 150037"/>
                    <a:gd name="connsiteY4" fmla="*/ 36801 h 744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37" h="744253">
                      <a:moveTo>
                        <a:pt x="0" y="36801"/>
                      </a:moveTo>
                      <a:lnTo>
                        <a:pt x="150037" y="0"/>
                      </a:lnTo>
                      <a:cubicBezTo>
                        <a:pt x="147983" y="243484"/>
                        <a:pt x="142230" y="500769"/>
                        <a:pt x="140176" y="744253"/>
                      </a:cubicBezTo>
                      <a:lnTo>
                        <a:pt x="0" y="744253"/>
                      </a:lnTo>
                      <a:lnTo>
                        <a:pt x="0" y="3680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755" name="グループ化 754">
              <a:extLst>
                <a:ext uri="{FF2B5EF4-FFF2-40B4-BE49-F238E27FC236}">
                  <a16:creationId xmlns:a16="http://schemas.microsoft.com/office/drawing/2014/main" id="{25491AC4-92BF-F944-AC92-06776B9C158A}"/>
                </a:ext>
              </a:extLst>
            </p:cNvPr>
            <p:cNvGrpSpPr/>
            <p:nvPr/>
          </p:nvGrpSpPr>
          <p:grpSpPr>
            <a:xfrm>
              <a:off x="5315648" y="4082411"/>
              <a:ext cx="1112828" cy="1037627"/>
              <a:chOff x="2944822" y="4082411"/>
              <a:chExt cx="1112828" cy="1037627"/>
            </a:xfrm>
          </p:grpSpPr>
          <p:sp>
            <p:nvSpPr>
              <p:cNvPr id="759" name="台形 758">
                <a:extLst>
                  <a:ext uri="{FF2B5EF4-FFF2-40B4-BE49-F238E27FC236}">
                    <a16:creationId xmlns:a16="http://schemas.microsoft.com/office/drawing/2014/main" id="{207ACD7B-9574-4FA2-60F8-4E6150087B5E}"/>
                  </a:ext>
                </a:extLst>
              </p:cNvPr>
              <p:cNvSpPr/>
              <p:nvPr/>
            </p:nvSpPr>
            <p:spPr bwMode="auto">
              <a:xfrm rot="10800000" flipV="1">
                <a:off x="2944822" y="4231312"/>
                <a:ext cx="1112828" cy="888726"/>
              </a:xfrm>
              <a:prstGeom prst="trapezoid">
                <a:avLst>
                  <a:gd name="adj" fmla="val 23007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60" name="正方形/長方形 759">
                <a:extLst>
                  <a:ext uri="{FF2B5EF4-FFF2-40B4-BE49-F238E27FC236}">
                    <a16:creationId xmlns:a16="http://schemas.microsoft.com/office/drawing/2014/main" id="{2E76CC2C-B435-16F9-48CA-8FE88BF121EA}"/>
                  </a:ext>
                </a:extLst>
              </p:cNvPr>
              <p:cNvSpPr/>
              <p:nvPr/>
            </p:nvSpPr>
            <p:spPr>
              <a:xfrm>
                <a:off x="3144306" y="4082411"/>
                <a:ext cx="713857" cy="148901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56" name="星: 4 pt 755">
              <a:extLst>
                <a:ext uri="{FF2B5EF4-FFF2-40B4-BE49-F238E27FC236}">
                  <a16:creationId xmlns:a16="http://schemas.microsoft.com/office/drawing/2014/main" id="{4BB6FF5F-7506-4F8A-7739-54EEAD35594A}"/>
                </a:ext>
              </a:extLst>
            </p:cNvPr>
            <p:cNvSpPr/>
            <p:nvPr/>
          </p:nvSpPr>
          <p:spPr bwMode="auto">
            <a:xfrm rot="1800000">
              <a:off x="7048282" y="3963342"/>
              <a:ext cx="317497" cy="673952"/>
            </a:xfrm>
            <a:prstGeom prst="star4">
              <a:avLst>
                <a:gd name="adj" fmla="val 13649"/>
              </a:avLst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57" name="フリーフォーム: 図形 756">
              <a:extLst>
                <a:ext uri="{FF2B5EF4-FFF2-40B4-BE49-F238E27FC236}">
                  <a16:creationId xmlns:a16="http://schemas.microsoft.com/office/drawing/2014/main" id="{999D793C-B5E4-610E-15E6-16114C415CB3}"/>
                </a:ext>
              </a:extLst>
            </p:cNvPr>
            <p:cNvSpPr/>
            <p:nvPr/>
          </p:nvSpPr>
          <p:spPr bwMode="auto">
            <a:xfrm rot="5400000">
              <a:off x="5195690" y="2031937"/>
              <a:ext cx="160133" cy="637559"/>
            </a:xfrm>
            <a:custGeom>
              <a:avLst/>
              <a:gdLst>
                <a:gd name="connsiteX0" fmla="*/ 0 w 262865"/>
                <a:gd name="connsiteY0" fmla="*/ 320915 h 690152"/>
                <a:gd name="connsiteX1" fmla="*/ 262865 w 262865"/>
                <a:gd name="connsiteY1" fmla="*/ 0 h 690152"/>
                <a:gd name="connsiteX2" fmla="*/ 160768 w 262865"/>
                <a:gd name="connsiteY2" fmla="*/ 320915 h 690152"/>
                <a:gd name="connsiteX3" fmla="*/ 262865 w 262865"/>
                <a:gd name="connsiteY3" fmla="*/ 641827 h 690152"/>
                <a:gd name="connsiteX4" fmla="*/ 170219 w 262865"/>
                <a:gd name="connsiteY4" fmla="*/ 618992 h 690152"/>
                <a:gd name="connsiteX5" fmla="*/ 22126 w 262865"/>
                <a:gd name="connsiteY5" fmla="*/ 690152 h 690152"/>
                <a:gd name="connsiteX6" fmla="*/ 86680 w 262865"/>
                <a:gd name="connsiteY6" fmla="*/ 555808 h 690152"/>
                <a:gd name="connsiteX7" fmla="*/ 76992 w 262865"/>
                <a:gd name="connsiteY7" fmla="*/ 547834 h 690152"/>
                <a:gd name="connsiteX8" fmla="*/ 0 w 262865"/>
                <a:gd name="connsiteY8" fmla="*/ 320915 h 69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2865" h="690152">
                  <a:moveTo>
                    <a:pt x="0" y="320915"/>
                  </a:moveTo>
                  <a:cubicBezTo>
                    <a:pt x="0" y="143679"/>
                    <a:pt x="117689" y="0"/>
                    <a:pt x="262865" y="0"/>
                  </a:cubicBezTo>
                  <a:cubicBezTo>
                    <a:pt x="197190" y="87647"/>
                    <a:pt x="160768" y="202129"/>
                    <a:pt x="160768" y="320915"/>
                  </a:cubicBezTo>
                  <a:cubicBezTo>
                    <a:pt x="160768" y="439699"/>
                    <a:pt x="197190" y="554183"/>
                    <a:pt x="262865" y="641827"/>
                  </a:cubicBezTo>
                  <a:lnTo>
                    <a:pt x="170219" y="618992"/>
                  </a:lnTo>
                  <a:lnTo>
                    <a:pt x="22126" y="690152"/>
                  </a:lnTo>
                  <a:lnTo>
                    <a:pt x="86680" y="555808"/>
                  </a:lnTo>
                  <a:lnTo>
                    <a:pt x="76992" y="547834"/>
                  </a:lnTo>
                  <a:cubicBezTo>
                    <a:pt x="29422" y="489760"/>
                    <a:pt x="0" y="409532"/>
                    <a:pt x="0" y="320915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58" name="フリーフォーム: 図形 757">
              <a:extLst>
                <a:ext uri="{FF2B5EF4-FFF2-40B4-BE49-F238E27FC236}">
                  <a16:creationId xmlns:a16="http://schemas.microsoft.com/office/drawing/2014/main" id="{1718F52C-C321-3A14-7826-63E8CEC3639B}"/>
                </a:ext>
              </a:extLst>
            </p:cNvPr>
            <p:cNvSpPr/>
            <p:nvPr/>
          </p:nvSpPr>
          <p:spPr bwMode="auto">
            <a:xfrm rot="16200000" flipH="1">
              <a:off x="6346479" y="2031937"/>
              <a:ext cx="160133" cy="637559"/>
            </a:xfrm>
            <a:custGeom>
              <a:avLst/>
              <a:gdLst>
                <a:gd name="connsiteX0" fmla="*/ 0 w 262865"/>
                <a:gd name="connsiteY0" fmla="*/ 320915 h 690152"/>
                <a:gd name="connsiteX1" fmla="*/ 262865 w 262865"/>
                <a:gd name="connsiteY1" fmla="*/ 0 h 690152"/>
                <a:gd name="connsiteX2" fmla="*/ 160768 w 262865"/>
                <a:gd name="connsiteY2" fmla="*/ 320915 h 690152"/>
                <a:gd name="connsiteX3" fmla="*/ 262865 w 262865"/>
                <a:gd name="connsiteY3" fmla="*/ 641827 h 690152"/>
                <a:gd name="connsiteX4" fmla="*/ 170219 w 262865"/>
                <a:gd name="connsiteY4" fmla="*/ 618992 h 690152"/>
                <a:gd name="connsiteX5" fmla="*/ 22126 w 262865"/>
                <a:gd name="connsiteY5" fmla="*/ 690152 h 690152"/>
                <a:gd name="connsiteX6" fmla="*/ 86680 w 262865"/>
                <a:gd name="connsiteY6" fmla="*/ 555808 h 690152"/>
                <a:gd name="connsiteX7" fmla="*/ 76992 w 262865"/>
                <a:gd name="connsiteY7" fmla="*/ 547834 h 690152"/>
                <a:gd name="connsiteX8" fmla="*/ 0 w 262865"/>
                <a:gd name="connsiteY8" fmla="*/ 320915 h 69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2865" h="690152">
                  <a:moveTo>
                    <a:pt x="0" y="320915"/>
                  </a:moveTo>
                  <a:cubicBezTo>
                    <a:pt x="0" y="143679"/>
                    <a:pt x="117689" y="0"/>
                    <a:pt x="262865" y="0"/>
                  </a:cubicBezTo>
                  <a:cubicBezTo>
                    <a:pt x="197190" y="87647"/>
                    <a:pt x="160768" y="202129"/>
                    <a:pt x="160768" y="320915"/>
                  </a:cubicBezTo>
                  <a:cubicBezTo>
                    <a:pt x="160768" y="439699"/>
                    <a:pt x="197190" y="554183"/>
                    <a:pt x="262865" y="641827"/>
                  </a:cubicBezTo>
                  <a:lnTo>
                    <a:pt x="170219" y="618992"/>
                  </a:lnTo>
                  <a:lnTo>
                    <a:pt x="22126" y="690152"/>
                  </a:lnTo>
                  <a:lnTo>
                    <a:pt x="86680" y="555808"/>
                  </a:lnTo>
                  <a:lnTo>
                    <a:pt x="76992" y="547834"/>
                  </a:lnTo>
                  <a:cubicBezTo>
                    <a:pt x="29422" y="489760"/>
                    <a:pt x="0" y="409532"/>
                    <a:pt x="0" y="320915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773" name="グループ化 772">
            <a:extLst>
              <a:ext uri="{FF2B5EF4-FFF2-40B4-BE49-F238E27FC236}">
                <a16:creationId xmlns:a16="http://schemas.microsoft.com/office/drawing/2014/main" id="{534F07BF-0627-F186-143A-2C06EA41FF2F}"/>
              </a:ext>
            </a:extLst>
          </p:cNvPr>
          <p:cNvGrpSpPr/>
          <p:nvPr/>
        </p:nvGrpSpPr>
        <p:grpSpPr>
          <a:xfrm>
            <a:off x="6757698" y="835484"/>
            <a:ext cx="2295948" cy="2665210"/>
            <a:chOff x="8245850" y="1041397"/>
            <a:chExt cx="3892817" cy="4518905"/>
          </a:xfrm>
        </p:grpSpPr>
        <p:grpSp>
          <p:nvGrpSpPr>
            <p:cNvPr id="774" name="グループ化 773">
              <a:extLst>
                <a:ext uri="{FF2B5EF4-FFF2-40B4-BE49-F238E27FC236}">
                  <a16:creationId xmlns:a16="http://schemas.microsoft.com/office/drawing/2014/main" id="{FBEDDC85-BE2D-110B-43CA-E64EF5DCECC1}"/>
                </a:ext>
              </a:extLst>
            </p:cNvPr>
            <p:cNvGrpSpPr/>
            <p:nvPr/>
          </p:nvGrpSpPr>
          <p:grpSpPr>
            <a:xfrm flipH="1">
              <a:off x="9614136" y="4797601"/>
              <a:ext cx="337515" cy="762701"/>
              <a:chOff x="1415099" y="4846669"/>
              <a:chExt cx="337515" cy="762701"/>
            </a:xfrm>
          </p:grpSpPr>
          <p:sp>
            <p:nvSpPr>
              <p:cNvPr id="819" name="四角形: 角を丸くする 818">
                <a:extLst>
                  <a:ext uri="{FF2B5EF4-FFF2-40B4-BE49-F238E27FC236}">
                    <a16:creationId xmlns:a16="http://schemas.microsoft.com/office/drawing/2014/main" id="{F833A138-3DC0-ABA8-FE7A-79BA15822A3C}"/>
                  </a:ext>
                </a:extLst>
              </p:cNvPr>
              <p:cNvSpPr/>
              <p:nvPr/>
            </p:nvSpPr>
            <p:spPr bwMode="auto">
              <a:xfrm rot="19800000">
                <a:off x="1486040" y="5164786"/>
                <a:ext cx="258451" cy="444584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0" name="フリーフォーム: 図形 819">
                <a:extLst>
                  <a:ext uri="{FF2B5EF4-FFF2-40B4-BE49-F238E27FC236}">
                    <a16:creationId xmlns:a16="http://schemas.microsoft.com/office/drawing/2014/main" id="{FA10417C-5862-7AB3-1000-767E156F5866}"/>
                  </a:ext>
                </a:extLst>
              </p:cNvPr>
              <p:cNvSpPr/>
              <p:nvPr/>
            </p:nvSpPr>
            <p:spPr bwMode="auto">
              <a:xfrm rot="19800000">
                <a:off x="1415099" y="4846669"/>
                <a:ext cx="206218" cy="747011"/>
              </a:xfrm>
              <a:custGeom>
                <a:avLst/>
                <a:gdLst>
                  <a:gd name="connsiteX0" fmla="*/ 129073 w 206218"/>
                  <a:gd name="connsiteY0" fmla="*/ 6677 h 747011"/>
                  <a:gd name="connsiteX1" fmla="*/ 180962 w 206218"/>
                  <a:gd name="connsiteY1" fmla="*/ 84959 h 747011"/>
                  <a:gd name="connsiteX2" fmla="*/ 180962 w 206218"/>
                  <a:gd name="connsiteY2" fmla="*/ 371032 h 747011"/>
                  <a:gd name="connsiteX3" fmla="*/ 198116 w 206218"/>
                  <a:gd name="connsiteY3" fmla="*/ 396474 h 747011"/>
                  <a:gd name="connsiteX4" fmla="*/ 206218 w 206218"/>
                  <a:gd name="connsiteY4" fmla="*/ 436609 h 747011"/>
                  <a:gd name="connsiteX5" fmla="*/ 206217 w 206218"/>
                  <a:gd name="connsiteY5" fmla="*/ 643902 h 747011"/>
                  <a:gd name="connsiteX6" fmla="*/ 103108 w 206218"/>
                  <a:gd name="connsiteY6" fmla="*/ 747011 h 747011"/>
                  <a:gd name="connsiteX7" fmla="*/ 103109 w 206218"/>
                  <a:gd name="connsiteY7" fmla="*/ 747009 h 747011"/>
                  <a:gd name="connsiteX8" fmla="*/ 0 w 206218"/>
                  <a:gd name="connsiteY8" fmla="*/ 643900 h 747011"/>
                  <a:gd name="connsiteX9" fmla="*/ 0 w 206218"/>
                  <a:gd name="connsiteY9" fmla="*/ 436609 h 747011"/>
                  <a:gd name="connsiteX10" fmla="*/ 8103 w 206218"/>
                  <a:gd name="connsiteY10" fmla="*/ 396475 h 747011"/>
                  <a:gd name="connsiteX11" fmla="*/ 11044 w 206218"/>
                  <a:gd name="connsiteY11" fmla="*/ 392113 h 747011"/>
                  <a:gd name="connsiteX12" fmla="*/ 11044 w 206218"/>
                  <a:gd name="connsiteY12" fmla="*/ 84959 h 747011"/>
                  <a:gd name="connsiteX13" fmla="*/ 96003 w 206218"/>
                  <a:gd name="connsiteY13" fmla="*/ 0 h 747011"/>
                  <a:gd name="connsiteX14" fmla="*/ 129073 w 206218"/>
                  <a:gd name="connsiteY14" fmla="*/ 6677 h 747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6218" h="747011">
                    <a:moveTo>
                      <a:pt x="129073" y="6677"/>
                    </a:moveTo>
                    <a:cubicBezTo>
                      <a:pt x="159566" y="19574"/>
                      <a:pt x="180962" y="49768"/>
                      <a:pt x="180962" y="84959"/>
                    </a:cubicBezTo>
                    <a:lnTo>
                      <a:pt x="180962" y="371032"/>
                    </a:lnTo>
                    <a:lnTo>
                      <a:pt x="198116" y="396474"/>
                    </a:lnTo>
                    <a:cubicBezTo>
                      <a:pt x="203333" y="408810"/>
                      <a:pt x="206218" y="422373"/>
                      <a:pt x="206218" y="436609"/>
                    </a:cubicBezTo>
                    <a:cubicBezTo>
                      <a:pt x="206218" y="505707"/>
                      <a:pt x="206217" y="574804"/>
                      <a:pt x="206217" y="643902"/>
                    </a:cubicBezTo>
                    <a:cubicBezTo>
                      <a:pt x="206217" y="700847"/>
                      <a:pt x="160054" y="747011"/>
                      <a:pt x="103108" y="747011"/>
                    </a:cubicBezTo>
                    <a:lnTo>
                      <a:pt x="103109" y="747009"/>
                    </a:lnTo>
                    <a:cubicBezTo>
                      <a:pt x="46163" y="747009"/>
                      <a:pt x="0" y="700846"/>
                      <a:pt x="0" y="643900"/>
                    </a:cubicBezTo>
                    <a:lnTo>
                      <a:pt x="0" y="436609"/>
                    </a:lnTo>
                    <a:cubicBezTo>
                      <a:pt x="0" y="422373"/>
                      <a:pt x="2885" y="408810"/>
                      <a:pt x="8103" y="396475"/>
                    </a:cubicBezTo>
                    <a:lnTo>
                      <a:pt x="11044" y="392113"/>
                    </a:lnTo>
                    <a:lnTo>
                      <a:pt x="11044" y="84959"/>
                    </a:lnTo>
                    <a:cubicBezTo>
                      <a:pt x="11044" y="38037"/>
                      <a:pt x="49081" y="0"/>
                      <a:pt x="96003" y="0"/>
                    </a:cubicBezTo>
                    <a:cubicBezTo>
                      <a:pt x="107733" y="0"/>
                      <a:pt x="118909" y="2377"/>
                      <a:pt x="129073" y="6677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9E750007-13EF-01D4-BD7A-4D5DE5419E58}"/>
                  </a:ext>
                </a:extLst>
              </p:cNvPr>
              <p:cNvSpPr/>
              <p:nvPr/>
            </p:nvSpPr>
            <p:spPr>
              <a:xfrm rot="19800000">
                <a:off x="1570877" y="5432320"/>
                <a:ext cx="181737" cy="58166"/>
              </a:xfrm>
              <a:custGeom>
                <a:avLst/>
                <a:gdLst>
                  <a:gd name="connsiteX0" fmla="*/ 180547 w 236024"/>
                  <a:gd name="connsiteY0" fmla="*/ 2 h 80352"/>
                  <a:gd name="connsiteX1" fmla="*/ 234060 w 236024"/>
                  <a:gd name="connsiteY1" fmla="*/ 29652 h 80352"/>
                  <a:gd name="connsiteX2" fmla="*/ 236024 w 236024"/>
                  <a:gd name="connsiteY2" fmla="*/ 33549 h 80352"/>
                  <a:gd name="connsiteX3" fmla="*/ 236024 w 236024"/>
                  <a:gd name="connsiteY3" fmla="*/ 76085 h 80352"/>
                  <a:gd name="connsiteX4" fmla="*/ 231449 w 236024"/>
                  <a:gd name="connsiteY4" fmla="*/ 70389 h 80352"/>
                  <a:gd name="connsiteX5" fmla="*/ 139160 w 236024"/>
                  <a:gd name="connsiteY5" fmla="*/ 63272 h 80352"/>
                  <a:gd name="connsiteX6" fmla="*/ 123731 w 236024"/>
                  <a:gd name="connsiteY6" fmla="*/ 80352 h 80352"/>
                  <a:gd name="connsiteX7" fmla="*/ 108020 w 236024"/>
                  <a:gd name="connsiteY7" fmla="*/ 80352 h 80352"/>
                  <a:gd name="connsiteX8" fmla="*/ 110815 w 236024"/>
                  <a:gd name="connsiteY8" fmla="*/ 61830 h 80352"/>
                  <a:gd name="connsiteX9" fmla="*/ 180547 w 236024"/>
                  <a:gd name="connsiteY9" fmla="*/ 2 h 80352"/>
                  <a:gd name="connsiteX10" fmla="*/ 45551 w 236024"/>
                  <a:gd name="connsiteY10" fmla="*/ 0 h 80352"/>
                  <a:gd name="connsiteX11" fmla="*/ 102064 w 236024"/>
                  <a:gd name="connsiteY11" fmla="*/ 61828 h 80352"/>
                  <a:gd name="connsiteX12" fmla="*/ 104330 w 236024"/>
                  <a:gd name="connsiteY12" fmla="*/ 80352 h 80352"/>
                  <a:gd name="connsiteX13" fmla="*/ 91599 w 236024"/>
                  <a:gd name="connsiteY13" fmla="*/ 80352 h 80352"/>
                  <a:gd name="connsiteX14" fmla="*/ 79093 w 236024"/>
                  <a:gd name="connsiteY14" fmla="*/ 63269 h 80352"/>
                  <a:gd name="connsiteX15" fmla="*/ 4298 w 236024"/>
                  <a:gd name="connsiteY15" fmla="*/ 70387 h 80352"/>
                  <a:gd name="connsiteX16" fmla="*/ 0 w 236024"/>
                  <a:gd name="connsiteY16" fmla="*/ 76988 h 80352"/>
                  <a:gd name="connsiteX17" fmla="*/ 0 w 236024"/>
                  <a:gd name="connsiteY17" fmla="*/ 34990 h 80352"/>
                  <a:gd name="connsiteX18" fmla="*/ 2182 w 236024"/>
                  <a:gd name="connsiteY18" fmla="*/ 29650 h 80352"/>
                  <a:gd name="connsiteX19" fmla="*/ 45551 w 236024"/>
                  <a:gd name="connsiteY19" fmla="*/ 0 h 80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6024" h="80352">
                    <a:moveTo>
                      <a:pt x="180547" y="2"/>
                    </a:moveTo>
                    <a:cubicBezTo>
                      <a:pt x="201445" y="2"/>
                      <a:pt x="220364" y="11333"/>
                      <a:pt x="234060" y="29652"/>
                    </a:cubicBezTo>
                    <a:lnTo>
                      <a:pt x="236024" y="33549"/>
                    </a:lnTo>
                    <a:lnTo>
                      <a:pt x="236024" y="76085"/>
                    </a:lnTo>
                    <a:lnTo>
                      <a:pt x="231449" y="70389"/>
                    </a:lnTo>
                    <a:cubicBezTo>
                      <a:pt x="203678" y="46663"/>
                      <a:pt x="168425" y="44291"/>
                      <a:pt x="139160" y="63272"/>
                    </a:cubicBezTo>
                    <a:lnTo>
                      <a:pt x="123731" y="80352"/>
                    </a:lnTo>
                    <a:lnTo>
                      <a:pt x="108020" y="80352"/>
                    </a:lnTo>
                    <a:lnTo>
                      <a:pt x="110815" y="61830"/>
                    </a:lnTo>
                    <a:cubicBezTo>
                      <a:pt x="122304" y="25496"/>
                      <a:pt x="149200" y="2"/>
                      <a:pt x="180547" y="2"/>
                    </a:cubicBezTo>
                    <a:close/>
                    <a:moveTo>
                      <a:pt x="45551" y="0"/>
                    </a:moveTo>
                    <a:cubicBezTo>
                      <a:pt x="70956" y="0"/>
                      <a:pt x="92753" y="25494"/>
                      <a:pt x="102064" y="61828"/>
                    </a:cubicBezTo>
                    <a:lnTo>
                      <a:pt x="104330" y="80352"/>
                    </a:lnTo>
                    <a:lnTo>
                      <a:pt x="91599" y="80352"/>
                    </a:lnTo>
                    <a:lnTo>
                      <a:pt x="79093" y="63269"/>
                    </a:lnTo>
                    <a:cubicBezTo>
                      <a:pt x="55374" y="44288"/>
                      <a:pt x="26804" y="46660"/>
                      <a:pt x="4298" y="70387"/>
                    </a:cubicBezTo>
                    <a:lnTo>
                      <a:pt x="0" y="76988"/>
                    </a:lnTo>
                    <a:lnTo>
                      <a:pt x="0" y="34990"/>
                    </a:lnTo>
                    <a:lnTo>
                      <a:pt x="2182" y="29650"/>
                    </a:lnTo>
                    <a:cubicBezTo>
                      <a:pt x="13281" y="11331"/>
                      <a:pt x="28614" y="0"/>
                      <a:pt x="455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75" name="台形 57">
              <a:extLst>
                <a:ext uri="{FF2B5EF4-FFF2-40B4-BE49-F238E27FC236}">
                  <a16:creationId xmlns:a16="http://schemas.microsoft.com/office/drawing/2014/main" id="{99446031-A3C2-3124-03D2-06A1BC4C521A}"/>
                </a:ext>
              </a:extLst>
            </p:cNvPr>
            <p:cNvSpPr/>
            <p:nvPr/>
          </p:nvSpPr>
          <p:spPr bwMode="auto">
            <a:xfrm rot="15300000" flipH="1">
              <a:off x="10025568" y="4078955"/>
              <a:ext cx="1842110" cy="470611"/>
            </a:xfrm>
            <a:custGeom>
              <a:avLst/>
              <a:gdLst>
                <a:gd name="connsiteX0" fmla="*/ 0 w 325971"/>
                <a:gd name="connsiteY0" fmla="*/ 694121 h 694121"/>
                <a:gd name="connsiteX1" fmla="*/ 123937 w 325971"/>
                <a:gd name="connsiteY1" fmla="*/ 0 h 694121"/>
                <a:gd name="connsiteX2" fmla="*/ 202034 w 325971"/>
                <a:gd name="connsiteY2" fmla="*/ 0 h 694121"/>
                <a:gd name="connsiteX3" fmla="*/ 325971 w 325971"/>
                <a:gd name="connsiteY3" fmla="*/ 694121 h 694121"/>
                <a:gd name="connsiteX4" fmla="*/ 0 w 325971"/>
                <a:gd name="connsiteY4" fmla="*/ 694121 h 694121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34046 w 1854617"/>
                <a:gd name="connsiteY0" fmla="*/ 885205 h 902178"/>
                <a:gd name="connsiteX1" fmla="*/ 0 w 1854617"/>
                <a:gd name="connsiteY1" fmla="*/ 0 h 902178"/>
                <a:gd name="connsiteX2" fmla="*/ 1854617 w 1854617"/>
                <a:gd name="connsiteY2" fmla="*/ 902178 h 902178"/>
                <a:gd name="connsiteX3" fmla="*/ 34046 w 1854617"/>
                <a:gd name="connsiteY3" fmla="*/ 885205 h 902178"/>
                <a:gd name="connsiteX0" fmla="*/ 34046 w 872390"/>
                <a:gd name="connsiteY0" fmla="*/ 885205 h 890012"/>
                <a:gd name="connsiteX1" fmla="*/ 0 w 872390"/>
                <a:gd name="connsiteY1" fmla="*/ 0 h 890012"/>
                <a:gd name="connsiteX2" fmla="*/ 872390 w 872390"/>
                <a:gd name="connsiteY2" fmla="*/ 890012 h 890012"/>
                <a:gd name="connsiteX3" fmla="*/ 34046 w 872390"/>
                <a:gd name="connsiteY3" fmla="*/ 885205 h 890012"/>
                <a:gd name="connsiteX0" fmla="*/ 34046 w 2082816"/>
                <a:gd name="connsiteY0" fmla="*/ 885205 h 890012"/>
                <a:gd name="connsiteX1" fmla="*/ 0 w 2082816"/>
                <a:gd name="connsiteY1" fmla="*/ 0 h 890012"/>
                <a:gd name="connsiteX2" fmla="*/ 872390 w 2082816"/>
                <a:gd name="connsiteY2" fmla="*/ 890012 h 890012"/>
                <a:gd name="connsiteX3" fmla="*/ 34046 w 2082816"/>
                <a:gd name="connsiteY3" fmla="*/ 885205 h 890012"/>
                <a:gd name="connsiteX0" fmla="*/ 34046 w 2098063"/>
                <a:gd name="connsiteY0" fmla="*/ 976490 h 981297"/>
                <a:gd name="connsiteX1" fmla="*/ 0 w 2098063"/>
                <a:gd name="connsiteY1" fmla="*/ 91285 h 981297"/>
                <a:gd name="connsiteX2" fmla="*/ 872390 w 2098063"/>
                <a:gd name="connsiteY2" fmla="*/ 981297 h 981297"/>
                <a:gd name="connsiteX3" fmla="*/ 34046 w 2098063"/>
                <a:gd name="connsiteY3" fmla="*/ 976490 h 981297"/>
                <a:gd name="connsiteX0" fmla="*/ 89709 w 2153726"/>
                <a:gd name="connsiteY0" fmla="*/ 976490 h 981297"/>
                <a:gd name="connsiteX1" fmla="*/ 55663 w 2153726"/>
                <a:gd name="connsiteY1" fmla="*/ 91285 h 981297"/>
                <a:gd name="connsiteX2" fmla="*/ 928053 w 2153726"/>
                <a:gd name="connsiteY2" fmla="*/ 981297 h 981297"/>
                <a:gd name="connsiteX3" fmla="*/ 89709 w 2153726"/>
                <a:gd name="connsiteY3" fmla="*/ 976490 h 981297"/>
                <a:gd name="connsiteX0" fmla="*/ 140879 w 2204896"/>
                <a:gd name="connsiteY0" fmla="*/ 976490 h 981297"/>
                <a:gd name="connsiteX1" fmla="*/ 106833 w 2204896"/>
                <a:gd name="connsiteY1" fmla="*/ 91285 h 981297"/>
                <a:gd name="connsiteX2" fmla="*/ 979223 w 2204896"/>
                <a:gd name="connsiteY2" fmla="*/ 981297 h 981297"/>
                <a:gd name="connsiteX3" fmla="*/ 140879 w 2204896"/>
                <a:gd name="connsiteY3" fmla="*/ 976490 h 981297"/>
                <a:gd name="connsiteX0" fmla="*/ 132314 w 2196331"/>
                <a:gd name="connsiteY0" fmla="*/ 976490 h 985473"/>
                <a:gd name="connsiteX1" fmla="*/ 98268 w 2196331"/>
                <a:gd name="connsiteY1" fmla="*/ 91285 h 985473"/>
                <a:gd name="connsiteX2" fmla="*/ 970658 w 2196331"/>
                <a:gd name="connsiteY2" fmla="*/ 981297 h 985473"/>
                <a:gd name="connsiteX3" fmla="*/ 132314 w 2196331"/>
                <a:gd name="connsiteY3" fmla="*/ 976490 h 985473"/>
                <a:gd name="connsiteX0" fmla="*/ 165705 w 2058516"/>
                <a:gd name="connsiteY0" fmla="*/ 959029 h 968012"/>
                <a:gd name="connsiteX1" fmla="*/ 131659 w 2058516"/>
                <a:gd name="connsiteY1" fmla="*/ 73824 h 968012"/>
                <a:gd name="connsiteX2" fmla="*/ 1004049 w 2058516"/>
                <a:gd name="connsiteY2" fmla="*/ 963836 h 968012"/>
                <a:gd name="connsiteX3" fmla="*/ 165705 w 2058516"/>
                <a:gd name="connsiteY3" fmla="*/ 959029 h 968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8516" h="968012">
                  <a:moveTo>
                    <a:pt x="165705" y="959029"/>
                  </a:moveTo>
                  <a:cubicBezTo>
                    <a:pt x="3697" y="941101"/>
                    <a:pt x="-92248" y="241522"/>
                    <a:pt x="131659" y="73824"/>
                  </a:cubicBezTo>
                  <a:cubicBezTo>
                    <a:pt x="355566" y="-93874"/>
                    <a:pt x="3721170" y="-44762"/>
                    <a:pt x="1004049" y="963836"/>
                  </a:cubicBezTo>
                  <a:cubicBezTo>
                    <a:pt x="724601" y="962234"/>
                    <a:pt x="327713" y="976957"/>
                    <a:pt x="165705" y="959029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76" name="フリーフォーム: 図形 775">
              <a:extLst>
                <a:ext uri="{FF2B5EF4-FFF2-40B4-BE49-F238E27FC236}">
                  <a16:creationId xmlns:a16="http://schemas.microsoft.com/office/drawing/2014/main" id="{301218DF-E84E-C967-3028-B87018699C07}"/>
                </a:ext>
              </a:extLst>
            </p:cNvPr>
            <p:cNvSpPr/>
            <p:nvPr/>
          </p:nvSpPr>
          <p:spPr bwMode="auto">
            <a:xfrm rot="16200000" flipH="1">
              <a:off x="10770132" y="1080686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77" name="月 776">
              <a:extLst>
                <a:ext uri="{FF2B5EF4-FFF2-40B4-BE49-F238E27FC236}">
                  <a16:creationId xmlns:a16="http://schemas.microsoft.com/office/drawing/2014/main" id="{BAEED522-5CE8-A52B-D854-FC25EBADB220}"/>
                </a:ext>
              </a:extLst>
            </p:cNvPr>
            <p:cNvSpPr/>
            <p:nvPr/>
          </p:nvSpPr>
          <p:spPr>
            <a:xfrm rot="19800000" flipH="1">
              <a:off x="10950424" y="1191957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8" name="フリーフォーム: 図形 777">
              <a:extLst>
                <a:ext uri="{FF2B5EF4-FFF2-40B4-BE49-F238E27FC236}">
                  <a16:creationId xmlns:a16="http://schemas.microsoft.com/office/drawing/2014/main" id="{EBDDFBDC-D8A0-A3BD-FA7D-1F597C57E3AA}"/>
                </a:ext>
              </a:extLst>
            </p:cNvPr>
            <p:cNvSpPr/>
            <p:nvPr/>
          </p:nvSpPr>
          <p:spPr bwMode="auto">
            <a:xfrm rot="5400000">
              <a:off x="8206561" y="1080686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79" name="月 778">
              <a:extLst>
                <a:ext uri="{FF2B5EF4-FFF2-40B4-BE49-F238E27FC236}">
                  <a16:creationId xmlns:a16="http://schemas.microsoft.com/office/drawing/2014/main" id="{E90BD87D-A9FD-37CE-BBD4-243DC2FD6825}"/>
                </a:ext>
              </a:extLst>
            </p:cNvPr>
            <p:cNvSpPr/>
            <p:nvPr/>
          </p:nvSpPr>
          <p:spPr>
            <a:xfrm rot="1800000">
              <a:off x="9057787" y="1191956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0" name="フリーフォーム: 図形 779">
              <a:extLst>
                <a:ext uri="{FF2B5EF4-FFF2-40B4-BE49-F238E27FC236}">
                  <a16:creationId xmlns:a16="http://schemas.microsoft.com/office/drawing/2014/main" id="{C3C4F746-CBC9-90F3-A36F-65EAF0A55F19}"/>
                </a:ext>
              </a:extLst>
            </p:cNvPr>
            <p:cNvSpPr/>
            <p:nvPr/>
          </p:nvSpPr>
          <p:spPr bwMode="auto">
            <a:xfrm>
              <a:off x="10048065" y="3149972"/>
              <a:ext cx="316773" cy="752462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81" name="楕円 780">
              <a:extLst>
                <a:ext uri="{FF2B5EF4-FFF2-40B4-BE49-F238E27FC236}">
                  <a16:creationId xmlns:a16="http://schemas.microsoft.com/office/drawing/2014/main" id="{FC882B22-E91F-FD3D-39F3-A7456396DA9C}"/>
                </a:ext>
              </a:extLst>
            </p:cNvPr>
            <p:cNvSpPr/>
            <p:nvPr/>
          </p:nvSpPr>
          <p:spPr bwMode="auto">
            <a:xfrm>
              <a:off x="9110773" y="112014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82" name="楕円 781">
              <a:extLst>
                <a:ext uri="{FF2B5EF4-FFF2-40B4-BE49-F238E27FC236}">
                  <a16:creationId xmlns:a16="http://schemas.microsoft.com/office/drawing/2014/main" id="{CC414DCE-20B1-70AF-E448-357D12EB748B}"/>
                </a:ext>
              </a:extLst>
            </p:cNvPr>
            <p:cNvSpPr/>
            <p:nvPr/>
          </p:nvSpPr>
          <p:spPr bwMode="auto">
            <a:xfrm>
              <a:off x="9421833" y="112014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83" name="楕円 782">
              <a:extLst>
                <a:ext uri="{FF2B5EF4-FFF2-40B4-BE49-F238E27FC236}">
                  <a16:creationId xmlns:a16="http://schemas.microsoft.com/office/drawing/2014/main" id="{ED006FAC-31B7-BF4D-C3B7-E56DC8F1A168}"/>
                </a:ext>
              </a:extLst>
            </p:cNvPr>
            <p:cNvSpPr/>
            <p:nvPr/>
          </p:nvSpPr>
          <p:spPr bwMode="auto">
            <a:xfrm rot="20700000">
              <a:off x="9051920" y="2212713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84" name="楕円 783">
              <a:extLst>
                <a:ext uri="{FF2B5EF4-FFF2-40B4-BE49-F238E27FC236}">
                  <a16:creationId xmlns:a16="http://schemas.microsoft.com/office/drawing/2014/main" id="{F85926C0-5754-B65B-B0ED-F28E60795C17}"/>
                </a:ext>
              </a:extLst>
            </p:cNvPr>
            <p:cNvSpPr/>
            <p:nvPr/>
          </p:nvSpPr>
          <p:spPr bwMode="auto">
            <a:xfrm rot="900000" flipH="1">
              <a:off x="10912496" y="2212712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85" name="楕円 784">
              <a:extLst>
                <a:ext uri="{FF2B5EF4-FFF2-40B4-BE49-F238E27FC236}">
                  <a16:creationId xmlns:a16="http://schemas.microsoft.com/office/drawing/2014/main" id="{D7E02093-56A0-1E6A-EE6B-55D342709F11}"/>
                </a:ext>
              </a:extLst>
            </p:cNvPr>
            <p:cNvSpPr/>
            <p:nvPr/>
          </p:nvSpPr>
          <p:spPr bwMode="auto">
            <a:xfrm>
              <a:off x="9198199" y="1363714"/>
              <a:ext cx="2016503" cy="201650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86" name="月 785">
              <a:extLst>
                <a:ext uri="{FF2B5EF4-FFF2-40B4-BE49-F238E27FC236}">
                  <a16:creationId xmlns:a16="http://schemas.microsoft.com/office/drawing/2014/main" id="{EC6CAA68-2138-78AD-FDA5-D6257AE89AAE}"/>
                </a:ext>
              </a:extLst>
            </p:cNvPr>
            <p:cNvSpPr/>
            <p:nvPr/>
          </p:nvSpPr>
          <p:spPr bwMode="auto">
            <a:xfrm rot="5400000">
              <a:off x="9562750" y="1628890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87" name="月 786">
              <a:extLst>
                <a:ext uri="{FF2B5EF4-FFF2-40B4-BE49-F238E27FC236}">
                  <a16:creationId xmlns:a16="http://schemas.microsoft.com/office/drawing/2014/main" id="{44F54D94-FBC4-FA28-52F0-FEBC32730641}"/>
                </a:ext>
              </a:extLst>
            </p:cNvPr>
            <p:cNvSpPr/>
            <p:nvPr/>
          </p:nvSpPr>
          <p:spPr bwMode="auto">
            <a:xfrm rot="16200000" flipH="1">
              <a:off x="10685657" y="1628890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88" name="フリーフォーム: 図形 787">
              <a:extLst>
                <a:ext uri="{FF2B5EF4-FFF2-40B4-BE49-F238E27FC236}">
                  <a16:creationId xmlns:a16="http://schemas.microsoft.com/office/drawing/2014/main" id="{20CCD62D-AF84-F6AA-F1B2-845901B4997C}"/>
                </a:ext>
              </a:extLst>
            </p:cNvPr>
            <p:cNvSpPr/>
            <p:nvPr/>
          </p:nvSpPr>
          <p:spPr bwMode="auto">
            <a:xfrm>
              <a:off x="9770002" y="2964625"/>
              <a:ext cx="931338" cy="159100"/>
            </a:xfrm>
            <a:custGeom>
              <a:avLst/>
              <a:gdLst>
                <a:gd name="connsiteX0" fmla="*/ 337851 w 675703"/>
                <a:gd name="connsiteY0" fmla="*/ 0 h 265772"/>
                <a:gd name="connsiteX1" fmla="*/ 605456 w 675703"/>
                <a:gd name="connsiteY1" fmla="*/ 18490 h 265772"/>
                <a:gd name="connsiteX2" fmla="*/ 675703 w 675703"/>
                <a:gd name="connsiteY2" fmla="*/ 31538 h 265772"/>
                <a:gd name="connsiteX3" fmla="*/ 649432 w 675703"/>
                <a:gd name="connsiteY3" fmla="*/ 122074 h 265772"/>
                <a:gd name="connsiteX4" fmla="*/ 337851 w 675703"/>
                <a:gd name="connsiteY4" fmla="*/ 265772 h 265772"/>
                <a:gd name="connsiteX5" fmla="*/ 26270 w 675703"/>
                <a:gd name="connsiteY5" fmla="*/ 122074 h 265772"/>
                <a:gd name="connsiteX6" fmla="*/ 0 w 675703"/>
                <a:gd name="connsiteY6" fmla="*/ 31538 h 265772"/>
                <a:gd name="connsiteX7" fmla="*/ 70246 w 675703"/>
                <a:gd name="connsiteY7" fmla="*/ 18490 h 265772"/>
                <a:gd name="connsiteX8" fmla="*/ 337851 w 675703"/>
                <a:gd name="connsiteY8" fmla="*/ 0 h 265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703" h="265772">
                  <a:moveTo>
                    <a:pt x="337851" y="0"/>
                  </a:moveTo>
                  <a:cubicBezTo>
                    <a:pt x="432775" y="0"/>
                    <a:pt x="523205" y="6584"/>
                    <a:pt x="605456" y="18490"/>
                  </a:cubicBezTo>
                  <a:lnTo>
                    <a:pt x="675703" y="31538"/>
                  </a:lnTo>
                  <a:lnTo>
                    <a:pt x="649432" y="122074"/>
                  </a:lnTo>
                  <a:cubicBezTo>
                    <a:pt x="598098" y="206520"/>
                    <a:pt x="477920" y="265772"/>
                    <a:pt x="337851" y="265772"/>
                  </a:cubicBezTo>
                  <a:cubicBezTo>
                    <a:pt x="197783" y="265772"/>
                    <a:pt x="77605" y="206520"/>
                    <a:pt x="26270" y="122074"/>
                  </a:cubicBezTo>
                  <a:lnTo>
                    <a:pt x="0" y="31538"/>
                  </a:lnTo>
                  <a:lnTo>
                    <a:pt x="70246" y="18490"/>
                  </a:lnTo>
                  <a:cubicBezTo>
                    <a:pt x="152497" y="6584"/>
                    <a:pt x="242928" y="0"/>
                    <a:pt x="337851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89" name="楕円 788">
              <a:extLst>
                <a:ext uri="{FF2B5EF4-FFF2-40B4-BE49-F238E27FC236}">
                  <a16:creationId xmlns:a16="http://schemas.microsoft.com/office/drawing/2014/main" id="{D8D27A46-A699-9CBA-A8B4-5CB89A5C700F}"/>
                </a:ext>
              </a:extLst>
            </p:cNvPr>
            <p:cNvSpPr/>
            <p:nvPr/>
          </p:nvSpPr>
          <p:spPr bwMode="auto">
            <a:xfrm>
              <a:off x="10106201" y="2814590"/>
              <a:ext cx="200499" cy="7928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90" name="楕円 789">
              <a:extLst>
                <a:ext uri="{FF2B5EF4-FFF2-40B4-BE49-F238E27FC236}">
                  <a16:creationId xmlns:a16="http://schemas.microsoft.com/office/drawing/2014/main" id="{0B5EF6C2-A3B5-0DAB-8139-D3E0A205B280}"/>
                </a:ext>
              </a:extLst>
            </p:cNvPr>
            <p:cNvSpPr/>
            <p:nvPr/>
          </p:nvSpPr>
          <p:spPr bwMode="auto">
            <a:xfrm>
              <a:off x="9384626" y="2704488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91" name="楕円 790">
              <a:extLst>
                <a:ext uri="{FF2B5EF4-FFF2-40B4-BE49-F238E27FC236}">
                  <a16:creationId xmlns:a16="http://schemas.microsoft.com/office/drawing/2014/main" id="{F1D1CD41-F3DD-1CB8-F126-D3AEBED0C821}"/>
                </a:ext>
              </a:extLst>
            </p:cNvPr>
            <p:cNvSpPr/>
            <p:nvPr/>
          </p:nvSpPr>
          <p:spPr bwMode="auto">
            <a:xfrm>
              <a:off x="10703355" y="2704488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92" name="フリーフォーム: 図形 791">
              <a:extLst>
                <a:ext uri="{FF2B5EF4-FFF2-40B4-BE49-F238E27FC236}">
                  <a16:creationId xmlns:a16="http://schemas.microsoft.com/office/drawing/2014/main" id="{47EA2FD8-B0FE-8A33-CA01-2CC110387F12}"/>
                </a:ext>
              </a:extLst>
            </p:cNvPr>
            <p:cNvSpPr/>
            <p:nvPr/>
          </p:nvSpPr>
          <p:spPr>
            <a:xfrm rot="3179454">
              <a:off x="9754866" y="870878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3" name="フリーフォーム: 図形 792">
              <a:extLst>
                <a:ext uri="{FF2B5EF4-FFF2-40B4-BE49-F238E27FC236}">
                  <a16:creationId xmlns:a16="http://schemas.microsoft.com/office/drawing/2014/main" id="{26F8D124-E33A-1159-430E-527AAA132039}"/>
                </a:ext>
              </a:extLst>
            </p:cNvPr>
            <p:cNvSpPr/>
            <p:nvPr/>
          </p:nvSpPr>
          <p:spPr>
            <a:xfrm rot="18420546" flipH="1">
              <a:off x="10158726" y="870877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4" name="台形 57">
              <a:extLst>
                <a:ext uri="{FF2B5EF4-FFF2-40B4-BE49-F238E27FC236}">
                  <a16:creationId xmlns:a16="http://schemas.microsoft.com/office/drawing/2014/main" id="{2B0C4104-B9A9-EA19-11F1-2EF0F03C46AE}"/>
                </a:ext>
              </a:extLst>
            </p:cNvPr>
            <p:cNvSpPr/>
            <p:nvPr/>
          </p:nvSpPr>
          <p:spPr bwMode="auto">
            <a:xfrm rot="6300000">
              <a:off x="8561358" y="4078955"/>
              <a:ext cx="1842110" cy="470611"/>
            </a:xfrm>
            <a:custGeom>
              <a:avLst/>
              <a:gdLst>
                <a:gd name="connsiteX0" fmla="*/ 0 w 325971"/>
                <a:gd name="connsiteY0" fmla="*/ 694121 h 694121"/>
                <a:gd name="connsiteX1" fmla="*/ 123937 w 325971"/>
                <a:gd name="connsiteY1" fmla="*/ 0 h 694121"/>
                <a:gd name="connsiteX2" fmla="*/ 202034 w 325971"/>
                <a:gd name="connsiteY2" fmla="*/ 0 h 694121"/>
                <a:gd name="connsiteX3" fmla="*/ 325971 w 325971"/>
                <a:gd name="connsiteY3" fmla="*/ 694121 h 694121"/>
                <a:gd name="connsiteX4" fmla="*/ 0 w 325971"/>
                <a:gd name="connsiteY4" fmla="*/ 694121 h 694121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34046 w 1854617"/>
                <a:gd name="connsiteY0" fmla="*/ 885205 h 902178"/>
                <a:gd name="connsiteX1" fmla="*/ 0 w 1854617"/>
                <a:gd name="connsiteY1" fmla="*/ 0 h 902178"/>
                <a:gd name="connsiteX2" fmla="*/ 1854617 w 1854617"/>
                <a:gd name="connsiteY2" fmla="*/ 902178 h 902178"/>
                <a:gd name="connsiteX3" fmla="*/ 34046 w 1854617"/>
                <a:gd name="connsiteY3" fmla="*/ 885205 h 902178"/>
                <a:gd name="connsiteX0" fmla="*/ 34046 w 872390"/>
                <a:gd name="connsiteY0" fmla="*/ 885205 h 890012"/>
                <a:gd name="connsiteX1" fmla="*/ 0 w 872390"/>
                <a:gd name="connsiteY1" fmla="*/ 0 h 890012"/>
                <a:gd name="connsiteX2" fmla="*/ 872390 w 872390"/>
                <a:gd name="connsiteY2" fmla="*/ 890012 h 890012"/>
                <a:gd name="connsiteX3" fmla="*/ 34046 w 872390"/>
                <a:gd name="connsiteY3" fmla="*/ 885205 h 890012"/>
                <a:gd name="connsiteX0" fmla="*/ 34046 w 2082816"/>
                <a:gd name="connsiteY0" fmla="*/ 885205 h 890012"/>
                <a:gd name="connsiteX1" fmla="*/ 0 w 2082816"/>
                <a:gd name="connsiteY1" fmla="*/ 0 h 890012"/>
                <a:gd name="connsiteX2" fmla="*/ 872390 w 2082816"/>
                <a:gd name="connsiteY2" fmla="*/ 890012 h 890012"/>
                <a:gd name="connsiteX3" fmla="*/ 34046 w 2082816"/>
                <a:gd name="connsiteY3" fmla="*/ 885205 h 890012"/>
                <a:gd name="connsiteX0" fmla="*/ 34046 w 2098063"/>
                <a:gd name="connsiteY0" fmla="*/ 976490 h 981297"/>
                <a:gd name="connsiteX1" fmla="*/ 0 w 2098063"/>
                <a:gd name="connsiteY1" fmla="*/ 91285 h 981297"/>
                <a:gd name="connsiteX2" fmla="*/ 872390 w 2098063"/>
                <a:gd name="connsiteY2" fmla="*/ 981297 h 981297"/>
                <a:gd name="connsiteX3" fmla="*/ 34046 w 2098063"/>
                <a:gd name="connsiteY3" fmla="*/ 976490 h 981297"/>
                <a:gd name="connsiteX0" fmla="*/ 89709 w 2153726"/>
                <a:gd name="connsiteY0" fmla="*/ 976490 h 981297"/>
                <a:gd name="connsiteX1" fmla="*/ 55663 w 2153726"/>
                <a:gd name="connsiteY1" fmla="*/ 91285 h 981297"/>
                <a:gd name="connsiteX2" fmla="*/ 928053 w 2153726"/>
                <a:gd name="connsiteY2" fmla="*/ 981297 h 981297"/>
                <a:gd name="connsiteX3" fmla="*/ 89709 w 2153726"/>
                <a:gd name="connsiteY3" fmla="*/ 976490 h 981297"/>
                <a:gd name="connsiteX0" fmla="*/ 140879 w 2204896"/>
                <a:gd name="connsiteY0" fmla="*/ 976490 h 981297"/>
                <a:gd name="connsiteX1" fmla="*/ 106833 w 2204896"/>
                <a:gd name="connsiteY1" fmla="*/ 91285 h 981297"/>
                <a:gd name="connsiteX2" fmla="*/ 979223 w 2204896"/>
                <a:gd name="connsiteY2" fmla="*/ 981297 h 981297"/>
                <a:gd name="connsiteX3" fmla="*/ 140879 w 2204896"/>
                <a:gd name="connsiteY3" fmla="*/ 976490 h 981297"/>
                <a:gd name="connsiteX0" fmla="*/ 132314 w 2196331"/>
                <a:gd name="connsiteY0" fmla="*/ 976490 h 985473"/>
                <a:gd name="connsiteX1" fmla="*/ 98268 w 2196331"/>
                <a:gd name="connsiteY1" fmla="*/ 91285 h 985473"/>
                <a:gd name="connsiteX2" fmla="*/ 970658 w 2196331"/>
                <a:gd name="connsiteY2" fmla="*/ 981297 h 985473"/>
                <a:gd name="connsiteX3" fmla="*/ 132314 w 2196331"/>
                <a:gd name="connsiteY3" fmla="*/ 976490 h 985473"/>
                <a:gd name="connsiteX0" fmla="*/ 165705 w 2058516"/>
                <a:gd name="connsiteY0" fmla="*/ 959029 h 968012"/>
                <a:gd name="connsiteX1" fmla="*/ 131659 w 2058516"/>
                <a:gd name="connsiteY1" fmla="*/ 73824 h 968012"/>
                <a:gd name="connsiteX2" fmla="*/ 1004049 w 2058516"/>
                <a:gd name="connsiteY2" fmla="*/ 963836 h 968012"/>
                <a:gd name="connsiteX3" fmla="*/ 165705 w 2058516"/>
                <a:gd name="connsiteY3" fmla="*/ 959029 h 968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8516" h="968012">
                  <a:moveTo>
                    <a:pt x="165705" y="959029"/>
                  </a:moveTo>
                  <a:cubicBezTo>
                    <a:pt x="3697" y="941101"/>
                    <a:pt x="-92248" y="241522"/>
                    <a:pt x="131659" y="73824"/>
                  </a:cubicBezTo>
                  <a:cubicBezTo>
                    <a:pt x="355566" y="-93874"/>
                    <a:pt x="3721170" y="-44762"/>
                    <a:pt x="1004049" y="963836"/>
                  </a:cubicBezTo>
                  <a:cubicBezTo>
                    <a:pt x="724601" y="962234"/>
                    <a:pt x="327713" y="976957"/>
                    <a:pt x="165705" y="959029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795" name="グループ化 794">
              <a:extLst>
                <a:ext uri="{FF2B5EF4-FFF2-40B4-BE49-F238E27FC236}">
                  <a16:creationId xmlns:a16="http://schemas.microsoft.com/office/drawing/2014/main" id="{A8D3A309-B970-43C8-F67B-19D5F7DBECEA}"/>
                </a:ext>
              </a:extLst>
            </p:cNvPr>
            <p:cNvGrpSpPr/>
            <p:nvPr/>
          </p:nvGrpSpPr>
          <p:grpSpPr>
            <a:xfrm>
              <a:off x="10480911" y="4797601"/>
              <a:ext cx="337515" cy="762701"/>
              <a:chOff x="1415099" y="4846669"/>
              <a:chExt cx="337515" cy="762701"/>
            </a:xfrm>
          </p:grpSpPr>
          <p:sp>
            <p:nvSpPr>
              <p:cNvPr id="816" name="四角形: 角を丸くする 815">
                <a:extLst>
                  <a:ext uri="{FF2B5EF4-FFF2-40B4-BE49-F238E27FC236}">
                    <a16:creationId xmlns:a16="http://schemas.microsoft.com/office/drawing/2014/main" id="{A6A9C5D5-E4FB-DF11-1AC9-F011A0DE64D3}"/>
                  </a:ext>
                </a:extLst>
              </p:cNvPr>
              <p:cNvSpPr/>
              <p:nvPr/>
            </p:nvSpPr>
            <p:spPr bwMode="auto">
              <a:xfrm rot="19800000">
                <a:off x="1486040" y="5164786"/>
                <a:ext cx="258451" cy="444584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B1073259-2783-C20F-92F3-172717592E3A}"/>
                  </a:ext>
                </a:extLst>
              </p:cNvPr>
              <p:cNvSpPr/>
              <p:nvPr/>
            </p:nvSpPr>
            <p:spPr bwMode="auto">
              <a:xfrm rot="19800000">
                <a:off x="1415099" y="4846669"/>
                <a:ext cx="206218" cy="747011"/>
              </a:xfrm>
              <a:custGeom>
                <a:avLst/>
                <a:gdLst>
                  <a:gd name="connsiteX0" fmla="*/ 129073 w 206218"/>
                  <a:gd name="connsiteY0" fmla="*/ 6677 h 747011"/>
                  <a:gd name="connsiteX1" fmla="*/ 180962 w 206218"/>
                  <a:gd name="connsiteY1" fmla="*/ 84959 h 747011"/>
                  <a:gd name="connsiteX2" fmla="*/ 180962 w 206218"/>
                  <a:gd name="connsiteY2" fmla="*/ 371032 h 747011"/>
                  <a:gd name="connsiteX3" fmla="*/ 198116 w 206218"/>
                  <a:gd name="connsiteY3" fmla="*/ 396474 h 747011"/>
                  <a:gd name="connsiteX4" fmla="*/ 206218 w 206218"/>
                  <a:gd name="connsiteY4" fmla="*/ 436609 h 747011"/>
                  <a:gd name="connsiteX5" fmla="*/ 206217 w 206218"/>
                  <a:gd name="connsiteY5" fmla="*/ 643902 h 747011"/>
                  <a:gd name="connsiteX6" fmla="*/ 103108 w 206218"/>
                  <a:gd name="connsiteY6" fmla="*/ 747011 h 747011"/>
                  <a:gd name="connsiteX7" fmla="*/ 103109 w 206218"/>
                  <a:gd name="connsiteY7" fmla="*/ 747009 h 747011"/>
                  <a:gd name="connsiteX8" fmla="*/ 0 w 206218"/>
                  <a:gd name="connsiteY8" fmla="*/ 643900 h 747011"/>
                  <a:gd name="connsiteX9" fmla="*/ 0 w 206218"/>
                  <a:gd name="connsiteY9" fmla="*/ 436609 h 747011"/>
                  <a:gd name="connsiteX10" fmla="*/ 8103 w 206218"/>
                  <a:gd name="connsiteY10" fmla="*/ 396475 h 747011"/>
                  <a:gd name="connsiteX11" fmla="*/ 11044 w 206218"/>
                  <a:gd name="connsiteY11" fmla="*/ 392113 h 747011"/>
                  <a:gd name="connsiteX12" fmla="*/ 11044 w 206218"/>
                  <a:gd name="connsiteY12" fmla="*/ 84959 h 747011"/>
                  <a:gd name="connsiteX13" fmla="*/ 96003 w 206218"/>
                  <a:gd name="connsiteY13" fmla="*/ 0 h 747011"/>
                  <a:gd name="connsiteX14" fmla="*/ 129073 w 206218"/>
                  <a:gd name="connsiteY14" fmla="*/ 6677 h 747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6218" h="747011">
                    <a:moveTo>
                      <a:pt x="129073" y="6677"/>
                    </a:moveTo>
                    <a:cubicBezTo>
                      <a:pt x="159566" y="19574"/>
                      <a:pt x="180962" y="49768"/>
                      <a:pt x="180962" y="84959"/>
                    </a:cubicBezTo>
                    <a:lnTo>
                      <a:pt x="180962" y="371032"/>
                    </a:lnTo>
                    <a:lnTo>
                      <a:pt x="198116" y="396474"/>
                    </a:lnTo>
                    <a:cubicBezTo>
                      <a:pt x="203333" y="408810"/>
                      <a:pt x="206218" y="422373"/>
                      <a:pt x="206218" y="436609"/>
                    </a:cubicBezTo>
                    <a:cubicBezTo>
                      <a:pt x="206218" y="505707"/>
                      <a:pt x="206217" y="574804"/>
                      <a:pt x="206217" y="643902"/>
                    </a:cubicBezTo>
                    <a:cubicBezTo>
                      <a:pt x="206217" y="700847"/>
                      <a:pt x="160054" y="747011"/>
                      <a:pt x="103108" y="747011"/>
                    </a:cubicBezTo>
                    <a:lnTo>
                      <a:pt x="103109" y="747009"/>
                    </a:lnTo>
                    <a:cubicBezTo>
                      <a:pt x="46163" y="747009"/>
                      <a:pt x="0" y="700846"/>
                      <a:pt x="0" y="643900"/>
                    </a:cubicBezTo>
                    <a:lnTo>
                      <a:pt x="0" y="436609"/>
                    </a:lnTo>
                    <a:cubicBezTo>
                      <a:pt x="0" y="422373"/>
                      <a:pt x="2885" y="408810"/>
                      <a:pt x="8103" y="396475"/>
                    </a:cubicBezTo>
                    <a:lnTo>
                      <a:pt x="11044" y="392113"/>
                    </a:lnTo>
                    <a:lnTo>
                      <a:pt x="11044" y="84959"/>
                    </a:lnTo>
                    <a:cubicBezTo>
                      <a:pt x="11044" y="38037"/>
                      <a:pt x="49081" y="0"/>
                      <a:pt x="96003" y="0"/>
                    </a:cubicBezTo>
                    <a:cubicBezTo>
                      <a:pt x="107733" y="0"/>
                      <a:pt x="118909" y="2377"/>
                      <a:pt x="129073" y="6677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44EE56DE-D66D-F6E0-2593-66F000E6822A}"/>
                  </a:ext>
                </a:extLst>
              </p:cNvPr>
              <p:cNvSpPr/>
              <p:nvPr/>
            </p:nvSpPr>
            <p:spPr>
              <a:xfrm rot="19800000">
                <a:off x="1570877" y="5432320"/>
                <a:ext cx="181737" cy="58166"/>
              </a:xfrm>
              <a:custGeom>
                <a:avLst/>
                <a:gdLst>
                  <a:gd name="connsiteX0" fmla="*/ 180547 w 236024"/>
                  <a:gd name="connsiteY0" fmla="*/ 2 h 80352"/>
                  <a:gd name="connsiteX1" fmla="*/ 234060 w 236024"/>
                  <a:gd name="connsiteY1" fmla="*/ 29652 h 80352"/>
                  <a:gd name="connsiteX2" fmla="*/ 236024 w 236024"/>
                  <a:gd name="connsiteY2" fmla="*/ 33549 h 80352"/>
                  <a:gd name="connsiteX3" fmla="*/ 236024 w 236024"/>
                  <a:gd name="connsiteY3" fmla="*/ 76085 h 80352"/>
                  <a:gd name="connsiteX4" fmla="*/ 231449 w 236024"/>
                  <a:gd name="connsiteY4" fmla="*/ 70389 h 80352"/>
                  <a:gd name="connsiteX5" fmla="*/ 139160 w 236024"/>
                  <a:gd name="connsiteY5" fmla="*/ 63272 h 80352"/>
                  <a:gd name="connsiteX6" fmla="*/ 123731 w 236024"/>
                  <a:gd name="connsiteY6" fmla="*/ 80352 h 80352"/>
                  <a:gd name="connsiteX7" fmla="*/ 108020 w 236024"/>
                  <a:gd name="connsiteY7" fmla="*/ 80352 h 80352"/>
                  <a:gd name="connsiteX8" fmla="*/ 110815 w 236024"/>
                  <a:gd name="connsiteY8" fmla="*/ 61830 h 80352"/>
                  <a:gd name="connsiteX9" fmla="*/ 180547 w 236024"/>
                  <a:gd name="connsiteY9" fmla="*/ 2 h 80352"/>
                  <a:gd name="connsiteX10" fmla="*/ 45551 w 236024"/>
                  <a:gd name="connsiteY10" fmla="*/ 0 h 80352"/>
                  <a:gd name="connsiteX11" fmla="*/ 102064 w 236024"/>
                  <a:gd name="connsiteY11" fmla="*/ 61828 h 80352"/>
                  <a:gd name="connsiteX12" fmla="*/ 104330 w 236024"/>
                  <a:gd name="connsiteY12" fmla="*/ 80352 h 80352"/>
                  <a:gd name="connsiteX13" fmla="*/ 91599 w 236024"/>
                  <a:gd name="connsiteY13" fmla="*/ 80352 h 80352"/>
                  <a:gd name="connsiteX14" fmla="*/ 79093 w 236024"/>
                  <a:gd name="connsiteY14" fmla="*/ 63269 h 80352"/>
                  <a:gd name="connsiteX15" fmla="*/ 4298 w 236024"/>
                  <a:gd name="connsiteY15" fmla="*/ 70387 h 80352"/>
                  <a:gd name="connsiteX16" fmla="*/ 0 w 236024"/>
                  <a:gd name="connsiteY16" fmla="*/ 76988 h 80352"/>
                  <a:gd name="connsiteX17" fmla="*/ 0 w 236024"/>
                  <a:gd name="connsiteY17" fmla="*/ 34990 h 80352"/>
                  <a:gd name="connsiteX18" fmla="*/ 2182 w 236024"/>
                  <a:gd name="connsiteY18" fmla="*/ 29650 h 80352"/>
                  <a:gd name="connsiteX19" fmla="*/ 45551 w 236024"/>
                  <a:gd name="connsiteY19" fmla="*/ 0 h 80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6024" h="80352">
                    <a:moveTo>
                      <a:pt x="180547" y="2"/>
                    </a:moveTo>
                    <a:cubicBezTo>
                      <a:pt x="201445" y="2"/>
                      <a:pt x="220364" y="11333"/>
                      <a:pt x="234060" y="29652"/>
                    </a:cubicBezTo>
                    <a:lnTo>
                      <a:pt x="236024" y="33549"/>
                    </a:lnTo>
                    <a:lnTo>
                      <a:pt x="236024" y="76085"/>
                    </a:lnTo>
                    <a:lnTo>
                      <a:pt x="231449" y="70389"/>
                    </a:lnTo>
                    <a:cubicBezTo>
                      <a:pt x="203678" y="46663"/>
                      <a:pt x="168425" y="44291"/>
                      <a:pt x="139160" y="63272"/>
                    </a:cubicBezTo>
                    <a:lnTo>
                      <a:pt x="123731" y="80352"/>
                    </a:lnTo>
                    <a:lnTo>
                      <a:pt x="108020" y="80352"/>
                    </a:lnTo>
                    <a:lnTo>
                      <a:pt x="110815" y="61830"/>
                    </a:lnTo>
                    <a:cubicBezTo>
                      <a:pt x="122304" y="25496"/>
                      <a:pt x="149200" y="2"/>
                      <a:pt x="180547" y="2"/>
                    </a:cubicBezTo>
                    <a:close/>
                    <a:moveTo>
                      <a:pt x="45551" y="0"/>
                    </a:moveTo>
                    <a:cubicBezTo>
                      <a:pt x="70956" y="0"/>
                      <a:pt x="92753" y="25494"/>
                      <a:pt x="102064" y="61828"/>
                    </a:cubicBezTo>
                    <a:lnTo>
                      <a:pt x="104330" y="80352"/>
                    </a:lnTo>
                    <a:lnTo>
                      <a:pt x="91599" y="80352"/>
                    </a:lnTo>
                    <a:lnTo>
                      <a:pt x="79093" y="63269"/>
                    </a:lnTo>
                    <a:cubicBezTo>
                      <a:pt x="55374" y="44288"/>
                      <a:pt x="26804" y="46660"/>
                      <a:pt x="4298" y="70387"/>
                    </a:cubicBezTo>
                    <a:lnTo>
                      <a:pt x="0" y="76988"/>
                    </a:lnTo>
                    <a:lnTo>
                      <a:pt x="0" y="34990"/>
                    </a:lnTo>
                    <a:lnTo>
                      <a:pt x="2182" y="29650"/>
                    </a:lnTo>
                    <a:cubicBezTo>
                      <a:pt x="13281" y="11331"/>
                      <a:pt x="28614" y="0"/>
                      <a:pt x="455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96" name="四角形: 角を丸くする 795">
              <a:extLst>
                <a:ext uri="{FF2B5EF4-FFF2-40B4-BE49-F238E27FC236}">
                  <a16:creationId xmlns:a16="http://schemas.microsoft.com/office/drawing/2014/main" id="{6E7F00A0-314A-D7EA-0F32-52FD0659F342}"/>
                </a:ext>
              </a:extLst>
            </p:cNvPr>
            <p:cNvSpPr/>
            <p:nvPr/>
          </p:nvSpPr>
          <p:spPr>
            <a:xfrm rot="900000">
              <a:off x="9510607" y="3419481"/>
              <a:ext cx="228104" cy="65028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7" name="フリーフォーム: 図形 796">
              <a:extLst>
                <a:ext uri="{FF2B5EF4-FFF2-40B4-BE49-F238E27FC236}">
                  <a16:creationId xmlns:a16="http://schemas.microsoft.com/office/drawing/2014/main" id="{36C70BB1-7D09-A7A6-0A79-A44AE98A7D37}"/>
                </a:ext>
              </a:extLst>
            </p:cNvPr>
            <p:cNvSpPr/>
            <p:nvPr/>
          </p:nvSpPr>
          <p:spPr bwMode="auto">
            <a:xfrm rot="849385">
              <a:off x="9408274" y="3017725"/>
              <a:ext cx="554966" cy="736846"/>
            </a:xfrm>
            <a:custGeom>
              <a:avLst/>
              <a:gdLst>
                <a:gd name="connsiteX0" fmla="*/ 117346 w 554966"/>
                <a:gd name="connsiteY0" fmla="*/ 5227 h 736846"/>
                <a:gd name="connsiteX1" fmla="*/ 143234 w 554966"/>
                <a:gd name="connsiteY1" fmla="*/ 1 h 736846"/>
                <a:gd name="connsiteX2" fmla="*/ 204519 w 554966"/>
                <a:gd name="connsiteY2" fmla="*/ 40622 h 736846"/>
                <a:gd name="connsiteX3" fmla="*/ 205166 w 554966"/>
                <a:gd name="connsiteY3" fmla="*/ 43827 h 736846"/>
                <a:gd name="connsiteX4" fmla="*/ 205813 w 554966"/>
                <a:gd name="connsiteY4" fmla="*/ 40623 h 736846"/>
                <a:gd name="connsiteX5" fmla="*/ 267098 w 554966"/>
                <a:gd name="connsiteY5" fmla="*/ 0 h 736846"/>
                <a:gd name="connsiteX6" fmla="*/ 328381 w 554966"/>
                <a:gd name="connsiteY6" fmla="*/ 40623 h 736846"/>
                <a:gd name="connsiteX7" fmla="*/ 329029 w 554966"/>
                <a:gd name="connsiteY7" fmla="*/ 43827 h 736846"/>
                <a:gd name="connsiteX8" fmla="*/ 329677 w 554966"/>
                <a:gd name="connsiteY8" fmla="*/ 40622 h 736846"/>
                <a:gd name="connsiteX9" fmla="*/ 390961 w 554966"/>
                <a:gd name="connsiteY9" fmla="*/ 0 h 736846"/>
                <a:gd name="connsiteX10" fmla="*/ 452245 w 554966"/>
                <a:gd name="connsiteY10" fmla="*/ 40622 h 736846"/>
                <a:gd name="connsiteX11" fmla="*/ 454687 w 554966"/>
                <a:gd name="connsiteY11" fmla="*/ 52717 h 736846"/>
                <a:gd name="connsiteX12" fmla="*/ 463107 w 554966"/>
                <a:gd name="connsiteY12" fmla="*/ 40228 h 736846"/>
                <a:gd name="connsiteX13" fmla="*/ 501156 w 554966"/>
                <a:gd name="connsiteY13" fmla="*/ 24467 h 736846"/>
                <a:gd name="connsiteX14" fmla="*/ 554966 w 554966"/>
                <a:gd name="connsiteY14" fmla="*/ 78276 h 736846"/>
                <a:gd name="connsiteX15" fmla="*/ 554966 w 554966"/>
                <a:gd name="connsiteY15" fmla="*/ 253984 h 736846"/>
                <a:gd name="connsiteX16" fmla="*/ 554966 w 554966"/>
                <a:gd name="connsiteY16" fmla="*/ 288796 h 736846"/>
                <a:gd name="connsiteX17" fmla="*/ 448942 w 554966"/>
                <a:gd name="connsiteY17" fmla="*/ 448749 h 736846"/>
                <a:gd name="connsiteX18" fmla="*/ 392598 w 554966"/>
                <a:gd name="connsiteY18" fmla="*/ 460124 h 736846"/>
                <a:gd name="connsiteX19" fmla="*/ 389760 w 554966"/>
                <a:gd name="connsiteY19" fmla="*/ 652886 h 736846"/>
                <a:gd name="connsiteX20" fmla="*/ 303299 w 554966"/>
                <a:gd name="connsiteY20" fmla="*/ 736837 h 736846"/>
                <a:gd name="connsiteX21" fmla="*/ 219348 w 554966"/>
                <a:gd name="connsiteY21" fmla="*/ 650377 h 736846"/>
                <a:gd name="connsiteX22" fmla="*/ 222209 w 554966"/>
                <a:gd name="connsiteY22" fmla="*/ 456109 h 736846"/>
                <a:gd name="connsiteX23" fmla="*/ 185750 w 554966"/>
                <a:gd name="connsiteY23" fmla="*/ 448748 h 736846"/>
                <a:gd name="connsiteX24" fmla="*/ 130571 w 554966"/>
                <a:gd name="connsiteY24" fmla="*/ 411545 h 736846"/>
                <a:gd name="connsiteX25" fmla="*/ 107830 w 554966"/>
                <a:gd name="connsiteY25" fmla="*/ 377816 h 736846"/>
                <a:gd name="connsiteX26" fmla="*/ 103365 w 554966"/>
                <a:gd name="connsiteY26" fmla="*/ 376947 h 736846"/>
                <a:gd name="connsiteX27" fmla="*/ 82513 w 554966"/>
                <a:gd name="connsiteY27" fmla="*/ 363100 h 736846"/>
                <a:gd name="connsiteX28" fmla="*/ 31898 w 554966"/>
                <a:gd name="connsiteY28" fmla="*/ 312486 h 736846"/>
                <a:gd name="connsiteX29" fmla="*/ 27110 w 554966"/>
                <a:gd name="connsiteY29" fmla="*/ 305275 h 736846"/>
                <a:gd name="connsiteX30" fmla="*/ 18462 w 554966"/>
                <a:gd name="connsiteY30" fmla="*/ 299533 h 736846"/>
                <a:gd name="connsiteX31" fmla="*/ 18462 w 554966"/>
                <a:gd name="connsiteY31" fmla="*/ 210387 h 736846"/>
                <a:gd name="connsiteX32" fmla="*/ 69076 w 554966"/>
                <a:gd name="connsiteY32" fmla="*/ 159773 h 736846"/>
                <a:gd name="connsiteX33" fmla="*/ 76724 w 554966"/>
                <a:gd name="connsiteY33" fmla="*/ 154695 h 736846"/>
                <a:gd name="connsiteX34" fmla="*/ 76724 w 554966"/>
                <a:gd name="connsiteY34" fmla="*/ 66511 h 736846"/>
                <a:gd name="connsiteX35" fmla="*/ 117346 w 554966"/>
                <a:gd name="connsiteY35" fmla="*/ 5227 h 736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54966" h="736846">
                  <a:moveTo>
                    <a:pt x="117346" y="5227"/>
                  </a:moveTo>
                  <a:cubicBezTo>
                    <a:pt x="125303" y="1862"/>
                    <a:pt x="134051" y="1"/>
                    <a:pt x="143234" y="1"/>
                  </a:cubicBezTo>
                  <a:cubicBezTo>
                    <a:pt x="170784" y="0"/>
                    <a:pt x="194422" y="16750"/>
                    <a:pt x="204519" y="40622"/>
                  </a:cubicBezTo>
                  <a:lnTo>
                    <a:pt x="205166" y="43827"/>
                  </a:lnTo>
                  <a:lnTo>
                    <a:pt x="205813" y="40623"/>
                  </a:lnTo>
                  <a:cubicBezTo>
                    <a:pt x="215910" y="16750"/>
                    <a:pt x="239548" y="0"/>
                    <a:pt x="267098" y="0"/>
                  </a:cubicBezTo>
                  <a:cubicBezTo>
                    <a:pt x="294646" y="0"/>
                    <a:pt x="318285" y="16750"/>
                    <a:pt x="328381" y="40623"/>
                  </a:cubicBezTo>
                  <a:lnTo>
                    <a:pt x="329029" y="43827"/>
                  </a:lnTo>
                  <a:lnTo>
                    <a:pt x="329677" y="40622"/>
                  </a:lnTo>
                  <a:cubicBezTo>
                    <a:pt x="339772" y="16750"/>
                    <a:pt x="363410" y="1"/>
                    <a:pt x="390961" y="0"/>
                  </a:cubicBezTo>
                  <a:cubicBezTo>
                    <a:pt x="418509" y="0"/>
                    <a:pt x="442148" y="16750"/>
                    <a:pt x="452245" y="40622"/>
                  </a:cubicBezTo>
                  <a:lnTo>
                    <a:pt x="454687" y="52717"/>
                  </a:lnTo>
                  <a:lnTo>
                    <a:pt x="463107" y="40228"/>
                  </a:lnTo>
                  <a:cubicBezTo>
                    <a:pt x="472845" y="30489"/>
                    <a:pt x="486297" y="24467"/>
                    <a:pt x="501156" y="24467"/>
                  </a:cubicBezTo>
                  <a:cubicBezTo>
                    <a:pt x="530876" y="24467"/>
                    <a:pt x="554967" y="48558"/>
                    <a:pt x="554966" y="78276"/>
                  </a:cubicBezTo>
                  <a:cubicBezTo>
                    <a:pt x="554967" y="136846"/>
                    <a:pt x="554966" y="195416"/>
                    <a:pt x="554966" y="253984"/>
                  </a:cubicBezTo>
                  <a:lnTo>
                    <a:pt x="554966" y="288796"/>
                  </a:lnTo>
                  <a:cubicBezTo>
                    <a:pt x="554966" y="360702"/>
                    <a:pt x="511248" y="422396"/>
                    <a:pt x="448942" y="448749"/>
                  </a:cubicBezTo>
                  <a:lnTo>
                    <a:pt x="392598" y="460124"/>
                  </a:lnTo>
                  <a:lnTo>
                    <a:pt x="389760" y="652886"/>
                  </a:lnTo>
                  <a:cubicBezTo>
                    <a:pt x="389067" y="699944"/>
                    <a:pt x="350357" y="737530"/>
                    <a:pt x="303299" y="736837"/>
                  </a:cubicBezTo>
                  <a:cubicBezTo>
                    <a:pt x="256242" y="736144"/>
                    <a:pt x="218655" y="697435"/>
                    <a:pt x="219348" y="650377"/>
                  </a:cubicBezTo>
                  <a:lnTo>
                    <a:pt x="222209" y="456109"/>
                  </a:lnTo>
                  <a:lnTo>
                    <a:pt x="185750" y="448748"/>
                  </a:lnTo>
                  <a:cubicBezTo>
                    <a:pt x="164982" y="439964"/>
                    <a:pt x="146278" y="427253"/>
                    <a:pt x="130571" y="411545"/>
                  </a:cubicBezTo>
                  <a:lnTo>
                    <a:pt x="107830" y="377816"/>
                  </a:lnTo>
                  <a:lnTo>
                    <a:pt x="103365" y="376947"/>
                  </a:lnTo>
                  <a:cubicBezTo>
                    <a:pt x="95777" y="373870"/>
                    <a:pt x="88666" y="369254"/>
                    <a:pt x="82513" y="363100"/>
                  </a:cubicBezTo>
                  <a:lnTo>
                    <a:pt x="31898" y="312486"/>
                  </a:lnTo>
                  <a:lnTo>
                    <a:pt x="27110" y="305275"/>
                  </a:lnTo>
                  <a:lnTo>
                    <a:pt x="18462" y="299533"/>
                  </a:lnTo>
                  <a:cubicBezTo>
                    <a:pt x="-6155" y="274915"/>
                    <a:pt x="-6155" y="235004"/>
                    <a:pt x="18462" y="210387"/>
                  </a:cubicBezTo>
                  <a:lnTo>
                    <a:pt x="69076" y="159773"/>
                  </a:lnTo>
                  <a:lnTo>
                    <a:pt x="76724" y="154695"/>
                  </a:lnTo>
                  <a:lnTo>
                    <a:pt x="76724" y="66511"/>
                  </a:lnTo>
                  <a:cubicBezTo>
                    <a:pt x="76724" y="38961"/>
                    <a:pt x="93474" y="15324"/>
                    <a:pt x="117346" y="5227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798" name="グループ化 797">
              <a:extLst>
                <a:ext uri="{FF2B5EF4-FFF2-40B4-BE49-F238E27FC236}">
                  <a16:creationId xmlns:a16="http://schemas.microsoft.com/office/drawing/2014/main" id="{DA1A7113-5128-2778-0DAE-9754C95CD6BF}"/>
                </a:ext>
              </a:extLst>
            </p:cNvPr>
            <p:cNvGrpSpPr/>
            <p:nvPr/>
          </p:nvGrpSpPr>
          <p:grpSpPr>
            <a:xfrm>
              <a:off x="9800567" y="3385404"/>
              <a:ext cx="811767" cy="826370"/>
              <a:chOff x="3095353" y="3385404"/>
              <a:chExt cx="811767" cy="826370"/>
            </a:xfrm>
          </p:grpSpPr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2BF56E27-161D-4D1C-6967-BD767F143BA0}"/>
                  </a:ext>
                </a:extLst>
              </p:cNvPr>
              <p:cNvSpPr/>
              <p:nvPr/>
            </p:nvSpPr>
            <p:spPr bwMode="auto">
              <a:xfrm>
                <a:off x="3095353" y="3462892"/>
                <a:ext cx="811767" cy="748882"/>
              </a:xfrm>
              <a:custGeom>
                <a:avLst/>
                <a:gdLst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863805 h 915529"/>
                  <a:gd name="connsiteX9" fmla="*/ 0 w 811767"/>
                  <a:gd name="connsiteY9" fmla="*/ 257582 h 915529"/>
                  <a:gd name="connsiteX10" fmla="*/ 257582 w 811767"/>
                  <a:gd name="connsiteY10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257582 h 915529"/>
                  <a:gd name="connsiteX9" fmla="*/ 257582 w 811767"/>
                  <a:gd name="connsiteY9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0 w 811767"/>
                  <a:gd name="connsiteY7" fmla="*/ 257582 h 915529"/>
                  <a:gd name="connsiteX8" fmla="*/ 257582 w 811767"/>
                  <a:gd name="connsiteY8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915529 h 915529"/>
                  <a:gd name="connsiteX5" fmla="*/ 73308 w 811767"/>
                  <a:gd name="connsiteY5" fmla="*/ 915529 h 915529"/>
                  <a:gd name="connsiteX6" fmla="*/ 0 w 811767"/>
                  <a:gd name="connsiteY6" fmla="*/ 257582 h 915529"/>
                  <a:gd name="connsiteX7" fmla="*/ 257582 w 811767"/>
                  <a:gd name="connsiteY7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738460 w 811767"/>
                  <a:gd name="connsiteY3" fmla="*/ 915529 h 915529"/>
                  <a:gd name="connsiteX4" fmla="*/ 73308 w 811767"/>
                  <a:gd name="connsiteY4" fmla="*/ 915529 h 915529"/>
                  <a:gd name="connsiteX5" fmla="*/ 0 w 811767"/>
                  <a:gd name="connsiteY5" fmla="*/ 257582 h 915529"/>
                  <a:gd name="connsiteX6" fmla="*/ 257582 w 811767"/>
                  <a:gd name="connsiteY6" fmla="*/ 0 h 915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1767" h="915529">
                    <a:moveTo>
                      <a:pt x="257582" y="0"/>
                    </a:moveTo>
                    <a:lnTo>
                      <a:pt x="554185" y="0"/>
                    </a:lnTo>
                    <a:cubicBezTo>
                      <a:pt x="696444" y="0"/>
                      <a:pt x="811767" y="115323"/>
                      <a:pt x="811767" y="257582"/>
                    </a:cubicBezTo>
                    <a:lnTo>
                      <a:pt x="738460" y="915529"/>
                    </a:lnTo>
                    <a:lnTo>
                      <a:pt x="73308" y="915529"/>
                    </a:lnTo>
                    <a:lnTo>
                      <a:pt x="0" y="257582"/>
                    </a:lnTo>
                    <a:cubicBezTo>
                      <a:pt x="0" y="115323"/>
                      <a:pt x="115323" y="0"/>
                      <a:pt x="2575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813" name="グループ化 812">
                <a:extLst>
                  <a:ext uri="{FF2B5EF4-FFF2-40B4-BE49-F238E27FC236}">
                    <a16:creationId xmlns:a16="http://schemas.microsoft.com/office/drawing/2014/main" id="{8BD46CDD-6522-6B2D-8443-CD49E08A124E}"/>
                  </a:ext>
                </a:extLst>
              </p:cNvPr>
              <p:cNvGrpSpPr/>
              <p:nvPr/>
            </p:nvGrpSpPr>
            <p:grpSpPr>
              <a:xfrm flipH="1">
                <a:off x="3347680" y="3385404"/>
                <a:ext cx="288500" cy="748023"/>
                <a:chOff x="3359371" y="3385404"/>
                <a:chExt cx="288500" cy="748023"/>
              </a:xfrm>
            </p:grpSpPr>
            <p:sp>
              <p:nvSpPr>
                <p:cNvPr id="814" name="フリーフォーム: 図形 813">
                  <a:extLst>
                    <a:ext uri="{FF2B5EF4-FFF2-40B4-BE49-F238E27FC236}">
                      <a16:creationId xmlns:a16="http://schemas.microsoft.com/office/drawing/2014/main" id="{5F5F7127-497D-F662-0A55-A9D88736D046}"/>
                    </a:ext>
                  </a:extLst>
                </p:cNvPr>
                <p:cNvSpPr/>
                <p:nvPr/>
              </p:nvSpPr>
              <p:spPr>
                <a:xfrm rot="1230908" flipH="1">
                  <a:off x="3482913" y="3392481"/>
                  <a:ext cx="164958" cy="524830"/>
                </a:xfrm>
                <a:custGeom>
                  <a:avLst/>
                  <a:gdLst>
                    <a:gd name="connsiteX0" fmla="*/ 164958 w 164958"/>
                    <a:gd name="connsiteY0" fmla="*/ 0 h 524830"/>
                    <a:gd name="connsiteX1" fmla="*/ 0 w 164958"/>
                    <a:gd name="connsiteY1" fmla="*/ 36987 h 524830"/>
                    <a:gd name="connsiteX2" fmla="*/ 0 w 164958"/>
                    <a:gd name="connsiteY2" fmla="*/ 524830 h 524830"/>
                    <a:gd name="connsiteX3" fmla="*/ 160097 w 164958"/>
                    <a:gd name="connsiteY3" fmla="*/ 335380 h 52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4958" h="524830">
                      <a:moveTo>
                        <a:pt x="164958" y="0"/>
                      </a:moveTo>
                      <a:lnTo>
                        <a:pt x="0" y="36987"/>
                      </a:lnTo>
                      <a:lnTo>
                        <a:pt x="0" y="524830"/>
                      </a:lnTo>
                      <a:lnTo>
                        <a:pt x="160097" y="33538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5" name="正方形/長方形 100">
                  <a:extLst>
                    <a:ext uri="{FF2B5EF4-FFF2-40B4-BE49-F238E27FC236}">
                      <a16:creationId xmlns:a16="http://schemas.microsoft.com/office/drawing/2014/main" id="{178A2CE4-4D9A-231E-09F9-7DEE41DFA642}"/>
                    </a:ext>
                  </a:extLst>
                </p:cNvPr>
                <p:cNvSpPr/>
                <p:nvPr/>
              </p:nvSpPr>
              <p:spPr>
                <a:xfrm rot="20369092">
                  <a:off x="3359371" y="3385404"/>
                  <a:ext cx="164958" cy="748023"/>
                </a:xfrm>
                <a:custGeom>
                  <a:avLst/>
                  <a:gdLst>
                    <a:gd name="connsiteX0" fmla="*/ 0 w 140176"/>
                    <a:gd name="connsiteY0" fmla="*/ 0 h 707452"/>
                    <a:gd name="connsiteX1" fmla="*/ 140176 w 140176"/>
                    <a:gd name="connsiteY1" fmla="*/ 0 h 707452"/>
                    <a:gd name="connsiteX2" fmla="*/ 140176 w 140176"/>
                    <a:gd name="connsiteY2" fmla="*/ 707452 h 707452"/>
                    <a:gd name="connsiteX3" fmla="*/ 0 w 140176"/>
                    <a:gd name="connsiteY3" fmla="*/ 707452 h 707452"/>
                    <a:gd name="connsiteX4" fmla="*/ 0 w 140176"/>
                    <a:gd name="connsiteY4" fmla="*/ 0 h 707452"/>
                    <a:gd name="connsiteX0" fmla="*/ 0 w 146339"/>
                    <a:gd name="connsiteY0" fmla="*/ 23000 h 730452"/>
                    <a:gd name="connsiteX1" fmla="*/ 146339 w 146339"/>
                    <a:gd name="connsiteY1" fmla="*/ 0 h 730452"/>
                    <a:gd name="connsiteX2" fmla="*/ 140176 w 146339"/>
                    <a:gd name="connsiteY2" fmla="*/ 730452 h 730452"/>
                    <a:gd name="connsiteX3" fmla="*/ 0 w 146339"/>
                    <a:gd name="connsiteY3" fmla="*/ 730452 h 730452"/>
                    <a:gd name="connsiteX4" fmla="*/ 0 w 146339"/>
                    <a:gd name="connsiteY4" fmla="*/ 23000 h 730452"/>
                    <a:gd name="connsiteX0" fmla="*/ 0 w 150037"/>
                    <a:gd name="connsiteY0" fmla="*/ 36801 h 744253"/>
                    <a:gd name="connsiteX1" fmla="*/ 150037 w 150037"/>
                    <a:gd name="connsiteY1" fmla="*/ 0 h 744253"/>
                    <a:gd name="connsiteX2" fmla="*/ 140176 w 150037"/>
                    <a:gd name="connsiteY2" fmla="*/ 744253 h 744253"/>
                    <a:gd name="connsiteX3" fmla="*/ 0 w 150037"/>
                    <a:gd name="connsiteY3" fmla="*/ 744253 h 744253"/>
                    <a:gd name="connsiteX4" fmla="*/ 0 w 150037"/>
                    <a:gd name="connsiteY4" fmla="*/ 36801 h 744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37" h="744253">
                      <a:moveTo>
                        <a:pt x="0" y="36801"/>
                      </a:moveTo>
                      <a:lnTo>
                        <a:pt x="150037" y="0"/>
                      </a:lnTo>
                      <a:cubicBezTo>
                        <a:pt x="147983" y="243484"/>
                        <a:pt x="142230" y="500769"/>
                        <a:pt x="140176" y="744253"/>
                      </a:cubicBezTo>
                      <a:lnTo>
                        <a:pt x="0" y="744253"/>
                      </a:lnTo>
                      <a:lnTo>
                        <a:pt x="0" y="3680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799" name="グループ化 798">
              <a:extLst>
                <a:ext uri="{FF2B5EF4-FFF2-40B4-BE49-F238E27FC236}">
                  <a16:creationId xmlns:a16="http://schemas.microsoft.com/office/drawing/2014/main" id="{95593454-2E97-EC4C-673B-E5B026D07EA2}"/>
                </a:ext>
              </a:extLst>
            </p:cNvPr>
            <p:cNvGrpSpPr/>
            <p:nvPr/>
          </p:nvGrpSpPr>
          <p:grpSpPr>
            <a:xfrm>
              <a:off x="9650036" y="4082411"/>
              <a:ext cx="1112828" cy="1037627"/>
              <a:chOff x="2944822" y="4082411"/>
              <a:chExt cx="1112828" cy="1037627"/>
            </a:xfrm>
          </p:grpSpPr>
          <p:sp>
            <p:nvSpPr>
              <p:cNvPr id="810" name="台形 809">
                <a:extLst>
                  <a:ext uri="{FF2B5EF4-FFF2-40B4-BE49-F238E27FC236}">
                    <a16:creationId xmlns:a16="http://schemas.microsoft.com/office/drawing/2014/main" id="{6F23429E-07A5-1144-377D-FE4590721799}"/>
                  </a:ext>
                </a:extLst>
              </p:cNvPr>
              <p:cNvSpPr/>
              <p:nvPr/>
            </p:nvSpPr>
            <p:spPr bwMode="auto">
              <a:xfrm rot="10800000" flipV="1">
                <a:off x="2944822" y="4231312"/>
                <a:ext cx="1112828" cy="888726"/>
              </a:xfrm>
              <a:prstGeom prst="trapezoid">
                <a:avLst>
                  <a:gd name="adj" fmla="val 23007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11" name="正方形/長方形 810">
                <a:extLst>
                  <a:ext uri="{FF2B5EF4-FFF2-40B4-BE49-F238E27FC236}">
                    <a16:creationId xmlns:a16="http://schemas.microsoft.com/office/drawing/2014/main" id="{477A52C9-1860-57BF-1B1F-78F400D0B6D8}"/>
                  </a:ext>
                </a:extLst>
              </p:cNvPr>
              <p:cNvSpPr/>
              <p:nvPr/>
            </p:nvSpPr>
            <p:spPr>
              <a:xfrm>
                <a:off x="3144306" y="4082411"/>
                <a:ext cx="713857" cy="148901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00" name="グループ化 799">
              <a:extLst>
                <a:ext uri="{FF2B5EF4-FFF2-40B4-BE49-F238E27FC236}">
                  <a16:creationId xmlns:a16="http://schemas.microsoft.com/office/drawing/2014/main" id="{BCDADB83-D75D-51AC-A710-8F20C72DAEA2}"/>
                </a:ext>
              </a:extLst>
            </p:cNvPr>
            <p:cNvGrpSpPr/>
            <p:nvPr/>
          </p:nvGrpSpPr>
          <p:grpSpPr>
            <a:xfrm>
              <a:off x="9272824" y="2169771"/>
              <a:ext cx="1894067" cy="265532"/>
              <a:chOff x="6368082" y="2330617"/>
              <a:chExt cx="1894067" cy="265532"/>
            </a:xfrm>
          </p:grpSpPr>
          <p:sp>
            <p:nvSpPr>
              <p:cNvPr id="806" name="月 805">
                <a:extLst>
                  <a:ext uri="{FF2B5EF4-FFF2-40B4-BE49-F238E27FC236}">
                    <a16:creationId xmlns:a16="http://schemas.microsoft.com/office/drawing/2014/main" id="{5FB2D0A8-E6C8-3B5D-C254-A6D26BB54455}"/>
                  </a:ext>
                </a:extLst>
              </p:cNvPr>
              <p:cNvSpPr/>
              <p:nvPr/>
            </p:nvSpPr>
            <p:spPr bwMode="auto">
              <a:xfrm rot="5400000">
                <a:off x="6605435" y="2143804"/>
                <a:ext cx="262864" cy="641826"/>
              </a:xfrm>
              <a:prstGeom prst="moon">
                <a:avLst>
                  <a:gd name="adj" fmla="val 2768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07" name="月 806">
                <a:extLst>
                  <a:ext uri="{FF2B5EF4-FFF2-40B4-BE49-F238E27FC236}">
                    <a16:creationId xmlns:a16="http://schemas.microsoft.com/office/drawing/2014/main" id="{3E4336CE-9BD3-6D5B-2206-1DCC3DBDC4C4}"/>
                  </a:ext>
                </a:extLst>
              </p:cNvPr>
              <p:cNvSpPr/>
              <p:nvPr/>
            </p:nvSpPr>
            <p:spPr bwMode="auto">
              <a:xfrm rot="16200000" flipH="1">
                <a:off x="7728343" y="2143804"/>
                <a:ext cx="262864" cy="641826"/>
              </a:xfrm>
              <a:prstGeom prst="moon">
                <a:avLst>
                  <a:gd name="adj" fmla="val 2768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08" name="二等辺三角形 807">
                <a:extLst>
                  <a:ext uri="{FF2B5EF4-FFF2-40B4-BE49-F238E27FC236}">
                    <a16:creationId xmlns:a16="http://schemas.microsoft.com/office/drawing/2014/main" id="{F27777B9-F9EC-5310-ABB2-3DF0F59EC7C7}"/>
                  </a:ext>
                </a:extLst>
              </p:cNvPr>
              <p:cNvSpPr/>
              <p:nvPr/>
            </p:nvSpPr>
            <p:spPr bwMode="auto">
              <a:xfrm rot="18900000">
                <a:off x="6368082" y="2330617"/>
                <a:ext cx="118810" cy="169300"/>
              </a:xfrm>
              <a:prstGeom prst="triangl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09" name="二等辺三角形 808">
                <a:extLst>
                  <a:ext uri="{FF2B5EF4-FFF2-40B4-BE49-F238E27FC236}">
                    <a16:creationId xmlns:a16="http://schemas.microsoft.com/office/drawing/2014/main" id="{068E232D-E29A-268E-EA37-EB7C56DB1A22}"/>
                  </a:ext>
                </a:extLst>
              </p:cNvPr>
              <p:cNvSpPr/>
              <p:nvPr/>
            </p:nvSpPr>
            <p:spPr bwMode="auto">
              <a:xfrm rot="2700000" flipH="1">
                <a:off x="8118094" y="2330615"/>
                <a:ext cx="118810" cy="169300"/>
              </a:xfrm>
              <a:prstGeom prst="triangl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801" name="グループ化 800">
              <a:extLst>
                <a:ext uri="{FF2B5EF4-FFF2-40B4-BE49-F238E27FC236}">
                  <a16:creationId xmlns:a16="http://schemas.microsoft.com/office/drawing/2014/main" id="{02EB05E4-3BA5-4084-DE21-A3D6853247FD}"/>
                </a:ext>
              </a:extLst>
            </p:cNvPr>
            <p:cNvGrpSpPr/>
            <p:nvPr/>
          </p:nvGrpSpPr>
          <p:grpSpPr>
            <a:xfrm flipH="1">
              <a:off x="10465796" y="3017725"/>
              <a:ext cx="554966" cy="1052037"/>
              <a:chOff x="1787762" y="3017725"/>
              <a:chExt cx="554966" cy="1052037"/>
            </a:xfrm>
          </p:grpSpPr>
          <p:sp>
            <p:nvSpPr>
              <p:cNvPr id="804" name="四角形: 角を丸くする 803">
                <a:extLst>
                  <a:ext uri="{FF2B5EF4-FFF2-40B4-BE49-F238E27FC236}">
                    <a16:creationId xmlns:a16="http://schemas.microsoft.com/office/drawing/2014/main" id="{165850C2-7809-6286-8973-E110289E79E9}"/>
                  </a:ext>
                </a:extLst>
              </p:cNvPr>
              <p:cNvSpPr/>
              <p:nvPr/>
            </p:nvSpPr>
            <p:spPr>
              <a:xfrm rot="900000">
                <a:off x="1890095" y="3419481"/>
                <a:ext cx="228104" cy="650281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8173A6BC-F5FE-6AED-909B-F44A911A6414}"/>
                  </a:ext>
                </a:extLst>
              </p:cNvPr>
              <p:cNvSpPr/>
              <p:nvPr/>
            </p:nvSpPr>
            <p:spPr bwMode="auto">
              <a:xfrm rot="849385">
                <a:off x="1787762" y="3017725"/>
                <a:ext cx="554966" cy="736846"/>
              </a:xfrm>
              <a:custGeom>
                <a:avLst/>
                <a:gdLst>
                  <a:gd name="connsiteX0" fmla="*/ 117346 w 554966"/>
                  <a:gd name="connsiteY0" fmla="*/ 5227 h 736846"/>
                  <a:gd name="connsiteX1" fmla="*/ 143234 w 554966"/>
                  <a:gd name="connsiteY1" fmla="*/ 1 h 736846"/>
                  <a:gd name="connsiteX2" fmla="*/ 204519 w 554966"/>
                  <a:gd name="connsiteY2" fmla="*/ 40622 h 736846"/>
                  <a:gd name="connsiteX3" fmla="*/ 205166 w 554966"/>
                  <a:gd name="connsiteY3" fmla="*/ 43827 h 736846"/>
                  <a:gd name="connsiteX4" fmla="*/ 205813 w 554966"/>
                  <a:gd name="connsiteY4" fmla="*/ 40623 h 736846"/>
                  <a:gd name="connsiteX5" fmla="*/ 267098 w 554966"/>
                  <a:gd name="connsiteY5" fmla="*/ 0 h 736846"/>
                  <a:gd name="connsiteX6" fmla="*/ 328381 w 554966"/>
                  <a:gd name="connsiteY6" fmla="*/ 40623 h 736846"/>
                  <a:gd name="connsiteX7" fmla="*/ 329029 w 554966"/>
                  <a:gd name="connsiteY7" fmla="*/ 43827 h 736846"/>
                  <a:gd name="connsiteX8" fmla="*/ 329677 w 554966"/>
                  <a:gd name="connsiteY8" fmla="*/ 40622 h 736846"/>
                  <a:gd name="connsiteX9" fmla="*/ 390961 w 554966"/>
                  <a:gd name="connsiteY9" fmla="*/ 0 h 736846"/>
                  <a:gd name="connsiteX10" fmla="*/ 452245 w 554966"/>
                  <a:gd name="connsiteY10" fmla="*/ 40622 h 736846"/>
                  <a:gd name="connsiteX11" fmla="*/ 454687 w 554966"/>
                  <a:gd name="connsiteY11" fmla="*/ 52717 h 736846"/>
                  <a:gd name="connsiteX12" fmla="*/ 463107 w 554966"/>
                  <a:gd name="connsiteY12" fmla="*/ 40228 h 736846"/>
                  <a:gd name="connsiteX13" fmla="*/ 501156 w 554966"/>
                  <a:gd name="connsiteY13" fmla="*/ 24467 h 736846"/>
                  <a:gd name="connsiteX14" fmla="*/ 554966 w 554966"/>
                  <a:gd name="connsiteY14" fmla="*/ 78276 h 736846"/>
                  <a:gd name="connsiteX15" fmla="*/ 554966 w 554966"/>
                  <a:gd name="connsiteY15" fmla="*/ 253984 h 736846"/>
                  <a:gd name="connsiteX16" fmla="*/ 554966 w 554966"/>
                  <a:gd name="connsiteY16" fmla="*/ 288796 h 736846"/>
                  <a:gd name="connsiteX17" fmla="*/ 448942 w 554966"/>
                  <a:gd name="connsiteY17" fmla="*/ 448749 h 736846"/>
                  <a:gd name="connsiteX18" fmla="*/ 392598 w 554966"/>
                  <a:gd name="connsiteY18" fmla="*/ 460124 h 736846"/>
                  <a:gd name="connsiteX19" fmla="*/ 389760 w 554966"/>
                  <a:gd name="connsiteY19" fmla="*/ 652886 h 736846"/>
                  <a:gd name="connsiteX20" fmla="*/ 303299 w 554966"/>
                  <a:gd name="connsiteY20" fmla="*/ 736837 h 736846"/>
                  <a:gd name="connsiteX21" fmla="*/ 219348 w 554966"/>
                  <a:gd name="connsiteY21" fmla="*/ 650377 h 736846"/>
                  <a:gd name="connsiteX22" fmla="*/ 222209 w 554966"/>
                  <a:gd name="connsiteY22" fmla="*/ 456109 h 736846"/>
                  <a:gd name="connsiteX23" fmla="*/ 185750 w 554966"/>
                  <a:gd name="connsiteY23" fmla="*/ 448748 h 736846"/>
                  <a:gd name="connsiteX24" fmla="*/ 130571 w 554966"/>
                  <a:gd name="connsiteY24" fmla="*/ 411545 h 736846"/>
                  <a:gd name="connsiteX25" fmla="*/ 107830 w 554966"/>
                  <a:gd name="connsiteY25" fmla="*/ 377816 h 736846"/>
                  <a:gd name="connsiteX26" fmla="*/ 103365 w 554966"/>
                  <a:gd name="connsiteY26" fmla="*/ 376947 h 736846"/>
                  <a:gd name="connsiteX27" fmla="*/ 82513 w 554966"/>
                  <a:gd name="connsiteY27" fmla="*/ 363100 h 736846"/>
                  <a:gd name="connsiteX28" fmla="*/ 31898 w 554966"/>
                  <a:gd name="connsiteY28" fmla="*/ 312486 h 736846"/>
                  <a:gd name="connsiteX29" fmla="*/ 27110 w 554966"/>
                  <a:gd name="connsiteY29" fmla="*/ 305275 h 736846"/>
                  <a:gd name="connsiteX30" fmla="*/ 18462 w 554966"/>
                  <a:gd name="connsiteY30" fmla="*/ 299533 h 736846"/>
                  <a:gd name="connsiteX31" fmla="*/ 18462 w 554966"/>
                  <a:gd name="connsiteY31" fmla="*/ 210387 h 736846"/>
                  <a:gd name="connsiteX32" fmla="*/ 69076 w 554966"/>
                  <a:gd name="connsiteY32" fmla="*/ 159773 h 736846"/>
                  <a:gd name="connsiteX33" fmla="*/ 76724 w 554966"/>
                  <a:gd name="connsiteY33" fmla="*/ 154695 h 736846"/>
                  <a:gd name="connsiteX34" fmla="*/ 76724 w 554966"/>
                  <a:gd name="connsiteY34" fmla="*/ 66511 h 736846"/>
                  <a:gd name="connsiteX35" fmla="*/ 117346 w 554966"/>
                  <a:gd name="connsiteY35" fmla="*/ 5227 h 736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4966" h="736846">
                    <a:moveTo>
                      <a:pt x="117346" y="5227"/>
                    </a:moveTo>
                    <a:cubicBezTo>
                      <a:pt x="125303" y="1862"/>
                      <a:pt x="134051" y="1"/>
                      <a:pt x="143234" y="1"/>
                    </a:cubicBezTo>
                    <a:cubicBezTo>
                      <a:pt x="170784" y="0"/>
                      <a:pt x="194422" y="16750"/>
                      <a:pt x="204519" y="40622"/>
                    </a:cubicBezTo>
                    <a:lnTo>
                      <a:pt x="205166" y="43827"/>
                    </a:lnTo>
                    <a:lnTo>
                      <a:pt x="205813" y="40623"/>
                    </a:lnTo>
                    <a:cubicBezTo>
                      <a:pt x="215910" y="16750"/>
                      <a:pt x="239548" y="0"/>
                      <a:pt x="267098" y="0"/>
                    </a:cubicBezTo>
                    <a:cubicBezTo>
                      <a:pt x="294646" y="0"/>
                      <a:pt x="318285" y="16750"/>
                      <a:pt x="328381" y="40623"/>
                    </a:cubicBezTo>
                    <a:lnTo>
                      <a:pt x="329029" y="43827"/>
                    </a:lnTo>
                    <a:lnTo>
                      <a:pt x="329677" y="40622"/>
                    </a:lnTo>
                    <a:cubicBezTo>
                      <a:pt x="339772" y="16750"/>
                      <a:pt x="363410" y="1"/>
                      <a:pt x="390961" y="0"/>
                    </a:cubicBezTo>
                    <a:cubicBezTo>
                      <a:pt x="418509" y="0"/>
                      <a:pt x="442148" y="16750"/>
                      <a:pt x="452245" y="40622"/>
                    </a:cubicBezTo>
                    <a:lnTo>
                      <a:pt x="454687" y="52717"/>
                    </a:lnTo>
                    <a:lnTo>
                      <a:pt x="463107" y="40228"/>
                    </a:lnTo>
                    <a:cubicBezTo>
                      <a:pt x="472845" y="30489"/>
                      <a:pt x="486297" y="24467"/>
                      <a:pt x="501156" y="24467"/>
                    </a:cubicBezTo>
                    <a:cubicBezTo>
                      <a:pt x="530876" y="24467"/>
                      <a:pt x="554967" y="48558"/>
                      <a:pt x="554966" y="78276"/>
                    </a:cubicBezTo>
                    <a:cubicBezTo>
                      <a:pt x="554967" y="136846"/>
                      <a:pt x="554966" y="195416"/>
                      <a:pt x="554966" y="253984"/>
                    </a:cubicBezTo>
                    <a:lnTo>
                      <a:pt x="554966" y="288796"/>
                    </a:lnTo>
                    <a:cubicBezTo>
                      <a:pt x="554966" y="360702"/>
                      <a:pt x="511248" y="422396"/>
                      <a:pt x="448942" y="448749"/>
                    </a:cubicBezTo>
                    <a:lnTo>
                      <a:pt x="392598" y="460124"/>
                    </a:lnTo>
                    <a:lnTo>
                      <a:pt x="389760" y="652886"/>
                    </a:lnTo>
                    <a:cubicBezTo>
                      <a:pt x="389067" y="699944"/>
                      <a:pt x="350357" y="737530"/>
                      <a:pt x="303299" y="736837"/>
                    </a:cubicBezTo>
                    <a:cubicBezTo>
                      <a:pt x="256242" y="736144"/>
                      <a:pt x="218655" y="697435"/>
                      <a:pt x="219348" y="650377"/>
                    </a:cubicBezTo>
                    <a:lnTo>
                      <a:pt x="222209" y="456109"/>
                    </a:lnTo>
                    <a:lnTo>
                      <a:pt x="185750" y="448748"/>
                    </a:lnTo>
                    <a:cubicBezTo>
                      <a:pt x="164982" y="439964"/>
                      <a:pt x="146278" y="427253"/>
                      <a:pt x="130571" y="411545"/>
                    </a:cubicBezTo>
                    <a:lnTo>
                      <a:pt x="107830" y="377816"/>
                    </a:lnTo>
                    <a:lnTo>
                      <a:pt x="103365" y="376947"/>
                    </a:lnTo>
                    <a:cubicBezTo>
                      <a:pt x="95777" y="373870"/>
                      <a:pt x="88666" y="369254"/>
                      <a:pt x="82513" y="363100"/>
                    </a:cubicBezTo>
                    <a:lnTo>
                      <a:pt x="31898" y="312486"/>
                    </a:lnTo>
                    <a:lnTo>
                      <a:pt x="27110" y="305275"/>
                    </a:lnTo>
                    <a:lnTo>
                      <a:pt x="18462" y="299533"/>
                    </a:lnTo>
                    <a:cubicBezTo>
                      <a:pt x="-6155" y="274915"/>
                      <a:pt x="-6155" y="235004"/>
                      <a:pt x="18462" y="210387"/>
                    </a:cubicBezTo>
                    <a:lnTo>
                      <a:pt x="69076" y="159773"/>
                    </a:lnTo>
                    <a:lnTo>
                      <a:pt x="76724" y="154695"/>
                    </a:lnTo>
                    <a:lnTo>
                      <a:pt x="76724" y="66511"/>
                    </a:lnTo>
                    <a:cubicBezTo>
                      <a:pt x="76724" y="38961"/>
                      <a:pt x="93474" y="15324"/>
                      <a:pt x="117346" y="522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802" name="月 801">
              <a:extLst>
                <a:ext uri="{FF2B5EF4-FFF2-40B4-BE49-F238E27FC236}">
                  <a16:creationId xmlns:a16="http://schemas.microsoft.com/office/drawing/2014/main" id="{C89B5024-B039-B76E-911E-848151B02D99}"/>
                </a:ext>
              </a:extLst>
            </p:cNvPr>
            <p:cNvSpPr/>
            <p:nvPr/>
          </p:nvSpPr>
          <p:spPr>
            <a:xfrm rot="17100000">
              <a:off x="9414252" y="3971883"/>
              <a:ext cx="228433" cy="369579"/>
            </a:xfrm>
            <a:prstGeom prst="moon">
              <a:avLst>
                <a:gd name="adj" fmla="val 34574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3" name="月 802">
              <a:extLst>
                <a:ext uri="{FF2B5EF4-FFF2-40B4-BE49-F238E27FC236}">
                  <a16:creationId xmlns:a16="http://schemas.microsoft.com/office/drawing/2014/main" id="{505C31A3-77D6-E436-33B3-4647C6DB039A}"/>
                </a:ext>
              </a:extLst>
            </p:cNvPr>
            <p:cNvSpPr/>
            <p:nvPr/>
          </p:nvSpPr>
          <p:spPr>
            <a:xfrm rot="4500000" flipH="1">
              <a:off x="10794700" y="3971883"/>
              <a:ext cx="228433" cy="369579"/>
            </a:xfrm>
            <a:prstGeom prst="moon">
              <a:avLst>
                <a:gd name="adj" fmla="val 34574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22" name="グループ化 821">
            <a:extLst>
              <a:ext uri="{FF2B5EF4-FFF2-40B4-BE49-F238E27FC236}">
                <a16:creationId xmlns:a16="http://schemas.microsoft.com/office/drawing/2014/main" id="{14EBC820-F7A5-6F61-7E65-925E7B15B8AA}"/>
              </a:ext>
            </a:extLst>
          </p:cNvPr>
          <p:cNvGrpSpPr/>
          <p:nvPr/>
        </p:nvGrpSpPr>
        <p:grpSpPr>
          <a:xfrm>
            <a:off x="3794307" y="874147"/>
            <a:ext cx="2295948" cy="2665210"/>
            <a:chOff x="-736738" y="1041397"/>
            <a:chExt cx="3892817" cy="4518905"/>
          </a:xfrm>
        </p:grpSpPr>
        <p:grpSp>
          <p:nvGrpSpPr>
            <p:cNvPr id="823" name="グループ化 822">
              <a:extLst>
                <a:ext uri="{FF2B5EF4-FFF2-40B4-BE49-F238E27FC236}">
                  <a16:creationId xmlns:a16="http://schemas.microsoft.com/office/drawing/2014/main" id="{F367AA2C-9332-9E27-F2E0-CDAA196EDA13}"/>
                </a:ext>
              </a:extLst>
            </p:cNvPr>
            <p:cNvGrpSpPr/>
            <p:nvPr/>
          </p:nvGrpSpPr>
          <p:grpSpPr>
            <a:xfrm>
              <a:off x="2012701" y="2680028"/>
              <a:ext cx="597733" cy="724951"/>
              <a:chOff x="10479398" y="2556493"/>
              <a:chExt cx="597733" cy="724951"/>
            </a:xfrm>
          </p:grpSpPr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F3F6ABCD-C5F8-6F8F-15DE-45083A769522}"/>
                  </a:ext>
                </a:extLst>
              </p:cNvPr>
              <p:cNvSpPr/>
              <p:nvPr/>
            </p:nvSpPr>
            <p:spPr bwMode="auto">
              <a:xfrm rot="2700000">
                <a:off x="10478388" y="2727490"/>
                <a:ext cx="554964" cy="552943"/>
              </a:xfrm>
              <a:custGeom>
                <a:avLst/>
                <a:gdLst>
                  <a:gd name="connsiteX0" fmla="*/ 79726 w 554964"/>
                  <a:gd name="connsiteY0" fmla="*/ 0 h 552943"/>
                  <a:gd name="connsiteX1" fmla="*/ 554964 w 554964"/>
                  <a:gd name="connsiteY1" fmla="*/ 0 h 552943"/>
                  <a:gd name="connsiteX2" fmla="*/ 554964 w 554964"/>
                  <a:gd name="connsiteY2" fmla="*/ 173596 h 552943"/>
                  <a:gd name="connsiteX3" fmla="*/ 448940 w 554964"/>
                  <a:gd name="connsiteY3" fmla="*/ 333549 h 552943"/>
                  <a:gd name="connsiteX4" fmla="*/ 429684 w 554964"/>
                  <a:gd name="connsiteY4" fmla="*/ 337437 h 552943"/>
                  <a:gd name="connsiteX5" fmla="*/ 429684 w 554964"/>
                  <a:gd name="connsiteY5" fmla="*/ 552943 h 552943"/>
                  <a:gd name="connsiteX6" fmla="*/ 236265 w 554964"/>
                  <a:gd name="connsiteY6" fmla="*/ 552943 h 552943"/>
                  <a:gd name="connsiteX7" fmla="*/ 236265 w 554964"/>
                  <a:gd name="connsiteY7" fmla="*/ 345257 h 552943"/>
                  <a:gd name="connsiteX8" fmla="*/ 214116 w 554964"/>
                  <a:gd name="connsiteY8" fmla="*/ 342745 h 552943"/>
                  <a:gd name="connsiteX9" fmla="*/ 119366 w 554964"/>
                  <a:gd name="connsiteY9" fmla="*/ 284018 h 552943"/>
                  <a:gd name="connsiteX10" fmla="*/ 106188 w 554964"/>
                  <a:gd name="connsiteY10" fmla="*/ 262297 h 552943"/>
                  <a:gd name="connsiteX11" fmla="*/ 103364 w 554964"/>
                  <a:gd name="connsiteY11" fmla="*/ 261747 h 552943"/>
                  <a:gd name="connsiteX12" fmla="*/ 82513 w 554964"/>
                  <a:gd name="connsiteY12" fmla="*/ 247900 h 552943"/>
                  <a:gd name="connsiteX13" fmla="*/ 31898 w 554964"/>
                  <a:gd name="connsiteY13" fmla="*/ 197287 h 552943"/>
                  <a:gd name="connsiteX14" fmla="*/ 29594 w 554964"/>
                  <a:gd name="connsiteY14" fmla="*/ 191725 h 552943"/>
                  <a:gd name="connsiteX15" fmla="*/ 18462 w 554964"/>
                  <a:gd name="connsiteY15" fmla="*/ 184333 h 552943"/>
                  <a:gd name="connsiteX16" fmla="*/ 18462 w 554964"/>
                  <a:gd name="connsiteY16" fmla="*/ 95188 h 552943"/>
                  <a:gd name="connsiteX17" fmla="*/ 69076 w 554964"/>
                  <a:gd name="connsiteY17" fmla="*/ 44573 h 552943"/>
                  <a:gd name="connsiteX18" fmla="*/ 79725 w 554964"/>
                  <a:gd name="connsiteY18" fmla="*/ 37502 h 552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54964" h="552943">
                    <a:moveTo>
                      <a:pt x="79726" y="0"/>
                    </a:moveTo>
                    <a:lnTo>
                      <a:pt x="554964" y="0"/>
                    </a:lnTo>
                    <a:lnTo>
                      <a:pt x="554964" y="173596"/>
                    </a:lnTo>
                    <a:cubicBezTo>
                      <a:pt x="554964" y="245502"/>
                      <a:pt x="511245" y="307196"/>
                      <a:pt x="448940" y="333549"/>
                    </a:cubicBezTo>
                    <a:lnTo>
                      <a:pt x="429684" y="337437"/>
                    </a:lnTo>
                    <a:lnTo>
                      <a:pt x="429684" y="552943"/>
                    </a:lnTo>
                    <a:lnTo>
                      <a:pt x="236265" y="552943"/>
                    </a:lnTo>
                    <a:lnTo>
                      <a:pt x="236265" y="345257"/>
                    </a:lnTo>
                    <a:lnTo>
                      <a:pt x="214116" y="342745"/>
                    </a:lnTo>
                    <a:cubicBezTo>
                      <a:pt x="176320" y="334020"/>
                      <a:pt x="143246" y="312954"/>
                      <a:pt x="119366" y="284018"/>
                    </a:cubicBezTo>
                    <a:lnTo>
                      <a:pt x="106188" y="262297"/>
                    </a:lnTo>
                    <a:lnTo>
                      <a:pt x="103364" y="261747"/>
                    </a:lnTo>
                    <a:cubicBezTo>
                      <a:pt x="95776" y="258670"/>
                      <a:pt x="88667" y="254054"/>
                      <a:pt x="82513" y="247900"/>
                    </a:cubicBezTo>
                    <a:lnTo>
                      <a:pt x="31898" y="197287"/>
                    </a:lnTo>
                    <a:lnTo>
                      <a:pt x="29594" y="191725"/>
                    </a:lnTo>
                    <a:lnTo>
                      <a:pt x="18462" y="184333"/>
                    </a:lnTo>
                    <a:cubicBezTo>
                      <a:pt x="-6155" y="159716"/>
                      <a:pt x="-6155" y="119804"/>
                      <a:pt x="18462" y="95188"/>
                    </a:cubicBezTo>
                    <a:lnTo>
                      <a:pt x="69076" y="44573"/>
                    </a:lnTo>
                    <a:lnTo>
                      <a:pt x="79725" y="37502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879" name="グループ化 878">
                <a:extLst>
                  <a:ext uri="{FF2B5EF4-FFF2-40B4-BE49-F238E27FC236}">
                    <a16:creationId xmlns:a16="http://schemas.microsoft.com/office/drawing/2014/main" id="{7F051923-786C-53CA-34A7-FF05C0818A50}"/>
                  </a:ext>
                </a:extLst>
              </p:cNvPr>
              <p:cNvGrpSpPr/>
              <p:nvPr/>
            </p:nvGrpSpPr>
            <p:grpSpPr>
              <a:xfrm rot="2700000">
                <a:off x="10642511" y="2680272"/>
                <a:ext cx="558399" cy="310841"/>
                <a:chOff x="8544413" y="5106057"/>
                <a:chExt cx="634563" cy="353238"/>
              </a:xfrm>
            </p:grpSpPr>
            <p:grpSp>
              <p:nvGrpSpPr>
                <p:cNvPr id="880" name="グループ化 879">
                  <a:extLst>
                    <a:ext uri="{FF2B5EF4-FFF2-40B4-BE49-F238E27FC236}">
                      <a16:creationId xmlns:a16="http://schemas.microsoft.com/office/drawing/2014/main" id="{904A282A-F21A-4B76-A583-26B1C757AB67}"/>
                    </a:ext>
                  </a:extLst>
                </p:cNvPr>
                <p:cNvGrpSpPr/>
                <p:nvPr/>
              </p:nvGrpSpPr>
              <p:grpSpPr>
                <a:xfrm>
                  <a:off x="8635504" y="5106057"/>
                  <a:ext cx="543472" cy="349776"/>
                  <a:chOff x="8635504" y="5106057"/>
                  <a:chExt cx="543472" cy="349776"/>
                </a:xfrm>
              </p:grpSpPr>
              <p:sp>
                <p:nvSpPr>
                  <p:cNvPr id="882" name="四角形: 角を丸くする 881">
                    <a:extLst>
                      <a:ext uri="{FF2B5EF4-FFF2-40B4-BE49-F238E27FC236}">
                        <a16:creationId xmlns:a16="http://schemas.microsoft.com/office/drawing/2014/main" id="{ADBFAEE6-6853-3AB1-B654-26B2F2D426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35504" y="5106057"/>
                    <a:ext cx="133789" cy="3497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  <p:sp>
                <p:nvSpPr>
                  <p:cNvPr id="883" name="四角形: 角を丸くする 882">
                    <a:extLst>
                      <a:ext uri="{FF2B5EF4-FFF2-40B4-BE49-F238E27FC236}">
                        <a16:creationId xmlns:a16="http://schemas.microsoft.com/office/drawing/2014/main" id="{4FBEBAB8-B752-A67B-2A43-653D0BFAA2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69294" y="5106057"/>
                    <a:ext cx="147146" cy="3497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  <p:sp>
                <p:nvSpPr>
                  <p:cNvPr id="884" name="四角形: 角を丸くする 883">
                    <a:extLst>
                      <a:ext uri="{FF2B5EF4-FFF2-40B4-BE49-F238E27FC236}">
                        <a16:creationId xmlns:a16="http://schemas.microsoft.com/office/drawing/2014/main" id="{67126F8B-01A8-E0AB-357D-5650CEA91B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17018" y="5106057"/>
                    <a:ext cx="139661" cy="3497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  <p:sp>
                <p:nvSpPr>
                  <p:cNvPr id="885" name="四角形: 角を丸くする 884">
                    <a:extLst>
                      <a:ext uri="{FF2B5EF4-FFF2-40B4-BE49-F238E27FC236}">
                        <a16:creationId xmlns:a16="http://schemas.microsoft.com/office/drawing/2014/main" id="{7F4EB317-85FF-C384-79EA-0EC982A154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056679" y="5133861"/>
                    <a:ext cx="122297" cy="3219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</p:grpSp>
            <p:sp>
              <p:nvSpPr>
                <p:cNvPr id="881" name="四角形: 角を丸くする 880">
                  <a:extLst>
                    <a:ext uri="{FF2B5EF4-FFF2-40B4-BE49-F238E27FC236}">
                      <a16:creationId xmlns:a16="http://schemas.microsoft.com/office/drawing/2014/main" id="{9F7D6D8F-B9D2-868E-6F02-A95A92174182}"/>
                    </a:ext>
                  </a:extLst>
                </p:cNvPr>
                <p:cNvSpPr/>
                <p:nvPr/>
              </p:nvSpPr>
              <p:spPr bwMode="auto">
                <a:xfrm rot="5651369">
                  <a:off x="8584974" y="5254557"/>
                  <a:ext cx="164177" cy="2453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</p:grpSp>
        <p:sp>
          <p:nvSpPr>
            <p:cNvPr id="824" name="フリーフォーム: 図形 823">
              <a:extLst>
                <a:ext uri="{FF2B5EF4-FFF2-40B4-BE49-F238E27FC236}">
                  <a16:creationId xmlns:a16="http://schemas.microsoft.com/office/drawing/2014/main" id="{59A3B238-C571-FAA7-344B-A241CC0D40B5}"/>
                </a:ext>
              </a:extLst>
            </p:cNvPr>
            <p:cNvSpPr/>
            <p:nvPr/>
          </p:nvSpPr>
          <p:spPr bwMode="auto">
            <a:xfrm rot="16200000" flipH="1">
              <a:off x="1787544" y="1080686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25" name="月 824">
              <a:extLst>
                <a:ext uri="{FF2B5EF4-FFF2-40B4-BE49-F238E27FC236}">
                  <a16:creationId xmlns:a16="http://schemas.microsoft.com/office/drawing/2014/main" id="{C9071B71-AF80-933D-3129-50705A0A540D}"/>
                </a:ext>
              </a:extLst>
            </p:cNvPr>
            <p:cNvSpPr/>
            <p:nvPr/>
          </p:nvSpPr>
          <p:spPr>
            <a:xfrm rot="19800000" flipH="1">
              <a:off x="1967836" y="1191957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6" name="フリーフォーム: 図形 825">
              <a:extLst>
                <a:ext uri="{FF2B5EF4-FFF2-40B4-BE49-F238E27FC236}">
                  <a16:creationId xmlns:a16="http://schemas.microsoft.com/office/drawing/2014/main" id="{0A700E38-C787-F1FC-EF0C-5A05AFCBD073}"/>
                </a:ext>
              </a:extLst>
            </p:cNvPr>
            <p:cNvSpPr/>
            <p:nvPr/>
          </p:nvSpPr>
          <p:spPr bwMode="auto">
            <a:xfrm rot="5400000">
              <a:off x="-776027" y="1080686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27" name="月 826">
              <a:extLst>
                <a:ext uri="{FF2B5EF4-FFF2-40B4-BE49-F238E27FC236}">
                  <a16:creationId xmlns:a16="http://schemas.microsoft.com/office/drawing/2014/main" id="{42B04EE3-41E0-54C7-9183-FDE25831E321}"/>
                </a:ext>
              </a:extLst>
            </p:cNvPr>
            <p:cNvSpPr/>
            <p:nvPr/>
          </p:nvSpPr>
          <p:spPr>
            <a:xfrm rot="1800000">
              <a:off x="75199" y="1191956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8" name="フリーフォーム: 図形 827">
              <a:extLst>
                <a:ext uri="{FF2B5EF4-FFF2-40B4-BE49-F238E27FC236}">
                  <a16:creationId xmlns:a16="http://schemas.microsoft.com/office/drawing/2014/main" id="{F88D77F1-31C1-29D8-915C-8259EB171287}"/>
                </a:ext>
              </a:extLst>
            </p:cNvPr>
            <p:cNvSpPr/>
            <p:nvPr/>
          </p:nvSpPr>
          <p:spPr bwMode="auto">
            <a:xfrm>
              <a:off x="1065477" y="3149972"/>
              <a:ext cx="316773" cy="752462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29" name="楕円 828">
              <a:extLst>
                <a:ext uri="{FF2B5EF4-FFF2-40B4-BE49-F238E27FC236}">
                  <a16:creationId xmlns:a16="http://schemas.microsoft.com/office/drawing/2014/main" id="{725E29BF-0606-8105-0D36-6BAC9EC33B49}"/>
                </a:ext>
              </a:extLst>
            </p:cNvPr>
            <p:cNvSpPr/>
            <p:nvPr/>
          </p:nvSpPr>
          <p:spPr bwMode="auto">
            <a:xfrm>
              <a:off x="128185" y="112014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30" name="楕円 829">
              <a:extLst>
                <a:ext uri="{FF2B5EF4-FFF2-40B4-BE49-F238E27FC236}">
                  <a16:creationId xmlns:a16="http://schemas.microsoft.com/office/drawing/2014/main" id="{D5CEABFD-F79D-B6AD-785A-1DB10B93F1BA}"/>
                </a:ext>
              </a:extLst>
            </p:cNvPr>
            <p:cNvSpPr/>
            <p:nvPr/>
          </p:nvSpPr>
          <p:spPr bwMode="auto">
            <a:xfrm>
              <a:off x="439245" y="112014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31" name="楕円 830">
              <a:extLst>
                <a:ext uri="{FF2B5EF4-FFF2-40B4-BE49-F238E27FC236}">
                  <a16:creationId xmlns:a16="http://schemas.microsoft.com/office/drawing/2014/main" id="{3C44CE44-6338-E40D-DBCE-E36F1D2B9AB4}"/>
                </a:ext>
              </a:extLst>
            </p:cNvPr>
            <p:cNvSpPr/>
            <p:nvPr/>
          </p:nvSpPr>
          <p:spPr bwMode="auto">
            <a:xfrm rot="20700000">
              <a:off x="69332" y="2212713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32" name="楕円 831">
              <a:extLst>
                <a:ext uri="{FF2B5EF4-FFF2-40B4-BE49-F238E27FC236}">
                  <a16:creationId xmlns:a16="http://schemas.microsoft.com/office/drawing/2014/main" id="{E410F583-4589-8E0D-969E-9C7C4DEE0C3D}"/>
                </a:ext>
              </a:extLst>
            </p:cNvPr>
            <p:cNvSpPr/>
            <p:nvPr/>
          </p:nvSpPr>
          <p:spPr bwMode="auto">
            <a:xfrm rot="900000" flipH="1">
              <a:off x="1929908" y="2212712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33" name="楕円 832">
              <a:extLst>
                <a:ext uri="{FF2B5EF4-FFF2-40B4-BE49-F238E27FC236}">
                  <a16:creationId xmlns:a16="http://schemas.microsoft.com/office/drawing/2014/main" id="{3F7344A2-F5B9-B1A4-BB6C-226340A0D3F4}"/>
                </a:ext>
              </a:extLst>
            </p:cNvPr>
            <p:cNvSpPr/>
            <p:nvPr/>
          </p:nvSpPr>
          <p:spPr bwMode="auto">
            <a:xfrm>
              <a:off x="215611" y="1363714"/>
              <a:ext cx="2016503" cy="201650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34" name="フリーフォーム: 図形 833">
              <a:extLst>
                <a:ext uri="{FF2B5EF4-FFF2-40B4-BE49-F238E27FC236}">
                  <a16:creationId xmlns:a16="http://schemas.microsoft.com/office/drawing/2014/main" id="{96C5261E-880D-0858-F9A0-39C1FEA08A92}"/>
                </a:ext>
              </a:extLst>
            </p:cNvPr>
            <p:cNvSpPr/>
            <p:nvPr/>
          </p:nvSpPr>
          <p:spPr bwMode="auto">
            <a:xfrm>
              <a:off x="335265" y="2163685"/>
              <a:ext cx="637522" cy="441429"/>
            </a:xfrm>
            <a:custGeom>
              <a:avLst/>
              <a:gdLst>
                <a:gd name="connsiteX0" fmla="*/ 362239 w 724479"/>
                <a:gd name="connsiteY0" fmla="*/ 0 h 501639"/>
                <a:gd name="connsiteX1" fmla="*/ 720878 w 724479"/>
                <a:gd name="connsiteY1" fmla="*/ 223507 h 501639"/>
                <a:gd name="connsiteX2" fmla="*/ 724479 w 724479"/>
                <a:gd name="connsiteY2" fmla="*/ 250820 h 501639"/>
                <a:gd name="connsiteX3" fmla="*/ 720878 w 724479"/>
                <a:gd name="connsiteY3" fmla="*/ 278132 h 501639"/>
                <a:gd name="connsiteX4" fmla="*/ 362239 w 724479"/>
                <a:gd name="connsiteY4" fmla="*/ 501639 h 501639"/>
                <a:gd name="connsiteX5" fmla="*/ 3601 w 724479"/>
                <a:gd name="connsiteY5" fmla="*/ 278132 h 501639"/>
                <a:gd name="connsiteX6" fmla="*/ 0 w 724479"/>
                <a:gd name="connsiteY6" fmla="*/ 250820 h 501639"/>
                <a:gd name="connsiteX7" fmla="*/ 3601 w 724479"/>
                <a:gd name="connsiteY7" fmla="*/ 223507 h 501639"/>
                <a:gd name="connsiteX8" fmla="*/ 362239 w 724479"/>
                <a:gd name="connsiteY8" fmla="*/ 0 h 501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479" h="501639">
                  <a:moveTo>
                    <a:pt x="362239" y="0"/>
                  </a:moveTo>
                  <a:cubicBezTo>
                    <a:pt x="539145" y="0"/>
                    <a:pt x="686743" y="95952"/>
                    <a:pt x="720878" y="223507"/>
                  </a:cubicBezTo>
                  <a:lnTo>
                    <a:pt x="724479" y="250820"/>
                  </a:lnTo>
                  <a:lnTo>
                    <a:pt x="720878" y="278132"/>
                  </a:lnTo>
                  <a:cubicBezTo>
                    <a:pt x="686743" y="405687"/>
                    <a:pt x="539145" y="501639"/>
                    <a:pt x="362239" y="501639"/>
                  </a:cubicBezTo>
                  <a:cubicBezTo>
                    <a:pt x="185333" y="501639"/>
                    <a:pt x="37736" y="405687"/>
                    <a:pt x="3601" y="278132"/>
                  </a:cubicBezTo>
                  <a:lnTo>
                    <a:pt x="0" y="250820"/>
                  </a:lnTo>
                  <a:lnTo>
                    <a:pt x="3601" y="223507"/>
                  </a:lnTo>
                  <a:cubicBezTo>
                    <a:pt x="37736" y="95952"/>
                    <a:pt x="185333" y="0"/>
                    <a:pt x="362239" y="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35" name="月 834">
              <a:extLst>
                <a:ext uri="{FF2B5EF4-FFF2-40B4-BE49-F238E27FC236}">
                  <a16:creationId xmlns:a16="http://schemas.microsoft.com/office/drawing/2014/main" id="{7BA37DD5-CCE1-4E32-E8D6-22F82583938A}"/>
                </a:ext>
              </a:extLst>
            </p:cNvPr>
            <p:cNvSpPr/>
            <p:nvPr/>
          </p:nvSpPr>
          <p:spPr bwMode="auto">
            <a:xfrm rot="5400000">
              <a:off x="580162" y="1628890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836" name="グループ化 835">
              <a:extLst>
                <a:ext uri="{FF2B5EF4-FFF2-40B4-BE49-F238E27FC236}">
                  <a16:creationId xmlns:a16="http://schemas.microsoft.com/office/drawing/2014/main" id="{554809DF-D1A1-0287-215D-8584AB85D97E}"/>
                </a:ext>
              </a:extLst>
            </p:cNvPr>
            <p:cNvGrpSpPr/>
            <p:nvPr/>
          </p:nvGrpSpPr>
          <p:grpSpPr>
            <a:xfrm>
              <a:off x="466733" y="2217234"/>
              <a:ext cx="365706" cy="365707"/>
              <a:chOff x="3584130" y="2358010"/>
              <a:chExt cx="415588" cy="415588"/>
            </a:xfrm>
          </p:grpSpPr>
          <p:sp>
            <p:nvSpPr>
              <p:cNvPr id="876" name="楕円 875">
                <a:extLst>
                  <a:ext uri="{FF2B5EF4-FFF2-40B4-BE49-F238E27FC236}">
                    <a16:creationId xmlns:a16="http://schemas.microsoft.com/office/drawing/2014/main" id="{0C7E958C-0A0C-4D5B-26D1-9A6C4A0FCDC8}"/>
                  </a:ext>
                </a:extLst>
              </p:cNvPr>
              <p:cNvSpPr/>
              <p:nvPr/>
            </p:nvSpPr>
            <p:spPr bwMode="auto">
              <a:xfrm>
                <a:off x="3584130" y="2358010"/>
                <a:ext cx="415588" cy="41558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77" name="楕円 876">
                <a:extLst>
                  <a:ext uri="{FF2B5EF4-FFF2-40B4-BE49-F238E27FC236}">
                    <a16:creationId xmlns:a16="http://schemas.microsoft.com/office/drawing/2014/main" id="{61718975-B7D8-5ED4-EB77-00584403517B}"/>
                  </a:ext>
                </a:extLst>
              </p:cNvPr>
              <p:cNvSpPr/>
              <p:nvPr/>
            </p:nvSpPr>
            <p:spPr bwMode="auto">
              <a:xfrm>
                <a:off x="3689606" y="2467430"/>
                <a:ext cx="204636" cy="204636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837" name="月 836">
              <a:extLst>
                <a:ext uri="{FF2B5EF4-FFF2-40B4-BE49-F238E27FC236}">
                  <a16:creationId xmlns:a16="http://schemas.microsoft.com/office/drawing/2014/main" id="{9A7E54FB-54EE-4CFC-F4F8-C0C0BC52721B}"/>
                </a:ext>
              </a:extLst>
            </p:cNvPr>
            <p:cNvSpPr/>
            <p:nvPr/>
          </p:nvSpPr>
          <p:spPr bwMode="auto">
            <a:xfrm rot="5400000">
              <a:off x="523817" y="1943060"/>
              <a:ext cx="262865" cy="641825"/>
            </a:xfrm>
            <a:prstGeom prst="moon">
              <a:avLst>
                <a:gd name="adj" fmla="val 2768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38" name="フリーフォーム: 図形 837">
              <a:extLst>
                <a:ext uri="{FF2B5EF4-FFF2-40B4-BE49-F238E27FC236}">
                  <a16:creationId xmlns:a16="http://schemas.microsoft.com/office/drawing/2014/main" id="{780E095A-88A9-5170-3208-5D9B6D2C9E04}"/>
                </a:ext>
              </a:extLst>
            </p:cNvPr>
            <p:cNvSpPr/>
            <p:nvPr/>
          </p:nvSpPr>
          <p:spPr bwMode="auto">
            <a:xfrm flipH="1">
              <a:off x="1460618" y="2163685"/>
              <a:ext cx="637522" cy="441429"/>
            </a:xfrm>
            <a:custGeom>
              <a:avLst/>
              <a:gdLst>
                <a:gd name="connsiteX0" fmla="*/ 362239 w 724479"/>
                <a:gd name="connsiteY0" fmla="*/ 0 h 501639"/>
                <a:gd name="connsiteX1" fmla="*/ 720878 w 724479"/>
                <a:gd name="connsiteY1" fmla="*/ 223507 h 501639"/>
                <a:gd name="connsiteX2" fmla="*/ 724479 w 724479"/>
                <a:gd name="connsiteY2" fmla="*/ 250820 h 501639"/>
                <a:gd name="connsiteX3" fmla="*/ 720878 w 724479"/>
                <a:gd name="connsiteY3" fmla="*/ 278132 h 501639"/>
                <a:gd name="connsiteX4" fmla="*/ 362239 w 724479"/>
                <a:gd name="connsiteY4" fmla="*/ 501639 h 501639"/>
                <a:gd name="connsiteX5" fmla="*/ 3601 w 724479"/>
                <a:gd name="connsiteY5" fmla="*/ 278132 h 501639"/>
                <a:gd name="connsiteX6" fmla="*/ 0 w 724479"/>
                <a:gd name="connsiteY6" fmla="*/ 250820 h 501639"/>
                <a:gd name="connsiteX7" fmla="*/ 3601 w 724479"/>
                <a:gd name="connsiteY7" fmla="*/ 223507 h 501639"/>
                <a:gd name="connsiteX8" fmla="*/ 362239 w 724479"/>
                <a:gd name="connsiteY8" fmla="*/ 0 h 501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479" h="501639">
                  <a:moveTo>
                    <a:pt x="362239" y="0"/>
                  </a:moveTo>
                  <a:cubicBezTo>
                    <a:pt x="539145" y="0"/>
                    <a:pt x="686743" y="95952"/>
                    <a:pt x="720878" y="223507"/>
                  </a:cubicBezTo>
                  <a:lnTo>
                    <a:pt x="724479" y="250820"/>
                  </a:lnTo>
                  <a:lnTo>
                    <a:pt x="720878" y="278132"/>
                  </a:lnTo>
                  <a:cubicBezTo>
                    <a:pt x="686743" y="405687"/>
                    <a:pt x="539145" y="501639"/>
                    <a:pt x="362239" y="501639"/>
                  </a:cubicBezTo>
                  <a:cubicBezTo>
                    <a:pt x="185333" y="501639"/>
                    <a:pt x="37736" y="405687"/>
                    <a:pt x="3601" y="278132"/>
                  </a:cubicBezTo>
                  <a:lnTo>
                    <a:pt x="0" y="250820"/>
                  </a:lnTo>
                  <a:lnTo>
                    <a:pt x="3601" y="223507"/>
                  </a:lnTo>
                  <a:cubicBezTo>
                    <a:pt x="37736" y="95952"/>
                    <a:pt x="185333" y="0"/>
                    <a:pt x="362239" y="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39" name="月 838">
              <a:extLst>
                <a:ext uri="{FF2B5EF4-FFF2-40B4-BE49-F238E27FC236}">
                  <a16:creationId xmlns:a16="http://schemas.microsoft.com/office/drawing/2014/main" id="{85559B2A-6B3A-29EC-4D7D-0F0A2898960B}"/>
                </a:ext>
              </a:extLst>
            </p:cNvPr>
            <p:cNvSpPr/>
            <p:nvPr/>
          </p:nvSpPr>
          <p:spPr bwMode="auto">
            <a:xfrm rot="16200000" flipH="1">
              <a:off x="1703069" y="1628890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840" name="グループ化 839">
              <a:extLst>
                <a:ext uri="{FF2B5EF4-FFF2-40B4-BE49-F238E27FC236}">
                  <a16:creationId xmlns:a16="http://schemas.microsoft.com/office/drawing/2014/main" id="{FCF3F2C2-F296-6582-D432-7358D8D49746}"/>
                </a:ext>
              </a:extLst>
            </p:cNvPr>
            <p:cNvGrpSpPr/>
            <p:nvPr/>
          </p:nvGrpSpPr>
          <p:grpSpPr>
            <a:xfrm flipH="1">
              <a:off x="1600965" y="2217234"/>
              <a:ext cx="365706" cy="365707"/>
              <a:chOff x="3584130" y="2358010"/>
              <a:chExt cx="415588" cy="415588"/>
            </a:xfrm>
          </p:grpSpPr>
          <p:sp>
            <p:nvSpPr>
              <p:cNvPr id="874" name="楕円 873">
                <a:extLst>
                  <a:ext uri="{FF2B5EF4-FFF2-40B4-BE49-F238E27FC236}">
                    <a16:creationId xmlns:a16="http://schemas.microsoft.com/office/drawing/2014/main" id="{68031960-86A0-2625-73EB-9A99BA3AB183}"/>
                  </a:ext>
                </a:extLst>
              </p:cNvPr>
              <p:cNvSpPr/>
              <p:nvPr/>
            </p:nvSpPr>
            <p:spPr bwMode="auto">
              <a:xfrm>
                <a:off x="3584130" y="2358010"/>
                <a:ext cx="415588" cy="41558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75" name="楕円 874">
                <a:extLst>
                  <a:ext uri="{FF2B5EF4-FFF2-40B4-BE49-F238E27FC236}">
                    <a16:creationId xmlns:a16="http://schemas.microsoft.com/office/drawing/2014/main" id="{539E3107-5051-B2F7-1A79-CAA4D27948B9}"/>
                  </a:ext>
                </a:extLst>
              </p:cNvPr>
              <p:cNvSpPr/>
              <p:nvPr/>
            </p:nvSpPr>
            <p:spPr bwMode="auto">
              <a:xfrm>
                <a:off x="3689606" y="2467430"/>
                <a:ext cx="204636" cy="204636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841" name="月 840">
              <a:extLst>
                <a:ext uri="{FF2B5EF4-FFF2-40B4-BE49-F238E27FC236}">
                  <a16:creationId xmlns:a16="http://schemas.microsoft.com/office/drawing/2014/main" id="{02584E07-9E04-C420-6B2B-9007E91B368A}"/>
                </a:ext>
              </a:extLst>
            </p:cNvPr>
            <p:cNvSpPr/>
            <p:nvPr/>
          </p:nvSpPr>
          <p:spPr bwMode="auto">
            <a:xfrm rot="16200000" flipH="1">
              <a:off x="1646723" y="1943060"/>
              <a:ext cx="262865" cy="641825"/>
            </a:xfrm>
            <a:prstGeom prst="moon">
              <a:avLst>
                <a:gd name="adj" fmla="val 2768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42" name="フリーフォーム: 図形 841">
              <a:extLst>
                <a:ext uri="{FF2B5EF4-FFF2-40B4-BE49-F238E27FC236}">
                  <a16:creationId xmlns:a16="http://schemas.microsoft.com/office/drawing/2014/main" id="{EF07A404-D977-0AF0-E6A9-49E56EED8530}"/>
                </a:ext>
              </a:extLst>
            </p:cNvPr>
            <p:cNvSpPr/>
            <p:nvPr/>
          </p:nvSpPr>
          <p:spPr bwMode="auto">
            <a:xfrm>
              <a:off x="747338" y="2984150"/>
              <a:ext cx="931338" cy="307394"/>
            </a:xfrm>
            <a:custGeom>
              <a:avLst/>
              <a:gdLst>
                <a:gd name="connsiteX0" fmla="*/ 337851 w 675703"/>
                <a:gd name="connsiteY0" fmla="*/ 0 h 265772"/>
                <a:gd name="connsiteX1" fmla="*/ 605456 w 675703"/>
                <a:gd name="connsiteY1" fmla="*/ 18490 h 265772"/>
                <a:gd name="connsiteX2" fmla="*/ 675703 w 675703"/>
                <a:gd name="connsiteY2" fmla="*/ 31538 h 265772"/>
                <a:gd name="connsiteX3" fmla="*/ 649432 w 675703"/>
                <a:gd name="connsiteY3" fmla="*/ 122074 h 265772"/>
                <a:gd name="connsiteX4" fmla="*/ 337851 w 675703"/>
                <a:gd name="connsiteY4" fmla="*/ 265772 h 265772"/>
                <a:gd name="connsiteX5" fmla="*/ 26270 w 675703"/>
                <a:gd name="connsiteY5" fmla="*/ 122074 h 265772"/>
                <a:gd name="connsiteX6" fmla="*/ 0 w 675703"/>
                <a:gd name="connsiteY6" fmla="*/ 31538 h 265772"/>
                <a:gd name="connsiteX7" fmla="*/ 70246 w 675703"/>
                <a:gd name="connsiteY7" fmla="*/ 18490 h 265772"/>
                <a:gd name="connsiteX8" fmla="*/ 337851 w 675703"/>
                <a:gd name="connsiteY8" fmla="*/ 0 h 265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703" h="265772">
                  <a:moveTo>
                    <a:pt x="337851" y="0"/>
                  </a:moveTo>
                  <a:cubicBezTo>
                    <a:pt x="432775" y="0"/>
                    <a:pt x="523205" y="6584"/>
                    <a:pt x="605456" y="18490"/>
                  </a:cubicBezTo>
                  <a:lnTo>
                    <a:pt x="675703" y="31538"/>
                  </a:lnTo>
                  <a:lnTo>
                    <a:pt x="649432" y="122074"/>
                  </a:lnTo>
                  <a:cubicBezTo>
                    <a:pt x="598098" y="206520"/>
                    <a:pt x="477920" y="265772"/>
                    <a:pt x="337851" y="265772"/>
                  </a:cubicBezTo>
                  <a:cubicBezTo>
                    <a:pt x="197783" y="265772"/>
                    <a:pt x="77605" y="206520"/>
                    <a:pt x="26270" y="122074"/>
                  </a:cubicBezTo>
                  <a:lnTo>
                    <a:pt x="0" y="31538"/>
                  </a:lnTo>
                  <a:lnTo>
                    <a:pt x="70246" y="18490"/>
                  </a:lnTo>
                  <a:cubicBezTo>
                    <a:pt x="152497" y="6584"/>
                    <a:pt x="242928" y="0"/>
                    <a:pt x="337851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43" name="楕円 842">
              <a:extLst>
                <a:ext uri="{FF2B5EF4-FFF2-40B4-BE49-F238E27FC236}">
                  <a16:creationId xmlns:a16="http://schemas.microsoft.com/office/drawing/2014/main" id="{B5FC4D4E-746C-7CEF-EE1E-48BF5964354E}"/>
                </a:ext>
              </a:extLst>
            </p:cNvPr>
            <p:cNvSpPr/>
            <p:nvPr/>
          </p:nvSpPr>
          <p:spPr bwMode="auto">
            <a:xfrm>
              <a:off x="1123613" y="2814590"/>
              <a:ext cx="200499" cy="7928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44" name="二等辺三角形 843">
              <a:extLst>
                <a:ext uri="{FF2B5EF4-FFF2-40B4-BE49-F238E27FC236}">
                  <a16:creationId xmlns:a16="http://schemas.microsoft.com/office/drawing/2014/main" id="{329A5860-B877-ACB8-721E-ACB6D3B68F81}"/>
                </a:ext>
              </a:extLst>
            </p:cNvPr>
            <p:cNvSpPr/>
            <p:nvPr/>
          </p:nvSpPr>
          <p:spPr bwMode="auto">
            <a:xfrm rot="18900000">
              <a:off x="286464" y="2129872"/>
              <a:ext cx="118810" cy="169301"/>
            </a:xfrm>
            <a:prstGeom prst="triangl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45" name="二等辺三角形 844">
              <a:extLst>
                <a:ext uri="{FF2B5EF4-FFF2-40B4-BE49-F238E27FC236}">
                  <a16:creationId xmlns:a16="http://schemas.microsoft.com/office/drawing/2014/main" id="{D61DED31-4098-B2EC-00AF-B188F9AD8089}"/>
                </a:ext>
              </a:extLst>
            </p:cNvPr>
            <p:cNvSpPr/>
            <p:nvPr/>
          </p:nvSpPr>
          <p:spPr bwMode="auto">
            <a:xfrm rot="2700000" flipH="1">
              <a:off x="2036475" y="2129870"/>
              <a:ext cx="118810" cy="169301"/>
            </a:xfrm>
            <a:prstGeom prst="triangl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46" name="楕円 845">
              <a:extLst>
                <a:ext uri="{FF2B5EF4-FFF2-40B4-BE49-F238E27FC236}">
                  <a16:creationId xmlns:a16="http://schemas.microsoft.com/office/drawing/2014/main" id="{11F9000E-AC48-AC35-155F-445662FB83F3}"/>
                </a:ext>
              </a:extLst>
            </p:cNvPr>
            <p:cNvSpPr/>
            <p:nvPr/>
          </p:nvSpPr>
          <p:spPr bwMode="auto">
            <a:xfrm>
              <a:off x="402038" y="2704488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47" name="楕円 846">
              <a:extLst>
                <a:ext uri="{FF2B5EF4-FFF2-40B4-BE49-F238E27FC236}">
                  <a16:creationId xmlns:a16="http://schemas.microsoft.com/office/drawing/2014/main" id="{340FCD14-248B-D164-13D0-20CA3721E8E4}"/>
                </a:ext>
              </a:extLst>
            </p:cNvPr>
            <p:cNvSpPr/>
            <p:nvPr/>
          </p:nvSpPr>
          <p:spPr bwMode="auto">
            <a:xfrm>
              <a:off x="1720767" y="2704488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48" name="星: 4 pt 847">
              <a:extLst>
                <a:ext uri="{FF2B5EF4-FFF2-40B4-BE49-F238E27FC236}">
                  <a16:creationId xmlns:a16="http://schemas.microsoft.com/office/drawing/2014/main" id="{BF772FDA-0D15-E044-90C5-D80A48D50F3F}"/>
                </a:ext>
              </a:extLst>
            </p:cNvPr>
            <p:cNvSpPr/>
            <p:nvPr/>
          </p:nvSpPr>
          <p:spPr bwMode="auto">
            <a:xfrm>
              <a:off x="510279" y="2255934"/>
              <a:ext cx="284920" cy="284918"/>
            </a:xfrm>
            <a:prstGeom prst="star4">
              <a:avLst>
                <a:gd name="adj" fmla="val 13649"/>
              </a:avLst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49" name="星: 4 pt 848">
              <a:extLst>
                <a:ext uri="{FF2B5EF4-FFF2-40B4-BE49-F238E27FC236}">
                  <a16:creationId xmlns:a16="http://schemas.microsoft.com/office/drawing/2014/main" id="{539A2BE4-6663-9622-CA27-2767AD03B60A}"/>
                </a:ext>
              </a:extLst>
            </p:cNvPr>
            <p:cNvSpPr/>
            <p:nvPr/>
          </p:nvSpPr>
          <p:spPr bwMode="auto">
            <a:xfrm>
              <a:off x="1639719" y="2255934"/>
              <a:ext cx="284920" cy="284918"/>
            </a:xfrm>
            <a:prstGeom prst="star4">
              <a:avLst>
                <a:gd name="adj" fmla="val 13649"/>
              </a:avLst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50" name="フリーフォーム: 図形 849">
              <a:extLst>
                <a:ext uri="{FF2B5EF4-FFF2-40B4-BE49-F238E27FC236}">
                  <a16:creationId xmlns:a16="http://schemas.microsoft.com/office/drawing/2014/main" id="{AE50D181-1C24-6BE4-F43C-6D7CB8F9C176}"/>
                </a:ext>
              </a:extLst>
            </p:cNvPr>
            <p:cNvSpPr/>
            <p:nvPr/>
          </p:nvSpPr>
          <p:spPr>
            <a:xfrm rot="3179454">
              <a:off x="772278" y="870878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1" name="フリーフォーム: 図形 850">
              <a:extLst>
                <a:ext uri="{FF2B5EF4-FFF2-40B4-BE49-F238E27FC236}">
                  <a16:creationId xmlns:a16="http://schemas.microsoft.com/office/drawing/2014/main" id="{1DD9F968-69FE-5BBC-5DEE-8117EC58ED28}"/>
                </a:ext>
              </a:extLst>
            </p:cNvPr>
            <p:cNvSpPr/>
            <p:nvPr/>
          </p:nvSpPr>
          <p:spPr>
            <a:xfrm rot="18420546" flipH="1">
              <a:off x="1176138" y="870877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2" name="台形 57">
              <a:extLst>
                <a:ext uri="{FF2B5EF4-FFF2-40B4-BE49-F238E27FC236}">
                  <a16:creationId xmlns:a16="http://schemas.microsoft.com/office/drawing/2014/main" id="{97E67BF4-7A56-781A-F443-9D33BE18E208}"/>
                </a:ext>
              </a:extLst>
            </p:cNvPr>
            <p:cNvSpPr/>
            <p:nvPr/>
          </p:nvSpPr>
          <p:spPr bwMode="auto">
            <a:xfrm rot="6300000">
              <a:off x="-421230" y="4078955"/>
              <a:ext cx="1842110" cy="470611"/>
            </a:xfrm>
            <a:custGeom>
              <a:avLst/>
              <a:gdLst>
                <a:gd name="connsiteX0" fmla="*/ 0 w 325971"/>
                <a:gd name="connsiteY0" fmla="*/ 694121 h 694121"/>
                <a:gd name="connsiteX1" fmla="*/ 123937 w 325971"/>
                <a:gd name="connsiteY1" fmla="*/ 0 h 694121"/>
                <a:gd name="connsiteX2" fmla="*/ 202034 w 325971"/>
                <a:gd name="connsiteY2" fmla="*/ 0 h 694121"/>
                <a:gd name="connsiteX3" fmla="*/ 325971 w 325971"/>
                <a:gd name="connsiteY3" fmla="*/ 694121 h 694121"/>
                <a:gd name="connsiteX4" fmla="*/ 0 w 325971"/>
                <a:gd name="connsiteY4" fmla="*/ 694121 h 694121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34046 w 1854617"/>
                <a:gd name="connsiteY0" fmla="*/ 885205 h 902178"/>
                <a:gd name="connsiteX1" fmla="*/ 0 w 1854617"/>
                <a:gd name="connsiteY1" fmla="*/ 0 h 902178"/>
                <a:gd name="connsiteX2" fmla="*/ 1854617 w 1854617"/>
                <a:gd name="connsiteY2" fmla="*/ 902178 h 902178"/>
                <a:gd name="connsiteX3" fmla="*/ 34046 w 1854617"/>
                <a:gd name="connsiteY3" fmla="*/ 885205 h 902178"/>
                <a:gd name="connsiteX0" fmla="*/ 34046 w 872390"/>
                <a:gd name="connsiteY0" fmla="*/ 885205 h 890012"/>
                <a:gd name="connsiteX1" fmla="*/ 0 w 872390"/>
                <a:gd name="connsiteY1" fmla="*/ 0 h 890012"/>
                <a:gd name="connsiteX2" fmla="*/ 872390 w 872390"/>
                <a:gd name="connsiteY2" fmla="*/ 890012 h 890012"/>
                <a:gd name="connsiteX3" fmla="*/ 34046 w 872390"/>
                <a:gd name="connsiteY3" fmla="*/ 885205 h 890012"/>
                <a:gd name="connsiteX0" fmla="*/ 34046 w 2082816"/>
                <a:gd name="connsiteY0" fmla="*/ 885205 h 890012"/>
                <a:gd name="connsiteX1" fmla="*/ 0 w 2082816"/>
                <a:gd name="connsiteY1" fmla="*/ 0 h 890012"/>
                <a:gd name="connsiteX2" fmla="*/ 872390 w 2082816"/>
                <a:gd name="connsiteY2" fmla="*/ 890012 h 890012"/>
                <a:gd name="connsiteX3" fmla="*/ 34046 w 2082816"/>
                <a:gd name="connsiteY3" fmla="*/ 885205 h 890012"/>
                <a:gd name="connsiteX0" fmla="*/ 34046 w 2098063"/>
                <a:gd name="connsiteY0" fmla="*/ 976490 h 981297"/>
                <a:gd name="connsiteX1" fmla="*/ 0 w 2098063"/>
                <a:gd name="connsiteY1" fmla="*/ 91285 h 981297"/>
                <a:gd name="connsiteX2" fmla="*/ 872390 w 2098063"/>
                <a:gd name="connsiteY2" fmla="*/ 981297 h 981297"/>
                <a:gd name="connsiteX3" fmla="*/ 34046 w 2098063"/>
                <a:gd name="connsiteY3" fmla="*/ 976490 h 981297"/>
                <a:gd name="connsiteX0" fmla="*/ 89709 w 2153726"/>
                <a:gd name="connsiteY0" fmla="*/ 976490 h 981297"/>
                <a:gd name="connsiteX1" fmla="*/ 55663 w 2153726"/>
                <a:gd name="connsiteY1" fmla="*/ 91285 h 981297"/>
                <a:gd name="connsiteX2" fmla="*/ 928053 w 2153726"/>
                <a:gd name="connsiteY2" fmla="*/ 981297 h 981297"/>
                <a:gd name="connsiteX3" fmla="*/ 89709 w 2153726"/>
                <a:gd name="connsiteY3" fmla="*/ 976490 h 981297"/>
                <a:gd name="connsiteX0" fmla="*/ 140879 w 2204896"/>
                <a:gd name="connsiteY0" fmla="*/ 976490 h 981297"/>
                <a:gd name="connsiteX1" fmla="*/ 106833 w 2204896"/>
                <a:gd name="connsiteY1" fmla="*/ 91285 h 981297"/>
                <a:gd name="connsiteX2" fmla="*/ 979223 w 2204896"/>
                <a:gd name="connsiteY2" fmla="*/ 981297 h 981297"/>
                <a:gd name="connsiteX3" fmla="*/ 140879 w 2204896"/>
                <a:gd name="connsiteY3" fmla="*/ 976490 h 981297"/>
                <a:gd name="connsiteX0" fmla="*/ 132314 w 2196331"/>
                <a:gd name="connsiteY0" fmla="*/ 976490 h 985473"/>
                <a:gd name="connsiteX1" fmla="*/ 98268 w 2196331"/>
                <a:gd name="connsiteY1" fmla="*/ 91285 h 985473"/>
                <a:gd name="connsiteX2" fmla="*/ 970658 w 2196331"/>
                <a:gd name="connsiteY2" fmla="*/ 981297 h 985473"/>
                <a:gd name="connsiteX3" fmla="*/ 132314 w 2196331"/>
                <a:gd name="connsiteY3" fmla="*/ 976490 h 985473"/>
                <a:gd name="connsiteX0" fmla="*/ 165705 w 2058516"/>
                <a:gd name="connsiteY0" fmla="*/ 959029 h 968012"/>
                <a:gd name="connsiteX1" fmla="*/ 131659 w 2058516"/>
                <a:gd name="connsiteY1" fmla="*/ 73824 h 968012"/>
                <a:gd name="connsiteX2" fmla="*/ 1004049 w 2058516"/>
                <a:gd name="connsiteY2" fmla="*/ 963836 h 968012"/>
                <a:gd name="connsiteX3" fmla="*/ 165705 w 2058516"/>
                <a:gd name="connsiteY3" fmla="*/ 959029 h 968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8516" h="968012">
                  <a:moveTo>
                    <a:pt x="165705" y="959029"/>
                  </a:moveTo>
                  <a:cubicBezTo>
                    <a:pt x="3697" y="941101"/>
                    <a:pt x="-92248" y="241522"/>
                    <a:pt x="131659" y="73824"/>
                  </a:cubicBezTo>
                  <a:cubicBezTo>
                    <a:pt x="355566" y="-93874"/>
                    <a:pt x="3721170" y="-44762"/>
                    <a:pt x="1004049" y="963836"/>
                  </a:cubicBezTo>
                  <a:cubicBezTo>
                    <a:pt x="724601" y="962234"/>
                    <a:pt x="327713" y="976957"/>
                    <a:pt x="165705" y="959029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853" name="グループ化 852">
              <a:extLst>
                <a:ext uri="{FF2B5EF4-FFF2-40B4-BE49-F238E27FC236}">
                  <a16:creationId xmlns:a16="http://schemas.microsoft.com/office/drawing/2014/main" id="{CBE67D38-CB54-8E17-27F2-D0C557D641C4}"/>
                </a:ext>
              </a:extLst>
            </p:cNvPr>
            <p:cNvGrpSpPr/>
            <p:nvPr/>
          </p:nvGrpSpPr>
          <p:grpSpPr>
            <a:xfrm rot="20355920" flipH="1">
              <a:off x="602615" y="5127235"/>
              <a:ext cx="562889" cy="432165"/>
              <a:chOff x="3890569" y="4905122"/>
              <a:chExt cx="562889" cy="432165"/>
            </a:xfrm>
          </p:grpSpPr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314EAD59-E1F8-8BBD-B5B9-75D7493739F7}"/>
                  </a:ext>
                </a:extLst>
              </p:cNvPr>
              <p:cNvSpPr/>
              <p:nvPr/>
            </p:nvSpPr>
            <p:spPr bwMode="auto">
              <a:xfrm rot="20241421" flipH="1">
                <a:off x="3890569" y="4905122"/>
                <a:ext cx="434050" cy="432165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432165">
                    <a:moveTo>
                      <a:pt x="267288" y="0"/>
                    </a:moveTo>
                    <a:lnTo>
                      <a:pt x="267288" y="273752"/>
                    </a:lnTo>
                    <a:lnTo>
                      <a:pt x="82301" y="273752"/>
                    </a:lnTo>
                    <a:cubicBezTo>
                      <a:pt x="36848" y="273752"/>
                      <a:pt x="0" y="309214"/>
                      <a:pt x="0" y="352958"/>
                    </a:cubicBezTo>
                    <a:lnTo>
                      <a:pt x="0" y="404924"/>
                    </a:lnTo>
                    <a:cubicBezTo>
                      <a:pt x="0" y="419970"/>
                      <a:pt x="12672" y="432165"/>
                      <a:pt x="28305" y="432165"/>
                    </a:cubicBezTo>
                    <a:lnTo>
                      <a:pt x="385934" y="432165"/>
                    </a:lnTo>
                    <a:lnTo>
                      <a:pt x="405745" y="432165"/>
                    </a:lnTo>
                    <a:cubicBezTo>
                      <a:pt x="421378" y="432165"/>
                      <a:pt x="434050" y="419970"/>
                      <a:pt x="434050" y="404924"/>
                    </a:cubicBezTo>
                    <a:lnTo>
                      <a:pt x="425865" y="273752"/>
                    </a:lnTo>
                    <a:lnTo>
                      <a:pt x="425865" y="1"/>
                    </a:lnTo>
                    <a:lnTo>
                      <a:pt x="267288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F54A3478-A799-494F-1013-F29DC1E07346}"/>
                  </a:ext>
                </a:extLst>
              </p:cNvPr>
              <p:cNvSpPr/>
              <p:nvPr/>
            </p:nvSpPr>
            <p:spPr bwMode="auto">
              <a:xfrm rot="20241421" flipH="1">
                <a:off x="3964891" y="5283161"/>
                <a:ext cx="488567" cy="45719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854" name="グループ化 853">
              <a:extLst>
                <a:ext uri="{FF2B5EF4-FFF2-40B4-BE49-F238E27FC236}">
                  <a16:creationId xmlns:a16="http://schemas.microsoft.com/office/drawing/2014/main" id="{5A70BA57-4685-6250-6B5D-C771D8EFA8B6}"/>
                </a:ext>
              </a:extLst>
            </p:cNvPr>
            <p:cNvGrpSpPr/>
            <p:nvPr/>
          </p:nvGrpSpPr>
          <p:grpSpPr>
            <a:xfrm flipH="1">
              <a:off x="1785140" y="3263348"/>
              <a:ext cx="878136" cy="1886325"/>
              <a:chOff x="4742212" y="3263348"/>
              <a:chExt cx="878136" cy="1886325"/>
            </a:xfrm>
          </p:grpSpPr>
          <p:sp>
            <p:nvSpPr>
              <p:cNvPr id="870" name="台形 57">
                <a:extLst>
                  <a:ext uri="{FF2B5EF4-FFF2-40B4-BE49-F238E27FC236}">
                    <a16:creationId xmlns:a16="http://schemas.microsoft.com/office/drawing/2014/main" id="{4F7DB61D-0AC5-703D-D606-CC40F9D125BC}"/>
                  </a:ext>
                </a:extLst>
              </p:cNvPr>
              <p:cNvSpPr/>
              <p:nvPr/>
            </p:nvSpPr>
            <p:spPr bwMode="auto">
              <a:xfrm rot="7200000">
                <a:off x="4242530" y="3771855"/>
                <a:ext cx="1877500" cy="878136"/>
              </a:xfrm>
              <a:custGeom>
                <a:avLst/>
                <a:gdLst>
                  <a:gd name="connsiteX0" fmla="*/ 0 w 325971"/>
                  <a:gd name="connsiteY0" fmla="*/ 694121 h 694121"/>
                  <a:gd name="connsiteX1" fmla="*/ 123937 w 325971"/>
                  <a:gd name="connsiteY1" fmla="*/ 0 h 694121"/>
                  <a:gd name="connsiteX2" fmla="*/ 202034 w 325971"/>
                  <a:gd name="connsiteY2" fmla="*/ 0 h 694121"/>
                  <a:gd name="connsiteX3" fmla="*/ 325971 w 325971"/>
                  <a:gd name="connsiteY3" fmla="*/ 694121 h 694121"/>
                  <a:gd name="connsiteX4" fmla="*/ 0 w 325971"/>
                  <a:gd name="connsiteY4" fmla="*/ 694121 h 694121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34046 w 1854617"/>
                  <a:gd name="connsiteY0" fmla="*/ 885205 h 902178"/>
                  <a:gd name="connsiteX1" fmla="*/ 0 w 1854617"/>
                  <a:gd name="connsiteY1" fmla="*/ 0 h 902178"/>
                  <a:gd name="connsiteX2" fmla="*/ 1854617 w 1854617"/>
                  <a:gd name="connsiteY2" fmla="*/ 902178 h 902178"/>
                  <a:gd name="connsiteX3" fmla="*/ 34046 w 1854617"/>
                  <a:gd name="connsiteY3" fmla="*/ 885205 h 902178"/>
                  <a:gd name="connsiteX0" fmla="*/ 34046 w 872390"/>
                  <a:gd name="connsiteY0" fmla="*/ 885205 h 890012"/>
                  <a:gd name="connsiteX1" fmla="*/ 0 w 872390"/>
                  <a:gd name="connsiteY1" fmla="*/ 0 h 890012"/>
                  <a:gd name="connsiteX2" fmla="*/ 872390 w 872390"/>
                  <a:gd name="connsiteY2" fmla="*/ 890012 h 890012"/>
                  <a:gd name="connsiteX3" fmla="*/ 34046 w 872390"/>
                  <a:gd name="connsiteY3" fmla="*/ 885205 h 890012"/>
                  <a:gd name="connsiteX0" fmla="*/ 34046 w 2082816"/>
                  <a:gd name="connsiteY0" fmla="*/ 885205 h 890012"/>
                  <a:gd name="connsiteX1" fmla="*/ 0 w 2082816"/>
                  <a:gd name="connsiteY1" fmla="*/ 0 h 890012"/>
                  <a:gd name="connsiteX2" fmla="*/ 872390 w 2082816"/>
                  <a:gd name="connsiteY2" fmla="*/ 890012 h 890012"/>
                  <a:gd name="connsiteX3" fmla="*/ 34046 w 2082816"/>
                  <a:gd name="connsiteY3" fmla="*/ 885205 h 890012"/>
                  <a:gd name="connsiteX0" fmla="*/ 34046 w 2098063"/>
                  <a:gd name="connsiteY0" fmla="*/ 976490 h 981297"/>
                  <a:gd name="connsiteX1" fmla="*/ 0 w 2098063"/>
                  <a:gd name="connsiteY1" fmla="*/ 91285 h 981297"/>
                  <a:gd name="connsiteX2" fmla="*/ 872390 w 2098063"/>
                  <a:gd name="connsiteY2" fmla="*/ 981297 h 981297"/>
                  <a:gd name="connsiteX3" fmla="*/ 34046 w 2098063"/>
                  <a:gd name="connsiteY3" fmla="*/ 976490 h 981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8063" h="981297">
                    <a:moveTo>
                      <a:pt x="34046" y="976490"/>
                    </a:moveTo>
                    <a:lnTo>
                      <a:pt x="0" y="91285"/>
                    </a:lnTo>
                    <a:cubicBezTo>
                      <a:pt x="1098559" y="-116903"/>
                      <a:pt x="3589511" y="-27301"/>
                      <a:pt x="872390" y="981297"/>
                    </a:cubicBezTo>
                    <a:lnTo>
                      <a:pt x="34046" y="976490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71" name="正方形/長方形 870">
                <a:extLst>
                  <a:ext uri="{FF2B5EF4-FFF2-40B4-BE49-F238E27FC236}">
                    <a16:creationId xmlns:a16="http://schemas.microsoft.com/office/drawing/2014/main" id="{4576D3C2-9DD3-0F21-D624-547F967BAF20}"/>
                  </a:ext>
                </a:extLst>
              </p:cNvPr>
              <p:cNvSpPr/>
              <p:nvPr/>
            </p:nvSpPr>
            <p:spPr>
              <a:xfrm rot="1800000">
                <a:off x="5127136" y="3263348"/>
                <a:ext cx="59782" cy="76725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5" name="グループ化 854">
              <a:extLst>
                <a:ext uri="{FF2B5EF4-FFF2-40B4-BE49-F238E27FC236}">
                  <a16:creationId xmlns:a16="http://schemas.microsoft.com/office/drawing/2014/main" id="{FF3D9EAD-0D4B-84EC-9247-CD92E10E0185}"/>
                </a:ext>
              </a:extLst>
            </p:cNvPr>
            <p:cNvGrpSpPr/>
            <p:nvPr/>
          </p:nvGrpSpPr>
          <p:grpSpPr>
            <a:xfrm>
              <a:off x="1498323" y="4797601"/>
              <a:ext cx="337515" cy="762701"/>
              <a:chOff x="1415099" y="4846669"/>
              <a:chExt cx="337515" cy="762701"/>
            </a:xfrm>
          </p:grpSpPr>
          <p:sp>
            <p:nvSpPr>
              <p:cNvPr id="867" name="四角形: 角を丸くする 866">
                <a:extLst>
                  <a:ext uri="{FF2B5EF4-FFF2-40B4-BE49-F238E27FC236}">
                    <a16:creationId xmlns:a16="http://schemas.microsoft.com/office/drawing/2014/main" id="{3FB7D074-054B-315B-4A71-9B8CE4826CD3}"/>
                  </a:ext>
                </a:extLst>
              </p:cNvPr>
              <p:cNvSpPr/>
              <p:nvPr/>
            </p:nvSpPr>
            <p:spPr bwMode="auto">
              <a:xfrm rot="19800000">
                <a:off x="1486040" y="5164786"/>
                <a:ext cx="258451" cy="444584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75F99C08-2AF4-B238-C6C1-B30C30EF1919}"/>
                  </a:ext>
                </a:extLst>
              </p:cNvPr>
              <p:cNvSpPr/>
              <p:nvPr/>
            </p:nvSpPr>
            <p:spPr bwMode="auto">
              <a:xfrm rot="19800000">
                <a:off x="1415099" y="4846669"/>
                <a:ext cx="206218" cy="747011"/>
              </a:xfrm>
              <a:custGeom>
                <a:avLst/>
                <a:gdLst>
                  <a:gd name="connsiteX0" fmla="*/ 129073 w 206218"/>
                  <a:gd name="connsiteY0" fmla="*/ 6677 h 747011"/>
                  <a:gd name="connsiteX1" fmla="*/ 180962 w 206218"/>
                  <a:gd name="connsiteY1" fmla="*/ 84959 h 747011"/>
                  <a:gd name="connsiteX2" fmla="*/ 180962 w 206218"/>
                  <a:gd name="connsiteY2" fmla="*/ 371032 h 747011"/>
                  <a:gd name="connsiteX3" fmla="*/ 198116 w 206218"/>
                  <a:gd name="connsiteY3" fmla="*/ 396474 h 747011"/>
                  <a:gd name="connsiteX4" fmla="*/ 206218 w 206218"/>
                  <a:gd name="connsiteY4" fmla="*/ 436609 h 747011"/>
                  <a:gd name="connsiteX5" fmla="*/ 206217 w 206218"/>
                  <a:gd name="connsiteY5" fmla="*/ 643902 h 747011"/>
                  <a:gd name="connsiteX6" fmla="*/ 103108 w 206218"/>
                  <a:gd name="connsiteY6" fmla="*/ 747011 h 747011"/>
                  <a:gd name="connsiteX7" fmla="*/ 103109 w 206218"/>
                  <a:gd name="connsiteY7" fmla="*/ 747009 h 747011"/>
                  <a:gd name="connsiteX8" fmla="*/ 0 w 206218"/>
                  <a:gd name="connsiteY8" fmla="*/ 643900 h 747011"/>
                  <a:gd name="connsiteX9" fmla="*/ 0 w 206218"/>
                  <a:gd name="connsiteY9" fmla="*/ 436609 h 747011"/>
                  <a:gd name="connsiteX10" fmla="*/ 8103 w 206218"/>
                  <a:gd name="connsiteY10" fmla="*/ 396475 h 747011"/>
                  <a:gd name="connsiteX11" fmla="*/ 11044 w 206218"/>
                  <a:gd name="connsiteY11" fmla="*/ 392113 h 747011"/>
                  <a:gd name="connsiteX12" fmla="*/ 11044 w 206218"/>
                  <a:gd name="connsiteY12" fmla="*/ 84959 h 747011"/>
                  <a:gd name="connsiteX13" fmla="*/ 96003 w 206218"/>
                  <a:gd name="connsiteY13" fmla="*/ 0 h 747011"/>
                  <a:gd name="connsiteX14" fmla="*/ 129073 w 206218"/>
                  <a:gd name="connsiteY14" fmla="*/ 6677 h 747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6218" h="747011">
                    <a:moveTo>
                      <a:pt x="129073" y="6677"/>
                    </a:moveTo>
                    <a:cubicBezTo>
                      <a:pt x="159566" y="19574"/>
                      <a:pt x="180962" y="49768"/>
                      <a:pt x="180962" y="84959"/>
                    </a:cubicBezTo>
                    <a:lnTo>
                      <a:pt x="180962" y="371032"/>
                    </a:lnTo>
                    <a:lnTo>
                      <a:pt x="198116" y="396474"/>
                    </a:lnTo>
                    <a:cubicBezTo>
                      <a:pt x="203333" y="408810"/>
                      <a:pt x="206218" y="422373"/>
                      <a:pt x="206218" y="436609"/>
                    </a:cubicBezTo>
                    <a:cubicBezTo>
                      <a:pt x="206218" y="505707"/>
                      <a:pt x="206217" y="574804"/>
                      <a:pt x="206217" y="643902"/>
                    </a:cubicBezTo>
                    <a:cubicBezTo>
                      <a:pt x="206217" y="700847"/>
                      <a:pt x="160054" y="747011"/>
                      <a:pt x="103108" y="747011"/>
                    </a:cubicBezTo>
                    <a:lnTo>
                      <a:pt x="103109" y="747009"/>
                    </a:lnTo>
                    <a:cubicBezTo>
                      <a:pt x="46163" y="747009"/>
                      <a:pt x="0" y="700846"/>
                      <a:pt x="0" y="643900"/>
                    </a:cubicBezTo>
                    <a:lnTo>
                      <a:pt x="0" y="436609"/>
                    </a:lnTo>
                    <a:cubicBezTo>
                      <a:pt x="0" y="422373"/>
                      <a:pt x="2885" y="408810"/>
                      <a:pt x="8103" y="396475"/>
                    </a:cubicBezTo>
                    <a:lnTo>
                      <a:pt x="11044" y="392113"/>
                    </a:lnTo>
                    <a:lnTo>
                      <a:pt x="11044" y="84959"/>
                    </a:lnTo>
                    <a:cubicBezTo>
                      <a:pt x="11044" y="38037"/>
                      <a:pt x="49081" y="0"/>
                      <a:pt x="96003" y="0"/>
                    </a:cubicBezTo>
                    <a:cubicBezTo>
                      <a:pt x="107733" y="0"/>
                      <a:pt x="118909" y="2377"/>
                      <a:pt x="129073" y="6677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C87C9B5D-1B68-908A-2982-6DE504D85D6A}"/>
                  </a:ext>
                </a:extLst>
              </p:cNvPr>
              <p:cNvSpPr/>
              <p:nvPr/>
            </p:nvSpPr>
            <p:spPr>
              <a:xfrm rot="19800000">
                <a:off x="1570877" y="5432320"/>
                <a:ext cx="181737" cy="58166"/>
              </a:xfrm>
              <a:custGeom>
                <a:avLst/>
                <a:gdLst>
                  <a:gd name="connsiteX0" fmla="*/ 180547 w 236024"/>
                  <a:gd name="connsiteY0" fmla="*/ 2 h 80352"/>
                  <a:gd name="connsiteX1" fmla="*/ 234060 w 236024"/>
                  <a:gd name="connsiteY1" fmla="*/ 29652 h 80352"/>
                  <a:gd name="connsiteX2" fmla="*/ 236024 w 236024"/>
                  <a:gd name="connsiteY2" fmla="*/ 33549 h 80352"/>
                  <a:gd name="connsiteX3" fmla="*/ 236024 w 236024"/>
                  <a:gd name="connsiteY3" fmla="*/ 76085 h 80352"/>
                  <a:gd name="connsiteX4" fmla="*/ 231449 w 236024"/>
                  <a:gd name="connsiteY4" fmla="*/ 70389 h 80352"/>
                  <a:gd name="connsiteX5" fmla="*/ 139160 w 236024"/>
                  <a:gd name="connsiteY5" fmla="*/ 63272 h 80352"/>
                  <a:gd name="connsiteX6" fmla="*/ 123731 w 236024"/>
                  <a:gd name="connsiteY6" fmla="*/ 80352 h 80352"/>
                  <a:gd name="connsiteX7" fmla="*/ 108020 w 236024"/>
                  <a:gd name="connsiteY7" fmla="*/ 80352 h 80352"/>
                  <a:gd name="connsiteX8" fmla="*/ 110815 w 236024"/>
                  <a:gd name="connsiteY8" fmla="*/ 61830 h 80352"/>
                  <a:gd name="connsiteX9" fmla="*/ 180547 w 236024"/>
                  <a:gd name="connsiteY9" fmla="*/ 2 h 80352"/>
                  <a:gd name="connsiteX10" fmla="*/ 45551 w 236024"/>
                  <a:gd name="connsiteY10" fmla="*/ 0 h 80352"/>
                  <a:gd name="connsiteX11" fmla="*/ 102064 w 236024"/>
                  <a:gd name="connsiteY11" fmla="*/ 61828 h 80352"/>
                  <a:gd name="connsiteX12" fmla="*/ 104330 w 236024"/>
                  <a:gd name="connsiteY12" fmla="*/ 80352 h 80352"/>
                  <a:gd name="connsiteX13" fmla="*/ 91599 w 236024"/>
                  <a:gd name="connsiteY13" fmla="*/ 80352 h 80352"/>
                  <a:gd name="connsiteX14" fmla="*/ 79093 w 236024"/>
                  <a:gd name="connsiteY14" fmla="*/ 63269 h 80352"/>
                  <a:gd name="connsiteX15" fmla="*/ 4298 w 236024"/>
                  <a:gd name="connsiteY15" fmla="*/ 70387 h 80352"/>
                  <a:gd name="connsiteX16" fmla="*/ 0 w 236024"/>
                  <a:gd name="connsiteY16" fmla="*/ 76988 h 80352"/>
                  <a:gd name="connsiteX17" fmla="*/ 0 w 236024"/>
                  <a:gd name="connsiteY17" fmla="*/ 34990 h 80352"/>
                  <a:gd name="connsiteX18" fmla="*/ 2182 w 236024"/>
                  <a:gd name="connsiteY18" fmla="*/ 29650 h 80352"/>
                  <a:gd name="connsiteX19" fmla="*/ 45551 w 236024"/>
                  <a:gd name="connsiteY19" fmla="*/ 0 h 80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6024" h="80352">
                    <a:moveTo>
                      <a:pt x="180547" y="2"/>
                    </a:moveTo>
                    <a:cubicBezTo>
                      <a:pt x="201445" y="2"/>
                      <a:pt x="220364" y="11333"/>
                      <a:pt x="234060" y="29652"/>
                    </a:cubicBezTo>
                    <a:lnTo>
                      <a:pt x="236024" y="33549"/>
                    </a:lnTo>
                    <a:lnTo>
                      <a:pt x="236024" y="76085"/>
                    </a:lnTo>
                    <a:lnTo>
                      <a:pt x="231449" y="70389"/>
                    </a:lnTo>
                    <a:cubicBezTo>
                      <a:pt x="203678" y="46663"/>
                      <a:pt x="168425" y="44291"/>
                      <a:pt x="139160" y="63272"/>
                    </a:cubicBezTo>
                    <a:lnTo>
                      <a:pt x="123731" y="80352"/>
                    </a:lnTo>
                    <a:lnTo>
                      <a:pt x="108020" y="80352"/>
                    </a:lnTo>
                    <a:lnTo>
                      <a:pt x="110815" y="61830"/>
                    </a:lnTo>
                    <a:cubicBezTo>
                      <a:pt x="122304" y="25496"/>
                      <a:pt x="149200" y="2"/>
                      <a:pt x="180547" y="2"/>
                    </a:cubicBezTo>
                    <a:close/>
                    <a:moveTo>
                      <a:pt x="45551" y="0"/>
                    </a:moveTo>
                    <a:cubicBezTo>
                      <a:pt x="70956" y="0"/>
                      <a:pt x="92753" y="25494"/>
                      <a:pt x="102064" y="61828"/>
                    </a:cubicBezTo>
                    <a:lnTo>
                      <a:pt x="104330" y="80352"/>
                    </a:lnTo>
                    <a:lnTo>
                      <a:pt x="91599" y="80352"/>
                    </a:lnTo>
                    <a:lnTo>
                      <a:pt x="79093" y="63269"/>
                    </a:lnTo>
                    <a:cubicBezTo>
                      <a:pt x="55374" y="44288"/>
                      <a:pt x="26804" y="46660"/>
                      <a:pt x="4298" y="70387"/>
                    </a:cubicBezTo>
                    <a:lnTo>
                      <a:pt x="0" y="76988"/>
                    </a:lnTo>
                    <a:lnTo>
                      <a:pt x="0" y="34990"/>
                    </a:lnTo>
                    <a:lnTo>
                      <a:pt x="2182" y="29650"/>
                    </a:lnTo>
                    <a:cubicBezTo>
                      <a:pt x="13281" y="11331"/>
                      <a:pt x="28614" y="0"/>
                      <a:pt x="455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56" name="四角形: 角を丸くする 855">
              <a:extLst>
                <a:ext uri="{FF2B5EF4-FFF2-40B4-BE49-F238E27FC236}">
                  <a16:creationId xmlns:a16="http://schemas.microsoft.com/office/drawing/2014/main" id="{93B52CB9-EBF0-41B4-39B4-0FA7D4842817}"/>
                </a:ext>
              </a:extLst>
            </p:cNvPr>
            <p:cNvSpPr/>
            <p:nvPr/>
          </p:nvSpPr>
          <p:spPr>
            <a:xfrm rot="900000">
              <a:off x="528019" y="3419481"/>
              <a:ext cx="228104" cy="65028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7" name="フリーフォーム: 図形 856">
              <a:extLst>
                <a:ext uri="{FF2B5EF4-FFF2-40B4-BE49-F238E27FC236}">
                  <a16:creationId xmlns:a16="http://schemas.microsoft.com/office/drawing/2014/main" id="{4F027BB6-10A0-AA56-DD85-5FC9E0A6360F}"/>
                </a:ext>
              </a:extLst>
            </p:cNvPr>
            <p:cNvSpPr/>
            <p:nvPr/>
          </p:nvSpPr>
          <p:spPr bwMode="auto">
            <a:xfrm rot="849385">
              <a:off x="425686" y="3017725"/>
              <a:ext cx="554966" cy="736846"/>
            </a:xfrm>
            <a:custGeom>
              <a:avLst/>
              <a:gdLst>
                <a:gd name="connsiteX0" fmla="*/ 117346 w 554966"/>
                <a:gd name="connsiteY0" fmla="*/ 5227 h 736846"/>
                <a:gd name="connsiteX1" fmla="*/ 143234 w 554966"/>
                <a:gd name="connsiteY1" fmla="*/ 1 h 736846"/>
                <a:gd name="connsiteX2" fmla="*/ 204519 w 554966"/>
                <a:gd name="connsiteY2" fmla="*/ 40622 h 736846"/>
                <a:gd name="connsiteX3" fmla="*/ 205166 w 554966"/>
                <a:gd name="connsiteY3" fmla="*/ 43827 h 736846"/>
                <a:gd name="connsiteX4" fmla="*/ 205813 w 554966"/>
                <a:gd name="connsiteY4" fmla="*/ 40623 h 736846"/>
                <a:gd name="connsiteX5" fmla="*/ 267098 w 554966"/>
                <a:gd name="connsiteY5" fmla="*/ 0 h 736846"/>
                <a:gd name="connsiteX6" fmla="*/ 328381 w 554966"/>
                <a:gd name="connsiteY6" fmla="*/ 40623 h 736846"/>
                <a:gd name="connsiteX7" fmla="*/ 329029 w 554966"/>
                <a:gd name="connsiteY7" fmla="*/ 43827 h 736846"/>
                <a:gd name="connsiteX8" fmla="*/ 329677 w 554966"/>
                <a:gd name="connsiteY8" fmla="*/ 40622 h 736846"/>
                <a:gd name="connsiteX9" fmla="*/ 390961 w 554966"/>
                <a:gd name="connsiteY9" fmla="*/ 0 h 736846"/>
                <a:gd name="connsiteX10" fmla="*/ 452245 w 554966"/>
                <a:gd name="connsiteY10" fmla="*/ 40622 h 736846"/>
                <a:gd name="connsiteX11" fmla="*/ 454687 w 554966"/>
                <a:gd name="connsiteY11" fmla="*/ 52717 h 736846"/>
                <a:gd name="connsiteX12" fmla="*/ 463107 w 554966"/>
                <a:gd name="connsiteY12" fmla="*/ 40228 h 736846"/>
                <a:gd name="connsiteX13" fmla="*/ 501156 w 554966"/>
                <a:gd name="connsiteY13" fmla="*/ 24467 h 736846"/>
                <a:gd name="connsiteX14" fmla="*/ 554966 w 554966"/>
                <a:gd name="connsiteY14" fmla="*/ 78276 h 736846"/>
                <a:gd name="connsiteX15" fmla="*/ 554966 w 554966"/>
                <a:gd name="connsiteY15" fmla="*/ 253984 h 736846"/>
                <a:gd name="connsiteX16" fmla="*/ 554966 w 554966"/>
                <a:gd name="connsiteY16" fmla="*/ 288796 h 736846"/>
                <a:gd name="connsiteX17" fmla="*/ 448942 w 554966"/>
                <a:gd name="connsiteY17" fmla="*/ 448749 h 736846"/>
                <a:gd name="connsiteX18" fmla="*/ 392598 w 554966"/>
                <a:gd name="connsiteY18" fmla="*/ 460124 h 736846"/>
                <a:gd name="connsiteX19" fmla="*/ 389760 w 554966"/>
                <a:gd name="connsiteY19" fmla="*/ 652886 h 736846"/>
                <a:gd name="connsiteX20" fmla="*/ 303299 w 554966"/>
                <a:gd name="connsiteY20" fmla="*/ 736837 h 736846"/>
                <a:gd name="connsiteX21" fmla="*/ 219348 w 554966"/>
                <a:gd name="connsiteY21" fmla="*/ 650377 h 736846"/>
                <a:gd name="connsiteX22" fmla="*/ 222209 w 554966"/>
                <a:gd name="connsiteY22" fmla="*/ 456109 h 736846"/>
                <a:gd name="connsiteX23" fmla="*/ 185750 w 554966"/>
                <a:gd name="connsiteY23" fmla="*/ 448748 h 736846"/>
                <a:gd name="connsiteX24" fmla="*/ 130571 w 554966"/>
                <a:gd name="connsiteY24" fmla="*/ 411545 h 736846"/>
                <a:gd name="connsiteX25" fmla="*/ 107830 w 554966"/>
                <a:gd name="connsiteY25" fmla="*/ 377816 h 736846"/>
                <a:gd name="connsiteX26" fmla="*/ 103365 w 554966"/>
                <a:gd name="connsiteY26" fmla="*/ 376947 h 736846"/>
                <a:gd name="connsiteX27" fmla="*/ 82513 w 554966"/>
                <a:gd name="connsiteY27" fmla="*/ 363100 h 736846"/>
                <a:gd name="connsiteX28" fmla="*/ 31898 w 554966"/>
                <a:gd name="connsiteY28" fmla="*/ 312486 h 736846"/>
                <a:gd name="connsiteX29" fmla="*/ 27110 w 554966"/>
                <a:gd name="connsiteY29" fmla="*/ 305275 h 736846"/>
                <a:gd name="connsiteX30" fmla="*/ 18462 w 554966"/>
                <a:gd name="connsiteY30" fmla="*/ 299533 h 736846"/>
                <a:gd name="connsiteX31" fmla="*/ 18462 w 554966"/>
                <a:gd name="connsiteY31" fmla="*/ 210387 h 736846"/>
                <a:gd name="connsiteX32" fmla="*/ 69076 w 554966"/>
                <a:gd name="connsiteY32" fmla="*/ 159773 h 736846"/>
                <a:gd name="connsiteX33" fmla="*/ 76724 w 554966"/>
                <a:gd name="connsiteY33" fmla="*/ 154695 h 736846"/>
                <a:gd name="connsiteX34" fmla="*/ 76724 w 554966"/>
                <a:gd name="connsiteY34" fmla="*/ 66511 h 736846"/>
                <a:gd name="connsiteX35" fmla="*/ 117346 w 554966"/>
                <a:gd name="connsiteY35" fmla="*/ 5227 h 736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54966" h="736846">
                  <a:moveTo>
                    <a:pt x="117346" y="5227"/>
                  </a:moveTo>
                  <a:cubicBezTo>
                    <a:pt x="125303" y="1862"/>
                    <a:pt x="134051" y="1"/>
                    <a:pt x="143234" y="1"/>
                  </a:cubicBezTo>
                  <a:cubicBezTo>
                    <a:pt x="170784" y="0"/>
                    <a:pt x="194422" y="16750"/>
                    <a:pt x="204519" y="40622"/>
                  </a:cubicBezTo>
                  <a:lnTo>
                    <a:pt x="205166" y="43827"/>
                  </a:lnTo>
                  <a:lnTo>
                    <a:pt x="205813" y="40623"/>
                  </a:lnTo>
                  <a:cubicBezTo>
                    <a:pt x="215910" y="16750"/>
                    <a:pt x="239548" y="0"/>
                    <a:pt x="267098" y="0"/>
                  </a:cubicBezTo>
                  <a:cubicBezTo>
                    <a:pt x="294646" y="0"/>
                    <a:pt x="318285" y="16750"/>
                    <a:pt x="328381" y="40623"/>
                  </a:cubicBezTo>
                  <a:lnTo>
                    <a:pt x="329029" y="43827"/>
                  </a:lnTo>
                  <a:lnTo>
                    <a:pt x="329677" y="40622"/>
                  </a:lnTo>
                  <a:cubicBezTo>
                    <a:pt x="339772" y="16750"/>
                    <a:pt x="363410" y="1"/>
                    <a:pt x="390961" y="0"/>
                  </a:cubicBezTo>
                  <a:cubicBezTo>
                    <a:pt x="418509" y="0"/>
                    <a:pt x="442148" y="16750"/>
                    <a:pt x="452245" y="40622"/>
                  </a:cubicBezTo>
                  <a:lnTo>
                    <a:pt x="454687" y="52717"/>
                  </a:lnTo>
                  <a:lnTo>
                    <a:pt x="463107" y="40228"/>
                  </a:lnTo>
                  <a:cubicBezTo>
                    <a:pt x="472845" y="30489"/>
                    <a:pt x="486297" y="24467"/>
                    <a:pt x="501156" y="24467"/>
                  </a:cubicBezTo>
                  <a:cubicBezTo>
                    <a:pt x="530876" y="24467"/>
                    <a:pt x="554967" y="48558"/>
                    <a:pt x="554966" y="78276"/>
                  </a:cubicBezTo>
                  <a:cubicBezTo>
                    <a:pt x="554967" y="136846"/>
                    <a:pt x="554966" y="195416"/>
                    <a:pt x="554966" y="253984"/>
                  </a:cubicBezTo>
                  <a:lnTo>
                    <a:pt x="554966" y="288796"/>
                  </a:lnTo>
                  <a:cubicBezTo>
                    <a:pt x="554966" y="360702"/>
                    <a:pt x="511248" y="422396"/>
                    <a:pt x="448942" y="448749"/>
                  </a:cubicBezTo>
                  <a:lnTo>
                    <a:pt x="392598" y="460124"/>
                  </a:lnTo>
                  <a:lnTo>
                    <a:pt x="389760" y="652886"/>
                  </a:lnTo>
                  <a:cubicBezTo>
                    <a:pt x="389067" y="699944"/>
                    <a:pt x="350357" y="737530"/>
                    <a:pt x="303299" y="736837"/>
                  </a:cubicBezTo>
                  <a:cubicBezTo>
                    <a:pt x="256242" y="736144"/>
                    <a:pt x="218655" y="697435"/>
                    <a:pt x="219348" y="650377"/>
                  </a:cubicBezTo>
                  <a:lnTo>
                    <a:pt x="222209" y="456109"/>
                  </a:lnTo>
                  <a:lnTo>
                    <a:pt x="185750" y="448748"/>
                  </a:lnTo>
                  <a:cubicBezTo>
                    <a:pt x="164982" y="439964"/>
                    <a:pt x="146278" y="427253"/>
                    <a:pt x="130571" y="411545"/>
                  </a:cubicBezTo>
                  <a:lnTo>
                    <a:pt x="107830" y="377816"/>
                  </a:lnTo>
                  <a:lnTo>
                    <a:pt x="103365" y="376947"/>
                  </a:lnTo>
                  <a:cubicBezTo>
                    <a:pt x="95777" y="373870"/>
                    <a:pt x="88666" y="369254"/>
                    <a:pt x="82513" y="363100"/>
                  </a:cubicBezTo>
                  <a:lnTo>
                    <a:pt x="31898" y="312486"/>
                  </a:lnTo>
                  <a:lnTo>
                    <a:pt x="27110" y="305275"/>
                  </a:lnTo>
                  <a:lnTo>
                    <a:pt x="18462" y="299533"/>
                  </a:lnTo>
                  <a:cubicBezTo>
                    <a:pt x="-6155" y="274915"/>
                    <a:pt x="-6155" y="235004"/>
                    <a:pt x="18462" y="210387"/>
                  </a:cubicBezTo>
                  <a:lnTo>
                    <a:pt x="69076" y="159773"/>
                  </a:lnTo>
                  <a:lnTo>
                    <a:pt x="76724" y="154695"/>
                  </a:lnTo>
                  <a:lnTo>
                    <a:pt x="76724" y="66511"/>
                  </a:lnTo>
                  <a:cubicBezTo>
                    <a:pt x="76724" y="38961"/>
                    <a:pt x="93474" y="15324"/>
                    <a:pt x="117346" y="5227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858" name="グループ化 857">
              <a:extLst>
                <a:ext uri="{FF2B5EF4-FFF2-40B4-BE49-F238E27FC236}">
                  <a16:creationId xmlns:a16="http://schemas.microsoft.com/office/drawing/2014/main" id="{F5C29147-0496-B5EF-E77A-832F4E78E917}"/>
                </a:ext>
              </a:extLst>
            </p:cNvPr>
            <p:cNvGrpSpPr/>
            <p:nvPr/>
          </p:nvGrpSpPr>
          <p:grpSpPr>
            <a:xfrm>
              <a:off x="817979" y="3385404"/>
              <a:ext cx="811767" cy="826370"/>
              <a:chOff x="3095353" y="3385404"/>
              <a:chExt cx="811767" cy="826370"/>
            </a:xfrm>
          </p:grpSpPr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365B67EA-4778-5DA2-4C6F-5665F89886D1}"/>
                  </a:ext>
                </a:extLst>
              </p:cNvPr>
              <p:cNvSpPr/>
              <p:nvPr/>
            </p:nvSpPr>
            <p:spPr bwMode="auto">
              <a:xfrm>
                <a:off x="3095353" y="3462892"/>
                <a:ext cx="811767" cy="748882"/>
              </a:xfrm>
              <a:custGeom>
                <a:avLst/>
                <a:gdLst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863805 h 915529"/>
                  <a:gd name="connsiteX9" fmla="*/ 0 w 811767"/>
                  <a:gd name="connsiteY9" fmla="*/ 257582 h 915529"/>
                  <a:gd name="connsiteX10" fmla="*/ 257582 w 811767"/>
                  <a:gd name="connsiteY10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257582 h 915529"/>
                  <a:gd name="connsiteX9" fmla="*/ 257582 w 811767"/>
                  <a:gd name="connsiteY9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0 w 811767"/>
                  <a:gd name="connsiteY7" fmla="*/ 257582 h 915529"/>
                  <a:gd name="connsiteX8" fmla="*/ 257582 w 811767"/>
                  <a:gd name="connsiteY8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915529 h 915529"/>
                  <a:gd name="connsiteX5" fmla="*/ 73308 w 811767"/>
                  <a:gd name="connsiteY5" fmla="*/ 915529 h 915529"/>
                  <a:gd name="connsiteX6" fmla="*/ 0 w 811767"/>
                  <a:gd name="connsiteY6" fmla="*/ 257582 h 915529"/>
                  <a:gd name="connsiteX7" fmla="*/ 257582 w 811767"/>
                  <a:gd name="connsiteY7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738460 w 811767"/>
                  <a:gd name="connsiteY3" fmla="*/ 915529 h 915529"/>
                  <a:gd name="connsiteX4" fmla="*/ 73308 w 811767"/>
                  <a:gd name="connsiteY4" fmla="*/ 915529 h 915529"/>
                  <a:gd name="connsiteX5" fmla="*/ 0 w 811767"/>
                  <a:gd name="connsiteY5" fmla="*/ 257582 h 915529"/>
                  <a:gd name="connsiteX6" fmla="*/ 257582 w 811767"/>
                  <a:gd name="connsiteY6" fmla="*/ 0 h 915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1767" h="915529">
                    <a:moveTo>
                      <a:pt x="257582" y="0"/>
                    </a:moveTo>
                    <a:lnTo>
                      <a:pt x="554185" y="0"/>
                    </a:lnTo>
                    <a:cubicBezTo>
                      <a:pt x="696444" y="0"/>
                      <a:pt x="811767" y="115323"/>
                      <a:pt x="811767" y="257582"/>
                    </a:cubicBezTo>
                    <a:lnTo>
                      <a:pt x="738460" y="915529"/>
                    </a:lnTo>
                    <a:lnTo>
                      <a:pt x="73308" y="915529"/>
                    </a:lnTo>
                    <a:lnTo>
                      <a:pt x="0" y="257582"/>
                    </a:lnTo>
                    <a:cubicBezTo>
                      <a:pt x="0" y="115323"/>
                      <a:pt x="115323" y="0"/>
                      <a:pt x="2575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864" name="グループ化 863">
                <a:extLst>
                  <a:ext uri="{FF2B5EF4-FFF2-40B4-BE49-F238E27FC236}">
                    <a16:creationId xmlns:a16="http://schemas.microsoft.com/office/drawing/2014/main" id="{69F90C8C-A3CA-2B4A-60B2-D286A336831D}"/>
                  </a:ext>
                </a:extLst>
              </p:cNvPr>
              <p:cNvGrpSpPr/>
              <p:nvPr/>
            </p:nvGrpSpPr>
            <p:grpSpPr>
              <a:xfrm flipH="1">
                <a:off x="3347680" y="3385404"/>
                <a:ext cx="288500" cy="748023"/>
                <a:chOff x="3359371" y="3385404"/>
                <a:chExt cx="288500" cy="748023"/>
              </a:xfrm>
            </p:grpSpPr>
            <p:sp>
              <p:nvSpPr>
                <p:cNvPr id="865" name="フリーフォーム: 図形 864">
                  <a:extLst>
                    <a:ext uri="{FF2B5EF4-FFF2-40B4-BE49-F238E27FC236}">
                      <a16:creationId xmlns:a16="http://schemas.microsoft.com/office/drawing/2014/main" id="{6195040F-9931-3B8E-CC10-F4E0D79B4C4A}"/>
                    </a:ext>
                  </a:extLst>
                </p:cNvPr>
                <p:cNvSpPr/>
                <p:nvPr/>
              </p:nvSpPr>
              <p:spPr>
                <a:xfrm rot="1230908" flipH="1">
                  <a:off x="3482913" y="3392481"/>
                  <a:ext cx="164958" cy="524830"/>
                </a:xfrm>
                <a:custGeom>
                  <a:avLst/>
                  <a:gdLst>
                    <a:gd name="connsiteX0" fmla="*/ 164958 w 164958"/>
                    <a:gd name="connsiteY0" fmla="*/ 0 h 524830"/>
                    <a:gd name="connsiteX1" fmla="*/ 0 w 164958"/>
                    <a:gd name="connsiteY1" fmla="*/ 36987 h 524830"/>
                    <a:gd name="connsiteX2" fmla="*/ 0 w 164958"/>
                    <a:gd name="connsiteY2" fmla="*/ 524830 h 524830"/>
                    <a:gd name="connsiteX3" fmla="*/ 160097 w 164958"/>
                    <a:gd name="connsiteY3" fmla="*/ 335380 h 52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4958" h="524830">
                      <a:moveTo>
                        <a:pt x="164958" y="0"/>
                      </a:moveTo>
                      <a:lnTo>
                        <a:pt x="0" y="36987"/>
                      </a:lnTo>
                      <a:lnTo>
                        <a:pt x="0" y="524830"/>
                      </a:lnTo>
                      <a:lnTo>
                        <a:pt x="160097" y="33538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6" name="正方形/長方形 100">
                  <a:extLst>
                    <a:ext uri="{FF2B5EF4-FFF2-40B4-BE49-F238E27FC236}">
                      <a16:creationId xmlns:a16="http://schemas.microsoft.com/office/drawing/2014/main" id="{1E7CB10B-E301-651C-F686-12803CACE8B5}"/>
                    </a:ext>
                  </a:extLst>
                </p:cNvPr>
                <p:cNvSpPr/>
                <p:nvPr/>
              </p:nvSpPr>
              <p:spPr>
                <a:xfrm rot="20369092">
                  <a:off x="3359371" y="3385404"/>
                  <a:ext cx="164958" cy="748023"/>
                </a:xfrm>
                <a:custGeom>
                  <a:avLst/>
                  <a:gdLst>
                    <a:gd name="connsiteX0" fmla="*/ 0 w 140176"/>
                    <a:gd name="connsiteY0" fmla="*/ 0 h 707452"/>
                    <a:gd name="connsiteX1" fmla="*/ 140176 w 140176"/>
                    <a:gd name="connsiteY1" fmla="*/ 0 h 707452"/>
                    <a:gd name="connsiteX2" fmla="*/ 140176 w 140176"/>
                    <a:gd name="connsiteY2" fmla="*/ 707452 h 707452"/>
                    <a:gd name="connsiteX3" fmla="*/ 0 w 140176"/>
                    <a:gd name="connsiteY3" fmla="*/ 707452 h 707452"/>
                    <a:gd name="connsiteX4" fmla="*/ 0 w 140176"/>
                    <a:gd name="connsiteY4" fmla="*/ 0 h 707452"/>
                    <a:gd name="connsiteX0" fmla="*/ 0 w 146339"/>
                    <a:gd name="connsiteY0" fmla="*/ 23000 h 730452"/>
                    <a:gd name="connsiteX1" fmla="*/ 146339 w 146339"/>
                    <a:gd name="connsiteY1" fmla="*/ 0 h 730452"/>
                    <a:gd name="connsiteX2" fmla="*/ 140176 w 146339"/>
                    <a:gd name="connsiteY2" fmla="*/ 730452 h 730452"/>
                    <a:gd name="connsiteX3" fmla="*/ 0 w 146339"/>
                    <a:gd name="connsiteY3" fmla="*/ 730452 h 730452"/>
                    <a:gd name="connsiteX4" fmla="*/ 0 w 146339"/>
                    <a:gd name="connsiteY4" fmla="*/ 23000 h 730452"/>
                    <a:gd name="connsiteX0" fmla="*/ 0 w 150037"/>
                    <a:gd name="connsiteY0" fmla="*/ 36801 h 744253"/>
                    <a:gd name="connsiteX1" fmla="*/ 150037 w 150037"/>
                    <a:gd name="connsiteY1" fmla="*/ 0 h 744253"/>
                    <a:gd name="connsiteX2" fmla="*/ 140176 w 150037"/>
                    <a:gd name="connsiteY2" fmla="*/ 744253 h 744253"/>
                    <a:gd name="connsiteX3" fmla="*/ 0 w 150037"/>
                    <a:gd name="connsiteY3" fmla="*/ 744253 h 744253"/>
                    <a:gd name="connsiteX4" fmla="*/ 0 w 150037"/>
                    <a:gd name="connsiteY4" fmla="*/ 36801 h 744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37" h="744253">
                      <a:moveTo>
                        <a:pt x="0" y="36801"/>
                      </a:moveTo>
                      <a:lnTo>
                        <a:pt x="150037" y="0"/>
                      </a:lnTo>
                      <a:cubicBezTo>
                        <a:pt x="147983" y="243484"/>
                        <a:pt x="142230" y="500769"/>
                        <a:pt x="140176" y="744253"/>
                      </a:cubicBezTo>
                      <a:lnTo>
                        <a:pt x="0" y="744253"/>
                      </a:lnTo>
                      <a:lnTo>
                        <a:pt x="0" y="3680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859" name="グループ化 858">
              <a:extLst>
                <a:ext uri="{FF2B5EF4-FFF2-40B4-BE49-F238E27FC236}">
                  <a16:creationId xmlns:a16="http://schemas.microsoft.com/office/drawing/2014/main" id="{A4BCB03B-3C53-BC35-5C0D-349CD368F965}"/>
                </a:ext>
              </a:extLst>
            </p:cNvPr>
            <p:cNvGrpSpPr/>
            <p:nvPr/>
          </p:nvGrpSpPr>
          <p:grpSpPr>
            <a:xfrm>
              <a:off x="667448" y="4082411"/>
              <a:ext cx="1112828" cy="1037627"/>
              <a:chOff x="2944822" y="4082411"/>
              <a:chExt cx="1112828" cy="1037627"/>
            </a:xfrm>
          </p:grpSpPr>
          <p:sp>
            <p:nvSpPr>
              <p:cNvPr id="861" name="台形 860">
                <a:extLst>
                  <a:ext uri="{FF2B5EF4-FFF2-40B4-BE49-F238E27FC236}">
                    <a16:creationId xmlns:a16="http://schemas.microsoft.com/office/drawing/2014/main" id="{1B37ABA2-A240-225F-F2D0-AF037E700A0B}"/>
                  </a:ext>
                </a:extLst>
              </p:cNvPr>
              <p:cNvSpPr/>
              <p:nvPr/>
            </p:nvSpPr>
            <p:spPr bwMode="auto">
              <a:xfrm rot="10800000" flipV="1">
                <a:off x="2944822" y="4231312"/>
                <a:ext cx="1112828" cy="888726"/>
              </a:xfrm>
              <a:prstGeom prst="trapezoid">
                <a:avLst>
                  <a:gd name="adj" fmla="val 23007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62" name="正方形/長方形 861">
                <a:extLst>
                  <a:ext uri="{FF2B5EF4-FFF2-40B4-BE49-F238E27FC236}">
                    <a16:creationId xmlns:a16="http://schemas.microsoft.com/office/drawing/2014/main" id="{BEC7256A-30F0-6670-BDDF-E9760E6E4608}"/>
                  </a:ext>
                </a:extLst>
              </p:cNvPr>
              <p:cNvSpPr/>
              <p:nvPr/>
            </p:nvSpPr>
            <p:spPr>
              <a:xfrm>
                <a:off x="3144306" y="4082411"/>
                <a:ext cx="713857" cy="148901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60" name="月 859">
              <a:extLst>
                <a:ext uri="{FF2B5EF4-FFF2-40B4-BE49-F238E27FC236}">
                  <a16:creationId xmlns:a16="http://schemas.microsoft.com/office/drawing/2014/main" id="{85C7F3A3-CB8D-753A-199B-F771623D93E2}"/>
                </a:ext>
              </a:extLst>
            </p:cNvPr>
            <p:cNvSpPr/>
            <p:nvPr/>
          </p:nvSpPr>
          <p:spPr>
            <a:xfrm rot="17100000">
              <a:off x="428513" y="3971883"/>
              <a:ext cx="228433" cy="369579"/>
            </a:xfrm>
            <a:prstGeom prst="moon">
              <a:avLst>
                <a:gd name="adj" fmla="val 34574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86" name="グループ化 885">
            <a:extLst>
              <a:ext uri="{FF2B5EF4-FFF2-40B4-BE49-F238E27FC236}">
                <a16:creationId xmlns:a16="http://schemas.microsoft.com/office/drawing/2014/main" id="{059F5F66-43D7-B94B-568D-5D4C851FED8C}"/>
              </a:ext>
            </a:extLst>
          </p:cNvPr>
          <p:cNvGrpSpPr/>
          <p:nvPr/>
        </p:nvGrpSpPr>
        <p:grpSpPr>
          <a:xfrm>
            <a:off x="781115" y="3810709"/>
            <a:ext cx="2295948" cy="2622256"/>
            <a:chOff x="4017828" y="1120140"/>
            <a:chExt cx="3892817" cy="4446079"/>
          </a:xfrm>
        </p:grpSpPr>
        <p:grpSp>
          <p:nvGrpSpPr>
            <p:cNvPr id="887" name="グループ化 886">
              <a:extLst>
                <a:ext uri="{FF2B5EF4-FFF2-40B4-BE49-F238E27FC236}">
                  <a16:creationId xmlns:a16="http://schemas.microsoft.com/office/drawing/2014/main" id="{211BD48F-F749-6800-AB16-B46601778B5F}"/>
                </a:ext>
              </a:extLst>
            </p:cNvPr>
            <p:cNvGrpSpPr/>
            <p:nvPr/>
          </p:nvGrpSpPr>
          <p:grpSpPr>
            <a:xfrm>
              <a:off x="5587005" y="5104548"/>
              <a:ext cx="359420" cy="461671"/>
              <a:chOff x="5568222" y="5104548"/>
              <a:chExt cx="359420" cy="461671"/>
            </a:xfrm>
          </p:grpSpPr>
          <p:sp>
            <p:nvSpPr>
              <p:cNvPr id="944" name="フリーフォーム: 図形 943">
                <a:extLst>
                  <a:ext uri="{FF2B5EF4-FFF2-40B4-BE49-F238E27FC236}">
                    <a16:creationId xmlns:a16="http://schemas.microsoft.com/office/drawing/2014/main" id="{8AAAAF73-980F-0CE1-03B3-159A7B7B63EE}"/>
                  </a:ext>
                </a:extLst>
              </p:cNvPr>
              <p:cNvSpPr/>
              <p:nvPr/>
            </p:nvSpPr>
            <p:spPr bwMode="auto">
              <a:xfrm rot="114499">
                <a:off x="5611345" y="5104548"/>
                <a:ext cx="301232" cy="434147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  <a:gd name="connsiteX0" fmla="*/ 267288 w 434050"/>
                  <a:gd name="connsiteY0" fmla="*/ 0 h 432165"/>
                  <a:gd name="connsiteX1" fmla="*/ 213491 w 434050"/>
                  <a:gd name="connsiteY1" fmla="*/ 27264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  <a:gd name="connsiteX0" fmla="*/ 197050 w 434050"/>
                  <a:gd name="connsiteY0" fmla="*/ 6424 h 432164"/>
                  <a:gd name="connsiteX1" fmla="*/ 213491 w 434050"/>
                  <a:gd name="connsiteY1" fmla="*/ 272641 h 432164"/>
                  <a:gd name="connsiteX2" fmla="*/ 82301 w 434050"/>
                  <a:gd name="connsiteY2" fmla="*/ 273751 h 432164"/>
                  <a:gd name="connsiteX3" fmla="*/ 0 w 434050"/>
                  <a:gd name="connsiteY3" fmla="*/ 352957 h 432164"/>
                  <a:gd name="connsiteX4" fmla="*/ 0 w 434050"/>
                  <a:gd name="connsiteY4" fmla="*/ 404923 h 432164"/>
                  <a:gd name="connsiteX5" fmla="*/ 28305 w 434050"/>
                  <a:gd name="connsiteY5" fmla="*/ 432164 h 432164"/>
                  <a:gd name="connsiteX6" fmla="*/ 385934 w 434050"/>
                  <a:gd name="connsiteY6" fmla="*/ 432164 h 432164"/>
                  <a:gd name="connsiteX7" fmla="*/ 405745 w 434050"/>
                  <a:gd name="connsiteY7" fmla="*/ 432164 h 432164"/>
                  <a:gd name="connsiteX8" fmla="*/ 434050 w 434050"/>
                  <a:gd name="connsiteY8" fmla="*/ 404923 h 432164"/>
                  <a:gd name="connsiteX9" fmla="*/ 425865 w 434050"/>
                  <a:gd name="connsiteY9" fmla="*/ 273751 h 432164"/>
                  <a:gd name="connsiteX10" fmla="*/ 425865 w 434050"/>
                  <a:gd name="connsiteY10" fmla="*/ 0 h 432164"/>
                  <a:gd name="connsiteX11" fmla="*/ 197050 w 434050"/>
                  <a:gd name="connsiteY11" fmla="*/ 6424 h 432164"/>
                  <a:gd name="connsiteX0" fmla="*/ 197050 w 434050"/>
                  <a:gd name="connsiteY0" fmla="*/ 8407 h 434147"/>
                  <a:gd name="connsiteX1" fmla="*/ 213491 w 434050"/>
                  <a:gd name="connsiteY1" fmla="*/ 274624 h 434147"/>
                  <a:gd name="connsiteX2" fmla="*/ 82301 w 434050"/>
                  <a:gd name="connsiteY2" fmla="*/ 275734 h 434147"/>
                  <a:gd name="connsiteX3" fmla="*/ 0 w 434050"/>
                  <a:gd name="connsiteY3" fmla="*/ 354940 h 434147"/>
                  <a:gd name="connsiteX4" fmla="*/ 0 w 434050"/>
                  <a:gd name="connsiteY4" fmla="*/ 406906 h 434147"/>
                  <a:gd name="connsiteX5" fmla="*/ 28305 w 434050"/>
                  <a:gd name="connsiteY5" fmla="*/ 434147 h 434147"/>
                  <a:gd name="connsiteX6" fmla="*/ 385934 w 434050"/>
                  <a:gd name="connsiteY6" fmla="*/ 434147 h 434147"/>
                  <a:gd name="connsiteX7" fmla="*/ 405745 w 434050"/>
                  <a:gd name="connsiteY7" fmla="*/ 434147 h 434147"/>
                  <a:gd name="connsiteX8" fmla="*/ 434050 w 434050"/>
                  <a:gd name="connsiteY8" fmla="*/ 406906 h 434147"/>
                  <a:gd name="connsiteX9" fmla="*/ 425865 w 434050"/>
                  <a:gd name="connsiteY9" fmla="*/ 275734 h 434147"/>
                  <a:gd name="connsiteX10" fmla="*/ 408976 w 434050"/>
                  <a:gd name="connsiteY10" fmla="*/ 0 h 434147"/>
                  <a:gd name="connsiteX11" fmla="*/ 197050 w 434050"/>
                  <a:gd name="connsiteY11" fmla="*/ 8407 h 434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434147">
                    <a:moveTo>
                      <a:pt x="197050" y="8407"/>
                    </a:moveTo>
                    <a:lnTo>
                      <a:pt x="213491" y="274624"/>
                    </a:lnTo>
                    <a:lnTo>
                      <a:pt x="82301" y="275734"/>
                    </a:lnTo>
                    <a:cubicBezTo>
                      <a:pt x="36848" y="275734"/>
                      <a:pt x="0" y="311196"/>
                      <a:pt x="0" y="354940"/>
                    </a:cubicBezTo>
                    <a:lnTo>
                      <a:pt x="0" y="406906"/>
                    </a:lnTo>
                    <a:cubicBezTo>
                      <a:pt x="0" y="421952"/>
                      <a:pt x="12672" y="434147"/>
                      <a:pt x="28305" y="434147"/>
                    </a:cubicBezTo>
                    <a:lnTo>
                      <a:pt x="385934" y="434147"/>
                    </a:lnTo>
                    <a:lnTo>
                      <a:pt x="405745" y="434147"/>
                    </a:lnTo>
                    <a:cubicBezTo>
                      <a:pt x="421378" y="434147"/>
                      <a:pt x="434050" y="421952"/>
                      <a:pt x="434050" y="406906"/>
                    </a:cubicBezTo>
                    <a:lnTo>
                      <a:pt x="425865" y="275734"/>
                    </a:lnTo>
                    <a:lnTo>
                      <a:pt x="408976" y="0"/>
                    </a:lnTo>
                    <a:lnTo>
                      <a:pt x="197050" y="840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45" name="フリーフォーム: 図形 944">
                <a:extLst>
                  <a:ext uri="{FF2B5EF4-FFF2-40B4-BE49-F238E27FC236}">
                    <a16:creationId xmlns:a16="http://schemas.microsoft.com/office/drawing/2014/main" id="{2E970F39-E567-1DCE-A547-E4E59ED9B933}"/>
                  </a:ext>
                </a:extLst>
              </p:cNvPr>
              <p:cNvSpPr/>
              <p:nvPr/>
            </p:nvSpPr>
            <p:spPr>
              <a:xfrm rot="7766994">
                <a:off x="5736798" y="5362742"/>
                <a:ext cx="45719" cy="165731"/>
              </a:xfrm>
              <a:custGeom>
                <a:avLst/>
                <a:gdLst>
                  <a:gd name="connsiteX0" fmla="*/ 20235 w 38395"/>
                  <a:gd name="connsiteY0" fmla="*/ 0 h 158668"/>
                  <a:gd name="connsiteX1" fmla="*/ 38395 w 38395"/>
                  <a:gd name="connsiteY1" fmla="*/ 0 h 158668"/>
                  <a:gd name="connsiteX2" fmla="*/ 28893 w 38395"/>
                  <a:gd name="connsiteY2" fmla="*/ 25582 h 158668"/>
                  <a:gd name="connsiteX3" fmla="*/ 22859 w 38395"/>
                  <a:gd name="connsiteY3" fmla="*/ 83009 h 158668"/>
                  <a:gd name="connsiteX4" fmla="*/ 28893 w 38395"/>
                  <a:gd name="connsiteY4" fmla="*/ 140436 h 158668"/>
                  <a:gd name="connsiteX5" fmla="*/ 35665 w 38395"/>
                  <a:gd name="connsiteY5" fmla="*/ 158668 h 158668"/>
                  <a:gd name="connsiteX6" fmla="*/ 15383 w 38395"/>
                  <a:gd name="connsiteY6" fmla="*/ 158668 h 158668"/>
                  <a:gd name="connsiteX7" fmla="*/ 13391 w 38395"/>
                  <a:gd name="connsiteY7" fmla="*/ 155650 h 158668"/>
                  <a:gd name="connsiteX8" fmla="*/ 0 w 38395"/>
                  <a:gd name="connsiteY8" fmla="*/ 83009 h 158668"/>
                  <a:gd name="connsiteX9" fmla="*/ 13391 w 38395"/>
                  <a:gd name="connsiteY9" fmla="*/ 10369 h 158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395" h="158668">
                    <a:moveTo>
                      <a:pt x="20235" y="0"/>
                    </a:moveTo>
                    <a:lnTo>
                      <a:pt x="38395" y="0"/>
                    </a:lnTo>
                    <a:lnTo>
                      <a:pt x="28893" y="25582"/>
                    </a:lnTo>
                    <a:cubicBezTo>
                      <a:pt x="24977" y="43181"/>
                      <a:pt x="22859" y="62800"/>
                      <a:pt x="22859" y="83009"/>
                    </a:cubicBezTo>
                    <a:cubicBezTo>
                      <a:pt x="22859" y="103218"/>
                      <a:pt x="24977" y="122838"/>
                      <a:pt x="28893" y="140436"/>
                    </a:cubicBezTo>
                    <a:lnTo>
                      <a:pt x="35665" y="158668"/>
                    </a:lnTo>
                    <a:lnTo>
                      <a:pt x="15383" y="158668"/>
                    </a:lnTo>
                    <a:lnTo>
                      <a:pt x="13391" y="155650"/>
                    </a:lnTo>
                    <a:cubicBezTo>
                      <a:pt x="5118" y="137060"/>
                      <a:pt x="0" y="111377"/>
                      <a:pt x="0" y="83009"/>
                    </a:cubicBezTo>
                    <a:cubicBezTo>
                      <a:pt x="0" y="54641"/>
                      <a:pt x="5118" y="28959"/>
                      <a:pt x="13391" y="103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6" name="フリーフォーム: 図形 945">
                <a:extLst>
                  <a:ext uri="{FF2B5EF4-FFF2-40B4-BE49-F238E27FC236}">
                    <a16:creationId xmlns:a16="http://schemas.microsoft.com/office/drawing/2014/main" id="{B308F4CF-97BB-2656-C5B1-BD4910CC1C72}"/>
                  </a:ext>
                </a:extLst>
              </p:cNvPr>
              <p:cNvSpPr/>
              <p:nvPr/>
            </p:nvSpPr>
            <p:spPr bwMode="auto">
              <a:xfrm rot="114499">
                <a:off x="5568222" y="5508609"/>
                <a:ext cx="359420" cy="5761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47" name="フリーフォーム: 図形 946">
                <a:extLst>
                  <a:ext uri="{FF2B5EF4-FFF2-40B4-BE49-F238E27FC236}">
                    <a16:creationId xmlns:a16="http://schemas.microsoft.com/office/drawing/2014/main" id="{72BAC8C3-86B3-6F6D-1706-BE468273C0E0}"/>
                  </a:ext>
                </a:extLst>
              </p:cNvPr>
              <p:cNvSpPr/>
              <p:nvPr/>
            </p:nvSpPr>
            <p:spPr>
              <a:xfrm rot="3600000">
                <a:off x="5599144" y="5363741"/>
                <a:ext cx="55490" cy="80696"/>
              </a:xfrm>
              <a:custGeom>
                <a:avLst/>
                <a:gdLst>
                  <a:gd name="connsiteX0" fmla="*/ 20235 w 38395"/>
                  <a:gd name="connsiteY0" fmla="*/ 0 h 158668"/>
                  <a:gd name="connsiteX1" fmla="*/ 38395 w 38395"/>
                  <a:gd name="connsiteY1" fmla="*/ 0 h 158668"/>
                  <a:gd name="connsiteX2" fmla="*/ 28893 w 38395"/>
                  <a:gd name="connsiteY2" fmla="*/ 25582 h 158668"/>
                  <a:gd name="connsiteX3" fmla="*/ 22859 w 38395"/>
                  <a:gd name="connsiteY3" fmla="*/ 83009 h 158668"/>
                  <a:gd name="connsiteX4" fmla="*/ 28893 w 38395"/>
                  <a:gd name="connsiteY4" fmla="*/ 140436 h 158668"/>
                  <a:gd name="connsiteX5" fmla="*/ 35665 w 38395"/>
                  <a:gd name="connsiteY5" fmla="*/ 158668 h 158668"/>
                  <a:gd name="connsiteX6" fmla="*/ 15383 w 38395"/>
                  <a:gd name="connsiteY6" fmla="*/ 158668 h 158668"/>
                  <a:gd name="connsiteX7" fmla="*/ 13391 w 38395"/>
                  <a:gd name="connsiteY7" fmla="*/ 155650 h 158668"/>
                  <a:gd name="connsiteX8" fmla="*/ 0 w 38395"/>
                  <a:gd name="connsiteY8" fmla="*/ 83009 h 158668"/>
                  <a:gd name="connsiteX9" fmla="*/ 13391 w 38395"/>
                  <a:gd name="connsiteY9" fmla="*/ 10369 h 158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395" h="158668">
                    <a:moveTo>
                      <a:pt x="20235" y="0"/>
                    </a:moveTo>
                    <a:lnTo>
                      <a:pt x="38395" y="0"/>
                    </a:lnTo>
                    <a:lnTo>
                      <a:pt x="28893" y="25582"/>
                    </a:lnTo>
                    <a:cubicBezTo>
                      <a:pt x="24977" y="43181"/>
                      <a:pt x="22859" y="62800"/>
                      <a:pt x="22859" y="83009"/>
                    </a:cubicBezTo>
                    <a:cubicBezTo>
                      <a:pt x="22859" y="103218"/>
                      <a:pt x="24977" y="122838"/>
                      <a:pt x="28893" y="140436"/>
                    </a:cubicBezTo>
                    <a:lnTo>
                      <a:pt x="35665" y="158668"/>
                    </a:lnTo>
                    <a:lnTo>
                      <a:pt x="15383" y="158668"/>
                    </a:lnTo>
                    <a:lnTo>
                      <a:pt x="13391" y="155650"/>
                    </a:lnTo>
                    <a:cubicBezTo>
                      <a:pt x="5118" y="137060"/>
                      <a:pt x="0" y="111377"/>
                      <a:pt x="0" y="83009"/>
                    </a:cubicBezTo>
                    <a:cubicBezTo>
                      <a:pt x="0" y="54641"/>
                      <a:pt x="5118" y="28959"/>
                      <a:pt x="13391" y="103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88" name="グループ化 887">
              <a:extLst>
                <a:ext uri="{FF2B5EF4-FFF2-40B4-BE49-F238E27FC236}">
                  <a16:creationId xmlns:a16="http://schemas.microsoft.com/office/drawing/2014/main" id="{519C0185-6A50-FE49-9B77-32D350E476FA}"/>
                </a:ext>
              </a:extLst>
            </p:cNvPr>
            <p:cNvGrpSpPr/>
            <p:nvPr/>
          </p:nvGrpSpPr>
          <p:grpSpPr>
            <a:xfrm flipH="1">
              <a:off x="5977848" y="5104548"/>
              <a:ext cx="359420" cy="461671"/>
              <a:chOff x="5568222" y="5104548"/>
              <a:chExt cx="359420" cy="461671"/>
            </a:xfrm>
          </p:grpSpPr>
          <p:sp>
            <p:nvSpPr>
              <p:cNvPr id="940" name="フリーフォーム: 図形 939">
                <a:extLst>
                  <a:ext uri="{FF2B5EF4-FFF2-40B4-BE49-F238E27FC236}">
                    <a16:creationId xmlns:a16="http://schemas.microsoft.com/office/drawing/2014/main" id="{C9E955C1-CFEE-ABC0-B353-0F9E49634F4C}"/>
                  </a:ext>
                </a:extLst>
              </p:cNvPr>
              <p:cNvSpPr/>
              <p:nvPr/>
            </p:nvSpPr>
            <p:spPr bwMode="auto">
              <a:xfrm rot="114499">
                <a:off x="5611345" y="5104548"/>
                <a:ext cx="301232" cy="434147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  <a:gd name="connsiteX0" fmla="*/ 267288 w 434050"/>
                  <a:gd name="connsiteY0" fmla="*/ 0 h 432165"/>
                  <a:gd name="connsiteX1" fmla="*/ 213491 w 434050"/>
                  <a:gd name="connsiteY1" fmla="*/ 27264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  <a:gd name="connsiteX0" fmla="*/ 197050 w 434050"/>
                  <a:gd name="connsiteY0" fmla="*/ 6424 h 432164"/>
                  <a:gd name="connsiteX1" fmla="*/ 213491 w 434050"/>
                  <a:gd name="connsiteY1" fmla="*/ 272641 h 432164"/>
                  <a:gd name="connsiteX2" fmla="*/ 82301 w 434050"/>
                  <a:gd name="connsiteY2" fmla="*/ 273751 h 432164"/>
                  <a:gd name="connsiteX3" fmla="*/ 0 w 434050"/>
                  <a:gd name="connsiteY3" fmla="*/ 352957 h 432164"/>
                  <a:gd name="connsiteX4" fmla="*/ 0 w 434050"/>
                  <a:gd name="connsiteY4" fmla="*/ 404923 h 432164"/>
                  <a:gd name="connsiteX5" fmla="*/ 28305 w 434050"/>
                  <a:gd name="connsiteY5" fmla="*/ 432164 h 432164"/>
                  <a:gd name="connsiteX6" fmla="*/ 385934 w 434050"/>
                  <a:gd name="connsiteY6" fmla="*/ 432164 h 432164"/>
                  <a:gd name="connsiteX7" fmla="*/ 405745 w 434050"/>
                  <a:gd name="connsiteY7" fmla="*/ 432164 h 432164"/>
                  <a:gd name="connsiteX8" fmla="*/ 434050 w 434050"/>
                  <a:gd name="connsiteY8" fmla="*/ 404923 h 432164"/>
                  <a:gd name="connsiteX9" fmla="*/ 425865 w 434050"/>
                  <a:gd name="connsiteY9" fmla="*/ 273751 h 432164"/>
                  <a:gd name="connsiteX10" fmla="*/ 425865 w 434050"/>
                  <a:gd name="connsiteY10" fmla="*/ 0 h 432164"/>
                  <a:gd name="connsiteX11" fmla="*/ 197050 w 434050"/>
                  <a:gd name="connsiteY11" fmla="*/ 6424 h 432164"/>
                  <a:gd name="connsiteX0" fmla="*/ 197050 w 434050"/>
                  <a:gd name="connsiteY0" fmla="*/ 8407 h 434147"/>
                  <a:gd name="connsiteX1" fmla="*/ 213491 w 434050"/>
                  <a:gd name="connsiteY1" fmla="*/ 274624 h 434147"/>
                  <a:gd name="connsiteX2" fmla="*/ 82301 w 434050"/>
                  <a:gd name="connsiteY2" fmla="*/ 275734 h 434147"/>
                  <a:gd name="connsiteX3" fmla="*/ 0 w 434050"/>
                  <a:gd name="connsiteY3" fmla="*/ 354940 h 434147"/>
                  <a:gd name="connsiteX4" fmla="*/ 0 w 434050"/>
                  <a:gd name="connsiteY4" fmla="*/ 406906 h 434147"/>
                  <a:gd name="connsiteX5" fmla="*/ 28305 w 434050"/>
                  <a:gd name="connsiteY5" fmla="*/ 434147 h 434147"/>
                  <a:gd name="connsiteX6" fmla="*/ 385934 w 434050"/>
                  <a:gd name="connsiteY6" fmla="*/ 434147 h 434147"/>
                  <a:gd name="connsiteX7" fmla="*/ 405745 w 434050"/>
                  <a:gd name="connsiteY7" fmla="*/ 434147 h 434147"/>
                  <a:gd name="connsiteX8" fmla="*/ 434050 w 434050"/>
                  <a:gd name="connsiteY8" fmla="*/ 406906 h 434147"/>
                  <a:gd name="connsiteX9" fmla="*/ 425865 w 434050"/>
                  <a:gd name="connsiteY9" fmla="*/ 275734 h 434147"/>
                  <a:gd name="connsiteX10" fmla="*/ 408976 w 434050"/>
                  <a:gd name="connsiteY10" fmla="*/ 0 h 434147"/>
                  <a:gd name="connsiteX11" fmla="*/ 197050 w 434050"/>
                  <a:gd name="connsiteY11" fmla="*/ 8407 h 434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434147">
                    <a:moveTo>
                      <a:pt x="197050" y="8407"/>
                    </a:moveTo>
                    <a:lnTo>
                      <a:pt x="213491" y="274624"/>
                    </a:lnTo>
                    <a:lnTo>
                      <a:pt x="82301" y="275734"/>
                    </a:lnTo>
                    <a:cubicBezTo>
                      <a:pt x="36848" y="275734"/>
                      <a:pt x="0" y="311196"/>
                      <a:pt x="0" y="354940"/>
                    </a:cubicBezTo>
                    <a:lnTo>
                      <a:pt x="0" y="406906"/>
                    </a:lnTo>
                    <a:cubicBezTo>
                      <a:pt x="0" y="421952"/>
                      <a:pt x="12672" y="434147"/>
                      <a:pt x="28305" y="434147"/>
                    </a:cubicBezTo>
                    <a:lnTo>
                      <a:pt x="385934" y="434147"/>
                    </a:lnTo>
                    <a:lnTo>
                      <a:pt x="405745" y="434147"/>
                    </a:lnTo>
                    <a:cubicBezTo>
                      <a:pt x="421378" y="434147"/>
                      <a:pt x="434050" y="421952"/>
                      <a:pt x="434050" y="406906"/>
                    </a:cubicBezTo>
                    <a:lnTo>
                      <a:pt x="425865" y="275734"/>
                    </a:lnTo>
                    <a:lnTo>
                      <a:pt x="408976" y="0"/>
                    </a:lnTo>
                    <a:lnTo>
                      <a:pt x="197050" y="840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41" name="フリーフォーム: 図形 940">
                <a:extLst>
                  <a:ext uri="{FF2B5EF4-FFF2-40B4-BE49-F238E27FC236}">
                    <a16:creationId xmlns:a16="http://schemas.microsoft.com/office/drawing/2014/main" id="{CE650040-7405-0360-7328-145C910C0EF7}"/>
                  </a:ext>
                </a:extLst>
              </p:cNvPr>
              <p:cNvSpPr/>
              <p:nvPr/>
            </p:nvSpPr>
            <p:spPr>
              <a:xfrm rot="7766994">
                <a:off x="5736798" y="5362742"/>
                <a:ext cx="45719" cy="165731"/>
              </a:xfrm>
              <a:custGeom>
                <a:avLst/>
                <a:gdLst>
                  <a:gd name="connsiteX0" fmla="*/ 20235 w 38395"/>
                  <a:gd name="connsiteY0" fmla="*/ 0 h 158668"/>
                  <a:gd name="connsiteX1" fmla="*/ 38395 w 38395"/>
                  <a:gd name="connsiteY1" fmla="*/ 0 h 158668"/>
                  <a:gd name="connsiteX2" fmla="*/ 28893 w 38395"/>
                  <a:gd name="connsiteY2" fmla="*/ 25582 h 158668"/>
                  <a:gd name="connsiteX3" fmla="*/ 22859 w 38395"/>
                  <a:gd name="connsiteY3" fmla="*/ 83009 h 158668"/>
                  <a:gd name="connsiteX4" fmla="*/ 28893 w 38395"/>
                  <a:gd name="connsiteY4" fmla="*/ 140436 h 158668"/>
                  <a:gd name="connsiteX5" fmla="*/ 35665 w 38395"/>
                  <a:gd name="connsiteY5" fmla="*/ 158668 h 158668"/>
                  <a:gd name="connsiteX6" fmla="*/ 15383 w 38395"/>
                  <a:gd name="connsiteY6" fmla="*/ 158668 h 158668"/>
                  <a:gd name="connsiteX7" fmla="*/ 13391 w 38395"/>
                  <a:gd name="connsiteY7" fmla="*/ 155650 h 158668"/>
                  <a:gd name="connsiteX8" fmla="*/ 0 w 38395"/>
                  <a:gd name="connsiteY8" fmla="*/ 83009 h 158668"/>
                  <a:gd name="connsiteX9" fmla="*/ 13391 w 38395"/>
                  <a:gd name="connsiteY9" fmla="*/ 10369 h 158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395" h="158668">
                    <a:moveTo>
                      <a:pt x="20235" y="0"/>
                    </a:moveTo>
                    <a:lnTo>
                      <a:pt x="38395" y="0"/>
                    </a:lnTo>
                    <a:lnTo>
                      <a:pt x="28893" y="25582"/>
                    </a:lnTo>
                    <a:cubicBezTo>
                      <a:pt x="24977" y="43181"/>
                      <a:pt x="22859" y="62800"/>
                      <a:pt x="22859" y="83009"/>
                    </a:cubicBezTo>
                    <a:cubicBezTo>
                      <a:pt x="22859" y="103218"/>
                      <a:pt x="24977" y="122838"/>
                      <a:pt x="28893" y="140436"/>
                    </a:cubicBezTo>
                    <a:lnTo>
                      <a:pt x="35665" y="158668"/>
                    </a:lnTo>
                    <a:lnTo>
                      <a:pt x="15383" y="158668"/>
                    </a:lnTo>
                    <a:lnTo>
                      <a:pt x="13391" y="155650"/>
                    </a:lnTo>
                    <a:cubicBezTo>
                      <a:pt x="5118" y="137060"/>
                      <a:pt x="0" y="111377"/>
                      <a:pt x="0" y="83009"/>
                    </a:cubicBezTo>
                    <a:cubicBezTo>
                      <a:pt x="0" y="54641"/>
                      <a:pt x="5118" y="28959"/>
                      <a:pt x="13391" y="103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2" name="フリーフォーム: 図形 941">
                <a:extLst>
                  <a:ext uri="{FF2B5EF4-FFF2-40B4-BE49-F238E27FC236}">
                    <a16:creationId xmlns:a16="http://schemas.microsoft.com/office/drawing/2014/main" id="{68802146-1D96-2968-B013-98CE7ABF14FF}"/>
                  </a:ext>
                </a:extLst>
              </p:cNvPr>
              <p:cNvSpPr/>
              <p:nvPr/>
            </p:nvSpPr>
            <p:spPr bwMode="auto">
              <a:xfrm rot="114499">
                <a:off x="5568222" y="5508609"/>
                <a:ext cx="359420" cy="5761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43" name="フリーフォーム: 図形 942">
                <a:extLst>
                  <a:ext uri="{FF2B5EF4-FFF2-40B4-BE49-F238E27FC236}">
                    <a16:creationId xmlns:a16="http://schemas.microsoft.com/office/drawing/2014/main" id="{0290F995-5095-CD67-269D-11BC2661C4A5}"/>
                  </a:ext>
                </a:extLst>
              </p:cNvPr>
              <p:cNvSpPr/>
              <p:nvPr/>
            </p:nvSpPr>
            <p:spPr>
              <a:xfrm rot="3600000">
                <a:off x="5599144" y="5363741"/>
                <a:ext cx="55490" cy="80696"/>
              </a:xfrm>
              <a:custGeom>
                <a:avLst/>
                <a:gdLst>
                  <a:gd name="connsiteX0" fmla="*/ 20235 w 38395"/>
                  <a:gd name="connsiteY0" fmla="*/ 0 h 158668"/>
                  <a:gd name="connsiteX1" fmla="*/ 38395 w 38395"/>
                  <a:gd name="connsiteY1" fmla="*/ 0 h 158668"/>
                  <a:gd name="connsiteX2" fmla="*/ 28893 w 38395"/>
                  <a:gd name="connsiteY2" fmla="*/ 25582 h 158668"/>
                  <a:gd name="connsiteX3" fmla="*/ 22859 w 38395"/>
                  <a:gd name="connsiteY3" fmla="*/ 83009 h 158668"/>
                  <a:gd name="connsiteX4" fmla="*/ 28893 w 38395"/>
                  <a:gd name="connsiteY4" fmla="*/ 140436 h 158668"/>
                  <a:gd name="connsiteX5" fmla="*/ 35665 w 38395"/>
                  <a:gd name="connsiteY5" fmla="*/ 158668 h 158668"/>
                  <a:gd name="connsiteX6" fmla="*/ 15383 w 38395"/>
                  <a:gd name="connsiteY6" fmla="*/ 158668 h 158668"/>
                  <a:gd name="connsiteX7" fmla="*/ 13391 w 38395"/>
                  <a:gd name="connsiteY7" fmla="*/ 155650 h 158668"/>
                  <a:gd name="connsiteX8" fmla="*/ 0 w 38395"/>
                  <a:gd name="connsiteY8" fmla="*/ 83009 h 158668"/>
                  <a:gd name="connsiteX9" fmla="*/ 13391 w 38395"/>
                  <a:gd name="connsiteY9" fmla="*/ 10369 h 158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395" h="158668">
                    <a:moveTo>
                      <a:pt x="20235" y="0"/>
                    </a:moveTo>
                    <a:lnTo>
                      <a:pt x="38395" y="0"/>
                    </a:lnTo>
                    <a:lnTo>
                      <a:pt x="28893" y="25582"/>
                    </a:lnTo>
                    <a:cubicBezTo>
                      <a:pt x="24977" y="43181"/>
                      <a:pt x="22859" y="62800"/>
                      <a:pt x="22859" y="83009"/>
                    </a:cubicBezTo>
                    <a:cubicBezTo>
                      <a:pt x="22859" y="103218"/>
                      <a:pt x="24977" y="122838"/>
                      <a:pt x="28893" y="140436"/>
                    </a:cubicBezTo>
                    <a:lnTo>
                      <a:pt x="35665" y="158668"/>
                    </a:lnTo>
                    <a:lnTo>
                      <a:pt x="15383" y="158668"/>
                    </a:lnTo>
                    <a:lnTo>
                      <a:pt x="13391" y="155650"/>
                    </a:lnTo>
                    <a:cubicBezTo>
                      <a:pt x="5118" y="137060"/>
                      <a:pt x="0" y="111377"/>
                      <a:pt x="0" y="83009"/>
                    </a:cubicBezTo>
                    <a:cubicBezTo>
                      <a:pt x="0" y="54641"/>
                      <a:pt x="5118" y="28959"/>
                      <a:pt x="13391" y="103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89" name="台形 57">
              <a:extLst>
                <a:ext uri="{FF2B5EF4-FFF2-40B4-BE49-F238E27FC236}">
                  <a16:creationId xmlns:a16="http://schemas.microsoft.com/office/drawing/2014/main" id="{BAE8C960-ADD1-7AE1-4456-34979315C777}"/>
                </a:ext>
              </a:extLst>
            </p:cNvPr>
            <p:cNvSpPr/>
            <p:nvPr/>
          </p:nvSpPr>
          <p:spPr bwMode="auto">
            <a:xfrm rot="15300000" flipH="1">
              <a:off x="5784125" y="4078955"/>
              <a:ext cx="1842110" cy="470611"/>
            </a:xfrm>
            <a:custGeom>
              <a:avLst/>
              <a:gdLst>
                <a:gd name="connsiteX0" fmla="*/ 0 w 325971"/>
                <a:gd name="connsiteY0" fmla="*/ 694121 h 694121"/>
                <a:gd name="connsiteX1" fmla="*/ 123937 w 325971"/>
                <a:gd name="connsiteY1" fmla="*/ 0 h 694121"/>
                <a:gd name="connsiteX2" fmla="*/ 202034 w 325971"/>
                <a:gd name="connsiteY2" fmla="*/ 0 h 694121"/>
                <a:gd name="connsiteX3" fmla="*/ 325971 w 325971"/>
                <a:gd name="connsiteY3" fmla="*/ 694121 h 694121"/>
                <a:gd name="connsiteX4" fmla="*/ 0 w 325971"/>
                <a:gd name="connsiteY4" fmla="*/ 694121 h 694121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34046 w 1854617"/>
                <a:gd name="connsiteY0" fmla="*/ 885205 h 902178"/>
                <a:gd name="connsiteX1" fmla="*/ 0 w 1854617"/>
                <a:gd name="connsiteY1" fmla="*/ 0 h 902178"/>
                <a:gd name="connsiteX2" fmla="*/ 1854617 w 1854617"/>
                <a:gd name="connsiteY2" fmla="*/ 902178 h 902178"/>
                <a:gd name="connsiteX3" fmla="*/ 34046 w 1854617"/>
                <a:gd name="connsiteY3" fmla="*/ 885205 h 902178"/>
                <a:gd name="connsiteX0" fmla="*/ 34046 w 872390"/>
                <a:gd name="connsiteY0" fmla="*/ 885205 h 890012"/>
                <a:gd name="connsiteX1" fmla="*/ 0 w 872390"/>
                <a:gd name="connsiteY1" fmla="*/ 0 h 890012"/>
                <a:gd name="connsiteX2" fmla="*/ 872390 w 872390"/>
                <a:gd name="connsiteY2" fmla="*/ 890012 h 890012"/>
                <a:gd name="connsiteX3" fmla="*/ 34046 w 872390"/>
                <a:gd name="connsiteY3" fmla="*/ 885205 h 890012"/>
                <a:gd name="connsiteX0" fmla="*/ 34046 w 2082816"/>
                <a:gd name="connsiteY0" fmla="*/ 885205 h 890012"/>
                <a:gd name="connsiteX1" fmla="*/ 0 w 2082816"/>
                <a:gd name="connsiteY1" fmla="*/ 0 h 890012"/>
                <a:gd name="connsiteX2" fmla="*/ 872390 w 2082816"/>
                <a:gd name="connsiteY2" fmla="*/ 890012 h 890012"/>
                <a:gd name="connsiteX3" fmla="*/ 34046 w 2082816"/>
                <a:gd name="connsiteY3" fmla="*/ 885205 h 890012"/>
                <a:gd name="connsiteX0" fmla="*/ 34046 w 2098063"/>
                <a:gd name="connsiteY0" fmla="*/ 976490 h 981297"/>
                <a:gd name="connsiteX1" fmla="*/ 0 w 2098063"/>
                <a:gd name="connsiteY1" fmla="*/ 91285 h 981297"/>
                <a:gd name="connsiteX2" fmla="*/ 872390 w 2098063"/>
                <a:gd name="connsiteY2" fmla="*/ 981297 h 981297"/>
                <a:gd name="connsiteX3" fmla="*/ 34046 w 2098063"/>
                <a:gd name="connsiteY3" fmla="*/ 976490 h 981297"/>
                <a:gd name="connsiteX0" fmla="*/ 89709 w 2153726"/>
                <a:gd name="connsiteY0" fmla="*/ 976490 h 981297"/>
                <a:gd name="connsiteX1" fmla="*/ 55663 w 2153726"/>
                <a:gd name="connsiteY1" fmla="*/ 91285 h 981297"/>
                <a:gd name="connsiteX2" fmla="*/ 928053 w 2153726"/>
                <a:gd name="connsiteY2" fmla="*/ 981297 h 981297"/>
                <a:gd name="connsiteX3" fmla="*/ 89709 w 2153726"/>
                <a:gd name="connsiteY3" fmla="*/ 976490 h 981297"/>
                <a:gd name="connsiteX0" fmla="*/ 140879 w 2204896"/>
                <a:gd name="connsiteY0" fmla="*/ 976490 h 981297"/>
                <a:gd name="connsiteX1" fmla="*/ 106833 w 2204896"/>
                <a:gd name="connsiteY1" fmla="*/ 91285 h 981297"/>
                <a:gd name="connsiteX2" fmla="*/ 979223 w 2204896"/>
                <a:gd name="connsiteY2" fmla="*/ 981297 h 981297"/>
                <a:gd name="connsiteX3" fmla="*/ 140879 w 2204896"/>
                <a:gd name="connsiteY3" fmla="*/ 976490 h 981297"/>
                <a:gd name="connsiteX0" fmla="*/ 132314 w 2196331"/>
                <a:gd name="connsiteY0" fmla="*/ 976490 h 985473"/>
                <a:gd name="connsiteX1" fmla="*/ 98268 w 2196331"/>
                <a:gd name="connsiteY1" fmla="*/ 91285 h 985473"/>
                <a:gd name="connsiteX2" fmla="*/ 970658 w 2196331"/>
                <a:gd name="connsiteY2" fmla="*/ 981297 h 985473"/>
                <a:gd name="connsiteX3" fmla="*/ 132314 w 2196331"/>
                <a:gd name="connsiteY3" fmla="*/ 976490 h 985473"/>
                <a:gd name="connsiteX0" fmla="*/ 165705 w 2058516"/>
                <a:gd name="connsiteY0" fmla="*/ 959029 h 968012"/>
                <a:gd name="connsiteX1" fmla="*/ 131659 w 2058516"/>
                <a:gd name="connsiteY1" fmla="*/ 73824 h 968012"/>
                <a:gd name="connsiteX2" fmla="*/ 1004049 w 2058516"/>
                <a:gd name="connsiteY2" fmla="*/ 963836 h 968012"/>
                <a:gd name="connsiteX3" fmla="*/ 165705 w 2058516"/>
                <a:gd name="connsiteY3" fmla="*/ 959029 h 968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8516" h="968012">
                  <a:moveTo>
                    <a:pt x="165705" y="959029"/>
                  </a:moveTo>
                  <a:cubicBezTo>
                    <a:pt x="3697" y="941101"/>
                    <a:pt x="-92248" y="241522"/>
                    <a:pt x="131659" y="73824"/>
                  </a:cubicBezTo>
                  <a:cubicBezTo>
                    <a:pt x="355566" y="-93874"/>
                    <a:pt x="3721170" y="-44762"/>
                    <a:pt x="1004049" y="963836"/>
                  </a:cubicBezTo>
                  <a:cubicBezTo>
                    <a:pt x="724601" y="962234"/>
                    <a:pt x="327713" y="976957"/>
                    <a:pt x="165705" y="959029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90" name="フリーフォーム: 図形 889">
              <a:extLst>
                <a:ext uri="{FF2B5EF4-FFF2-40B4-BE49-F238E27FC236}">
                  <a16:creationId xmlns:a16="http://schemas.microsoft.com/office/drawing/2014/main" id="{F7032017-9316-F5E8-54DB-E0D943519BFF}"/>
                </a:ext>
              </a:extLst>
            </p:cNvPr>
            <p:cNvSpPr/>
            <p:nvPr/>
          </p:nvSpPr>
          <p:spPr bwMode="auto">
            <a:xfrm rot="18000000" flipH="1">
              <a:off x="6542110" y="1172834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91" name="月 890">
              <a:extLst>
                <a:ext uri="{FF2B5EF4-FFF2-40B4-BE49-F238E27FC236}">
                  <a16:creationId xmlns:a16="http://schemas.microsoft.com/office/drawing/2014/main" id="{1DC42A72-5478-E960-6320-22BE5D403E9F}"/>
                </a:ext>
              </a:extLst>
            </p:cNvPr>
            <p:cNvSpPr/>
            <p:nvPr/>
          </p:nvSpPr>
          <p:spPr>
            <a:xfrm rot="19800000" flipH="1">
              <a:off x="6722402" y="1191957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2" name="フリーフォーム: 図形 891">
              <a:extLst>
                <a:ext uri="{FF2B5EF4-FFF2-40B4-BE49-F238E27FC236}">
                  <a16:creationId xmlns:a16="http://schemas.microsoft.com/office/drawing/2014/main" id="{9DF00E4B-F306-A7FE-2AC4-95AD53DAD03D}"/>
                </a:ext>
              </a:extLst>
            </p:cNvPr>
            <p:cNvSpPr/>
            <p:nvPr/>
          </p:nvSpPr>
          <p:spPr bwMode="auto">
            <a:xfrm rot="3600000">
              <a:off x="3978539" y="1172834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93" name="月 892">
              <a:extLst>
                <a:ext uri="{FF2B5EF4-FFF2-40B4-BE49-F238E27FC236}">
                  <a16:creationId xmlns:a16="http://schemas.microsoft.com/office/drawing/2014/main" id="{DBC03FA4-157B-4DD8-1306-6A31324CBF19}"/>
                </a:ext>
              </a:extLst>
            </p:cNvPr>
            <p:cNvSpPr/>
            <p:nvPr/>
          </p:nvSpPr>
          <p:spPr>
            <a:xfrm rot="1800000">
              <a:off x="4829765" y="1191956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4" name="フリーフォーム: 図形 893">
              <a:extLst>
                <a:ext uri="{FF2B5EF4-FFF2-40B4-BE49-F238E27FC236}">
                  <a16:creationId xmlns:a16="http://schemas.microsoft.com/office/drawing/2014/main" id="{6CF4479B-8795-CC70-2ED8-0146DAACBF62}"/>
                </a:ext>
              </a:extLst>
            </p:cNvPr>
            <p:cNvSpPr/>
            <p:nvPr/>
          </p:nvSpPr>
          <p:spPr bwMode="auto">
            <a:xfrm>
              <a:off x="5820043" y="3149972"/>
              <a:ext cx="316773" cy="752462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95" name="楕円 894">
              <a:extLst>
                <a:ext uri="{FF2B5EF4-FFF2-40B4-BE49-F238E27FC236}">
                  <a16:creationId xmlns:a16="http://schemas.microsoft.com/office/drawing/2014/main" id="{6555F521-0678-C04B-DBC0-86E59A190730}"/>
                </a:ext>
              </a:extLst>
            </p:cNvPr>
            <p:cNvSpPr/>
            <p:nvPr/>
          </p:nvSpPr>
          <p:spPr bwMode="auto">
            <a:xfrm>
              <a:off x="4882751" y="112014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96" name="楕円 895">
              <a:extLst>
                <a:ext uri="{FF2B5EF4-FFF2-40B4-BE49-F238E27FC236}">
                  <a16:creationId xmlns:a16="http://schemas.microsoft.com/office/drawing/2014/main" id="{D4AC94B0-CEF7-9BAC-94B0-4034FAE902B4}"/>
                </a:ext>
              </a:extLst>
            </p:cNvPr>
            <p:cNvSpPr/>
            <p:nvPr/>
          </p:nvSpPr>
          <p:spPr bwMode="auto">
            <a:xfrm>
              <a:off x="5193811" y="112014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97" name="楕円 896">
              <a:extLst>
                <a:ext uri="{FF2B5EF4-FFF2-40B4-BE49-F238E27FC236}">
                  <a16:creationId xmlns:a16="http://schemas.microsoft.com/office/drawing/2014/main" id="{50591254-CC31-0C9C-5AF8-A71FE12F5B11}"/>
                </a:ext>
              </a:extLst>
            </p:cNvPr>
            <p:cNvSpPr/>
            <p:nvPr/>
          </p:nvSpPr>
          <p:spPr bwMode="auto">
            <a:xfrm rot="20700000">
              <a:off x="4823898" y="2212713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98" name="楕円 897">
              <a:extLst>
                <a:ext uri="{FF2B5EF4-FFF2-40B4-BE49-F238E27FC236}">
                  <a16:creationId xmlns:a16="http://schemas.microsoft.com/office/drawing/2014/main" id="{65A7EB05-15E5-6D5E-109F-A2FEAF5D889A}"/>
                </a:ext>
              </a:extLst>
            </p:cNvPr>
            <p:cNvSpPr/>
            <p:nvPr/>
          </p:nvSpPr>
          <p:spPr bwMode="auto">
            <a:xfrm rot="900000" flipH="1">
              <a:off x="6684474" y="2212712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99" name="楕円 898">
              <a:extLst>
                <a:ext uri="{FF2B5EF4-FFF2-40B4-BE49-F238E27FC236}">
                  <a16:creationId xmlns:a16="http://schemas.microsoft.com/office/drawing/2014/main" id="{3CC37D3F-77A5-7479-98CC-39D765D5452B}"/>
                </a:ext>
              </a:extLst>
            </p:cNvPr>
            <p:cNvSpPr/>
            <p:nvPr/>
          </p:nvSpPr>
          <p:spPr bwMode="auto">
            <a:xfrm>
              <a:off x="4974547" y="1355200"/>
              <a:ext cx="2016503" cy="201650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00" name="フリーフォーム: 図形 899">
              <a:extLst>
                <a:ext uri="{FF2B5EF4-FFF2-40B4-BE49-F238E27FC236}">
                  <a16:creationId xmlns:a16="http://schemas.microsoft.com/office/drawing/2014/main" id="{E6318086-0E45-743E-1EDB-A6F7178DC6BC}"/>
                </a:ext>
              </a:extLst>
            </p:cNvPr>
            <p:cNvSpPr/>
            <p:nvPr/>
          </p:nvSpPr>
          <p:spPr bwMode="auto">
            <a:xfrm>
              <a:off x="5089831" y="2163685"/>
              <a:ext cx="637522" cy="441429"/>
            </a:xfrm>
            <a:custGeom>
              <a:avLst/>
              <a:gdLst>
                <a:gd name="connsiteX0" fmla="*/ 362239 w 724479"/>
                <a:gd name="connsiteY0" fmla="*/ 0 h 501639"/>
                <a:gd name="connsiteX1" fmla="*/ 720878 w 724479"/>
                <a:gd name="connsiteY1" fmla="*/ 223507 h 501639"/>
                <a:gd name="connsiteX2" fmla="*/ 724479 w 724479"/>
                <a:gd name="connsiteY2" fmla="*/ 250820 h 501639"/>
                <a:gd name="connsiteX3" fmla="*/ 720878 w 724479"/>
                <a:gd name="connsiteY3" fmla="*/ 278132 h 501639"/>
                <a:gd name="connsiteX4" fmla="*/ 362239 w 724479"/>
                <a:gd name="connsiteY4" fmla="*/ 501639 h 501639"/>
                <a:gd name="connsiteX5" fmla="*/ 3601 w 724479"/>
                <a:gd name="connsiteY5" fmla="*/ 278132 h 501639"/>
                <a:gd name="connsiteX6" fmla="*/ 0 w 724479"/>
                <a:gd name="connsiteY6" fmla="*/ 250820 h 501639"/>
                <a:gd name="connsiteX7" fmla="*/ 3601 w 724479"/>
                <a:gd name="connsiteY7" fmla="*/ 223507 h 501639"/>
                <a:gd name="connsiteX8" fmla="*/ 362239 w 724479"/>
                <a:gd name="connsiteY8" fmla="*/ 0 h 501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479" h="501639">
                  <a:moveTo>
                    <a:pt x="362239" y="0"/>
                  </a:moveTo>
                  <a:cubicBezTo>
                    <a:pt x="539145" y="0"/>
                    <a:pt x="686743" y="95952"/>
                    <a:pt x="720878" y="223507"/>
                  </a:cubicBezTo>
                  <a:lnTo>
                    <a:pt x="724479" y="250820"/>
                  </a:lnTo>
                  <a:lnTo>
                    <a:pt x="720878" y="278132"/>
                  </a:lnTo>
                  <a:cubicBezTo>
                    <a:pt x="686743" y="405687"/>
                    <a:pt x="539145" y="501639"/>
                    <a:pt x="362239" y="501639"/>
                  </a:cubicBezTo>
                  <a:cubicBezTo>
                    <a:pt x="185333" y="501639"/>
                    <a:pt x="37736" y="405687"/>
                    <a:pt x="3601" y="278132"/>
                  </a:cubicBezTo>
                  <a:lnTo>
                    <a:pt x="0" y="250820"/>
                  </a:lnTo>
                  <a:lnTo>
                    <a:pt x="3601" y="223507"/>
                  </a:lnTo>
                  <a:cubicBezTo>
                    <a:pt x="37736" y="95952"/>
                    <a:pt x="185333" y="0"/>
                    <a:pt x="362239" y="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01" name="月 900">
              <a:extLst>
                <a:ext uri="{FF2B5EF4-FFF2-40B4-BE49-F238E27FC236}">
                  <a16:creationId xmlns:a16="http://schemas.microsoft.com/office/drawing/2014/main" id="{EFC20AA6-965F-DA58-B158-CD836C228D40}"/>
                </a:ext>
              </a:extLst>
            </p:cNvPr>
            <p:cNvSpPr/>
            <p:nvPr/>
          </p:nvSpPr>
          <p:spPr bwMode="auto">
            <a:xfrm rot="5400000">
              <a:off x="5334728" y="1628890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902" name="グループ化 901">
              <a:extLst>
                <a:ext uri="{FF2B5EF4-FFF2-40B4-BE49-F238E27FC236}">
                  <a16:creationId xmlns:a16="http://schemas.microsoft.com/office/drawing/2014/main" id="{ACC630A8-0088-3D9E-16B5-E6CC1F9B3C2B}"/>
                </a:ext>
              </a:extLst>
            </p:cNvPr>
            <p:cNvGrpSpPr/>
            <p:nvPr/>
          </p:nvGrpSpPr>
          <p:grpSpPr>
            <a:xfrm>
              <a:off x="5221299" y="2217234"/>
              <a:ext cx="365706" cy="365707"/>
              <a:chOff x="3584130" y="2358010"/>
              <a:chExt cx="415588" cy="415588"/>
            </a:xfrm>
          </p:grpSpPr>
          <p:sp>
            <p:nvSpPr>
              <p:cNvPr id="938" name="楕円 937">
                <a:extLst>
                  <a:ext uri="{FF2B5EF4-FFF2-40B4-BE49-F238E27FC236}">
                    <a16:creationId xmlns:a16="http://schemas.microsoft.com/office/drawing/2014/main" id="{8A5B351D-26B2-029C-ED97-B488D12ED549}"/>
                  </a:ext>
                </a:extLst>
              </p:cNvPr>
              <p:cNvSpPr/>
              <p:nvPr/>
            </p:nvSpPr>
            <p:spPr bwMode="auto">
              <a:xfrm>
                <a:off x="3584130" y="2358010"/>
                <a:ext cx="415588" cy="41558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9" name="楕円 938">
                <a:extLst>
                  <a:ext uri="{FF2B5EF4-FFF2-40B4-BE49-F238E27FC236}">
                    <a16:creationId xmlns:a16="http://schemas.microsoft.com/office/drawing/2014/main" id="{71FBB899-7E9E-6FCD-0632-E10C0C0A9A67}"/>
                  </a:ext>
                </a:extLst>
              </p:cNvPr>
              <p:cNvSpPr/>
              <p:nvPr/>
            </p:nvSpPr>
            <p:spPr bwMode="auto">
              <a:xfrm>
                <a:off x="3689606" y="2467430"/>
                <a:ext cx="204636" cy="204636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903" name="月 902">
              <a:extLst>
                <a:ext uri="{FF2B5EF4-FFF2-40B4-BE49-F238E27FC236}">
                  <a16:creationId xmlns:a16="http://schemas.microsoft.com/office/drawing/2014/main" id="{D5BF8A1B-2608-D326-FF8E-54699FE4A798}"/>
                </a:ext>
              </a:extLst>
            </p:cNvPr>
            <p:cNvSpPr/>
            <p:nvPr/>
          </p:nvSpPr>
          <p:spPr bwMode="auto">
            <a:xfrm rot="5400000">
              <a:off x="5278383" y="1943060"/>
              <a:ext cx="262865" cy="641825"/>
            </a:xfrm>
            <a:prstGeom prst="moon">
              <a:avLst>
                <a:gd name="adj" fmla="val 2768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04" name="フリーフォーム: 図形 903">
              <a:extLst>
                <a:ext uri="{FF2B5EF4-FFF2-40B4-BE49-F238E27FC236}">
                  <a16:creationId xmlns:a16="http://schemas.microsoft.com/office/drawing/2014/main" id="{AB373C10-C93B-6D83-DBCF-1F1BE52B2108}"/>
                </a:ext>
              </a:extLst>
            </p:cNvPr>
            <p:cNvSpPr/>
            <p:nvPr/>
          </p:nvSpPr>
          <p:spPr bwMode="auto">
            <a:xfrm flipH="1">
              <a:off x="6215184" y="2163685"/>
              <a:ext cx="637522" cy="441429"/>
            </a:xfrm>
            <a:custGeom>
              <a:avLst/>
              <a:gdLst>
                <a:gd name="connsiteX0" fmla="*/ 362239 w 724479"/>
                <a:gd name="connsiteY0" fmla="*/ 0 h 501639"/>
                <a:gd name="connsiteX1" fmla="*/ 720878 w 724479"/>
                <a:gd name="connsiteY1" fmla="*/ 223507 h 501639"/>
                <a:gd name="connsiteX2" fmla="*/ 724479 w 724479"/>
                <a:gd name="connsiteY2" fmla="*/ 250820 h 501639"/>
                <a:gd name="connsiteX3" fmla="*/ 720878 w 724479"/>
                <a:gd name="connsiteY3" fmla="*/ 278132 h 501639"/>
                <a:gd name="connsiteX4" fmla="*/ 362239 w 724479"/>
                <a:gd name="connsiteY4" fmla="*/ 501639 h 501639"/>
                <a:gd name="connsiteX5" fmla="*/ 3601 w 724479"/>
                <a:gd name="connsiteY5" fmla="*/ 278132 h 501639"/>
                <a:gd name="connsiteX6" fmla="*/ 0 w 724479"/>
                <a:gd name="connsiteY6" fmla="*/ 250820 h 501639"/>
                <a:gd name="connsiteX7" fmla="*/ 3601 w 724479"/>
                <a:gd name="connsiteY7" fmla="*/ 223507 h 501639"/>
                <a:gd name="connsiteX8" fmla="*/ 362239 w 724479"/>
                <a:gd name="connsiteY8" fmla="*/ 0 h 501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479" h="501639">
                  <a:moveTo>
                    <a:pt x="362239" y="0"/>
                  </a:moveTo>
                  <a:cubicBezTo>
                    <a:pt x="539145" y="0"/>
                    <a:pt x="686743" y="95952"/>
                    <a:pt x="720878" y="223507"/>
                  </a:cubicBezTo>
                  <a:lnTo>
                    <a:pt x="724479" y="250820"/>
                  </a:lnTo>
                  <a:lnTo>
                    <a:pt x="720878" y="278132"/>
                  </a:lnTo>
                  <a:cubicBezTo>
                    <a:pt x="686743" y="405687"/>
                    <a:pt x="539145" y="501639"/>
                    <a:pt x="362239" y="501639"/>
                  </a:cubicBezTo>
                  <a:cubicBezTo>
                    <a:pt x="185333" y="501639"/>
                    <a:pt x="37736" y="405687"/>
                    <a:pt x="3601" y="278132"/>
                  </a:cubicBezTo>
                  <a:lnTo>
                    <a:pt x="0" y="250820"/>
                  </a:lnTo>
                  <a:lnTo>
                    <a:pt x="3601" y="223507"/>
                  </a:lnTo>
                  <a:cubicBezTo>
                    <a:pt x="37736" y="95952"/>
                    <a:pt x="185333" y="0"/>
                    <a:pt x="362239" y="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05" name="月 904">
              <a:extLst>
                <a:ext uri="{FF2B5EF4-FFF2-40B4-BE49-F238E27FC236}">
                  <a16:creationId xmlns:a16="http://schemas.microsoft.com/office/drawing/2014/main" id="{2742509B-804E-4118-1820-2D30DF0606E2}"/>
                </a:ext>
              </a:extLst>
            </p:cNvPr>
            <p:cNvSpPr/>
            <p:nvPr/>
          </p:nvSpPr>
          <p:spPr bwMode="auto">
            <a:xfrm rot="16200000" flipH="1">
              <a:off x="6457635" y="1628890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906" name="グループ化 905">
              <a:extLst>
                <a:ext uri="{FF2B5EF4-FFF2-40B4-BE49-F238E27FC236}">
                  <a16:creationId xmlns:a16="http://schemas.microsoft.com/office/drawing/2014/main" id="{77BCFBB1-7DF8-A71E-38F0-69D93E83A924}"/>
                </a:ext>
              </a:extLst>
            </p:cNvPr>
            <p:cNvGrpSpPr/>
            <p:nvPr/>
          </p:nvGrpSpPr>
          <p:grpSpPr>
            <a:xfrm flipH="1">
              <a:off x="6355531" y="2217234"/>
              <a:ext cx="365706" cy="365707"/>
              <a:chOff x="3584130" y="2358010"/>
              <a:chExt cx="415588" cy="415588"/>
            </a:xfrm>
          </p:grpSpPr>
          <p:sp>
            <p:nvSpPr>
              <p:cNvPr id="936" name="楕円 935">
                <a:extLst>
                  <a:ext uri="{FF2B5EF4-FFF2-40B4-BE49-F238E27FC236}">
                    <a16:creationId xmlns:a16="http://schemas.microsoft.com/office/drawing/2014/main" id="{21FE1F88-933B-6713-A80D-4BE2AB0A9A2F}"/>
                  </a:ext>
                </a:extLst>
              </p:cNvPr>
              <p:cNvSpPr/>
              <p:nvPr/>
            </p:nvSpPr>
            <p:spPr bwMode="auto">
              <a:xfrm>
                <a:off x="3584130" y="2358010"/>
                <a:ext cx="415588" cy="41558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7" name="楕円 936">
                <a:extLst>
                  <a:ext uri="{FF2B5EF4-FFF2-40B4-BE49-F238E27FC236}">
                    <a16:creationId xmlns:a16="http://schemas.microsoft.com/office/drawing/2014/main" id="{F0EAA7F2-4F5F-E899-78BB-D3BD492AA58E}"/>
                  </a:ext>
                </a:extLst>
              </p:cNvPr>
              <p:cNvSpPr/>
              <p:nvPr/>
            </p:nvSpPr>
            <p:spPr bwMode="auto">
              <a:xfrm>
                <a:off x="3689606" y="2467430"/>
                <a:ext cx="204636" cy="204636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907" name="月 906">
              <a:extLst>
                <a:ext uri="{FF2B5EF4-FFF2-40B4-BE49-F238E27FC236}">
                  <a16:creationId xmlns:a16="http://schemas.microsoft.com/office/drawing/2014/main" id="{E0738707-F07C-1DCC-7193-02B4703C28DA}"/>
                </a:ext>
              </a:extLst>
            </p:cNvPr>
            <p:cNvSpPr/>
            <p:nvPr/>
          </p:nvSpPr>
          <p:spPr bwMode="auto">
            <a:xfrm rot="16200000" flipH="1">
              <a:off x="6401289" y="1943060"/>
              <a:ext cx="262865" cy="641825"/>
            </a:xfrm>
            <a:prstGeom prst="moon">
              <a:avLst>
                <a:gd name="adj" fmla="val 2768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08" name="フリーフォーム: 図形 907">
              <a:extLst>
                <a:ext uri="{FF2B5EF4-FFF2-40B4-BE49-F238E27FC236}">
                  <a16:creationId xmlns:a16="http://schemas.microsoft.com/office/drawing/2014/main" id="{3D9A6878-E44E-908C-3DAE-AC6FDD2299A7}"/>
                </a:ext>
              </a:extLst>
            </p:cNvPr>
            <p:cNvSpPr/>
            <p:nvPr/>
          </p:nvSpPr>
          <p:spPr bwMode="auto">
            <a:xfrm rot="10800000">
              <a:off x="5709606" y="3036823"/>
              <a:ext cx="515934" cy="140346"/>
            </a:xfrm>
            <a:custGeom>
              <a:avLst/>
              <a:gdLst>
                <a:gd name="connsiteX0" fmla="*/ 337851 w 675703"/>
                <a:gd name="connsiteY0" fmla="*/ 0 h 265772"/>
                <a:gd name="connsiteX1" fmla="*/ 605456 w 675703"/>
                <a:gd name="connsiteY1" fmla="*/ 18490 h 265772"/>
                <a:gd name="connsiteX2" fmla="*/ 675703 w 675703"/>
                <a:gd name="connsiteY2" fmla="*/ 31538 h 265772"/>
                <a:gd name="connsiteX3" fmla="*/ 649432 w 675703"/>
                <a:gd name="connsiteY3" fmla="*/ 122074 h 265772"/>
                <a:gd name="connsiteX4" fmla="*/ 337851 w 675703"/>
                <a:gd name="connsiteY4" fmla="*/ 265772 h 265772"/>
                <a:gd name="connsiteX5" fmla="*/ 26270 w 675703"/>
                <a:gd name="connsiteY5" fmla="*/ 122074 h 265772"/>
                <a:gd name="connsiteX6" fmla="*/ 0 w 675703"/>
                <a:gd name="connsiteY6" fmla="*/ 31538 h 265772"/>
                <a:gd name="connsiteX7" fmla="*/ 70246 w 675703"/>
                <a:gd name="connsiteY7" fmla="*/ 18490 h 265772"/>
                <a:gd name="connsiteX8" fmla="*/ 337851 w 675703"/>
                <a:gd name="connsiteY8" fmla="*/ 0 h 265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703" h="265772">
                  <a:moveTo>
                    <a:pt x="337851" y="0"/>
                  </a:moveTo>
                  <a:cubicBezTo>
                    <a:pt x="432775" y="0"/>
                    <a:pt x="523205" y="6584"/>
                    <a:pt x="605456" y="18490"/>
                  </a:cubicBezTo>
                  <a:lnTo>
                    <a:pt x="675703" y="31538"/>
                  </a:lnTo>
                  <a:lnTo>
                    <a:pt x="649432" y="122074"/>
                  </a:lnTo>
                  <a:cubicBezTo>
                    <a:pt x="598098" y="206520"/>
                    <a:pt x="477920" y="265772"/>
                    <a:pt x="337851" y="265772"/>
                  </a:cubicBezTo>
                  <a:cubicBezTo>
                    <a:pt x="197783" y="265772"/>
                    <a:pt x="77605" y="206520"/>
                    <a:pt x="26270" y="122074"/>
                  </a:cubicBezTo>
                  <a:lnTo>
                    <a:pt x="0" y="31538"/>
                  </a:lnTo>
                  <a:lnTo>
                    <a:pt x="70246" y="18490"/>
                  </a:lnTo>
                  <a:cubicBezTo>
                    <a:pt x="152497" y="6584"/>
                    <a:pt x="242928" y="0"/>
                    <a:pt x="337851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09" name="楕円 908">
              <a:extLst>
                <a:ext uri="{FF2B5EF4-FFF2-40B4-BE49-F238E27FC236}">
                  <a16:creationId xmlns:a16="http://schemas.microsoft.com/office/drawing/2014/main" id="{D7D1D88A-AF52-67AF-FC0B-69A1758BFA3E}"/>
                </a:ext>
              </a:extLst>
            </p:cNvPr>
            <p:cNvSpPr/>
            <p:nvPr/>
          </p:nvSpPr>
          <p:spPr bwMode="auto">
            <a:xfrm>
              <a:off x="5878179" y="2814590"/>
              <a:ext cx="200499" cy="7928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10" name="二等辺三角形 909">
              <a:extLst>
                <a:ext uri="{FF2B5EF4-FFF2-40B4-BE49-F238E27FC236}">
                  <a16:creationId xmlns:a16="http://schemas.microsoft.com/office/drawing/2014/main" id="{C8D15917-9EA3-529F-BE10-BE228B7E70AD}"/>
                </a:ext>
              </a:extLst>
            </p:cNvPr>
            <p:cNvSpPr/>
            <p:nvPr/>
          </p:nvSpPr>
          <p:spPr bwMode="auto">
            <a:xfrm rot="18900000">
              <a:off x="5041030" y="2129872"/>
              <a:ext cx="118810" cy="169301"/>
            </a:xfrm>
            <a:prstGeom prst="triangl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11" name="二等辺三角形 910">
              <a:extLst>
                <a:ext uri="{FF2B5EF4-FFF2-40B4-BE49-F238E27FC236}">
                  <a16:creationId xmlns:a16="http://schemas.microsoft.com/office/drawing/2014/main" id="{49B74459-4E29-261D-9EF5-21E534FB2262}"/>
                </a:ext>
              </a:extLst>
            </p:cNvPr>
            <p:cNvSpPr/>
            <p:nvPr/>
          </p:nvSpPr>
          <p:spPr bwMode="auto">
            <a:xfrm rot="2700000" flipH="1">
              <a:off x="6791041" y="2129870"/>
              <a:ext cx="118810" cy="169301"/>
            </a:xfrm>
            <a:prstGeom prst="triangl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12" name="楕円 911">
              <a:extLst>
                <a:ext uri="{FF2B5EF4-FFF2-40B4-BE49-F238E27FC236}">
                  <a16:creationId xmlns:a16="http://schemas.microsoft.com/office/drawing/2014/main" id="{1608EB94-E510-9ADD-47E0-BC686385AC4C}"/>
                </a:ext>
              </a:extLst>
            </p:cNvPr>
            <p:cNvSpPr/>
            <p:nvPr/>
          </p:nvSpPr>
          <p:spPr bwMode="auto">
            <a:xfrm>
              <a:off x="5156604" y="2704488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13" name="楕円 912">
              <a:extLst>
                <a:ext uri="{FF2B5EF4-FFF2-40B4-BE49-F238E27FC236}">
                  <a16:creationId xmlns:a16="http://schemas.microsoft.com/office/drawing/2014/main" id="{4269DC74-131C-A7BE-3A1C-A699027307B4}"/>
                </a:ext>
              </a:extLst>
            </p:cNvPr>
            <p:cNvSpPr/>
            <p:nvPr/>
          </p:nvSpPr>
          <p:spPr bwMode="auto">
            <a:xfrm>
              <a:off x="6475333" y="2704488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14" name="フリーフォーム: 図形 913">
              <a:extLst>
                <a:ext uri="{FF2B5EF4-FFF2-40B4-BE49-F238E27FC236}">
                  <a16:creationId xmlns:a16="http://schemas.microsoft.com/office/drawing/2014/main" id="{DA280A0E-C89F-B951-7D5E-995270B0AAFD}"/>
                </a:ext>
              </a:extLst>
            </p:cNvPr>
            <p:cNvSpPr/>
            <p:nvPr/>
          </p:nvSpPr>
          <p:spPr>
            <a:xfrm rot="3179454">
              <a:off x="5526844" y="870878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15" name="フリーフォーム: 図形 914">
              <a:extLst>
                <a:ext uri="{FF2B5EF4-FFF2-40B4-BE49-F238E27FC236}">
                  <a16:creationId xmlns:a16="http://schemas.microsoft.com/office/drawing/2014/main" id="{C9FF8C04-CD91-56FE-7E3A-372A24A6A02C}"/>
                </a:ext>
              </a:extLst>
            </p:cNvPr>
            <p:cNvSpPr/>
            <p:nvPr/>
          </p:nvSpPr>
          <p:spPr>
            <a:xfrm rot="18420546" flipH="1">
              <a:off x="5930704" y="870877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16" name="台形 57">
              <a:extLst>
                <a:ext uri="{FF2B5EF4-FFF2-40B4-BE49-F238E27FC236}">
                  <a16:creationId xmlns:a16="http://schemas.microsoft.com/office/drawing/2014/main" id="{34DFAD59-AE7B-9509-E9F0-F966D442B6A3}"/>
                </a:ext>
              </a:extLst>
            </p:cNvPr>
            <p:cNvSpPr/>
            <p:nvPr/>
          </p:nvSpPr>
          <p:spPr bwMode="auto">
            <a:xfrm rot="6300000">
              <a:off x="4333336" y="4078955"/>
              <a:ext cx="1842110" cy="470611"/>
            </a:xfrm>
            <a:custGeom>
              <a:avLst/>
              <a:gdLst>
                <a:gd name="connsiteX0" fmla="*/ 0 w 325971"/>
                <a:gd name="connsiteY0" fmla="*/ 694121 h 694121"/>
                <a:gd name="connsiteX1" fmla="*/ 123937 w 325971"/>
                <a:gd name="connsiteY1" fmla="*/ 0 h 694121"/>
                <a:gd name="connsiteX2" fmla="*/ 202034 w 325971"/>
                <a:gd name="connsiteY2" fmla="*/ 0 h 694121"/>
                <a:gd name="connsiteX3" fmla="*/ 325971 w 325971"/>
                <a:gd name="connsiteY3" fmla="*/ 694121 h 694121"/>
                <a:gd name="connsiteX4" fmla="*/ 0 w 325971"/>
                <a:gd name="connsiteY4" fmla="*/ 694121 h 694121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34046 w 1854617"/>
                <a:gd name="connsiteY0" fmla="*/ 885205 h 902178"/>
                <a:gd name="connsiteX1" fmla="*/ 0 w 1854617"/>
                <a:gd name="connsiteY1" fmla="*/ 0 h 902178"/>
                <a:gd name="connsiteX2" fmla="*/ 1854617 w 1854617"/>
                <a:gd name="connsiteY2" fmla="*/ 902178 h 902178"/>
                <a:gd name="connsiteX3" fmla="*/ 34046 w 1854617"/>
                <a:gd name="connsiteY3" fmla="*/ 885205 h 902178"/>
                <a:gd name="connsiteX0" fmla="*/ 34046 w 872390"/>
                <a:gd name="connsiteY0" fmla="*/ 885205 h 890012"/>
                <a:gd name="connsiteX1" fmla="*/ 0 w 872390"/>
                <a:gd name="connsiteY1" fmla="*/ 0 h 890012"/>
                <a:gd name="connsiteX2" fmla="*/ 872390 w 872390"/>
                <a:gd name="connsiteY2" fmla="*/ 890012 h 890012"/>
                <a:gd name="connsiteX3" fmla="*/ 34046 w 872390"/>
                <a:gd name="connsiteY3" fmla="*/ 885205 h 890012"/>
                <a:gd name="connsiteX0" fmla="*/ 34046 w 2082816"/>
                <a:gd name="connsiteY0" fmla="*/ 885205 h 890012"/>
                <a:gd name="connsiteX1" fmla="*/ 0 w 2082816"/>
                <a:gd name="connsiteY1" fmla="*/ 0 h 890012"/>
                <a:gd name="connsiteX2" fmla="*/ 872390 w 2082816"/>
                <a:gd name="connsiteY2" fmla="*/ 890012 h 890012"/>
                <a:gd name="connsiteX3" fmla="*/ 34046 w 2082816"/>
                <a:gd name="connsiteY3" fmla="*/ 885205 h 890012"/>
                <a:gd name="connsiteX0" fmla="*/ 34046 w 2098063"/>
                <a:gd name="connsiteY0" fmla="*/ 976490 h 981297"/>
                <a:gd name="connsiteX1" fmla="*/ 0 w 2098063"/>
                <a:gd name="connsiteY1" fmla="*/ 91285 h 981297"/>
                <a:gd name="connsiteX2" fmla="*/ 872390 w 2098063"/>
                <a:gd name="connsiteY2" fmla="*/ 981297 h 981297"/>
                <a:gd name="connsiteX3" fmla="*/ 34046 w 2098063"/>
                <a:gd name="connsiteY3" fmla="*/ 976490 h 981297"/>
                <a:gd name="connsiteX0" fmla="*/ 89709 w 2153726"/>
                <a:gd name="connsiteY0" fmla="*/ 976490 h 981297"/>
                <a:gd name="connsiteX1" fmla="*/ 55663 w 2153726"/>
                <a:gd name="connsiteY1" fmla="*/ 91285 h 981297"/>
                <a:gd name="connsiteX2" fmla="*/ 928053 w 2153726"/>
                <a:gd name="connsiteY2" fmla="*/ 981297 h 981297"/>
                <a:gd name="connsiteX3" fmla="*/ 89709 w 2153726"/>
                <a:gd name="connsiteY3" fmla="*/ 976490 h 981297"/>
                <a:gd name="connsiteX0" fmla="*/ 140879 w 2204896"/>
                <a:gd name="connsiteY0" fmla="*/ 976490 h 981297"/>
                <a:gd name="connsiteX1" fmla="*/ 106833 w 2204896"/>
                <a:gd name="connsiteY1" fmla="*/ 91285 h 981297"/>
                <a:gd name="connsiteX2" fmla="*/ 979223 w 2204896"/>
                <a:gd name="connsiteY2" fmla="*/ 981297 h 981297"/>
                <a:gd name="connsiteX3" fmla="*/ 140879 w 2204896"/>
                <a:gd name="connsiteY3" fmla="*/ 976490 h 981297"/>
                <a:gd name="connsiteX0" fmla="*/ 132314 w 2196331"/>
                <a:gd name="connsiteY0" fmla="*/ 976490 h 985473"/>
                <a:gd name="connsiteX1" fmla="*/ 98268 w 2196331"/>
                <a:gd name="connsiteY1" fmla="*/ 91285 h 985473"/>
                <a:gd name="connsiteX2" fmla="*/ 970658 w 2196331"/>
                <a:gd name="connsiteY2" fmla="*/ 981297 h 985473"/>
                <a:gd name="connsiteX3" fmla="*/ 132314 w 2196331"/>
                <a:gd name="connsiteY3" fmla="*/ 976490 h 985473"/>
                <a:gd name="connsiteX0" fmla="*/ 165705 w 2058516"/>
                <a:gd name="connsiteY0" fmla="*/ 959029 h 968012"/>
                <a:gd name="connsiteX1" fmla="*/ 131659 w 2058516"/>
                <a:gd name="connsiteY1" fmla="*/ 73824 h 968012"/>
                <a:gd name="connsiteX2" fmla="*/ 1004049 w 2058516"/>
                <a:gd name="connsiteY2" fmla="*/ 963836 h 968012"/>
                <a:gd name="connsiteX3" fmla="*/ 165705 w 2058516"/>
                <a:gd name="connsiteY3" fmla="*/ 959029 h 968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8516" h="968012">
                  <a:moveTo>
                    <a:pt x="165705" y="959029"/>
                  </a:moveTo>
                  <a:cubicBezTo>
                    <a:pt x="3697" y="941101"/>
                    <a:pt x="-92248" y="241522"/>
                    <a:pt x="131659" y="73824"/>
                  </a:cubicBezTo>
                  <a:cubicBezTo>
                    <a:pt x="355566" y="-93874"/>
                    <a:pt x="3721170" y="-44762"/>
                    <a:pt x="1004049" y="963836"/>
                  </a:cubicBezTo>
                  <a:cubicBezTo>
                    <a:pt x="724601" y="962234"/>
                    <a:pt x="327713" y="976957"/>
                    <a:pt x="165705" y="959029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17" name="四角形: 角を丸くする 916">
              <a:extLst>
                <a:ext uri="{FF2B5EF4-FFF2-40B4-BE49-F238E27FC236}">
                  <a16:creationId xmlns:a16="http://schemas.microsoft.com/office/drawing/2014/main" id="{59907D00-CA54-68B5-D2F9-C3970D56B091}"/>
                </a:ext>
              </a:extLst>
            </p:cNvPr>
            <p:cNvSpPr/>
            <p:nvPr/>
          </p:nvSpPr>
          <p:spPr>
            <a:xfrm rot="900000">
              <a:off x="5282585" y="3419481"/>
              <a:ext cx="228104" cy="65028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18" name="グループ化 917">
              <a:extLst>
                <a:ext uri="{FF2B5EF4-FFF2-40B4-BE49-F238E27FC236}">
                  <a16:creationId xmlns:a16="http://schemas.microsoft.com/office/drawing/2014/main" id="{5507E5E6-9B01-A7A0-4C0F-08BF6B600175}"/>
                </a:ext>
              </a:extLst>
            </p:cNvPr>
            <p:cNvGrpSpPr/>
            <p:nvPr/>
          </p:nvGrpSpPr>
          <p:grpSpPr>
            <a:xfrm>
              <a:off x="5572545" y="3385404"/>
              <a:ext cx="811767" cy="826370"/>
              <a:chOff x="3095353" y="3385404"/>
              <a:chExt cx="811767" cy="826370"/>
            </a:xfrm>
          </p:grpSpPr>
          <p:sp>
            <p:nvSpPr>
              <p:cNvPr id="932" name="フリーフォーム: 図形 931">
                <a:extLst>
                  <a:ext uri="{FF2B5EF4-FFF2-40B4-BE49-F238E27FC236}">
                    <a16:creationId xmlns:a16="http://schemas.microsoft.com/office/drawing/2014/main" id="{86CE3846-DB2D-131F-B926-7D7F1ED5DB50}"/>
                  </a:ext>
                </a:extLst>
              </p:cNvPr>
              <p:cNvSpPr/>
              <p:nvPr/>
            </p:nvSpPr>
            <p:spPr bwMode="auto">
              <a:xfrm>
                <a:off x="3095353" y="3462892"/>
                <a:ext cx="811767" cy="748882"/>
              </a:xfrm>
              <a:custGeom>
                <a:avLst/>
                <a:gdLst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863805 h 915529"/>
                  <a:gd name="connsiteX9" fmla="*/ 0 w 811767"/>
                  <a:gd name="connsiteY9" fmla="*/ 257582 h 915529"/>
                  <a:gd name="connsiteX10" fmla="*/ 257582 w 811767"/>
                  <a:gd name="connsiteY10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257582 h 915529"/>
                  <a:gd name="connsiteX9" fmla="*/ 257582 w 811767"/>
                  <a:gd name="connsiteY9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0 w 811767"/>
                  <a:gd name="connsiteY7" fmla="*/ 257582 h 915529"/>
                  <a:gd name="connsiteX8" fmla="*/ 257582 w 811767"/>
                  <a:gd name="connsiteY8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915529 h 915529"/>
                  <a:gd name="connsiteX5" fmla="*/ 73308 w 811767"/>
                  <a:gd name="connsiteY5" fmla="*/ 915529 h 915529"/>
                  <a:gd name="connsiteX6" fmla="*/ 0 w 811767"/>
                  <a:gd name="connsiteY6" fmla="*/ 257582 h 915529"/>
                  <a:gd name="connsiteX7" fmla="*/ 257582 w 811767"/>
                  <a:gd name="connsiteY7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738460 w 811767"/>
                  <a:gd name="connsiteY3" fmla="*/ 915529 h 915529"/>
                  <a:gd name="connsiteX4" fmla="*/ 73308 w 811767"/>
                  <a:gd name="connsiteY4" fmla="*/ 915529 h 915529"/>
                  <a:gd name="connsiteX5" fmla="*/ 0 w 811767"/>
                  <a:gd name="connsiteY5" fmla="*/ 257582 h 915529"/>
                  <a:gd name="connsiteX6" fmla="*/ 257582 w 811767"/>
                  <a:gd name="connsiteY6" fmla="*/ 0 h 915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1767" h="915529">
                    <a:moveTo>
                      <a:pt x="257582" y="0"/>
                    </a:moveTo>
                    <a:lnTo>
                      <a:pt x="554185" y="0"/>
                    </a:lnTo>
                    <a:cubicBezTo>
                      <a:pt x="696444" y="0"/>
                      <a:pt x="811767" y="115323"/>
                      <a:pt x="811767" y="257582"/>
                    </a:cubicBezTo>
                    <a:lnTo>
                      <a:pt x="738460" y="915529"/>
                    </a:lnTo>
                    <a:lnTo>
                      <a:pt x="73308" y="915529"/>
                    </a:lnTo>
                    <a:lnTo>
                      <a:pt x="0" y="257582"/>
                    </a:lnTo>
                    <a:cubicBezTo>
                      <a:pt x="0" y="115323"/>
                      <a:pt x="115323" y="0"/>
                      <a:pt x="2575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933" name="グループ化 932">
                <a:extLst>
                  <a:ext uri="{FF2B5EF4-FFF2-40B4-BE49-F238E27FC236}">
                    <a16:creationId xmlns:a16="http://schemas.microsoft.com/office/drawing/2014/main" id="{7D740BA4-8048-A862-E90B-AE7FB67CDE05}"/>
                  </a:ext>
                </a:extLst>
              </p:cNvPr>
              <p:cNvGrpSpPr/>
              <p:nvPr/>
            </p:nvGrpSpPr>
            <p:grpSpPr>
              <a:xfrm flipH="1">
                <a:off x="3347680" y="3385404"/>
                <a:ext cx="288500" cy="748023"/>
                <a:chOff x="3359371" y="3385404"/>
                <a:chExt cx="288500" cy="748023"/>
              </a:xfrm>
            </p:grpSpPr>
            <p:sp>
              <p:nvSpPr>
                <p:cNvPr id="934" name="フリーフォーム: 図形 933">
                  <a:extLst>
                    <a:ext uri="{FF2B5EF4-FFF2-40B4-BE49-F238E27FC236}">
                      <a16:creationId xmlns:a16="http://schemas.microsoft.com/office/drawing/2014/main" id="{9C1359B6-572C-A36D-D37A-7BEC9C34847C}"/>
                    </a:ext>
                  </a:extLst>
                </p:cNvPr>
                <p:cNvSpPr/>
                <p:nvPr/>
              </p:nvSpPr>
              <p:spPr>
                <a:xfrm rot="1230908" flipH="1">
                  <a:off x="3482913" y="3392481"/>
                  <a:ext cx="164958" cy="524830"/>
                </a:xfrm>
                <a:custGeom>
                  <a:avLst/>
                  <a:gdLst>
                    <a:gd name="connsiteX0" fmla="*/ 164958 w 164958"/>
                    <a:gd name="connsiteY0" fmla="*/ 0 h 524830"/>
                    <a:gd name="connsiteX1" fmla="*/ 0 w 164958"/>
                    <a:gd name="connsiteY1" fmla="*/ 36987 h 524830"/>
                    <a:gd name="connsiteX2" fmla="*/ 0 w 164958"/>
                    <a:gd name="connsiteY2" fmla="*/ 524830 h 524830"/>
                    <a:gd name="connsiteX3" fmla="*/ 160097 w 164958"/>
                    <a:gd name="connsiteY3" fmla="*/ 335380 h 52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4958" h="524830">
                      <a:moveTo>
                        <a:pt x="164958" y="0"/>
                      </a:moveTo>
                      <a:lnTo>
                        <a:pt x="0" y="36987"/>
                      </a:lnTo>
                      <a:lnTo>
                        <a:pt x="0" y="524830"/>
                      </a:lnTo>
                      <a:lnTo>
                        <a:pt x="160097" y="33538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5" name="正方形/長方形 100">
                  <a:extLst>
                    <a:ext uri="{FF2B5EF4-FFF2-40B4-BE49-F238E27FC236}">
                      <a16:creationId xmlns:a16="http://schemas.microsoft.com/office/drawing/2014/main" id="{5170ED26-3598-DD9E-EC4D-EC3845A918D3}"/>
                    </a:ext>
                  </a:extLst>
                </p:cNvPr>
                <p:cNvSpPr/>
                <p:nvPr/>
              </p:nvSpPr>
              <p:spPr>
                <a:xfrm rot="20369092">
                  <a:off x="3359371" y="3385404"/>
                  <a:ext cx="164958" cy="748023"/>
                </a:xfrm>
                <a:custGeom>
                  <a:avLst/>
                  <a:gdLst>
                    <a:gd name="connsiteX0" fmla="*/ 0 w 140176"/>
                    <a:gd name="connsiteY0" fmla="*/ 0 h 707452"/>
                    <a:gd name="connsiteX1" fmla="*/ 140176 w 140176"/>
                    <a:gd name="connsiteY1" fmla="*/ 0 h 707452"/>
                    <a:gd name="connsiteX2" fmla="*/ 140176 w 140176"/>
                    <a:gd name="connsiteY2" fmla="*/ 707452 h 707452"/>
                    <a:gd name="connsiteX3" fmla="*/ 0 w 140176"/>
                    <a:gd name="connsiteY3" fmla="*/ 707452 h 707452"/>
                    <a:gd name="connsiteX4" fmla="*/ 0 w 140176"/>
                    <a:gd name="connsiteY4" fmla="*/ 0 h 707452"/>
                    <a:gd name="connsiteX0" fmla="*/ 0 w 146339"/>
                    <a:gd name="connsiteY0" fmla="*/ 23000 h 730452"/>
                    <a:gd name="connsiteX1" fmla="*/ 146339 w 146339"/>
                    <a:gd name="connsiteY1" fmla="*/ 0 h 730452"/>
                    <a:gd name="connsiteX2" fmla="*/ 140176 w 146339"/>
                    <a:gd name="connsiteY2" fmla="*/ 730452 h 730452"/>
                    <a:gd name="connsiteX3" fmla="*/ 0 w 146339"/>
                    <a:gd name="connsiteY3" fmla="*/ 730452 h 730452"/>
                    <a:gd name="connsiteX4" fmla="*/ 0 w 146339"/>
                    <a:gd name="connsiteY4" fmla="*/ 23000 h 730452"/>
                    <a:gd name="connsiteX0" fmla="*/ 0 w 150037"/>
                    <a:gd name="connsiteY0" fmla="*/ 36801 h 744253"/>
                    <a:gd name="connsiteX1" fmla="*/ 150037 w 150037"/>
                    <a:gd name="connsiteY1" fmla="*/ 0 h 744253"/>
                    <a:gd name="connsiteX2" fmla="*/ 140176 w 150037"/>
                    <a:gd name="connsiteY2" fmla="*/ 744253 h 744253"/>
                    <a:gd name="connsiteX3" fmla="*/ 0 w 150037"/>
                    <a:gd name="connsiteY3" fmla="*/ 744253 h 744253"/>
                    <a:gd name="connsiteX4" fmla="*/ 0 w 150037"/>
                    <a:gd name="connsiteY4" fmla="*/ 36801 h 744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37" h="744253">
                      <a:moveTo>
                        <a:pt x="0" y="36801"/>
                      </a:moveTo>
                      <a:lnTo>
                        <a:pt x="150037" y="0"/>
                      </a:lnTo>
                      <a:cubicBezTo>
                        <a:pt x="147983" y="243484"/>
                        <a:pt x="142230" y="500769"/>
                        <a:pt x="140176" y="744253"/>
                      </a:cubicBezTo>
                      <a:lnTo>
                        <a:pt x="0" y="744253"/>
                      </a:lnTo>
                      <a:lnTo>
                        <a:pt x="0" y="3680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919" name="グループ化 918">
              <a:extLst>
                <a:ext uri="{FF2B5EF4-FFF2-40B4-BE49-F238E27FC236}">
                  <a16:creationId xmlns:a16="http://schemas.microsoft.com/office/drawing/2014/main" id="{917AC0FC-8750-E548-3E73-7F5CE005343A}"/>
                </a:ext>
              </a:extLst>
            </p:cNvPr>
            <p:cNvGrpSpPr/>
            <p:nvPr/>
          </p:nvGrpSpPr>
          <p:grpSpPr>
            <a:xfrm>
              <a:off x="5422014" y="4082411"/>
              <a:ext cx="1112828" cy="1037627"/>
              <a:chOff x="2944822" y="4082411"/>
              <a:chExt cx="1112828" cy="1037627"/>
            </a:xfrm>
          </p:grpSpPr>
          <p:sp>
            <p:nvSpPr>
              <p:cNvPr id="930" name="台形 929">
                <a:extLst>
                  <a:ext uri="{FF2B5EF4-FFF2-40B4-BE49-F238E27FC236}">
                    <a16:creationId xmlns:a16="http://schemas.microsoft.com/office/drawing/2014/main" id="{7FE771B8-73DC-AFA5-45B6-B3EDA1C63846}"/>
                  </a:ext>
                </a:extLst>
              </p:cNvPr>
              <p:cNvSpPr/>
              <p:nvPr/>
            </p:nvSpPr>
            <p:spPr bwMode="auto">
              <a:xfrm rot="10800000" flipV="1">
                <a:off x="2944822" y="4231312"/>
                <a:ext cx="1112828" cy="888726"/>
              </a:xfrm>
              <a:prstGeom prst="trapezoid">
                <a:avLst>
                  <a:gd name="adj" fmla="val 23007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1" name="正方形/長方形 930">
                <a:extLst>
                  <a:ext uri="{FF2B5EF4-FFF2-40B4-BE49-F238E27FC236}">
                    <a16:creationId xmlns:a16="http://schemas.microsoft.com/office/drawing/2014/main" id="{89CA3466-580F-18EA-D417-4DCA55F1ABA2}"/>
                  </a:ext>
                </a:extLst>
              </p:cNvPr>
              <p:cNvSpPr/>
              <p:nvPr/>
            </p:nvSpPr>
            <p:spPr>
              <a:xfrm>
                <a:off x="3144306" y="4082411"/>
                <a:ext cx="713857" cy="148901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20" name="フリーフォーム: 図形 919">
              <a:extLst>
                <a:ext uri="{FF2B5EF4-FFF2-40B4-BE49-F238E27FC236}">
                  <a16:creationId xmlns:a16="http://schemas.microsoft.com/office/drawing/2014/main" id="{ED20AB68-ED31-6B30-A3C1-B569B3669D5E}"/>
                </a:ext>
              </a:extLst>
            </p:cNvPr>
            <p:cNvSpPr/>
            <p:nvPr/>
          </p:nvSpPr>
          <p:spPr>
            <a:xfrm rot="17100000">
              <a:off x="4976990" y="2800515"/>
              <a:ext cx="1005300" cy="772927"/>
            </a:xfrm>
            <a:custGeom>
              <a:avLst/>
              <a:gdLst>
                <a:gd name="connsiteX0" fmla="*/ 551172 w 917368"/>
                <a:gd name="connsiteY0" fmla="*/ 7892 h 705320"/>
                <a:gd name="connsiteX1" fmla="*/ 572708 w 917368"/>
                <a:gd name="connsiteY1" fmla="*/ 88267 h 705320"/>
                <a:gd name="connsiteX2" fmla="*/ 495613 w 917368"/>
                <a:gd name="connsiteY2" fmla="*/ 221800 h 705320"/>
                <a:gd name="connsiteX3" fmla="*/ 499758 w 917368"/>
                <a:gd name="connsiteY3" fmla="*/ 221800 h 705320"/>
                <a:gd name="connsiteX4" fmla="*/ 762585 w 917368"/>
                <a:gd name="connsiteY4" fmla="*/ 151376 h 705320"/>
                <a:gd name="connsiteX5" fmla="*/ 824325 w 917368"/>
                <a:gd name="connsiteY5" fmla="*/ 187023 h 705320"/>
                <a:gd name="connsiteX6" fmla="*/ 788679 w 917368"/>
                <a:gd name="connsiteY6" fmla="*/ 248763 h 705320"/>
                <a:gd name="connsiteX7" fmla="*/ 539244 w 917368"/>
                <a:gd name="connsiteY7" fmla="*/ 315600 h 705320"/>
                <a:gd name="connsiteX8" fmla="*/ 539244 w 917368"/>
                <a:gd name="connsiteY8" fmla="*/ 328970 h 705320"/>
                <a:gd name="connsiteX9" fmla="*/ 866957 w 917368"/>
                <a:gd name="connsiteY9" fmla="*/ 328970 h 705320"/>
                <a:gd name="connsiteX10" fmla="*/ 917368 w 917368"/>
                <a:gd name="connsiteY10" fmla="*/ 379381 h 705320"/>
                <a:gd name="connsiteX11" fmla="*/ 866957 w 917368"/>
                <a:gd name="connsiteY11" fmla="*/ 429792 h 705320"/>
                <a:gd name="connsiteX12" fmla="*/ 539244 w 917368"/>
                <a:gd name="connsiteY12" fmla="*/ 429792 h 705320"/>
                <a:gd name="connsiteX13" fmla="*/ 539244 w 917368"/>
                <a:gd name="connsiteY13" fmla="*/ 437808 h 705320"/>
                <a:gd name="connsiteX14" fmla="*/ 780649 w 917368"/>
                <a:gd name="connsiteY14" fmla="*/ 502493 h 705320"/>
                <a:gd name="connsiteX15" fmla="*/ 816296 w 917368"/>
                <a:gd name="connsiteY15" fmla="*/ 564234 h 705320"/>
                <a:gd name="connsiteX16" fmla="*/ 754555 w 917368"/>
                <a:gd name="connsiteY16" fmla="*/ 599881 h 705320"/>
                <a:gd name="connsiteX17" fmla="*/ 539244 w 917368"/>
                <a:gd name="connsiteY17" fmla="*/ 542188 h 705320"/>
                <a:gd name="connsiteX18" fmla="*/ 539244 w 917368"/>
                <a:gd name="connsiteY18" fmla="*/ 553295 h 705320"/>
                <a:gd name="connsiteX19" fmla="*/ 666059 w 917368"/>
                <a:gd name="connsiteY19" fmla="*/ 626511 h 705320"/>
                <a:gd name="connsiteX20" fmla="*/ 686860 w 917368"/>
                <a:gd name="connsiteY20" fmla="*/ 668304 h 705320"/>
                <a:gd name="connsiteX21" fmla="*/ 681516 w 917368"/>
                <a:gd name="connsiteY21" fmla="*/ 684199 h 705320"/>
                <a:gd name="connsiteX22" fmla="*/ 623829 w 917368"/>
                <a:gd name="connsiteY22" fmla="*/ 699656 h 705320"/>
                <a:gd name="connsiteX23" fmla="*/ 413771 w 917368"/>
                <a:gd name="connsiteY23" fmla="*/ 578378 h 705320"/>
                <a:gd name="connsiteX24" fmla="*/ 374189 w 917368"/>
                <a:gd name="connsiteY24" fmla="*/ 578379 h 705320"/>
                <a:gd name="connsiteX25" fmla="*/ 246825 w 917368"/>
                <a:gd name="connsiteY25" fmla="*/ 518314 h 705320"/>
                <a:gd name="connsiteX26" fmla="*/ 227824 w 917368"/>
                <a:gd name="connsiteY26" fmla="*/ 486997 h 705320"/>
                <a:gd name="connsiteX27" fmla="*/ 77378 w 917368"/>
                <a:gd name="connsiteY27" fmla="*/ 486997 h 705320"/>
                <a:gd name="connsiteX28" fmla="*/ 0 w 917368"/>
                <a:gd name="connsiteY28" fmla="*/ 409619 h 705320"/>
                <a:gd name="connsiteX29" fmla="*/ 77378 w 917368"/>
                <a:gd name="connsiteY29" fmla="*/ 332241 h 705320"/>
                <a:gd name="connsiteX30" fmla="*/ 218773 w 917368"/>
                <a:gd name="connsiteY30" fmla="*/ 332241 h 705320"/>
                <a:gd name="connsiteX31" fmla="*/ 219150 w 917368"/>
                <a:gd name="connsiteY31" fmla="*/ 330104 h 705320"/>
                <a:gd name="connsiteX32" fmla="*/ 340925 w 917368"/>
                <a:gd name="connsiteY32" fmla="*/ 225154 h 705320"/>
                <a:gd name="connsiteX33" fmla="*/ 358838 w 917368"/>
                <a:gd name="connsiteY33" fmla="*/ 223347 h 705320"/>
                <a:gd name="connsiteX34" fmla="*/ 470797 w 917368"/>
                <a:gd name="connsiteY34" fmla="*/ 29429 h 705320"/>
                <a:gd name="connsiteX35" fmla="*/ 551172 w 917368"/>
                <a:gd name="connsiteY35" fmla="*/ 7892 h 705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917368" h="705320">
                  <a:moveTo>
                    <a:pt x="551172" y="7892"/>
                  </a:moveTo>
                  <a:cubicBezTo>
                    <a:pt x="579313" y="24140"/>
                    <a:pt x="588956" y="60125"/>
                    <a:pt x="572708" y="88267"/>
                  </a:cubicBezTo>
                  <a:lnTo>
                    <a:pt x="495613" y="221800"/>
                  </a:lnTo>
                  <a:lnTo>
                    <a:pt x="499758" y="221800"/>
                  </a:lnTo>
                  <a:lnTo>
                    <a:pt x="762585" y="151376"/>
                  </a:lnTo>
                  <a:cubicBezTo>
                    <a:pt x="789476" y="144171"/>
                    <a:pt x="817119" y="160130"/>
                    <a:pt x="824325" y="187023"/>
                  </a:cubicBezTo>
                  <a:cubicBezTo>
                    <a:pt x="831531" y="213915"/>
                    <a:pt x="815572" y="241557"/>
                    <a:pt x="788679" y="248763"/>
                  </a:cubicBezTo>
                  <a:lnTo>
                    <a:pt x="539244" y="315600"/>
                  </a:lnTo>
                  <a:lnTo>
                    <a:pt x="539244" y="328970"/>
                  </a:lnTo>
                  <a:lnTo>
                    <a:pt x="866957" y="328970"/>
                  </a:lnTo>
                  <a:cubicBezTo>
                    <a:pt x="894798" y="328970"/>
                    <a:pt x="917368" y="351540"/>
                    <a:pt x="917368" y="379381"/>
                  </a:cubicBezTo>
                  <a:cubicBezTo>
                    <a:pt x="917368" y="407223"/>
                    <a:pt x="894798" y="429792"/>
                    <a:pt x="866957" y="429792"/>
                  </a:cubicBezTo>
                  <a:lnTo>
                    <a:pt x="539244" y="429792"/>
                  </a:lnTo>
                  <a:lnTo>
                    <a:pt x="539244" y="437808"/>
                  </a:lnTo>
                  <a:lnTo>
                    <a:pt x="780649" y="502493"/>
                  </a:lnTo>
                  <a:cubicBezTo>
                    <a:pt x="807542" y="509699"/>
                    <a:pt x="823501" y="537342"/>
                    <a:pt x="816296" y="564234"/>
                  </a:cubicBezTo>
                  <a:cubicBezTo>
                    <a:pt x="809089" y="591127"/>
                    <a:pt x="781448" y="607086"/>
                    <a:pt x="754555" y="599881"/>
                  </a:cubicBezTo>
                  <a:lnTo>
                    <a:pt x="539244" y="542188"/>
                  </a:lnTo>
                  <a:lnTo>
                    <a:pt x="539244" y="553295"/>
                  </a:lnTo>
                  <a:lnTo>
                    <a:pt x="666059" y="626511"/>
                  </a:lnTo>
                  <a:cubicBezTo>
                    <a:pt x="681207" y="635258"/>
                    <a:pt x="688888" y="651972"/>
                    <a:pt x="686860" y="668304"/>
                  </a:cubicBezTo>
                  <a:cubicBezTo>
                    <a:pt x="686185" y="673748"/>
                    <a:pt x="684431" y="679149"/>
                    <a:pt x="681516" y="684199"/>
                  </a:cubicBezTo>
                  <a:cubicBezTo>
                    <a:pt x="669854" y="704397"/>
                    <a:pt x="644027" y="711317"/>
                    <a:pt x="623829" y="699656"/>
                  </a:cubicBezTo>
                  <a:lnTo>
                    <a:pt x="413771" y="578378"/>
                  </a:lnTo>
                  <a:lnTo>
                    <a:pt x="374189" y="578379"/>
                  </a:lnTo>
                  <a:cubicBezTo>
                    <a:pt x="322913" y="578378"/>
                    <a:pt x="277098" y="554997"/>
                    <a:pt x="246825" y="518314"/>
                  </a:cubicBezTo>
                  <a:lnTo>
                    <a:pt x="227824" y="486997"/>
                  </a:lnTo>
                  <a:lnTo>
                    <a:pt x="77378" y="486997"/>
                  </a:lnTo>
                  <a:cubicBezTo>
                    <a:pt x="34643" y="486997"/>
                    <a:pt x="0" y="452354"/>
                    <a:pt x="0" y="409619"/>
                  </a:cubicBezTo>
                  <a:cubicBezTo>
                    <a:pt x="0" y="366884"/>
                    <a:pt x="34643" y="332241"/>
                    <a:pt x="77378" y="332241"/>
                  </a:cubicBezTo>
                  <a:lnTo>
                    <a:pt x="218773" y="332241"/>
                  </a:lnTo>
                  <a:lnTo>
                    <a:pt x="219150" y="330104"/>
                  </a:lnTo>
                  <a:cubicBezTo>
                    <a:pt x="238588" y="277016"/>
                    <a:pt x="284515" y="236696"/>
                    <a:pt x="340925" y="225154"/>
                  </a:cubicBezTo>
                  <a:lnTo>
                    <a:pt x="358838" y="223347"/>
                  </a:lnTo>
                  <a:lnTo>
                    <a:pt x="470797" y="29429"/>
                  </a:lnTo>
                  <a:cubicBezTo>
                    <a:pt x="487045" y="1287"/>
                    <a:pt x="523030" y="-8355"/>
                    <a:pt x="551172" y="789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21" name="グループ化 920">
              <a:extLst>
                <a:ext uri="{FF2B5EF4-FFF2-40B4-BE49-F238E27FC236}">
                  <a16:creationId xmlns:a16="http://schemas.microsoft.com/office/drawing/2014/main" id="{8FF34E43-A755-F48A-BC3F-AE51DFB805F4}"/>
                </a:ext>
              </a:extLst>
            </p:cNvPr>
            <p:cNvGrpSpPr/>
            <p:nvPr/>
          </p:nvGrpSpPr>
          <p:grpSpPr>
            <a:xfrm flipH="1">
              <a:off x="6093468" y="2684329"/>
              <a:ext cx="772927" cy="1385433"/>
              <a:chOff x="6725125" y="2684329"/>
              <a:chExt cx="772927" cy="1385433"/>
            </a:xfrm>
          </p:grpSpPr>
          <p:sp>
            <p:nvSpPr>
              <p:cNvPr id="928" name="四角形: 角を丸くする 927">
                <a:extLst>
                  <a:ext uri="{FF2B5EF4-FFF2-40B4-BE49-F238E27FC236}">
                    <a16:creationId xmlns:a16="http://schemas.microsoft.com/office/drawing/2014/main" id="{D52AAB57-9820-9E89-F64D-FB5D221921E4}"/>
                  </a:ext>
                </a:extLst>
              </p:cNvPr>
              <p:cNvSpPr/>
              <p:nvPr/>
            </p:nvSpPr>
            <p:spPr>
              <a:xfrm rot="900000">
                <a:off x="6914534" y="3419481"/>
                <a:ext cx="228104" cy="650281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9" name="フリーフォーム: 図形 928">
                <a:extLst>
                  <a:ext uri="{FF2B5EF4-FFF2-40B4-BE49-F238E27FC236}">
                    <a16:creationId xmlns:a16="http://schemas.microsoft.com/office/drawing/2014/main" id="{5684B226-7AB1-4110-8B78-02DB0973745E}"/>
                  </a:ext>
                </a:extLst>
              </p:cNvPr>
              <p:cNvSpPr/>
              <p:nvPr/>
            </p:nvSpPr>
            <p:spPr>
              <a:xfrm rot="17100000">
                <a:off x="6608939" y="2800515"/>
                <a:ext cx="1005300" cy="772927"/>
              </a:xfrm>
              <a:custGeom>
                <a:avLst/>
                <a:gdLst>
                  <a:gd name="connsiteX0" fmla="*/ 551172 w 917368"/>
                  <a:gd name="connsiteY0" fmla="*/ 7892 h 705320"/>
                  <a:gd name="connsiteX1" fmla="*/ 572708 w 917368"/>
                  <a:gd name="connsiteY1" fmla="*/ 88267 h 705320"/>
                  <a:gd name="connsiteX2" fmla="*/ 495613 w 917368"/>
                  <a:gd name="connsiteY2" fmla="*/ 221800 h 705320"/>
                  <a:gd name="connsiteX3" fmla="*/ 499758 w 917368"/>
                  <a:gd name="connsiteY3" fmla="*/ 221800 h 705320"/>
                  <a:gd name="connsiteX4" fmla="*/ 762585 w 917368"/>
                  <a:gd name="connsiteY4" fmla="*/ 151376 h 705320"/>
                  <a:gd name="connsiteX5" fmla="*/ 824325 w 917368"/>
                  <a:gd name="connsiteY5" fmla="*/ 187023 h 705320"/>
                  <a:gd name="connsiteX6" fmla="*/ 788679 w 917368"/>
                  <a:gd name="connsiteY6" fmla="*/ 248763 h 705320"/>
                  <a:gd name="connsiteX7" fmla="*/ 539244 w 917368"/>
                  <a:gd name="connsiteY7" fmla="*/ 315600 h 705320"/>
                  <a:gd name="connsiteX8" fmla="*/ 539244 w 917368"/>
                  <a:gd name="connsiteY8" fmla="*/ 328970 h 705320"/>
                  <a:gd name="connsiteX9" fmla="*/ 866957 w 917368"/>
                  <a:gd name="connsiteY9" fmla="*/ 328970 h 705320"/>
                  <a:gd name="connsiteX10" fmla="*/ 917368 w 917368"/>
                  <a:gd name="connsiteY10" fmla="*/ 379381 h 705320"/>
                  <a:gd name="connsiteX11" fmla="*/ 866957 w 917368"/>
                  <a:gd name="connsiteY11" fmla="*/ 429792 h 705320"/>
                  <a:gd name="connsiteX12" fmla="*/ 539244 w 917368"/>
                  <a:gd name="connsiteY12" fmla="*/ 429792 h 705320"/>
                  <a:gd name="connsiteX13" fmla="*/ 539244 w 917368"/>
                  <a:gd name="connsiteY13" fmla="*/ 437808 h 705320"/>
                  <a:gd name="connsiteX14" fmla="*/ 780649 w 917368"/>
                  <a:gd name="connsiteY14" fmla="*/ 502493 h 705320"/>
                  <a:gd name="connsiteX15" fmla="*/ 816296 w 917368"/>
                  <a:gd name="connsiteY15" fmla="*/ 564234 h 705320"/>
                  <a:gd name="connsiteX16" fmla="*/ 754555 w 917368"/>
                  <a:gd name="connsiteY16" fmla="*/ 599881 h 705320"/>
                  <a:gd name="connsiteX17" fmla="*/ 539244 w 917368"/>
                  <a:gd name="connsiteY17" fmla="*/ 542188 h 705320"/>
                  <a:gd name="connsiteX18" fmla="*/ 539244 w 917368"/>
                  <a:gd name="connsiteY18" fmla="*/ 553295 h 705320"/>
                  <a:gd name="connsiteX19" fmla="*/ 666059 w 917368"/>
                  <a:gd name="connsiteY19" fmla="*/ 626511 h 705320"/>
                  <a:gd name="connsiteX20" fmla="*/ 686860 w 917368"/>
                  <a:gd name="connsiteY20" fmla="*/ 668304 h 705320"/>
                  <a:gd name="connsiteX21" fmla="*/ 681516 w 917368"/>
                  <a:gd name="connsiteY21" fmla="*/ 684199 h 705320"/>
                  <a:gd name="connsiteX22" fmla="*/ 623829 w 917368"/>
                  <a:gd name="connsiteY22" fmla="*/ 699656 h 705320"/>
                  <a:gd name="connsiteX23" fmla="*/ 413771 w 917368"/>
                  <a:gd name="connsiteY23" fmla="*/ 578378 h 705320"/>
                  <a:gd name="connsiteX24" fmla="*/ 374189 w 917368"/>
                  <a:gd name="connsiteY24" fmla="*/ 578379 h 705320"/>
                  <a:gd name="connsiteX25" fmla="*/ 246825 w 917368"/>
                  <a:gd name="connsiteY25" fmla="*/ 518314 h 705320"/>
                  <a:gd name="connsiteX26" fmla="*/ 227824 w 917368"/>
                  <a:gd name="connsiteY26" fmla="*/ 486997 h 705320"/>
                  <a:gd name="connsiteX27" fmla="*/ 77378 w 917368"/>
                  <a:gd name="connsiteY27" fmla="*/ 486997 h 705320"/>
                  <a:gd name="connsiteX28" fmla="*/ 0 w 917368"/>
                  <a:gd name="connsiteY28" fmla="*/ 409619 h 705320"/>
                  <a:gd name="connsiteX29" fmla="*/ 77378 w 917368"/>
                  <a:gd name="connsiteY29" fmla="*/ 332241 h 705320"/>
                  <a:gd name="connsiteX30" fmla="*/ 218773 w 917368"/>
                  <a:gd name="connsiteY30" fmla="*/ 332241 h 705320"/>
                  <a:gd name="connsiteX31" fmla="*/ 219150 w 917368"/>
                  <a:gd name="connsiteY31" fmla="*/ 330104 h 705320"/>
                  <a:gd name="connsiteX32" fmla="*/ 340925 w 917368"/>
                  <a:gd name="connsiteY32" fmla="*/ 225154 h 705320"/>
                  <a:gd name="connsiteX33" fmla="*/ 358838 w 917368"/>
                  <a:gd name="connsiteY33" fmla="*/ 223347 h 705320"/>
                  <a:gd name="connsiteX34" fmla="*/ 470797 w 917368"/>
                  <a:gd name="connsiteY34" fmla="*/ 29429 h 705320"/>
                  <a:gd name="connsiteX35" fmla="*/ 551172 w 917368"/>
                  <a:gd name="connsiteY35" fmla="*/ 7892 h 705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917368" h="705320">
                    <a:moveTo>
                      <a:pt x="551172" y="7892"/>
                    </a:moveTo>
                    <a:cubicBezTo>
                      <a:pt x="579313" y="24140"/>
                      <a:pt x="588956" y="60125"/>
                      <a:pt x="572708" y="88267"/>
                    </a:cubicBezTo>
                    <a:lnTo>
                      <a:pt x="495613" y="221800"/>
                    </a:lnTo>
                    <a:lnTo>
                      <a:pt x="499758" y="221800"/>
                    </a:lnTo>
                    <a:lnTo>
                      <a:pt x="762585" y="151376"/>
                    </a:lnTo>
                    <a:cubicBezTo>
                      <a:pt x="789476" y="144171"/>
                      <a:pt x="817119" y="160130"/>
                      <a:pt x="824325" y="187023"/>
                    </a:cubicBezTo>
                    <a:cubicBezTo>
                      <a:pt x="831531" y="213915"/>
                      <a:pt x="815572" y="241557"/>
                      <a:pt x="788679" y="248763"/>
                    </a:cubicBezTo>
                    <a:lnTo>
                      <a:pt x="539244" y="315600"/>
                    </a:lnTo>
                    <a:lnTo>
                      <a:pt x="539244" y="328970"/>
                    </a:lnTo>
                    <a:lnTo>
                      <a:pt x="866957" y="328970"/>
                    </a:lnTo>
                    <a:cubicBezTo>
                      <a:pt x="894798" y="328970"/>
                      <a:pt x="917368" y="351540"/>
                      <a:pt x="917368" y="379381"/>
                    </a:cubicBezTo>
                    <a:cubicBezTo>
                      <a:pt x="917368" y="407223"/>
                      <a:pt x="894798" y="429792"/>
                      <a:pt x="866957" y="429792"/>
                    </a:cubicBezTo>
                    <a:lnTo>
                      <a:pt x="539244" y="429792"/>
                    </a:lnTo>
                    <a:lnTo>
                      <a:pt x="539244" y="437808"/>
                    </a:lnTo>
                    <a:lnTo>
                      <a:pt x="780649" y="502493"/>
                    </a:lnTo>
                    <a:cubicBezTo>
                      <a:pt x="807542" y="509699"/>
                      <a:pt x="823501" y="537342"/>
                      <a:pt x="816296" y="564234"/>
                    </a:cubicBezTo>
                    <a:cubicBezTo>
                      <a:pt x="809089" y="591127"/>
                      <a:pt x="781448" y="607086"/>
                      <a:pt x="754555" y="599881"/>
                    </a:cubicBezTo>
                    <a:lnTo>
                      <a:pt x="539244" y="542188"/>
                    </a:lnTo>
                    <a:lnTo>
                      <a:pt x="539244" y="553295"/>
                    </a:lnTo>
                    <a:lnTo>
                      <a:pt x="666059" y="626511"/>
                    </a:lnTo>
                    <a:cubicBezTo>
                      <a:pt x="681207" y="635258"/>
                      <a:pt x="688888" y="651972"/>
                      <a:pt x="686860" y="668304"/>
                    </a:cubicBezTo>
                    <a:cubicBezTo>
                      <a:pt x="686185" y="673748"/>
                      <a:pt x="684431" y="679149"/>
                      <a:pt x="681516" y="684199"/>
                    </a:cubicBezTo>
                    <a:cubicBezTo>
                      <a:pt x="669854" y="704397"/>
                      <a:pt x="644027" y="711317"/>
                      <a:pt x="623829" y="699656"/>
                    </a:cubicBezTo>
                    <a:lnTo>
                      <a:pt x="413771" y="578378"/>
                    </a:lnTo>
                    <a:lnTo>
                      <a:pt x="374189" y="578379"/>
                    </a:lnTo>
                    <a:cubicBezTo>
                      <a:pt x="322913" y="578378"/>
                      <a:pt x="277098" y="554997"/>
                      <a:pt x="246825" y="518314"/>
                    </a:cubicBezTo>
                    <a:lnTo>
                      <a:pt x="227824" y="486997"/>
                    </a:lnTo>
                    <a:lnTo>
                      <a:pt x="77378" y="486997"/>
                    </a:lnTo>
                    <a:cubicBezTo>
                      <a:pt x="34643" y="486997"/>
                      <a:pt x="0" y="452354"/>
                      <a:pt x="0" y="409619"/>
                    </a:cubicBezTo>
                    <a:cubicBezTo>
                      <a:pt x="0" y="366884"/>
                      <a:pt x="34643" y="332241"/>
                      <a:pt x="77378" y="332241"/>
                    </a:cubicBezTo>
                    <a:lnTo>
                      <a:pt x="218773" y="332241"/>
                    </a:lnTo>
                    <a:lnTo>
                      <a:pt x="219150" y="330104"/>
                    </a:lnTo>
                    <a:cubicBezTo>
                      <a:pt x="238588" y="277016"/>
                      <a:pt x="284515" y="236696"/>
                      <a:pt x="340925" y="225154"/>
                    </a:cubicBezTo>
                    <a:lnTo>
                      <a:pt x="358838" y="223347"/>
                    </a:lnTo>
                    <a:lnTo>
                      <a:pt x="470797" y="29429"/>
                    </a:lnTo>
                    <a:cubicBezTo>
                      <a:pt x="487045" y="1287"/>
                      <a:pt x="523030" y="-8355"/>
                      <a:pt x="551172" y="789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22" name="楕円 921">
              <a:extLst>
                <a:ext uri="{FF2B5EF4-FFF2-40B4-BE49-F238E27FC236}">
                  <a16:creationId xmlns:a16="http://schemas.microsoft.com/office/drawing/2014/main" id="{28AF58DE-28DD-647F-5474-854FA1212337}"/>
                </a:ext>
              </a:extLst>
            </p:cNvPr>
            <p:cNvSpPr/>
            <p:nvPr/>
          </p:nvSpPr>
          <p:spPr bwMode="auto">
            <a:xfrm>
              <a:off x="5387633" y="2267648"/>
              <a:ext cx="114016" cy="114016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23" name="楕円 922">
              <a:extLst>
                <a:ext uri="{FF2B5EF4-FFF2-40B4-BE49-F238E27FC236}">
                  <a16:creationId xmlns:a16="http://schemas.microsoft.com/office/drawing/2014/main" id="{A12C85F1-51F4-67BE-7A98-B143DB416697}"/>
                </a:ext>
              </a:extLst>
            </p:cNvPr>
            <p:cNvSpPr/>
            <p:nvPr/>
          </p:nvSpPr>
          <p:spPr bwMode="auto">
            <a:xfrm>
              <a:off x="5350673" y="2416961"/>
              <a:ext cx="62996" cy="62994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24" name="楕円 923">
              <a:extLst>
                <a:ext uri="{FF2B5EF4-FFF2-40B4-BE49-F238E27FC236}">
                  <a16:creationId xmlns:a16="http://schemas.microsoft.com/office/drawing/2014/main" id="{0FD693AC-E726-BACA-3A63-C261C4FF1113}"/>
                </a:ext>
              </a:extLst>
            </p:cNvPr>
            <p:cNvSpPr/>
            <p:nvPr/>
          </p:nvSpPr>
          <p:spPr bwMode="auto">
            <a:xfrm flipH="1">
              <a:off x="6462850" y="2267648"/>
              <a:ext cx="114016" cy="114016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25" name="楕円 924">
              <a:extLst>
                <a:ext uri="{FF2B5EF4-FFF2-40B4-BE49-F238E27FC236}">
                  <a16:creationId xmlns:a16="http://schemas.microsoft.com/office/drawing/2014/main" id="{1C3EAC42-7A13-F54E-C2BB-D74C832D1520}"/>
                </a:ext>
              </a:extLst>
            </p:cNvPr>
            <p:cNvSpPr/>
            <p:nvPr/>
          </p:nvSpPr>
          <p:spPr bwMode="auto">
            <a:xfrm flipH="1">
              <a:off x="6536016" y="2416961"/>
              <a:ext cx="62996" cy="62994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26" name="月 925">
              <a:extLst>
                <a:ext uri="{FF2B5EF4-FFF2-40B4-BE49-F238E27FC236}">
                  <a16:creationId xmlns:a16="http://schemas.microsoft.com/office/drawing/2014/main" id="{3854700C-D3B1-6365-8140-5B96BAB3BF3B}"/>
                </a:ext>
              </a:extLst>
            </p:cNvPr>
            <p:cNvSpPr/>
            <p:nvPr/>
          </p:nvSpPr>
          <p:spPr>
            <a:xfrm rot="17100000">
              <a:off x="5185152" y="3971883"/>
              <a:ext cx="228433" cy="369579"/>
            </a:xfrm>
            <a:prstGeom prst="moon">
              <a:avLst>
                <a:gd name="adj" fmla="val 34574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27" name="月 926">
              <a:extLst>
                <a:ext uri="{FF2B5EF4-FFF2-40B4-BE49-F238E27FC236}">
                  <a16:creationId xmlns:a16="http://schemas.microsoft.com/office/drawing/2014/main" id="{0BB99689-EDF7-6509-0BC4-41BB7997F5BD}"/>
                </a:ext>
              </a:extLst>
            </p:cNvPr>
            <p:cNvSpPr/>
            <p:nvPr/>
          </p:nvSpPr>
          <p:spPr>
            <a:xfrm rot="4500000" flipH="1">
              <a:off x="6548015" y="3971883"/>
              <a:ext cx="228433" cy="369579"/>
            </a:xfrm>
            <a:prstGeom prst="moon">
              <a:avLst>
                <a:gd name="adj" fmla="val 34574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48" name="グループ化 947">
            <a:extLst>
              <a:ext uri="{FF2B5EF4-FFF2-40B4-BE49-F238E27FC236}">
                <a16:creationId xmlns:a16="http://schemas.microsoft.com/office/drawing/2014/main" id="{D239ED37-3F11-7CA1-C0F4-455ACFE17A52}"/>
              </a:ext>
            </a:extLst>
          </p:cNvPr>
          <p:cNvGrpSpPr/>
          <p:nvPr/>
        </p:nvGrpSpPr>
        <p:grpSpPr>
          <a:xfrm>
            <a:off x="6982474" y="4222863"/>
            <a:ext cx="1925022" cy="1958904"/>
            <a:chOff x="5113497" y="1836260"/>
            <a:chExt cx="3263909" cy="3321357"/>
          </a:xfrm>
        </p:grpSpPr>
        <p:grpSp>
          <p:nvGrpSpPr>
            <p:cNvPr id="949" name="グループ化 948">
              <a:extLst>
                <a:ext uri="{FF2B5EF4-FFF2-40B4-BE49-F238E27FC236}">
                  <a16:creationId xmlns:a16="http://schemas.microsoft.com/office/drawing/2014/main" id="{982AC679-C644-647E-07D2-772EA6C4FF43}"/>
                </a:ext>
              </a:extLst>
            </p:cNvPr>
            <p:cNvGrpSpPr/>
            <p:nvPr/>
          </p:nvGrpSpPr>
          <p:grpSpPr>
            <a:xfrm flipH="1">
              <a:off x="5588436" y="4652255"/>
              <a:ext cx="1066004" cy="505362"/>
              <a:chOff x="5157039" y="4825504"/>
              <a:chExt cx="1066004" cy="505362"/>
            </a:xfrm>
          </p:grpSpPr>
          <p:sp>
            <p:nvSpPr>
              <p:cNvPr id="1009" name="フリーフォーム: 図形 1008">
                <a:extLst>
                  <a:ext uri="{FF2B5EF4-FFF2-40B4-BE49-F238E27FC236}">
                    <a16:creationId xmlns:a16="http://schemas.microsoft.com/office/drawing/2014/main" id="{A009C51D-F389-0010-99D7-CD885F39B560}"/>
                  </a:ext>
                </a:extLst>
              </p:cNvPr>
              <p:cNvSpPr/>
              <p:nvPr/>
            </p:nvSpPr>
            <p:spPr bwMode="auto">
              <a:xfrm rot="16641421" flipH="1">
                <a:off x="5465478" y="4517065"/>
                <a:ext cx="434050" cy="1050928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  <a:gd name="connsiteX0" fmla="*/ 267288 w 434050"/>
                  <a:gd name="connsiteY0" fmla="*/ 618763 h 1050928"/>
                  <a:gd name="connsiteX1" fmla="*/ 267288 w 434050"/>
                  <a:gd name="connsiteY1" fmla="*/ 892515 h 1050928"/>
                  <a:gd name="connsiteX2" fmla="*/ 82301 w 434050"/>
                  <a:gd name="connsiteY2" fmla="*/ 892515 h 1050928"/>
                  <a:gd name="connsiteX3" fmla="*/ 0 w 434050"/>
                  <a:gd name="connsiteY3" fmla="*/ 971721 h 1050928"/>
                  <a:gd name="connsiteX4" fmla="*/ 0 w 434050"/>
                  <a:gd name="connsiteY4" fmla="*/ 1023687 h 1050928"/>
                  <a:gd name="connsiteX5" fmla="*/ 28305 w 434050"/>
                  <a:gd name="connsiteY5" fmla="*/ 1050928 h 1050928"/>
                  <a:gd name="connsiteX6" fmla="*/ 385934 w 434050"/>
                  <a:gd name="connsiteY6" fmla="*/ 1050928 h 1050928"/>
                  <a:gd name="connsiteX7" fmla="*/ 405745 w 434050"/>
                  <a:gd name="connsiteY7" fmla="*/ 1050928 h 1050928"/>
                  <a:gd name="connsiteX8" fmla="*/ 434050 w 434050"/>
                  <a:gd name="connsiteY8" fmla="*/ 1023687 h 1050928"/>
                  <a:gd name="connsiteX9" fmla="*/ 425865 w 434050"/>
                  <a:gd name="connsiteY9" fmla="*/ 892515 h 1050928"/>
                  <a:gd name="connsiteX10" fmla="*/ 356893 w 434050"/>
                  <a:gd name="connsiteY10" fmla="*/ 0 h 1050928"/>
                  <a:gd name="connsiteX11" fmla="*/ 267288 w 434050"/>
                  <a:gd name="connsiteY11" fmla="*/ 618763 h 1050928"/>
                  <a:gd name="connsiteX0" fmla="*/ 226930 w 434050"/>
                  <a:gd name="connsiteY0" fmla="*/ 373450 h 1050928"/>
                  <a:gd name="connsiteX1" fmla="*/ 267288 w 434050"/>
                  <a:gd name="connsiteY1" fmla="*/ 892515 h 1050928"/>
                  <a:gd name="connsiteX2" fmla="*/ 82301 w 434050"/>
                  <a:gd name="connsiteY2" fmla="*/ 892515 h 1050928"/>
                  <a:gd name="connsiteX3" fmla="*/ 0 w 434050"/>
                  <a:gd name="connsiteY3" fmla="*/ 971721 h 1050928"/>
                  <a:gd name="connsiteX4" fmla="*/ 0 w 434050"/>
                  <a:gd name="connsiteY4" fmla="*/ 1023687 h 1050928"/>
                  <a:gd name="connsiteX5" fmla="*/ 28305 w 434050"/>
                  <a:gd name="connsiteY5" fmla="*/ 1050928 h 1050928"/>
                  <a:gd name="connsiteX6" fmla="*/ 385934 w 434050"/>
                  <a:gd name="connsiteY6" fmla="*/ 1050928 h 1050928"/>
                  <a:gd name="connsiteX7" fmla="*/ 405745 w 434050"/>
                  <a:gd name="connsiteY7" fmla="*/ 1050928 h 1050928"/>
                  <a:gd name="connsiteX8" fmla="*/ 434050 w 434050"/>
                  <a:gd name="connsiteY8" fmla="*/ 1023687 h 1050928"/>
                  <a:gd name="connsiteX9" fmla="*/ 425865 w 434050"/>
                  <a:gd name="connsiteY9" fmla="*/ 892515 h 1050928"/>
                  <a:gd name="connsiteX10" fmla="*/ 356893 w 434050"/>
                  <a:gd name="connsiteY10" fmla="*/ 0 h 1050928"/>
                  <a:gd name="connsiteX11" fmla="*/ 226930 w 434050"/>
                  <a:gd name="connsiteY11" fmla="*/ 373450 h 1050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1050928">
                    <a:moveTo>
                      <a:pt x="226930" y="373450"/>
                    </a:moveTo>
                    <a:lnTo>
                      <a:pt x="267288" y="892515"/>
                    </a:lnTo>
                    <a:lnTo>
                      <a:pt x="82301" y="892515"/>
                    </a:lnTo>
                    <a:cubicBezTo>
                      <a:pt x="36848" y="892515"/>
                      <a:pt x="0" y="927977"/>
                      <a:pt x="0" y="971721"/>
                    </a:cubicBezTo>
                    <a:lnTo>
                      <a:pt x="0" y="1023687"/>
                    </a:lnTo>
                    <a:cubicBezTo>
                      <a:pt x="0" y="1038733"/>
                      <a:pt x="12672" y="1050928"/>
                      <a:pt x="28305" y="1050928"/>
                    </a:cubicBezTo>
                    <a:lnTo>
                      <a:pt x="385934" y="1050928"/>
                    </a:lnTo>
                    <a:lnTo>
                      <a:pt x="405745" y="1050928"/>
                    </a:lnTo>
                    <a:cubicBezTo>
                      <a:pt x="421378" y="1050928"/>
                      <a:pt x="434050" y="1038733"/>
                      <a:pt x="434050" y="1023687"/>
                    </a:cubicBezTo>
                    <a:lnTo>
                      <a:pt x="425865" y="892515"/>
                    </a:lnTo>
                    <a:lnTo>
                      <a:pt x="356893" y="0"/>
                    </a:lnTo>
                    <a:lnTo>
                      <a:pt x="226930" y="37345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10" name="フリーフォーム: 図形 1009">
                <a:extLst>
                  <a:ext uri="{FF2B5EF4-FFF2-40B4-BE49-F238E27FC236}">
                    <a16:creationId xmlns:a16="http://schemas.microsoft.com/office/drawing/2014/main" id="{81C3AE6D-F212-920E-A941-9A25092BBCDD}"/>
                  </a:ext>
                </a:extLst>
              </p:cNvPr>
              <p:cNvSpPr/>
              <p:nvPr/>
            </p:nvSpPr>
            <p:spPr bwMode="auto">
              <a:xfrm rot="16641421" flipH="1">
                <a:off x="5955900" y="5063723"/>
                <a:ext cx="488567" cy="45719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950" name="グループ化 949">
              <a:extLst>
                <a:ext uri="{FF2B5EF4-FFF2-40B4-BE49-F238E27FC236}">
                  <a16:creationId xmlns:a16="http://schemas.microsoft.com/office/drawing/2014/main" id="{537FF992-15B4-13E8-7873-2261DE28F43D}"/>
                </a:ext>
              </a:extLst>
            </p:cNvPr>
            <p:cNvGrpSpPr/>
            <p:nvPr/>
          </p:nvGrpSpPr>
          <p:grpSpPr>
            <a:xfrm>
              <a:off x="6799162" y="4652255"/>
              <a:ext cx="1066004" cy="505362"/>
              <a:chOff x="5157039" y="4825504"/>
              <a:chExt cx="1066004" cy="505362"/>
            </a:xfrm>
          </p:grpSpPr>
          <p:sp>
            <p:nvSpPr>
              <p:cNvPr id="1007" name="フリーフォーム: 図形 1006">
                <a:extLst>
                  <a:ext uri="{FF2B5EF4-FFF2-40B4-BE49-F238E27FC236}">
                    <a16:creationId xmlns:a16="http://schemas.microsoft.com/office/drawing/2014/main" id="{9DAA62B6-38A6-9050-14FC-8CD2B197D590}"/>
                  </a:ext>
                </a:extLst>
              </p:cNvPr>
              <p:cNvSpPr/>
              <p:nvPr/>
            </p:nvSpPr>
            <p:spPr bwMode="auto">
              <a:xfrm rot="16641421" flipH="1">
                <a:off x="5465478" y="4517065"/>
                <a:ext cx="434050" cy="1050928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  <a:gd name="connsiteX0" fmla="*/ 267288 w 434050"/>
                  <a:gd name="connsiteY0" fmla="*/ 618763 h 1050928"/>
                  <a:gd name="connsiteX1" fmla="*/ 267288 w 434050"/>
                  <a:gd name="connsiteY1" fmla="*/ 892515 h 1050928"/>
                  <a:gd name="connsiteX2" fmla="*/ 82301 w 434050"/>
                  <a:gd name="connsiteY2" fmla="*/ 892515 h 1050928"/>
                  <a:gd name="connsiteX3" fmla="*/ 0 w 434050"/>
                  <a:gd name="connsiteY3" fmla="*/ 971721 h 1050928"/>
                  <a:gd name="connsiteX4" fmla="*/ 0 w 434050"/>
                  <a:gd name="connsiteY4" fmla="*/ 1023687 h 1050928"/>
                  <a:gd name="connsiteX5" fmla="*/ 28305 w 434050"/>
                  <a:gd name="connsiteY5" fmla="*/ 1050928 h 1050928"/>
                  <a:gd name="connsiteX6" fmla="*/ 385934 w 434050"/>
                  <a:gd name="connsiteY6" fmla="*/ 1050928 h 1050928"/>
                  <a:gd name="connsiteX7" fmla="*/ 405745 w 434050"/>
                  <a:gd name="connsiteY7" fmla="*/ 1050928 h 1050928"/>
                  <a:gd name="connsiteX8" fmla="*/ 434050 w 434050"/>
                  <a:gd name="connsiteY8" fmla="*/ 1023687 h 1050928"/>
                  <a:gd name="connsiteX9" fmla="*/ 425865 w 434050"/>
                  <a:gd name="connsiteY9" fmla="*/ 892515 h 1050928"/>
                  <a:gd name="connsiteX10" fmla="*/ 356893 w 434050"/>
                  <a:gd name="connsiteY10" fmla="*/ 0 h 1050928"/>
                  <a:gd name="connsiteX11" fmla="*/ 267288 w 434050"/>
                  <a:gd name="connsiteY11" fmla="*/ 618763 h 1050928"/>
                  <a:gd name="connsiteX0" fmla="*/ 226930 w 434050"/>
                  <a:gd name="connsiteY0" fmla="*/ 373450 h 1050928"/>
                  <a:gd name="connsiteX1" fmla="*/ 267288 w 434050"/>
                  <a:gd name="connsiteY1" fmla="*/ 892515 h 1050928"/>
                  <a:gd name="connsiteX2" fmla="*/ 82301 w 434050"/>
                  <a:gd name="connsiteY2" fmla="*/ 892515 h 1050928"/>
                  <a:gd name="connsiteX3" fmla="*/ 0 w 434050"/>
                  <a:gd name="connsiteY3" fmla="*/ 971721 h 1050928"/>
                  <a:gd name="connsiteX4" fmla="*/ 0 w 434050"/>
                  <a:gd name="connsiteY4" fmla="*/ 1023687 h 1050928"/>
                  <a:gd name="connsiteX5" fmla="*/ 28305 w 434050"/>
                  <a:gd name="connsiteY5" fmla="*/ 1050928 h 1050928"/>
                  <a:gd name="connsiteX6" fmla="*/ 385934 w 434050"/>
                  <a:gd name="connsiteY6" fmla="*/ 1050928 h 1050928"/>
                  <a:gd name="connsiteX7" fmla="*/ 405745 w 434050"/>
                  <a:gd name="connsiteY7" fmla="*/ 1050928 h 1050928"/>
                  <a:gd name="connsiteX8" fmla="*/ 434050 w 434050"/>
                  <a:gd name="connsiteY8" fmla="*/ 1023687 h 1050928"/>
                  <a:gd name="connsiteX9" fmla="*/ 425865 w 434050"/>
                  <a:gd name="connsiteY9" fmla="*/ 892515 h 1050928"/>
                  <a:gd name="connsiteX10" fmla="*/ 356893 w 434050"/>
                  <a:gd name="connsiteY10" fmla="*/ 0 h 1050928"/>
                  <a:gd name="connsiteX11" fmla="*/ 226930 w 434050"/>
                  <a:gd name="connsiteY11" fmla="*/ 373450 h 1050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1050928">
                    <a:moveTo>
                      <a:pt x="226930" y="373450"/>
                    </a:moveTo>
                    <a:lnTo>
                      <a:pt x="267288" y="892515"/>
                    </a:lnTo>
                    <a:lnTo>
                      <a:pt x="82301" y="892515"/>
                    </a:lnTo>
                    <a:cubicBezTo>
                      <a:pt x="36848" y="892515"/>
                      <a:pt x="0" y="927977"/>
                      <a:pt x="0" y="971721"/>
                    </a:cubicBezTo>
                    <a:lnTo>
                      <a:pt x="0" y="1023687"/>
                    </a:lnTo>
                    <a:cubicBezTo>
                      <a:pt x="0" y="1038733"/>
                      <a:pt x="12672" y="1050928"/>
                      <a:pt x="28305" y="1050928"/>
                    </a:cubicBezTo>
                    <a:lnTo>
                      <a:pt x="385934" y="1050928"/>
                    </a:lnTo>
                    <a:lnTo>
                      <a:pt x="405745" y="1050928"/>
                    </a:lnTo>
                    <a:cubicBezTo>
                      <a:pt x="421378" y="1050928"/>
                      <a:pt x="434050" y="1038733"/>
                      <a:pt x="434050" y="1023687"/>
                    </a:cubicBezTo>
                    <a:lnTo>
                      <a:pt x="425865" y="892515"/>
                    </a:lnTo>
                    <a:lnTo>
                      <a:pt x="356893" y="0"/>
                    </a:lnTo>
                    <a:lnTo>
                      <a:pt x="226930" y="37345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08" name="フリーフォーム: 図形 1007">
                <a:extLst>
                  <a:ext uri="{FF2B5EF4-FFF2-40B4-BE49-F238E27FC236}">
                    <a16:creationId xmlns:a16="http://schemas.microsoft.com/office/drawing/2014/main" id="{DA7B2A6F-2153-86D8-9CFF-EA1795486C1F}"/>
                  </a:ext>
                </a:extLst>
              </p:cNvPr>
              <p:cNvSpPr/>
              <p:nvPr/>
            </p:nvSpPr>
            <p:spPr bwMode="auto">
              <a:xfrm rot="16641421" flipH="1">
                <a:off x="5955900" y="5063723"/>
                <a:ext cx="488567" cy="45719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951" name="フリーフォーム: 図形 950">
              <a:extLst>
                <a:ext uri="{FF2B5EF4-FFF2-40B4-BE49-F238E27FC236}">
                  <a16:creationId xmlns:a16="http://schemas.microsoft.com/office/drawing/2014/main" id="{DFE97452-D9BB-EC2F-B3D2-BFB7E4221716}"/>
                </a:ext>
              </a:extLst>
            </p:cNvPr>
            <p:cNvSpPr/>
            <p:nvPr/>
          </p:nvSpPr>
          <p:spPr bwMode="auto">
            <a:xfrm>
              <a:off x="6581950" y="3149972"/>
              <a:ext cx="316773" cy="752462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952" name="グループ化 951">
              <a:extLst>
                <a:ext uri="{FF2B5EF4-FFF2-40B4-BE49-F238E27FC236}">
                  <a16:creationId xmlns:a16="http://schemas.microsoft.com/office/drawing/2014/main" id="{A3A74519-4958-ACDD-F069-80D7A140D6AB}"/>
                </a:ext>
              </a:extLst>
            </p:cNvPr>
            <p:cNvGrpSpPr/>
            <p:nvPr/>
          </p:nvGrpSpPr>
          <p:grpSpPr>
            <a:xfrm>
              <a:off x="6334452" y="3385404"/>
              <a:ext cx="811767" cy="826370"/>
              <a:chOff x="3095353" y="3385404"/>
              <a:chExt cx="811767" cy="826370"/>
            </a:xfrm>
          </p:grpSpPr>
          <p:sp>
            <p:nvSpPr>
              <p:cNvPr id="1003" name="フリーフォーム: 図形 1002">
                <a:extLst>
                  <a:ext uri="{FF2B5EF4-FFF2-40B4-BE49-F238E27FC236}">
                    <a16:creationId xmlns:a16="http://schemas.microsoft.com/office/drawing/2014/main" id="{36F400F7-27B3-554A-3E22-EDBC703F33D9}"/>
                  </a:ext>
                </a:extLst>
              </p:cNvPr>
              <p:cNvSpPr/>
              <p:nvPr/>
            </p:nvSpPr>
            <p:spPr bwMode="auto">
              <a:xfrm>
                <a:off x="3095353" y="3462892"/>
                <a:ext cx="811767" cy="748882"/>
              </a:xfrm>
              <a:custGeom>
                <a:avLst/>
                <a:gdLst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863805 h 915529"/>
                  <a:gd name="connsiteX9" fmla="*/ 0 w 811767"/>
                  <a:gd name="connsiteY9" fmla="*/ 257582 h 915529"/>
                  <a:gd name="connsiteX10" fmla="*/ 257582 w 811767"/>
                  <a:gd name="connsiteY10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257582 h 915529"/>
                  <a:gd name="connsiteX9" fmla="*/ 257582 w 811767"/>
                  <a:gd name="connsiteY9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0 w 811767"/>
                  <a:gd name="connsiteY7" fmla="*/ 257582 h 915529"/>
                  <a:gd name="connsiteX8" fmla="*/ 257582 w 811767"/>
                  <a:gd name="connsiteY8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915529 h 915529"/>
                  <a:gd name="connsiteX5" fmla="*/ 73308 w 811767"/>
                  <a:gd name="connsiteY5" fmla="*/ 915529 h 915529"/>
                  <a:gd name="connsiteX6" fmla="*/ 0 w 811767"/>
                  <a:gd name="connsiteY6" fmla="*/ 257582 h 915529"/>
                  <a:gd name="connsiteX7" fmla="*/ 257582 w 811767"/>
                  <a:gd name="connsiteY7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738460 w 811767"/>
                  <a:gd name="connsiteY3" fmla="*/ 915529 h 915529"/>
                  <a:gd name="connsiteX4" fmla="*/ 73308 w 811767"/>
                  <a:gd name="connsiteY4" fmla="*/ 915529 h 915529"/>
                  <a:gd name="connsiteX5" fmla="*/ 0 w 811767"/>
                  <a:gd name="connsiteY5" fmla="*/ 257582 h 915529"/>
                  <a:gd name="connsiteX6" fmla="*/ 257582 w 811767"/>
                  <a:gd name="connsiteY6" fmla="*/ 0 h 915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1767" h="915529">
                    <a:moveTo>
                      <a:pt x="257582" y="0"/>
                    </a:moveTo>
                    <a:lnTo>
                      <a:pt x="554185" y="0"/>
                    </a:lnTo>
                    <a:cubicBezTo>
                      <a:pt x="696444" y="0"/>
                      <a:pt x="811767" y="115323"/>
                      <a:pt x="811767" y="257582"/>
                    </a:cubicBezTo>
                    <a:lnTo>
                      <a:pt x="738460" y="915529"/>
                    </a:lnTo>
                    <a:lnTo>
                      <a:pt x="73308" y="915529"/>
                    </a:lnTo>
                    <a:lnTo>
                      <a:pt x="0" y="257582"/>
                    </a:lnTo>
                    <a:cubicBezTo>
                      <a:pt x="0" y="115323"/>
                      <a:pt x="115323" y="0"/>
                      <a:pt x="2575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004" name="グループ化 1003">
                <a:extLst>
                  <a:ext uri="{FF2B5EF4-FFF2-40B4-BE49-F238E27FC236}">
                    <a16:creationId xmlns:a16="http://schemas.microsoft.com/office/drawing/2014/main" id="{260CF9D7-9FB8-DBDF-AC15-032241283B16}"/>
                  </a:ext>
                </a:extLst>
              </p:cNvPr>
              <p:cNvGrpSpPr/>
              <p:nvPr/>
            </p:nvGrpSpPr>
            <p:grpSpPr>
              <a:xfrm flipH="1">
                <a:off x="3347680" y="3385404"/>
                <a:ext cx="288500" cy="748023"/>
                <a:chOff x="3359371" y="3385404"/>
                <a:chExt cx="288500" cy="748023"/>
              </a:xfrm>
            </p:grpSpPr>
            <p:sp>
              <p:nvSpPr>
                <p:cNvPr id="1005" name="フリーフォーム: 図形 1004">
                  <a:extLst>
                    <a:ext uri="{FF2B5EF4-FFF2-40B4-BE49-F238E27FC236}">
                      <a16:creationId xmlns:a16="http://schemas.microsoft.com/office/drawing/2014/main" id="{F89F670E-DCEB-9A0D-E772-83018478C176}"/>
                    </a:ext>
                  </a:extLst>
                </p:cNvPr>
                <p:cNvSpPr/>
                <p:nvPr/>
              </p:nvSpPr>
              <p:spPr>
                <a:xfrm rot="1230908" flipH="1">
                  <a:off x="3482913" y="3392481"/>
                  <a:ext cx="164958" cy="524830"/>
                </a:xfrm>
                <a:custGeom>
                  <a:avLst/>
                  <a:gdLst>
                    <a:gd name="connsiteX0" fmla="*/ 164958 w 164958"/>
                    <a:gd name="connsiteY0" fmla="*/ 0 h 524830"/>
                    <a:gd name="connsiteX1" fmla="*/ 0 w 164958"/>
                    <a:gd name="connsiteY1" fmla="*/ 36987 h 524830"/>
                    <a:gd name="connsiteX2" fmla="*/ 0 w 164958"/>
                    <a:gd name="connsiteY2" fmla="*/ 524830 h 524830"/>
                    <a:gd name="connsiteX3" fmla="*/ 160097 w 164958"/>
                    <a:gd name="connsiteY3" fmla="*/ 335380 h 52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4958" h="524830">
                      <a:moveTo>
                        <a:pt x="164958" y="0"/>
                      </a:moveTo>
                      <a:lnTo>
                        <a:pt x="0" y="36987"/>
                      </a:lnTo>
                      <a:lnTo>
                        <a:pt x="0" y="524830"/>
                      </a:lnTo>
                      <a:lnTo>
                        <a:pt x="160097" y="33538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06" name="正方形/長方形 100">
                  <a:extLst>
                    <a:ext uri="{FF2B5EF4-FFF2-40B4-BE49-F238E27FC236}">
                      <a16:creationId xmlns:a16="http://schemas.microsoft.com/office/drawing/2014/main" id="{AE4FEE12-063A-BF85-F966-36B6EF18EC1D}"/>
                    </a:ext>
                  </a:extLst>
                </p:cNvPr>
                <p:cNvSpPr/>
                <p:nvPr/>
              </p:nvSpPr>
              <p:spPr>
                <a:xfrm rot="20369092">
                  <a:off x="3359371" y="3385404"/>
                  <a:ext cx="164958" cy="748023"/>
                </a:xfrm>
                <a:custGeom>
                  <a:avLst/>
                  <a:gdLst>
                    <a:gd name="connsiteX0" fmla="*/ 0 w 140176"/>
                    <a:gd name="connsiteY0" fmla="*/ 0 h 707452"/>
                    <a:gd name="connsiteX1" fmla="*/ 140176 w 140176"/>
                    <a:gd name="connsiteY1" fmla="*/ 0 h 707452"/>
                    <a:gd name="connsiteX2" fmla="*/ 140176 w 140176"/>
                    <a:gd name="connsiteY2" fmla="*/ 707452 h 707452"/>
                    <a:gd name="connsiteX3" fmla="*/ 0 w 140176"/>
                    <a:gd name="connsiteY3" fmla="*/ 707452 h 707452"/>
                    <a:gd name="connsiteX4" fmla="*/ 0 w 140176"/>
                    <a:gd name="connsiteY4" fmla="*/ 0 h 707452"/>
                    <a:gd name="connsiteX0" fmla="*/ 0 w 146339"/>
                    <a:gd name="connsiteY0" fmla="*/ 23000 h 730452"/>
                    <a:gd name="connsiteX1" fmla="*/ 146339 w 146339"/>
                    <a:gd name="connsiteY1" fmla="*/ 0 h 730452"/>
                    <a:gd name="connsiteX2" fmla="*/ 140176 w 146339"/>
                    <a:gd name="connsiteY2" fmla="*/ 730452 h 730452"/>
                    <a:gd name="connsiteX3" fmla="*/ 0 w 146339"/>
                    <a:gd name="connsiteY3" fmla="*/ 730452 h 730452"/>
                    <a:gd name="connsiteX4" fmla="*/ 0 w 146339"/>
                    <a:gd name="connsiteY4" fmla="*/ 23000 h 730452"/>
                    <a:gd name="connsiteX0" fmla="*/ 0 w 150037"/>
                    <a:gd name="connsiteY0" fmla="*/ 36801 h 744253"/>
                    <a:gd name="connsiteX1" fmla="*/ 150037 w 150037"/>
                    <a:gd name="connsiteY1" fmla="*/ 0 h 744253"/>
                    <a:gd name="connsiteX2" fmla="*/ 140176 w 150037"/>
                    <a:gd name="connsiteY2" fmla="*/ 744253 h 744253"/>
                    <a:gd name="connsiteX3" fmla="*/ 0 w 150037"/>
                    <a:gd name="connsiteY3" fmla="*/ 744253 h 744253"/>
                    <a:gd name="connsiteX4" fmla="*/ 0 w 150037"/>
                    <a:gd name="connsiteY4" fmla="*/ 36801 h 744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37" h="744253">
                      <a:moveTo>
                        <a:pt x="0" y="36801"/>
                      </a:moveTo>
                      <a:lnTo>
                        <a:pt x="150037" y="0"/>
                      </a:lnTo>
                      <a:cubicBezTo>
                        <a:pt x="147983" y="243484"/>
                        <a:pt x="142230" y="500769"/>
                        <a:pt x="140176" y="744253"/>
                      </a:cubicBezTo>
                      <a:lnTo>
                        <a:pt x="0" y="744253"/>
                      </a:lnTo>
                      <a:lnTo>
                        <a:pt x="0" y="3680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953" name="グループ化 952">
              <a:extLst>
                <a:ext uri="{FF2B5EF4-FFF2-40B4-BE49-F238E27FC236}">
                  <a16:creationId xmlns:a16="http://schemas.microsoft.com/office/drawing/2014/main" id="{3E992A73-5F10-1B69-A609-4BD59CC09BA0}"/>
                </a:ext>
              </a:extLst>
            </p:cNvPr>
            <p:cNvGrpSpPr/>
            <p:nvPr/>
          </p:nvGrpSpPr>
          <p:grpSpPr>
            <a:xfrm>
              <a:off x="5872087" y="4082411"/>
              <a:ext cx="1736496" cy="1028216"/>
              <a:chOff x="2632988" y="4082411"/>
              <a:chExt cx="1736496" cy="1028216"/>
            </a:xfrm>
          </p:grpSpPr>
          <p:sp>
            <p:nvSpPr>
              <p:cNvPr id="1001" name="台形 799">
                <a:extLst>
                  <a:ext uri="{FF2B5EF4-FFF2-40B4-BE49-F238E27FC236}">
                    <a16:creationId xmlns:a16="http://schemas.microsoft.com/office/drawing/2014/main" id="{9556E0F0-D696-7E90-4317-76A7091F0B18}"/>
                  </a:ext>
                </a:extLst>
              </p:cNvPr>
              <p:cNvSpPr/>
              <p:nvPr/>
            </p:nvSpPr>
            <p:spPr bwMode="auto">
              <a:xfrm rot="10800000" flipV="1">
                <a:off x="2632988" y="4231313"/>
                <a:ext cx="1736496" cy="879314"/>
              </a:xfrm>
              <a:custGeom>
                <a:avLst/>
                <a:gdLst>
                  <a:gd name="connsiteX0" fmla="*/ 0 w 1736496"/>
                  <a:gd name="connsiteY0" fmla="*/ 714585 h 714585"/>
                  <a:gd name="connsiteX1" fmla="*/ 515380 w 1736496"/>
                  <a:gd name="connsiteY1" fmla="*/ 0 h 714585"/>
                  <a:gd name="connsiteX2" fmla="*/ 1221116 w 1736496"/>
                  <a:gd name="connsiteY2" fmla="*/ 0 h 714585"/>
                  <a:gd name="connsiteX3" fmla="*/ 1736496 w 1736496"/>
                  <a:gd name="connsiteY3" fmla="*/ 714585 h 714585"/>
                  <a:gd name="connsiteX4" fmla="*/ 0 w 1736496"/>
                  <a:gd name="connsiteY4" fmla="*/ 714585 h 714585"/>
                  <a:gd name="connsiteX0" fmla="*/ 0 w 1736496"/>
                  <a:gd name="connsiteY0" fmla="*/ 714585 h 840754"/>
                  <a:gd name="connsiteX1" fmla="*/ 515380 w 1736496"/>
                  <a:gd name="connsiteY1" fmla="*/ 0 h 840754"/>
                  <a:gd name="connsiteX2" fmla="*/ 1221116 w 1736496"/>
                  <a:gd name="connsiteY2" fmla="*/ 0 h 840754"/>
                  <a:gd name="connsiteX3" fmla="*/ 1736496 w 1736496"/>
                  <a:gd name="connsiteY3" fmla="*/ 714585 h 840754"/>
                  <a:gd name="connsiteX4" fmla="*/ 861060 w 1736496"/>
                  <a:gd name="connsiteY4" fmla="*/ 840751 h 840754"/>
                  <a:gd name="connsiteX5" fmla="*/ 0 w 1736496"/>
                  <a:gd name="connsiteY5" fmla="*/ 714585 h 840754"/>
                  <a:gd name="connsiteX0" fmla="*/ 0 w 1736496"/>
                  <a:gd name="connsiteY0" fmla="*/ 714585 h 845547"/>
                  <a:gd name="connsiteX1" fmla="*/ 515380 w 1736496"/>
                  <a:gd name="connsiteY1" fmla="*/ 0 h 845547"/>
                  <a:gd name="connsiteX2" fmla="*/ 1221116 w 1736496"/>
                  <a:gd name="connsiteY2" fmla="*/ 0 h 845547"/>
                  <a:gd name="connsiteX3" fmla="*/ 1736496 w 1736496"/>
                  <a:gd name="connsiteY3" fmla="*/ 714585 h 845547"/>
                  <a:gd name="connsiteX4" fmla="*/ 861060 w 1736496"/>
                  <a:gd name="connsiteY4" fmla="*/ 840751 h 845547"/>
                  <a:gd name="connsiteX5" fmla="*/ 0 w 1736496"/>
                  <a:gd name="connsiteY5" fmla="*/ 714585 h 845547"/>
                  <a:gd name="connsiteX0" fmla="*/ 0 w 1736496"/>
                  <a:gd name="connsiteY0" fmla="*/ 714585 h 845547"/>
                  <a:gd name="connsiteX1" fmla="*/ 515380 w 1736496"/>
                  <a:gd name="connsiteY1" fmla="*/ 0 h 845547"/>
                  <a:gd name="connsiteX2" fmla="*/ 1221116 w 1736496"/>
                  <a:gd name="connsiteY2" fmla="*/ 0 h 845547"/>
                  <a:gd name="connsiteX3" fmla="*/ 1736496 w 1736496"/>
                  <a:gd name="connsiteY3" fmla="*/ 714585 h 845547"/>
                  <a:gd name="connsiteX4" fmla="*/ 861060 w 1736496"/>
                  <a:gd name="connsiteY4" fmla="*/ 840751 h 845547"/>
                  <a:gd name="connsiteX5" fmla="*/ 0 w 1736496"/>
                  <a:gd name="connsiteY5" fmla="*/ 714585 h 845547"/>
                  <a:gd name="connsiteX0" fmla="*/ 0 w 1736496"/>
                  <a:gd name="connsiteY0" fmla="*/ 714585 h 844631"/>
                  <a:gd name="connsiteX1" fmla="*/ 515380 w 1736496"/>
                  <a:gd name="connsiteY1" fmla="*/ 0 h 844631"/>
                  <a:gd name="connsiteX2" fmla="*/ 1221116 w 1736496"/>
                  <a:gd name="connsiteY2" fmla="*/ 0 h 844631"/>
                  <a:gd name="connsiteX3" fmla="*/ 1736496 w 1736496"/>
                  <a:gd name="connsiteY3" fmla="*/ 714585 h 844631"/>
                  <a:gd name="connsiteX4" fmla="*/ 861060 w 1736496"/>
                  <a:gd name="connsiteY4" fmla="*/ 840751 h 844631"/>
                  <a:gd name="connsiteX5" fmla="*/ 0 w 1736496"/>
                  <a:gd name="connsiteY5" fmla="*/ 714585 h 844631"/>
                  <a:gd name="connsiteX0" fmla="*/ 0 w 1736496"/>
                  <a:gd name="connsiteY0" fmla="*/ 714585 h 844631"/>
                  <a:gd name="connsiteX1" fmla="*/ 515380 w 1736496"/>
                  <a:gd name="connsiteY1" fmla="*/ 0 h 844631"/>
                  <a:gd name="connsiteX2" fmla="*/ 1221116 w 1736496"/>
                  <a:gd name="connsiteY2" fmla="*/ 0 h 844631"/>
                  <a:gd name="connsiteX3" fmla="*/ 1736496 w 1736496"/>
                  <a:gd name="connsiteY3" fmla="*/ 714585 h 844631"/>
                  <a:gd name="connsiteX4" fmla="*/ 861060 w 1736496"/>
                  <a:gd name="connsiteY4" fmla="*/ 840751 h 844631"/>
                  <a:gd name="connsiteX5" fmla="*/ 0 w 1736496"/>
                  <a:gd name="connsiteY5" fmla="*/ 714585 h 844631"/>
                  <a:gd name="connsiteX0" fmla="*/ 0 w 1736496"/>
                  <a:gd name="connsiteY0" fmla="*/ 714585 h 882011"/>
                  <a:gd name="connsiteX1" fmla="*/ 515380 w 1736496"/>
                  <a:gd name="connsiteY1" fmla="*/ 0 h 882011"/>
                  <a:gd name="connsiteX2" fmla="*/ 1221116 w 1736496"/>
                  <a:gd name="connsiteY2" fmla="*/ 0 h 882011"/>
                  <a:gd name="connsiteX3" fmla="*/ 1736496 w 1736496"/>
                  <a:gd name="connsiteY3" fmla="*/ 714585 h 882011"/>
                  <a:gd name="connsiteX4" fmla="*/ 861060 w 1736496"/>
                  <a:gd name="connsiteY4" fmla="*/ 878851 h 882011"/>
                  <a:gd name="connsiteX5" fmla="*/ 0 w 1736496"/>
                  <a:gd name="connsiteY5" fmla="*/ 714585 h 882011"/>
                  <a:gd name="connsiteX0" fmla="*/ 0 w 1736496"/>
                  <a:gd name="connsiteY0" fmla="*/ 714585 h 879314"/>
                  <a:gd name="connsiteX1" fmla="*/ 515380 w 1736496"/>
                  <a:gd name="connsiteY1" fmla="*/ 0 h 879314"/>
                  <a:gd name="connsiteX2" fmla="*/ 1221116 w 1736496"/>
                  <a:gd name="connsiteY2" fmla="*/ 0 h 879314"/>
                  <a:gd name="connsiteX3" fmla="*/ 1736496 w 1736496"/>
                  <a:gd name="connsiteY3" fmla="*/ 714585 h 879314"/>
                  <a:gd name="connsiteX4" fmla="*/ 861060 w 1736496"/>
                  <a:gd name="connsiteY4" fmla="*/ 878851 h 879314"/>
                  <a:gd name="connsiteX5" fmla="*/ 0 w 1736496"/>
                  <a:gd name="connsiteY5" fmla="*/ 714585 h 879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36496" h="879314">
                    <a:moveTo>
                      <a:pt x="0" y="714585"/>
                    </a:moveTo>
                    <a:lnTo>
                      <a:pt x="515380" y="0"/>
                    </a:lnTo>
                    <a:lnTo>
                      <a:pt x="1221116" y="0"/>
                    </a:lnTo>
                    <a:lnTo>
                      <a:pt x="1736496" y="714585"/>
                    </a:lnTo>
                    <a:cubicBezTo>
                      <a:pt x="1436746" y="718540"/>
                      <a:pt x="1390967" y="868519"/>
                      <a:pt x="861060" y="878851"/>
                    </a:cubicBezTo>
                    <a:cubicBezTo>
                      <a:pt x="331153" y="889183"/>
                      <a:pt x="263208" y="723303"/>
                      <a:pt x="0" y="71458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02" name="正方形/長方形 1001">
                <a:extLst>
                  <a:ext uri="{FF2B5EF4-FFF2-40B4-BE49-F238E27FC236}">
                    <a16:creationId xmlns:a16="http://schemas.microsoft.com/office/drawing/2014/main" id="{ECD0F3FA-C390-8C0B-DDC5-2BFB572F8D34}"/>
                  </a:ext>
                </a:extLst>
              </p:cNvPr>
              <p:cNvSpPr/>
              <p:nvPr/>
            </p:nvSpPr>
            <p:spPr>
              <a:xfrm>
                <a:off x="3144306" y="4082411"/>
                <a:ext cx="713857" cy="148901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54" name="グループ化 953">
              <a:extLst>
                <a:ext uri="{FF2B5EF4-FFF2-40B4-BE49-F238E27FC236}">
                  <a16:creationId xmlns:a16="http://schemas.microsoft.com/office/drawing/2014/main" id="{D21FBEA6-A580-CE8C-1290-C1AE86D546C2}"/>
                </a:ext>
              </a:extLst>
            </p:cNvPr>
            <p:cNvGrpSpPr/>
            <p:nvPr/>
          </p:nvGrpSpPr>
          <p:grpSpPr>
            <a:xfrm>
              <a:off x="5877469" y="3580421"/>
              <a:ext cx="1730103" cy="1553599"/>
              <a:chOff x="4235346" y="3580421"/>
              <a:chExt cx="1730103" cy="1553599"/>
            </a:xfrm>
          </p:grpSpPr>
          <p:grpSp>
            <p:nvGrpSpPr>
              <p:cNvPr id="993" name="グループ化 992">
                <a:extLst>
                  <a:ext uri="{FF2B5EF4-FFF2-40B4-BE49-F238E27FC236}">
                    <a16:creationId xmlns:a16="http://schemas.microsoft.com/office/drawing/2014/main" id="{9DD11979-2484-1DEE-F951-4494D1E0FD9E}"/>
                  </a:ext>
                </a:extLst>
              </p:cNvPr>
              <p:cNvGrpSpPr/>
              <p:nvPr/>
            </p:nvGrpSpPr>
            <p:grpSpPr>
              <a:xfrm>
                <a:off x="4235346" y="3580421"/>
                <a:ext cx="1730103" cy="1553599"/>
                <a:chOff x="4235346" y="3580421"/>
                <a:chExt cx="1730103" cy="1553599"/>
              </a:xfrm>
            </p:grpSpPr>
            <p:sp>
              <p:nvSpPr>
                <p:cNvPr id="997" name="台形 57">
                  <a:extLst>
                    <a:ext uri="{FF2B5EF4-FFF2-40B4-BE49-F238E27FC236}">
                      <a16:creationId xmlns:a16="http://schemas.microsoft.com/office/drawing/2014/main" id="{C4E62852-E7E2-052B-6165-30D5DDD61851}"/>
                    </a:ext>
                  </a:extLst>
                </p:cNvPr>
                <p:cNvSpPr/>
                <p:nvPr/>
              </p:nvSpPr>
              <p:spPr bwMode="auto">
                <a:xfrm rot="5400000">
                  <a:off x="3800109" y="4015658"/>
                  <a:ext cx="1553597" cy="683124"/>
                </a:xfrm>
                <a:custGeom>
                  <a:avLst/>
                  <a:gdLst>
                    <a:gd name="connsiteX0" fmla="*/ 0 w 325971"/>
                    <a:gd name="connsiteY0" fmla="*/ 694121 h 694121"/>
                    <a:gd name="connsiteX1" fmla="*/ 123937 w 325971"/>
                    <a:gd name="connsiteY1" fmla="*/ 0 h 694121"/>
                    <a:gd name="connsiteX2" fmla="*/ 202034 w 325971"/>
                    <a:gd name="connsiteY2" fmla="*/ 0 h 694121"/>
                    <a:gd name="connsiteX3" fmla="*/ 325971 w 325971"/>
                    <a:gd name="connsiteY3" fmla="*/ 694121 h 694121"/>
                    <a:gd name="connsiteX4" fmla="*/ 0 w 325971"/>
                    <a:gd name="connsiteY4" fmla="*/ 694121 h 694121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202034 w 1869814"/>
                    <a:gd name="connsiteY2" fmla="*/ 0 h 891636"/>
                    <a:gd name="connsiteX3" fmla="*/ 1869814 w 1869814"/>
                    <a:gd name="connsiteY3" fmla="*/ 891636 h 891636"/>
                    <a:gd name="connsiteX4" fmla="*/ 0 w 1869814"/>
                    <a:gd name="connsiteY4" fmla="*/ 694121 h 891636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202034 w 1869814"/>
                    <a:gd name="connsiteY2" fmla="*/ 0 h 891636"/>
                    <a:gd name="connsiteX3" fmla="*/ 1869814 w 1869814"/>
                    <a:gd name="connsiteY3" fmla="*/ 891636 h 891636"/>
                    <a:gd name="connsiteX4" fmla="*/ 0 w 1869814"/>
                    <a:gd name="connsiteY4" fmla="*/ 694121 h 891636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1869814 w 1869814"/>
                    <a:gd name="connsiteY2" fmla="*/ 891636 h 891636"/>
                    <a:gd name="connsiteX3" fmla="*/ 0 w 1869814"/>
                    <a:gd name="connsiteY3" fmla="*/ 694121 h 891636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1869814 w 1869814"/>
                    <a:gd name="connsiteY2" fmla="*/ 891636 h 891636"/>
                    <a:gd name="connsiteX3" fmla="*/ 0 w 1869814"/>
                    <a:gd name="connsiteY3" fmla="*/ 694121 h 891636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1869814 w 1869814"/>
                    <a:gd name="connsiteY2" fmla="*/ 891636 h 891636"/>
                    <a:gd name="connsiteX3" fmla="*/ 0 w 1869814"/>
                    <a:gd name="connsiteY3" fmla="*/ 694121 h 891636"/>
                    <a:gd name="connsiteX0" fmla="*/ 0 w 1820571"/>
                    <a:gd name="connsiteY0" fmla="*/ 874663 h 891636"/>
                    <a:gd name="connsiteX1" fmla="*/ 74694 w 1820571"/>
                    <a:gd name="connsiteY1" fmla="*/ 0 h 891636"/>
                    <a:gd name="connsiteX2" fmla="*/ 1820571 w 1820571"/>
                    <a:gd name="connsiteY2" fmla="*/ 891636 h 891636"/>
                    <a:gd name="connsiteX3" fmla="*/ 0 w 1820571"/>
                    <a:gd name="connsiteY3" fmla="*/ 874663 h 891636"/>
                    <a:gd name="connsiteX0" fmla="*/ 0 w 1820571"/>
                    <a:gd name="connsiteY0" fmla="*/ 874663 h 891636"/>
                    <a:gd name="connsiteX1" fmla="*/ 74694 w 1820571"/>
                    <a:gd name="connsiteY1" fmla="*/ 0 h 891636"/>
                    <a:gd name="connsiteX2" fmla="*/ 1820571 w 1820571"/>
                    <a:gd name="connsiteY2" fmla="*/ 891636 h 891636"/>
                    <a:gd name="connsiteX3" fmla="*/ 0 w 1820571"/>
                    <a:gd name="connsiteY3" fmla="*/ 874663 h 891636"/>
                    <a:gd name="connsiteX0" fmla="*/ 34046 w 1854617"/>
                    <a:gd name="connsiteY0" fmla="*/ 885205 h 902178"/>
                    <a:gd name="connsiteX1" fmla="*/ 0 w 1854617"/>
                    <a:gd name="connsiteY1" fmla="*/ 0 h 902178"/>
                    <a:gd name="connsiteX2" fmla="*/ 1854617 w 1854617"/>
                    <a:gd name="connsiteY2" fmla="*/ 902178 h 902178"/>
                    <a:gd name="connsiteX3" fmla="*/ 34046 w 1854617"/>
                    <a:gd name="connsiteY3" fmla="*/ 885205 h 902178"/>
                    <a:gd name="connsiteX0" fmla="*/ 34046 w 872390"/>
                    <a:gd name="connsiteY0" fmla="*/ 885205 h 890012"/>
                    <a:gd name="connsiteX1" fmla="*/ 0 w 872390"/>
                    <a:gd name="connsiteY1" fmla="*/ 0 h 890012"/>
                    <a:gd name="connsiteX2" fmla="*/ 872390 w 872390"/>
                    <a:gd name="connsiteY2" fmla="*/ 890012 h 890012"/>
                    <a:gd name="connsiteX3" fmla="*/ 34046 w 872390"/>
                    <a:gd name="connsiteY3" fmla="*/ 885205 h 890012"/>
                    <a:gd name="connsiteX0" fmla="*/ 34046 w 2082816"/>
                    <a:gd name="connsiteY0" fmla="*/ 885205 h 890012"/>
                    <a:gd name="connsiteX1" fmla="*/ 0 w 2082816"/>
                    <a:gd name="connsiteY1" fmla="*/ 0 h 890012"/>
                    <a:gd name="connsiteX2" fmla="*/ 872390 w 2082816"/>
                    <a:gd name="connsiteY2" fmla="*/ 890012 h 890012"/>
                    <a:gd name="connsiteX3" fmla="*/ 34046 w 2082816"/>
                    <a:gd name="connsiteY3" fmla="*/ 885205 h 890012"/>
                    <a:gd name="connsiteX0" fmla="*/ 34046 w 2098063"/>
                    <a:gd name="connsiteY0" fmla="*/ 976490 h 981297"/>
                    <a:gd name="connsiteX1" fmla="*/ 0 w 2098063"/>
                    <a:gd name="connsiteY1" fmla="*/ 91285 h 981297"/>
                    <a:gd name="connsiteX2" fmla="*/ 872390 w 2098063"/>
                    <a:gd name="connsiteY2" fmla="*/ 981297 h 981297"/>
                    <a:gd name="connsiteX3" fmla="*/ 34046 w 2098063"/>
                    <a:gd name="connsiteY3" fmla="*/ 976490 h 981297"/>
                    <a:gd name="connsiteX0" fmla="*/ 89709 w 2153726"/>
                    <a:gd name="connsiteY0" fmla="*/ 976490 h 981297"/>
                    <a:gd name="connsiteX1" fmla="*/ 55663 w 2153726"/>
                    <a:gd name="connsiteY1" fmla="*/ 91285 h 981297"/>
                    <a:gd name="connsiteX2" fmla="*/ 928053 w 2153726"/>
                    <a:gd name="connsiteY2" fmla="*/ 981297 h 981297"/>
                    <a:gd name="connsiteX3" fmla="*/ 89709 w 2153726"/>
                    <a:gd name="connsiteY3" fmla="*/ 976490 h 981297"/>
                    <a:gd name="connsiteX0" fmla="*/ 140879 w 2204896"/>
                    <a:gd name="connsiteY0" fmla="*/ 976490 h 981297"/>
                    <a:gd name="connsiteX1" fmla="*/ 106833 w 2204896"/>
                    <a:gd name="connsiteY1" fmla="*/ 91285 h 981297"/>
                    <a:gd name="connsiteX2" fmla="*/ 979223 w 2204896"/>
                    <a:gd name="connsiteY2" fmla="*/ 981297 h 981297"/>
                    <a:gd name="connsiteX3" fmla="*/ 140879 w 2204896"/>
                    <a:gd name="connsiteY3" fmla="*/ 976490 h 981297"/>
                    <a:gd name="connsiteX0" fmla="*/ 132314 w 2196331"/>
                    <a:gd name="connsiteY0" fmla="*/ 976490 h 985473"/>
                    <a:gd name="connsiteX1" fmla="*/ 98268 w 2196331"/>
                    <a:gd name="connsiteY1" fmla="*/ 91285 h 985473"/>
                    <a:gd name="connsiteX2" fmla="*/ 970658 w 2196331"/>
                    <a:gd name="connsiteY2" fmla="*/ 981297 h 985473"/>
                    <a:gd name="connsiteX3" fmla="*/ 132314 w 2196331"/>
                    <a:gd name="connsiteY3" fmla="*/ 976490 h 985473"/>
                    <a:gd name="connsiteX0" fmla="*/ 165705 w 2058516"/>
                    <a:gd name="connsiteY0" fmla="*/ 959029 h 968012"/>
                    <a:gd name="connsiteX1" fmla="*/ 131659 w 2058516"/>
                    <a:gd name="connsiteY1" fmla="*/ 73824 h 968012"/>
                    <a:gd name="connsiteX2" fmla="*/ 1004049 w 2058516"/>
                    <a:gd name="connsiteY2" fmla="*/ 963836 h 968012"/>
                    <a:gd name="connsiteX3" fmla="*/ 165705 w 2058516"/>
                    <a:gd name="connsiteY3" fmla="*/ 959029 h 968012"/>
                    <a:gd name="connsiteX0" fmla="*/ 276831 w 1936253"/>
                    <a:gd name="connsiteY0" fmla="*/ 910023 h 915221"/>
                    <a:gd name="connsiteX1" fmla="*/ 29903 w 1936253"/>
                    <a:gd name="connsiteY1" fmla="*/ 5226 h 915221"/>
                    <a:gd name="connsiteX2" fmla="*/ 902293 w 1936253"/>
                    <a:gd name="connsiteY2" fmla="*/ 895238 h 915221"/>
                    <a:gd name="connsiteX3" fmla="*/ 276831 w 1936253"/>
                    <a:gd name="connsiteY3" fmla="*/ 910023 h 915221"/>
                    <a:gd name="connsiteX0" fmla="*/ 432947 w 2061540"/>
                    <a:gd name="connsiteY0" fmla="*/ 739177 h 784781"/>
                    <a:gd name="connsiteX1" fmla="*/ 19263 w 2061540"/>
                    <a:gd name="connsiteY1" fmla="*/ 56426 h 784781"/>
                    <a:gd name="connsiteX2" fmla="*/ 1058409 w 2061540"/>
                    <a:gd name="connsiteY2" fmla="*/ 724392 h 784781"/>
                    <a:gd name="connsiteX3" fmla="*/ 432947 w 2061540"/>
                    <a:gd name="connsiteY3" fmla="*/ 739177 h 784781"/>
                    <a:gd name="connsiteX0" fmla="*/ 432948 w 2061541"/>
                    <a:gd name="connsiteY0" fmla="*/ 793071 h 838675"/>
                    <a:gd name="connsiteX1" fmla="*/ 19264 w 2061541"/>
                    <a:gd name="connsiteY1" fmla="*/ 110320 h 838675"/>
                    <a:gd name="connsiteX2" fmla="*/ 1058410 w 2061541"/>
                    <a:gd name="connsiteY2" fmla="*/ 778286 h 838675"/>
                    <a:gd name="connsiteX3" fmla="*/ 432948 w 2061541"/>
                    <a:gd name="connsiteY3" fmla="*/ 793071 h 838675"/>
                    <a:gd name="connsiteX0" fmla="*/ 478500 w 2115906"/>
                    <a:gd name="connsiteY0" fmla="*/ 713604 h 759208"/>
                    <a:gd name="connsiteX1" fmla="*/ 149803 w 2115906"/>
                    <a:gd name="connsiteY1" fmla="*/ 355736 h 759208"/>
                    <a:gd name="connsiteX2" fmla="*/ 64816 w 2115906"/>
                    <a:gd name="connsiteY2" fmla="*/ 30853 h 759208"/>
                    <a:gd name="connsiteX3" fmla="*/ 1103962 w 2115906"/>
                    <a:gd name="connsiteY3" fmla="*/ 698819 h 759208"/>
                    <a:gd name="connsiteX4" fmla="*/ 478500 w 2115906"/>
                    <a:gd name="connsiteY4" fmla="*/ 713604 h 759208"/>
                    <a:gd name="connsiteX0" fmla="*/ 424856 w 1050318"/>
                    <a:gd name="connsiteY0" fmla="*/ 745484 h 791088"/>
                    <a:gd name="connsiteX1" fmla="*/ 96159 w 1050318"/>
                    <a:gd name="connsiteY1" fmla="*/ 387616 h 791088"/>
                    <a:gd name="connsiteX2" fmla="*/ 11172 w 1050318"/>
                    <a:gd name="connsiteY2" fmla="*/ 62733 h 791088"/>
                    <a:gd name="connsiteX3" fmla="*/ 303715 w 1050318"/>
                    <a:gd name="connsiteY3" fmla="*/ 64342 h 791088"/>
                    <a:gd name="connsiteX4" fmla="*/ 1050318 w 1050318"/>
                    <a:gd name="connsiteY4" fmla="*/ 730699 h 791088"/>
                    <a:gd name="connsiteX5" fmla="*/ 424856 w 1050318"/>
                    <a:gd name="connsiteY5" fmla="*/ 745484 h 791088"/>
                    <a:gd name="connsiteX0" fmla="*/ -1 w 1039145"/>
                    <a:gd name="connsiteY0" fmla="*/ 62733 h 791088"/>
                    <a:gd name="connsiteX1" fmla="*/ 292542 w 1039145"/>
                    <a:gd name="connsiteY1" fmla="*/ 64342 h 791088"/>
                    <a:gd name="connsiteX2" fmla="*/ 1039145 w 1039145"/>
                    <a:gd name="connsiteY2" fmla="*/ 730699 h 791088"/>
                    <a:gd name="connsiteX3" fmla="*/ 413683 w 1039145"/>
                    <a:gd name="connsiteY3" fmla="*/ 745484 h 791088"/>
                    <a:gd name="connsiteX4" fmla="*/ 84986 w 1039145"/>
                    <a:gd name="connsiteY4" fmla="*/ 387616 h 791088"/>
                    <a:gd name="connsiteX5" fmla="*/ 102181 w 1039145"/>
                    <a:gd name="connsiteY5" fmla="*/ 250818 h 791088"/>
                    <a:gd name="connsiteX0" fmla="*/ 276603 w 1023206"/>
                    <a:gd name="connsiteY0" fmla="*/ -1 h 726745"/>
                    <a:gd name="connsiteX1" fmla="*/ 1023206 w 1023206"/>
                    <a:gd name="connsiteY1" fmla="*/ 666356 h 726745"/>
                    <a:gd name="connsiteX2" fmla="*/ 397744 w 1023206"/>
                    <a:gd name="connsiteY2" fmla="*/ 681141 h 726745"/>
                    <a:gd name="connsiteX3" fmla="*/ 69047 w 1023206"/>
                    <a:gd name="connsiteY3" fmla="*/ 323273 h 726745"/>
                    <a:gd name="connsiteX4" fmla="*/ 86242 w 1023206"/>
                    <a:gd name="connsiteY4" fmla="*/ 186475 h 726745"/>
                    <a:gd name="connsiteX0" fmla="*/ 207556 w 954159"/>
                    <a:gd name="connsiteY0" fmla="*/ -1 h 726745"/>
                    <a:gd name="connsiteX1" fmla="*/ 954159 w 954159"/>
                    <a:gd name="connsiteY1" fmla="*/ 666356 h 726745"/>
                    <a:gd name="connsiteX2" fmla="*/ 328697 w 954159"/>
                    <a:gd name="connsiteY2" fmla="*/ 681141 h 726745"/>
                    <a:gd name="connsiteX3" fmla="*/ 0 w 954159"/>
                    <a:gd name="connsiteY3" fmla="*/ 323273 h 726745"/>
                    <a:gd name="connsiteX0" fmla="*/ 207556 w 975447"/>
                    <a:gd name="connsiteY0" fmla="*/ -1 h 749622"/>
                    <a:gd name="connsiteX1" fmla="*/ 975447 w 975447"/>
                    <a:gd name="connsiteY1" fmla="*/ 749622 h 749622"/>
                    <a:gd name="connsiteX2" fmla="*/ 328697 w 975447"/>
                    <a:gd name="connsiteY2" fmla="*/ 681141 h 749622"/>
                    <a:gd name="connsiteX3" fmla="*/ 0 w 975447"/>
                    <a:gd name="connsiteY3" fmla="*/ 323273 h 749622"/>
                    <a:gd name="connsiteX0" fmla="*/ 207556 w 1002892"/>
                    <a:gd name="connsiteY0" fmla="*/ -1 h 749622"/>
                    <a:gd name="connsiteX1" fmla="*/ 975447 w 1002892"/>
                    <a:gd name="connsiteY1" fmla="*/ 749622 h 749622"/>
                    <a:gd name="connsiteX2" fmla="*/ 328697 w 1002892"/>
                    <a:gd name="connsiteY2" fmla="*/ 681141 h 749622"/>
                    <a:gd name="connsiteX3" fmla="*/ 0 w 1002892"/>
                    <a:gd name="connsiteY3" fmla="*/ 323273 h 749622"/>
                    <a:gd name="connsiteX0" fmla="*/ 207556 w 1231452"/>
                    <a:gd name="connsiteY0" fmla="*/ -1 h 683938"/>
                    <a:gd name="connsiteX1" fmla="*/ 1209614 w 1231452"/>
                    <a:gd name="connsiteY1" fmla="*/ 499821 h 683938"/>
                    <a:gd name="connsiteX2" fmla="*/ 328697 w 1231452"/>
                    <a:gd name="connsiteY2" fmla="*/ 681141 h 683938"/>
                    <a:gd name="connsiteX3" fmla="*/ 0 w 1231452"/>
                    <a:gd name="connsiteY3" fmla="*/ 323273 h 683938"/>
                    <a:gd name="connsiteX0" fmla="*/ 207556 w 1231452"/>
                    <a:gd name="connsiteY0" fmla="*/ -1 h 689072"/>
                    <a:gd name="connsiteX1" fmla="*/ 1209614 w 1231452"/>
                    <a:gd name="connsiteY1" fmla="*/ 499821 h 689072"/>
                    <a:gd name="connsiteX2" fmla="*/ 328697 w 1231452"/>
                    <a:gd name="connsiteY2" fmla="*/ 681141 h 689072"/>
                    <a:gd name="connsiteX3" fmla="*/ 0 w 1231452"/>
                    <a:gd name="connsiteY3" fmla="*/ 323273 h 689072"/>
                    <a:gd name="connsiteX0" fmla="*/ 207556 w 1209615"/>
                    <a:gd name="connsiteY0" fmla="*/ -1 h 689072"/>
                    <a:gd name="connsiteX1" fmla="*/ 1209614 w 1209615"/>
                    <a:gd name="connsiteY1" fmla="*/ 499821 h 689072"/>
                    <a:gd name="connsiteX2" fmla="*/ 328697 w 1209615"/>
                    <a:gd name="connsiteY2" fmla="*/ 681141 h 689072"/>
                    <a:gd name="connsiteX3" fmla="*/ 0 w 1209615"/>
                    <a:gd name="connsiteY3" fmla="*/ 323273 h 689072"/>
                    <a:gd name="connsiteX0" fmla="*/ 207556 w 1817295"/>
                    <a:gd name="connsiteY0" fmla="*/ 50846 h 732177"/>
                    <a:gd name="connsiteX1" fmla="*/ 1817295 w 1817295"/>
                    <a:gd name="connsiteY1" fmla="*/ 413521 h 732177"/>
                    <a:gd name="connsiteX2" fmla="*/ 328697 w 1817295"/>
                    <a:gd name="connsiteY2" fmla="*/ 731988 h 732177"/>
                    <a:gd name="connsiteX3" fmla="*/ 0 w 1817295"/>
                    <a:gd name="connsiteY3" fmla="*/ 374120 h 732177"/>
                    <a:gd name="connsiteX0" fmla="*/ 207556 w 1817295"/>
                    <a:gd name="connsiteY0" fmla="*/ 50846 h 736050"/>
                    <a:gd name="connsiteX1" fmla="*/ 1817295 w 1817295"/>
                    <a:gd name="connsiteY1" fmla="*/ 413521 h 736050"/>
                    <a:gd name="connsiteX2" fmla="*/ 328697 w 1817295"/>
                    <a:gd name="connsiteY2" fmla="*/ 731988 h 736050"/>
                    <a:gd name="connsiteX3" fmla="*/ 0 w 1817295"/>
                    <a:gd name="connsiteY3" fmla="*/ 374120 h 736050"/>
                    <a:gd name="connsiteX0" fmla="*/ 207556 w 1870723"/>
                    <a:gd name="connsiteY0" fmla="*/ 80820 h 766024"/>
                    <a:gd name="connsiteX1" fmla="*/ 1414724 w 1870723"/>
                    <a:gd name="connsiteY1" fmla="*/ 17139 h 766024"/>
                    <a:gd name="connsiteX2" fmla="*/ 1817295 w 1870723"/>
                    <a:gd name="connsiteY2" fmla="*/ 443495 h 766024"/>
                    <a:gd name="connsiteX3" fmla="*/ 328697 w 1870723"/>
                    <a:gd name="connsiteY3" fmla="*/ 761962 h 766024"/>
                    <a:gd name="connsiteX4" fmla="*/ 0 w 1870723"/>
                    <a:gd name="connsiteY4" fmla="*/ 404094 h 766024"/>
                    <a:gd name="connsiteX0" fmla="*/ 207556 w 1687561"/>
                    <a:gd name="connsiteY0" fmla="*/ 80820 h 1259836"/>
                    <a:gd name="connsiteX1" fmla="*/ 1414724 w 1687561"/>
                    <a:gd name="connsiteY1" fmla="*/ 17139 h 1259836"/>
                    <a:gd name="connsiteX2" fmla="*/ 1593547 w 1687561"/>
                    <a:gd name="connsiteY2" fmla="*/ 1148816 h 1259836"/>
                    <a:gd name="connsiteX3" fmla="*/ 328697 w 1687561"/>
                    <a:gd name="connsiteY3" fmla="*/ 761962 h 1259836"/>
                    <a:gd name="connsiteX4" fmla="*/ 0 w 1687561"/>
                    <a:gd name="connsiteY4" fmla="*/ 404094 h 1259836"/>
                    <a:gd name="connsiteX0" fmla="*/ 207556 w 1636762"/>
                    <a:gd name="connsiteY0" fmla="*/ 80820 h 1190602"/>
                    <a:gd name="connsiteX1" fmla="*/ 1414724 w 1636762"/>
                    <a:gd name="connsiteY1" fmla="*/ 17139 h 1190602"/>
                    <a:gd name="connsiteX2" fmla="*/ 1593547 w 1636762"/>
                    <a:gd name="connsiteY2" fmla="*/ 1148816 h 1190602"/>
                    <a:gd name="connsiteX3" fmla="*/ 1216407 w 1636762"/>
                    <a:gd name="connsiteY3" fmla="*/ 761641 h 1190602"/>
                    <a:gd name="connsiteX4" fmla="*/ 328697 w 1636762"/>
                    <a:gd name="connsiteY4" fmla="*/ 761962 h 1190602"/>
                    <a:gd name="connsiteX5" fmla="*/ 0 w 1636762"/>
                    <a:gd name="connsiteY5" fmla="*/ 404094 h 1190602"/>
                    <a:gd name="connsiteX0" fmla="*/ 207556 w 1658859"/>
                    <a:gd name="connsiteY0" fmla="*/ 80820 h 1405135"/>
                    <a:gd name="connsiteX1" fmla="*/ 1414724 w 1658859"/>
                    <a:gd name="connsiteY1" fmla="*/ 17139 h 1405135"/>
                    <a:gd name="connsiteX2" fmla="*/ 1624058 w 1658859"/>
                    <a:gd name="connsiteY2" fmla="*/ 1374127 h 1405135"/>
                    <a:gd name="connsiteX3" fmla="*/ 1216407 w 1658859"/>
                    <a:gd name="connsiteY3" fmla="*/ 761641 h 1405135"/>
                    <a:gd name="connsiteX4" fmla="*/ 328697 w 1658859"/>
                    <a:gd name="connsiteY4" fmla="*/ 761962 h 1405135"/>
                    <a:gd name="connsiteX5" fmla="*/ 0 w 1658859"/>
                    <a:gd name="connsiteY5" fmla="*/ 404094 h 140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58859" h="1405135">
                      <a:moveTo>
                        <a:pt x="207556" y="80820"/>
                      </a:moveTo>
                      <a:cubicBezTo>
                        <a:pt x="408751" y="75105"/>
                        <a:pt x="1146434" y="-43307"/>
                        <a:pt x="1414724" y="17139"/>
                      </a:cubicBezTo>
                      <a:cubicBezTo>
                        <a:pt x="1683014" y="77585"/>
                        <a:pt x="1690165" y="1184736"/>
                        <a:pt x="1624058" y="1374127"/>
                      </a:cubicBezTo>
                      <a:cubicBezTo>
                        <a:pt x="1557951" y="1563518"/>
                        <a:pt x="1427215" y="826117"/>
                        <a:pt x="1216407" y="761641"/>
                      </a:cubicBezTo>
                      <a:cubicBezTo>
                        <a:pt x="1005599" y="697165"/>
                        <a:pt x="531432" y="821553"/>
                        <a:pt x="328697" y="761962"/>
                      </a:cubicBezTo>
                      <a:cubicBezTo>
                        <a:pt x="125963" y="702371"/>
                        <a:pt x="68947" y="517886"/>
                        <a:pt x="0" y="404094"/>
                      </a:cubicBezTo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98" name="フリーフォーム: 図形 997">
                  <a:extLst>
                    <a:ext uri="{FF2B5EF4-FFF2-40B4-BE49-F238E27FC236}">
                      <a16:creationId xmlns:a16="http://schemas.microsoft.com/office/drawing/2014/main" id="{5E3EF622-34CC-A91C-09CC-05D538C370C8}"/>
                    </a:ext>
                  </a:extLst>
                </p:cNvPr>
                <p:cNvSpPr/>
                <p:nvPr/>
              </p:nvSpPr>
              <p:spPr bwMode="auto">
                <a:xfrm rot="21071035" flipH="1">
                  <a:off x="4513142" y="4428759"/>
                  <a:ext cx="571493" cy="689436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  <a:gd name="connsiteX0" fmla="*/ 453735 w 796472"/>
                    <a:gd name="connsiteY0" fmla="*/ 9719 h 1071168"/>
                    <a:gd name="connsiteX1" fmla="*/ 312507 w 796472"/>
                    <a:gd name="connsiteY1" fmla="*/ 931 h 1071168"/>
                    <a:gd name="connsiteX2" fmla="*/ 282503 w 796472"/>
                    <a:gd name="connsiteY2" fmla="*/ 30935 h 1071168"/>
                    <a:gd name="connsiteX3" fmla="*/ 282503 w 796472"/>
                    <a:gd name="connsiteY3" fmla="*/ 327784 h 1071168"/>
                    <a:gd name="connsiteX4" fmla="*/ 269565 w 796472"/>
                    <a:gd name="connsiteY4" fmla="*/ 333820 h 1071168"/>
                    <a:gd name="connsiteX5" fmla="*/ 191922 w 796472"/>
                    <a:gd name="connsiteY5" fmla="*/ 494747 h 1071168"/>
                    <a:gd name="connsiteX6" fmla="*/ 195136 w 796472"/>
                    <a:gd name="connsiteY6" fmla="*/ 514498 h 1071168"/>
                    <a:gd name="connsiteX7" fmla="*/ 19153 w 796472"/>
                    <a:gd name="connsiteY7" fmla="*/ 690481 h 1071168"/>
                    <a:gd name="connsiteX8" fmla="*/ 19154 w 796472"/>
                    <a:gd name="connsiteY8" fmla="*/ 782965 h 1071168"/>
                    <a:gd name="connsiteX9" fmla="*/ 111638 w 796472"/>
                    <a:gd name="connsiteY9" fmla="*/ 782966 h 1071168"/>
                    <a:gd name="connsiteX10" fmla="*/ 232820 w 796472"/>
                    <a:gd name="connsiteY10" fmla="*/ 661783 h 1071168"/>
                    <a:gd name="connsiteX11" fmla="*/ 234013 w 796472"/>
                    <a:gd name="connsiteY11" fmla="*/ 666234 h 1071168"/>
                    <a:gd name="connsiteX12" fmla="*/ 234013 w 796472"/>
                    <a:gd name="connsiteY12" fmla="*/ 968660 h 1071168"/>
                    <a:gd name="connsiteX13" fmla="*/ 290044 w 796472"/>
                    <a:gd name="connsiteY13" fmla="*/ 1024691 h 1071168"/>
                    <a:gd name="connsiteX14" fmla="*/ 346074 w 796472"/>
                    <a:gd name="connsiteY14" fmla="*/ 968660 h 1071168"/>
                    <a:gd name="connsiteX15" fmla="*/ 346074 w 796472"/>
                    <a:gd name="connsiteY15" fmla="*/ 681643 h 1071168"/>
                    <a:gd name="connsiteX16" fmla="*/ 360428 w 796472"/>
                    <a:gd name="connsiteY16" fmla="*/ 677796 h 1071168"/>
                    <a:gd name="connsiteX17" fmla="*/ 454700 w 796472"/>
                    <a:gd name="connsiteY17" fmla="*/ 1029626 h 1071168"/>
                    <a:gd name="connsiteX18" fmla="*/ 523323 w 796472"/>
                    <a:gd name="connsiteY18" fmla="*/ 1069245 h 1071168"/>
                    <a:gd name="connsiteX19" fmla="*/ 562942 w 796472"/>
                    <a:gd name="connsiteY19" fmla="*/ 1000623 h 1071168"/>
                    <a:gd name="connsiteX20" fmla="*/ 468670 w 796472"/>
                    <a:gd name="connsiteY20" fmla="*/ 648793 h 1071168"/>
                    <a:gd name="connsiteX21" fmla="*/ 477276 w 796472"/>
                    <a:gd name="connsiteY21" fmla="*/ 646487 h 1071168"/>
                    <a:gd name="connsiteX22" fmla="*/ 616166 w 796472"/>
                    <a:gd name="connsiteY22" fmla="*/ 887050 h 1071168"/>
                    <a:gd name="connsiteX23" fmla="*/ 692704 w 796472"/>
                    <a:gd name="connsiteY23" fmla="*/ 907559 h 1071168"/>
                    <a:gd name="connsiteX24" fmla="*/ 713213 w 796472"/>
                    <a:gd name="connsiteY24" fmla="*/ 831020 h 1071168"/>
                    <a:gd name="connsiteX25" fmla="*/ 589336 w 796472"/>
                    <a:gd name="connsiteY25" fmla="*/ 616461 h 1071168"/>
                    <a:gd name="connsiteX26" fmla="*/ 601261 w 796472"/>
                    <a:gd name="connsiteY26" fmla="*/ 613266 h 1071168"/>
                    <a:gd name="connsiteX27" fmla="*/ 716346 w 796472"/>
                    <a:gd name="connsiteY27" fmla="*/ 728351 h 1071168"/>
                    <a:gd name="connsiteX28" fmla="*/ 782725 w 796472"/>
                    <a:gd name="connsiteY28" fmla="*/ 728351 h 1071168"/>
                    <a:gd name="connsiteX29" fmla="*/ 782725 w 796472"/>
                    <a:gd name="connsiteY29" fmla="*/ 661972 h 1071168"/>
                    <a:gd name="connsiteX30" fmla="*/ 592096 w 796472"/>
                    <a:gd name="connsiteY30" fmla="*/ 471343 h 1071168"/>
                    <a:gd name="connsiteX31" fmla="*/ 580709 w 796472"/>
                    <a:gd name="connsiteY31" fmla="*/ 428848 h 1071168"/>
                    <a:gd name="connsiteX32" fmla="*/ 495234 w 796472"/>
                    <a:gd name="connsiteY32" fmla="*/ 317455 h 1071168"/>
                    <a:gd name="connsiteX33" fmla="*/ 462523 w 796472"/>
                    <a:gd name="connsiteY33" fmla="*/ 306199 h 1071168"/>
                    <a:gd name="connsiteX34" fmla="*/ 462523 w 796472"/>
                    <a:gd name="connsiteY34" fmla="*/ 30935 h 1071168"/>
                    <a:gd name="connsiteX35" fmla="*/ 453735 w 796472"/>
                    <a:gd name="connsiteY35" fmla="*/ 9719 h 1071168"/>
                    <a:gd name="connsiteX0" fmla="*/ 453735 w 796472"/>
                    <a:gd name="connsiteY0" fmla="*/ 9457 h 1070906"/>
                    <a:gd name="connsiteX1" fmla="*/ 282503 w 796472"/>
                    <a:gd name="connsiteY1" fmla="*/ 30673 h 1070906"/>
                    <a:gd name="connsiteX2" fmla="*/ 282503 w 796472"/>
                    <a:gd name="connsiteY2" fmla="*/ 327522 h 1070906"/>
                    <a:gd name="connsiteX3" fmla="*/ 269565 w 796472"/>
                    <a:gd name="connsiteY3" fmla="*/ 333558 h 1070906"/>
                    <a:gd name="connsiteX4" fmla="*/ 191922 w 796472"/>
                    <a:gd name="connsiteY4" fmla="*/ 494485 h 1070906"/>
                    <a:gd name="connsiteX5" fmla="*/ 195136 w 796472"/>
                    <a:gd name="connsiteY5" fmla="*/ 514236 h 1070906"/>
                    <a:gd name="connsiteX6" fmla="*/ 19153 w 796472"/>
                    <a:gd name="connsiteY6" fmla="*/ 690219 h 1070906"/>
                    <a:gd name="connsiteX7" fmla="*/ 19154 w 796472"/>
                    <a:gd name="connsiteY7" fmla="*/ 782703 h 1070906"/>
                    <a:gd name="connsiteX8" fmla="*/ 111638 w 796472"/>
                    <a:gd name="connsiteY8" fmla="*/ 782704 h 1070906"/>
                    <a:gd name="connsiteX9" fmla="*/ 232820 w 796472"/>
                    <a:gd name="connsiteY9" fmla="*/ 661521 h 1070906"/>
                    <a:gd name="connsiteX10" fmla="*/ 234013 w 796472"/>
                    <a:gd name="connsiteY10" fmla="*/ 665972 h 1070906"/>
                    <a:gd name="connsiteX11" fmla="*/ 234013 w 796472"/>
                    <a:gd name="connsiteY11" fmla="*/ 968398 h 1070906"/>
                    <a:gd name="connsiteX12" fmla="*/ 290044 w 796472"/>
                    <a:gd name="connsiteY12" fmla="*/ 1024429 h 1070906"/>
                    <a:gd name="connsiteX13" fmla="*/ 346074 w 796472"/>
                    <a:gd name="connsiteY13" fmla="*/ 968398 h 1070906"/>
                    <a:gd name="connsiteX14" fmla="*/ 346074 w 796472"/>
                    <a:gd name="connsiteY14" fmla="*/ 681381 h 1070906"/>
                    <a:gd name="connsiteX15" fmla="*/ 360428 w 796472"/>
                    <a:gd name="connsiteY15" fmla="*/ 677534 h 1070906"/>
                    <a:gd name="connsiteX16" fmla="*/ 454700 w 796472"/>
                    <a:gd name="connsiteY16" fmla="*/ 1029364 h 1070906"/>
                    <a:gd name="connsiteX17" fmla="*/ 523323 w 796472"/>
                    <a:gd name="connsiteY17" fmla="*/ 1068983 h 1070906"/>
                    <a:gd name="connsiteX18" fmla="*/ 562942 w 796472"/>
                    <a:gd name="connsiteY18" fmla="*/ 1000361 h 1070906"/>
                    <a:gd name="connsiteX19" fmla="*/ 468670 w 796472"/>
                    <a:gd name="connsiteY19" fmla="*/ 648531 h 1070906"/>
                    <a:gd name="connsiteX20" fmla="*/ 477276 w 796472"/>
                    <a:gd name="connsiteY20" fmla="*/ 646225 h 1070906"/>
                    <a:gd name="connsiteX21" fmla="*/ 616166 w 796472"/>
                    <a:gd name="connsiteY21" fmla="*/ 886788 h 1070906"/>
                    <a:gd name="connsiteX22" fmla="*/ 692704 w 796472"/>
                    <a:gd name="connsiteY22" fmla="*/ 907297 h 1070906"/>
                    <a:gd name="connsiteX23" fmla="*/ 713213 w 796472"/>
                    <a:gd name="connsiteY23" fmla="*/ 830758 h 1070906"/>
                    <a:gd name="connsiteX24" fmla="*/ 589336 w 796472"/>
                    <a:gd name="connsiteY24" fmla="*/ 616199 h 1070906"/>
                    <a:gd name="connsiteX25" fmla="*/ 601261 w 796472"/>
                    <a:gd name="connsiteY25" fmla="*/ 613004 h 1070906"/>
                    <a:gd name="connsiteX26" fmla="*/ 716346 w 796472"/>
                    <a:gd name="connsiteY26" fmla="*/ 728089 h 1070906"/>
                    <a:gd name="connsiteX27" fmla="*/ 782725 w 796472"/>
                    <a:gd name="connsiteY27" fmla="*/ 728089 h 1070906"/>
                    <a:gd name="connsiteX28" fmla="*/ 782725 w 796472"/>
                    <a:gd name="connsiteY28" fmla="*/ 661710 h 1070906"/>
                    <a:gd name="connsiteX29" fmla="*/ 592096 w 796472"/>
                    <a:gd name="connsiteY29" fmla="*/ 471081 h 1070906"/>
                    <a:gd name="connsiteX30" fmla="*/ 580709 w 796472"/>
                    <a:gd name="connsiteY30" fmla="*/ 428586 h 1070906"/>
                    <a:gd name="connsiteX31" fmla="*/ 495234 w 796472"/>
                    <a:gd name="connsiteY31" fmla="*/ 317193 h 1070906"/>
                    <a:gd name="connsiteX32" fmla="*/ 462523 w 796472"/>
                    <a:gd name="connsiteY32" fmla="*/ 305937 h 1070906"/>
                    <a:gd name="connsiteX33" fmla="*/ 462523 w 796472"/>
                    <a:gd name="connsiteY33" fmla="*/ 30673 h 1070906"/>
                    <a:gd name="connsiteX34" fmla="*/ 453735 w 796472"/>
                    <a:gd name="connsiteY34" fmla="*/ 9457 h 1070906"/>
                    <a:gd name="connsiteX0" fmla="*/ 385727 w 796472"/>
                    <a:gd name="connsiteY0" fmla="*/ 545 h 1085000"/>
                    <a:gd name="connsiteX1" fmla="*/ 282503 w 796472"/>
                    <a:gd name="connsiteY1" fmla="*/ 44767 h 1085000"/>
                    <a:gd name="connsiteX2" fmla="*/ 282503 w 796472"/>
                    <a:gd name="connsiteY2" fmla="*/ 341616 h 1085000"/>
                    <a:gd name="connsiteX3" fmla="*/ 269565 w 796472"/>
                    <a:gd name="connsiteY3" fmla="*/ 347652 h 1085000"/>
                    <a:gd name="connsiteX4" fmla="*/ 191922 w 796472"/>
                    <a:gd name="connsiteY4" fmla="*/ 508579 h 1085000"/>
                    <a:gd name="connsiteX5" fmla="*/ 195136 w 796472"/>
                    <a:gd name="connsiteY5" fmla="*/ 528330 h 1085000"/>
                    <a:gd name="connsiteX6" fmla="*/ 19153 w 796472"/>
                    <a:gd name="connsiteY6" fmla="*/ 704313 h 1085000"/>
                    <a:gd name="connsiteX7" fmla="*/ 19154 w 796472"/>
                    <a:gd name="connsiteY7" fmla="*/ 796797 h 1085000"/>
                    <a:gd name="connsiteX8" fmla="*/ 111638 w 796472"/>
                    <a:gd name="connsiteY8" fmla="*/ 796798 h 1085000"/>
                    <a:gd name="connsiteX9" fmla="*/ 232820 w 796472"/>
                    <a:gd name="connsiteY9" fmla="*/ 675615 h 1085000"/>
                    <a:gd name="connsiteX10" fmla="*/ 234013 w 796472"/>
                    <a:gd name="connsiteY10" fmla="*/ 680066 h 1085000"/>
                    <a:gd name="connsiteX11" fmla="*/ 234013 w 796472"/>
                    <a:gd name="connsiteY11" fmla="*/ 982492 h 1085000"/>
                    <a:gd name="connsiteX12" fmla="*/ 290044 w 796472"/>
                    <a:gd name="connsiteY12" fmla="*/ 1038523 h 1085000"/>
                    <a:gd name="connsiteX13" fmla="*/ 346074 w 796472"/>
                    <a:gd name="connsiteY13" fmla="*/ 982492 h 1085000"/>
                    <a:gd name="connsiteX14" fmla="*/ 346074 w 796472"/>
                    <a:gd name="connsiteY14" fmla="*/ 695475 h 1085000"/>
                    <a:gd name="connsiteX15" fmla="*/ 360428 w 796472"/>
                    <a:gd name="connsiteY15" fmla="*/ 691628 h 1085000"/>
                    <a:gd name="connsiteX16" fmla="*/ 454700 w 796472"/>
                    <a:gd name="connsiteY16" fmla="*/ 1043458 h 1085000"/>
                    <a:gd name="connsiteX17" fmla="*/ 523323 w 796472"/>
                    <a:gd name="connsiteY17" fmla="*/ 1083077 h 1085000"/>
                    <a:gd name="connsiteX18" fmla="*/ 562942 w 796472"/>
                    <a:gd name="connsiteY18" fmla="*/ 1014455 h 1085000"/>
                    <a:gd name="connsiteX19" fmla="*/ 468670 w 796472"/>
                    <a:gd name="connsiteY19" fmla="*/ 662625 h 1085000"/>
                    <a:gd name="connsiteX20" fmla="*/ 477276 w 796472"/>
                    <a:gd name="connsiteY20" fmla="*/ 660319 h 1085000"/>
                    <a:gd name="connsiteX21" fmla="*/ 616166 w 796472"/>
                    <a:gd name="connsiteY21" fmla="*/ 900882 h 1085000"/>
                    <a:gd name="connsiteX22" fmla="*/ 692704 w 796472"/>
                    <a:gd name="connsiteY22" fmla="*/ 921391 h 1085000"/>
                    <a:gd name="connsiteX23" fmla="*/ 713213 w 796472"/>
                    <a:gd name="connsiteY23" fmla="*/ 844852 h 1085000"/>
                    <a:gd name="connsiteX24" fmla="*/ 589336 w 796472"/>
                    <a:gd name="connsiteY24" fmla="*/ 630293 h 1085000"/>
                    <a:gd name="connsiteX25" fmla="*/ 601261 w 796472"/>
                    <a:gd name="connsiteY25" fmla="*/ 627098 h 1085000"/>
                    <a:gd name="connsiteX26" fmla="*/ 716346 w 796472"/>
                    <a:gd name="connsiteY26" fmla="*/ 742183 h 1085000"/>
                    <a:gd name="connsiteX27" fmla="*/ 782725 w 796472"/>
                    <a:gd name="connsiteY27" fmla="*/ 742183 h 1085000"/>
                    <a:gd name="connsiteX28" fmla="*/ 782725 w 796472"/>
                    <a:gd name="connsiteY28" fmla="*/ 675804 h 1085000"/>
                    <a:gd name="connsiteX29" fmla="*/ 592096 w 796472"/>
                    <a:gd name="connsiteY29" fmla="*/ 485175 h 1085000"/>
                    <a:gd name="connsiteX30" fmla="*/ 580709 w 796472"/>
                    <a:gd name="connsiteY30" fmla="*/ 442680 h 1085000"/>
                    <a:gd name="connsiteX31" fmla="*/ 495234 w 796472"/>
                    <a:gd name="connsiteY31" fmla="*/ 331287 h 1085000"/>
                    <a:gd name="connsiteX32" fmla="*/ 462523 w 796472"/>
                    <a:gd name="connsiteY32" fmla="*/ 320031 h 1085000"/>
                    <a:gd name="connsiteX33" fmla="*/ 462523 w 796472"/>
                    <a:gd name="connsiteY33" fmla="*/ 44767 h 1085000"/>
                    <a:gd name="connsiteX34" fmla="*/ 385727 w 796472"/>
                    <a:gd name="connsiteY34" fmla="*/ 545 h 1085000"/>
                    <a:gd name="connsiteX0" fmla="*/ 385727 w 796472"/>
                    <a:gd name="connsiteY0" fmla="*/ 3282 h 1087737"/>
                    <a:gd name="connsiteX1" fmla="*/ 282503 w 796472"/>
                    <a:gd name="connsiteY1" fmla="*/ 47504 h 1087737"/>
                    <a:gd name="connsiteX2" fmla="*/ 282503 w 796472"/>
                    <a:gd name="connsiteY2" fmla="*/ 344353 h 1087737"/>
                    <a:gd name="connsiteX3" fmla="*/ 269565 w 796472"/>
                    <a:gd name="connsiteY3" fmla="*/ 350389 h 1087737"/>
                    <a:gd name="connsiteX4" fmla="*/ 191922 w 796472"/>
                    <a:gd name="connsiteY4" fmla="*/ 511316 h 1087737"/>
                    <a:gd name="connsiteX5" fmla="*/ 195136 w 796472"/>
                    <a:gd name="connsiteY5" fmla="*/ 531067 h 1087737"/>
                    <a:gd name="connsiteX6" fmla="*/ 19153 w 796472"/>
                    <a:gd name="connsiteY6" fmla="*/ 707050 h 1087737"/>
                    <a:gd name="connsiteX7" fmla="*/ 19154 w 796472"/>
                    <a:gd name="connsiteY7" fmla="*/ 799534 h 1087737"/>
                    <a:gd name="connsiteX8" fmla="*/ 111638 w 796472"/>
                    <a:gd name="connsiteY8" fmla="*/ 799535 h 1087737"/>
                    <a:gd name="connsiteX9" fmla="*/ 232820 w 796472"/>
                    <a:gd name="connsiteY9" fmla="*/ 678352 h 1087737"/>
                    <a:gd name="connsiteX10" fmla="*/ 234013 w 796472"/>
                    <a:gd name="connsiteY10" fmla="*/ 682803 h 1087737"/>
                    <a:gd name="connsiteX11" fmla="*/ 234013 w 796472"/>
                    <a:gd name="connsiteY11" fmla="*/ 985229 h 1087737"/>
                    <a:gd name="connsiteX12" fmla="*/ 290044 w 796472"/>
                    <a:gd name="connsiteY12" fmla="*/ 1041260 h 1087737"/>
                    <a:gd name="connsiteX13" fmla="*/ 346074 w 796472"/>
                    <a:gd name="connsiteY13" fmla="*/ 985229 h 1087737"/>
                    <a:gd name="connsiteX14" fmla="*/ 346074 w 796472"/>
                    <a:gd name="connsiteY14" fmla="*/ 698212 h 1087737"/>
                    <a:gd name="connsiteX15" fmla="*/ 360428 w 796472"/>
                    <a:gd name="connsiteY15" fmla="*/ 694365 h 1087737"/>
                    <a:gd name="connsiteX16" fmla="*/ 454700 w 796472"/>
                    <a:gd name="connsiteY16" fmla="*/ 1046195 h 1087737"/>
                    <a:gd name="connsiteX17" fmla="*/ 523323 w 796472"/>
                    <a:gd name="connsiteY17" fmla="*/ 1085814 h 1087737"/>
                    <a:gd name="connsiteX18" fmla="*/ 562942 w 796472"/>
                    <a:gd name="connsiteY18" fmla="*/ 1017192 h 1087737"/>
                    <a:gd name="connsiteX19" fmla="*/ 468670 w 796472"/>
                    <a:gd name="connsiteY19" fmla="*/ 665362 h 1087737"/>
                    <a:gd name="connsiteX20" fmla="*/ 477276 w 796472"/>
                    <a:gd name="connsiteY20" fmla="*/ 663056 h 1087737"/>
                    <a:gd name="connsiteX21" fmla="*/ 616166 w 796472"/>
                    <a:gd name="connsiteY21" fmla="*/ 903619 h 1087737"/>
                    <a:gd name="connsiteX22" fmla="*/ 692704 w 796472"/>
                    <a:gd name="connsiteY22" fmla="*/ 924128 h 1087737"/>
                    <a:gd name="connsiteX23" fmla="*/ 713213 w 796472"/>
                    <a:gd name="connsiteY23" fmla="*/ 847589 h 1087737"/>
                    <a:gd name="connsiteX24" fmla="*/ 589336 w 796472"/>
                    <a:gd name="connsiteY24" fmla="*/ 633030 h 1087737"/>
                    <a:gd name="connsiteX25" fmla="*/ 601261 w 796472"/>
                    <a:gd name="connsiteY25" fmla="*/ 629835 h 1087737"/>
                    <a:gd name="connsiteX26" fmla="*/ 716346 w 796472"/>
                    <a:gd name="connsiteY26" fmla="*/ 744920 h 1087737"/>
                    <a:gd name="connsiteX27" fmla="*/ 782725 w 796472"/>
                    <a:gd name="connsiteY27" fmla="*/ 744920 h 1087737"/>
                    <a:gd name="connsiteX28" fmla="*/ 782725 w 796472"/>
                    <a:gd name="connsiteY28" fmla="*/ 678541 h 1087737"/>
                    <a:gd name="connsiteX29" fmla="*/ 592096 w 796472"/>
                    <a:gd name="connsiteY29" fmla="*/ 487912 h 1087737"/>
                    <a:gd name="connsiteX30" fmla="*/ 580709 w 796472"/>
                    <a:gd name="connsiteY30" fmla="*/ 445417 h 1087737"/>
                    <a:gd name="connsiteX31" fmla="*/ 495234 w 796472"/>
                    <a:gd name="connsiteY31" fmla="*/ 334024 h 1087737"/>
                    <a:gd name="connsiteX32" fmla="*/ 462523 w 796472"/>
                    <a:gd name="connsiteY32" fmla="*/ 322768 h 1087737"/>
                    <a:gd name="connsiteX33" fmla="*/ 462523 w 796472"/>
                    <a:gd name="connsiteY33" fmla="*/ 47504 h 1087737"/>
                    <a:gd name="connsiteX34" fmla="*/ 385727 w 796472"/>
                    <a:gd name="connsiteY34" fmla="*/ 3282 h 1087737"/>
                    <a:gd name="connsiteX0" fmla="*/ 384179 w 796472"/>
                    <a:gd name="connsiteY0" fmla="*/ 638 h 1129342"/>
                    <a:gd name="connsiteX1" fmla="*/ 282503 w 796472"/>
                    <a:gd name="connsiteY1" fmla="*/ 89109 h 1129342"/>
                    <a:gd name="connsiteX2" fmla="*/ 282503 w 796472"/>
                    <a:gd name="connsiteY2" fmla="*/ 385958 h 1129342"/>
                    <a:gd name="connsiteX3" fmla="*/ 269565 w 796472"/>
                    <a:gd name="connsiteY3" fmla="*/ 391994 h 1129342"/>
                    <a:gd name="connsiteX4" fmla="*/ 191922 w 796472"/>
                    <a:gd name="connsiteY4" fmla="*/ 552921 h 1129342"/>
                    <a:gd name="connsiteX5" fmla="*/ 195136 w 796472"/>
                    <a:gd name="connsiteY5" fmla="*/ 572672 h 1129342"/>
                    <a:gd name="connsiteX6" fmla="*/ 19153 w 796472"/>
                    <a:gd name="connsiteY6" fmla="*/ 748655 h 1129342"/>
                    <a:gd name="connsiteX7" fmla="*/ 19154 w 796472"/>
                    <a:gd name="connsiteY7" fmla="*/ 841139 h 1129342"/>
                    <a:gd name="connsiteX8" fmla="*/ 111638 w 796472"/>
                    <a:gd name="connsiteY8" fmla="*/ 841140 h 1129342"/>
                    <a:gd name="connsiteX9" fmla="*/ 232820 w 796472"/>
                    <a:gd name="connsiteY9" fmla="*/ 719957 h 1129342"/>
                    <a:gd name="connsiteX10" fmla="*/ 234013 w 796472"/>
                    <a:gd name="connsiteY10" fmla="*/ 724408 h 1129342"/>
                    <a:gd name="connsiteX11" fmla="*/ 234013 w 796472"/>
                    <a:gd name="connsiteY11" fmla="*/ 1026834 h 1129342"/>
                    <a:gd name="connsiteX12" fmla="*/ 290044 w 796472"/>
                    <a:gd name="connsiteY12" fmla="*/ 1082865 h 1129342"/>
                    <a:gd name="connsiteX13" fmla="*/ 346074 w 796472"/>
                    <a:gd name="connsiteY13" fmla="*/ 1026834 h 1129342"/>
                    <a:gd name="connsiteX14" fmla="*/ 346074 w 796472"/>
                    <a:gd name="connsiteY14" fmla="*/ 739817 h 1129342"/>
                    <a:gd name="connsiteX15" fmla="*/ 360428 w 796472"/>
                    <a:gd name="connsiteY15" fmla="*/ 735970 h 1129342"/>
                    <a:gd name="connsiteX16" fmla="*/ 454700 w 796472"/>
                    <a:gd name="connsiteY16" fmla="*/ 1087800 h 1129342"/>
                    <a:gd name="connsiteX17" fmla="*/ 523323 w 796472"/>
                    <a:gd name="connsiteY17" fmla="*/ 1127419 h 1129342"/>
                    <a:gd name="connsiteX18" fmla="*/ 562942 w 796472"/>
                    <a:gd name="connsiteY18" fmla="*/ 1058797 h 1129342"/>
                    <a:gd name="connsiteX19" fmla="*/ 468670 w 796472"/>
                    <a:gd name="connsiteY19" fmla="*/ 706967 h 1129342"/>
                    <a:gd name="connsiteX20" fmla="*/ 477276 w 796472"/>
                    <a:gd name="connsiteY20" fmla="*/ 704661 h 1129342"/>
                    <a:gd name="connsiteX21" fmla="*/ 616166 w 796472"/>
                    <a:gd name="connsiteY21" fmla="*/ 945224 h 1129342"/>
                    <a:gd name="connsiteX22" fmla="*/ 692704 w 796472"/>
                    <a:gd name="connsiteY22" fmla="*/ 965733 h 1129342"/>
                    <a:gd name="connsiteX23" fmla="*/ 713213 w 796472"/>
                    <a:gd name="connsiteY23" fmla="*/ 889194 h 1129342"/>
                    <a:gd name="connsiteX24" fmla="*/ 589336 w 796472"/>
                    <a:gd name="connsiteY24" fmla="*/ 674635 h 1129342"/>
                    <a:gd name="connsiteX25" fmla="*/ 601261 w 796472"/>
                    <a:gd name="connsiteY25" fmla="*/ 671440 h 1129342"/>
                    <a:gd name="connsiteX26" fmla="*/ 716346 w 796472"/>
                    <a:gd name="connsiteY26" fmla="*/ 786525 h 1129342"/>
                    <a:gd name="connsiteX27" fmla="*/ 782725 w 796472"/>
                    <a:gd name="connsiteY27" fmla="*/ 786525 h 1129342"/>
                    <a:gd name="connsiteX28" fmla="*/ 782725 w 796472"/>
                    <a:gd name="connsiteY28" fmla="*/ 720146 h 1129342"/>
                    <a:gd name="connsiteX29" fmla="*/ 592096 w 796472"/>
                    <a:gd name="connsiteY29" fmla="*/ 529517 h 1129342"/>
                    <a:gd name="connsiteX30" fmla="*/ 580709 w 796472"/>
                    <a:gd name="connsiteY30" fmla="*/ 487022 h 1129342"/>
                    <a:gd name="connsiteX31" fmla="*/ 495234 w 796472"/>
                    <a:gd name="connsiteY31" fmla="*/ 375629 h 1129342"/>
                    <a:gd name="connsiteX32" fmla="*/ 462523 w 796472"/>
                    <a:gd name="connsiteY32" fmla="*/ 364373 h 1129342"/>
                    <a:gd name="connsiteX33" fmla="*/ 462523 w 796472"/>
                    <a:gd name="connsiteY33" fmla="*/ 89109 h 1129342"/>
                    <a:gd name="connsiteX34" fmla="*/ 384179 w 796472"/>
                    <a:gd name="connsiteY34" fmla="*/ 638 h 1129342"/>
                    <a:gd name="connsiteX0" fmla="*/ 384179 w 796472"/>
                    <a:gd name="connsiteY0" fmla="*/ 29 h 1128733"/>
                    <a:gd name="connsiteX1" fmla="*/ 282503 w 796472"/>
                    <a:gd name="connsiteY1" fmla="*/ 88500 h 1128733"/>
                    <a:gd name="connsiteX2" fmla="*/ 282503 w 796472"/>
                    <a:gd name="connsiteY2" fmla="*/ 385349 h 1128733"/>
                    <a:gd name="connsiteX3" fmla="*/ 269565 w 796472"/>
                    <a:gd name="connsiteY3" fmla="*/ 391385 h 1128733"/>
                    <a:gd name="connsiteX4" fmla="*/ 191922 w 796472"/>
                    <a:gd name="connsiteY4" fmla="*/ 552312 h 1128733"/>
                    <a:gd name="connsiteX5" fmla="*/ 195136 w 796472"/>
                    <a:gd name="connsiteY5" fmla="*/ 572063 h 1128733"/>
                    <a:gd name="connsiteX6" fmla="*/ 19153 w 796472"/>
                    <a:gd name="connsiteY6" fmla="*/ 748046 h 1128733"/>
                    <a:gd name="connsiteX7" fmla="*/ 19154 w 796472"/>
                    <a:gd name="connsiteY7" fmla="*/ 840530 h 1128733"/>
                    <a:gd name="connsiteX8" fmla="*/ 111638 w 796472"/>
                    <a:gd name="connsiteY8" fmla="*/ 840531 h 1128733"/>
                    <a:gd name="connsiteX9" fmla="*/ 232820 w 796472"/>
                    <a:gd name="connsiteY9" fmla="*/ 719348 h 1128733"/>
                    <a:gd name="connsiteX10" fmla="*/ 234013 w 796472"/>
                    <a:gd name="connsiteY10" fmla="*/ 723799 h 1128733"/>
                    <a:gd name="connsiteX11" fmla="*/ 234013 w 796472"/>
                    <a:gd name="connsiteY11" fmla="*/ 1026225 h 1128733"/>
                    <a:gd name="connsiteX12" fmla="*/ 290044 w 796472"/>
                    <a:gd name="connsiteY12" fmla="*/ 1082256 h 1128733"/>
                    <a:gd name="connsiteX13" fmla="*/ 346074 w 796472"/>
                    <a:gd name="connsiteY13" fmla="*/ 1026225 h 1128733"/>
                    <a:gd name="connsiteX14" fmla="*/ 346074 w 796472"/>
                    <a:gd name="connsiteY14" fmla="*/ 739208 h 1128733"/>
                    <a:gd name="connsiteX15" fmla="*/ 360428 w 796472"/>
                    <a:gd name="connsiteY15" fmla="*/ 735361 h 1128733"/>
                    <a:gd name="connsiteX16" fmla="*/ 454700 w 796472"/>
                    <a:gd name="connsiteY16" fmla="*/ 1087191 h 1128733"/>
                    <a:gd name="connsiteX17" fmla="*/ 523323 w 796472"/>
                    <a:gd name="connsiteY17" fmla="*/ 1126810 h 1128733"/>
                    <a:gd name="connsiteX18" fmla="*/ 562942 w 796472"/>
                    <a:gd name="connsiteY18" fmla="*/ 1058188 h 1128733"/>
                    <a:gd name="connsiteX19" fmla="*/ 468670 w 796472"/>
                    <a:gd name="connsiteY19" fmla="*/ 706358 h 1128733"/>
                    <a:gd name="connsiteX20" fmla="*/ 477276 w 796472"/>
                    <a:gd name="connsiteY20" fmla="*/ 704052 h 1128733"/>
                    <a:gd name="connsiteX21" fmla="*/ 616166 w 796472"/>
                    <a:gd name="connsiteY21" fmla="*/ 944615 h 1128733"/>
                    <a:gd name="connsiteX22" fmla="*/ 692704 w 796472"/>
                    <a:gd name="connsiteY22" fmla="*/ 965124 h 1128733"/>
                    <a:gd name="connsiteX23" fmla="*/ 713213 w 796472"/>
                    <a:gd name="connsiteY23" fmla="*/ 888585 h 1128733"/>
                    <a:gd name="connsiteX24" fmla="*/ 589336 w 796472"/>
                    <a:gd name="connsiteY24" fmla="*/ 674026 h 1128733"/>
                    <a:gd name="connsiteX25" fmla="*/ 601261 w 796472"/>
                    <a:gd name="connsiteY25" fmla="*/ 670831 h 1128733"/>
                    <a:gd name="connsiteX26" fmla="*/ 716346 w 796472"/>
                    <a:gd name="connsiteY26" fmla="*/ 785916 h 1128733"/>
                    <a:gd name="connsiteX27" fmla="*/ 782725 w 796472"/>
                    <a:gd name="connsiteY27" fmla="*/ 785916 h 1128733"/>
                    <a:gd name="connsiteX28" fmla="*/ 782725 w 796472"/>
                    <a:gd name="connsiteY28" fmla="*/ 719537 h 1128733"/>
                    <a:gd name="connsiteX29" fmla="*/ 592096 w 796472"/>
                    <a:gd name="connsiteY29" fmla="*/ 528908 h 1128733"/>
                    <a:gd name="connsiteX30" fmla="*/ 580709 w 796472"/>
                    <a:gd name="connsiteY30" fmla="*/ 486413 h 1128733"/>
                    <a:gd name="connsiteX31" fmla="*/ 495234 w 796472"/>
                    <a:gd name="connsiteY31" fmla="*/ 375020 h 1128733"/>
                    <a:gd name="connsiteX32" fmla="*/ 462523 w 796472"/>
                    <a:gd name="connsiteY32" fmla="*/ 363764 h 1128733"/>
                    <a:gd name="connsiteX33" fmla="*/ 462523 w 796472"/>
                    <a:gd name="connsiteY33" fmla="*/ 88500 h 1128733"/>
                    <a:gd name="connsiteX34" fmla="*/ 384179 w 796472"/>
                    <a:gd name="connsiteY34" fmla="*/ 29 h 1128733"/>
                    <a:gd name="connsiteX0" fmla="*/ 384179 w 796472"/>
                    <a:gd name="connsiteY0" fmla="*/ 99 h 1128803"/>
                    <a:gd name="connsiteX1" fmla="*/ 282503 w 796472"/>
                    <a:gd name="connsiteY1" fmla="*/ 88570 h 1128803"/>
                    <a:gd name="connsiteX2" fmla="*/ 282503 w 796472"/>
                    <a:gd name="connsiteY2" fmla="*/ 385419 h 1128803"/>
                    <a:gd name="connsiteX3" fmla="*/ 269565 w 796472"/>
                    <a:gd name="connsiteY3" fmla="*/ 391455 h 1128803"/>
                    <a:gd name="connsiteX4" fmla="*/ 191922 w 796472"/>
                    <a:gd name="connsiteY4" fmla="*/ 552382 h 1128803"/>
                    <a:gd name="connsiteX5" fmla="*/ 195136 w 796472"/>
                    <a:gd name="connsiteY5" fmla="*/ 572133 h 1128803"/>
                    <a:gd name="connsiteX6" fmla="*/ 19153 w 796472"/>
                    <a:gd name="connsiteY6" fmla="*/ 748116 h 1128803"/>
                    <a:gd name="connsiteX7" fmla="*/ 19154 w 796472"/>
                    <a:gd name="connsiteY7" fmla="*/ 840600 h 1128803"/>
                    <a:gd name="connsiteX8" fmla="*/ 111638 w 796472"/>
                    <a:gd name="connsiteY8" fmla="*/ 840601 h 1128803"/>
                    <a:gd name="connsiteX9" fmla="*/ 232820 w 796472"/>
                    <a:gd name="connsiteY9" fmla="*/ 719418 h 1128803"/>
                    <a:gd name="connsiteX10" fmla="*/ 234013 w 796472"/>
                    <a:gd name="connsiteY10" fmla="*/ 723869 h 1128803"/>
                    <a:gd name="connsiteX11" fmla="*/ 234013 w 796472"/>
                    <a:gd name="connsiteY11" fmla="*/ 1026295 h 1128803"/>
                    <a:gd name="connsiteX12" fmla="*/ 290044 w 796472"/>
                    <a:gd name="connsiteY12" fmla="*/ 1082326 h 1128803"/>
                    <a:gd name="connsiteX13" fmla="*/ 346074 w 796472"/>
                    <a:gd name="connsiteY13" fmla="*/ 1026295 h 1128803"/>
                    <a:gd name="connsiteX14" fmla="*/ 346074 w 796472"/>
                    <a:gd name="connsiteY14" fmla="*/ 739278 h 1128803"/>
                    <a:gd name="connsiteX15" fmla="*/ 360428 w 796472"/>
                    <a:gd name="connsiteY15" fmla="*/ 735431 h 1128803"/>
                    <a:gd name="connsiteX16" fmla="*/ 454700 w 796472"/>
                    <a:gd name="connsiteY16" fmla="*/ 1087261 h 1128803"/>
                    <a:gd name="connsiteX17" fmla="*/ 523323 w 796472"/>
                    <a:gd name="connsiteY17" fmla="*/ 1126880 h 1128803"/>
                    <a:gd name="connsiteX18" fmla="*/ 562942 w 796472"/>
                    <a:gd name="connsiteY18" fmla="*/ 1058258 h 1128803"/>
                    <a:gd name="connsiteX19" fmla="*/ 468670 w 796472"/>
                    <a:gd name="connsiteY19" fmla="*/ 706428 h 1128803"/>
                    <a:gd name="connsiteX20" fmla="*/ 477276 w 796472"/>
                    <a:gd name="connsiteY20" fmla="*/ 704122 h 1128803"/>
                    <a:gd name="connsiteX21" fmla="*/ 616166 w 796472"/>
                    <a:gd name="connsiteY21" fmla="*/ 944685 h 1128803"/>
                    <a:gd name="connsiteX22" fmla="*/ 692704 w 796472"/>
                    <a:gd name="connsiteY22" fmla="*/ 965194 h 1128803"/>
                    <a:gd name="connsiteX23" fmla="*/ 713213 w 796472"/>
                    <a:gd name="connsiteY23" fmla="*/ 888655 h 1128803"/>
                    <a:gd name="connsiteX24" fmla="*/ 589336 w 796472"/>
                    <a:gd name="connsiteY24" fmla="*/ 674096 h 1128803"/>
                    <a:gd name="connsiteX25" fmla="*/ 601261 w 796472"/>
                    <a:gd name="connsiteY25" fmla="*/ 670901 h 1128803"/>
                    <a:gd name="connsiteX26" fmla="*/ 716346 w 796472"/>
                    <a:gd name="connsiteY26" fmla="*/ 785986 h 1128803"/>
                    <a:gd name="connsiteX27" fmla="*/ 782725 w 796472"/>
                    <a:gd name="connsiteY27" fmla="*/ 785986 h 1128803"/>
                    <a:gd name="connsiteX28" fmla="*/ 782725 w 796472"/>
                    <a:gd name="connsiteY28" fmla="*/ 719607 h 1128803"/>
                    <a:gd name="connsiteX29" fmla="*/ 592096 w 796472"/>
                    <a:gd name="connsiteY29" fmla="*/ 528978 h 1128803"/>
                    <a:gd name="connsiteX30" fmla="*/ 580709 w 796472"/>
                    <a:gd name="connsiteY30" fmla="*/ 486483 h 1128803"/>
                    <a:gd name="connsiteX31" fmla="*/ 495234 w 796472"/>
                    <a:gd name="connsiteY31" fmla="*/ 375090 h 1128803"/>
                    <a:gd name="connsiteX32" fmla="*/ 462523 w 796472"/>
                    <a:gd name="connsiteY32" fmla="*/ 363834 h 1128803"/>
                    <a:gd name="connsiteX33" fmla="*/ 462523 w 796472"/>
                    <a:gd name="connsiteY33" fmla="*/ 88570 h 1128803"/>
                    <a:gd name="connsiteX34" fmla="*/ 384179 w 796472"/>
                    <a:gd name="connsiteY34" fmla="*/ 99 h 1128803"/>
                    <a:gd name="connsiteX0" fmla="*/ 384179 w 796472"/>
                    <a:gd name="connsiteY0" fmla="*/ 73 h 1128777"/>
                    <a:gd name="connsiteX1" fmla="*/ 282503 w 796472"/>
                    <a:gd name="connsiteY1" fmla="*/ 88544 h 1128777"/>
                    <a:gd name="connsiteX2" fmla="*/ 282503 w 796472"/>
                    <a:gd name="connsiteY2" fmla="*/ 385393 h 1128777"/>
                    <a:gd name="connsiteX3" fmla="*/ 269565 w 796472"/>
                    <a:gd name="connsiteY3" fmla="*/ 391429 h 1128777"/>
                    <a:gd name="connsiteX4" fmla="*/ 191922 w 796472"/>
                    <a:gd name="connsiteY4" fmla="*/ 552356 h 1128777"/>
                    <a:gd name="connsiteX5" fmla="*/ 195136 w 796472"/>
                    <a:gd name="connsiteY5" fmla="*/ 572107 h 1128777"/>
                    <a:gd name="connsiteX6" fmla="*/ 19153 w 796472"/>
                    <a:gd name="connsiteY6" fmla="*/ 748090 h 1128777"/>
                    <a:gd name="connsiteX7" fmla="*/ 19154 w 796472"/>
                    <a:gd name="connsiteY7" fmla="*/ 840574 h 1128777"/>
                    <a:gd name="connsiteX8" fmla="*/ 111638 w 796472"/>
                    <a:gd name="connsiteY8" fmla="*/ 840575 h 1128777"/>
                    <a:gd name="connsiteX9" fmla="*/ 232820 w 796472"/>
                    <a:gd name="connsiteY9" fmla="*/ 719392 h 1128777"/>
                    <a:gd name="connsiteX10" fmla="*/ 234013 w 796472"/>
                    <a:gd name="connsiteY10" fmla="*/ 723843 h 1128777"/>
                    <a:gd name="connsiteX11" fmla="*/ 234013 w 796472"/>
                    <a:gd name="connsiteY11" fmla="*/ 1026269 h 1128777"/>
                    <a:gd name="connsiteX12" fmla="*/ 290044 w 796472"/>
                    <a:gd name="connsiteY12" fmla="*/ 1082300 h 1128777"/>
                    <a:gd name="connsiteX13" fmla="*/ 346074 w 796472"/>
                    <a:gd name="connsiteY13" fmla="*/ 1026269 h 1128777"/>
                    <a:gd name="connsiteX14" fmla="*/ 346074 w 796472"/>
                    <a:gd name="connsiteY14" fmla="*/ 739252 h 1128777"/>
                    <a:gd name="connsiteX15" fmla="*/ 360428 w 796472"/>
                    <a:gd name="connsiteY15" fmla="*/ 735405 h 1128777"/>
                    <a:gd name="connsiteX16" fmla="*/ 454700 w 796472"/>
                    <a:gd name="connsiteY16" fmla="*/ 1087235 h 1128777"/>
                    <a:gd name="connsiteX17" fmla="*/ 523323 w 796472"/>
                    <a:gd name="connsiteY17" fmla="*/ 1126854 h 1128777"/>
                    <a:gd name="connsiteX18" fmla="*/ 562942 w 796472"/>
                    <a:gd name="connsiteY18" fmla="*/ 1058232 h 1128777"/>
                    <a:gd name="connsiteX19" fmla="*/ 468670 w 796472"/>
                    <a:gd name="connsiteY19" fmla="*/ 706402 h 1128777"/>
                    <a:gd name="connsiteX20" fmla="*/ 477276 w 796472"/>
                    <a:gd name="connsiteY20" fmla="*/ 704096 h 1128777"/>
                    <a:gd name="connsiteX21" fmla="*/ 616166 w 796472"/>
                    <a:gd name="connsiteY21" fmla="*/ 944659 h 1128777"/>
                    <a:gd name="connsiteX22" fmla="*/ 692704 w 796472"/>
                    <a:gd name="connsiteY22" fmla="*/ 965168 h 1128777"/>
                    <a:gd name="connsiteX23" fmla="*/ 713213 w 796472"/>
                    <a:gd name="connsiteY23" fmla="*/ 888629 h 1128777"/>
                    <a:gd name="connsiteX24" fmla="*/ 589336 w 796472"/>
                    <a:gd name="connsiteY24" fmla="*/ 674070 h 1128777"/>
                    <a:gd name="connsiteX25" fmla="*/ 601261 w 796472"/>
                    <a:gd name="connsiteY25" fmla="*/ 670875 h 1128777"/>
                    <a:gd name="connsiteX26" fmla="*/ 716346 w 796472"/>
                    <a:gd name="connsiteY26" fmla="*/ 785960 h 1128777"/>
                    <a:gd name="connsiteX27" fmla="*/ 782725 w 796472"/>
                    <a:gd name="connsiteY27" fmla="*/ 785960 h 1128777"/>
                    <a:gd name="connsiteX28" fmla="*/ 782725 w 796472"/>
                    <a:gd name="connsiteY28" fmla="*/ 719581 h 1128777"/>
                    <a:gd name="connsiteX29" fmla="*/ 592096 w 796472"/>
                    <a:gd name="connsiteY29" fmla="*/ 528952 h 1128777"/>
                    <a:gd name="connsiteX30" fmla="*/ 580709 w 796472"/>
                    <a:gd name="connsiteY30" fmla="*/ 486457 h 1128777"/>
                    <a:gd name="connsiteX31" fmla="*/ 495234 w 796472"/>
                    <a:gd name="connsiteY31" fmla="*/ 375064 h 1128777"/>
                    <a:gd name="connsiteX32" fmla="*/ 462523 w 796472"/>
                    <a:gd name="connsiteY32" fmla="*/ 363808 h 1128777"/>
                    <a:gd name="connsiteX33" fmla="*/ 462523 w 796472"/>
                    <a:gd name="connsiteY33" fmla="*/ 88544 h 1128777"/>
                    <a:gd name="connsiteX34" fmla="*/ 384179 w 796472"/>
                    <a:gd name="connsiteY34" fmla="*/ 73 h 1128777"/>
                    <a:gd name="connsiteX0" fmla="*/ 384179 w 796472"/>
                    <a:gd name="connsiteY0" fmla="*/ 73 h 1128777"/>
                    <a:gd name="connsiteX1" fmla="*/ 282503 w 796472"/>
                    <a:gd name="connsiteY1" fmla="*/ 88544 h 1128777"/>
                    <a:gd name="connsiteX2" fmla="*/ 282503 w 796472"/>
                    <a:gd name="connsiteY2" fmla="*/ 385393 h 1128777"/>
                    <a:gd name="connsiteX3" fmla="*/ 269565 w 796472"/>
                    <a:gd name="connsiteY3" fmla="*/ 391429 h 1128777"/>
                    <a:gd name="connsiteX4" fmla="*/ 191922 w 796472"/>
                    <a:gd name="connsiteY4" fmla="*/ 552356 h 1128777"/>
                    <a:gd name="connsiteX5" fmla="*/ 195136 w 796472"/>
                    <a:gd name="connsiteY5" fmla="*/ 572107 h 1128777"/>
                    <a:gd name="connsiteX6" fmla="*/ 19153 w 796472"/>
                    <a:gd name="connsiteY6" fmla="*/ 748090 h 1128777"/>
                    <a:gd name="connsiteX7" fmla="*/ 19154 w 796472"/>
                    <a:gd name="connsiteY7" fmla="*/ 840574 h 1128777"/>
                    <a:gd name="connsiteX8" fmla="*/ 111638 w 796472"/>
                    <a:gd name="connsiteY8" fmla="*/ 840575 h 1128777"/>
                    <a:gd name="connsiteX9" fmla="*/ 232820 w 796472"/>
                    <a:gd name="connsiteY9" fmla="*/ 719392 h 1128777"/>
                    <a:gd name="connsiteX10" fmla="*/ 234013 w 796472"/>
                    <a:gd name="connsiteY10" fmla="*/ 723843 h 1128777"/>
                    <a:gd name="connsiteX11" fmla="*/ 234013 w 796472"/>
                    <a:gd name="connsiteY11" fmla="*/ 1026269 h 1128777"/>
                    <a:gd name="connsiteX12" fmla="*/ 290044 w 796472"/>
                    <a:gd name="connsiteY12" fmla="*/ 1082300 h 1128777"/>
                    <a:gd name="connsiteX13" fmla="*/ 346074 w 796472"/>
                    <a:gd name="connsiteY13" fmla="*/ 1026269 h 1128777"/>
                    <a:gd name="connsiteX14" fmla="*/ 346074 w 796472"/>
                    <a:gd name="connsiteY14" fmla="*/ 739252 h 1128777"/>
                    <a:gd name="connsiteX15" fmla="*/ 360428 w 796472"/>
                    <a:gd name="connsiteY15" fmla="*/ 735405 h 1128777"/>
                    <a:gd name="connsiteX16" fmla="*/ 454700 w 796472"/>
                    <a:gd name="connsiteY16" fmla="*/ 1087235 h 1128777"/>
                    <a:gd name="connsiteX17" fmla="*/ 523323 w 796472"/>
                    <a:gd name="connsiteY17" fmla="*/ 1126854 h 1128777"/>
                    <a:gd name="connsiteX18" fmla="*/ 562942 w 796472"/>
                    <a:gd name="connsiteY18" fmla="*/ 1058232 h 1128777"/>
                    <a:gd name="connsiteX19" fmla="*/ 468670 w 796472"/>
                    <a:gd name="connsiteY19" fmla="*/ 706402 h 1128777"/>
                    <a:gd name="connsiteX20" fmla="*/ 477276 w 796472"/>
                    <a:gd name="connsiteY20" fmla="*/ 704096 h 1128777"/>
                    <a:gd name="connsiteX21" fmla="*/ 616166 w 796472"/>
                    <a:gd name="connsiteY21" fmla="*/ 944659 h 1128777"/>
                    <a:gd name="connsiteX22" fmla="*/ 692704 w 796472"/>
                    <a:gd name="connsiteY22" fmla="*/ 965168 h 1128777"/>
                    <a:gd name="connsiteX23" fmla="*/ 713213 w 796472"/>
                    <a:gd name="connsiteY23" fmla="*/ 888629 h 1128777"/>
                    <a:gd name="connsiteX24" fmla="*/ 589336 w 796472"/>
                    <a:gd name="connsiteY24" fmla="*/ 674070 h 1128777"/>
                    <a:gd name="connsiteX25" fmla="*/ 601261 w 796472"/>
                    <a:gd name="connsiteY25" fmla="*/ 670875 h 1128777"/>
                    <a:gd name="connsiteX26" fmla="*/ 716346 w 796472"/>
                    <a:gd name="connsiteY26" fmla="*/ 785960 h 1128777"/>
                    <a:gd name="connsiteX27" fmla="*/ 782725 w 796472"/>
                    <a:gd name="connsiteY27" fmla="*/ 785960 h 1128777"/>
                    <a:gd name="connsiteX28" fmla="*/ 782725 w 796472"/>
                    <a:gd name="connsiteY28" fmla="*/ 719581 h 1128777"/>
                    <a:gd name="connsiteX29" fmla="*/ 592096 w 796472"/>
                    <a:gd name="connsiteY29" fmla="*/ 528952 h 1128777"/>
                    <a:gd name="connsiteX30" fmla="*/ 580709 w 796472"/>
                    <a:gd name="connsiteY30" fmla="*/ 486457 h 1128777"/>
                    <a:gd name="connsiteX31" fmla="*/ 495234 w 796472"/>
                    <a:gd name="connsiteY31" fmla="*/ 375064 h 1128777"/>
                    <a:gd name="connsiteX32" fmla="*/ 462523 w 796472"/>
                    <a:gd name="connsiteY32" fmla="*/ 363808 h 1128777"/>
                    <a:gd name="connsiteX33" fmla="*/ 462523 w 796472"/>
                    <a:gd name="connsiteY33" fmla="*/ 88544 h 1128777"/>
                    <a:gd name="connsiteX34" fmla="*/ 384179 w 796472"/>
                    <a:gd name="connsiteY34" fmla="*/ 73 h 1128777"/>
                    <a:gd name="connsiteX0" fmla="*/ 384179 w 796472"/>
                    <a:gd name="connsiteY0" fmla="*/ 73 h 1128777"/>
                    <a:gd name="connsiteX1" fmla="*/ 282503 w 796472"/>
                    <a:gd name="connsiteY1" fmla="*/ 88544 h 1128777"/>
                    <a:gd name="connsiteX2" fmla="*/ 282503 w 796472"/>
                    <a:gd name="connsiteY2" fmla="*/ 385393 h 1128777"/>
                    <a:gd name="connsiteX3" fmla="*/ 269565 w 796472"/>
                    <a:gd name="connsiteY3" fmla="*/ 391429 h 1128777"/>
                    <a:gd name="connsiteX4" fmla="*/ 191922 w 796472"/>
                    <a:gd name="connsiteY4" fmla="*/ 552356 h 1128777"/>
                    <a:gd name="connsiteX5" fmla="*/ 195136 w 796472"/>
                    <a:gd name="connsiteY5" fmla="*/ 572107 h 1128777"/>
                    <a:gd name="connsiteX6" fmla="*/ 19153 w 796472"/>
                    <a:gd name="connsiteY6" fmla="*/ 748090 h 1128777"/>
                    <a:gd name="connsiteX7" fmla="*/ 19154 w 796472"/>
                    <a:gd name="connsiteY7" fmla="*/ 840574 h 1128777"/>
                    <a:gd name="connsiteX8" fmla="*/ 111638 w 796472"/>
                    <a:gd name="connsiteY8" fmla="*/ 840575 h 1128777"/>
                    <a:gd name="connsiteX9" fmla="*/ 232820 w 796472"/>
                    <a:gd name="connsiteY9" fmla="*/ 719392 h 1128777"/>
                    <a:gd name="connsiteX10" fmla="*/ 234013 w 796472"/>
                    <a:gd name="connsiteY10" fmla="*/ 723843 h 1128777"/>
                    <a:gd name="connsiteX11" fmla="*/ 234013 w 796472"/>
                    <a:gd name="connsiteY11" fmla="*/ 1026269 h 1128777"/>
                    <a:gd name="connsiteX12" fmla="*/ 290044 w 796472"/>
                    <a:gd name="connsiteY12" fmla="*/ 1082300 h 1128777"/>
                    <a:gd name="connsiteX13" fmla="*/ 346074 w 796472"/>
                    <a:gd name="connsiteY13" fmla="*/ 1026269 h 1128777"/>
                    <a:gd name="connsiteX14" fmla="*/ 346074 w 796472"/>
                    <a:gd name="connsiteY14" fmla="*/ 739252 h 1128777"/>
                    <a:gd name="connsiteX15" fmla="*/ 360428 w 796472"/>
                    <a:gd name="connsiteY15" fmla="*/ 735405 h 1128777"/>
                    <a:gd name="connsiteX16" fmla="*/ 454700 w 796472"/>
                    <a:gd name="connsiteY16" fmla="*/ 1087235 h 1128777"/>
                    <a:gd name="connsiteX17" fmla="*/ 523323 w 796472"/>
                    <a:gd name="connsiteY17" fmla="*/ 1126854 h 1128777"/>
                    <a:gd name="connsiteX18" fmla="*/ 562942 w 796472"/>
                    <a:gd name="connsiteY18" fmla="*/ 1058232 h 1128777"/>
                    <a:gd name="connsiteX19" fmla="*/ 468670 w 796472"/>
                    <a:gd name="connsiteY19" fmla="*/ 706402 h 1128777"/>
                    <a:gd name="connsiteX20" fmla="*/ 477276 w 796472"/>
                    <a:gd name="connsiteY20" fmla="*/ 704096 h 1128777"/>
                    <a:gd name="connsiteX21" fmla="*/ 616166 w 796472"/>
                    <a:gd name="connsiteY21" fmla="*/ 944659 h 1128777"/>
                    <a:gd name="connsiteX22" fmla="*/ 692704 w 796472"/>
                    <a:gd name="connsiteY22" fmla="*/ 965168 h 1128777"/>
                    <a:gd name="connsiteX23" fmla="*/ 713213 w 796472"/>
                    <a:gd name="connsiteY23" fmla="*/ 888629 h 1128777"/>
                    <a:gd name="connsiteX24" fmla="*/ 589336 w 796472"/>
                    <a:gd name="connsiteY24" fmla="*/ 674070 h 1128777"/>
                    <a:gd name="connsiteX25" fmla="*/ 601261 w 796472"/>
                    <a:gd name="connsiteY25" fmla="*/ 670875 h 1128777"/>
                    <a:gd name="connsiteX26" fmla="*/ 716346 w 796472"/>
                    <a:gd name="connsiteY26" fmla="*/ 785960 h 1128777"/>
                    <a:gd name="connsiteX27" fmla="*/ 782725 w 796472"/>
                    <a:gd name="connsiteY27" fmla="*/ 785960 h 1128777"/>
                    <a:gd name="connsiteX28" fmla="*/ 782725 w 796472"/>
                    <a:gd name="connsiteY28" fmla="*/ 719581 h 1128777"/>
                    <a:gd name="connsiteX29" fmla="*/ 592096 w 796472"/>
                    <a:gd name="connsiteY29" fmla="*/ 528952 h 1128777"/>
                    <a:gd name="connsiteX30" fmla="*/ 580709 w 796472"/>
                    <a:gd name="connsiteY30" fmla="*/ 486457 h 1128777"/>
                    <a:gd name="connsiteX31" fmla="*/ 495234 w 796472"/>
                    <a:gd name="connsiteY31" fmla="*/ 375064 h 1128777"/>
                    <a:gd name="connsiteX32" fmla="*/ 462523 w 796472"/>
                    <a:gd name="connsiteY32" fmla="*/ 363808 h 1128777"/>
                    <a:gd name="connsiteX33" fmla="*/ 462523 w 796472"/>
                    <a:gd name="connsiteY33" fmla="*/ 88544 h 1128777"/>
                    <a:gd name="connsiteX34" fmla="*/ 384179 w 796472"/>
                    <a:gd name="connsiteY34" fmla="*/ 73 h 1128777"/>
                    <a:gd name="connsiteX0" fmla="*/ 384179 w 796472"/>
                    <a:gd name="connsiteY0" fmla="*/ 69 h 1128773"/>
                    <a:gd name="connsiteX1" fmla="*/ 282503 w 796472"/>
                    <a:gd name="connsiteY1" fmla="*/ 88540 h 1128773"/>
                    <a:gd name="connsiteX2" fmla="*/ 282503 w 796472"/>
                    <a:gd name="connsiteY2" fmla="*/ 385389 h 1128773"/>
                    <a:gd name="connsiteX3" fmla="*/ 269565 w 796472"/>
                    <a:gd name="connsiteY3" fmla="*/ 391425 h 1128773"/>
                    <a:gd name="connsiteX4" fmla="*/ 191922 w 796472"/>
                    <a:gd name="connsiteY4" fmla="*/ 552352 h 1128773"/>
                    <a:gd name="connsiteX5" fmla="*/ 195136 w 796472"/>
                    <a:gd name="connsiteY5" fmla="*/ 572103 h 1128773"/>
                    <a:gd name="connsiteX6" fmla="*/ 19153 w 796472"/>
                    <a:gd name="connsiteY6" fmla="*/ 748086 h 1128773"/>
                    <a:gd name="connsiteX7" fmla="*/ 19154 w 796472"/>
                    <a:gd name="connsiteY7" fmla="*/ 840570 h 1128773"/>
                    <a:gd name="connsiteX8" fmla="*/ 111638 w 796472"/>
                    <a:gd name="connsiteY8" fmla="*/ 840571 h 1128773"/>
                    <a:gd name="connsiteX9" fmla="*/ 232820 w 796472"/>
                    <a:gd name="connsiteY9" fmla="*/ 719388 h 1128773"/>
                    <a:gd name="connsiteX10" fmla="*/ 234013 w 796472"/>
                    <a:gd name="connsiteY10" fmla="*/ 723839 h 1128773"/>
                    <a:gd name="connsiteX11" fmla="*/ 234013 w 796472"/>
                    <a:gd name="connsiteY11" fmla="*/ 1026265 h 1128773"/>
                    <a:gd name="connsiteX12" fmla="*/ 290044 w 796472"/>
                    <a:gd name="connsiteY12" fmla="*/ 1082296 h 1128773"/>
                    <a:gd name="connsiteX13" fmla="*/ 346074 w 796472"/>
                    <a:gd name="connsiteY13" fmla="*/ 1026265 h 1128773"/>
                    <a:gd name="connsiteX14" fmla="*/ 346074 w 796472"/>
                    <a:gd name="connsiteY14" fmla="*/ 739248 h 1128773"/>
                    <a:gd name="connsiteX15" fmla="*/ 360428 w 796472"/>
                    <a:gd name="connsiteY15" fmla="*/ 735401 h 1128773"/>
                    <a:gd name="connsiteX16" fmla="*/ 454700 w 796472"/>
                    <a:gd name="connsiteY16" fmla="*/ 1087231 h 1128773"/>
                    <a:gd name="connsiteX17" fmla="*/ 523323 w 796472"/>
                    <a:gd name="connsiteY17" fmla="*/ 1126850 h 1128773"/>
                    <a:gd name="connsiteX18" fmla="*/ 562942 w 796472"/>
                    <a:gd name="connsiteY18" fmla="*/ 1058228 h 1128773"/>
                    <a:gd name="connsiteX19" fmla="*/ 468670 w 796472"/>
                    <a:gd name="connsiteY19" fmla="*/ 706398 h 1128773"/>
                    <a:gd name="connsiteX20" fmla="*/ 477276 w 796472"/>
                    <a:gd name="connsiteY20" fmla="*/ 704092 h 1128773"/>
                    <a:gd name="connsiteX21" fmla="*/ 616166 w 796472"/>
                    <a:gd name="connsiteY21" fmla="*/ 944655 h 1128773"/>
                    <a:gd name="connsiteX22" fmla="*/ 692704 w 796472"/>
                    <a:gd name="connsiteY22" fmla="*/ 965164 h 1128773"/>
                    <a:gd name="connsiteX23" fmla="*/ 713213 w 796472"/>
                    <a:gd name="connsiteY23" fmla="*/ 888625 h 1128773"/>
                    <a:gd name="connsiteX24" fmla="*/ 589336 w 796472"/>
                    <a:gd name="connsiteY24" fmla="*/ 674066 h 1128773"/>
                    <a:gd name="connsiteX25" fmla="*/ 601261 w 796472"/>
                    <a:gd name="connsiteY25" fmla="*/ 670871 h 1128773"/>
                    <a:gd name="connsiteX26" fmla="*/ 716346 w 796472"/>
                    <a:gd name="connsiteY26" fmla="*/ 785956 h 1128773"/>
                    <a:gd name="connsiteX27" fmla="*/ 782725 w 796472"/>
                    <a:gd name="connsiteY27" fmla="*/ 785956 h 1128773"/>
                    <a:gd name="connsiteX28" fmla="*/ 782725 w 796472"/>
                    <a:gd name="connsiteY28" fmla="*/ 719577 h 1128773"/>
                    <a:gd name="connsiteX29" fmla="*/ 592096 w 796472"/>
                    <a:gd name="connsiteY29" fmla="*/ 528948 h 1128773"/>
                    <a:gd name="connsiteX30" fmla="*/ 580709 w 796472"/>
                    <a:gd name="connsiteY30" fmla="*/ 486453 h 1128773"/>
                    <a:gd name="connsiteX31" fmla="*/ 495234 w 796472"/>
                    <a:gd name="connsiteY31" fmla="*/ 375060 h 1128773"/>
                    <a:gd name="connsiteX32" fmla="*/ 462523 w 796472"/>
                    <a:gd name="connsiteY32" fmla="*/ 363804 h 1128773"/>
                    <a:gd name="connsiteX33" fmla="*/ 462523 w 796472"/>
                    <a:gd name="connsiteY33" fmla="*/ 88540 h 1128773"/>
                    <a:gd name="connsiteX34" fmla="*/ 384179 w 796472"/>
                    <a:gd name="connsiteY34" fmla="*/ 69 h 1128773"/>
                    <a:gd name="connsiteX0" fmla="*/ 384179 w 796472"/>
                    <a:gd name="connsiteY0" fmla="*/ 314 h 1129018"/>
                    <a:gd name="connsiteX1" fmla="*/ 282503 w 796472"/>
                    <a:gd name="connsiteY1" fmla="*/ 88785 h 1129018"/>
                    <a:gd name="connsiteX2" fmla="*/ 282503 w 796472"/>
                    <a:gd name="connsiteY2" fmla="*/ 385634 h 1129018"/>
                    <a:gd name="connsiteX3" fmla="*/ 269565 w 796472"/>
                    <a:gd name="connsiteY3" fmla="*/ 391670 h 1129018"/>
                    <a:gd name="connsiteX4" fmla="*/ 191922 w 796472"/>
                    <a:gd name="connsiteY4" fmla="*/ 552597 h 1129018"/>
                    <a:gd name="connsiteX5" fmla="*/ 195136 w 796472"/>
                    <a:gd name="connsiteY5" fmla="*/ 572348 h 1129018"/>
                    <a:gd name="connsiteX6" fmla="*/ 19153 w 796472"/>
                    <a:gd name="connsiteY6" fmla="*/ 748331 h 1129018"/>
                    <a:gd name="connsiteX7" fmla="*/ 19154 w 796472"/>
                    <a:gd name="connsiteY7" fmla="*/ 840815 h 1129018"/>
                    <a:gd name="connsiteX8" fmla="*/ 111638 w 796472"/>
                    <a:gd name="connsiteY8" fmla="*/ 840816 h 1129018"/>
                    <a:gd name="connsiteX9" fmla="*/ 232820 w 796472"/>
                    <a:gd name="connsiteY9" fmla="*/ 719633 h 1129018"/>
                    <a:gd name="connsiteX10" fmla="*/ 234013 w 796472"/>
                    <a:gd name="connsiteY10" fmla="*/ 724084 h 1129018"/>
                    <a:gd name="connsiteX11" fmla="*/ 234013 w 796472"/>
                    <a:gd name="connsiteY11" fmla="*/ 1026510 h 1129018"/>
                    <a:gd name="connsiteX12" fmla="*/ 290044 w 796472"/>
                    <a:gd name="connsiteY12" fmla="*/ 1082541 h 1129018"/>
                    <a:gd name="connsiteX13" fmla="*/ 346074 w 796472"/>
                    <a:gd name="connsiteY13" fmla="*/ 1026510 h 1129018"/>
                    <a:gd name="connsiteX14" fmla="*/ 346074 w 796472"/>
                    <a:gd name="connsiteY14" fmla="*/ 739493 h 1129018"/>
                    <a:gd name="connsiteX15" fmla="*/ 360428 w 796472"/>
                    <a:gd name="connsiteY15" fmla="*/ 735646 h 1129018"/>
                    <a:gd name="connsiteX16" fmla="*/ 454700 w 796472"/>
                    <a:gd name="connsiteY16" fmla="*/ 1087476 h 1129018"/>
                    <a:gd name="connsiteX17" fmla="*/ 523323 w 796472"/>
                    <a:gd name="connsiteY17" fmla="*/ 1127095 h 1129018"/>
                    <a:gd name="connsiteX18" fmla="*/ 562942 w 796472"/>
                    <a:gd name="connsiteY18" fmla="*/ 1058473 h 1129018"/>
                    <a:gd name="connsiteX19" fmla="*/ 468670 w 796472"/>
                    <a:gd name="connsiteY19" fmla="*/ 706643 h 1129018"/>
                    <a:gd name="connsiteX20" fmla="*/ 477276 w 796472"/>
                    <a:gd name="connsiteY20" fmla="*/ 704337 h 1129018"/>
                    <a:gd name="connsiteX21" fmla="*/ 616166 w 796472"/>
                    <a:gd name="connsiteY21" fmla="*/ 944900 h 1129018"/>
                    <a:gd name="connsiteX22" fmla="*/ 692704 w 796472"/>
                    <a:gd name="connsiteY22" fmla="*/ 965409 h 1129018"/>
                    <a:gd name="connsiteX23" fmla="*/ 713213 w 796472"/>
                    <a:gd name="connsiteY23" fmla="*/ 888870 h 1129018"/>
                    <a:gd name="connsiteX24" fmla="*/ 589336 w 796472"/>
                    <a:gd name="connsiteY24" fmla="*/ 674311 h 1129018"/>
                    <a:gd name="connsiteX25" fmla="*/ 601261 w 796472"/>
                    <a:gd name="connsiteY25" fmla="*/ 671116 h 1129018"/>
                    <a:gd name="connsiteX26" fmla="*/ 716346 w 796472"/>
                    <a:gd name="connsiteY26" fmla="*/ 786201 h 1129018"/>
                    <a:gd name="connsiteX27" fmla="*/ 782725 w 796472"/>
                    <a:gd name="connsiteY27" fmla="*/ 786201 h 1129018"/>
                    <a:gd name="connsiteX28" fmla="*/ 782725 w 796472"/>
                    <a:gd name="connsiteY28" fmla="*/ 719822 h 1129018"/>
                    <a:gd name="connsiteX29" fmla="*/ 592096 w 796472"/>
                    <a:gd name="connsiteY29" fmla="*/ 529193 h 1129018"/>
                    <a:gd name="connsiteX30" fmla="*/ 580709 w 796472"/>
                    <a:gd name="connsiteY30" fmla="*/ 486698 h 1129018"/>
                    <a:gd name="connsiteX31" fmla="*/ 495234 w 796472"/>
                    <a:gd name="connsiteY31" fmla="*/ 375305 h 1129018"/>
                    <a:gd name="connsiteX32" fmla="*/ 462523 w 796472"/>
                    <a:gd name="connsiteY32" fmla="*/ 364049 h 1129018"/>
                    <a:gd name="connsiteX33" fmla="*/ 462523 w 796472"/>
                    <a:gd name="connsiteY33" fmla="*/ 88785 h 1129018"/>
                    <a:gd name="connsiteX34" fmla="*/ 384179 w 796472"/>
                    <a:gd name="connsiteY34" fmla="*/ 314 h 1129018"/>
                    <a:gd name="connsiteX0" fmla="*/ 462523 w 796472"/>
                    <a:gd name="connsiteY0" fmla="*/ 35770 h 1076003"/>
                    <a:gd name="connsiteX1" fmla="*/ 282503 w 796472"/>
                    <a:gd name="connsiteY1" fmla="*/ 35770 h 1076003"/>
                    <a:gd name="connsiteX2" fmla="*/ 282503 w 796472"/>
                    <a:gd name="connsiteY2" fmla="*/ 332619 h 1076003"/>
                    <a:gd name="connsiteX3" fmla="*/ 269565 w 796472"/>
                    <a:gd name="connsiteY3" fmla="*/ 338655 h 1076003"/>
                    <a:gd name="connsiteX4" fmla="*/ 191922 w 796472"/>
                    <a:gd name="connsiteY4" fmla="*/ 499582 h 1076003"/>
                    <a:gd name="connsiteX5" fmla="*/ 195136 w 796472"/>
                    <a:gd name="connsiteY5" fmla="*/ 519333 h 1076003"/>
                    <a:gd name="connsiteX6" fmla="*/ 19153 w 796472"/>
                    <a:gd name="connsiteY6" fmla="*/ 695316 h 1076003"/>
                    <a:gd name="connsiteX7" fmla="*/ 19154 w 796472"/>
                    <a:gd name="connsiteY7" fmla="*/ 787800 h 1076003"/>
                    <a:gd name="connsiteX8" fmla="*/ 111638 w 796472"/>
                    <a:gd name="connsiteY8" fmla="*/ 787801 h 1076003"/>
                    <a:gd name="connsiteX9" fmla="*/ 232820 w 796472"/>
                    <a:gd name="connsiteY9" fmla="*/ 666618 h 1076003"/>
                    <a:gd name="connsiteX10" fmla="*/ 234013 w 796472"/>
                    <a:gd name="connsiteY10" fmla="*/ 671069 h 1076003"/>
                    <a:gd name="connsiteX11" fmla="*/ 234013 w 796472"/>
                    <a:gd name="connsiteY11" fmla="*/ 973495 h 1076003"/>
                    <a:gd name="connsiteX12" fmla="*/ 290044 w 796472"/>
                    <a:gd name="connsiteY12" fmla="*/ 1029526 h 1076003"/>
                    <a:gd name="connsiteX13" fmla="*/ 346074 w 796472"/>
                    <a:gd name="connsiteY13" fmla="*/ 973495 h 1076003"/>
                    <a:gd name="connsiteX14" fmla="*/ 346074 w 796472"/>
                    <a:gd name="connsiteY14" fmla="*/ 686478 h 1076003"/>
                    <a:gd name="connsiteX15" fmla="*/ 360428 w 796472"/>
                    <a:gd name="connsiteY15" fmla="*/ 682631 h 1076003"/>
                    <a:gd name="connsiteX16" fmla="*/ 454700 w 796472"/>
                    <a:gd name="connsiteY16" fmla="*/ 1034461 h 1076003"/>
                    <a:gd name="connsiteX17" fmla="*/ 523323 w 796472"/>
                    <a:gd name="connsiteY17" fmla="*/ 1074080 h 1076003"/>
                    <a:gd name="connsiteX18" fmla="*/ 562942 w 796472"/>
                    <a:gd name="connsiteY18" fmla="*/ 1005458 h 1076003"/>
                    <a:gd name="connsiteX19" fmla="*/ 468670 w 796472"/>
                    <a:gd name="connsiteY19" fmla="*/ 653628 h 1076003"/>
                    <a:gd name="connsiteX20" fmla="*/ 477276 w 796472"/>
                    <a:gd name="connsiteY20" fmla="*/ 651322 h 1076003"/>
                    <a:gd name="connsiteX21" fmla="*/ 616166 w 796472"/>
                    <a:gd name="connsiteY21" fmla="*/ 891885 h 1076003"/>
                    <a:gd name="connsiteX22" fmla="*/ 692704 w 796472"/>
                    <a:gd name="connsiteY22" fmla="*/ 912394 h 1076003"/>
                    <a:gd name="connsiteX23" fmla="*/ 713213 w 796472"/>
                    <a:gd name="connsiteY23" fmla="*/ 835855 h 1076003"/>
                    <a:gd name="connsiteX24" fmla="*/ 589336 w 796472"/>
                    <a:gd name="connsiteY24" fmla="*/ 621296 h 1076003"/>
                    <a:gd name="connsiteX25" fmla="*/ 601261 w 796472"/>
                    <a:gd name="connsiteY25" fmla="*/ 618101 h 1076003"/>
                    <a:gd name="connsiteX26" fmla="*/ 716346 w 796472"/>
                    <a:gd name="connsiteY26" fmla="*/ 733186 h 1076003"/>
                    <a:gd name="connsiteX27" fmla="*/ 782725 w 796472"/>
                    <a:gd name="connsiteY27" fmla="*/ 733186 h 1076003"/>
                    <a:gd name="connsiteX28" fmla="*/ 782725 w 796472"/>
                    <a:gd name="connsiteY28" fmla="*/ 666807 h 1076003"/>
                    <a:gd name="connsiteX29" fmla="*/ 592096 w 796472"/>
                    <a:gd name="connsiteY29" fmla="*/ 476178 h 1076003"/>
                    <a:gd name="connsiteX30" fmla="*/ 580709 w 796472"/>
                    <a:gd name="connsiteY30" fmla="*/ 433683 h 1076003"/>
                    <a:gd name="connsiteX31" fmla="*/ 495234 w 796472"/>
                    <a:gd name="connsiteY31" fmla="*/ 322290 h 1076003"/>
                    <a:gd name="connsiteX32" fmla="*/ 462523 w 796472"/>
                    <a:gd name="connsiteY32" fmla="*/ 311034 h 1076003"/>
                    <a:gd name="connsiteX33" fmla="*/ 462523 w 796472"/>
                    <a:gd name="connsiteY33" fmla="*/ 35770 h 1076003"/>
                    <a:gd name="connsiteX0" fmla="*/ 456936 w 796472"/>
                    <a:gd name="connsiteY0" fmla="*/ 114638 h 1046538"/>
                    <a:gd name="connsiteX1" fmla="*/ 282503 w 796472"/>
                    <a:gd name="connsiteY1" fmla="*/ 6305 h 1046538"/>
                    <a:gd name="connsiteX2" fmla="*/ 282503 w 796472"/>
                    <a:gd name="connsiteY2" fmla="*/ 303154 h 1046538"/>
                    <a:gd name="connsiteX3" fmla="*/ 269565 w 796472"/>
                    <a:gd name="connsiteY3" fmla="*/ 309190 h 1046538"/>
                    <a:gd name="connsiteX4" fmla="*/ 191922 w 796472"/>
                    <a:gd name="connsiteY4" fmla="*/ 470117 h 1046538"/>
                    <a:gd name="connsiteX5" fmla="*/ 195136 w 796472"/>
                    <a:gd name="connsiteY5" fmla="*/ 489868 h 1046538"/>
                    <a:gd name="connsiteX6" fmla="*/ 19153 w 796472"/>
                    <a:gd name="connsiteY6" fmla="*/ 665851 h 1046538"/>
                    <a:gd name="connsiteX7" fmla="*/ 19154 w 796472"/>
                    <a:gd name="connsiteY7" fmla="*/ 758335 h 1046538"/>
                    <a:gd name="connsiteX8" fmla="*/ 111638 w 796472"/>
                    <a:gd name="connsiteY8" fmla="*/ 758336 h 1046538"/>
                    <a:gd name="connsiteX9" fmla="*/ 232820 w 796472"/>
                    <a:gd name="connsiteY9" fmla="*/ 637153 h 1046538"/>
                    <a:gd name="connsiteX10" fmla="*/ 234013 w 796472"/>
                    <a:gd name="connsiteY10" fmla="*/ 641604 h 1046538"/>
                    <a:gd name="connsiteX11" fmla="*/ 234013 w 796472"/>
                    <a:gd name="connsiteY11" fmla="*/ 944030 h 1046538"/>
                    <a:gd name="connsiteX12" fmla="*/ 290044 w 796472"/>
                    <a:gd name="connsiteY12" fmla="*/ 1000061 h 1046538"/>
                    <a:gd name="connsiteX13" fmla="*/ 346074 w 796472"/>
                    <a:gd name="connsiteY13" fmla="*/ 944030 h 1046538"/>
                    <a:gd name="connsiteX14" fmla="*/ 346074 w 796472"/>
                    <a:gd name="connsiteY14" fmla="*/ 657013 h 1046538"/>
                    <a:gd name="connsiteX15" fmla="*/ 360428 w 796472"/>
                    <a:gd name="connsiteY15" fmla="*/ 653166 h 1046538"/>
                    <a:gd name="connsiteX16" fmla="*/ 454700 w 796472"/>
                    <a:gd name="connsiteY16" fmla="*/ 1004996 h 1046538"/>
                    <a:gd name="connsiteX17" fmla="*/ 523323 w 796472"/>
                    <a:gd name="connsiteY17" fmla="*/ 1044615 h 1046538"/>
                    <a:gd name="connsiteX18" fmla="*/ 562942 w 796472"/>
                    <a:gd name="connsiteY18" fmla="*/ 975993 h 1046538"/>
                    <a:gd name="connsiteX19" fmla="*/ 468670 w 796472"/>
                    <a:gd name="connsiteY19" fmla="*/ 624163 h 1046538"/>
                    <a:gd name="connsiteX20" fmla="*/ 477276 w 796472"/>
                    <a:gd name="connsiteY20" fmla="*/ 621857 h 1046538"/>
                    <a:gd name="connsiteX21" fmla="*/ 616166 w 796472"/>
                    <a:gd name="connsiteY21" fmla="*/ 862420 h 1046538"/>
                    <a:gd name="connsiteX22" fmla="*/ 692704 w 796472"/>
                    <a:gd name="connsiteY22" fmla="*/ 882929 h 1046538"/>
                    <a:gd name="connsiteX23" fmla="*/ 713213 w 796472"/>
                    <a:gd name="connsiteY23" fmla="*/ 806390 h 1046538"/>
                    <a:gd name="connsiteX24" fmla="*/ 589336 w 796472"/>
                    <a:gd name="connsiteY24" fmla="*/ 591831 h 1046538"/>
                    <a:gd name="connsiteX25" fmla="*/ 601261 w 796472"/>
                    <a:gd name="connsiteY25" fmla="*/ 588636 h 1046538"/>
                    <a:gd name="connsiteX26" fmla="*/ 716346 w 796472"/>
                    <a:gd name="connsiteY26" fmla="*/ 703721 h 1046538"/>
                    <a:gd name="connsiteX27" fmla="*/ 782725 w 796472"/>
                    <a:gd name="connsiteY27" fmla="*/ 703721 h 1046538"/>
                    <a:gd name="connsiteX28" fmla="*/ 782725 w 796472"/>
                    <a:gd name="connsiteY28" fmla="*/ 637342 h 1046538"/>
                    <a:gd name="connsiteX29" fmla="*/ 592096 w 796472"/>
                    <a:gd name="connsiteY29" fmla="*/ 446713 h 1046538"/>
                    <a:gd name="connsiteX30" fmla="*/ 580709 w 796472"/>
                    <a:gd name="connsiteY30" fmla="*/ 404218 h 1046538"/>
                    <a:gd name="connsiteX31" fmla="*/ 495234 w 796472"/>
                    <a:gd name="connsiteY31" fmla="*/ 292825 h 1046538"/>
                    <a:gd name="connsiteX32" fmla="*/ 462523 w 796472"/>
                    <a:gd name="connsiteY32" fmla="*/ 281569 h 1046538"/>
                    <a:gd name="connsiteX33" fmla="*/ 456936 w 796472"/>
                    <a:gd name="connsiteY33" fmla="*/ 114638 h 1046538"/>
                    <a:gd name="connsiteX0" fmla="*/ 456936 w 796472"/>
                    <a:gd name="connsiteY0" fmla="*/ 115007 h 1046907"/>
                    <a:gd name="connsiteX1" fmla="*/ 282503 w 796472"/>
                    <a:gd name="connsiteY1" fmla="*/ 6674 h 1046907"/>
                    <a:gd name="connsiteX2" fmla="*/ 282503 w 796472"/>
                    <a:gd name="connsiteY2" fmla="*/ 303523 h 1046907"/>
                    <a:gd name="connsiteX3" fmla="*/ 269565 w 796472"/>
                    <a:gd name="connsiteY3" fmla="*/ 309559 h 1046907"/>
                    <a:gd name="connsiteX4" fmla="*/ 191922 w 796472"/>
                    <a:gd name="connsiteY4" fmla="*/ 470486 h 1046907"/>
                    <a:gd name="connsiteX5" fmla="*/ 195136 w 796472"/>
                    <a:gd name="connsiteY5" fmla="*/ 490237 h 1046907"/>
                    <a:gd name="connsiteX6" fmla="*/ 19153 w 796472"/>
                    <a:gd name="connsiteY6" fmla="*/ 666220 h 1046907"/>
                    <a:gd name="connsiteX7" fmla="*/ 19154 w 796472"/>
                    <a:gd name="connsiteY7" fmla="*/ 758704 h 1046907"/>
                    <a:gd name="connsiteX8" fmla="*/ 111638 w 796472"/>
                    <a:gd name="connsiteY8" fmla="*/ 758705 h 1046907"/>
                    <a:gd name="connsiteX9" fmla="*/ 232820 w 796472"/>
                    <a:gd name="connsiteY9" fmla="*/ 637522 h 1046907"/>
                    <a:gd name="connsiteX10" fmla="*/ 234013 w 796472"/>
                    <a:gd name="connsiteY10" fmla="*/ 641973 h 1046907"/>
                    <a:gd name="connsiteX11" fmla="*/ 234013 w 796472"/>
                    <a:gd name="connsiteY11" fmla="*/ 944399 h 1046907"/>
                    <a:gd name="connsiteX12" fmla="*/ 290044 w 796472"/>
                    <a:gd name="connsiteY12" fmla="*/ 1000430 h 1046907"/>
                    <a:gd name="connsiteX13" fmla="*/ 346074 w 796472"/>
                    <a:gd name="connsiteY13" fmla="*/ 944399 h 1046907"/>
                    <a:gd name="connsiteX14" fmla="*/ 346074 w 796472"/>
                    <a:gd name="connsiteY14" fmla="*/ 657382 h 1046907"/>
                    <a:gd name="connsiteX15" fmla="*/ 360428 w 796472"/>
                    <a:gd name="connsiteY15" fmla="*/ 653535 h 1046907"/>
                    <a:gd name="connsiteX16" fmla="*/ 454700 w 796472"/>
                    <a:gd name="connsiteY16" fmla="*/ 1005365 h 1046907"/>
                    <a:gd name="connsiteX17" fmla="*/ 523323 w 796472"/>
                    <a:gd name="connsiteY17" fmla="*/ 1044984 h 1046907"/>
                    <a:gd name="connsiteX18" fmla="*/ 562942 w 796472"/>
                    <a:gd name="connsiteY18" fmla="*/ 976362 h 1046907"/>
                    <a:gd name="connsiteX19" fmla="*/ 468670 w 796472"/>
                    <a:gd name="connsiteY19" fmla="*/ 624532 h 1046907"/>
                    <a:gd name="connsiteX20" fmla="*/ 477276 w 796472"/>
                    <a:gd name="connsiteY20" fmla="*/ 622226 h 1046907"/>
                    <a:gd name="connsiteX21" fmla="*/ 616166 w 796472"/>
                    <a:gd name="connsiteY21" fmla="*/ 862789 h 1046907"/>
                    <a:gd name="connsiteX22" fmla="*/ 692704 w 796472"/>
                    <a:gd name="connsiteY22" fmla="*/ 883298 h 1046907"/>
                    <a:gd name="connsiteX23" fmla="*/ 713213 w 796472"/>
                    <a:gd name="connsiteY23" fmla="*/ 806759 h 1046907"/>
                    <a:gd name="connsiteX24" fmla="*/ 589336 w 796472"/>
                    <a:gd name="connsiteY24" fmla="*/ 592200 h 1046907"/>
                    <a:gd name="connsiteX25" fmla="*/ 601261 w 796472"/>
                    <a:gd name="connsiteY25" fmla="*/ 589005 h 1046907"/>
                    <a:gd name="connsiteX26" fmla="*/ 716346 w 796472"/>
                    <a:gd name="connsiteY26" fmla="*/ 704090 h 1046907"/>
                    <a:gd name="connsiteX27" fmla="*/ 782725 w 796472"/>
                    <a:gd name="connsiteY27" fmla="*/ 704090 h 1046907"/>
                    <a:gd name="connsiteX28" fmla="*/ 782725 w 796472"/>
                    <a:gd name="connsiteY28" fmla="*/ 637711 h 1046907"/>
                    <a:gd name="connsiteX29" fmla="*/ 592096 w 796472"/>
                    <a:gd name="connsiteY29" fmla="*/ 447082 h 1046907"/>
                    <a:gd name="connsiteX30" fmla="*/ 580709 w 796472"/>
                    <a:gd name="connsiteY30" fmla="*/ 404587 h 1046907"/>
                    <a:gd name="connsiteX31" fmla="*/ 495234 w 796472"/>
                    <a:gd name="connsiteY31" fmla="*/ 293194 h 1046907"/>
                    <a:gd name="connsiteX32" fmla="*/ 462523 w 796472"/>
                    <a:gd name="connsiteY32" fmla="*/ 281938 h 1046907"/>
                    <a:gd name="connsiteX33" fmla="*/ 456936 w 796472"/>
                    <a:gd name="connsiteY33" fmla="*/ 115007 h 1046907"/>
                    <a:gd name="connsiteX0" fmla="*/ 456936 w 796472"/>
                    <a:gd name="connsiteY0" fmla="*/ 115008 h 1046908"/>
                    <a:gd name="connsiteX1" fmla="*/ 282503 w 796472"/>
                    <a:gd name="connsiteY1" fmla="*/ 6675 h 1046908"/>
                    <a:gd name="connsiteX2" fmla="*/ 282503 w 796472"/>
                    <a:gd name="connsiteY2" fmla="*/ 303524 h 1046908"/>
                    <a:gd name="connsiteX3" fmla="*/ 269565 w 796472"/>
                    <a:gd name="connsiteY3" fmla="*/ 309560 h 1046908"/>
                    <a:gd name="connsiteX4" fmla="*/ 191922 w 796472"/>
                    <a:gd name="connsiteY4" fmla="*/ 470487 h 1046908"/>
                    <a:gd name="connsiteX5" fmla="*/ 195136 w 796472"/>
                    <a:gd name="connsiteY5" fmla="*/ 490238 h 1046908"/>
                    <a:gd name="connsiteX6" fmla="*/ 19153 w 796472"/>
                    <a:gd name="connsiteY6" fmla="*/ 666221 h 1046908"/>
                    <a:gd name="connsiteX7" fmla="*/ 19154 w 796472"/>
                    <a:gd name="connsiteY7" fmla="*/ 758705 h 1046908"/>
                    <a:gd name="connsiteX8" fmla="*/ 111638 w 796472"/>
                    <a:gd name="connsiteY8" fmla="*/ 758706 h 1046908"/>
                    <a:gd name="connsiteX9" fmla="*/ 232820 w 796472"/>
                    <a:gd name="connsiteY9" fmla="*/ 637523 h 1046908"/>
                    <a:gd name="connsiteX10" fmla="*/ 234013 w 796472"/>
                    <a:gd name="connsiteY10" fmla="*/ 641974 h 1046908"/>
                    <a:gd name="connsiteX11" fmla="*/ 234013 w 796472"/>
                    <a:gd name="connsiteY11" fmla="*/ 944400 h 1046908"/>
                    <a:gd name="connsiteX12" fmla="*/ 290044 w 796472"/>
                    <a:gd name="connsiteY12" fmla="*/ 1000431 h 1046908"/>
                    <a:gd name="connsiteX13" fmla="*/ 346074 w 796472"/>
                    <a:gd name="connsiteY13" fmla="*/ 944400 h 1046908"/>
                    <a:gd name="connsiteX14" fmla="*/ 346074 w 796472"/>
                    <a:gd name="connsiteY14" fmla="*/ 657383 h 1046908"/>
                    <a:gd name="connsiteX15" fmla="*/ 360428 w 796472"/>
                    <a:gd name="connsiteY15" fmla="*/ 653536 h 1046908"/>
                    <a:gd name="connsiteX16" fmla="*/ 454700 w 796472"/>
                    <a:gd name="connsiteY16" fmla="*/ 1005366 h 1046908"/>
                    <a:gd name="connsiteX17" fmla="*/ 523323 w 796472"/>
                    <a:gd name="connsiteY17" fmla="*/ 1044985 h 1046908"/>
                    <a:gd name="connsiteX18" fmla="*/ 562942 w 796472"/>
                    <a:gd name="connsiteY18" fmla="*/ 976363 h 1046908"/>
                    <a:gd name="connsiteX19" fmla="*/ 468670 w 796472"/>
                    <a:gd name="connsiteY19" fmla="*/ 624533 h 1046908"/>
                    <a:gd name="connsiteX20" fmla="*/ 477276 w 796472"/>
                    <a:gd name="connsiteY20" fmla="*/ 622227 h 1046908"/>
                    <a:gd name="connsiteX21" fmla="*/ 616166 w 796472"/>
                    <a:gd name="connsiteY21" fmla="*/ 862790 h 1046908"/>
                    <a:gd name="connsiteX22" fmla="*/ 692704 w 796472"/>
                    <a:gd name="connsiteY22" fmla="*/ 883299 h 1046908"/>
                    <a:gd name="connsiteX23" fmla="*/ 713213 w 796472"/>
                    <a:gd name="connsiteY23" fmla="*/ 806760 h 1046908"/>
                    <a:gd name="connsiteX24" fmla="*/ 589336 w 796472"/>
                    <a:gd name="connsiteY24" fmla="*/ 592201 h 1046908"/>
                    <a:gd name="connsiteX25" fmla="*/ 601261 w 796472"/>
                    <a:gd name="connsiteY25" fmla="*/ 589006 h 1046908"/>
                    <a:gd name="connsiteX26" fmla="*/ 716346 w 796472"/>
                    <a:gd name="connsiteY26" fmla="*/ 704091 h 1046908"/>
                    <a:gd name="connsiteX27" fmla="*/ 782725 w 796472"/>
                    <a:gd name="connsiteY27" fmla="*/ 704091 h 1046908"/>
                    <a:gd name="connsiteX28" fmla="*/ 782725 w 796472"/>
                    <a:gd name="connsiteY28" fmla="*/ 637712 h 1046908"/>
                    <a:gd name="connsiteX29" fmla="*/ 592096 w 796472"/>
                    <a:gd name="connsiteY29" fmla="*/ 447083 h 1046908"/>
                    <a:gd name="connsiteX30" fmla="*/ 580709 w 796472"/>
                    <a:gd name="connsiteY30" fmla="*/ 404588 h 1046908"/>
                    <a:gd name="connsiteX31" fmla="*/ 495234 w 796472"/>
                    <a:gd name="connsiteY31" fmla="*/ 293195 h 1046908"/>
                    <a:gd name="connsiteX32" fmla="*/ 462523 w 796472"/>
                    <a:gd name="connsiteY32" fmla="*/ 281939 h 1046908"/>
                    <a:gd name="connsiteX33" fmla="*/ 456936 w 796472"/>
                    <a:gd name="connsiteY33" fmla="*/ 115008 h 1046908"/>
                    <a:gd name="connsiteX0" fmla="*/ 456936 w 796472"/>
                    <a:gd name="connsiteY0" fmla="*/ 108332 h 1040232"/>
                    <a:gd name="connsiteX1" fmla="*/ 282503 w 796472"/>
                    <a:gd name="connsiteY1" fmla="*/ -1 h 1040232"/>
                    <a:gd name="connsiteX2" fmla="*/ 282503 w 796472"/>
                    <a:gd name="connsiteY2" fmla="*/ 296848 h 1040232"/>
                    <a:gd name="connsiteX3" fmla="*/ 269565 w 796472"/>
                    <a:gd name="connsiteY3" fmla="*/ 302884 h 1040232"/>
                    <a:gd name="connsiteX4" fmla="*/ 191922 w 796472"/>
                    <a:gd name="connsiteY4" fmla="*/ 463811 h 1040232"/>
                    <a:gd name="connsiteX5" fmla="*/ 195136 w 796472"/>
                    <a:gd name="connsiteY5" fmla="*/ 483562 h 1040232"/>
                    <a:gd name="connsiteX6" fmla="*/ 19153 w 796472"/>
                    <a:gd name="connsiteY6" fmla="*/ 659545 h 1040232"/>
                    <a:gd name="connsiteX7" fmla="*/ 19154 w 796472"/>
                    <a:gd name="connsiteY7" fmla="*/ 752029 h 1040232"/>
                    <a:gd name="connsiteX8" fmla="*/ 111638 w 796472"/>
                    <a:gd name="connsiteY8" fmla="*/ 752030 h 1040232"/>
                    <a:gd name="connsiteX9" fmla="*/ 232820 w 796472"/>
                    <a:gd name="connsiteY9" fmla="*/ 630847 h 1040232"/>
                    <a:gd name="connsiteX10" fmla="*/ 234013 w 796472"/>
                    <a:gd name="connsiteY10" fmla="*/ 635298 h 1040232"/>
                    <a:gd name="connsiteX11" fmla="*/ 234013 w 796472"/>
                    <a:gd name="connsiteY11" fmla="*/ 937724 h 1040232"/>
                    <a:gd name="connsiteX12" fmla="*/ 290044 w 796472"/>
                    <a:gd name="connsiteY12" fmla="*/ 993755 h 1040232"/>
                    <a:gd name="connsiteX13" fmla="*/ 346074 w 796472"/>
                    <a:gd name="connsiteY13" fmla="*/ 937724 h 1040232"/>
                    <a:gd name="connsiteX14" fmla="*/ 346074 w 796472"/>
                    <a:gd name="connsiteY14" fmla="*/ 650707 h 1040232"/>
                    <a:gd name="connsiteX15" fmla="*/ 360428 w 796472"/>
                    <a:gd name="connsiteY15" fmla="*/ 646860 h 1040232"/>
                    <a:gd name="connsiteX16" fmla="*/ 454700 w 796472"/>
                    <a:gd name="connsiteY16" fmla="*/ 998690 h 1040232"/>
                    <a:gd name="connsiteX17" fmla="*/ 523323 w 796472"/>
                    <a:gd name="connsiteY17" fmla="*/ 1038309 h 1040232"/>
                    <a:gd name="connsiteX18" fmla="*/ 562942 w 796472"/>
                    <a:gd name="connsiteY18" fmla="*/ 969687 h 1040232"/>
                    <a:gd name="connsiteX19" fmla="*/ 468670 w 796472"/>
                    <a:gd name="connsiteY19" fmla="*/ 617857 h 1040232"/>
                    <a:gd name="connsiteX20" fmla="*/ 477276 w 796472"/>
                    <a:gd name="connsiteY20" fmla="*/ 615551 h 1040232"/>
                    <a:gd name="connsiteX21" fmla="*/ 616166 w 796472"/>
                    <a:gd name="connsiteY21" fmla="*/ 856114 h 1040232"/>
                    <a:gd name="connsiteX22" fmla="*/ 692704 w 796472"/>
                    <a:gd name="connsiteY22" fmla="*/ 876623 h 1040232"/>
                    <a:gd name="connsiteX23" fmla="*/ 713213 w 796472"/>
                    <a:gd name="connsiteY23" fmla="*/ 800084 h 1040232"/>
                    <a:gd name="connsiteX24" fmla="*/ 589336 w 796472"/>
                    <a:gd name="connsiteY24" fmla="*/ 585525 h 1040232"/>
                    <a:gd name="connsiteX25" fmla="*/ 601261 w 796472"/>
                    <a:gd name="connsiteY25" fmla="*/ 582330 h 1040232"/>
                    <a:gd name="connsiteX26" fmla="*/ 716346 w 796472"/>
                    <a:gd name="connsiteY26" fmla="*/ 697415 h 1040232"/>
                    <a:gd name="connsiteX27" fmla="*/ 782725 w 796472"/>
                    <a:gd name="connsiteY27" fmla="*/ 697415 h 1040232"/>
                    <a:gd name="connsiteX28" fmla="*/ 782725 w 796472"/>
                    <a:gd name="connsiteY28" fmla="*/ 631036 h 1040232"/>
                    <a:gd name="connsiteX29" fmla="*/ 592096 w 796472"/>
                    <a:gd name="connsiteY29" fmla="*/ 440407 h 1040232"/>
                    <a:gd name="connsiteX30" fmla="*/ 580709 w 796472"/>
                    <a:gd name="connsiteY30" fmla="*/ 397912 h 1040232"/>
                    <a:gd name="connsiteX31" fmla="*/ 495234 w 796472"/>
                    <a:gd name="connsiteY31" fmla="*/ 286519 h 1040232"/>
                    <a:gd name="connsiteX32" fmla="*/ 462523 w 796472"/>
                    <a:gd name="connsiteY32" fmla="*/ 275263 h 1040232"/>
                    <a:gd name="connsiteX33" fmla="*/ 456936 w 796472"/>
                    <a:gd name="connsiteY33" fmla="*/ 108332 h 1040232"/>
                    <a:gd name="connsiteX0" fmla="*/ 456936 w 796472"/>
                    <a:gd name="connsiteY0" fmla="*/ 28945 h 960845"/>
                    <a:gd name="connsiteX1" fmla="*/ 290337 w 796472"/>
                    <a:gd name="connsiteY1" fmla="*/ 0 h 960845"/>
                    <a:gd name="connsiteX2" fmla="*/ 282503 w 796472"/>
                    <a:gd name="connsiteY2" fmla="*/ 217461 h 960845"/>
                    <a:gd name="connsiteX3" fmla="*/ 269565 w 796472"/>
                    <a:gd name="connsiteY3" fmla="*/ 223497 h 960845"/>
                    <a:gd name="connsiteX4" fmla="*/ 191922 w 796472"/>
                    <a:gd name="connsiteY4" fmla="*/ 384424 h 960845"/>
                    <a:gd name="connsiteX5" fmla="*/ 195136 w 796472"/>
                    <a:gd name="connsiteY5" fmla="*/ 404175 h 960845"/>
                    <a:gd name="connsiteX6" fmla="*/ 19153 w 796472"/>
                    <a:gd name="connsiteY6" fmla="*/ 580158 h 960845"/>
                    <a:gd name="connsiteX7" fmla="*/ 19154 w 796472"/>
                    <a:gd name="connsiteY7" fmla="*/ 672642 h 960845"/>
                    <a:gd name="connsiteX8" fmla="*/ 111638 w 796472"/>
                    <a:gd name="connsiteY8" fmla="*/ 672643 h 960845"/>
                    <a:gd name="connsiteX9" fmla="*/ 232820 w 796472"/>
                    <a:gd name="connsiteY9" fmla="*/ 551460 h 960845"/>
                    <a:gd name="connsiteX10" fmla="*/ 234013 w 796472"/>
                    <a:gd name="connsiteY10" fmla="*/ 555911 h 960845"/>
                    <a:gd name="connsiteX11" fmla="*/ 234013 w 796472"/>
                    <a:gd name="connsiteY11" fmla="*/ 858337 h 960845"/>
                    <a:gd name="connsiteX12" fmla="*/ 290044 w 796472"/>
                    <a:gd name="connsiteY12" fmla="*/ 914368 h 960845"/>
                    <a:gd name="connsiteX13" fmla="*/ 346074 w 796472"/>
                    <a:gd name="connsiteY13" fmla="*/ 858337 h 960845"/>
                    <a:gd name="connsiteX14" fmla="*/ 346074 w 796472"/>
                    <a:gd name="connsiteY14" fmla="*/ 571320 h 960845"/>
                    <a:gd name="connsiteX15" fmla="*/ 360428 w 796472"/>
                    <a:gd name="connsiteY15" fmla="*/ 567473 h 960845"/>
                    <a:gd name="connsiteX16" fmla="*/ 454700 w 796472"/>
                    <a:gd name="connsiteY16" fmla="*/ 919303 h 960845"/>
                    <a:gd name="connsiteX17" fmla="*/ 523323 w 796472"/>
                    <a:gd name="connsiteY17" fmla="*/ 958922 h 960845"/>
                    <a:gd name="connsiteX18" fmla="*/ 562942 w 796472"/>
                    <a:gd name="connsiteY18" fmla="*/ 890300 h 960845"/>
                    <a:gd name="connsiteX19" fmla="*/ 468670 w 796472"/>
                    <a:gd name="connsiteY19" fmla="*/ 538470 h 960845"/>
                    <a:gd name="connsiteX20" fmla="*/ 477276 w 796472"/>
                    <a:gd name="connsiteY20" fmla="*/ 536164 h 960845"/>
                    <a:gd name="connsiteX21" fmla="*/ 616166 w 796472"/>
                    <a:gd name="connsiteY21" fmla="*/ 776727 h 960845"/>
                    <a:gd name="connsiteX22" fmla="*/ 692704 w 796472"/>
                    <a:gd name="connsiteY22" fmla="*/ 797236 h 960845"/>
                    <a:gd name="connsiteX23" fmla="*/ 713213 w 796472"/>
                    <a:gd name="connsiteY23" fmla="*/ 720697 h 960845"/>
                    <a:gd name="connsiteX24" fmla="*/ 589336 w 796472"/>
                    <a:gd name="connsiteY24" fmla="*/ 506138 h 960845"/>
                    <a:gd name="connsiteX25" fmla="*/ 601261 w 796472"/>
                    <a:gd name="connsiteY25" fmla="*/ 502943 h 960845"/>
                    <a:gd name="connsiteX26" fmla="*/ 716346 w 796472"/>
                    <a:gd name="connsiteY26" fmla="*/ 618028 h 960845"/>
                    <a:gd name="connsiteX27" fmla="*/ 782725 w 796472"/>
                    <a:gd name="connsiteY27" fmla="*/ 618028 h 960845"/>
                    <a:gd name="connsiteX28" fmla="*/ 782725 w 796472"/>
                    <a:gd name="connsiteY28" fmla="*/ 551649 h 960845"/>
                    <a:gd name="connsiteX29" fmla="*/ 592096 w 796472"/>
                    <a:gd name="connsiteY29" fmla="*/ 361020 h 960845"/>
                    <a:gd name="connsiteX30" fmla="*/ 580709 w 796472"/>
                    <a:gd name="connsiteY30" fmla="*/ 318525 h 960845"/>
                    <a:gd name="connsiteX31" fmla="*/ 495234 w 796472"/>
                    <a:gd name="connsiteY31" fmla="*/ 207132 h 960845"/>
                    <a:gd name="connsiteX32" fmla="*/ 462523 w 796472"/>
                    <a:gd name="connsiteY32" fmla="*/ 195876 h 960845"/>
                    <a:gd name="connsiteX33" fmla="*/ 456936 w 796472"/>
                    <a:gd name="connsiteY33" fmla="*/ 28945 h 96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796472" h="960845">
                      <a:moveTo>
                        <a:pt x="456936" y="28945"/>
                      </a:moveTo>
                      <a:cubicBezTo>
                        <a:pt x="428238" y="-3701"/>
                        <a:pt x="338632" y="5901"/>
                        <a:pt x="290337" y="0"/>
                      </a:cubicBezTo>
                      <a:cubicBezTo>
                        <a:pt x="297298" y="61651"/>
                        <a:pt x="282503" y="118511"/>
                        <a:pt x="282503" y="217461"/>
                      </a:cubicBezTo>
                      <a:lnTo>
                        <a:pt x="269565" y="223497"/>
                      </a:lnTo>
                      <a:cubicBezTo>
                        <a:pt x="218162" y="259637"/>
                        <a:pt x="188087" y="320543"/>
                        <a:pt x="191922" y="384424"/>
                      </a:cubicBezTo>
                      <a:lnTo>
                        <a:pt x="195136" y="404175"/>
                      </a:lnTo>
                      <a:lnTo>
                        <a:pt x="19153" y="580158"/>
                      </a:lnTo>
                      <a:cubicBezTo>
                        <a:pt x="-6385" y="605697"/>
                        <a:pt x="-6385" y="647103"/>
                        <a:pt x="19154" y="672642"/>
                      </a:cubicBezTo>
                      <a:cubicBezTo>
                        <a:pt x="44692" y="698181"/>
                        <a:pt x="86099" y="698181"/>
                        <a:pt x="111638" y="672643"/>
                      </a:cubicBezTo>
                      <a:lnTo>
                        <a:pt x="232820" y="551460"/>
                      </a:lnTo>
                      <a:lnTo>
                        <a:pt x="234013" y="555911"/>
                      </a:lnTo>
                      <a:lnTo>
                        <a:pt x="234013" y="858337"/>
                      </a:lnTo>
                      <a:cubicBezTo>
                        <a:pt x="234013" y="889281"/>
                        <a:pt x="259099" y="914368"/>
                        <a:pt x="290044" y="914368"/>
                      </a:cubicBezTo>
                      <a:cubicBezTo>
                        <a:pt x="320988" y="914367"/>
                        <a:pt x="346074" y="889282"/>
                        <a:pt x="346074" y="858337"/>
                      </a:cubicBezTo>
                      <a:lnTo>
                        <a:pt x="346074" y="571320"/>
                      </a:lnTo>
                      <a:lnTo>
                        <a:pt x="360428" y="567473"/>
                      </a:lnTo>
                      <a:lnTo>
                        <a:pt x="454700" y="919303"/>
                      </a:lnTo>
                      <a:cubicBezTo>
                        <a:pt x="462709" y="949193"/>
                        <a:pt x="493433" y="966931"/>
                        <a:pt x="523323" y="958922"/>
                      </a:cubicBezTo>
                      <a:cubicBezTo>
                        <a:pt x="553213" y="950914"/>
                        <a:pt x="570951" y="920190"/>
                        <a:pt x="562942" y="890300"/>
                      </a:cubicBezTo>
                      <a:lnTo>
                        <a:pt x="468670" y="538470"/>
                      </a:lnTo>
                      <a:lnTo>
                        <a:pt x="477276" y="536164"/>
                      </a:lnTo>
                      <a:lnTo>
                        <a:pt x="616166" y="776727"/>
                      </a:lnTo>
                      <a:cubicBezTo>
                        <a:pt x="631638" y="803526"/>
                        <a:pt x="665905" y="812708"/>
                        <a:pt x="692704" y="797236"/>
                      </a:cubicBezTo>
                      <a:cubicBezTo>
                        <a:pt x="719503" y="781764"/>
                        <a:pt x="728684" y="747495"/>
                        <a:pt x="713213" y="720697"/>
                      </a:cubicBezTo>
                      <a:lnTo>
                        <a:pt x="589336" y="506138"/>
                      </a:lnTo>
                      <a:lnTo>
                        <a:pt x="601261" y="502943"/>
                      </a:lnTo>
                      <a:lnTo>
                        <a:pt x="716346" y="618028"/>
                      </a:lnTo>
                      <a:cubicBezTo>
                        <a:pt x="734676" y="636358"/>
                        <a:pt x="764395" y="636358"/>
                        <a:pt x="782725" y="618028"/>
                      </a:cubicBezTo>
                      <a:cubicBezTo>
                        <a:pt x="801055" y="599698"/>
                        <a:pt x="801055" y="569978"/>
                        <a:pt x="782725" y="551649"/>
                      </a:cubicBezTo>
                      <a:lnTo>
                        <a:pt x="592096" y="361020"/>
                      </a:lnTo>
                      <a:lnTo>
                        <a:pt x="580709" y="318525"/>
                      </a:lnTo>
                      <a:cubicBezTo>
                        <a:pt x="567598" y="269593"/>
                        <a:pt x="535894" y="230607"/>
                        <a:pt x="495234" y="207132"/>
                      </a:cubicBezTo>
                      <a:lnTo>
                        <a:pt x="462523" y="195876"/>
                      </a:lnTo>
                      <a:cubicBezTo>
                        <a:pt x="462523" y="104121"/>
                        <a:pt x="485634" y="61591"/>
                        <a:pt x="456936" y="2894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99" name="四角形: 角を丸くする 938">
                  <a:extLst>
                    <a:ext uri="{FF2B5EF4-FFF2-40B4-BE49-F238E27FC236}">
                      <a16:creationId xmlns:a16="http://schemas.microsoft.com/office/drawing/2014/main" id="{1D4705F1-AD31-6533-3F11-41029F2DF5E7}"/>
                    </a:ext>
                  </a:extLst>
                </p:cNvPr>
                <p:cNvSpPr/>
                <p:nvPr/>
              </p:nvSpPr>
              <p:spPr>
                <a:xfrm rot="20368917">
                  <a:off x="4620749" y="4402600"/>
                  <a:ext cx="242946" cy="82546"/>
                </a:xfrm>
                <a:custGeom>
                  <a:avLst/>
                  <a:gdLst>
                    <a:gd name="connsiteX0" fmla="*/ 0 w 228104"/>
                    <a:gd name="connsiteY0" fmla="*/ 114052 h 386584"/>
                    <a:gd name="connsiteX1" fmla="*/ 114052 w 228104"/>
                    <a:gd name="connsiteY1" fmla="*/ 0 h 386584"/>
                    <a:gd name="connsiteX2" fmla="*/ 114052 w 228104"/>
                    <a:gd name="connsiteY2" fmla="*/ 0 h 386584"/>
                    <a:gd name="connsiteX3" fmla="*/ 228104 w 228104"/>
                    <a:gd name="connsiteY3" fmla="*/ 114052 h 386584"/>
                    <a:gd name="connsiteX4" fmla="*/ 228104 w 228104"/>
                    <a:gd name="connsiteY4" fmla="*/ 272532 h 386584"/>
                    <a:gd name="connsiteX5" fmla="*/ 114052 w 228104"/>
                    <a:gd name="connsiteY5" fmla="*/ 386584 h 386584"/>
                    <a:gd name="connsiteX6" fmla="*/ 114052 w 228104"/>
                    <a:gd name="connsiteY6" fmla="*/ 386584 h 386584"/>
                    <a:gd name="connsiteX7" fmla="*/ 0 w 228104"/>
                    <a:gd name="connsiteY7" fmla="*/ 272532 h 386584"/>
                    <a:gd name="connsiteX8" fmla="*/ 0 w 228104"/>
                    <a:gd name="connsiteY8" fmla="*/ 114052 h 386584"/>
                    <a:gd name="connsiteX0" fmla="*/ 114052 w 228104"/>
                    <a:gd name="connsiteY0" fmla="*/ 0 h 386584"/>
                    <a:gd name="connsiteX1" fmla="*/ 228104 w 228104"/>
                    <a:gd name="connsiteY1" fmla="*/ 114052 h 386584"/>
                    <a:gd name="connsiteX2" fmla="*/ 228104 w 228104"/>
                    <a:gd name="connsiteY2" fmla="*/ 272532 h 386584"/>
                    <a:gd name="connsiteX3" fmla="*/ 114052 w 228104"/>
                    <a:gd name="connsiteY3" fmla="*/ 386584 h 386584"/>
                    <a:gd name="connsiteX4" fmla="*/ 114052 w 228104"/>
                    <a:gd name="connsiteY4" fmla="*/ 386584 h 386584"/>
                    <a:gd name="connsiteX5" fmla="*/ 0 w 228104"/>
                    <a:gd name="connsiteY5" fmla="*/ 272532 h 386584"/>
                    <a:gd name="connsiteX6" fmla="*/ 0 w 228104"/>
                    <a:gd name="connsiteY6" fmla="*/ 114052 h 386584"/>
                    <a:gd name="connsiteX7" fmla="*/ 114052 w 228104"/>
                    <a:gd name="connsiteY7" fmla="*/ 0 h 386584"/>
                    <a:gd name="connsiteX8" fmla="*/ 205492 w 228104"/>
                    <a:gd name="connsiteY8" fmla="*/ 91440 h 386584"/>
                    <a:gd name="connsiteX0" fmla="*/ 114052 w 228104"/>
                    <a:gd name="connsiteY0" fmla="*/ 0 h 386584"/>
                    <a:gd name="connsiteX1" fmla="*/ 228104 w 228104"/>
                    <a:gd name="connsiteY1" fmla="*/ 114052 h 386584"/>
                    <a:gd name="connsiteX2" fmla="*/ 228104 w 228104"/>
                    <a:gd name="connsiteY2" fmla="*/ 272532 h 386584"/>
                    <a:gd name="connsiteX3" fmla="*/ 114052 w 228104"/>
                    <a:gd name="connsiteY3" fmla="*/ 386584 h 386584"/>
                    <a:gd name="connsiteX4" fmla="*/ 114052 w 228104"/>
                    <a:gd name="connsiteY4" fmla="*/ 386584 h 386584"/>
                    <a:gd name="connsiteX5" fmla="*/ 0 w 228104"/>
                    <a:gd name="connsiteY5" fmla="*/ 272532 h 386584"/>
                    <a:gd name="connsiteX6" fmla="*/ 114052 w 228104"/>
                    <a:gd name="connsiteY6" fmla="*/ 0 h 386584"/>
                    <a:gd name="connsiteX7" fmla="*/ 205492 w 228104"/>
                    <a:gd name="connsiteY7" fmla="*/ 91440 h 386584"/>
                    <a:gd name="connsiteX0" fmla="*/ 114052 w 228104"/>
                    <a:gd name="connsiteY0" fmla="*/ 0 h 386584"/>
                    <a:gd name="connsiteX1" fmla="*/ 228104 w 228104"/>
                    <a:gd name="connsiteY1" fmla="*/ 114052 h 386584"/>
                    <a:gd name="connsiteX2" fmla="*/ 228104 w 228104"/>
                    <a:gd name="connsiteY2" fmla="*/ 272532 h 386584"/>
                    <a:gd name="connsiteX3" fmla="*/ 114052 w 228104"/>
                    <a:gd name="connsiteY3" fmla="*/ 386584 h 386584"/>
                    <a:gd name="connsiteX4" fmla="*/ 114052 w 228104"/>
                    <a:gd name="connsiteY4" fmla="*/ 386584 h 386584"/>
                    <a:gd name="connsiteX5" fmla="*/ 0 w 228104"/>
                    <a:gd name="connsiteY5" fmla="*/ 272532 h 386584"/>
                    <a:gd name="connsiteX6" fmla="*/ 114052 w 228104"/>
                    <a:gd name="connsiteY6" fmla="*/ 0 h 386584"/>
                    <a:gd name="connsiteX0" fmla="*/ 114052 w 228104"/>
                    <a:gd name="connsiteY0" fmla="*/ 0 h 386584"/>
                    <a:gd name="connsiteX1" fmla="*/ 228104 w 228104"/>
                    <a:gd name="connsiteY1" fmla="*/ 114052 h 386584"/>
                    <a:gd name="connsiteX2" fmla="*/ 228104 w 228104"/>
                    <a:gd name="connsiteY2" fmla="*/ 272532 h 386584"/>
                    <a:gd name="connsiteX3" fmla="*/ 114052 w 228104"/>
                    <a:gd name="connsiteY3" fmla="*/ 386584 h 386584"/>
                    <a:gd name="connsiteX4" fmla="*/ 114052 w 228104"/>
                    <a:gd name="connsiteY4" fmla="*/ 386584 h 386584"/>
                    <a:gd name="connsiteX5" fmla="*/ 0 w 228104"/>
                    <a:gd name="connsiteY5" fmla="*/ 272532 h 386584"/>
                    <a:gd name="connsiteX0" fmla="*/ 228104 w 228104"/>
                    <a:gd name="connsiteY0" fmla="*/ 0 h 272532"/>
                    <a:gd name="connsiteX1" fmla="*/ 228104 w 228104"/>
                    <a:gd name="connsiteY1" fmla="*/ 158480 h 272532"/>
                    <a:gd name="connsiteX2" fmla="*/ 114052 w 228104"/>
                    <a:gd name="connsiteY2" fmla="*/ 272532 h 272532"/>
                    <a:gd name="connsiteX3" fmla="*/ 114052 w 228104"/>
                    <a:gd name="connsiteY3" fmla="*/ 272532 h 272532"/>
                    <a:gd name="connsiteX4" fmla="*/ 0 w 228104"/>
                    <a:gd name="connsiteY4" fmla="*/ 158480 h 272532"/>
                    <a:gd name="connsiteX0" fmla="*/ 228104 w 228104"/>
                    <a:gd name="connsiteY0" fmla="*/ 0 h 114052"/>
                    <a:gd name="connsiteX1" fmla="*/ 114052 w 228104"/>
                    <a:gd name="connsiteY1" fmla="*/ 114052 h 114052"/>
                    <a:gd name="connsiteX2" fmla="*/ 114052 w 228104"/>
                    <a:gd name="connsiteY2" fmla="*/ 114052 h 114052"/>
                    <a:gd name="connsiteX3" fmla="*/ 0 w 228104"/>
                    <a:gd name="connsiteY3" fmla="*/ 0 h 114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8104" h="114052">
                      <a:moveTo>
                        <a:pt x="228104" y="0"/>
                      </a:moveTo>
                      <a:cubicBezTo>
                        <a:pt x="228104" y="62989"/>
                        <a:pt x="177041" y="114052"/>
                        <a:pt x="114052" y="114052"/>
                      </a:cubicBezTo>
                      <a:lnTo>
                        <a:pt x="114052" y="114052"/>
                      </a:lnTo>
                      <a:cubicBezTo>
                        <a:pt x="51063" y="114052"/>
                        <a:pt x="0" y="62989"/>
                        <a:pt x="0" y="0"/>
                      </a:cubicBezTo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00" name="台形 57">
                  <a:extLst>
                    <a:ext uri="{FF2B5EF4-FFF2-40B4-BE49-F238E27FC236}">
                      <a16:creationId xmlns:a16="http://schemas.microsoft.com/office/drawing/2014/main" id="{F8772BFB-EFB3-774F-4B1B-8CCC8AD16329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4847088" y="4015660"/>
                  <a:ext cx="1553597" cy="683124"/>
                </a:xfrm>
                <a:custGeom>
                  <a:avLst/>
                  <a:gdLst>
                    <a:gd name="connsiteX0" fmla="*/ 0 w 325971"/>
                    <a:gd name="connsiteY0" fmla="*/ 694121 h 694121"/>
                    <a:gd name="connsiteX1" fmla="*/ 123937 w 325971"/>
                    <a:gd name="connsiteY1" fmla="*/ 0 h 694121"/>
                    <a:gd name="connsiteX2" fmla="*/ 202034 w 325971"/>
                    <a:gd name="connsiteY2" fmla="*/ 0 h 694121"/>
                    <a:gd name="connsiteX3" fmla="*/ 325971 w 325971"/>
                    <a:gd name="connsiteY3" fmla="*/ 694121 h 694121"/>
                    <a:gd name="connsiteX4" fmla="*/ 0 w 325971"/>
                    <a:gd name="connsiteY4" fmla="*/ 694121 h 694121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202034 w 1869814"/>
                    <a:gd name="connsiteY2" fmla="*/ 0 h 891636"/>
                    <a:gd name="connsiteX3" fmla="*/ 1869814 w 1869814"/>
                    <a:gd name="connsiteY3" fmla="*/ 891636 h 891636"/>
                    <a:gd name="connsiteX4" fmla="*/ 0 w 1869814"/>
                    <a:gd name="connsiteY4" fmla="*/ 694121 h 891636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202034 w 1869814"/>
                    <a:gd name="connsiteY2" fmla="*/ 0 h 891636"/>
                    <a:gd name="connsiteX3" fmla="*/ 1869814 w 1869814"/>
                    <a:gd name="connsiteY3" fmla="*/ 891636 h 891636"/>
                    <a:gd name="connsiteX4" fmla="*/ 0 w 1869814"/>
                    <a:gd name="connsiteY4" fmla="*/ 694121 h 891636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1869814 w 1869814"/>
                    <a:gd name="connsiteY2" fmla="*/ 891636 h 891636"/>
                    <a:gd name="connsiteX3" fmla="*/ 0 w 1869814"/>
                    <a:gd name="connsiteY3" fmla="*/ 694121 h 891636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1869814 w 1869814"/>
                    <a:gd name="connsiteY2" fmla="*/ 891636 h 891636"/>
                    <a:gd name="connsiteX3" fmla="*/ 0 w 1869814"/>
                    <a:gd name="connsiteY3" fmla="*/ 694121 h 891636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1869814 w 1869814"/>
                    <a:gd name="connsiteY2" fmla="*/ 891636 h 891636"/>
                    <a:gd name="connsiteX3" fmla="*/ 0 w 1869814"/>
                    <a:gd name="connsiteY3" fmla="*/ 694121 h 891636"/>
                    <a:gd name="connsiteX0" fmla="*/ 0 w 1820571"/>
                    <a:gd name="connsiteY0" fmla="*/ 874663 h 891636"/>
                    <a:gd name="connsiteX1" fmla="*/ 74694 w 1820571"/>
                    <a:gd name="connsiteY1" fmla="*/ 0 h 891636"/>
                    <a:gd name="connsiteX2" fmla="*/ 1820571 w 1820571"/>
                    <a:gd name="connsiteY2" fmla="*/ 891636 h 891636"/>
                    <a:gd name="connsiteX3" fmla="*/ 0 w 1820571"/>
                    <a:gd name="connsiteY3" fmla="*/ 874663 h 891636"/>
                    <a:gd name="connsiteX0" fmla="*/ 0 w 1820571"/>
                    <a:gd name="connsiteY0" fmla="*/ 874663 h 891636"/>
                    <a:gd name="connsiteX1" fmla="*/ 74694 w 1820571"/>
                    <a:gd name="connsiteY1" fmla="*/ 0 h 891636"/>
                    <a:gd name="connsiteX2" fmla="*/ 1820571 w 1820571"/>
                    <a:gd name="connsiteY2" fmla="*/ 891636 h 891636"/>
                    <a:gd name="connsiteX3" fmla="*/ 0 w 1820571"/>
                    <a:gd name="connsiteY3" fmla="*/ 874663 h 891636"/>
                    <a:gd name="connsiteX0" fmla="*/ 34046 w 1854617"/>
                    <a:gd name="connsiteY0" fmla="*/ 885205 h 902178"/>
                    <a:gd name="connsiteX1" fmla="*/ 0 w 1854617"/>
                    <a:gd name="connsiteY1" fmla="*/ 0 h 902178"/>
                    <a:gd name="connsiteX2" fmla="*/ 1854617 w 1854617"/>
                    <a:gd name="connsiteY2" fmla="*/ 902178 h 902178"/>
                    <a:gd name="connsiteX3" fmla="*/ 34046 w 1854617"/>
                    <a:gd name="connsiteY3" fmla="*/ 885205 h 902178"/>
                    <a:gd name="connsiteX0" fmla="*/ 34046 w 872390"/>
                    <a:gd name="connsiteY0" fmla="*/ 885205 h 890012"/>
                    <a:gd name="connsiteX1" fmla="*/ 0 w 872390"/>
                    <a:gd name="connsiteY1" fmla="*/ 0 h 890012"/>
                    <a:gd name="connsiteX2" fmla="*/ 872390 w 872390"/>
                    <a:gd name="connsiteY2" fmla="*/ 890012 h 890012"/>
                    <a:gd name="connsiteX3" fmla="*/ 34046 w 872390"/>
                    <a:gd name="connsiteY3" fmla="*/ 885205 h 890012"/>
                    <a:gd name="connsiteX0" fmla="*/ 34046 w 2082816"/>
                    <a:gd name="connsiteY0" fmla="*/ 885205 h 890012"/>
                    <a:gd name="connsiteX1" fmla="*/ 0 w 2082816"/>
                    <a:gd name="connsiteY1" fmla="*/ 0 h 890012"/>
                    <a:gd name="connsiteX2" fmla="*/ 872390 w 2082816"/>
                    <a:gd name="connsiteY2" fmla="*/ 890012 h 890012"/>
                    <a:gd name="connsiteX3" fmla="*/ 34046 w 2082816"/>
                    <a:gd name="connsiteY3" fmla="*/ 885205 h 890012"/>
                    <a:gd name="connsiteX0" fmla="*/ 34046 w 2098063"/>
                    <a:gd name="connsiteY0" fmla="*/ 976490 h 981297"/>
                    <a:gd name="connsiteX1" fmla="*/ 0 w 2098063"/>
                    <a:gd name="connsiteY1" fmla="*/ 91285 h 981297"/>
                    <a:gd name="connsiteX2" fmla="*/ 872390 w 2098063"/>
                    <a:gd name="connsiteY2" fmla="*/ 981297 h 981297"/>
                    <a:gd name="connsiteX3" fmla="*/ 34046 w 2098063"/>
                    <a:gd name="connsiteY3" fmla="*/ 976490 h 981297"/>
                    <a:gd name="connsiteX0" fmla="*/ 89709 w 2153726"/>
                    <a:gd name="connsiteY0" fmla="*/ 976490 h 981297"/>
                    <a:gd name="connsiteX1" fmla="*/ 55663 w 2153726"/>
                    <a:gd name="connsiteY1" fmla="*/ 91285 h 981297"/>
                    <a:gd name="connsiteX2" fmla="*/ 928053 w 2153726"/>
                    <a:gd name="connsiteY2" fmla="*/ 981297 h 981297"/>
                    <a:gd name="connsiteX3" fmla="*/ 89709 w 2153726"/>
                    <a:gd name="connsiteY3" fmla="*/ 976490 h 981297"/>
                    <a:gd name="connsiteX0" fmla="*/ 140879 w 2204896"/>
                    <a:gd name="connsiteY0" fmla="*/ 976490 h 981297"/>
                    <a:gd name="connsiteX1" fmla="*/ 106833 w 2204896"/>
                    <a:gd name="connsiteY1" fmla="*/ 91285 h 981297"/>
                    <a:gd name="connsiteX2" fmla="*/ 979223 w 2204896"/>
                    <a:gd name="connsiteY2" fmla="*/ 981297 h 981297"/>
                    <a:gd name="connsiteX3" fmla="*/ 140879 w 2204896"/>
                    <a:gd name="connsiteY3" fmla="*/ 976490 h 981297"/>
                    <a:gd name="connsiteX0" fmla="*/ 132314 w 2196331"/>
                    <a:gd name="connsiteY0" fmla="*/ 976490 h 985473"/>
                    <a:gd name="connsiteX1" fmla="*/ 98268 w 2196331"/>
                    <a:gd name="connsiteY1" fmla="*/ 91285 h 985473"/>
                    <a:gd name="connsiteX2" fmla="*/ 970658 w 2196331"/>
                    <a:gd name="connsiteY2" fmla="*/ 981297 h 985473"/>
                    <a:gd name="connsiteX3" fmla="*/ 132314 w 2196331"/>
                    <a:gd name="connsiteY3" fmla="*/ 976490 h 985473"/>
                    <a:gd name="connsiteX0" fmla="*/ 165705 w 2058516"/>
                    <a:gd name="connsiteY0" fmla="*/ 959029 h 968012"/>
                    <a:gd name="connsiteX1" fmla="*/ 131659 w 2058516"/>
                    <a:gd name="connsiteY1" fmla="*/ 73824 h 968012"/>
                    <a:gd name="connsiteX2" fmla="*/ 1004049 w 2058516"/>
                    <a:gd name="connsiteY2" fmla="*/ 963836 h 968012"/>
                    <a:gd name="connsiteX3" fmla="*/ 165705 w 2058516"/>
                    <a:gd name="connsiteY3" fmla="*/ 959029 h 968012"/>
                    <a:gd name="connsiteX0" fmla="*/ 276831 w 1936253"/>
                    <a:gd name="connsiteY0" fmla="*/ 910023 h 915221"/>
                    <a:gd name="connsiteX1" fmla="*/ 29903 w 1936253"/>
                    <a:gd name="connsiteY1" fmla="*/ 5226 h 915221"/>
                    <a:gd name="connsiteX2" fmla="*/ 902293 w 1936253"/>
                    <a:gd name="connsiteY2" fmla="*/ 895238 h 915221"/>
                    <a:gd name="connsiteX3" fmla="*/ 276831 w 1936253"/>
                    <a:gd name="connsiteY3" fmla="*/ 910023 h 915221"/>
                    <a:gd name="connsiteX0" fmla="*/ 432947 w 2061540"/>
                    <a:gd name="connsiteY0" fmla="*/ 739177 h 784781"/>
                    <a:gd name="connsiteX1" fmla="*/ 19263 w 2061540"/>
                    <a:gd name="connsiteY1" fmla="*/ 56426 h 784781"/>
                    <a:gd name="connsiteX2" fmla="*/ 1058409 w 2061540"/>
                    <a:gd name="connsiteY2" fmla="*/ 724392 h 784781"/>
                    <a:gd name="connsiteX3" fmla="*/ 432947 w 2061540"/>
                    <a:gd name="connsiteY3" fmla="*/ 739177 h 784781"/>
                    <a:gd name="connsiteX0" fmla="*/ 432948 w 2061541"/>
                    <a:gd name="connsiteY0" fmla="*/ 793071 h 838675"/>
                    <a:gd name="connsiteX1" fmla="*/ 19264 w 2061541"/>
                    <a:gd name="connsiteY1" fmla="*/ 110320 h 838675"/>
                    <a:gd name="connsiteX2" fmla="*/ 1058410 w 2061541"/>
                    <a:gd name="connsiteY2" fmla="*/ 778286 h 838675"/>
                    <a:gd name="connsiteX3" fmla="*/ 432948 w 2061541"/>
                    <a:gd name="connsiteY3" fmla="*/ 793071 h 838675"/>
                    <a:gd name="connsiteX0" fmla="*/ 478500 w 2115906"/>
                    <a:gd name="connsiteY0" fmla="*/ 713604 h 759208"/>
                    <a:gd name="connsiteX1" fmla="*/ 149803 w 2115906"/>
                    <a:gd name="connsiteY1" fmla="*/ 355736 h 759208"/>
                    <a:gd name="connsiteX2" fmla="*/ 64816 w 2115906"/>
                    <a:gd name="connsiteY2" fmla="*/ 30853 h 759208"/>
                    <a:gd name="connsiteX3" fmla="*/ 1103962 w 2115906"/>
                    <a:gd name="connsiteY3" fmla="*/ 698819 h 759208"/>
                    <a:gd name="connsiteX4" fmla="*/ 478500 w 2115906"/>
                    <a:gd name="connsiteY4" fmla="*/ 713604 h 759208"/>
                    <a:gd name="connsiteX0" fmla="*/ 424856 w 1050318"/>
                    <a:gd name="connsiteY0" fmla="*/ 745484 h 791088"/>
                    <a:gd name="connsiteX1" fmla="*/ 96159 w 1050318"/>
                    <a:gd name="connsiteY1" fmla="*/ 387616 h 791088"/>
                    <a:gd name="connsiteX2" fmla="*/ 11172 w 1050318"/>
                    <a:gd name="connsiteY2" fmla="*/ 62733 h 791088"/>
                    <a:gd name="connsiteX3" fmla="*/ 303715 w 1050318"/>
                    <a:gd name="connsiteY3" fmla="*/ 64342 h 791088"/>
                    <a:gd name="connsiteX4" fmla="*/ 1050318 w 1050318"/>
                    <a:gd name="connsiteY4" fmla="*/ 730699 h 791088"/>
                    <a:gd name="connsiteX5" fmla="*/ 424856 w 1050318"/>
                    <a:gd name="connsiteY5" fmla="*/ 745484 h 791088"/>
                    <a:gd name="connsiteX0" fmla="*/ -1 w 1039145"/>
                    <a:gd name="connsiteY0" fmla="*/ 62733 h 791088"/>
                    <a:gd name="connsiteX1" fmla="*/ 292542 w 1039145"/>
                    <a:gd name="connsiteY1" fmla="*/ 64342 h 791088"/>
                    <a:gd name="connsiteX2" fmla="*/ 1039145 w 1039145"/>
                    <a:gd name="connsiteY2" fmla="*/ 730699 h 791088"/>
                    <a:gd name="connsiteX3" fmla="*/ 413683 w 1039145"/>
                    <a:gd name="connsiteY3" fmla="*/ 745484 h 791088"/>
                    <a:gd name="connsiteX4" fmla="*/ 84986 w 1039145"/>
                    <a:gd name="connsiteY4" fmla="*/ 387616 h 791088"/>
                    <a:gd name="connsiteX5" fmla="*/ 102181 w 1039145"/>
                    <a:gd name="connsiteY5" fmla="*/ 250818 h 791088"/>
                    <a:gd name="connsiteX0" fmla="*/ 276603 w 1023206"/>
                    <a:gd name="connsiteY0" fmla="*/ -1 h 726745"/>
                    <a:gd name="connsiteX1" fmla="*/ 1023206 w 1023206"/>
                    <a:gd name="connsiteY1" fmla="*/ 666356 h 726745"/>
                    <a:gd name="connsiteX2" fmla="*/ 397744 w 1023206"/>
                    <a:gd name="connsiteY2" fmla="*/ 681141 h 726745"/>
                    <a:gd name="connsiteX3" fmla="*/ 69047 w 1023206"/>
                    <a:gd name="connsiteY3" fmla="*/ 323273 h 726745"/>
                    <a:gd name="connsiteX4" fmla="*/ 86242 w 1023206"/>
                    <a:gd name="connsiteY4" fmla="*/ 186475 h 726745"/>
                    <a:gd name="connsiteX0" fmla="*/ 207556 w 954159"/>
                    <a:gd name="connsiteY0" fmla="*/ -1 h 726745"/>
                    <a:gd name="connsiteX1" fmla="*/ 954159 w 954159"/>
                    <a:gd name="connsiteY1" fmla="*/ 666356 h 726745"/>
                    <a:gd name="connsiteX2" fmla="*/ 328697 w 954159"/>
                    <a:gd name="connsiteY2" fmla="*/ 681141 h 726745"/>
                    <a:gd name="connsiteX3" fmla="*/ 0 w 954159"/>
                    <a:gd name="connsiteY3" fmla="*/ 323273 h 726745"/>
                    <a:gd name="connsiteX0" fmla="*/ 207556 w 975447"/>
                    <a:gd name="connsiteY0" fmla="*/ -1 h 749622"/>
                    <a:gd name="connsiteX1" fmla="*/ 975447 w 975447"/>
                    <a:gd name="connsiteY1" fmla="*/ 749622 h 749622"/>
                    <a:gd name="connsiteX2" fmla="*/ 328697 w 975447"/>
                    <a:gd name="connsiteY2" fmla="*/ 681141 h 749622"/>
                    <a:gd name="connsiteX3" fmla="*/ 0 w 975447"/>
                    <a:gd name="connsiteY3" fmla="*/ 323273 h 749622"/>
                    <a:gd name="connsiteX0" fmla="*/ 207556 w 1002892"/>
                    <a:gd name="connsiteY0" fmla="*/ -1 h 749622"/>
                    <a:gd name="connsiteX1" fmla="*/ 975447 w 1002892"/>
                    <a:gd name="connsiteY1" fmla="*/ 749622 h 749622"/>
                    <a:gd name="connsiteX2" fmla="*/ 328697 w 1002892"/>
                    <a:gd name="connsiteY2" fmla="*/ 681141 h 749622"/>
                    <a:gd name="connsiteX3" fmla="*/ 0 w 1002892"/>
                    <a:gd name="connsiteY3" fmla="*/ 323273 h 749622"/>
                    <a:gd name="connsiteX0" fmla="*/ 207556 w 1231452"/>
                    <a:gd name="connsiteY0" fmla="*/ -1 h 683938"/>
                    <a:gd name="connsiteX1" fmla="*/ 1209614 w 1231452"/>
                    <a:gd name="connsiteY1" fmla="*/ 499821 h 683938"/>
                    <a:gd name="connsiteX2" fmla="*/ 328697 w 1231452"/>
                    <a:gd name="connsiteY2" fmla="*/ 681141 h 683938"/>
                    <a:gd name="connsiteX3" fmla="*/ 0 w 1231452"/>
                    <a:gd name="connsiteY3" fmla="*/ 323273 h 683938"/>
                    <a:gd name="connsiteX0" fmla="*/ 207556 w 1231452"/>
                    <a:gd name="connsiteY0" fmla="*/ -1 h 689072"/>
                    <a:gd name="connsiteX1" fmla="*/ 1209614 w 1231452"/>
                    <a:gd name="connsiteY1" fmla="*/ 499821 h 689072"/>
                    <a:gd name="connsiteX2" fmla="*/ 328697 w 1231452"/>
                    <a:gd name="connsiteY2" fmla="*/ 681141 h 689072"/>
                    <a:gd name="connsiteX3" fmla="*/ 0 w 1231452"/>
                    <a:gd name="connsiteY3" fmla="*/ 323273 h 689072"/>
                    <a:gd name="connsiteX0" fmla="*/ 207556 w 1209615"/>
                    <a:gd name="connsiteY0" fmla="*/ -1 h 689072"/>
                    <a:gd name="connsiteX1" fmla="*/ 1209614 w 1209615"/>
                    <a:gd name="connsiteY1" fmla="*/ 499821 h 689072"/>
                    <a:gd name="connsiteX2" fmla="*/ 328697 w 1209615"/>
                    <a:gd name="connsiteY2" fmla="*/ 681141 h 689072"/>
                    <a:gd name="connsiteX3" fmla="*/ 0 w 1209615"/>
                    <a:gd name="connsiteY3" fmla="*/ 323273 h 689072"/>
                    <a:gd name="connsiteX0" fmla="*/ 207556 w 1817295"/>
                    <a:gd name="connsiteY0" fmla="*/ 50846 h 732177"/>
                    <a:gd name="connsiteX1" fmla="*/ 1817295 w 1817295"/>
                    <a:gd name="connsiteY1" fmla="*/ 413521 h 732177"/>
                    <a:gd name="connsiteX2" fmla="*/ 328697 w 1817295"/>
                    <a:gd name="connsiteY2" fmla="*/ 731988 h 732177"/>
                    <a:gd name="connsiteX3" fmla="*/ 0 w 1817295"/>
                    <a:gd name="connsiteY3" fmla="*/ 374120 h 732177"/>
                    <a:gd name="connsiteX0" fmla="*/ 207556 w 1817295"/>
                    <a:gd name="connsiteY0" fmla="*/ 50846 h 736050"/>
                    <a:gd name="connsiteX1" fmla="*/ 1817295 w 1817295"/>
                    <a:gd name="connsiteY1" fmla="*/ 413521 h 736050"/>
                    <a:gd name="connsiteX2" fmla="*/ 328697 w 1817295"/>
                    <a:gd name="connsiteY2" fmla="*/ 731988 h 736050"/>
                    <a:gd name="connsiteX3" fmla="*/ 0 w 1817295"/>
                    <a:gd name="connsiteY3" fmla="*/ 374120 h 736050"/>
                    <a:gd name="connsiteX0" fmla="*/ 207556 w 1870723"/>
                    <a:gd name="connsiteY0" fmla="*/ 80820 h 766024"/>
                    <a:gd name="connsiteX1" fmla="*/ 1414724 w 1870723"/>
                    <a:gd name="connsiteY1" fmla="*/ 17139 h 766024"/>
                    <a:gd name="connsiteX2" fmla="*/ 1817295 w 1870723"/>
                    <a:gd name="connsiteY2" fmla="*/ 443495 h 766024"/>
                    <a:gd name="connsiteX3" fmla="*/ 328697 w 1870723"/>
                    <a:gd name="connsiteY3" fmla="*/ 761962 h 766024"/>
                    <a:gd name="connsiteX4" fmla="*/ 0 w 1870723"/>
                    <a:gd name="connsiteY4" fmla="*/ 404094 h 766024"/>
                    <a:gd name="connsiteX0" fmla="*/ 207556 w 1687561"/>
                    <a:gd name="connsiteY0" fmla="*/ 80820 h 1259836"/>
                    <a:gd name="connsiteX1" fmla="*/ 1414724 w 1687561"/>
                    <a:gd name="connsiteY1" fmla="*/ 17139 h 1259836"/>
                    <a:gd name="connsiteX2" fmla="*/ 1593547 w 1687561"/>
                    <a:gd name="connsiteY2" fmla="*/ 1148816 h 1259836"/>
                    <a:gd name="connsiteX3" fmla="*/ 328697 w 1687561"/>
                    <a:gd name="connsiteY3" fmla="*/ 761962 h 1259836"/>
                    <a:gd name="connsiteX4" fmla="*/ 0 w 1687561"/>
                    <a:gd name="connsiteY4" fmla="*/ 404094 h 1259836"/>
                    <a:gd name="connsiteX0" fmla="*/ 207556 w 1636762"/>
                    <a:gd name="connsiteY0" fmla="*/ 80820 h 1190602"/>
                    <a:gd name="connsiteX1" fmla="*/ 1414724 w 1636762"/>
                    <a:gd name="connsiteY1" fmla="*/ 17139 h 1190602"/>
                    <a:gd name="connsiteX2" fmla="*/ 1593547 w 1636762"/>
                    <a:gd name="connsiteY2" fmla="*/ 1148816 h 1190602"/>
                    <a:gd name="connsiteX3" fmla="*/ 1216407 w 1636762"/>
                    <a:gd name="connsiteY3" fmla="*/ 761641 h 1190602"/>
                    <a:gd name="connsiteX4" fmla="*/ 328697 w 1636762"/>
                    <a:gd name="connsiteY4" fmla="*/ 761962 h 1190602"/>
                    <a:gd name="connsiteX5" fmla="*/ 0 w 1636762"/>
                    <a:gd name="connsiteY5" fmla="*/ 404094 h 1190602"/>
                    <a:gd name="connsiteX0" fmla="*/ 207556 w 1658859"/>
                    <a:gd name="connsiteY0" fmla="*/ 80820 h 1405135"/>
                    <a:gd name="connsiteX1" fmla="*/ 1414724 w 1658859"/>
                    <a:gd name="connsiteY1" fmla="*/ 17139 h 1405135"/>
                    <a:gd name="connsiteX2" fmla="*/ 1624058 w 1658859"/>
                    <a:gd name="connsiteY2" fmla="*/ 1374127 h 1405135"/>
                    <a:gd name="connsiteX3" fmla="*/ 1216407 w 1658859"/>
                    <a:gd name="connsiteY3" fmla="*/ 761641 h 1405135"/>
                    <a:gd name="connsiteX4" fmla="*/ 328697 w 1658859"/>
                    <a:gd name="connsiteY4" fmla="*/ 761962 h 1405135"/>
                    <a:gd name="connsiteX5" fmla="*/ 0 w 1658859"/>
                    <a:gd name="connsiteY5" fmla="*/ 404094 h 140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58859" h="1405135">
                      <a:moveTo>
                        <a:pt x="207556" y="80820"/>
                      </a:moveTo>
                      <a:cubicBezTo>
                        <a:pt x="408751" y="75105"/>
                        <a:pt x="1146434" y="-43307"/>
                        <a:pt x="1414724" y="17139"/>
                      </a:cubicBezTo>
                      <a:cubicBezTo>
                        <a:pt x="1683014" y="77585"/>
                        <a:pt x="1690165" y="1184736"/>
                        <a:pt x="1624058" y="1374127"/>
                      </a:cubicBezTo>
                      <a:cubicBezTo>
                        <a:pt x="1557951" y="1563518"/>
                        <a:pt x="1427215" y="826117"/>
                        <a:pt x="1216407" y="761641"/>
                      </a:cubicBezTo>
                      <a:cubicBezTo>
                        <a:pt x="1005599" y="697165"/>
                        <a:pt x="531432" y="821553"/>
                        <a:pt x="328697" y="761962"/>
                      </a:cubicBezTo>
                      <a:cubicBezTo>
                        <a:pt x="125963" y="702371"/>
                        <a:pt x="68947" y="517886"/>
                        <a:pt x="0" y="404094"/>
                      </a:cubicBezTo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994" name="グループ化 993">
                <a:extLst>
                  <a:ext uri="{FF2B5EF4-FFF2-40B4-BE49-F238E27FC236}">
                    <a16:creationId xmlns:a16="http://schemas.microsoft.com/office/drawing/2014/main" id="{8C7821FA-B609-1B77-6779-28F6CFFE85B2}"/>
                  </a:ext>
                </a:extLst>
              </p:cNvPr>
              <p:cNvGrpSpPr/>
              <p:nvPr/>
            </p:nvGrpSpPr>
            <p:grpSpPr>
              <a:xfrm flipH="1">
                <a:off x="5108455" y="4402600"/>
                <a:ext cx="571493" cy="715595"/>
                <a:chOff x="4513144" y="4402600"/>
                <a:chExt cx="571493" cy="715595"/>
              </a:xfrm>
            </p:grpSpPr>
            <p:sp>
              <p:nvSpPr>
                <p:cNvPr id="995" name="フリーフォーム: 図形 994">
                  <a:extLst>
                    <a:ext uri="{FF2B5EF4-FFF2-40B4-BE49-F238E27FC236}">
                      <a16:creationId xmlns:a16="http://schemas.microsoft.com/office/drawing/2014/main" id="{27968BA3-857D-2449-18C2-ED28CCC04529}"/>
                    </a:ext>
                  </a:extLst>
                </p:cNvPr>
                <p:cNvSpPr/>
                <p:nvPr/>
              </p:nvSpPr>
              <p:spPr bwMode="auto">
                <a:xfrm rot="21071035" flipH="1">
                  <a:off x="4513144" y="4428759"/>
                  <a:ext cx="571493" cy="689436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  <a:gd name="connsiteX0" fmla="*/ 453735 w 796472"/>
                    <a:gd name="connsiteY0" fmla="*/ 9719 h 1071168"/>
                    <a:gd name="connsiteX1" fmla="*/ 312507 w 796472"/>
                    <a:gd name="connsiteY1" fmla="*/ 931 h 1071168"/>
                    <a:gd name="connsiteX2" fmla="*/ 282503 w 796472"/>
                    <a:gd name="connsiteY2" fmla="*/ 30935 h 1071168"/>
                    <a:gd name="connsiteX3" fmla="*/ 282503 w 796472"/>
                    <a:gd name="connsiteY3" fmla="*/ 327784 h 1071168"/>
                    <a:gd name="connsiteX4" fmla="*/ 269565 w 796472"/>
                    <a:gd name="connsiteY4" fmla="*/ 333820 h 1071168"/>
                    <a:gd name="connsiteX5" fmla="*/ 191922 w 796472"/>
                    <a:gd name="connsiteY5" fmla="*/ 494747 h 1071168"/>
                    <a:gd name="connsiteX6" fmla="*/ 195136 w 796472"/>
                    <a:gd name="connsiteY6" fmla="*/ 514498 h 1071168"/>
                    <a:gd name="connsiteX7" fmla="*/ 19153 w 796472"/>
                    <a:gd name="connsiteY7" fmla="*/ 690481 h 1071168"/>
                    <a:gd name="connsiteX8" fmla="*/ 19154 w 796472"/>
                    <a:gd name="connsiteY8" fmla="*/ 782965 h 1071168"/>
                    <a:gd name="connsiteX9" fmla="*/ 111638 w 796472"/>
                    <a:gd name="connsiteY9" fmla="*/ 782966 h 1071168"/>
                    <a:gd name="connsiteX10" fmla="*/ 232820 w 796472"/>
                    <a:gd name="connsiteY10" fmla="*/ 661783 h 1071168"/>
                    <a:gd name="connsiteX11" fmla="*/ 234013 w 796472"/>
                    <a:gd name="connsiteY11" fmla="*/ 666234 h 1071168"/>
                    <a:gd name="connsiteX12" fmla="*/ 234013 w 796472"/>
                    <a:gd name="connsiteY12" fmla="*/ 968660 h 1071168"/>
                    <a:gd name="connsiteX13" fmla="*/ 290044 w 796472"/>
                    <a:gd name="connsiteY13" fmla="*/ 1024691 h 1071168"/>
                    <a:gd name="connsiteX14" fmla="*/ 346074 w 796472"/>
                    <a:gd name="connsiteY14" fmla="*/ 968660 h 1071168"/>
                    <a:gd name="connsiteX15" fmla="*/ 346074 w 796472"/>
                    <a:gd name="connsiteY15" fmla="*/ 681643 h 1071168"/>
                    <a:gd name="connsiteX16" fmla="*/ 360428 w 796472"/>
                    <a:gd name="connsiteY16" fmla="*/ 677796 h 1071168"/>
                    <a:gd name="connsiteX17" fmla="*/ 454700 w 796472"/>
                    <a:gd name="connsiteY17" fmla="*/ 1029626 h 1071168"/>
                    <a:gd name="connsiteX18" fmla="*/ 523323 w 796472"/>
                    <a:gd name="connsiteY18" fmla="*/ 1069245 h 1071168"/>
                    <a:gd name="connsiteX19" fmla="*/ 562942 w 796472"/>
                    <a:gd name="connsiteY19" fmla="*/ 1000623 h 1071168"/>
                    <a:gd name="connsiteX20" fmla="*/ 468670 w 796472"/>
                    <a:gd name="connsiteY20" fmla="*/ 648793 h 1071168"/>
                    <a:gd name="connsiteX21" fmla="*/ 477276 w 796472"/>
                    <a:gd name="connsiteY21" fmla="*/ 646487 h 1071168"/>
                    <a:gd name="connsiteX22" fmla="*/ 616166 w 796472"/>
                    <a:gd name="connsiteY22" fmla="*/ 887050 h 1071168"/>
                    <a:gd name="connsiteX23" fmla="*/ 692704 w 796472"/>
                    <a:gd name="connsiteY23" fmla="*/ 907559 h 1071168"/>
                    <a:gd name="connsiteX24" fmla="*/ 713213 w 796472"/>
                    <a:gd name="connsiteY24" fmla="*/ 831020 h 1071168"/>
                    <a:gd name="connsiteX25" fmla="*/ 589336 w 796472"/>
                    <a:gd name="connsiteY25" fmla="*/ 616461 h 1071168"/>
                    <a:gd name="connsiteX26" fmla="*/ 601261 w 796472"/>
                    <a:gd name="connsiteY26" fmla="*/ 613266 h 1071168"/>
                    <a:gd name="connsiteX27" fmla="*/ 716346 w 796472"/>
                    <a:gd name="connsiteY27" fmla="*/ 728351 h 1071168"/>
                    <a:gd name="connsiteX28" fmla="*/ 782725 w 796472"/>
                    <a:gd name="connsiteY28" fmla="*/ 728351 h 1071168"/>
                    <a:gd name="connsiteX29" fmla="*/ 782725 w 796472"/>
                    <a:gd name="connsiteY29" fmla="*/ 661972 h 1071168"/>
                    <a:gd name="connsiteX30" fmla="*/ 592096 w 796472"/>
                    <a:gd name="connsiteY30" fmla="*/ 471343 h 1071168"/>
                    <a:gd name="connsiteX31" fmla="*/ 580709 w 796472"/>
                    <a:gd name="connsiteY31" fmla="*/ 428848 h 1071168"/>
                    <a:gd name="connsiteX32" fmla="*/ 495234 w 796472"/>
                    <a:gd name="connsiteY32" fmla="*/ 317455 h 1071168"/>
                    <a:gd name="connsiteX33" fmla="*/ 462523 w 796472"/>
                    <a:gd name="connsiteY33" fmla="*/ 306199 h 1071168"/>
                    <a:gd name="connsiteX34" fmla="*/ 462523 w 796472"/>
                    <a:gd name="connsiteY34" fmla="*/ 30935 h 1071168"/>
                    <a:gd name="connsiteX35" fmla="*/ 453735 w 796472"/>
                    <a:gd name="connsiteY35" fmla="*/ 9719 h 1071168"/>
                    <a:gd name="connsiteX0" fmla="*/ 453735 w 796472"/>
                    <a:gd name="connsiteY0" fmla="*/ 9457 h 1070906"/>
                    <a:gd name="connsiteX1" fmla="*/ 282503 w 796472"/>
                    <a:gd name="connsiteY1" fmla="*/ 30673 h 1070906"/>
                    <a:gd name="connsiteX2" fmla="*/ 282503 w 796472"/>
                    <a:gd name="connsiteY2" fmla="*/ 327522 h 1070906"/>
                    <a:gd name="connsiteX3" fmla="*/ 269565 w 796472"/>
                    <a:gd name="connsiteY3" fmla="*/ 333558 h 1070906"/>
                    <a:gd name="connsiteX4" fmla="*/ 191922 w 796472"/>
                    <a:gd name="connsiteY4" fmla="*/ 494485 h 1070906"/>
                    <a:gd name="connsiteX5" fmla="*/ 195136 w 796472"/>
                    <a:gd name="connsiteY5" fmla="*/ 514236 h 1070906"/>
                    <a:gd name="connsiteX6" fmla="*/ 19153 w 796472"/>
                    <a:gd name="connsiteY6" fmla="*/ 690219 h 1070906"/>
                    <a:gd name="connsiteX7" fmla="*/ 19154 w 796472"/>
                    <a:gd name="connsiteY7" fmla="*/ 782703 h 1070906"/>
                    <a:gd name="connsiteX8" fmla="*/ 111638 w 796472"/>
                    <a:gd name="connsiteY8" fmla="*/ 782704 h 1070906"/>
                    <a:gd name="connsiteX9" fmla="*/ 232820 w 796472"/>
                    <a:gd name="connsiteY9" fmla="*/ 661521 h 1070906"/>
                    <a:gd name="connsiteX10" fmla="*/ 234013 w 796472"/>
                    <a:gd name="connsiteY10" fmla="*/ 665972 h 1070906"/>
                    <a:gd name="connsiteX11" fmla="*/ 234013 w 796472"/>
                    <a:gd name="connsiteY11" fmla="*/ 968398 h 1070906"/>
                    <a:gd name="connsiteX12" fmla="*/ 290044 w 796472"/>
                    <a:gd name="connsiteY12" fmla="*/ 1024429 h 1070906"/>
                    <a:gd name="connsiteX13" fmla="*/ 346074 w 796472"/>
                    <a:gd name="connsiteY13" fmla="*/ 968398 h 1070906"/>
                    <a:gd name="connsiteX14" fmla="*/ 346074 w 796472"/>
                    <a:gd name="connsiteY14" fmla="*/ 681381 h 1070906"/>
                    <a:gd name="connsiteX15" fmla="*/ 360428 w 796472"/>
                    <a:gd name="connsiteY15" fmla="*/ 677534 h 1070906"/>
                    <a:gd name="connsiteX16" fmla="*/ 454700 w 796472"/>
                    <a:gd name="connsiteY16" fmla="*/ 1029364 h 1070906"/>
                    <a:gd name="connsiteX17" fmla="*/ 523323 w 796472"/>
                    <a:gd name="connsiteY17" fmla="*/ 1068983 h 1070906"/>
                    <a:gd name="connsiteX18" fmla="*/ 562942 w 796472"/>
                    <a:gd name="connsiteY18" fmla="*/ 1000361 h 1070906"/>
                    <a:gd name="connsiteX19" fmla="*/ 468670 w 796472"/>
                    <a:gd name="connsiteY19" fmla="*/ 648531 h 1070906"/>
                    <a:gd name="connsiteX20" fmla="*/ 477276 w 796472"/>
                    <a:gd name="connsiteY20" fmla="*/ 646225 h 1070906"/>
                    <a:gd name="connsiteX21" fmla="*/ 616166 w 796472"/>
                    <a:gd name="connsiteY21" fmla="*/ 886788 h 1070906"/>
                    <a:gd name="connsiteX22" fmla="*/ 692704 w 796472"/>
                    <a:gd name="connsiteY22" fmla="*/ 907297 h 1070906"/>
                    <a:gd name="connsiteX23" fmla="*/ 713213 w 796472"/>
                    <a:gd name="connsiteY23" fmla="*/ 830758 h 1070906"/>
                    <a:gd name="connsiteX24" fmla="*/ 589336 w 796472"/>
                    <a:gd name="connsiteY24" fmla="*/ 616199 h 1070906"/>
                    <a:gd name="connsiteX25" fmla="*/ 601261 w 796472"/>
                    <a:gd name="connsiteY25" fmla="*/ 613004 h 1070906"/>
                    <a:gd name="connsiteX26" fmla="*/ 716346 w 796472"/>
                    <a:gd name="connsiteY26" fmla="*/ 728089 h 1070906"/>
                    <a:gd name="connsiteX27" fmla="*/ 782725 w 796472"/>
                    <a:gd name="connsiteY27" fmla="*/ 728089 h 1070906"/>
                    <a:gd name="connsiteX28" fmla="*/ 782725 w 796472"/>
                    <a:gd name="connsiteY28" fmla="*/ 661710 h 1070906"/>
                    <a:gd name="connsiteX29" fmla="*/ 592096 w 796472"/>
                    <a:gd name="connsiteY29" fmla="*/ 471081 h 1070906"/>
                    <a:gd name="connsiteX30" fmla="*/ 580709 w 796472"/>
                    <a:gd name="connsiteY30" fmla="*/ 428586 h 1070906"/>
                    <a:gd name="connsiteX31" fmla="*/ 495234 w 796472"/>
                    <a:gd name="connsiteY31" fmla="*/ 317193 h 1070906"/>
                    <a:gd name="connsiteX32" fmla="*/ 462523 w 796472"/>
                    <a:gd name="connsiteY32" fmla="*/ 305937 h 1070906"/>
                    <a:gd name="connsiteX33" fmla="*/ 462523 w 796472"/>
                    <a:gd name="connsiteY33" fmla="*/ 30673 h 1070906"/>
                    <a:gd name="connsiteX34" fmla="*/ 453735 w 796472"/>
                    <a:gd name="connsiteY34" fmla="*/ 9457 h 1070906"/>
                    <a:gd name="connsiteX0" fmla="*/ 385727 w 796472"/>
                    <a:gd name="connsiteY0" fmla="*/ 545 h 1085000"/>
                    <a:gd name="connsiteX1" fmla="*/ 282503 w 796472"/>
                    <a:gd name="connsiteY1" fmla="*/ 44767 h 1085000"/>
                    <a:gd name="connsiteX2" fmla="*/ 282503 w 796472"/>
                    <a:gd name="connsiteY2" fmla="*/ 341616 h 1085000"/>
                    <a:gd name="connsiteX3" fmla="*/ 269565 w 796472"/>
                    <a:gd name="connsiteY3" fmla="*/ 347652 h 1085000"/>
                    <a:gd name="connsiteX4" fmla="*/ 191922 w 796472"/>
                    <a:gd name="connsiteY4" fmla="*/ 508579 h 1085000"/>
                    <a:gd name="connsiteX5" fmla="*/ 195136 w 796472"/>
                    <a:gd name="connsiteY5" fmla="*/ 528330 h 1085000"/>
                    <a:gd name="connsiteX6" fmla="*/ 19153 w 796472"/>
                    <a:gd name="connsiteY6" fmla="*/ 704313 h 1085000"/>
                    <a:gd name="connsiteX7" fmla="*/ 19154 w 796472"/>
                    <a:gd name="connsiteY7" fmla="*/ 796797 h 1085000"/>
                    <a:gd name="connsiteX8" fmla="*/ 111638 w 796472"/>
                    <a:gd name="connsiteY8" fmla="*/ 796798 h 1085000"/>
                    <a:gd name="connsiteX9" fmla="*/ 232820 w 796472"/>
                    <a:gd name="connsiteY9" fmla="*/ 675615 h 1085000"/>
                    <a:gd name="connsiteX10" fmla="*/ 234013 w 796472"/>
                    <a:gd name="connsiteY10" fmla="*/ 680066 h 1085000"/>
                    <a:gd name="connsiteX11" fmla="*/ 234013 w 796472"/>
                    <a:gd name="connsiteY11" fmla="*/ 982492 h 1085000"/>
                    <a:gd name="connsiteX12" fmla="*/ 290044 w 796472"/>
                    <a:gd name="connsiteY12" fmla="*/ 1038523 h 1085000"/>
                    <a:gd name="connsiteX13" fmla="*/ 346074 w 796472"/>
                    <a:gd name="connsiteY13" fmla="*/ 982492 h 1085000"/>
                    <a:gd name="connsiteX14" fmla="*/ 346074 w 796472"/>
                    <a:gd name="connsiteY14" fmla="*/ 695475 h 1085000"/>
                    <a:gd name="connsiteX15" fmla="*/ 360428 w 796472"/>
                    <a:gd name="connsiteY15" fmla="*/ 691628 h 1085000"/>
                    <a:gd name="connsiteX16" fmla="*/ 454700 w 796472"/>
                    <a:gd name="connsiteY16" fmla="*/ 1043458 h 1085000"/>
                    <a:gd name="connsiteX17" fmla="*/ 523323 w 796472"/>
                    <a:gd name="connsiteY17" fmla="*/ 1083077 h 1085000"/>
                    <a:gd name="connsiteX18" fmla="*/ 562942 w 796472"/>
                    <a:gd name="connsiteY18" fmla="*/ 1014455 h 1085000"/>
                    <a:gd name="connsiteX19" fmla="*/ 468670 w 796472"/>
                    <a:gd name="connsiteY19" fmla="*/ 662625 h 1085000"/>
                    <a:gd name="connsiteX20" fmla="*/ 477276 w 796472"/>
                    <a:gd name="connsiteY20" fmla="*/ 660319 h 1085000"/>
                    <a:gd name="connsiteX21" fmla="*/ 616166 w 796472"/>
                    <a:gd name="connsiteY21" fmla="*/ 900882 h 1085000"/>
                    <a:gd name="connsiteX22" fmla="*/ 692704 w 796472"/>
                    <a:gd name="connsiteY22" fmla="*/ 921391 h 1085000"/>
                    <a:gd name="connsiteX23" fmla="*/ 713213 w 796472"/>
                    <a:gd name="connsiteY23" fmla="*/ 844852 h 1085000"/>
                    <a:gd name="connsiteX24" fmla="*/ 589336 w 796472"/>
                    <a:gd name="connsiteY24" fmla="*/ 630293 h 1085000"/>
                    <a:gd name="connsiteX25" fmla="*/ 601261 w 796472"/>
                    <a:gd name="connsiteY25" fmla="*/ 627098 h 1085000"/>
                    <a:gd name="connsiteX26" fmla="*/ 716346 w 796472"/>
                    <a:gd name="connsiteY26" fmla="*/ 742183 h 1085000"/>
                    <a:gd name="connsiteX27" fmla="*/ 782725 w 796472"/>
                    <a:gd name="connsiteY27" fmla="*/ 742183 h 1085000"/>
                    <a:gd name="connsiteX28" fmla="*/ 782725 w 796472"/>
                    <a:gd name="connsiteY28" fmla="*/ 675804 h 1085000"/>
                    <a:gd name="connsiteX29" fmla="*/ 592096 w 796472"/>
                    <a:gd name="connsiteY29" fmla="*/ 485175 h 1085000"/>
                    <a:gd name="connsiteX30" fmla="*/ 580709 w 796472"/>
                    <a:gd name="connsiteY30" fmla="*/ 442680 h 1085000"/>
                    <a:gd name="connsiteX31" fmla="*/ 495234 w 796472"/>
                    <a:gd name="connsiteY31" fmla="*/ 331287 h 1085000"/>
                    <a:gd name="connsiteX32" fmla="*/ 462523 w 796472"/>
                    <a:gd name="connsiteY32" fmla="*/ 320031 h 1085000"/>
                    <a:gd name="connsiteX33" fmla="*/ 462523 w 796472"/>
                    <a:gd name="connsiteY33" fmla="*/ 44767 h 1085000"/>
                    <a:gd name="connsiteX34" fmla="*/ 385727 w 796472"/>
                    <a:gd name="connsiteY34" fmla="*/ 545 h 1085000"/>
                    <a:gd name="connsiteX0" fmla="*/ 385727 w 796472"/>
                    <a:gd name="connsiteY0" fmla="*/ 3282 h 1087737"/>
                    <a:gd name="connsiteX1" fmla="*/ 282503 w 796472"/>
                    <a:gd name="connsiteY1" fmla="*/ 47504 h 1087737"/>
                    <a:gd name="connsiteX2" fmla="*/ 282503 w 796472"/>
                    <a:gd name="connsiteY2" fmla="*/ 344353 h 1087737"/>
                    <a:gd name="connsiteX3" fmla="*/ 269565 w 796472"/>
                    <a:gd name="connsiteY3" fmla="*/ 350389 h 1087737"/>
                    <a:gd name="connsiteX4" fmla="*/ 191922 w 796472"/>
                    <a:gd name="connsiteY4" fmla="*/ 511316 h 1087737"/>
                    <a:gd name="connsiteX5" fmla="*/ 195136 w 796472"/>
                    <a:gd name="connsiteY5" fmla="*/ 531067 h 1087737"/>
                    <a:gd name="connsiteX6" fmla="*/ 19153 w 796472"/>
                    <a:gd name="connsiteY6" fmla="*/ 707050 h 1087737"/>
                    <a:gd name="connsiteX7" fmla="*/ 19154 w 796472"/>
                    <a:gd name="connsiteY7" fmla="*/ 799534 h 1087737"/>
                    <a:gd name="connsiteX8" fmla="*/ 111638 w 796472"/>
                    <a:gd name="connsiteY8" fmla="*/ 799535 h 1087737"/>
                    <a:gd name="connsiteX9" fmla="*/ 232820 w 796472"/>
                    <a:gd name="connsiteY9" fmla="*/ 678352 h 1087737"/>
                    <a:gd name="connsiteX10" fmla="*/ 234013 w 796472"/>
                    <a:gd name="connsiteY10" fmla="*/ 682803 h 1087737"/>
                    <a:gd name="connsiteX11" fmla="*/ 234013 w 796472"/>
                    <a:gd name="connsiteY11" fmla="*/ 985229 h 1087737"/>
                    <a:gd name="connsiteX12" fmla="*/ 290044 w 796472"/>
                    <a:gd name="connsiteY12" fmla="*/ 1041260 h 1087737"/>
                    <a:gd name="connsiteX13" fmla="*/ 346074 w 796472"/>
                    <a:gd name="connsiteY13" fmla="*/ 985229 h 1087737"/>
                    <a:gd name="connsiteX14" fmla="*/ 346074 w 796472"/>
                    <a:gd name="connsiteY14" fmla="*/ 698212 h 1087737"/>
                    <a:gd name="connsiteX15" fmla="*/ 360428 w 796472"/>
                    <a:gd name="connsiteY15" fmla="*/ 694365 h 1087737"/>
                    <a:gd name="connsiteX16" fmla="*/ 454700 w 796472"/>
                    <a:gd name="connsiteY16" fmla="*/ 1046195 h 1087737"/>
                    <a:gd name="connsiteX17" fmla="*/ 523323 w 796472"/>
                    <a:gd name="connsiteY17" fmla="*/ 1085814 h 1087737"/>
                    <a:gd name="connsiteX18" fmla="*/ 562942 w 796472"/>
                    <a:gd name="connsiteY18" fmla="*/ 1017192 h 1087737"/>
                    <a:gd name="connsiteX19" fmla="*/ 468670 w 796472"/>
                    <a:gd name="connsiteY19" fmla="*/ 665362 h 1087737"/>
                    <a:gd name="connsiteX20" fmla="*/ 477276 w 796472"/>
                    <a:gd name="connsiteY20" fmla="*/ 663056 h 1087737"/>
                    <a:gd name="connsiteX21" fmla="*/ 616166 w 796472"/>
                    <a:gd name="connsiteY21" fmla="*/ 903619 h 1087737"/>
                    <a:gd name="connsiteX22" fmla="*/ 692704 w 796472"/>
                    <a:gd name="connsiteY22" fmla="*/ 924128 h 1087737"/>
                    <a:gd name="connsiteX23" fmla="*/ 713213 w 796472"/>
                    <a:gd name="connsiteY23" fmla="*/ 847589 h 1087737"/>
                    <a:gd name="connsiteX24" fmla="*/ 589336 w 796472"/>
                    <a:gd name="connsiteY24" fmla="*/ 633030 h 1087737"/>
                    <a:gd name="connsiteX25" fmla="*/ 601261 w 796472"/>
                    <a:gd name="connsiteY25" fmla="*/ 629835 h 1087737"/>
                    <a:gd name="connsiteX26" fmla="*/ 716346 w 796472"/>
                    <a:gd name="connsiteY26" fmla="*/ 744920 h 1087737"/>
                    <a:gd name="connsiteX27" fmla="*/ 782725 w 796472"/>
                    <a:gd name="connsiteY27" fmla="*/ 744920 h 1087737"/>
                    <a:gd name="connsiteX28" fmla="*/ 782725 w 796472"/>
                    <a:gd name="connsiteY28" fmla="*/ 678541 h 1087737"/>
                    <a:gd name="connsiteX29" fmla="*/ 592096 w 796472"/>
                    <a:gd name="connsiteY29" fmla="*/ 487912 h 1087737"/>
                    <a:gd name="connsiteX30" fmla="*/ 580709 w 796472"/>
                    <a:gd name="connsiteY30" fmla="*/ 445417 h 1087737"/>
                    <a:gd name="connsiteX31" fmla="*/ 495234 w 796472"/>
                    <a:gd name="connsiteY31" fmla="*/ 334024 h 1087737"/>
                    <a:gd name="connsiteX32" fmla="*/ 462523 w 796472"/>
                    <a:gd name="connsiteY32" fmla="*/ 322768 h 1087737"/>
                    <a:gd name="connsiteX33" fmla="*/ 462523 w 796472"/>
                    <a:gd name="connsiteY33" fmla="*/ 47504 h 1087737"/>
                    <a:gd name="connsiteX34" fmla="*/ 385727 w 796472"/>
                    <a:gd name="connsiteY34" fmla="*/ 3282 h 1087737"/>
                    <a:gd name="connsiteX0" fmla="*/ 384179 w 796472"/>
                    <a:gd name="connsiteY0" fmla="*/ 638 h 1129342"/>
                    <a:gd name="connsiteX1" fmla="*/ 282503 w 796472"/>
                    <a:gd name="connsiteY1" fmla="*/ 89109 h 1129342"/>
                    <a:gd name="connsiteX2" fmla="*/ 282503 w 796472"/>
                    <a:gd name="connsiteY2" fmla="*/ 385958 h 1129342"/>
                    <a:gd name="connsiteX3" fmla="*/ 269565 w 796472"/>
                    <a:gd name="connsiteY3" fmla="*/ 391994 h 1129342"/>
                    <a:gd name="connsiteX4" fmla="*/ 191922 w 796472"/>
                    <a:gd name="connsiteY4" fmla="*/ 552921 h 1129342"/>
                    <a:gd name="connsiteX5" fmla="*/ 195136 w 796472"/>
                    <a:gd name="connsiteY5" fmla="*/ 572672 h 1129342"/>
                    <a:gd name="connsiteX6" fmla="*/ 19153 w 796472"/>
                    <a:gd name="connsiteY6" fmla="*/ 748655 h 1129342"/>
                    <a:gd name="connsiteX7" fmla="*/ 19154 w 796472"/>
                    <a:gd name="connsiteY7" fmla="*/ 841139 h 1129342"/>
                    <a:gd name="connsiteX8" fmla="*/ 111638 w 796472"/>
                    <a:gd name="connsiteY8" fmla="*/ 841140 h 1129342"/>
                    <a:gd name="connsiteX9" fmla="*/ 232820 w 796472"/>
                    <a:gd name="connsiteY9" fmla="*/ 719957 h 1129342"/>
                    <a:gd name="connsiteX10" fmla="*/ 234013 w 796472"/>
                    <a:gd name="connsiteY10" fmla="*/ 724408 h 1129342"/>
                    <a:gd name="connsiteX11" fmla="*/ 234013 w 796472"/>
                    <a:gd name="connsiteY11" fmla="*/ 1026834 h 1129342"/>
                    <a:gd name="connsiteX12" fmla="*/ 290044 w 796472"/>
                    <a:gd name="connsiteY12" fmla="*/ 1082865 h 1129342"/>
                    <a:gd name="connsiteX13" fmla="*/ 346074 w 796472"/>
                    <a:gd name="connsiteY13" fmla="*/ 1026834 h 1129342"/>
                    <a:gd name="connsiteX14" fmla="*/ 346074 w 796472"/>
                    <a:gd name="connsiteY14" fmla="*/ 739817 h 1129342"/>
                    <a:gd name="connsiteX15" fmla="*/ 360428 w 796472"/>
                    <a:gd name="connsiteY15" fmla="*/ 735970 h 1129342"/>
                    <a:gd name="connsiteX16" fmla="*/ 454700 w 796472"/>
                    <a:gd name="connsiteY16" fmla="*/ 1087800 h 1129342"/>
                    <a:gd name="connsiteX17" fmla="*/ 523323 w 796472"/>
                    <a:gd name="connsiteY17" fmla="*/ 1127419 h 1129342"/>
                    <a:gd name="connsiteX18" fmla="*/ 562942 w 796472"/>
                    <a:gd name="connsiteY18" fmla="*/ 1058797 h 1129342"/>
                    <a:gd name="connsiteX19" fmla="*/ 468670 w 796472"/>
                    <a:gd name="connsiteY19" fmla="*/ 706967 h 1129342"/>
                    <a:gd name="connsiteX20" fmla="*/ 477276 w 796472"/>
                    <a:gd name="connsiteY20" fmla="*/ 704661 h 1129342"/>
                    <a:gd name="connsiteX21" fmla="*/ 616166 w 796472"/>
                    <a:gd name="connsiteY21" fmla="*/ 945224 h 1129342"/>
                    <a:gd name="connsiteX22" fmla="*/ 692704 w 796472"/>
                    <a:gd name="connsiteY22" fmla="*/ 965733 h 1129342"/>
                    <a:gd name="connsiteX23" fmla="*/ 713213 w 796472"/>
                    <a:gd name="connsiteY23" fmla="*/ 889194 h 1129342"/>
                    <a:gd name="connsiteX24" fmla="*/ 589336 w 796472"/>
                    <a:gd name="connsiteY24" fmla="*/ 674635 h 1129342"/>
                    <a:gd name="connsiteX25" fmla="*/ 601261 w 796472"/>
                    <a:gd name="connsiteY25" fmla="*/ 671440 h 1129342"/>
                    <a:gd name="connsiteX26" fmla="*/ 716346 w 796472"/>
                    <a:gd name="connsiteY26" fmla="*/ 786525 h 1129342"/>
                    <a:gd name="connsiteX27" fmla="*/ 782725 w 796472"/>
                    <a:gd name="connsiteY27" fmla="*/ 786525 h 1129342"/>
                    <a:gd name="connsiteX28" fmla="*/ 782725 w 796472"/>
                    <a:gd name="connsiteY28" fmla="*/ 720146 h 1129342"/>
                    <a:gd name="connsiteX29" fmla="*/ 592096 w 796472"/>
                    <a:gd name="connsiteY29" fmla="*/ 529517 h 1129342"/>
                    <a:gd name="connsiteX30" fmla="*/ 580709 w 796472"/>
                    <a:gd name="connsiteY30" fmla="*/ 487022 h 1129342"/>
                    <a:gd name="connsiteX31" fmla="*/ 495234 w 796472"/>
                    <a:gd name="connsiteY31" fmla="*/ 375629 h 1129342"/>
                    <a:gd name="connsiteX32" fmla="*/ 462523 w 796472"/>
                    <a:gd name="connsiteY32" fmla="*/ 364373 h 1129342"/>
                    <a:gd name="connsiteX33" fmla="*/ 462523 w 796472"/>
                    <a:gd name="connsiteY33" fmla="*/ 89109 h 1129342"/>
                    <a:gd name="connsiteX34" fmla="*/ 384179 w 796472"/>
                    <a:gd name="connsiteY34" fmla="*/ 638 h 1129342"/>
                    <a:gd name="connsiteX0" fmla="*/ 384179 w 796472"/>
                    <a:gd name="connsiteY0" fmla="*/ 29 h 1128733"/>
                    <a:gd name="connsiteX1" fmla="*/ 282503 w 796472"/>
                    <a:gd name="connsiteY1" fmla="*/ 88500 h 1128733"/>
                    <a:gd name="connsiteX2" fmla="*/ 282503 w 796472"/>
                    <a:gd name="connsiteY2" fmla="*/ 385349 h 1128733"/>
                    <a:gd name="connsiteX3" fmla="*/ 269565 w 796472"/>
                    <a:gd name="connsiteY3" fmla="*/ 391385 h 1128733"/>
                    <a:gd name="connsiteX4" fmla="*/ 191922 w 796472"/>
                    <a:gd name="connsiteY4" fmla="*/ 552312 h 1128733"/>
                    <a:gd name="connsiteX5" fmla="*/ 195136 w 796472"/>
                    <a:gd name="connsiteY5" fmla="*/ 572063 h 1128733"/>
                    <a:gd name="connsiteX6" fmla="*/ 19153 w 796472"/>
                    <a:gd name="connsiteY6" fmla="*/ 748046 h 1128733"/>
                    <a:gd name="connsiteX7" fmla="*/ 19154 w 796472"/>
                    <a:gd name="connsiteY7" fmla="*/ 840530 h 1128733"/>
                    <a:gd name="connsiteX8" fmla="*/ 111638 w 796472"/>
                    <a:gd name="connsiteY8" fmla="*/ 840531 h 1128733"/>
                    <a:gd name="connsiteX9" fmla="*/ 232820 w 796472"/>
                    <a:gd name="connsiteY9" fmla="*/ 719348 h 1128733"/>
                    <a:gd name="connsiteX10" fmla="*/ 234013 w 796472"/>
                    <a:gd name="connsiteY10" fmla="*/ 723799 h 1128733"/>
                    <a:gd name="connsiteX11" fmla="*/ 234013 w 796472"/>
                    <a:gd name="connsiteY11" fmla="*/ 1026225 h 1128733"/>
                    <a:gd name="connsiteX12" fmla="*/ 290044 w 796472"/>
                    <a:gd name="connsiteY12" fmla="*/ 1082256 h 1128733"/>
                    <a:gd name="connsiteX13" fmla="*/ 346074 w 796472"/>
                    <a:gd name="connsiteY13" fmla="*/ 1026225 h 1128733"/>
                    <a:gd name="connsiteX14" fmla="*/ 346074 w 796472"/>
                    <a:gd name="connsiteY14" fmla="*/ 739208 h 1128733"/>
                    <a:gd name="connsiteX15" fmla="*/ 360428 w 796472"/>
                    <a:gd name="connsiteY15" fmla="*/ 735361 h 1128733"/>
                    <a:gd name="connsiteX16" fmla="*/ 454700 w 796472"/>
                    <a:gd name="connsiteY16" fmla="*/ 1087191 h 1128733"/>
                    <a:gd name="connsiteX17" fmla="*/ 523323 w 796472"/>
                    <a:gd name="connsiteY17" fmla="*/ 1126810 h 1128733"/>
                    <a:gd name="connsiteX18" fmla="*/ 562942 w 796472"/>
                    <a:gd name="connsiteY18" fmla="*/ 1058188 h 1128733"/>
                    <a:gd name="connsiteX19" fmla="*/ 468670 w 796472"/>
                    <a:gd name="connsiteY19" fmla="*/ 706358 h 1128733"/>
                    <a:gd name="connsiteX20" fmla="*/ 477276 w 796472"/>
                    <a:gd name="connsiteY20" fmla="*/ 704052 h 1128733"/>
                    <a:gd name="connsiteX21" fmla="*/ 616166 w 796472"/>
                    <a:gd name="connsiteY21" fmla="*/ 944615 h 1128733"/>
                    <a:gd name="connsiteX22" fmla="*/ 692704 w 796472"/>
                    <a:gd name="connsiteY22" fmla="*/ 965124 h 1128733"/>
                    <a:gd name="connsiteX23" fmla="*/ 713213 w 796472"/>
                    <a:gd name="connsiteY23" fmla="*/ 888585 h 1128733"/>
                    <a:gd name="connsiteX24" fmla="*/ 589336 w 796472"/>
                    <a:gd name="connsiteY24" fmla="*/ 674026 h 1128733"/>
                    <a:gd name="connsiteX25" fmla="*/ 601261 w 796472"/>
                    <a:gd name="connsiteY25" fmla="*/ 670831 h 1128733"/>
                    <a:gd name="connsiteX26" fmla="*/ 716346 w 796472"/>
                    <a:gd name="connsiteY26" fmla="*/ 785916 h 1128733"/>
                    <a:gd name="connsiteX27" fmla="*/ 782725 w 796472"/>
                    <a:gd name="connsiteY27" fmla="*/ 785916 h 1128733"/>
                    <a:gd name="connsiteX28" fmla="*/ 782725 w 796472"/>
                    <a:gd name="connsiteY28" fmla="*/ 719537 h 1128733"/>
                    <a:gd name="connsiteX29" fmla="*/ 592096 w 796472"/>
                    <a:gd name="connsiteY29" fmla="*/ 528908 h 1128733"/>
                    <a:gd name="connsiteX30" fmla="*/ 580709 w 796472"/>
                    <a:gd name="connsiteY30" fmla="*/ 486413 h 1128733"/>
                    <a:gd name="connsiteX31" fmla="*/ 495234 w 796472"/>
                    <a:gd name="connsiteY31" fmla="*/ 375020 h 1128733"/>
                    <a:gd name="connsiteX32" fmla="*/ 462523 w 796472"/>
                    <a:gd name="connsiteY32" fmla="*/ 363764 h 1128733"/>
                    <a:gd name="connsiteX33" fmla="*/ 462523 w 796472"/>
                    <a:gd name="connsiteY33" fmla="*/ 88500 h 1128733"/>
                    <a:gd name="connsiteX34" fmla="*/ 384179 w 796472"/>
                    <a:gd name="connsiteY34" fmla="*/ 29 h 1128733"/>
                    <a:gd name="connsiteX0" fmla="*/ 384179 w 796472"/>
                    <a:gd name="connsiteY0" fmla="*/ 99 h 1128803"/>
                    <a:gd name="connsiteX1" fmla="*/ 282503 w 796472"/>
                    <a:gd name="connsiteY1" fmla="*/ 88570 h 1128803"/>
                    <a:gd name="connsiteX2" fmla="*/ 282503 w 796472"/>
                    <a:gd name="connsiteY2" fmla="*/ 385419 h 1128803"/>
                    <a:gd name="connsiteX3" fmla="*/ 269565 w 796472"/>
                    <a:gd name="connsiteY3" fmla="*/ 391455 h 1128803"/>
                    <a:gd name="connsiteX4" fmla="*/ 191922 w 796472"/>
                    <a:gd name="connsiteY4" fmla="*/ 552382 h 1128803"/>
                    <a:gd name="connsiteX5" fmla="*/ 195136 w 796472"/>
                    <a:gd name="connsiteY5" fmla="*/ 572133 h 1128803"/>
                    <a:gd name="connsiteX6" fmla="*/ 19153 w 796472"/>
                    <a:gd name="connsiteY6" fmla="*/ 748116 h 1128803"/>
                    <a:gd name="connsiteX7" fmla="*/ 19154 w 796472"/>
                    <a:gd name="connsiteY7" fmla="*/ 840600 h 1128803"/>
                    <a:gd name="connsiteX8" fmla="*/ 111638 w 796472"/>
                    <a:gd name="connsiteY8" fmla="*/ 840601 h 1128803"/>
                    <a:gd name="connsiteX9" fmla="*/ 232820 w 796472"/>
                    <a:gd name="connsiteY9" fmla="*/ 719418 h 1128803"/>
                    <a:gd name="connsiteX10" fmla="*/ 234013 w 796472"/>
                    <a:gd name="connsiteY10" fmla="*/ 723869 h 1128803"/>
                    <a:gd name="connsiteX11" fmla="*/ 234013 w 796472"/>
                    <a:gd name="connsiteY11" fmla="*/ 1026295 h 1128803"/>
                    <a:gd name="connsiteX12" fmla="*/ 290044 w 796472"/>
                    <a:gd name="connsiteY12" fmla="*/ 1082326 h 1128803"/>
                    <a:gd name="connsiteX13" fmla="*/ 346074 w 796472"/>
                    <a:gd name="connsiteY13" fmla="*/ 1026295 h 1128803"/>
                    <a:gd name="connsiteX14" fmla="*/ 346074 w 796472"/>
                    <a:gd name="connsiteY14" fmla="*/ 739278 h 1128803"/>
                    <a:gd name="connsiteX15" fmla="*/ 360428 w 796472"/>
                    <a:gd name="connsiteY15" fmla="*/ 735431 h 1128803"/>
                    <a:gd name="connsiteX16" fmla="*/ 454700 w 796472"/>
                    <a:gd name="connsiteY16" fmla="*/ 1087261 h 1128803"/>
                    <a:gd name="connsiteX17" fmla="*/ 523323 w 796472"/>
                    <a:gd name="connsiteY17" fmla="*/ 1126880 h 1128803"/>
                    <a:gd name="connsiteX18" fmla="*/ 562942 w 796472"/>
                    <a:gd name="connsiteY18" fmla="*/ 1058258 h 1128803"/>
                    <a:gd name="connsiteX19" fmla="*/ 468670 w 796472"/>
                    <a:gd name="connsiteY19" fmla="*/ 706428 h 1128803"/>
                    <a:gd name="connsiteX20" fmla="*/ 477276 w 796472"/>
                    <a:gd name="connsiteY20" fmla="*/ 704122 h 1128803"/>
                    <a:gd name="connsiteX21" fmla="*/ 616166 w 796472"/>
                    <a:gd name="connsiteY21" fmla="*/ 944685 h 1128803"/>
                    <a:gd name="connsiteX22" fmla="*/ 692704 w 796472"/>
                    <a:gd name="connsiteY22" fmla="*/ 965194 h 1128803"/>
                    <a:gd name="connsiteX23" fmla="*/ 713213 w 796472"/>
                    <a:gd name="connsiteY23" fmla="*/ 888655 h 1128803"/>
                    <a:gd name="connsiteX24" fmla="*/ 589336 w 796472"/>
                    <a:gd name="connsiteY24" fmla="*/ 674096 h 1128803"/>
                    <a:gd name="connsiteX25" fmla="*/ 601261 w 796472"/>
                    <a:gd name="connsiteY25" fmla="*/ 670901 h 1128803"/>
                    <a:gd name="connsiteX26" fmla="*/ 716346 w 796472"/>
                    <a:gd name="connsiteY26" fmla="*/ 785986 h 1128803"/>
                    <a:gd name="connsiteX27" fmla="*/ 782725 w 796472"/>
                    <a:gd name="connsiteY27" fmla="*/ 785986 h 1128803"/>
                    <a:gd name="connsiteX28" fmla="*/ 782725 w 796472"/>
                    <a:gd name="connsiteY28" fmla="*/ 719607 h 1128803"/>
                    <a:gd name="connsiteX29" fmla="*/ 592096 w 796472"/>
                    <a:gd name="connsiteY29" fmla="*/ 528978 h 1128803"/>
                    <a:gd name="connsiteX30" fmla="*/ 580709 w 796472"/>
                    <a:gd name="connsiteY30" fmla="*/ 486483 h 1128803"/>
                    <a:gd name="connsiteX31" fmla="*/ 495234 w 796472"/>
                    <a:gd name="connsiteY31" fmla="*/ 375090 h 1128803"/>
                    <a:gd name="connsiteX32" fmla="*/ 462523 w 796472"/>
                    <a:gd name="connsiteY32" fmla="*/ 363834 h 1128803"/>
                    <a:gd name="connsiteX33" fmla="*/ 462523 w 796472"/>
                    <a:gd name="connsiteY33" fmla="*/ 88570 h 1128803"/>
                    <a:gd name="connsiteX34" fmla="*/ 384179 w 796472"/>
                    <a:gd name="connsiteY34" fmla="*/ 99 h 1128803"/>
                    <a:gd name="connsiteX0" fmla="*/ 384179 w 796472"/>
                    <a:gd name="connsiteY0" fmla="*/ 73 h 1128777"/>
                    <a:gd name="connsiteX1" fmla="*/ 282503 w 796472"/>
                    <a:gd name="connsiteY1" fmla="*/ 88544 h 1128777"/>
                    <a:gd name="connsiteX2" fmla="*/ 282503 w 796472"/>
                    <a:gd name="connsiteY2" fmla="*/ 385393 h 1128777"/>
                    <a:gd name="connsiteX3" fmla="*/ 269565 w 796472"/>
                    <a:gd name="connsiteY3" fmla="*/ 391429 h 1128777"/>
                    <a:gd name="connsiteX4" fmla="*/ 191922 w 796472"/>
                    <a:gd name="connsiteY4" fmla="*/ 552356 h 1128777"/>
                    <a:gd name="connsiteX5" fmla="*/ 195136 w 796472"/>
                    <a:gd name="connsiteY5" fmla="*/ 572107 h 1128777"/>
                    <a:gd name="connsiteX6" fmla="*/ 19153 w 796472"/>
                    <a:gd name="connsiteY6" fmla="*/ 748090 h 1128777"/>
                    <a:gd name="connsiteX7" fmla="*/ 19154 w 796472"/>
                    <a:gd name="connsiteY7" fmla="*/ 840574 h 1128777"/>
                    <a:gd name="connsiteX8" fmla="*/ 111638 w 796472"/>
                    <a:gd name="connsiteY8" fmla="*/ 840575 h 1128777"/>
                    <a:gd name="connsiteX9" fmla="*/ 232820 w 796472"/>
                    <a:gd name="connsiteY9" fmla="*/ 719392 h 1128777"/>
                    <a:gd name="connsiteX10" fmla="*/ 234013 w 796472"/>
                    <a:gd name="connsiteY10" fmla="*/ 723843 h 1128777"/>
                    <a:gd name="connsiteX11" fmla="*/ 234013 w 796472"/>
                    <a:gd name="connsiteY11" fmla="*/ 1026269 h 1128777"/>
                    <a:gd name="connsiteX12" fmla="*/ 290044 w 796472"/>
                    <a:gd name="connsiteY12" fmla="*/ 1082300 h 1128777"/>
                    <a:gd name="connsiteX13" fmla="*/ 346074 w 796472"/>
                    <a:gd name="connsiteY13" fmla="*/ 1026269 h 1128777"/>
                    <a:gd name="connsiteX14" fmla="*/ 346074 w 796472"/>
                    <a:gd name="connsiteY14" fmla="*/ 739252 h 1128777"/>
                    <a:gd name="connsiteX15" fmla="*/ 360428 w 796472"/>
                    <a:gd name="connsiteY15" fmla="*/ 735405 h 1128777"/>
                    <a:gd name="connsiteX16" fmla="*/ 454700 w 796472"/>
                    <a:gd name="connsiteY16" fmla="*/ 1087235 h 1128777"/>
                    <a:gd name="connsiteX17" fmla="*/ 523323 w 796472"/>
                    <a:gd name="connsiteY17" fmla="*/ 1126854 h 1128777"/>
                    <a:gd name="connsiteX18" fmla="*/ 562942 w 796472"/>
                    <a:gd name="connsiteY18" fmla="*/ 1058232 h 1128777"/>
                    <a:gd name="connsiteX19" fmla="*/ 468670 w 796472"/>
                    <a:gd name="connsiteY19" fmla="*/ 706402 h 1128777"/>
                    <a:gd name="connsiteX20" fmla="*/ 477276 w 796472"/>
                    <a:gd name="connsiteY20" fmla="*/ 704096 h 1128777"/>
                    <a:gd name="connsiteX21" fmla="*/ 616166 w 796472"/>
                    <a:gd name="connsiteY21" fmla="*/ 944659 h 1128777"/>
                    <a:gd name="connsiteX22" fmla="*/ 692704 w 796472"/>
                    <a:gd name="connsiteY22" fmla="*/ 965168 h 1128777"/>
                    <a:gd name="connsiteX23" fmla="*/ 713213 w 796472"/>
                    <a:gd name="connsiteY23" fmla="*/ 888629 h 1128777"/>
                    <a:gd name="connsiteX24" fmla="*/ 589336 w 796472"/>
                    <a:gd name="connsiteY24" fmla="*/ 674070 h 1128777"/>
                    <a:gd name="connsiteX25" fmla="*/ 601261 w 796472"/>
                    <a:gd name="connsiteY25" fmla="*/ 670875 h 1128777"/>
                    <a:gd name="connsiteX26" fmla="*/ 716346 w 796472"/>
                    <a:gd name="connsiteY26" fmla="*/ 785960 h 1128777"/>
                    <a:gd name="connsiteX27" fmla="*/ 782725 w 796472"/>
                    <a:gd name="connsiteY27" fmla="*/ 785960 h 1128777"/>
                    <a:gd name="connsiteX28" fmla="*/ 782725 w 796472"/>
                    <a:gd name="connsiteY28" fmla="*/ 719581 h 1128777"/>
                    <a:gd name="connsiteX29" fmla="*/ 592096 w 796472"/>
                    <a:gd name="connsiteY29" fmla="*/ 528952 h 1128777"/>
                    <a:gd name="connsiteX30" fmla="*/ 580709 w 796472"/>
                    <a:gd name="connsiteY30" fmla="*/ 486457 h 1128777"/>
                    <a:gd name="connsiteX31" fmla="*/ 495234 w 796472"/>
                    <a:gd name="connsiteY31" fmla="*/ 375064 h 1128777"/>
                    <a:gd name="connsiteX32" fmla="*/ 462523 w 796472"/>
                    <a:gd name="connsiteY32" fmla="*/ 363808 h 1128777"/>
                    <a:gd name="connsiteX33" fmla="*/ 462523 w 796472"/>
                    <a:gd name="connsiteY33" fmla="*/ 88544 h 1128777"/>
                    <a:gd name="connsiteX34" fmla="*/ 384179 w 796472"/>
                    <a:gd name="connsiteY34" fmla="*/ 73 h 1128777"/>
                    <a:gd name="connsiteX0" fmla="*/ 384179 w 796472"/>
                    <a:gd name="connsiteY0" fmla="*/ 73 h 1128777"/>
                    <a:gd name="connsiteX1" fmla="*/ 282503 w 796472"/>
                    <a:gd name="connsiteY1" fmla="*/ 88544 h 1128777"/>
                    <a:gd name="connsiteX2" fmla="*/ 282503 w 796472"/>
                    <a:gd name="connsiteY2" fmla="*/ 385393 h 1128777"/>
                    <a:gd name="connsiteX3" fmla="*/ 269565 w 796472"/>
                    <a:gd name="connsiteY3" fmla="*/ 391429 h 1128777"/>
                    <a:gd name="connsiteX4" fmla="*/ 191922 w 796472"/>
                    <a:gd name="connsiteY4" fmla="*/ 552356 h 1128777"/>
                    <a:gd name="connsiteX5" fmla="*/ 195136 w 796472"/>
                    <a:gd name="connsiteY5" fmla="*/ 572107 h 1128777"/>
                    <a:gd name="connsiteX6" fmla="*/ 19153 w 796472"/>
                    <a:gd name="connsiteY6" fmla="*/ 748090 h 1128777"/>
                    <a:gd name="connsiteX7" fmla="*/ 19154 w 796472"/>
                    <a:gd name="connsiteY7" fmla="*/ 840574 h 1128777"/>
                    <a:gd name="connsiteX8" fmla="*/ 111638 w 796472"/>
                    <a:gd name="connsiteY8" fmla="*/ 840575 h 1128777"/>
                    <a:gd name="connsiteX9" fmla="*/ 232820 w 796472"/>
                    <a:gd name="connsiteY9" fmla="*/ 719392 h 1128777"/>
                    <a:gd name="connsiteX10" fmla="*/ 234013 w 796472"/>
                    <a:gd name="connsiteY10" fmla="*/ 723843 h 1128777"/>
                    <a:gd name="connsiteX11" fmla="*/ 234013 w 796472"/>
                    <a:gd name="connsiteY11" fmla="*/ 1026269 h 1128777"/>
                    <a:gd name="connsiteX12" fmla="*/ 290044 w 796472"/>
                    <a:gd name="connsiteY12" fmla="*/ 1082300 h 1128777"/>
                    <a:gd name="connsiteX13" fmla="*/ 346074 w 796472"/>
                    <a:gd name="connsiteY13" fmla="*/ 1026269 h 1128777"/>
                    <a:gd name="connsiteX14" fmla="*/ 346074 w 796472"/>
                    <a:gd name="connsiteY14" fmla="*/ 739252 h 1128777"/>
                    <a:gd name="connsiteX15" fmla="*/ 360428 w 796472"/>
                    <a:gd name="connsiteY15" fmla="*/ 735405 h 1128777"/>
                    <a:gd name="connsiteX16" fmla="*/ 454700 w 796472"/>
                    <a:gd name="connsiteY16" fmla="*/ 1087235 h 1128777"/>
                    <a:gd name="connsiteX17" fmla="*/ 523323 w 796472"/>
                    <a:gd name="connsiteY17" fmla="*/ 1126854 h 1128777"/>
                    <a:gd name="connsiteX18" fmla="*/ 562942 w 796472"/>
                    <a:gd name="connsiteY18" fmla="*/ 1058232 h 1128777"/>
                    <a:gd name="connsiteX19" fmla="*/ 468670 w 796472"/>
                    <a:gd name="connsiteY19" fmla="*/ 706402 h 1128777"/>
                    <a:gd name="connsiteX20" fmla="*/ 477276 w 796472"/>
                    <a:gd name="connsiteY20" fmla="*/ 704096 h 1128777"/>
                    <a:gd name="connsiteX21" fmla="*/ 616166 w 796472"/>
                    <a:gd name="connsiteY21" fmla="*/ 944659 h 1128777"/>
                    <a:gd name="connsiteX22" fmla="*/ 692704 w 796472"/>
                    <a:gd name="connsiteY22" fmla="*/ 965168 h 1128777"/>
                    <a:gd name="connsiteX23" fmla="*/ 713213 w 796472"/>
                    <a:gd name="connsiteY23" fmla="*/ 888629 h 1128777"/>
                    <a:gd name="connsiteX24" fmla="*/ 589336 w 796472"/>
                    <a:gd name="connsiteY24" fmla="*/ 674070 h 1128777"/>
                    <a:gd name="connsiteX25" fmla="*/ 601261 w 796472"/>
                    <a:gd name="connsiteY25" fmla="*/ 670875 h 1128777"/>
                    <a:gd name="connsiteX26" fmla="*/ 716346 w 796472"/>
                    <a:gd name="connsiteY26" fmla="*/ 785960 h 1128777"/>
                    <a:gd name="connsiteX27" fmla="*/ 782725 w 796472"/>
                    <a:gd name="connsiteY27" fmla="*/ 785960 h 1128777"/>
                    <a:gd name="connsiteX28" fmla="*/ 782725 w 796472"/>
                    <a:gd name="connsiteY28" fmla="*/ 719581 h 1128777"/>
                    <a:gd name="connsiteX29" fmla="*/ 592096 w 796472"/>
                    <a:gd name="connsiteY29" fmla="*/ 528952 h 1128777"/>
                    <a:gd name="connsiteX30" fmla="*/ 580709 w 796472"/>
                    <a:gd name="connsiteY30" fmla="*/ 486457 h 1128777"/>
                    <a:gd name="connsiteX31" fmla="*/ 495234 w 796472"/>
                    <a:gd name="connsiteY31" fmla="*/ 375064 h 1128777"/>
                    <a:gd name="connsiteX32" fmla="*/ 462523 w 796472"/>
                    <a:gd name="connsiteY32" fmla="*/ 363808 h 1128777"/>
                    <a:gd name="connsiteX33" fmla="*/ 462523 w 796472"/>
                    <a:gd name="connsiteY33" fmla="*/ 88544 h 1128777"/>
                    <a:gd name="connsiteX34" fmla="*/ 384179 w 796472"/>
                    <a:gd name="connsiteY34" fmla="*/ 73 h 1128777"/>
                    <a:gd name="connsiteX0" fmla="*/ 384179 w 796472"/>
                    <a:gd name="connsiteY0" fmla="*/ 73 h 1128777"/>
                    <a:gd name="connsiteX1" fmla="*/ 282503 w 796472"/>
                    <a:gd name="connsiteY1" fmla="*/ 88544 h 1128777"/>
                    <a:gd name="connsiteX2" fmla="*/ 282503 w 796472"/>
                    <a:gd name="connsiteY2" fmla="*/ 385393 h 1128777"/>
                    <a:gd name="connsiteX3" fmla="*/ 269565 w 796472"/>
                    <a:gd name="connsiteY3" fmla="*/ 391429 h 1128777"/>
                    <a:gd name="connsiteX4" fmla="*/ 191922 w 796472"/>
                    <a:gd name="connsiteY4" fmla="*/ 552356 h 1128777"/>
                    <a:gd name="connsiteX5" fmla="*/ 195136 w 796472"/>
                    <a:gd name="connsiteY5" fmla="*/ 572107 h 1128777"/>
                    <a:gd name="connsiteX6" fmla="*/ 19153 w 796472"/>
                    <a:gd name="connsiteY6" fmla="*/ 748090 h 1128777"/>
                    <a:gd name="connsiteX7" fmla="*/ 19154 w 796472"/>
                    <a:gd name="connsiteY7" fmla="*/ 840574 h 1128777"/>
                    <a:gd name="connsiteX8" fmla="*/ 111638 w 796472"/>
                    <a:gd name="connsiteY8" fmla="*/ 840575 h 1128777"/>
                    <a:gd name="connsiteX9" fmla="*/ 232820 w 796472"/>
                    <a:gd name="connsiteY9" fmla="*/ 719392 h 1128777"/>
                    <a:gd name="connsiteX10" fmla="*/ 234013 w 796472"/>
                    <a:gd name="connsiteY10" fmla="*/ 723843 h 1128777"/>
                    <a:gd name="connsiteX11" fmla="*/ 234013 w 796472"/>
                    <a:gd name="connsiteY11" fmla="*/ 1026269 h 1128777"/>
                    <a:gd name="connsiteX12" fmla="*/ 290044 w 796472"/>
                    <a:gd name="connsiteY12" fmla="*/ 1082300 h 1128777"/>
                    <a:gd name="connsiteX13" fmla="*/ 346074 w 796472"/>
                    <a:gd name="connsiteY13" fmla="*/ 1026269 h 1128777"/>
                    <a:gd name="connsiteX14" fmla="*/ 346074 w 796472"/>
                    <a:gd name="connsiteY14" fmla="*/ 739252 h 1128777"/>
                    <a:gd name="connsiteX15" fmla="*/ 360428 w 796472"/>
                    <a:gd name="connsiteY15" fmla="*/ 735405 h 1128777"/>
                    <a:gd name="connsiteX16" fmla="*/ 454700 w 796472"/>
                    <a:gd name="connsiteY16" fmla="*/ 1087235 h 1128777"/>
                    <a:gd name="connsiteX17" fmla="*/ 523323 w 796472"/>
                    <a:gd name="connsiteY17" fmla="*/ 1126854 h 1128777"/>
                    <a:gd name="connsiteX18" fmla="*/ 562942 w 796472"/>
                    <a:gd name="connsiteY18" fmla="*/ 1058232 h 1128777"/>
                    <a:gd name="connsiteX19" fmla="*/ 468670 w 796472"/>
                    <a:gd name="connsiteY19" fmla="*/ 706402 h 1128777"/>
                    <a:gd name="connsiteX20" fmla="*/ 477276 w 796472"/>
                    <a:gd name="connsiteY20" fmla="*/ 704096 h 1128777"/>
                    <a:gd name="connsiteX21" fmla="*/ 616166 w 796472"/>
                    <a:gd name="connsiteY21" fmla="*/ 944659 h 1128777"/>
                    <a:gd name="connsiteX22" fmla="*/ 692704 w 796472"/>
                    <a:gd name="connsiteY22" fmla="*/ 965168 h 1128777"/>
                    <a:gd name="connsiteX23" fmla="*/ 713213 w 796472"/>
                    <a:gd name="connsiteY23" fmla="*/ 888629 h 1128777"/>
                    <a:gd name="connsiteX24" fmla="*/ 589336 w 796472"/>
                    <a:gd name="connsiteY24" fmla="*/ 674070 h 1128777"/>
                    <a:gd name="connsiteX25" fmla="*/ 601261 w 796472"/>
                    <a:gd name="connsiteY25" fmla="*/ 670875 h 1128777"/>
                    <a:gd name="connsiteX26" fmla="*/ 716346 w 796472"/>
                    <a:gd name="connsiteY26" fmla="*/ 785960 h 1128777"/>
                    <a:gd name="connsiteX27" fmla="*/ 782725 w 796472"/>
                    <a:gd name="connsiteY27" fmla="*/ 785960 h 1128777"/>
                    <a:gd name="connsiteX28" fmla="*/ 782725 w 796472"/>
                    <a:gd name="connsiteY28" fmla="*/ 719581 h 1128777"/>
                    <a:gd name="connsiteX29" fmla="*/ 592096 w 796472"/>
                    <a:gd name="connsiteY29" fmla="*/ 528952 h 1128777"/>
                    <a:gd name="connsiteX30" fmla="*/ 580709 w 796472"/>
                    <a:gd name="connsiteY30" fmla="*/ 486457 h 1128777"/>
                    <a:gd name="connsiteX31" fmla="*/ 495234 w 796472"/>
                    <a:gd name="connsiteY31" fmla="*/ 375064 h 1128777"/>
                    <a:gd name="connsiteX32" fmla="*/ 462523 w 796472"/>
                    <a:gd name="connsiteY32" fmla="*/ 363808 h 1128777"/>
                    <a:gd name="connsiteX33" fmla="*/ 462523 w 796472"/>
                    <a:gd name="connsiteY33" fmla="*/ 88544 h 1128777"/>
                    <a:gd name="connsiteX34" fmla="*/ 384179 w 796472"/>
                    <a:gd name="connsiteY34" fmla="*/ 73 h 1128777"/>
                    <a:gd name="connsiteX0" fmla="*/ 384179 w 796472"/>
                    <a:gd name="connsiteY0" fmla="*/ 69 h 1128773"/>
                    <a:gd name="connsiteX1" fmla="*/ 282503 w 796472"/>
                    <a:gd name="connsiteY1" fmla="*/ 88540 h 1128773"/>
                    <a:gd name="connsiteX2" fmla="*/ 282503 w 796472"/>
                    <a:gd name="connsiteY2" fmla="*/ 385389 h 1128773"/>
                    <a:gd name="connsiteX3" fmla="*/ 269565 w 796472"/>
                    <a:gd name="connsiteY3" fmla="*/ 391425 h 1128773"/>
                    <a:gd name="connsiteX4" fmla="*/ 191922 w 796472"/>
                    <a:gd name="connsiteY4" fmla="*/ 552352 h 1128773"/>
                    <a:gd name="connsiteX5" fmla="*/ 195136 w 796472"/>
                    <a:gd name="connsiteY5" fmla="*/ 572103 h 1128773"/>
                    <a:gd name="connsiteX6" fmla="*/ 19153 w 796472"/>
                    <a:gd name="connsiteY6" fmla="*/ 748086 h 1128773"/>
                    <a:gd name="connsiteX7" fmla="*/ 19154 w 796472"/>
                    <a:gd name="connsiteY7" fmla="*/ 840570 h 1128773"/>
                    <a:gd name="connsiteX8" fmla="*/ 111638 w 796472"/>
                    <a:gd name="connsiteY8" fmla="*/ 840571 h 1128773"/>
                    <a:gd name="connsiteX9" fmla="*/ 232820 w 796472"/>
                    <a:gd name="connsiteY9" fmla="*/ 719388 h 1128773"/>
                    <a:gd name="connsiteX10" fmla="*/ 234013 w 796472"/>
                    <a:gd name="connsiteY10" fmla="*/ 723839 h 1128773"/>
                    <a:gd name="connsiteX11" fmla="*/ 234013 w 796472"/>
                    <a:gd name="connsiteY11" fmla="*/ 1026265 h 1128773"/>
                    <a:gd name="connsiteX12" fmla="*/ 290044 w 796472"/>
                    <a:gd name="connsiteY12" fmla="*/ 1082296 h 1128773"/>
                    <a:gd name="connsiteX13" fmla="*/ 346074 w 796472"/>
                    <a:gd name="connsiteY13" fmla="*/ 1026265 h 1128773"/>
                    <a:gd name="connsiteX14" fmla="*/ 346074 w 796472"/>
                    <a:gd name="connsiteY14" fmla="*/ 739248 h 1128773"/>
                    <a:gd name="connsiteX15" fmla="*/ 360428 w 796472"/>
                    <a:gd name="connsiteY15" fmla="*/ 735401 h 1128773"/>
                    <a:gd name="connsiteX16" fmla="*/ 454700 w 796472"/>
                    <a:gd name="connsiteY16" fmla="*/ 1087231 h 1128773"/>
                    <a:gd name="connsiteX17" fmla="*/ 523323 w 796472"/>
                    <a:gd name="connsiteY17" fmla="*/ 1126850 h 1128773"/>
                    <a:gd name="connsiteX18" fmla="*/ 562942 w 796472"/>
                    <a:gd name="connsiteY18" fmla="*/ 1058228 h 1128773"/>
                    <a:gd name="connsiteX19" fmla="*/ 468670 w 796472"/>
                    <a:gd name="connsiteY19" fmla="*/ 706398 h 1128773"/>
                    <a:gd name="connsiteX20" fmla="*/ 477276 w 796472"/>
                    <a:gd name="connsiteY20" fmla="*/ 704092 h 1128773"/>
                    <a:gd name="connsiteX21" fmla="*/ 616166 w 796472"/>
                    <a:gd name="connsiteY21" fmla="*/ 944655 h 1128773"/>
                    <a:gd name="connsiteX22" fmla="*/ 692704 w 796472"/>
                    <a:gd name="connsiteY22" fmla="*/ 965164 h 1128773"/>
                    <a:gd name="connsiteX23" fmla="*/ 713213 w 796472"/>
                    <a:gd name="connsiteY23" fmla="*/ 888625 h 1128773"/>
                    <a:gd name="connsiteX24" fmla="*/ 589336 w 796472"/>
                    <a:gd name="connsiteY24" fmla="*/ 674066 h 1128773"/>
                    <a:gd name="connsiteX25" fmla="*/ 601261 w 796472"/>
                    <a:gd name="connsiteY25" fmla="*/ 670871 h 1128773"/>
                    <a:gd name="connsiteX26" fmla="*/ 716346 w 796472"/>
                    <a:gd name="connsiteY26" fmla="*/ 785956 h 1128773"/>
                    <a:gd name="connsiteX27" fmla="*/ 782725 w 796472"/>
                    <a:gd name="connsiteY27" fmla="*/ 785956 h 1128773"/>
                    <a:gd name="connsiteX28" fmla="*/ 782725 w 796472"/>
                    <a:gd name="connsiteY28" fmla="*/ 719577 h 1128773"/>
                    <a:gd name="connsiteX29" fmla="*/ 592096 w 796472"/>
                    <a:gd name="connsiteY29" fmla="*/ 528948 h 1128773"/>
                    <a:gd name="connsiteX30" fmla="*/ 580709 w 796472"/>
                    <a:gd name="connsiteY30" fmla="*/ 486453 h 1128773"/>
                    <a:gd name="connsiteX31" fmla="*/ 495234 w 796472"/>
                    <a:gd name="connsiteY31" fmla="*/ 375060 h 1128773"/>
                    <a:gd name="connsiteX32" fmla="*/ 462523 w 796472"/>
                    <a:gd name="connsiteY32" fmla="*/ 363804 h 1128773"/>
                    <a:gd name="connsiteX33" fmla="*/ 462523 w 796472"/>
                    <a:gd name="connsiteY33" fmla="*/ 88540 h 1128773"/>
                    <a:gd name="connsiteX34" fmla="*/ 384179 w 796472"/>
                    <a:gd name="connsiteY34" fmla="*/ 69 h 1128773"/>
                    <a:gd name="connsiteX0" fmla="*/ 384179 w 796472"/>
                    <a:gd name="connsiteY0" fmla="*/ 314 h 1129018"/>
                    <a:gd name="connsiteX1" fmla="*/ 282503 w 796472"/>
                    <a:gd name="connsiteY1" fmla="*/ 88785 h 1129018"/>
                    <a:gd name="connsiteX2" fmla="*/ 282503 w 796472"/>
                    <a:gd name="connsiteY2" fmla="*/ 385634 h 1129018"/>
                    <a:gd name="connsiteX3" fmla="*/ 269565 w 796472"/>
                    <a:gd name="connsiteY3" fmla="*/ 391670 h 1129018"/>
                    <a:gd name="connsiteX4" fmla="*/ 191922 w 796472"/>
                    <a:gd name="connsiteY4" fmla="*/ 552597 h 1129018"/>
                    <a:gd name="connsiteX5" fmla="*/ 195136 w 796472"/>
                    <a:gd name="connsiteY5" fmla="*/ 572348 h 1129018"/>
                    <a:gd name="connsiteX6" fmla="*/ 19153 w 796472"/>
                    <a:gd name="connsiteY6" fmla="*/ 748331 h 1129018"/>
                    <a:gd name="connsiteX7" fmla="*/ 19154 w 796472"/>
                    <a:gd name="connsiteY7" fmla="*/ 840815 h 1129018"/>
                    <a:gd name="connsiteX8" fmla="*/ 111638 w 796472"/>
                    <a:gd name="connsiteY8" fmla="*/ 840816 h 1129018"/>
                    <a:gd name="connsiteX9" fmla="*/ 232820 w 796472"/>
                    <a:gd name="connsiteY9" fmla="*/ 719633 h 1129018"/>
                    <a:gd name="connsiteX10" fmla="*/ 234013 w 796472"/>
                    <a:gd name="connsiteY10" fmla="*/ 724084 h 1129018"/>
                    <a:gd name="connsiteX11" fmla="*/ 234013 w 796472"/>
                    <a:gd name="connsiteY11" fmla="*/ 1026510 h 1129018"/>
                    <a:gd name="connsiteX12" fmla="*/ 290044 w 796472"/>
                    <a:gd name="connsiteY12" fmla="*/ 1082541 h 1129018"/>
                    <a:gd name="connsiteX13" fmla="*/ 346074 w 796472"/>
                    <a:gd name="connsiteY13" fmla="*/ 1026510 h 1129018"/>
                    <a:gd name="connsiteX14" fmla="*/ 346074 w 796472"/>
                    <a:gd name="connsiteY14" fmla="*/ 739493 h 1129018"/>
                    <a:gd name="connsiteX15" fmla="*/ 360428 w 796472"/>
                    <a:gd name="connsiteY15" fmla="*/ 735646 h 1129018"/>
                    <a:gd name="connsiteX16" fmla="*/ 454700 w 796472"/>
                    <a:gd name="connsiteY16" fmla="*/ 1087476 h 1129018"/>
                    <a:gd name="connsiteX17" fmla="*/ 523323 w 796472"/>
                    <a:gd name="connsiteY17" fmla="*/ 1127095 h 1129018"/>
                    <a:gd name="connsiteX18" fmla="*/ 562942 w 796472"/>
                    <a:gd name="connsiteY18" fmla="*/ 1058473 h 1129018"/>
                    <a:gd name="connsiteX19" fmla="*/ 468670 w 796472"/>
                    <a:gd name="connsiteY19" fmla="*/ 706643 h 1129018"/>
                    <a:gd name="connsiteX20" fmla="*/ 477276 w 796472"/>
                    <a:gd name="connsiteY20" fmla="*/ 704337 h 1129018"/>
                    <a:gd name="connsiteX21" fmla="*/ 616166 w 796472"/>
                    <a:gd name="connsiteY21" fmla="*/ 944900 h 1129018"/>
                    <a:gd name="connsiteX22" fmla="*/ 692704 w 796472"/>
                    <a:gd name="connsiteY22" fmla="*/ 965409 h 1129018"/>
                    <a:gd name="connsiteX23" fmla="*/ 713213 w 796472"/>
                    <a:gd name="connsiteY23" fmla="*/ 888870 h 1129018"/>
                    <a:gd name="connsiteX24" fmla="*/ 589336 w 796472"/>
                    <a:gd name="connsiteY24" fmla="*/ 674311 h 1129018"/>
                    <a:gd name="connsiteX25" fmla="*/ 601261 w 796472"/>
                    <a:gd name="connsiteY25" fmla="*/ 671116 h 1129018"/>
                    <a:gd name="connsiteX26" fmla="*/ 716346 w 796472"/>
                    <a:gd name="connsiteY26" fmla="*/ 786201 h 1129018"/>
                    <a:gd name="connsiteX27" fmla="*/ 782725 w 796472"/>
                    <a:gd name="connsiteY27" fmla="*/ 786201 h 1129018"/>
                    <a:gd name="connsiteX28" fmla="*/ 782725 w 796472"/>
                    <a:gd name="connsiteY28" fmla="*/ 719822 h 1129018"/>
                    <a:gd name="connsiteX29" fmla="*/ 592096 w 796472"/>
                    <a:gd name="connsiteY29" fmla="*/ 529193 h 1129018"/>
                    <a:gd name="connsiteX30" fmla="*/ 580709 w 796472"/>
                    <a:gd name="connsiteY30" fmla="*/ 486698 h 1129018"/>
                    <a:gd name="connsiteX31" fmla="*/ 495234 w 796472"/>
                    <a:gd name="connsiteY31" fmla="*/ 375305 h 1129018"/>
                    <a:gd name="connsiteX32" fmla="*/ 462523 w 796472"/>
                    <a:gd name="connsiteY32" fmla="*/ 364049 h 1129018"/>
                    <a:gd name="connsiteX33" fmla="*/ 462523 w 796472"/>
                    <a:gd name="connsiteY33" fmla="*/ 88785 h 1129018"/>
                    <a:gd name="connsiteX34" fmla="*/ 384179 w 796472"/>
                    <a:gd name="connsiteY34" fmla="*/ 314 h 1129018"/>
                    <a:gd name="connsiteX0" fmla="*/ 462523 w 796472"/>
                    <a:gd name="connsiteY0" fmla="*/ 35770 h 1076003"/>
                    <a:gd name="connsiteX1" fmla="*/ 282503 w 796472"/>
                    <a:gd name="connsiteY1" fmla="*/ 35770 h 1076003"/>
                    <a:gd name="connsiteX2" fmla="*/ 282503 w 796472"/>
                    <a:gd name="connsiteY2" fmla="*/ 332619 h 1076003"/>
                    <a:gd name="connsiteX3" fmla="*/ 269565 w 796472"/>
                    <a:gd name="connsiteY3" fmla="*/ 338655 h 1076003"/>
                    <a:gd name="connsiteX4" fmla="*/ 191922 w 796472"/>
                    <a:gd name="connsiteY4" fmla="*/ 499582 h 1076003"/>
                    <a:gd name="connsiteX5" fmla="*/ 195136 w 796472"/>
                    <a:gd name="connsiteY5" fmla="*/ 519333 h 1076003"/>
                    <a:gd name="connsiteX6" fmla="*/ 19153 w 796472"/>
                    <a:gd name="connsiteY6" fmla="*/ 695316 h 1076003"/>
                    <a:gd name="connsiteX7" fmla="*/ 19154 w 796472"/>
                    <a:gd name="connsiteY7" fmla="*/ 787800 h 1076003"/>
                    <a:gd name="connsiteX8" fmla="*/ 111638 w 796472"/>
                    <a:gd name="connsiteY8" fmla="*/ 787801 h 1076003"/>
                    <a:gd name="connsiteX9" fmla="*/ 232820 w 796472"/>
                    <a:gd name="connsiteY9" fmla="*/ 666618 h 1076003"/>
                    <a:gd name="connsiteX10" fmla="*/ 234013 w 796472"/>
                    <a:gd name="connsiteY10" fmla="*/ 671069 h 1076003"/>
                    <a:gd name="connsiteX11" fmla="*/ 234013 w 796472"/>
                    <a:gd name="connsiteY11" fmla="*/ 973495 h 1076003"/>
                    <a:gd name="connsiteX12" fmla="*/ 290044 w 796472"/>
                    <a:gd name="connsiteY12" fmla="*/ 1029526 h 1076003"/>
                    <a:gd name="connsiteX13" fmla="*/ 346074 w 796472"/>
                    <a:gd name="connsiteY13" fmla="*/ 973495 h 1076003"/>
                    <a:gd name="connsiteX14" fmla="*/ 346074 w 796472"/>
                    <a:gd name="connsiteY14" fmla="*/ 686478 h 1076003"/>
                    <a:gd name="connsiteX15" fmla="*/ 360428 w 796472"/>
                    <a:gd name="connsiteY15" fmla="*/ 682631 h 1076003"/>
                    <a:gd name="connsiteX16" fmla="*/ 454700 w 796472"/>
                    <a:gd name="connsiteY16" fmla="*/ 1034461 h 1076003"/>
                    <a:gd name="connsiteX17" fmla="*/ 523323 w 796472"/>
                    <a:gd name="connsiteY17" fmla="*/ 1074080 h 1076003"/>
                    <a:gd name="connsiteX18" fmla="*/ 562942 w 796472"/>
                    <a:gd name="connsiteY18" fmla="*/ 1005458 h 1076003"/>
                    <a:gd name="connsiteX19" fmla="*/ 468670 w 796472"/>
                    <a:gd name="connsiteY19" fmla="*/ 653628 h 1076003"/>
                    <a:gd name="connsiteX20" fmla="*/ 477276 w 796472"/>
                    <a:gd name="connsiteY20" fmla="*/ 651322 h 1076003"/>
                    <a:gd name="connsiteX21" fmla="*/ 616166 w 796472"/>
                    <a:gd name="connsiteY21" fmla="*/ 891885 h 1076003"/>
                    <a:gd name="connsiteX22" fmla="*/ 692704 w 796472"/>
                    <a:gd name="connsiteY22" fmla="*/ 912394 h 1076003"/>
                    <a:gd name="connsiteX23" fmla="*/ 713213 w 796472"/>
                    <a:gd name="connsiteY23" fmla="*/ 835855 h 1076003"/>
                    <a:gd name="connsiteX24" fmla="*/ 589336 w 796472"/>
                    <a:gd name="connsiteY24" fmla="*/ 621296 h 1076003"/>
                    <a:gd name="connsiteX25" fmla="*/ 601261 w 796472"/>
                    <a:gd name="connsiteY25" fmla="*/ 618101 h 1076003"/>
                    <a:gd name="connsiteX26" fmla="*/ 716346 w 796472"/>
                    <a:gd name="connsiteY26" fmla="*/ 733186 h 1076003"/>
                    <a:gd name="connsiteX27" fmla="*/ 782725 w 796472"/>
                    <a:gd name="connsiteY27" fmla="*/ 733186 h 1076003"/>
                    <a:gd name="connsiteX28" fmla="*/ 782725 w 796472"/>
                    <a:gd name="connsiteY28" fmla="*/ 666807 h 1076003"/>
                    <a:gd name="connsiteX29" fmla="*/ 592096 w 796472"/>
                    <a:gd name="connsiteY29" fmla="*/ 476178 h 1076003"/>
                    <a:gd name="connsiteX30" fmla="*/ 580709 w 796472"/>
                    <a:gd name="connsiteY30" fmla="*/ 433683 h 1076003"/>
                    <a:gd name="connsiteX31" fmla="*/ 495234 w 796472"/>
                    <a:gd name="connsiteY31" fmla="*/ 322290 h 1076003"/>
                    <a:gd name="connsiteX32" fmla="*/ 462523 w 796472"/>
                    <a:gd name="connsiteY32" fmla="*/ 311034 h 1076003"/>
                    <a:gd name="connsiteX33" fmla="*/ 462523 w 796472"/>
                    <a:gd name="connsiteY33" fmla="*/ 35770 h 1076003"/>
                    <a:gd name="connsiteX0" fmla="*/ 456936 w 796472"/>
                    <a:gd name="connsiteY0" fmla="*/ 114638 h 1046538"/>
                    <a:gd name="connsiteX1" fmla="*/ 282503 w 796472"/>
                    <a:gd name="connsiteY1" fmla="*/ 6305 h 1046538"/>
                    <a:gd name="connsiteX2" fmla="*/ 282503 w 796472"/>
                    <a:gd name="connsiteY2" fmla="*/ 303154 h 1046538"/>
                    <a:gd name="connsiteX3" fmla="*/ 269565 w 796472"/>
                    <a:gd name="connsiteY3" fmla="*/ 309190 h 1046538"/>
                    <a:gd name="connsiteX4" fmla="*/ 191922 w 796472"/>
                    <a:gd name="connsiteY4" fmla="*/ 470117 h 1046538"/>
                    <a:gd name="connsiteX5" fmla="*/ 195136 w 796472"/>
                    <a:gd name="connsiteY5" fmla="*/ 489868 h 1046538"/>
                    <a:gd name="connsiteX6" fmla="*/ 19153 w 796472"/>
                    <a:gd name="connsiteY6" fmla="*/ 665851 h 1046538"/>
                    <a:gd name="connsiteX7" fmla="*/ 19154 w 796472"/>
                    <a:gd name="connsiteY7" fmla="*/ 758335 h 1046538"/>
                    <a:gd name="connsiteX8" fmla="*/ 111638 w 796472"/>
                    <a:gd name="connsiteY8" fmla="*/ 758336 h 1046538"/>
                    <a:gd name="connsiteX9" fmla="*/ 232820 w 796472"/>
                    <a:gd name="connsiteY9" fmla="*/ 637153 h 1046538"/>
                    <a:gd name="connsiteX10" fmla="*/ 234013 w 796472"/>
                    <a:gd name="connsiteY10" fmla="*/ 641604 h 1046538"/>
                    <a:gd name="connsiteX11" fmla="*/ 234013 w 796472"/>
                    <a:gd name="connsiteY11" fmla="*/ 944030 h 1046538"/>
                    <a:gd name="connsiteX12" fmla="*/ 290044 w 796472"/>
                    <a:gd name="connsiteY12" fmla="*/ 1000061 h 1046538"/>
                    <a:gd name="connsiteX13" fmla="*/ 346074 w 796472"/>
                    <a:gd name="connsiteY13" fmla="*/ 944030 h 1046538"/>
                    <a:gd name="connsiteX14" fmla="*/ 346074 w 796472"/>
                    <a:gd name="connsiteY14" fmla="*/ 657013 h 1046538"/>
                    <a:gd name="connsiteX15" fmla="*/ 360428 w 796472"/>
                    <a:gd name="connsiteY15" fmla="*/ 653166 h 1046538"/>
                    <a:gd name="connsiteX16" fmla="*/ 454700 w 796472"/>
                    <a:gd name="connsiteY16" fmla="*/ 1004996 h 1046538"/>
                    <a:gd name="connsiteX17" fmla="*/ 523323 w 796472"/>
                    <a:gd name="connsiteY17" fmla="*/ 1044615 h 1046538"/>
                    <a:gd name="connsiteX18" fmla="*/ 562942 w 796472"/>
                    <a:gd name="connsiteY18" fmla="*/ 975993 h 1046538"/>
                    <a:gd name="connsiteX19" fmla="*/ 468670 w 796472"/>
                    <a:gd name="connsiteY19" fmla="*/ 624163 h 1046538"/>
                    <a:gd name="connsiteX20" fmla="*/ 477276 w 796472"/>
                    <a:gd name="connsiteY20" fmla="*/ 621857 h 1046538"/>
                    <a:gd name="connsiteX21" fmla="*/ 616166 w 796472"/>
                    <a:gd name="connsiteY21" fmla="*/ 862420 h 1046538"/>
                    <a:gd name="connsiteX22" fmla="*/ 692704 w 796472"/>
                    <a:gd name="connsiteY22" fmla="*/ 882929 h 1046538"/>
                    <a:gd name="connsiteX23" fmla="*/ 713213 w 796472"/>
                    <a:gd name="connsiteY23" fmla="*/ 806390 h 1046538"/>
                    <a:gd name="connsiteX24" fmla="*/ 589336 w 796472"/>
                    <a:gd name="connsiteY24" fmla="*/ 591831 h 1046538"/>
                    <a:gd name="connsiteX25" fmla="*/ 601261 w 796472"/>
                    <a:gd name="connsiteY25" fmla="*/ 588636 h 1046538"/>
                    <a:gd name="connsiteX26" fmla="*/ 716346 w 796472"/>
                    <a:gd name="connsiteY26" fmla="*/ 703721 h 1046538"/>
                    <a:gd name="connsiteX27" fmla="*/ 782725 w 796472"/>
                    <a:gd name="connsiteY27" fmla="*/ 703721 h 1046538"/>
                    <a:gd name="connsiteX28" fmla="*/ 782725 w 796472"/>
                    <a:gd name="connsiteY28" fmla="*/ 637342 h 1046538"/>
                    <a:gd name="connsiteX29" fmla="*/ 592096 w 796472"/>
                    <a:gd name="connsiteY29" fmla="*/ 446713 h 1046538"/>
                    <a:gd name="connsiteX30" fmla="*/ 580709 w 796472"/>
                    <a:gd name="connsiteY30" fmla="*/ 404218 h 1046538"/>
                    <a:gd name="connsiteX31" fmla="*/ 495234 w 796472"/>
                    <a:gd name="connsiteY31" fmla="*/ 292825 h 1046538"/>
                    <a:gd name="connsiteX32" fmla="*/ 462523 w 796472"/>
                    <a:gd name="connsiteY32" fmla="*/ 281569 h 1046538"/>
                    <a:gd name="connsiteX33" fmla="*/ 456936 w 796472"/>
                    <a:gd name="connsiteY33" fmla="*/ 114638 h 1046538"/>
                    <a:gd name="connsiteX0" fmla="*/ 456936 w 796472"/>
                    <a:gd name="connsiteY0" fmla="*/ 115007 h 1046907"/>
                    <a:gd name="connsiteX1" fmla="*/ 282503 w 796472"/>
                    <a:gd name="connsiteY1" fmla="*/ 6674 h 1046907"/>
                    <a:gd name="connsiteX2" fmla="*/ 282503 w 796472"/>
                    <a:gd name="connsiteY2" fmla="*/ 303523 h 1046907"/>
                    <a:gd name="connsiteX3" fmla="*/ 269565 w 796472"/>
                    <a:gd name="connsiteY3" fmla="*/ 309559 h 1046907"/>
                    <a:gd name="connsiteX4" fmla="*/ 191922 w 796472"/>
                    <a:gd name="connsiteY4" fmla="*/ 470486 h 1046907"/>
                    <a:gd name="connsiteX5" fmla="*/ 195136 w 796472"/>
                    <a:gd name="connsiteY5" fmla="*/ 490237 h 1046907"/>
                    <a:gd name="connsiteX6" fmla="*/ 19153 w 796472"/>
                    <a:gd name="connsiteY6" fmla="*/ 666220 h 1046907"/>
                    <a:gd name="connsiteX7" fmla="*/ 19154 w 796472"/>
                    <a:gd name="connsiteY7" fmla="*/ 758704 h 1046907"/>
                    <a:gd name="connsiteX8" fmla="*/ 111638 w 796472"/>
                    <a:gd name="connsiteY8" fmla="*/ 758705 h 1046907"/>
                    <a:gd name="connsiteX9" fmla="*/ 232820 w 796472"/>
                    <a:gd name="connsiteY9" fmla="*/ 637522 h 1046907"/>
                    <a:gd name="connsiteX10" fmla="*/ 234013 w 796472"/>
                    <a:gd name="connsiteY10" fmla="*/ 641973 h 1046907"/>
                    <a:gd name="connsiteX11" fmla="*/ 234013 w 796472"/>
                    <a:gd name="connsiteY11" fmla="*/ 944399 h 1046907"/>
                    <a:gd name="connsiteX12" fmla="*/ 290044 w 796472"/>
                    <a:gd name="connsiteY12" fmla="*/ 1000430 h 1046907"/>
                    <a:gd name="connsiteX13" fmla="*/ 346074 w 796472"/>
                    <a:gd name="connsiteY13" fmla="*/ 944399 h 1046907"/>
                    <a:gd name="connsiteX14" fmla="*/ 346074 w 796472"/>
                    <a:gd name="connsiteY14" fmla="*/ 657382 h 1046907"/>
                    <a:gd name="connsiteX15" fmla="*/ 360428 w 796472"/>
                    <a:gd name="connsiteY15" fmla="*/ 653535 h 1046907"/>
                    <a:gd name="connsiteX16" fmla="*/ 454700 w 796472"/>
                    <a:gd name="connsiteY16" fmla="*/ 1005365 h 1046907"/>
                    <a:gd name="connsiteX17" fmla="*/ 523323 w 796472"/>
                    <a:gd name="connsiteY17" fmla="*/ 1044984 h 1046907"/>
                    <a:gd name="connsiteX18" fmla="*/ 562942 w 796472"/>
                    <a:gd name="connsiteY18" fmla="*/ 976362 h 1046907"/>
                    <a:gd name="connsiteX19" fmla="*/ 468670 w 796472"/>
                    <a:gd name="connsiteY19" fmla="*/ 624532 h 1046907"/>
                    <a:gd name="connsiteX20" fmla="*/ 477276 w 796472"/>
                    <a:gd name="connsiteY20" fmla="*/ 622226 h 1046907"/>
                    <a:gd name="connsiteX21" fmla="*/ 616166 w 796472"/>
                    <a:gd name="connsiteY21" fmla="*/ 862789 h 1046907"/>
                    <a:gd name="connsiteX22" fmla="*/ 692704 w 796472"/>
                    <a:gd name="connsiteY22" fmla="*/ 883298 h 1046907"/>
                    <a:gd name="connsiteX23" fmla="*/ 713213 w 796472"/>
                    <a:gd name="connsiteY23" fmla="*/ 806759 h 1046907"/>
                    <a:gd name="connsiteX24" fmla="*/ 589336 w 796472"/>
                    <a:gd name="connsiteY24" fmla="*/ 592200 h 1046907"/>
                    <a:gd name="connsiteX25" fmla="*/ 601261 w 796472"/>
                    <a:gd name="connsiteY25" fmla="*/ 589005 h 1046907"/>
                    <a:gd name="connsiteX26" fmla="*/ 716346 w 796472"/>
                    <a:gd name="connsiteY26" fmla="*/ 704090 h 1046907"/>
                    <a:gd name="connsiteX27" fmla="*/ 782725 w 796472"/>
                    <a:gd name="connsiteY27" fmla="*/ 704090 h 1046907"/>
                    <a:gd name="connsiteX28" fmla="*/ 782725 w 796472"/>
                    <a:gd name="connsiteY28" fmla="*/ 637711 h 1046907"/>
                    <a:gd name="connsiteX29" fmla="*/ 592096 w 796472"/>
                    <a:gd name="connsiteY29" fmla="*/ 447082 h 1046907"/>
                    <a:gd name="connsiteX30" fmla="*/ 580709 w 796472"/>
                    <a:gd name="connsiteY30" fmla="*/ 404587 h 1046907"/>
                    <a:gd name="connsiteX31" fmla="*/ 495234 w 796472"/>
                    <a:gd name="connsiteY31" fmla="*/ 293194 h 1046907"/>
                    <a:gd name="connsiteX32" fmla="*/ 462523 w 796472"/>
                    <a:gd name="connsiteY32" fmla="*/ 281938 h 1046907"/>
                    <a:gd name="connsiteX33" fmla="*/ 456936 w 796472"/>
                    <a:gd name="connsiteY33" fmla="*/ 115007 h 1046907"/>
                    <a:gd name="connsiteX0" fmla="*/ 456936 w 796472"/>
                    <a:gd name="connsiteY0" fmla="*/ 115008 h 1046908"/>
                    <a:gd name="connsiteX1" fmla="*/ 282503 w 796472"/>
                    <a:gd name="connsiteY1" fmla="*/ 6675 h 1046908"/>
                    <a:gd name="connsiteX2" fmla="*/ 282503 w 796472"/>
                    <a:gd name="connsiteY2" fmla="*/ 303524 h 1046908"/>
                    <a:gd name="connsiteX3" fmla="*/ 269565 w 796472"/>
                    <a:gd name="connsiteY3" fmla="*/ 309560 h 1046908"/>
                    <a:gd name="connsiteX4" fmla="*/ 191922 w 796472"/>
                    <a:gd name="connsiteY4" fmla="*/ 470487 h 1046908"/>
                    <a:gd name="connsiteX5" fmla="*/ 195136 w 796472"/>
                    <a:gd name="connsiteY5" fmla="*/ 490238 h 1046908"/>
                    <a:gd name="connsiteX6" fmla="*/ 19153 w 796472"/>
                    <a:gd name="connsiteY6" fmla="*/ 666221 h 1046908"/>
                    <a:gd name="connsiteX7" fmla="*/ 19154 w 796472"/>
                    <a:gd name="connsiteY7" fmla="*/ 758705 h 1046908"/>
                    <a:gd name="connsiteX8" fmla="*/ 111638 w 796472"/>
                    <a:gd name="connsiteY8" fmla="*/ 758706 h 1046908"/>
                    <a:gd name="connsiteX9" fmla="*/ 232820 w 796472"/>
                    <a:gd name="connsiteY9" fmla="*/ 637523 h 1046908"/>
                    <a:gd name="connsiteX10" fmla="*/ 234013 w 796472"/>
                    <a:gd name="connsiteY10" fmla="*/ 641974 h 1046908"/>
                    <a:gd name="connsiteX11" fmla="*/ 234013 w 796472"/>
                    <a:gd name="connsiteY11" fmla="*/ 944400 h 1046908"/>
                    <a:gd name="connsiteX12" fmla="*/ 290044 w 796472"/>
                    <a:gd name="connsiteY12" fmla="*/ 1000431 h 1046908"/>
                    <a:gd name="connsiteX13" fmla="*/ 346074 w 796472"/>
                    <a:gd name="connsiteY13" fmla="*/ 944400 h 1046908"/>
                    <a:gd name="connsiteX14" fmla="*/ 346074 w 796472"/>
                    <a:gd name="connsiteY14" fmla="*/ 657383 h 1046908"/>
                    <a:gd name="connsiteX15" fmla="*/ 360428 w 796472"/>
                    <a:gd name="connsiteY15" fmla="*/ 653536 h 1046908"/>
                    <a:gd name="connsiteX16" fmla="*/ 454700 w 796472"/>
                    <a:gd name="connsiteY16" fmla="*/ 1005366 h 1046908"/>
                    <a:gd name="connsiteX17" fmla="*/ 523323 w 796472"/>
                    <a:gd name="connsiteY17" fmla="*/ 1044985 h 1046908"/>
                    <a:gd name="connsiteX18" fmla="*/ 562942 w 796472"/>
                    <a:gd name="connsiteY18" fmla="*/ 976363 h 1046908"/>
                    <a:gd name="connsiteX19" fmla="*/ 468670 w 796472"/>
                    <a:gd name="connsiteY19" fmla="*/ 624533 h 1046908"/>
                    <a:gd name="connsiteX20" fmla="*/ 477276 w 796472"/>
                    <a:gd name="connsiteY20" fmla="*/ 622227 h 1046908"/>
                    <a:gd name="connsiteX21" fmla="*/ 616166 w 796472"/>
                    <a:gd name="connsiteY21" fmla="*/ 862790 h 1046908"/>
                    <a:gd name="connsiteX22" fmla="*/ 692704 w 796472"/>
                    <a:gd name="connsiteY22" fmla="*/ 883299 h 1046908"/>
                    <a:gd name="connsiteX23" fmla="*/ 713213 w 796472"/>
                    <a:gd name="connsiteY23" fmla="*/ 806760 h 1046908"/>
                    <a:gd name="connsiteX24" fmla="*/ 589336 w 796472"/>
                    <a:gd name="connsiteY24" fmla="*/ 592201 h 1046908"/>
                    <a:gd name="connsiteX25" fmla="*/ 601261 w 796472"/>
                    <a:gd name="connsiteY25" fmla="*/ 589006 h 1046908"/>
                    <a:gd name="connsiteX26" fmla="*/ 716346 w 796472"/>
                    <a:gd name="connsiteY26" fmla="*/ 704091 h 1046908"/>
                    <a:gd name="connsiteX27" fmla="*/ 782725 w 796472"/>
                    <a:gd name="connsiteY27" fmla="*/ 704091 h 1046908"/>
                    <a:gd name="connsiteX28" fmla="*/ 782725 w 796472"/>
                    <a:gd name="connsiteY28" fmla="*/ 637712 h 1046908"/>
                    <a:gd name="connsiteX29" fmla="*/ 592096 w 796472"/>
                    <a:gd name="connsiteY29" fmla="*/ 447083 h 1046908"/>
                    <a:gd name="connsiteX30" fmla="*/ 580709 w 796472"/>
                    <a:gd name="connsiteY30" fmla="*/ 404588 h 1046908"/>
                    <a:gd name="connsiteX31" fmla="*/ 495234 w 796472"/>
                    <a:gd name="connsiteY31" fmla="*/ 293195 h 1046908"/>
                    <a:gd name="connsiteX32" fmla="*/ 462523 w 796472"/>
                    <a:gd name="connsiteY32" fmla="*/ 281939 h 1046908"/>
                    <a:gd name="connsiteX33" fmla="*/ 456936 w 796472"/>
                    <a:gd name="connsiteY33" fmla="*/ 115008 h 1046908"/>
                    <a:gd name="connsiteX0" fmla="*/ 456936 w 796472"/>
                    <a:gd name="connsiteY0" fmla="*/ 108332 h 1040232"/>
                    <a:gd name="connsiteX1" fmla="*/ 282503 w 796472"/>
                    <a:gd name="connsiteY1" fmla="*/ -1 h 1040232"/>
                    <a:gd name="connsiteX2" fmla="*/ 282503 w 796472"/>
                    <a:gd name="connsiteY2" fmla="*/ 296848 h 1040232"/>
                    <a:gd name="connsiteX3" fmla="*/ 269565 w 796472"/>
                    <a:gd name="connsiteY3" fmla="*/ 302884 h 1040232"/>
                    <a:gd name="connsiteX4" fmla="*/ 191922 w 796472"/>
                    <a:gd name="connsiteY4" fmla="*/ 463811 h 1040232"/>
                    <a:gd name="connsiteX5" fmla="*/ 195136 w 796472"/>
                    <a:gd name="connsiteY5" fmla="*/ 483562 h 1040232"/>
                    <a:gd name="connsiteX6" fmla="*/ 19153 w 796472"/>
                    <a:gd name="connsiteY6" fmla="*/ 659545 h 1040232"/>
                    <a:gd name="connsiteX7" fmla="*/ 19154 w 796472"/>
                    <a:gd name="connsiteY7" fmla="*/ 752029 h 1040232"/>
                    <a:gd name="connsiteX8" fmla="*/ 111638 w 796472"/>
                    <a:gd name="connsiteY8" fmla="*/ 752030 h 1040232"/>
                    <a:gd name="connsiteX9" fmla="*/ 232820 w 796472"/>
                    <a:gd name="connsiteY9" fmla="*/ 630847 h 1040232"/>
                    <a:gd name="connsiteX10" fmla="*/ 234013 w 796472"/>
                    <a:gd name="connsiteY10" fmla="*/ 635298 h 1040232"/>
                    <a:gd name="connsiteX11" fmla="*/ 234013 w 796472"/>
                    <a:gd name="connsiteY11" fmla="*/ 937724 h 1040232"/>
                    <a:gd name="connsiteX12" fmla="*/ 290044 w 796472"/>
                    <a:gd name="connsiteY12" fmla="*/ 993755 h 1040232"/>
                    <a:gd name="connsiteX13" fmla="*/ 346074 w 796472"/>
                    <a:gd name="connsiteY13" fmla="*/ 937724 h 1040232"/>
                    <a:gd name="connsiteX14" fmla="*/ 346074 w 796472"/>
                    <a:gd name="connsiteY14" fmla="*/ 650707 h 1040232"/>
                    <a:gd name="connsiteX15" fmla="*/ 360428 w 796472"/>
                    <a:gd name="connsiteY15" fmla="*/ 646860 h 1040232"/>
                    <a:gd name="connsiteX16" fmla="*/ 454700 w 796472"/>
                    <a:gd name="connsiteY16" fmla="*/ 998690 h 1040232"/>
                    <a:gd name="connsiteX17" fmla="*/ 523323 w 796472"/>
                    <a:gd name="connsiteY17" fmla="*/ 1038309 h 1040232"/>
                    <a:gd name="connsiteX18" fmla="*/ 562942 w 796472"/>
                    <a:gd name="connsiteY18" fmla="*/ 969687 h 1040232"/>
                    <a:gd name="connsiteX19" fmla="*/ 468670 w 796472"/>
                    <a:gd name="connsiteY19" fmla="*/ 617857 h 1040232"/>
                    <a:gd name="connsiteX20" fmla="*/ 477276 w 796472"/>
                    <a:gd name="connsiteY20" fmla="*/ 615551 h 1040232"/>
                    <a:gd name="connsiteX21" fmla="*/ 616166 w 796472"/>
                    <a:gd name="connsiteY21" fmla="*/ 856114 h 1040232"/>
                    <a:gd name="connsiteX22" fmla="*/ 692704 w 796472"/>
                    <a:gd name="connsiteY22" fmla="*/ 876623 h 1040232"/>
                    <a:gd name="connsiteX23" fmla="*/ 713213 w 796472"/>
                    <a:gd name="connsiteY23" fmla="*/ 800084 h 1040232"/>
                    <a:gd name="connsiteX24" fmla="*/ 589336 w 796472"/>
                    <a:gd name="connsiteY24" fmla="*/ 585525 h 1040232"/>
                    <a:gd name="connsiteX25" fmla="*/ 601261 w 796472"/>
                    <a:gd name="connsiteY25" fmla="*/ 582330 h 1040232"/>
                    <a:gd name="connsiteX26" fmla="*/ 716346 w 796472"/>
                    <a:gd name="connsiteY26" fmla="*/ 697415 h 1040232"/>
                    <a:gd name="connsiteX27" fmla="*/ 782725 w 796472"/>
                    <a:gd name="connsiteY27" fmla="*/ 697415 h 1040232"/>
                    <a:gd name="connsiteX28" fmla="*/ 782725 w 796472"/>
                    <a:gd name="connsiteY28" fmla="*/ 631036 h 1040232"/>
                    <a:gd name="connsiteX29" fmla="*/ 592096 w 796472"/>
                    <a:gd name="connsiteY29" fmla="*/ 440407 h 1040232"/>
                    <a:gd name="connsiteX30" fmla="*/ 580709 w 796472"/>
                    <a:gd name="connsiteY30" fmla="*/ 397912 h 1040232"/>
                    <a:gd name="connsiteX31" fmla="*/ 495234 w 796472"/>
                    <a:gd name="connsiteY31" fmla="*/ 286519 h 1040232"/>
                    <a:gd name="connsiteX32" fmla="*/ 462523 w 796472"/>
                    <a:gd name="connsiteY32" fmla="*/ 275263 h 1040232"/>
                    <a:gd name="connsiteX33" fmla="*/ 456936 w 796472"/>
                    <a:gd name="connsiteY33" fmla="*/ 108332 h 1040232"/>
                    <a:gd name="connsiteX0" fmla="*/ 456936 w 796472"/>
                    <a:gd name="connsiteY0" fmla="*/ 28945 h 960845"/>
                    <a:gd name="connsiteX1" fmla="*/ 290337 w 796472"/>
                    <a:gd name="connsiteY1" fmla="*/ 0 h 960845"/>
                    <a:gd name="connsiteX2" fmla="*/ 282503 w 796472"/>
                    <a:gd name="connsiteY2" fmla="*/ 217461 h 960845"/>
                    <a:gd name="connsiteX3" fmla="*/ 269565 w 796472"/>
                    <a:gd name="connsiteY3" fmla="*/ 223497 h 960845"/>
                    <a:gd name="connsiteX4" fmla="*/ 191922 w 796472"/>
                    <a:gd name="connsiteY4" fmla="*/ 384424 h 960845"/>
                    <a:gd name="connsiteX5" fmla="*/ 195136 w 796472"/>
                    <a:gd name="connsiteY5" fmla="*/ 404175 h 960845"/>
                    <a:gd name="connsiteX6" fmla="*/ 19153 w 796472"/>
                    <a:gd name="connsiteY6" fmla="*/ 580158 h 960845"/>
                    <a:gd name="connsiteX7" fmla="*/ 19154 w 796472"/>
                    <a:gd name="connsiteY7" fmla="*/ 672642 h 960845"/>
                    <a:gd name="connsiteX8" fmla="*/ 111638 w 796472"/>
                    <a:gd name="connsiteY8" fmla="*/ 672643 h 960845"/>
                    <a:gd name="connsiteX9" fmla="*/ 232820 w 796472"/>
                    <a:gd name="connsiteY9" fmla="*/ 551460 h 960845"/>
                    <a:gd name="connsiteX10" fmla="*/ 234013 w 796472"/>
                    <a:gd name="connsiteY10" fmla="*/ 555911 h 960845"/>
                    <a:gd name="connsiteX11" fmla="*/ 234013 w 796472"/>
                    <a:gd name="connsiteY11" fmla="*/ 858337 h 960845"/>
                    <a:gd name="connsiteX12" fmla="*/ 290044 w 796472"/>
                    <a:gd name="connsiteY12" fmla="*/ 914368 h 960845"/>
                    <a:gd name="connsiteX13" fmla="*/ 346074 w 796472"/>
                    <a:gd name="connsiteY13" fmla="*/ 858337 h 960845"/>
                    <a:gd name="connsiteX14" fmla="*/ 346074 w 796472"/>
                    <a:gd name="connsiteY14" fmla="*/ 571320 h 960845"/>
                    <a:gd name="connsiteX15" fmla="*/ 360428 w 796472"/>
                    <a:gd name="connsiteY15" fmla="*/ 567473 h 960845"/>
                    <a:gd name="connsiteX16" fmla="*/ 454700 w 796472"/>
                    <a:gd name="connsiteY16" fmla="*/ 919303 h 960845"/>
                    <a:gd name="connsiteX17" fmla="*/ 523323 w 796472"/>
                    <a:gd name="connsiteY17" fmla="*/ 958922 h 960845"/>
                    <a:gd name="connsiteX18" fmla="*/ 562942 w 796472"/>
                    <a:gd name="connsiteY18" fmla="*/ 890300 h 960845"/>
                    <a:gd name="connsiteX19" fmla="*/ 468670 w 796472"/>
                    <a:gd name="connsiteY19" fmla="*/ 538470 h 960845"/>
                    <a:gd name="connsiteX20" fmla="*/ 477276 w 796472"/>
                    <a:gd name="connsiteY20" fmla="*/ 536164 h 960845"/>
                    <a:gd name="connsiteX21" fmla="*/ 616166 w 796472"/>
                    <a:gd name="connsiteY21" fmla="*/ 776727 h 960845"/>
                    <a:gd name="connsiteX22" fmla="*/ 692704 w 796472"/>
                    <a:gd name="connsiteY22" fmla="*/ 797236 h 960845"/>
                    <a:gd name="connsiteX23" fmla="*/ 713213 w 796472"/>
                    <a:gd name="connsiteY23" fmla="*/ 720697 h 960845"/>
                    <a:gd name="connsiteX24" fmla="*/ 589336 w 796472"/>
                    <a:gd name="connsiteY24" fmla="*/ 506138 h 960845"/>
                    <a:gd name="connsiteX25" fmla="*/ 601261 w 796472"/>
                    <a:gd name="connsiteY25" fmla="*/ 502943 h 960845"/>
                    <a:gd name="connsiteX26" fmla="*/ 716346 w 796472"/>
                    <a:gd name="connsiteY26" fmla="*/ 618028 h 960845"/>
                    <a:gd name="connsiteX27" fmla="*/ 782725 w 796472"/>
                    <a:gd name="connsiteY27" fmla="*/ 618028 h 960845"/>
                    <a:gd name="connsiteX28" fmla="*/ 782725 w 796472"/>
                    <a:gd name="connsiteY28" fmla="*/ 551649 h 960845"/>
                    <a:gd name="connsiteX29" fmla="*/ 592096 w 796472"/>
                    <a:gd name="connsiteY29" fmla="*/ 361020 h 960845"/>
                    <a:gd name="connsiteX30" fmla="*/ 580709 w 796472"/>
                    <a:gd name="connsiteY30" fmla="*/ 318525 h 960845"/>
                    <a:gd name="connsiteX31" fmla="*/ 495234 w 796472"/>
                    <a:gd name="connsiteY31" fmla="*/ 207132 h 960845"/>
                    <a:gd name="connsiteX32" fmla="*/ 462523 w 796472"/>
                    <a:gd name="connsiteY32" fmla="*/ 195876 h 960845"/>
                    <a:gd name="connsiteX33" fmla="*/ 456936 w 796472"/>
                    <a:gd name="connsiteY33" fmla="*/ 28945 h 96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796472" h="960845">
                      <a:moveTo>
                        <a:pt x="456936" y="28945"/>
                      </a:moveTo>
                      <a:cubicBezTo>
                        <a:pt x="428238" y="-3701"/>
                        <a:pt x="338632" y="5901"/>
                        <a:pt x="290337" y="0"/>
                      </a:cubicBezTo>
                      <a:cubicBezTo>
                        <a:pt x="297298" y="61651"/>
                        <a:pt x="282503" y="118511"/>
                        <a:pt x="282503" y="217461"/>
                      </a:cubicBezTo>
                      <a:lnTo>
                        <a:pt x="269565" y="223497"/>
                      </a:lnTo>
                      <a:cubicBezTo>
                        <a:pt x="218162" y="259637"/>
                        <a:pt x="188087" y="320543"/>
                        <a:pt x="191922" y="384424"/>
                      </a:cubicBezTo>
                      <a:lnTo>
                        <a:pt x="195136" y="404175"/>
                      </a:lnTo>
                      <a:lnTo>
                        <a:pt x="19153" y="580158"/>
                      </a:lnTo>
                      <a:cubicBezTo>
                        <a:pt x="-6385" y="605697"/>
                        <a:pt x="-6385" y="647103"/>
                        <a:pt x="19154" y="672642"/>
                      </a:cubicBezTo>
                      <a:cubicBezTo>
                        <a:pt x="44692" y="698181"/>
                        <a:pt x="86099" y="698181"/>
                        <a:pt x="111638" y="672643"/>
                      </a:cubicBezTo>
                      <a:lnTo>
                        <a:pt x="232820" y="551460"/>
                      </a:lnTo>
                      <a:lnTo>
                        <a:pt x="234013" y="555911"/>
                      </a:lnTo>
                      <a:lnTo>
                        <a:pt x="234013" y="858337"/>
                      </a:lnTo>
                      <a:cubicBezTo>
                        <a:pt x="234013" y="889281"/>
                        <a:pt x="259099" y="914368"/>
                        <a:pt x="290044" y="914368"/>
                      </a:cubicBezTo>
                      <a:cubicBezTo>
                        <a:pt x="320988" y="914367"/>
                        <a:pt x="346074" y="889282"/>
                        <a:pt x="346074" y="858337"/>
                      </a:cubicBezTo>
                      <a:lnTo>
                        <a:pt x="346074" y="571320"/>
                      </a:lnTo>
                      <a:lnTo>
                        <a:pt x="360428" y="567473"/>
                      </a:lnTo>
                      <a:lnTo>
                        <a:pt x="454700" y="919303"/>
                      </a:lnTo>
                      <a:cubicBezTo>
                        <a:pt x="462709" y="949193"/>
                        <a:pt x="493433" y="966931"/>
                        <a:pt x="523323" y="958922"/>
                      </a:cubicBezTo>
                      <a:cubicBezTo>
                        <a:pt x="553213" y="950914"/>
                        <a:pt x="570951" y="920190"/>
                        <a:pt x="562942" y="890300"/>
                      </a:cubicBezTo>
                      <a:lnTo>
                        <a:pt x="468670" y="538470"/>
                      </a:lnTo>
                      <a:lnTo>
                        <a:pt x="477276" y="536164"/>
                      </a:lnTo>
                      <a:lnTo>
                        <a:pt x="616166" y="776727"/>
                      </a:lnTo>
                      <a:cubicBezTo>
                        <a:pt x="631638" y="803526"/>
                        <a:pt x="665905" y="812708"/>
                        <a:pt x="692704" y="797236"/>
                      </a:cubicBezTo>
                      <a:cubicBezTo>
                        <a:pt x="719503" y="781764"/>
                        <a:pt x="728684" y="747495"/>
                        <a:pt x="713213" y="720697"/>
                      </a:cubicBezTo>
                      <a:lnTo>
                        <a:pt x="589336" y="506138"/>
                      </a:lnTo>
                      <a:lnTo>
                        <a:pt x="601261" y="502943"/>
                      </a:lnTo>
                      <a:lnTo>
                        <a:pt x="716346" y="618028"/>
                      </a:lnTo>
                      <a:cubicBezTo>
                        <a:pt x="734676" y="636358"/>
                        <a:pt x="764395" y="636358"/>
                        <a:pt x="782725" y="618028"/>
                      </a:cubicBezTo>
                      <a:cubicBezTo>
                        <a:pt x="801055" y="599698"/>
                        <a:pt x="801055" y="569978"/>
                        <a:pt x="782725" y="551649"/>
                      </a:cubicBezTo>
                      <a:lnTo>
                        <a:pt x="592096" y="361020"/>
                      </a:lnTo>
                      <a:lnTo>
                        <a:pt x="580709" y="318525"/>
                      </a:lnTo>
                      <a:cubicBezTo>
                        <a:pt x="567598" y="269593"/>
                        <a:pt x="535894" y="230607"/>
                        <a:pt x="495234" y="207132"/>
                      </a:cubicBezTo>
                      <a:lnTo>
                        <a:pt x="462523" y="195876"/>
                      </a:lnTo>
                      <a:cubicBezTo>
                        <a:pt x="462523" y="104121"/>
                        <a:pt x="485634" y="61591"/>
                        <a:pt x="456936" y="2894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96" name="四角形: 角を丸くする 938">
                  <a:extLst>
                    <a:ext uri="{FF2B5EF4-FFF2-40B4-BE49-F238E27FC236}">
                      <a16:creationId xmlns:a16="http://schemas.microsoft.com/office/drawing/2014/main" id="{FF299A8B-883C-F32C-CF9A-D4036A32F8B7}"/>
                    </a:ext>
                  </a:extLst>
                </p:cNvPr>
                <p:cNvSpPr/>
                <p:nvPr/>
              </p:nvSpPr>
              <p:spPr>
                <a:xfrm rot="20368917">
                  <a:off x="4620751" y="4402600"/>
                  <a:ext cx="242946" cy="82546"/>
                </a:xfrm>
                <a:custGeom>
                  <a:avLst/>
                  <a:gdLst>
                    <a:gd name="connsiteX0" fmla="*/ 0 w 228104"/>
                    <a:gd name="connsiteY0" fmla="*/ 114052 h 386584"/>
                    <a:gd name="connsiteX1" fmla="*/ 114052 w 228104"/>
                    <a:gd name="connsiteY1" fmla="*/ 0 h 386584"/>
                    <a:gd name="connsiteX2" fmla="*/ 114052 w 228104"/>
                    <a:gd name="connsiteY2" fmla="*/ 0 h 386584"/>
                    <a:gd name="connsiteX3" fmla="*/ 228104 w 228104"/>
                    <a:gd name="connsiteY3" fmla="*/ 114052 h 386584"/>
                    <a:gd name="connsiteX4" fmla="*/ 228104 w 228104"/>
                    <a:gd name="connsiteY4" fmla="*/ 272532 h 386584"/>
                    <a:gd name="connsiteX5" fmla="*/ 114052 w 228104"/>
                    <a:gd name="connsiteY5" fmla="*/ 386584 h 386584"/>
                    <a:gd name="connsiteX6" fmla="*/ 114052 w 228104"/>
                    <a:gd name="connsiteY6" fmla="*/ 386584 h 386584"/>
                    <a:gd name="connsiteX7" fmla="*/ 0 w 228104"/>
                    <a:gd name="connsiteY7" fmla="*/ 272532 h 386584"/>
                    <a:gd name="connsiteX8" fmla="*/ 0 w 228104"/>
                    <a:gd name="connsiteY8" fmla="*/ 114052 h 386584"/>
                    <a:gd name="connsiteX0" fmla="*/ 114052 w 228104"/>
                    <a:gd name="connsiteY0" fmla="*/ 0 h 386584"/>
                    <a:gd name="connsiteX1" fmla="*/ 228104 w 228104"/>
                    <a:gd name="connsiteY1" fmla="*/ 114052 h 386584"/>
                    <a:gd name="connsiteX2" fmla="*/ 228104 w 228104"/>
                    <a:gd name="connsiteY2" fmla="*/ 272532 h 386584"/>
                    <a:gd name="connsiteX3" fmla="*/ 114052 w 228104"/>
                    <a:gd name="connsiteY3" fmla="*/ 386584 h 386584"/>
                    <a:gd name="connsiteX4" fmla="*/ 114052 w 228104"/>
                    <a:gd name="connsiteY4" fmla="*/ 386584 h 386584"/>
                    <a:gd name="connsiteX5" fmla="*/ 0 w 228104"/>
                    <a:gd name="connsiteY5" fmla="*/ 272532 h 386584"/>
                    <a:gd name="connsiteX6" fmla="*/ 0 w 228104"/>
                    <a:gd name="connsiteY6" fmla="*/ 114052 h 386584"/>
                    <a:gd name="connsiteX7" fmla="*/ 114052 w 228104"/>
                    <a:gd name="connsiteY7" fmla="*/ 0 h 386584"/>
                    <a:gd name="connsiteX8" fmla="*/ 205492 w 228104"/>
                    <a:gd name="connsiteY8" fmla="*/ 91440 h 386584"/>
                    <a:gd name="connsiteX0" fmla="*/ 114052 w 228104"/>
                    <a:gd name="connsiteY0" fmla="*/ 0 h 386584"/>
                    <a:gd name="connsiteX1" fmla="*/ 228104 w 228104"/>
                    <a:gd name="connsiteY1" fmla="*/ 114052 h 386584"/>
                    <a:gd name="connsiteX2" fmla="*/ 228104 w 228104"/>
                    <a:gd name="connsiteY2" fmla="*/ 272532 h 386584"/>
                    <a:gd name="connsiteX3" fmla="*/ 114052 w 228104"/>
                    <a:gd name="connsiteY3" fmla="*/ 386584 h 386584"/>
                    <a:gd name="connsiteX4" fmla="*/ 114052 w 228104"/>
                    <a:gd name="connsiteY4" fmla="*/ 386584 h 386584"/>
                    <a:gd name="connsiteX5" fmla="*/ 0 w 228104"/>
                    <a:gd name="connsiteY5" fmla="*/ 272532 h 386584"/>
                    <a:gd name="connsiteX6" fmla="*/ 114052 w 228104"/>
                    <a:gd name="connsiteY6" fmla="*/ 0 h 386584"/>
                    <a:gd name="connsiteX7" fmla="*/ 205492 w 228104"/>
                    <a:gd name="connsiteY7" fmla="*/ 91440 h 386584"/>
                    <a:gd name="connsiteX0" fmla="*/ 114052 w 228104"/>
                    <a:gd name="connsiteY0" fmla="*/ 0 h 386584"/>
                    <a:gd name="connsiteX1" fmla="*/ 228104 w 228104"/>
                    <a:gd name="connsiteY1" fmla="*/ 114052 h 386584"/>
                    <a:gd name="connsiteX2" fmla="*/ 228104 w 228104"/>
                    <a:gd name="connsiteY2" fmla="*/ 272532 h 386584"/>
                    <a:gd name="connsiteX3" fmla="*/ 114052 w 228104"/>
                    <a:gd name="connsiteY3" fmla="*/ 386584 h 386584"/>
                    <a:gd name="connsiteX4" fmla="*/ 114052 w 228104"/>
                    <a:gd name="connsiteY4" fmla="*/ 386584 h 386584"/>
                    <a:gd name="connsiteX5" fmla="*/ 0 w 228104"/>
                    <a:gd name="connsiteY5" fmla="*/ 272532 h 386584"/>
                    <a:gd name="connsiteX6" fmla="*/ 114052 w 228104"/>
                    <a:gd name="connsiteY6" fmla="*/ 0 h 386584"/>
                    <a:gd name="connsiteX0" fmla="*/ 114052 w 228104"/>
                    <a:gd name="connsiteY0" fmla="*/ 0 h 386584"/>
                    <a:gd name="connsiteX1" fmla="*/ 228104 w 228104"/>
                    <a:gd name="connsiteY1" fmla="*/ 114052 h 386584"/>
                    <a:gd name="connsiteX2" fmla="*/ 228104 w 228104"/>
                    <a:gd name="connsiteY2" fmla="*/ 272532 h 386584"/>
                    <a:gd name="connsiteX3" fmla="*/ 114052 w 228104"/>
                    <a:gd name="connsiteY3" fmla="*/ 386584 h 386584"/>
                    <a:gd name="connsiteX4" fmla="*/ 114052 w 228104"/>
                    <a:gd name="connsiteY4" fmla="*/ 386584 h 386584"/>
                    <a:gd name="connsiteX5" fmla="*/ 0 w 228104"/>
                    <a:gd name="connsiteY5" fmla="*/ 272532 h 386584"/>
                    <a:gd name="connsiteX0" fmla="*/ 228104 w 228104"/>
                    <a:gd name="connsiteY0" fmla="*/ 0 h 272532"/>
                    <a:gd name="connsiteX1" fmla="*/ 228104 w 228104"/>
                    <a:gd name="connsiteY1" fmla="*/ 158480 h 272532"/>
                    <a:gd name="connsiteX2" fmla="*/ 114052 w 228104"/>
                    <a:gd name="connsiteY2" fmla="*/ 272532 h 272532"/>
                    <a:gd name="connsiteX3" fmla="*/ 114052 w 228104"/>
                    <a:gd name="connsiteY3" fmla="*/ 272532 h 272532"/>
                    <a:gd name="connsiteX4" fmla="*/ 0 w 228104"/>
                    <a:gd name="connsiteY4" fmla="*/ 158480 h 272532"/>
                    <a:gd name="connsiteX0" fmla="*/ 228104 w 228104"/>
                    <a:gd name="connsiteY0" fmla="*/ 0 h 114052"/>
                    <a:gd name="connsiteX1" fmla="*/ 114052 w 228104"/>
                    <a:gd name="connsiteY1" fmla="*/ 114052 h 114052"/>
                    <a:gd name="connsiteX2" fmla="*/ 114052 w 228104"/>
                    <a:gd name="connsiteY2" fmla="*/ 114052 h 114052"/>
                    <a:gd name="connsiteX3" fmla="*/ 0 w 228104"/>
                    <a:gd name="connsiteY3" fmla="*/ 0 h 114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8104" h="114052">
                      <a:moveTo>
                        <a:pt x="228104" y="0"/>
                      </a:moveTo>
                      <a:cubicBezTo>
                        <a:pt x="228104" y="62989"/>
                        <a:pt x="177041" y="114052"/>
                        <a:pt x="114052" y="114052"/>
                      </a:cubicBezTo>
                      <a:lnTo>
                        <a:pt x="114052" y="114052"/>
                      </a:lnTo>
                      <a:cubicBezTo>
                        <a:pt x="51063" y="114052"/>
                        <a:pt x="0" y="62989"/>
                        <a:pt x="0" y="0"/>
                      </a:cubicBezTo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955" name="グループ化 954">
              <a:extLst>
                <a:ext uri="{FF2B5EF4-FFF2-40B4-BE49-F238E27FC236}">
                  <a16:creationId xmlns:a16="http://schemas.microsoft.com/office/drawing/2014/main" id="{202274BE-9330-DF7B-D70C-24F86392EA04}"/>
                </a:ext>
              </a:extLst>
            </p:cNvPr>
            <p:cNvGrpSpPr/>
            <p:nvPr/>
          </p:nvGrpSpPr>
          <p:grpSpPr>
            <a:xfrm>
              <a:off x="5113497" y="1836260"/>
              <a:ext cx="3263909" cy="2260079"/>
              <a:chOff x="3471374" y="1486201"/>
              <a:chExt cx="3263909" cy="2260079"/>
            </a:xfrm>
          </p:grpSpPr>
          <p:sp>
            <p:nvSpPr>
              <p:cNvPr id="956" name="フリーフォーム: 図形 955">
                <a:extLst>
                  <a:ext uri="{FF2B5EF4-FFF2-40B4-BE49-F238E27FC236}">
                    <a16:creationId xmlns:a16="http://schemas.microsoft.com/office/drawing/2014/main" id="{FC992B3A-48A1-55F9-564A-BA61DD157966}"/>
                  </a:ext>
                </a:extLst>
              </p:cNvPr>
              <p:cNvSpPr/>
              <p:nvPr/>
            </p:nvSpPr>
            <p:spPr bwMode="auto">
              <a:xfrm rot="20251232" flipH="1">
                <a:off x="6119682" y="1864257"/>
                <a:ext cx="615601" cy="1486190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57" name="フリーフォーム: 図形 956">
                <a:extLst>
                  <a:ext uri="{FF2B5EF4-FFF2-40B4-BE49-F238E27FC236}">
                    <a16:creationId xmlns:a16="http://schemas.microsoft.com/office/drawing/2014/main" id="{7D885721-03B6-78A4-F034-B101E42925FF}"/>
                  </a:ext>
                </a:extLst>
              </p:cNvPr>
              <p:cNvSpPr/>
              <p:nvPr/>
            </p:nvSpPr>
            <p:spPr bwMode="auto">
              <a:xfrm rot="1348768">
                <a:off x="3471374" y="1864257"/>
                <a:ext cx="615601" cy="1486190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58" name="月 957">
                <a:extLst>
                  <a:ext uri="{FF2B5EF4-FFF2-40B4-BE49-F238E27FC236}">
                    <a16:creationId xmlns:a16="http://schemas.microsoft.com/office/drawing/2014/main" id="{F8C6E85A-1F46-4012-ED67-4B2725FACB24}"/>
                  </a:ext>
                </a:extLst>
              </p:cNvPr>
              <p:cNvSpPr/>
              <p:nvPr/>
            </p:nvSpPr>
            <p:spPr>
              <a:xfrm rot="19800000" flipH="1">
                <a:off x="5842186" y="1558018"/>
                <a:ext cx="374564" cy="881212"/>
              </a:xfrm>
              <a:prstGeom prst="moon">
                <a:avLst>
                  <a:gd name="adj" fmla="val 74818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9" name="月 958">
                <a:extLst>
                  <a:ext uri="{FF2B5EF4-FFF2-40B4-BE49-F238E27FC236}">
                    <a16:creationId xmlns:a16="http://schemas.microsoft.com/office/drawing/2014/main" id="{07E9DEB4-D538-8763-9CEB-CB94481A5B93}"/>
                  </a:ext>
                </a:extLst>
              </p:cNvPr>
              <p:cNvSpPr/>
              <p:nvPr/>
            </p:nvSpPr>
            <p:spPr>
              <a:xfrm rot="1800000">
                <a:off x="3949549" y="1558017"/>
                <a:ext cx="374564" cy="881212"/>
              </a:xfrm>
              <a:prstGeom prst="moon">
                <a:avLst>
                  <a:gd name="adj" fmla="val 74818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0" name="楕円 959">
                <a:extLst>
                  <a:ext uri="{FF2B5EF4-FFF2-40B4-BE49-F238E27FC236}">
                    <a16:creationId xmlns:a16="http://schemas.microsoft.com/office/drawing/2014/main" id="{FDB861E0-4FB2-7362-8BBE-B57939902353}"/>
                  </a:ext>
                </a:extLst>
              </p:cNvPr>
              <p:cNvSpPr/>
              <p:nvPr/>
            </p:nvSpPr>
            <p:spPr bwMode="auto">
              <a:xfrm>
                <a:off x="4002535" y="1486201"/>
                <a:ext cx="1874582" cy="1936926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61" name="楕円 960">
                <a:extLst>
                  <a:ext uri="{FF2B5EF4-FFF2-40B4-BE49-F238E27FC236}">
                    <a16:creationId xmlns:a16="http://schemas.microsoft.com/office/drawing/2014/main" id="{70BF7E04-17B0-8304-269F-2EAE17355C0F}"/>
                  </a:ext>
                </a:extLst>
              </p:cNvPr>
              <p:cNvSpPr/>
              <p:nvPr/>
            </p:nvSpPr>
            <p:spPr bwMode="auto">
              <a:xfrm>
                <a:off x="4313595" y="1486201"/>
                <a:ext cx="1874582" cy="1936926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62" name="楕円 961">
                <a:extLst>
                  <a:ext uri="{FF2B5EF4-FFF2-40B4-BE49-F238E27FC236}">
                    <a16:creationId xmlns:a16="http://schemas.microsoft.com/office/drawing/2014/main" id="{52D59B8D-1C9F-089E-2A12-1A23C88F818B}"/>
                  </a:ext>
                </a:extLst>
              </p:cNvPr>
              <p:cNvSpPr/>
              <p:nvPr/>
            </p:nvSpPr>
            <p:spPr bwMode="auto">
              <a:xfrm rot="20700000">
                <a:off x="3943682" y="2578774"/>
                <a:ext cx="448484" cy="618463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63" name="楕円 962">
                <a:extLst>
                  <a:ext uri="{FF2B5EF4-FFF2-40B4-BE49-F238E27FC236}">
                    <a16:creationId xmlns:a16="http://schemas.microsoft.com/office/drawing/2014/main" id="{AA188B3B-1274-4716-63B9-8172D59AE82B}"/>
                  </a:ext>
                </a:extLst>
              </p:cNvPr>
              <p:cNvSpPr/>
              <p:nvPr/>
            </p:nvSpPr>
            <p:spPr bwMode="auto">
              <a:xfrm rot="900000" flipH="1">
                <a:off x="5804258" y="2578773"/>
                <a:ext cx="448484" cy="618463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64" name="楕円 963">
                <a:extLst>
                  <a:ext uri="{FF2B5EF4-FFF2-40B4-BE49-F238E27FC236}">
                    <a16:creationId xmlns:a16="http://schemas.microsoft.com/office/drawing/2014/main" id="{689F92FE-5891-A7F7-DF25-20F685B80879}"/>
                  </a:ext>
                </a:extLst>
              </p:cNvPr>
              <p:cNvSpPr/>
              <p:nvPr/>
            </p:nvSpPr>
            <p:spPr bwMode="auto">
              <a:xfrm>
                <a:off x="4089961" y="1729775"/>
                <a:ext cx="2016503" cy="201650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65" name="月 964">
                <a:extLst>
                  <a:ext uri="{FF2B5EF4-FFF2-40B4-BE49-F238E27FC236}">
                    <a16:creationId xmlns:a16="http://schemas.microsoft.com/office/drawing/2014/main" id="{EBBC597F-F60F-7F6D-0327-1396E1DD77F5}"/>
                  </a:ext>
                </a:extLst>
              </p:cNvPr>
              <p:cNvSpPr/>
              <p:nvPr/>
            </p:nvSpPr>
            <p:spPr bwMode="auto">
              <a:xfrm rot="5400000">
                <a:off x="4454513" y="2020266"/>
                <a:ext cx="150178" cy="531773"/>
              </a:xfrm>
              <a:prstGeom prst="moon">
                <a:avLst>
                  <a:gd name="adj" fmla="val 56377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66" name="月 965">
                <a:extLst>
                  <a:ext uri="{FF2B5EF4-FFF2-40B4-BE49-F238E27FC236}">
                    <a16:creationId xmlns:a16="http://schemas.microsoft.com/office/drawing/2014/main" id="{D4C1745A-4E75-A6B0-78C2-C3BAB66B59EE}"/>
                  </a:ext>
                </a:extLst>
              </p:cNvPr>
              <p:cNvSpPr/>
              <p:nvPr/>
            </p:nvSpPr>
            <p:spPr bwMode="auto">
              <a:xfrm rot="16200000" flipH="1">
                <a:off x="5577420" y="2020266"/>
                <a:ext cx="150178" cy="531773"/>
              </a:xfrm>
              <a:prstGeom prst="moon">
                <a:avLst>
                  <a:gd name="adj" fmla="val 56377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67" name="楕円 966">
                <a:extLst>
                  <a:ext uri="{FF2B5EF4-FFF2-40B4-BE49-F238E27FC236}">
                    <a16:creationId xmlns:a16="http://schemas.microsoft.com/office/drawing/2014/main" id="{3855C50F-E918-1A47-DAB0-E2CB30142F6D}"/>
                  </a:ext>
                </a:extLst>
              </p:cNvPr>
              <p:cNvSpPr/>
              <p:nvPr/>
            </p:nvSpPr>
            <p:spPr bwMode="auto">
              <a:xfrm>
                <a:off x="4997963" y="3180651"/>
                <a:ext cx="200499" cy="79286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68" name="楕円 967">
                <a:extLst>
                  <a:ext uri="{FF2B5EF4-FFF2-40B4-BE49-F238E27FC236}">
                    <a16:creationId xmlns:a16="http://schemas.microsoft.com/office/drawing/2014/main" id="{FDD32000-1AC9-DA9F-2A8B-89416F5FBCCA}"/>
                  </a:ext>
                </a:extLst>
              </p:cNvPr>
              <p:cNvSpPr/>
              <p:nvPr/>
            </p:nvSpPr>
            <p:spPr bwMode="auto">
              <a:xfrm>
                <a:off x="4276388" y="3070549"/>
                <a:ext cx="307919" cy="108719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69" name="楕円 968">
                <a:extLst>
                  <a:ext uri="{FF2B5EF4-FFF2-40B4-BE49-F238E27FC236}">
                    <a16:creationId xmlns:a16="http://schemas.microsoft.com/office/drawing/2014/main" id="{41B72797-D336-0ECC-28E0-BCDD3083F28F}"/>
                  </a:ext>
                </a:extLst>
              </p:cNvPr>
              <p:cNvSpPr/>
              <p:nvPr/>
            </p:nvSpPr>
            <p:spPr bwMode="auto">
              <a:xfrm>
                <a:off x="5595117" y="3070549"/>
                <a:ext cx="307919" cy="108719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70" name="フリーフォーム: 図形 969">
                <a:extLst>
                  <a:ext uri="{FF2B5EF4-FFF2-40B4-BE49-F238E27FC236}">
                    <a16:creationId xmlns:a16="http://schemas.microsoft.com/office/drawing/2014/main" id="{3604D8F8-0B76-0F5D-7E41-644845DD7D5A}"/>
                  </a:ext>
                </a:extLst>
              </p:cNvPr>
              <p:cNvSpPr/>
              <p:nvPr/>
            </p:nvSpPr>
            <p:spPr>
              <a:xfrm rot="3179454">
                <a:off x="4646628" y="1236939"/>
                <a:ext cx="491718" cy="1413872"/>
              </a:xfrm>
              <a:custGeom>
                <a:avLst/>
                <a:gdLst>
                  <a:gd name="connsiteX0" fmla="*/ 156125 w 491718"/>
                  <a:gd name="connsiteY0" fmla="*/ 287692 h 1413872"/>
                  <a:gd name="connsiteX1" fmla="*/ 216277 w 491718"/>
                  <a:gd name="connsiteY1" fmla="*/ 230928 h 1413872"/>
                  <a:gd name="connsiteX2" fmla="*/ 217661 w 491718"/>
                  <a:gd name="connsiteY2" fmla="*/ 230181 h 1413872"/>
                  <a:gd name="connsiteX3" fmla="*/ 241322 w 491718"/>
                  <a:gd name="connsiteY3" fmla="*/ 180324 h 1413872"/>
                  <a:gd name="connsiteX4" fmla="*/ 491718 w 491718"/>
                  <a:gd name="connsiteY4" fmla="*/ 0 h 1413872"/>
                  <a:gd name="connsiteX5" fmla="*/ 291056 w 491718"/>
                  <a:gd name="connsiteY5" fmla="*/ 615663 h 1413872"/>
                  <a:gd name="connsiteX6" fmla="*/ 491718 w 491718"/>
                  <a:gd name="connsiteY6" fmla="*/ 1231326 h 1413872"/>
                  <a:gd name="connsiteX7" fmla="*/ 165432 w 491718"/>
                  <a:gd name="connsiteY7" fmla="*/ 855307 h 1413872"/>
                  <a:gd name="connsiteX8" fmla="*/ 153981 w 491718"/>
                  <a:gd name="connsiteY8" fmla="*/ 791170 h 1413872"/>
                  <a:gd name="connsiteX9" fmla="*/ 153452 w 491718"/>
                  <a:gd name="connsiteY9" fmla="*/ 798209 h 1413872"/>
                  <a:gd name="connsiteX10" fmla="*/ 354114 w 491718"/>
                  <a:gd name="connsiteY10" fmla="*/ 1413872 h 1413872"/>
                  <a:gd name="connsiteX11" fmla="*/ 0 w 491718"/>
                  <a:gd name="connsiteY11" fmla="*/ 798209 h 1413872"/>
                  <a:gd name="connsiteX12" fmla="*/ 156125 w 491718"/>
                  <a:gd name="connsiteY12" fmla="*/ 287692 h 1413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91718" h="1413872">
                    <a:moveTo>
                      <a:pt x="156125" y="287692"/>
                    </a:moveTo>
                    <a:cubicBezTo>
                      <a:pt x="174964" y="265564"/>
                      <a:pt x="195094" y="246505"/>
                      <a:pt x="216277" y="230928"/>
                    </a:cubicBezTo>
                    <a:lnTo>
                      <a:pt x="217661" y="230181"/>
                    </a:lnTo>
                    <a:lnTo>
                      <a:pt x="241322" y="180324"/>
                    </a:lnTo>
                    <a:cubicBezTo>
                      <a:pt x="305404" y="68911"/>
                      <a:pt x="393932" y="0"/>
                      <a:pt x="491718" y="0"/>
                    </a:cubicBezTo>
                    <a:cubicBezTo>
                      <a:pt x="367241" y="129640"/>
                      <a:pt x="291056" y="363389"/>
                      <a:pt x="291056" y="615663"/>
                    </a:cubicBezTo>
                    <a:cubicBezTo>
                      <a:pt x="291056" y="867937"/>
                      <a:pt x="367241" y="1101686"/>
                      <a:pt x="491718" y="1231326"/>
                    </a:cubicBezTo>
                    <a:cubicBezTo>
                      <a:pt x="345039" y="1231326"/>
                      <a:pt x="219189" y="1076277"/>
                      <a:pt x="165432" y="855307"/>
                    </a:cubicBezTo>
                    <a:lnTo>
                      <a:pt x="153981" y="791170"/>
                    </a:lnTo>
                    <a:lnTo>
                      <a:pt x="153452" y="798209"/>
                    </a:lnTo>
                    <a:cubicBezTo>
                      <a:pt x="153452" y="1050483"/>
                      <a:pt x="229637" y="1284232"/>
                      <a:pt x="354114" y="1413872"/>
                    </a:cubicBezTo>
                    <a:cubicBezTo>
                      <a:pt x="158542" y="1413872"/>
                      <a:pt x="0" y="1138230"/>
                      <a:pt x="0" y="798209"/>
                    </a:cubicBezTo>
                    <a:cubicBezTo>
                      <a:pt x="0" y="585696"/>
                      <a:pt x="61931" y="398331"/>
                      <a:pt x="156125" y="28769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1" name="フリーフォーム: 図形 970">
                <a:extLst>
                  <a:ext uri="{FF2B5EF4-FFF2-40B4-BE49-F238E27FC236}">
                    <a16:creationId xmlns:a16="http://schemas.microsoft.com/office/drawing/2014/main" id="{948A31D3-5807-2DCF-9576-6DAEFFCB47BC}"/>
                  </a:ext>
                </a:extLst>
              </p:cNvPr>
              <p:cNvSpPr/>
              <p:nvPr/>
            </p:nvSpPr>
            <p:spPr>
              <a:xfrm rot="18420546" flipH="1">
                <a:off x="5050488" y="1236938"/>
                <a:ext cx="491718" cy="1413872"/>
              </a:xfrm>
              <a:custGeom>
                <a:avLst/>
                <a:gdLst>
                  <a:gd name="connsiteX0" fmla="*/ 156125 w 491718"/>
                  <a:gd name="connsiteY0" fmla="*/ 287692 h 1413872"/>
                  <a:gd name="connsiteX1" fmla="*/ 216277 w 491718"/>
                  <a:gd name="connsiteY1" fmla="*/ 230928 h 1413872"/>
                  <a:gd name="connsiteX2" fmla="*/ 217661 w 491718"/>
                  <a:gd name="connsiteY2" fmla="*/ 230181 h 1413872"/>
                  <a:gd name="connsiteX3" fmla="*/ 241322 w 491718"/>
                  <a:gd name="connsiteY3" fmla="*/ 180324 h 1413872"/>
                  <a:gd name="connsiteX4" fmla="*/ 491718 w 491718"/>
                  <a:gd name="connsiteY4" fmla="*/ 0 h 1413872"/>
                  <a:gd name="connsiteX5" fmla="*/ 291056 w 491718"/>
                  <a:gd name="connsiteY5" fmla="*/ 615663 h 1413872"/>
                  <a:gd name="connsiteX6" fmla="*/ 491718 w 491718"/>
                  <a:gd name="connsiteY6" fmla="*/ 1231326 h 1413872"/>
                  <a:gd name="connsiteX7" fmla="*/ 165432 w 491718"/>
                  <a:gd name="connsiteY7" fmla="*/ 855307 h 1413872"/>
                  <a:gd name="connsiteX8" fmla="*/ 153981 w 491718"/>
                  <a:gd name="connsiteY8" fmla="*/ 791170 h 1413872"/>
                  <a:gd name="connsiteX9" fmla="*/ 153452 w 491718"/>
                  <a:gd name="connsiteY9" fmla="*/ 798209 h 1413872"/>
                  <a:gd name="connsiteX10" fmla="*/ 354114 w 491718"/>
                  <a:gd name="connsiteY10" fmla="*/ 1413872 h 1413872"/>
                  <a:gd name="connsiteX11" fmla="*/ 0 w 491718"/>
                  <a:gd name="connsiteY11" fmla="*/ 798209 h 1413872"/>
                  <a:gd name="connsiteX12" fmla="*/ 156125 w 491718"/>
                  <a:gd name="connsiteY12" fmla="*/ 287692 h 1413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91718" h="1413872">
                    <a:moveTo>
                      <a:pt x="156125" y="287692"/>
                    </a:moveTo>
                    <a:cubicBezTo>
                      <a:pt x="174964" y="265564"/>
                      <a:pt x="195094" y="246505"/>
                      <a:pt x="216277" y="230928"/>
                    </a:cubicBezTo>
                    <a:lnTo>
                      <a:pt x="217661" y="230181"/>
                    </a:lnTo>
                    <a:lnTo>
                      <a:pt x="241322" y="180324"/>
                    </a:lnTo>
                    <a:cubicBezTo>
                      <a:pt x="305404" y="68911"/>
                      <a:pt x="393932" y="0"/>
                      <a:pt x="491718" y="0"/>
                    </a:cubicBezTo>
                    <a:cubicBezTo>
                      <a:pt x="367241" y="129640"/>
                      <a:pt x="291056" y="363389"/>
                      <a:pt x="291056" y="615663"/>
                    </a:cubicBezTo>
                    <a:cubicBezTo>
                      <a:pt x="291056" y="867937"/>
                      <a:pt x="367241" y="1101686"/>
                      <a:pt x="491718" y="1231326"/>
                    </a:cubicBezTo>
                    <a:cubicBezTo>
                      <a:pt x="345039" y="1231326"/>
                      <a:pt x="219189" y="1076277"/>
                      <a:pt x="165432" y="855307"/>
                    </a:cubicBezTo>
                    <a:lnTo>
                      <a:pt x="153981" y="791170"/>
                    </a:lnTo>
                    <a:lnTo>
                      <a:pt x="153452" y="798209"/>
                    </a:lnTo>
                    <a:cubicBezTo>
                      <a:pt x="153452" y="1050483"/>
                      <a:pt x="229637" y="1284232"/>
                      <a:pt x="354114" y="1413872"/>
                    </a:cubicBezTo>
                    <a:cubicBezTo>
                      <a:pt x="158542" y="1413872"/>
                      <a:pt x="0" y="1138230"/>
                      <a:pt x="0" y="798209"/>
                    </a:cubicBezTo>
                    <a:cubicBezTo>
                      <a:pt x="0" y="585696"/>
                      <a:pt x="61931" y="398331"/>
                      <a:pt x="156125" y="28769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2" name="フリーフォーム: 図形 971">
                <a:extLst>
                  <a:ext uri="{FF2B5EF4-FFF2-40B4-BE49-F238E27FC236}">
                    <a16:creationId xmlns:a16="http://schemas.microsoft.com/office/drawing/2014/main" id="{71B84D90-7D08-F347-27CC-AA6DCAD3C784}"/>
                  </a:ext>
                </a:extLst>
              </p:cNvPr>
              <p:cNvSpPr/>
              <p:nvPr/>
            </p:nvSpPr>
            <p:spPr bwMode="auto">
              <a:xfrm flipV="1">
                <a:off x="4781881" y="3537315"/>
                <a:ext cx="632658" cy="92179"/>
              </a:xfrm>
              <a:custGeom>
                <a:avLst/>
                <a:gdLst>
                  <a:gd name="connsiteX0" fmla="*/ 337851 w 675703"/>
                  <a:gd name="connsiteY0" fmla="*/ 0 h 265772"/>
                  <a:gd name="connsiteX1" fmla="*/ 605456 w 675703"/>
                  <a:gd name="connsiteY1" fmla="*/ 18490 h 265772"/>
                  <a:gd name="connsiteX2" fmla="*/ 675703 w 675703"/>
                  <a:gd name="connsiteY2" fmla="*/ 31538 h 265772"/>
                  <a:gd name="connsiteX3" fmla="*/ 649432 w 675703"/>
                  <a:gd name="connsiteY3" fmla="*/ 122074 h 265772"/>
                  <a:gd name="connsiteX4" fmla="*/ 337851 w 675703"/>
                  <a:gd name="connsiteY4" fmla="*/ 265772 h 265772"/>
                  <a:gd name="connsiteX5" fmla="*/ 26270 w 675703"/>
                  <a:gd name="connsiteY5" fmla="*/ 122074 h 265772"/>
                  <a:gd name="connsiteX6" fmla="*/ 0 w 675703"/>
                  <a:gd name="connsiteY6" fmla="*/ 31538 h 265772"/>
                  <a:gd name="connsiteX7" fmla="*/ 70246 w 675703"/>
                  <a:gd name="connsiteY7" fmla="*/ 18490 h 265772"/>
                  <a:gd name="connsiteX8" fmla="*/ 337851 w 675703"/>
                  <a:gd name="connsiteY8" fmla="*/ 0 h 26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703" h="265772">
                    <a:moveTo>
                      <a:pt x="337851" y="0"/>
                    </a:moveTo>
                    <a:cubicBezTo>
                      <a:pt x="432775" y="0"/>
                      <a:pt x="523205" y="6584"/>
                      <a:pt x="605456" y="18490"/>
                    </a:cubicBezTo>
                    <a:lnTo>
                      <a:pt x="675703" y="31538"/>
                    </a:lnTo>
                    <a:lnTo>
                      <a:pt x="649432" y="122074"/>
                    </a:lnTo>
                    <a:cubicBezTo>
                      <a:pt x="598098" y="206520"/>
                      <a:pt x="477920" y="265772"/>
                      <a:pt x="337851" y="265772"/>
                    </a:cubicBezTo>
                    <a:cubicBezTo>
                      <a:pt x="197783" y="265772"/>
                      <a:pt x="77605" y="206520"/>
                      <a:pt x="26270" y="122074"/>
                    </a:cubicBezTo>
                    <a:lnTo>
                      <a:pt x="0" y="31538"/>
                    </a:lnTo>
                    <a:lnTo>
                      <a:pt x="70246" y="18490"/>
                    </a:lnTo>
                    <a:cubicBezTo>
                      <a:pt x="152497" y="6584"/>
                      <a:pt x="242928" y="0"/>
                      <a:pt x="3378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973" name="グループ化 972">
                <a:extLst>
                  <a:ext uri="{FF2B5EF4-FFF2-40B4-BE49-F238E27FC236}">
                    <a16:creationId xmlns:a16="http://schemas.microsoft.com/office/drawing/2014/main" id="{171F2018-9E7C-F5BB-12F3-385A7B970E71}"/>
                  </a:ext>
                </a:extLst>
              </p:cNvPr>
              <p:cNvGrpSpPr/>
              <p:nvPr/>
            </p:nvGrpSpPr>
            <p:grpSpPr>
              <a:xfrm>
                <a:off x="4231798" y="2550802"/>
                <a:ext cx="1732828" cy="424511"/>
                <a:chOff x="6960394" y="-1828687"/>
                <a:chExt cx="2152412" cy="678037"/>
              </a:xfrm>
            </p:grpSpPr>
            <p:sp>
              <p:nvSpPr>
                <p:cNvPr id="978" name="フリーフォーム: 図形 977">
                  <a:extLst>
                    <a:ext uri="{FF2B5EF4-FFF2-40B4-BE49-F238E27FC236}">
                      <a16:creationId xmlns:a16="http://schemas.microsoft.com/office/drawing/2014/main" id="{BA4C87CB-20AC-5BAE-75A9-9A0FAC8E2595}"/>
                    </a:ext>
                  </a:extLst>
                </p:cNvPr>
                <p:cNvSpPr/>
                <p:nvPr/>
              </p:nvSpPr>
              <p:spPr bwMode="auto">
                <a:xfrm>
                  <a:off x="7015851" y="-1742102"/>
                  <a:ext cx="724479" cy="591452"/>
                </a:xfrm>
                <a:custGeom>
                  <a:avLst/>
                  <a:gdLst>
                    <a:gd name="connsiteX0" fmla="*/ 362239 w 724479"/>
                    <a:gd name="connsiteY0" fmla="*/ 0 h 501639"/>
                    <a:gd name="connsiteX1" fmla="*/ 720878 w 724479"/>
                    <a:gd name="connsiteY1" fmla="*/ 223507 h 501639"/>
                    <a:gd name="connsiteX2" fmla="*/ 724479 w 724479"/>
                    <a:gd name="connsiteY2" fmla="*/ 250820 h 501639"/>
                    <a:gd name="connsiteX3" fmla="*/ 720878 w 724479"/>
                    <a:gd name="connsiteY3" fmla="*/ 278132 h 501639"/>
                    <a:gd name="connsiteX4" fmla="*/ 362239 w 724479"/>
                    <a:gd name="connsiteY4" fmla="*/ 501639 h 501639"/>
                    <a:gd name="connsiteX5" fmla="*/ 3601 w 724479"/>
                    <a:gd name="connsiteY5" fmla="*/ 278132 h 501639"/>
                    <a:gd name="connsiteX6" fmla="*/ 0 w 724479"/>
                    <a:gd name="connsiteY6" fmla="*/ 250820 h 501639"/>
                    <a:gd name="connsiteX7" fmla="*/ 3601 w 724479"/>
                    <a:gd name="connsiteY7" fmla="*/ 223507 h 501639"/>
                    <a:gd name="connsiteX8" fmla="*/ 362239 w 724479"/>
                    <a:gd name="connsiteY8" fmla="*/ 0 h 50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24479" h="501639">
                      <a:moveTo>
                        <a:pt x="362239" y="0"/>
                      </a:moveTo>
                      <a:cubicBezTo>
                        <a:pt x="539145" y="0"/>
                        <a:pt x="686743" y="95952"/>
                        <a:pt x="720878" y="223507"/>
                      </a:cubicBezTo>
                      <a:lnTo>
                        <a:pt x="724479" y="250820"/>
                      </a:lnTo>
                      <a:lnTo>
                        <a:pt x="720878" y="278132"/>
                      </a:lnTo>
                      <a:cubicBezTo>
                        <a:pt x="686743" y="405687"/>
                        <a:pt x="539145" y="501639"/>
                        <a:pt x="362239" y="501639"/>
                      </a:cubicBezTo>
                      <a:cubicBezTo>
                        <a:pt x="185333" y="501639"/>
                        <a:pt x="37736" y="405687"/>
                        <a:pt x="3601" y="278132"/>
                      </a:cubicBezTo>
                      <a:lnTo>
                        <a:pt x="0" y="250820"/>
                      </a:lnTo>
                      <a:lnTo>
                        <a:pt x="3601" y="223507"/>
                      </a:lnTo>
                      <a:cubicBezTo>
                        <a:pt x="37736" y="95952"/>
                        <a:pt x="185333" y="0"/>
                        <a:pt x="362239" y="0"/>
                      </a:cubicBezTo>
                      <a:close/>
                    </a:path>
                  </a:pathLst>
                </a:custGeom>
                <a:solidFill>
                  <a:srgbClr val="0033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79" name="フリーフォーム: 図形 978">
                  <a:extLst>
                    <a:ext uri="{FF2B5EF4-FFF2-40B4-BE49-F238E27FC236}">
                      <a16:creationId xmlns:a16="http://schemas.microsoft.com/office/drawing/2014/main" id="{86D4D299-93A6-268D-ECC8-1687E7C24DC4}"/>
                    </a:ext>
                  </a:extLst>
                </p:cNvPr>
                <p:cNvSpPr/>
                <p:nvPr/>
              </p:nvSpPr>
              <p:spPr bwMode="auto">
                <a:xfrm flipH="1">
                  <a:off x="8294698" y="-1742102"/>
                  <a:ext cx="724479" cy="591452"/>
                </a:xfrm>
                <a:custGeom>
                  <a:avLst/>
                  <a:gdLst>
                    <a:gd name="connsiteX0" fmla="*/ 362239 w 724479"/>
                    <a:gd name="connsiteY0" fmla="*/ 0 h 501639"/>
                    <a:gd name="connsiteX1" fmla="*/ 720878 w 724479"/>
                    <a:gd name="connsiteY1" fmla="*/ 223507 h 501639"/>
                    <a:gd name="connsiteX2" fmla="*/ 724479 w 724479"/>
                    <a:gd name="connsiteY2" fmla="*/ 250820 h 501639"/>
                    <a:gd name="connsiteX3" fmla="*/ 720878 w 724479"/>
                    <a:gd name="connsiteY3" fmla="*/ 278132 h 501639"/>
                    <a:gd name="connsiteX4" fmla="*/ 362239 w 724479"/>
                    <a:gd name="connsiteY4" fmla="*/ 501639 h 501639"/>
                    <a:gd name="connsiteX5" fmla="*/ 3601 w 724479"/>
                    <a:gd name="connsiteY5" fmla="*/ 278132 h 501639"/>
                    <a:gd name="connsiteX6" fmla="*/ 0 w 724479"/>
                    <a:gd name="connsiteY6" fmla="*/ 250820 h 501639"/>
                    <a:gd name="connsiteX7" fmla="*/ 3601 w 724479"/>
                    <a:gd name="connsiteY7" fmla="*/ 223507 h 501639"/>
                    <a:gd name="connsiteX8" fmla="*/ 362239 w 724479"/>
                    <a:gd name="connsiteY8" fmla="*/ 0 h 50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24479" h="501639">
                      <a:moveTo>
                        <a:pt x="362239" y="0"/>
                      </a:moveTo>
                      <a:cubicBezTo>
                        <a:pt x="539145" y="0"/>
                        <a:pt x="686743" y="95952"/>
                        <a:pt x="720878" y="223507"/>
                      </a:cubicBezTo>
                      <a:lnTo>
                        <a:pt x="724479" y="250820"/>
                      </a:lnTo>
                      <a:lnTo>
                        <a:pt x="720878" y="278132"/>
                      </a:lnTo>
                      <a:cubicBezTo>
                        <a:pt x="686743" y="405687"/>
                        <a:pt x="539145" y="501639"/>
                        <a:pt x="362239" y="501639"/>
                      </a:cubicBezTo>
                      <a:cubicBezTo>
                        <a:pt x="185333" y="501639"/>
                        <a:pt x="37736" y="405687"/>
                        <a:pt x="3601" y="278132"/>
                      </a:cubicBezTo>
                      <a:lnTo>
                        <a:pt x="0" y="250820"/>
                      </a:lnTo>
                      <a:lnTo>
                        <a:pt x="3601" y="223507"/>
                      </a:lnTo>
                      <a:cubicBezTo>
                        <a:pt x="37736" y="95952"/>
                        <a:pt x="185333" y="0"/>
                        <a:pt x="362239" y="0"/>
                      </a:cubicBezTo>
                      <a:close/>
                    </a:path>
                  </a:pathLst>
                </a:custGeom>
                <a:solidFill>
                  <a:srgbClr val="0033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980" name="グループ化 979">
                  <a:extLst>
                    <a:ext uri="{FF2B5EF4-FFF2-40B4-BE49-F238E27FC236}">
                      <a16:creationId xmlns:a16="http://schemas.microsoft.com/office/drawing/2014/main" id="{CD0C5443-E14C-DC57-139A-4D59D6FE6887}"/>
                    </a:ext>
                  </a:extLst>
                </p:cNvPr>
                <p:cNvGrpSpPr/>
                <p:nvPr/>
              </p:nvGrpSpPr>
              <p:grpSpPr>
                <a:xfrm>
                  <a:off x="6960394" y="-1828687"/>
                  <a:ext cx="2152412" cy="540064"/>
                  <a:chOff x="546894" y="-1828687"/>
                  <a:chExt cx="2152412" cy="540064"/>
                </a:xfrm>
              </p:grpSpPr>
              <p:sp>
                <p:nvSpPr>
                  <p:cNvPr id="981" name="フリーフォーム: 図形 980">
                    <a:extLst>
                      <a:ext uri="{FF2B5EF4-FFF2-40B4-BE49-F238E27FC236}">
                        <a16:creationId xmlns:a16="http://schemas.microsoft.com/office/drawing/2014/main" id="{CD8E2685-2D45-435F-4123-9D5B05304A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2351" y="-1790262"/>
                    <a:ext cx="724479" cy="501639"/>
                  </a:xfrm>
                  <a:custGeom>
                    <a:avLst/>
                    <a:gdLst>
                      <a:gd name="connsiteX0" fmla="*/ 362239 w 724479"/>
                      <a:gd name="connsiteY0" fmla="*/ 0 h 501639"/>
                      <a:gd name="connsiteX1" fmla="*/ 720878 w 724479"/>
                      <a:gd name="connsiteY1" fmla="*/ 223507 h 501639"/>
                      <a:gd name="connsiteX2" fmla="*/ 724479 w 724479"/>
                      <a:gd name="connsiteY2" fmla="*/ 250820 h 501639"/>
                      <a:gd name="connsiteX3" fmla="*/ 720878 w 724479"/>
                      <a:gd name="connsiteY3" fmla="*/ 278132 h 501639"/>
                      <a:gd name="connsiteX4" fmla="*/ 362239 w 724479"/>
                      <a:gd name="connsiteY4" fmla="*/ 501639 h 501639"/>
                      <a:gd name="connsiteX5" fmla="*/ 3601 w 724479"/>
                      <a:gd name="connsiteY5" fmla="*/ 278132 h 501639"/>
                      <a:gd name="connsiteX6" fmla="*/ 0 w 724479"/>
                      <a:gd name="connsiteY6" fmla="*/ 250820 h 501639"/>
                      <a:gd name="connsiteX7" fmla="*/ 3601 w 724479"/>
                      <a:gd name="connsiteY7" fmla="*/ 223507 h 501639"/>
                      <a:gd name="connsiteX8" fmla="*/ 362239 w 724479"/>
                      <a:gd name="connsiteY8" fmla="*/ 0 h 50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24479" h="501639">
                        <a:moveTo>
                          <a:pt x="362239" y="0"/>
                        </a:moveTo>
                        <a:cubicBezTo>
                          <a:pt x="539145" y="0"/>
                          <a:pt x="686743" y="95952"/>
                          <a:pt x="720878" y="223507"/>
                        </a:cubicBezTo>
                        <a:lnTo>
                          <a:pt x="724479" y="250820"/>
                        </a:lnTo>
                        <a:lnTo>
                          <a:pt x="720878" y="278132"/>
                        </a:lnTo>
                        <a:cubicBezTo>
                          <a:pt x="686743" y="405687"/>
                          <a:pt x="539145" y="501639"/>
                          <a:pt x="362239" y="501639"/>
                        </a:cubicBezTo>
                        <a:cubicBezTo>
                          <a:pt x="185333" y="501639"/>
                          <a:pt x="37736" y="405687"/>
                          <a:pt x="3601" y="278132"/>
                        </a:cubicBezTo>
                        <a:lnTo>
                          <a:pt x="0" y="250820"/>
                        </a:lnTo>
                        <a:lnTo>
                          <a:pt x="3601" y="223507"/>
                        </a:lnTo>
                        <a:cubicBezTo>
                          <a:pt x="37736" y="95952"/>
                          <a:pt x="185333" y="0"/>
                          <a:pt x="362239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982" name="グループ化 981">
                    <a:extLst>
                      <a:ext uri="{FF2B5EF4-FFF2-40B4-BE49-F238E27FC236}">
                        <a16:creationId xmlns:a16="http://schemas.microsoft.com/office/drawing/2014/main" id="{AE44E8B0-6368-600D-2C85-21F058C510DF}"/>
                      </a:ext>
                    </a:extLst>
                  </p:cNvPr>
                  <p:cNvGrpSpPr/>
                  <p:nvPr/>
                </p:nvGrpSpPr>
                <p:grpSpPr>
                  <a:xfrm>
                    <a:off x="875988" y="-1724608"/>
                    <a:ext cx="167115" cy="234372"/>
                    <a:chOff x="3708367" y="2362811"/>
                    <a:chExt cx="167115" cy="234372"/>
                  </a:xfrm>
                </p:grpSpPr>
                <p:sp>
                  <p:nvSpPr>
                    <p:cNvPr id="991" name="楕円 990">
                      <a:extLst>
                        <a:ext uri="{FF2B5EF4-FFF2-40B4-BE49-F238E27FC236}">
                          <a16:creationId xmlns:a16="http://schemas.microsoft.com/office/drawing/2014/main" id="{01F115FE-4FCA-CFC3-9BB6-AF1D5E8BC28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08367" y="2362811"/>
                      <a:ext cx="167115" cy="234372"/>
                    </a:xfrm>
                    <a:prstGeom prst="ellipse">
                      <a:avLst/>
                    </a:prstGeom>
                    <a:solidFill>
                      <a:srgbClr val="C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992" name="楕円 991">
                      <a:extLst>
                        <a:ext uri="{FF2B5EF4-FFF2-40B4-BE49-F238E27FC236}">
                          <a16:creationId xmlns:a16="http://schemas.microsoft.com/office/drawing/2014/main" id="{98083A9D-D4B3-2DE5-4592-967D25219EF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50781" y="2426238"/>
                      <a:ext cx="82287" cy="115405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983" name="月 982">
                    <a:extLst>
                      <a:ext uri="{FF2B5EF4-FFF2-40B4-BE49-F238E27FC236}">
                        <a16:creationId xmlns:a16="http://schemas.microsoft.com/office/drawing/2014/main" id="{224233B7-64AE-CB53-1BDC-1BFDCDEB88AF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816621" y="-2040980"/>
                    <a:ext cx="298719" cy="729369"/>
                  </a:xfrm>
                  <a:prstGeom prst="moon">
                    <a:avLst>
                      <a:gd name="adj" fmla="val 27680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84" name="フリーフォーム: 図形 983">
                    <a:extLst>
                      <a:ext uri="{FF2B5EF4-FFF2-40B4-BE49-F238E27FC236}">
                        <a16:creationId xmlns:a16="http://schemas.microsoft.com/office/drawing/2014/main" id="{41EC9030-7DED-D1B0-DD59-B821FF64956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881199" y="-1790262"/>
                    <a:ext cx="724479" cy="501639"/>
                  </a:xfrm>
                  <a:custGeom>
                    <a:avLst/>
                    <a:gdLst>
                      <a:gd name="connsiteX0" fmla="*/ 362239 w 724479"/>
                      <a:gd name="connsiteY0" fmla="*/ 0 h 501639"/>
                      <a:gd name="connsiteX1" fmla="*/ 720878 w 724479"/>
                      <a:gd name="connsiteY1" fmla="*/ 223507 h 501639"/>
                      <a:gd name="connsiteX2" fmla="*/ 724479 w 724479"/>
                      <a:gd name="connsiteY2" fmla="*/ 250820 h 501639"/>
                      <a:gd name="connsiteX3" fmla="*/ 720878 w 724479"/>
                      <a:gd name="connsiteY3" fmla="*/ 278132 h 501639"/>
                      <a:gd name="connsiteX4" fmla="*/ 362239 w 724479"/>
                      <a:gd name="connsiteY4" fmla="*/ 501639 h 501639"/>
                      <a:gd name="connsiteX5" fmla="*/ 3601 w 724479"/>
                      <a:gd name="connsiteY5" fmla="*/ 278132 h 501639"/>
                      <a:gd name="connsiteX6" fmla="*/ 0 w 724479"/>
                      <a:gd name="connsiteY6" fmla="*/ 250820 h 501639"/>
                      <a:gd name="connsiteX7" fmla="*/ 3601 w 724479"/>
                      <a:gd name="connsiteY7" fmla="*/ 223507 h 501639"/>
                      <a:gd name="connsiteX8" fmla="*/ 362239 w 724479"/>
                      <a:gd name="connsiteY8" fmla="*/ 0 h 50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24479" h="501639">
                        <a:moveTo>
                          <a:pt x="362239" y="0"/>
                        </a:moveTo>
                        <a:cubicBezTo>
                          <a:pt x="539145" y="0"/>
                          <a:pt x="686743" y="95952"/>
                          <a:pt x="720878" y="223507"/>
                        </a:cubicBezTo>
                        <a:lnTo>
                          <a:pt x="724479" y="250820"/>
                        </a:lnTo>
                        <a:lnTo>
                          <a:pt x="720878" y="278132"/>
                        </a:lnTo>
                        <a:cubicBezTo>
                          <a:pt x="686743" y="405687"/>
                          <a:pt x="539145" y="501639"/>
                          <a:pt x="362239" y="501639"/>
                        </a:cubicBezTo>
                        <a:cubicBezTo>
                          <a:pt x="185333" y="501639"/>
                          <a:pt x="37736" y="405687"/>
                          <a:pt x="3601" y="278132"/>
                        </a:cubicBezTo>
                        <a:lnTo>
                          <a:pt x="0" y="250820"/>
                        </a:lnTo>
                        <a:lnTo>
                          <a:pt x="3601" y="223507"/>
                        </a:lnTo>
                        <a:cubicBezTo>
                          <a:pt x="37736" y="95952"/>
                          <a:pt x="185333" y="0"/>
                          <a:pt x="362239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985" name="グループ化 984">
                    <a:extLst>
                      <a:ext uri="{FF2B5EF4-FFF2-40B4-BE49-F238E27FC236}">
                        <a16:creationId xmlns:a16="http://schemas.microsoft.com/office/drawing/2014/main" id="{913096EC-1928-9E88-8D3E-82DADF3E1216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2164926" y="-1724606"/>
                    <a:ext cx="167113" cy="234369"/>
                    <a:chOff x="3708369" y="2362813"/>
                    <a:chExt cx="167113" cy="234369"/>
                  </a:xfrm>
                </p:grpSpPr>
                <p:sp>
                  <p:nvSpPr>
                    <p:cNvPr id="989" name="楕円 988">
                      <a:extLst>
                        <a:ext uri="{FF2B5EF4-FFF2-40B4-BE49-F238E27FC236}">
                          <a16:creationId xmlns:a16="http://schemas.microsoft.com/office/drawing/2014/main" id="{2DA5A7E5-5456-13A0-55EF-5C41408BC75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08369" y="2362813"/>
                      <a:ext cx="167113" cy="234369"/>
                    </a:xfrm>
                    <a:prstGeom prst="ellipse">
                      <a:avLst/>
                    </a:prstGeom>
                    <a:solidFill>
                      <a:srgbClr val="C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990" name="楕円 989">
                      <a:extLst>
                        <a:ext uri="{FF2B5EF4-FFF2-40B4-BE49-F238E27FC236}">
                          <a16:creationId xmlns:a16="http://schemas.microsoft.com/office/drawing/2014/main" id="{9B86A063-B3A0-F284-9A1C-1DC198D4200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50780" y="2426240"/>
                      <a:ext cx="82284" cy="115402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986" name="月 985">
                    <a:extLst>
                      <a:ext uri="{FF2B5EF4-FFF2-40B4-BE49-F238E27FC236}">
                        <a16:creationId xmlns:a16="http://schemas.microsoft.com/office/drawing/2014/main" id="{CFDD25D1-E5E6-E93B-3197-C2163DE6C7E4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2092689" y="-2040980"/>
                    <a:ext cx="298719" cy="729369"/>
                  </a:xfrm>
                  <a:prstGeom prst="moon">
                    <a:avLst>
                      <a:gd name="adj" fmla="val 27680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87" name="二等辺三角形 986">
                    <a:extLst>
                      <a:ext uri="{FF2B5EF4-FFF2-40B4-BE49-F238E27FC236}">
                        <a16:creationId xmlns:a16="http://schemas.microsoft.com/office/drawing/2014/main" id="{99FAF5A3-876F-0D0E-2435-C01AA5A09733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546894" y="-1828687"/>
                    <a:ext cx="135015" cy="192393"/>
                  </a:xfrm>
                  <a:prstGeom prst="triangl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88" name="二等辺三角形 987">
                    <a:extLst>
                      <a:ext uri="{FF2B5EF4-FFF2-40B4-BE49-F238E27FC236}">
                        <a16:creationId xmlns:a16="http://schemas.microsoft.com/office/drawing/2014/main" id="{F3F5DEDB-645C-349A-3DF7-C32E71B499B7}"/>
                      </a:ext>
                    </a:extLst>
                  </p:cNvPr>
                  <p:cNvSpPr/>
                  <p:nvPr/>
                </p:nvSpPr>
                <p:spPr bwMode="auto">
                  <a:xfrm rot="2700000" flipH="1">
                    <a:off x="2535602" y="-1828689"/>
                    <a:ext cx="135015" cy="192393"/>
                  </a:xfrm>
                  <a:prstGeom prst="triangl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974" name="グループ化 973">
                <a:extLst>
                  <a:ext uri="{FF2B5EF4-FFF2-40B4-BE49-F238E27FC236}">
                    <a16:creationId xmlns:a16="http://schemas.microsoft.com/office/drawing/2014/main" id="{CFB49B03-A5C0-AEF2-056D-88ED23A2CA18}"/>
                  </a:ext>
                </a:extLst>
              </p:cNvPr>
              <p:cNvGrpSpPr/>
              <p:nvPr/>
            </p:nvGrpSpPr>
            <p:grpSpPr>
              <a:xfrm>
                <a:off x="5022107" y="2011499"/>
                <a:ext cx="167167" cy="382255"/>
                <a:chOff x="4398954" y="-2140330"/>
                <a:chExt cx="207645" cy="474814"/>
              </a:xfrm>
            </p:grpSpPr>
            <p:sp>
              <p:nvSpPr>
                <p:cNvPr id="975" name="正方形/長方形 974">
                  <a:extLst>
                    <a:ext uri="{FF2B5EF4-FFF2-40B4-BE49-F238E27FC236}">
                      <a16:creationId xmlns:a16="http://schemas.microsoft.com/office/drawing/2014/main" id="{0147BB0C-CDEC-673A-B290-38D79565D3B5}"/>
                    </a:ext>
                  </a:extLst>
                </p:cNvPr>
                <p:cNvSpPr/>
                <p:nvPr/>
              </p:nvSpPr>
              <p:spPr bwMode="auto">
                <a:xfrm>
                  <a:off x="4398954" y="-2140330"/>
                  <a:ext cx="45719" cy="474814"/>
                </a:xfrm>
                <a:prstGeom prst="rect">
                  <a:avLst/>
                </a:prstGeom>
                <a:solidFill>
                  <a:srgbClr val="333399">
                    <a:lumMod val="7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76" name="正方形/長方形 975">
                  <a:extLst>
                    <a:ext uri="{FF2B5EF4-FFF2-40B4-BE49-F238E27FC236}">
                      <a16:creationId xmlns:a16="http://schemas.microsoft.com/office/drawing/2014/main" id="{D27115AC-5ABB-7257-B544-506BE41CEB27}"/>
                    </a:ext>
                  </a:extLst>
                </p:cNvPr>
                <p:cNvSpPr/>
                <p:nvPr/>
              </p:nvSpPr>
              <p:spPr bwMode="auto">
                <a:xfrm>
                  <a:off x="4479917" y="-2140330"/>
                  <a:ext cx="45719" cy="398228"/>
                </a:xfrm>
                <a:prstGeom prst="rect">
                  <a:avLst/>
                </a:prstGeom>
                <a:solidFill>
                  <a:srgbClr val="333399">
                    <a:lumMod val="7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77" name="正方形/長方形 976">
                  <a:extLst>
                    <a:ext uri="{FF2B5EF4-FFF2-40B4-BE49-F238E27FC236}">
                      <a16:creationId xmlns:a16="http://schemas.microsoft.com/office/drawing/2014/main" id="{DDB14F3E-35B9-7FD2-75A7-77321BA4F2CC}"/>
                    </a:ext>
                  </a:extLst>
                </p:cNvPr>
                <p:cNvSpPr/>
                <p:nvPr/>
              </p:nvSpPr>
              <p:spPr bwMode="auto">
                <a:xfrm>
                  <a:off x="4560880" y="-2140330"/>
                  <a:ext cx="45719" cy="292081"/>
                </a:xfrm>
                <a:prstGeom prst="rect">
                  <a:avLst/>
                </a:prstGeom>
                <a:solidFill>
                  <a:srgbClr val="333399">
                    <a:lumMod val="7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1011" name="グループ化 1010">
            <a:extLst>
              <a:ext uri="{FF2B5EF4-FFF2-40B4-BE49-F238E27FC236}">
                <a16:creationId xmlns:a16="http://schemas.microsoft.com/office/drawing/2014/main" id="{8D50DDE9-7DE7-43BD-E2E3-598B3240470C}"/>
              </a:ext>
            </a:extLst>
          </p:cNvPr>
          <p:cNvGrpSpPr/>
          <p:nvPr/>
        </p:nvGrpSpPr>
        <p:grpSpPr>
          <a:xfrm>
            <a:off x="3881734" y="3811798"/>
            <a:ext cx="2072420" cy="2618234"/>
            <a:chOff x="4356336" y="1120140"/>
            <a:chExt cx="3513825" cy="4439261"/>
          </a:xfrm>
        </p:grpSpPr>
        <p:grpSp>
          <p:nvGrpSpPr>
            <p:cNvPr id="1012" name="グループ化 1011">
              <a:extLst>
                <a:ext uri="{FF2B5EF4-FFF2-40B4-BE49-F238E27FC236}">
                  <a16:creationId xmlns:a16="http://schemas.microsoft.com/office/drawing/2014/main" id="{28122FEA-EF63-6AF1-7A6C-C5754F97F9CA}"/>
                </a:ext>
              </a:extLst>
            </p:cNvPr>
            <p:cNvGrpSpPr/>
            <p:nvPr/>
          </p:nvGrpSpPr>
          <p:grpSpPr>
            <a:xfrm>
              <a:off x="4356336" y="1120140"/>
              <a:ext cx="3513825" cy="4439261"/>
              <a:chOff x="3016407" y="1120140"/>
              <a:chExt cx="3513825" cy="4439261"/>
            </a:xfrm>
          </p:grpSpPr>
          <p:sp>
            <p:nvSpPr>
              <p:cNvPr id="1022" name="フリーフォーム: 図形 1021">
                <a:extLst>
                  <a:ext uri="{FF2B5EF4-FFF2-40B4-BE49-F238E27FC236}">
                    <a16:creationId xmlns:a16="http://schemas.microsoft.com/office/drawing/2014/main" id="{0F7883BC-2906-942E-4867-AEB48F8B4EAD}"/>
                  </a:ext>
                </a:extLst>
              </p:cNvPr>
              <p:cNvSpPr/>
              <p:nvPr/>
            </p:nvSpPr>
            <p:spPr bwMode="auto">
              <a:xfrm rot="2451997">
                <a:off x="3016407" y="1299426"/>
                <a:ext cx="893122" cy="1329246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023" name="グループ化 1022">
                <a:extLst>
                  <a:ext uri="{FF2B5EF4-FFF2-40B4-BE49-F238E27FC236}">
                    <a16:creationId xmlns:a16="http://schemas.microsoft.com/office/drawing/2014/main" id="{7D54CD9C-92A2-7ED7-E51B-D75418EEC744}"/>
                  </a:ext>
                </a:extLst>
              </p:cNvPr>
              <p:cNvGrpSpPr/>
              <p:nvPr/>
            </p:nvGrpSpPr>
            <p:grpSpPr>
              <a:xfrm flipH="1">
                <a:off x="3369946" y="3518586"/>
                <a:ext cx="1133381" cy="1961464"/>
                <a:chOff x="3199427" y="3518586"/>
                <a:chExt cx="1133381" cy="1961464"/>
              </a:xfrm>
            </p:grpSpPr>
            <p:sp>
              <p:nvSpPr>
                <p:cNvPr id="1056" name="フリーフォーム: 図形 1055">
                  <a:extLst>
                    <a:ext uri="{FF2B5EF4-FFF2-40B4-BE49-F238E27FC236}">
                      <a16:creationId xmlns:a16="http://schemas.microsoft.com/office/drawing/2014/main" id="{CA3D7194-C8DE-90BD-72F2-2B8E252D4889}"/>
                    </a:ext>
                  </a:extLst>
                </p:cNvPr>
                <p:cNvSpPr/>
                <p:nvPr/>
              </p:nvSpPr>
              <p:spPr bwMode="auto">
                <a:xfrm rot="18900000">
                  <a:off x="3761315" y="3925785"/>
                  <a:ext cx="571493" cy="767928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96472" h="1070237">
                      <a:moveTo>
                        <a:pt x="453735" y="8788"/>
                      </a:moveTo>
                      <a:cubicBezTo>
                        <a:pt x="448306" y="3358"/>
                        <a:pt x="440805" y="0"/>
                        <a:pt x="432519" y="0"/>
                      </a:cubicBezTo>
                      <a:lnTo>
                        <a:pt x="312507" y="0"/>
                      </a:lnTo>
                      <a:cubicBezTo>
                        <a:pt x="295936" y="0"/>
                        <a:pt x="282503" y="13433"/>
                        <a:pt x="282503" y="30004"/>
                      </a:cubicBezTo>
                      <a:lnTo>
                        <a:pt x="282503" y="326853"/>
                      </a:lnTo>
                      <a:lnTo>
                        <a:pt x="269565" y="332889"/>
                      </a:lnTo>
                      <a:cubicBezTo>
                        <a:pt x="218162" y="369029"/>
                        <a:pt x="188087" y="429935"/>
                        <a:pt x="191922" y="493816"/>
                      </a:cubicBezTo>
                      <a:lnTo>
                        <a:pt x="195136" y="513567"/>
                      </a:lnTo>
                      <a:lnTo>
                        <a:pt x="19153" y="689550"/>
                      </a:lnTo>
                      <a:cubicBezTo>
                        <a:pt x="-6385" y="715089"/>
                        <a:pt x="-6385" y="756495"/>
                        <a:pt x="19154" y="782034"/>
                      </a:cubicBezTo>
                      <a:cubicBezTo>
                        <a:pt x="44692" y="807573"/>
                        <a:pt x="86099" y="807573"/>
                        <a:pt x="111638" y="782035"/>
                      </a:cubicBezTo>
                      <a:lnTo>
                        <a:pt x="232820" y="660852"/>
                      </a:lnTo>
                      <a:lnTo>
                        <a:pt x="234013" y="665303"/>
                      </a:lnTo>
                      <a:lnTo>
                        <a:pt x="234013" y="967729"/>
                      </a:lnTo>
                      <a:cubicBezTo>
                        <a:pt x="234013" y="998673"/>
                        <a:pt x="259099" y="1023760"/>
                        <a:pt x="290044" y="1023760"/>
                      </a:cubicBezTo>
                      <a:cubicBezTo>
                        <a:pt x="320988" y="1023759"/>
                        <a:pt x="346074" y="998674"/>
                        <a:pt x="346074" y="967729"/>
                      </a:cubicBezTo>
                      <a:lnTo>
                        <a:pt x="346074" y="680712"/>
                      </a:lnTo>
                      <a:lnTo>
                        <a:pt x="360428" y="676865"/>
                      </a:lnTo>
                      <a:lnTo>
                        <a:pt x="454700" y="1028695"/>
                      </a:lnTo>
                      <a:cubicBezTo>
                        <a:pt x="462709" y="1058585"/>
                        <a:pt x="493433" y="1076323"/>
                        <a:pt x="523323" y="1068314"/>
                      </a:cubicBezTo>
                      <a:cubicBezTo>
                        <a:pt x="553213" y="1060306"/>
                        <a:pt x="570951" y="1029582"/>
                        <a:pt x="562942" y="999692"/>
                      </a:cubicBezTo>
                      <a:lnTo>
                        <a:pt x="468670" y="647862"/>
                      </a:lnTo>
                      <a:lnTo>
                        <a:pt x="477276" y="645556"/>
                      </a:lnTo>
                      <a:lnTo>
                        <a:pt x="616166" y="886119"/>
                      </a:lnTo>
                      <a:cubicBezTo>
                        <a:pt x="631638" y="912918"/>
                        <a:pt x="665905" y="922100"/>
                        <a:pt x="692704" y="906628"/>
                      </a:cubicBezTo>
                      <a:cubicBezTo>
                        <a:pt x="719503" y="891156"/>
                        <a:pt x="728684" y="856887"/>
                        <a:pt x="713213" y="830089"/>
                      </a:cubicBezTo>
                      <a:lnTo>
                        <a:pt x="589336" y="615530"/>
                      </a:lnTo>
                      <a:lnTo>
                        <a:pt x="601261" y="612335"/>
                      </a:lnTo>
                      <a:lnTo>
                        <a:pt x="716346" y="727420"/>
                      </a:lnTo>
                      <a:cubicBezTo>
                        <a:pt x="734676" y="745750"/>
                        <a:pt x="764395" y="745750"/>
                        <a:pt x="782725" y="727420"/>
                      </a:cubicBezTo>
                      <a:cubicBezTo>
                        <a:pt x="801055" y="709090"/>
                        <a:pt x="801055" y="679370"/>
                        <a:pt x="782725" y="661041"/>
                      </a:cubicBezTo>
                      <a:lnTo>
                        <a:pt x="592096" y="470412"/>
                      </a:lnTo>
                      <a:lnTo>
                        <a:pt x="580709" y="427917"/>
                      </a:lnTo>
                      <a:cubicBezTo>
                        <a:pt x="567598" y="378985"/>
                        <a:pt x="535894" y="339999"/>
                        <a:pt x="495234" y="316524"/>
                      </a:cubicBezTo>
                      <a:lnTo>
                        <a:pt x="462523" y="305268"/>
                      </a:lnTo>
                      <a:lnTo>
                        <a:pt x="462523" y="30004"/>
                      </a:lnTo>
                      <a:cubicBezTo>
                        <a:pt x="462523" y="21719"/>
                        <a:pt x="459165" y="14217"/>
                        <a:pt x="453735" y="87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057" name="台形 57">
                  <a:extLst>
                    <a:ext uri="{FF2B5EF4-FFF2-40B4-BE49-F238E27FC236}">
                      <a16:creationId xmlns:a16="http://schemas.microsoft.com/office/drawing/2014/main" id="{FE94CD1E-C8B3-AC8E-3ECA-EE1A9E72DA7A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2548347" y="4169666"/>
                  <a:ext cx="1961464" cy="659303"/>
                </a:xfrm>
                <a:custGeom>
                  <a:avLst/>
                  <a:gdLst>
                    <a:gd name="connsiteX0" fmla="*/ 0 w 325971"/>
                    <a:gd name="connsiteY0" fmla="*/ 694121 h 694121"/>
                    <a:gd name="connsiteX1" fmla="*/ 123937 w 325971"/>
                    <a:gd name="connsiteY1" fmla="*/ 0 h 694121"/>
                    <a:gd name="connsiteX2" fmla="*/ 202034 w 325971"/>
                    <a:gd name="connsiteY2" fmla="*/ 0 h 694121"/>
                    <a:gd name="connsiteX3" fmla="*/ 325971 w 325971"/>
                    <a:gd name="connsiteY3" fmla="*/ 694121 h 694121"/>
                    <a:gd name="connsiteX4" fmla="*/ 0 w 325971"/>
                    <a:gd name="connsiteY4" fmla="*/ 694121 h 694121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202034 w 1869814"/>
                    <a:gd name="connsiteY2" fmla="*/ 0 h 891636"/>
                    <a:gd name="connsiteX3" fmla="*/ 1869814 w 1869814"/>
                    <a:gd name="connsiteY3" fmla="*/ 891636 h 891636"/>
                    <a:gd name="connsiteX4" fmla="*/ 0 w 1869814"/>
                    <a:gd name="connsiteY4" fmla="*/ 694121 h 891636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202034 w 1869814"/>
                    <a:gd name="connsiteY2" fmla="*/ 0 h 891636"/>
                    <a:gd name="connsiteX3" fmla="*/ 1869814 w 1869814"/>
                    <a:gd name="connsiteY3" fmla="*/ 891636 h 891636"/>
                    <a:gd name="connsiteX4" fmla="*/ 0 w 1869814"/>
                    <a:gd name="connsiteY4" fmla="*/ 694121 h 891636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1869814 w 1869814"/>
                    <a:gd name="connsiteY2" fmla="*/ 891636 h 891636"/>
                    <a:gd name="connsiteX3" fmla="*/ 0 w 1869814"/>
                    <a:gd name="connsiteY3" fmla="*/ 694121 h 891636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1869814 w 1869814"/>
                    <a:gd name="connsiteY2" fmla="*/ 891636 h 891636"/>
                    <a:gd name="connsiteX3" fmla="*/ 0 w 1869814"/>
                    <a:gd name="connsiteY3" fmla="*/ 694121 h 891636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1869814 w 1869814"/>
                    <a:gd name="connsiteY2" fmla="*/ 891636 h 891636"/>
                    <a:gd name="connsiteX3" fmla="*/ 0 w 1869814"/>
                    <a:gd name="connsiteY3" fmla="*/ 694121 h 891636"/>
                    <a:gd name="connsiteX0" fmla="*/ 0 w 1820571"/>
                    <a:gd name="connsiteY0" fmla="*/ 874663 h 891636"/>
                    <a:gd name="connsiteX1" fmla="*/ 74694 w 1820571"/>
                    <a:gd name="connsiteY1" fmla="*/ 0 h 891636"/>
                    <a:gd name="connsiteX2" fmla="*/ 1820571 w 1820571"/>
                    <a:gd name="connsiteY2" fmla="*/ 891636 h 891636"/>
                    <a:gd name="connsiteX3" fmla="*/ 0 w 1820571"/>
                    <a:gd name="connsiteY3" fmla="*/ 874663 h 891636"/>
                    <a:gd name="connsiteX0" fmla="*/ 0 w 1820571"/>
                    <a:gd name="connsiteY0" fmla="*/ 874663 h 891636"/>
                    <a:gd name="connsiteX1" fmla="*/ 74694 w 1820571"/>
                    <a:gd name="connsiteY1" fmla="*/ 0 h 891636"/>
                    <a:gd name="connsiteX2" fmla="*/ 1820571 w 1820571"/>
                    <a:gd name="connsiteY2" fmla="*/ 891636 h 891636"/>
                    <a:gd name="connsiteX3" fmla="*/ 0 w 1820571"/>
                    <a:gd name="connsiteY3" fmla="*/ 874663 h 891636"/>
                    <a:gd name="connsiteX0" fmla="*/ 34046 w 1854617"/>
                    <a:gd name="connsiteY0" fmla="*/ 885205 h 902178"/>
                    <a:gd name="connsiteX1" fmla="*/ 0 w 1854617"/>
                    <a:gd name="connsiteY1" fmla="*/ 0 h 902178"/>
                    <a:gd name="connsiteX2" fmla="*/ 1854617 w 1854617"/>
                    <a:gd name="connsiteY2" fmla="*/ 902178 h 902178"/>
                    <a:gd name="connsiteX3" fmla="*/ 34046 w 1854617"/>
                    <a:gd name="connsiteY3" fmla="*/ 885205 h 902178"/>
                    <a:gd name="connsiteX0" fmla="*/ 34046 w 872390"/>
                    <a:gd name="connsiteY0" fmla="*/ 885205 h 890012"/>
                    <a:gd name="connsiteX1" fmla="*/ 0 w 872390"/>
                    <a:gd name="connsiteY1" fmla="*/ 0 h 890012"/>
                    <a:gd name="connsiteX2" fmla="*/ 872390 w 872390"/>
                    <a:gd name="connsiteY2" fmla="*/ 890012 h 890012"/>
                    <a:gd name="connsiteX3" fmla="*/ 34046 w 872390"/>
                    <a:gd name="connsiteY3" fmla="*/ 885205 h 890012"/>
                    <a:gd name="connsiteX0" fmla="*/ 34046 w 2082816"/>
                    <a:gd name="connsiteY0" fmla="*/ 885205 h 890012"/>
                    <a:gd name="connsiteX1" fmla="*/ 0 w 2082816"/>
                    <a:gd name="connsiteY1" fmla="*/ 0 h 890012"/>
                    <a:gd name="connsiteX2" fmla="*/ 872390 w 2082816"/>
                    <a:gd name="connsiteY2" fmla="*/ 890012 h 890012"/>
                    <a:gd name="connsiteX3" fmla="*/ 34046 w 2082816"/>
                    <a:gd name="connsiteY3" fmla="*/ 885205 h 890012"/>
                    <a:gd name="connsiteX0" fmla="*/ 34046 w 2098063"/>
                    <a:gd name="connsiteY0" fmla="*/ 976490 h 981297"/>
                    <a:gd name="connsiteX1" fmla="*/ 0 w 2098063"/>
                    <a:gd name="connsiteY1" fmla="*/ 91285 h 981297"/>
                    <a:gd name="connsiteX2" fmla="*/ 872390 w 2098063"/>
                    <a:gd name="connsiteY2" fmla="*/ 981297 h 981297"/>
                    <a:gd name="connsiteX3" fmla="*/ 34046 w 2098063"/>
                    <a:gd name="connsiteY3" fmla="*/ 976490 h 981297"/>
                    <a:gd name="connsiteX0" fmla="*/ 34046 w 2053915"/>
                    <a:gd name="connsiteY0" fmla="*/ 908736 h 925726"/>
                    <a:gd name="connsiteX1" fmla="*/ 0 w 2053915"/>
                    <a:gd name="connsiteY1" fmla="*/ 23531 h 925726"/>
                    <a:gd name="connsiteX2" fmla="*/ 872390 w 2053915"/>
                    <a:gd name="connsiteY2" fmla="*/ 913543 h 925726"/>
                    <a:gd name="connsiteX3" fmla="*/ 34046 w 2053915"/>
                    <a:gd name="connsiteY3" fmla="*/ 908736 h 925726"/>
                    <a:gd name="connsiteX0" fmla="*/ 154678 w 2053915"/>
                    <a:gd name="connsiteY0" fmla="*/ 908736 h 925726"/>
                    <a:gd name="connsiteX1" fmla="*/ 0 w 2053915"/>
                    <a:gd name="connsiteY1" fmla="*/ 23531 h 925726"/>
                    <a:gd name="connsiteX2" fmla="*/ 872390 w 2053915"/>
                    <a:gd name="connsiteY2" fmla="*/ 913543 h 925726"/>
                    <a:gd name="connsiteX3" fmla="*/ 154678 w 2053915"/>
                    <a:gd name="connsiteY3" fmla="*/ 908736 h 925726"/>
                    <a:gd name="connsiteX0" fmla="*/ 154678 w 2025533"/>
                    <a:gd name="connsiteY0" fmla="*/ 904331 h 998160"/>
                    <a:gd name="connsiteX1" fmla="*/ 0 w 2025533"/>
                    <a:gd name="connsiteY1" fmla="*/ 19126 h 998160"/>
                    <a:gd name="connsiteX2" fmla="*/ 872390 w 2025533"/>
                    <a:gd name="connsiteY2" fmla="*/ 909138 h 998160"/>
                    <a:gd name="connsiteX3" fmla="*/ 154678 w 2025533"/>
                    <a:gd name="connsiteY3" fmla="*/ 904331 h 998160"/>
                    <a:gd name="connsiteX0" fmla="*/ 154678 w 2110153"/>
                    <a:gd name="connsiteY0" fmla="*/ 887407 h 988163"/>
                    <a:gd name="connsiteX1" fmla="*/ 0 w 2110153"/>
                    <a:gd name="connsiteY1" fmla="*/ 2202 h 988163"/>
                    <a:gd name="connsiteX2" fmla="*/ 872390 w 2110153"/>
                    <a:gd name="connsiteY2" fmla="*/ 892214 h 988163"/>
                    <a:gd name="connsiteX3" fmla="*/ 154678 w 2110153"/>
                    <a:gd name="connsiteY3" fmla="*/ 887407 h 988163"/>
                    <a:gd name="connsiteX0" fmla="*/ 154678 w 2132183"/>
                    <a:gd name="connsiteY0" fmla="*/ 887795 h 926900"/>
                    <a:gd name="connsiteX1" fmla="*/ 0 w 2132183"/>
                    <a:gd name="connsiteY1" fmla="*/ 2590 h 926900"/>
                    <a:gd name="connsiteX2" fmla="*/ 872390 w 2132183"/>
                    <a:gd name="connsiteY2" fmla="*/ 892602 h 926900"/>
                    <a:gd name="connsiteX3" fmla="*/ 154678 w 2132183"/>
                    <a:gd name="connsiteY3" fmla="*/ 887795 h 926900"/>
                    <a:gd name="connsiteX0" fmla="*/ 360461 w 2132183"/>
                    <a:gd name="connsiteY0" fmla="*/ 887795 h 926900"/>
                    <a:gd name="connsiteX1" fmla="*/ 0 w 2132183"/>
                    <a:gd name="connsiteY1" fmla="*/ 2590 h 926900"/>
                    <a:gd name="connsiteX2" fmla="*/ 872390 w 2132183"/>
                    <a:gd name="connsiteY2" fmla="*/ 892602 h 926900"/>
                    <a:gd name="connsiteX3" fmla="*/ 360461 w 2132183"/>
                    <a:gd name="connsiteY3" fmla="*/ 887795 h 926900"/>
                    <a:gd name="connsiteX0" fmla="*/ 360461 w 2141130"/>
                    <a:gd name="connsiteY0" fmla="*/ 885682 h 890489"/>
                    <a:gd name="connsiteX1" fmla="*/ 0 w 2141130"/>
                    <a:gd name="connsiteY1" fmla="*/ 477 h 890489"/>
                    <a:gd name="connsiteX2" fmla="*/ 2128028 w 2141130"/>
                    <a:gd name="connsiteY2" fmla="*/ 763617 h 890489"/>
                    <a:gd name="connsiteX3" fmla="*/ 872390 w 2141130"/>
                    <a:gd name="connsiteY3" fmla="*/ 890489 h 890489"/>
                    <a:gd name="connsiteX4" fmla="*/ 360461 w 2141130"/>
                    <a:gd name="connsiteY4" fmla="*/ 885682 h 890489"/>
                    <a:gd name="connsiteX0" fmla="*/ 360461 w 2132557"/>
                    <a:gd name="connsiteY0" fmla="*/ 885788 h 920111"/>
                    <a:gd name="connsiteX1" fmla="*/ 0 w 2132557"/>
                    <a:gd name="connsiteY1" fmla="*/ 583 h 920111"/>
                    <a:gd name="connsiteX2" fmla="*/ 2128028 w 2132557"/>
                    <a:gd name="connsiteY2" fmla="*/ 763723 h 920111"/>
                    <a:gd name="connsiteX3" fmla="*/ 872390 w 2132557"/>
                    <a:gd name="connsiteY3" fmla="*/ 890595 h 920111"/>
                    <a:gd name="connsiteX4" fmla="*/ 360461 w 2132557"/>
                    <a:gd name="connsiteY4" fmla="*/ 885788 h 920111"/>
                    <a:gd name="connsiteX0" fmla="*/ 360461 w 2196173"/>
                    <a:gd name="connsiteY0" fmla="*/ 885805 h 911802"/>
                    <a:gd name="connsiteX1" fmla="*/ 0 w 2196173"/>
                    <a:gd name="connsiteY1" fmla="*/ 600 h 911802"/>
                    <a:gd name="connsiteX2" fmla="*/ 2191892 w 2196173"/>
                    <a:gd name="connsiteY2" fmla="*/ 747903 h 911802"/>
                    <a:gd name="connsiteX3" fmla="*/ 872390 w 2196173"/>
                    <a:gd name="connsiteY3" fmla="*/ 890612 h 911802"/>
                    <a:gd name="connsiteX4" fmla="*/ 360461 w 2196173"/>
                    <a:gd name="connsiteY4" fmla="*/ 885805 h 911802"/>
                    <a:gd name="connsiteX0" fmla="*/ 360461 w 2204340"/>
                    <a:gd name="connsiteY0" fmla="*/ 885968 h 956528"/>
                    <a:gd name="connsiteX1" fmla="*/ 0 w 2204340"/>
                    <a:gd name="connsiteY1" fmla="*/ 763 h 956528"/>
                    <a:gd name="connsiteX2" fmla="*/ 2191892 w 2204340"/>
                    <a:gd name="connsiteY2" fmla="*/ 748066 h 956528"/>
                    <a:gd name="connsiteX3" fmla="*/ 872390 w 2204340"/>
                    <a:gd name="connsiteY3" fmla="*/ 890775 h 956528"/>
                    <a:gd name="connsiteX4" fmla="*/ 360461 w 2204340"/>
                    <a:gd name="connsiteY4" fmla="*/ 885968 h 956528"/>
                    <a:gd name="connsiteX0" fmla="*/ 360461 w 2194305"/>
                    <a:gd name="connsiteY0" fmla="*/ 886015 h 966547"/>
                    <a:gd name="connsiteX1" fmla="*/ 0 w 2194305"/>
                    <a:gd name="connsiteY1" fmla="*/ 810 h 966547"/>
                    <a:gd name="connsiteX2" fmla="*/ 2191892 w 2194305"/>
                    <a:gd name="connsiteY2" fmla="*/ 748113 h 966547"/>
                    <a:gd name="connsiteX3" fmla="*/ 872390 w 2194305"/>
                    <a:gd name="connsiteY3" fmla="*/ 890822 h 966547"/>
                    <a:gd name="connsiteX4" fmla="*/ 360461 w 2194305"/>
                    <a:gd name="connsiteY4" fmla="*/ 886015 h 966547"/>
                    <a:gd name="connsiteX0" fmla="*/ 360461 w 2192934"/>
                    <a:gd name="connsiteY0" fmla="*/ 885845 h 924084"/>
                    <a:gd name="connsiteX1" fmla="*/ 0 w 2192934"/>
                    <a:gd name="connsiteY1" fmla="*/ 640 h 924084"/>
                    <a:gd name="connsiteX2" fmla="*/ 2191892 w 2192934"/>
                    <a:gd name="connsiteY2" fmla="*/ 747943 h 924084"/>
                    <a:gd name="connsiteX3" fmla="*/ 872390 w 2192934"/>
                    <a:gd name="connsiteY3" fmla="*/ 890652 h 924084"/>
                    <a:gd name="connsiteX4" fmla="*/ 360461 w 2192934"/>
                    <a:gd name="connsiteY4" fmla="*/ 885845 h 924084"/>
                    <a:gd name="connsiteX0" fmla="*/ 360461 w 2193184"/>
                    <a:gd name="connsiteY0" fmla="*/ 885845 h 924084"/>
                    <a:gd name="connsiteX1" fmla="*/ 0 w 2193184"/>
                    <a:gd name="connsiteY1" fmla="*/ 640 h 924084"/>
                    <a:gd name="connsiteX2" fmla="*/ 2191892 w 2193184"/>
                    <a:gd name="connsiteY2" fmla="*/ 747943 h 924084"/>
                    <a:gd name="connsiteX3" fmla="*/ 872390 w 2193184"/>
                    <a:gd name="connsiteY3" fmla="*/ 890652 h 924084"/>
                    <a:gd name="connsiteX4" fmla="*/ 360461 w 2193184"/>
                    <a:gd name="connsiteY4" fmla="*/ 885845 h 924084"/>
                    <a:gd name="connsiteX0" fmla="*/ 360461 w 2193184"/>
                    <a:gd name="connsiteY0" fmla="*/ 885845 h 924084"/>
                    <a:gd name="connsiteX1" fmla="*/ 0 w 2193184"/>
                    <a:gd name="connsiteY1" fmla="*/ 640 h 924084"/>
                    <a:gd name="connsiteX2" fmla="*/ 2191892 w 2193184"/>
                    <a:gd name="connsiteY2" fmla="*/ 747943 h 924084"/>
                    <a:gd name="connsiteX3" fmla="*/ 872390 w 2193184"/>
                    <a:gd name="connsiteY3" fmla="*/ 890652 h 924084"/>
                    <a:gd name="connsiteX4" fmla="*/ 360461 w 2193184"/>
                    <a:gd name="connsiteY4" fmla="*/ 885845 h 924084"/>
                    <a:gd name="connsiteX0" fmla="*/ 360461 w 2193616"/>
                    <a:gd name="connsiteY0" fmla="*/ 885845 h 938869"/>
                    <a:gd name="connsiteX1" fmla="*/ 0 w 2193616"/>
                    <a:gd name="connsiteY1" fmla="*/ 640 h 938869"/>
                    <a:gd name="connsiteX2" fmla="*/ 2191892 w 2193616"/>
                    <a:gd name="connsiteY2" fmla="*/ 747943 h 938869"/>
                    <a:gd name="connsiteX3" fmla="*/ 360461 w 2193616"/>
                    <a:gd name="connsiteY3" fmla="*/ 885845 h 938869"/>
                    <a:gd name="connsiteX0" fmla="*/ 360461 w 2192634"/>
                    <a:gd name="connsiteY0" fmla="*/ 885856 h 980581"/>
                    <a:gd name="connsiteX1" fmla="*/ 0 w 2192634"/>
                    <a:gd name="connsiteY1" fmla="*/ 651 h 980581"/>
                    <a:gd name="connsiteX2" fmla="*/ 2191892 w 2192634"/>
                    <a:gd name="connsiteY2" fmla="*/ 747954 h 980581"/>
                    <a:gd name="connsiteX3" fmla="*/ 360461 w 2192634"/>
                    <a:gd name="connsiteY3" fmla="*/ 885856 h 980581"/>
                    <a:gd name="connsiteX0" fmla="*/ 516576 w 2195706"/>
                    <a:gd name="connsiteY0" fmla="*/ 885698 h 938722"/>
                    <a:gd name="connsiteX1" fmla="*/ 0 w 2195706"/>
                    <a:gd name="connsiteY1" fmla="*/ 490 h 938722"/>
                    <a:gd name="connsiteX2" fmla="*/ 2191892 w 2195706"/>
                    <a:gd name="connsiteY2" fmla="*/ 747793 h 938722"/>
                    <a:gd name="connsiteX3" fmla="*/ 516576 w 2195706"/>
                    <a:gd name="connsiteY3" fmla="*/ 885698 h 938722"/>
                    <a:gd name="connsiteX0" fmla="*/ 516576 w 2195706"/>
                    <a:gd name="connsiteY0" fmla="*/ 743269 h 792089"/>
                    <a:gd name="connsiteX1" fmla="*/ 0 w 2195706"/>
                    <a:gd name="connsiteY1" fmla="*/ 602 h 792089"/>
                    <a:gd name="connsiteX2" fmla="*/ 2191892 w 2195706"/>
                    <a:gd name="connsiteY2" fmla="*/ 605364 h 792089"/>
                    <a:gd name="connsiteX3" fmla="*/ 516576 w 2195706"/>
                    <a:gd name="connsiteY3" fmla="*/ 743269 h 792089"/>
                    <a:gd name="connsiteX0" fmla="*/ 410139 w 2194177"/>
                    <a:gd name="connsiteY0" fmla="*/ 759113 h 805514"/>
                    <a:gd name="connsiteX1" fmla="*/ 0 w 2194177"/>
                    <a:gd name="connsiteY1" fmla="*/ 604 h 805514"/>
                    <a:gd name="connsiteX2" fmla="*/ 2191892 w 2194177"/>
                    <a:gd name="connsiteY2" fmla="*/ 605366 h 805514"/>
                    <a:gd name="connsiteX3" fmla="*/ 410139 w 2194177"/>
                    <a:gd name="connsiteY3" fmla="*/ 759113 h 805514"/>
                    <a:gd name="connsiteX0" fmla="*/ 410139 w 2192112"/>
                    <a:gd name="connsiteY0" fmla="*/ 759223 h 820409"/>
                    <a:gd name="connsiteX1" fmla="*/ 0 w 2192112"/>
                    <a:gd name="connsiteY1" fmla="*/ 714 h 820409"/>
                    <a:gd name="connsiteX2" fmla="*/ 2191892 w 2192112"/>
                    <a:gd name="connsiteY2" fmla="*/ 605476 h 820409"/>
                    <a:gd name="connsiteX3" fmla="*/ 410139 w 2192112"/>
                    <a:gd name="connsiteY3" fmla="*/ 759223 h 820409"/>
                    <a:gd name="connsiteX0" fmla="*/ 410139 w 2191892"/>
                    <a:gd name="connsiteY0" fmla="*/ 761016 h 822202"/>
                    <a:gd name="connsiteX1" fmla="*/ 0 w 2191892"/>
                    <a:gd name="connsiteY1" fmla="*/ 2507 h 822202"/>
                    <a:gd name="connsiteX2" fmla="*/ 2191892 w 2191892"/>
                    <a:gd name="connsiteY2" fmla="*/ 607269 h 822202"/>
                    <a:gd name="connsiteX3" fmla="*/ 410139 w 2191892"/>
                    <a:gd name="connsiteY3" fmla="*/ 761016 h 822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91892" h="822202">
                      <a:moveTo>
                        <a:pt x="410139" y="761016"/>
                      </a:moveTo>
                      <a:lnTo>
                        <a:pt x="0" y="2507"/>
                      </a:lnTo>
                      <a:cubicBezTo>
                        <a:pt x="294595" y="-17837"/>
                        <a:pt x="2052576" y="76984"/>
                        <a:pt x="2191892" y="607269"/>
                      </a:cubicBezTo>
                      <a:cubicBezTo>
                        <a:pt x="2168001" y="812877"/>
                        <a:pt x="775454" y="885566"/>
                        <a:pt x="410139" y="76101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058" name="正方形/長方形 1057">
                  <a:extLst>
                    <a:ext uri="{FF2B5EF4-FFF2-40B4-BE49-F238E27FC236}">
                      <a16:creationId xmlns:a16="http://schemas.microsoft.com/office/drawing/2014/main" id="{55A8F906-A6A3-653A-2B9C-7A26E2CEF0FC}"/>
                    </a:ext>
                  </a:extLst>
                </p:cNvPr>
                <p:cNvSpPr/>
                <p:nvPr/>
              </p:nvSpPr>
              <p:spPr>
                <a:xfrm flipH="1">
                  <a:off x="3701010" y="3913909"/>
                  <a:ext cx="59782" cy="76725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24" name="フリーフォーム: 図形 1023">
                <a:extLst>
                  <a:ext uri="{FF2B5EF4-FFF2-40B4-BE49-F238E27FC236}">
                    <a16:creationId xmlns:a16="http://schemas.microsoft.com/office/drawing/2014/main" id="{26AB2FEF-DA4F-5CAA-F52C-A4C4C00812B8}"/>
                  </a:ext>
                </a:extLst>
              </p:cNvPr>
              <p:cNvSpPr/>
              <p:nvPr/>
            </p:nvSpPr>
            <p:spPr bwMode="auto">
              <a:xfrm rot="18900000">
                <a:off x="5615515" y="3925785"/>
                <a:ext cx="571493" cy="767928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025" name="グループ化 1024">
                <a:extLst>
                  <a:ext uri="{FF2B5EF4-FFF2-40B4-BE49-F238E27FC236}">
                    <a16:creationId xmlns:a16="http://schemas.microsoft.com/office/drawing/2014/main" id="{A641F94E-3AAA-2D69-BC9F-4BC89B0712B0}"/>
                  </a:ext>
                </a:extLst>
              </p:cNvPr>
              <p:cNvGrpSpPr/>
              <p:nvPr/>
            </p:nvGrpSpPr>
            <p:grpSpPr>
              <a:xfrm rot="1244080">
                <a:off x="4882240" y="5127236"/>
                <a:ext cx="562889" cy="432165"/>
                <a:chOff x="3890569" y="4905122"/>
                <a:chExt cx="562889" cy="432165"/>
              </a:xfrm>
            </p:grpSpPr>
            <p:sp>
              <p:nvSpPr>
                <p:cNvPr id="1054" name="フリーフォーム: 図形 1053">
                  <a:extLst>
                    <a:ext uri="{FF2B5EF4-FFF2-40B4-BE49-F238E27FC236}">
                      <a16:creationId xmlns:a16="http://schemas.microsoft.com/office/drawing/2014/main" id="{60E8CB2A-BC64-91D6-310D-9AF53EF4BC16}"/>
                    </a:ext>
                  </a:extLst>
                </p:cNvPr>
                <p:cNvSpPr/>
                <p:nvPr/>
              </p:nvSpPr>
              <p:spPr bwMode="auto">
                <a:xfrm rot="20241421" flipH="1">
                  <a:off x="3890569" y="4905122"/>
                  <a:ext cx="434050" cy="432165"/>
                </a:xfrm>
                <a:custGeom>
                  <a:avLst/>
                  <a:gdLst>
                    <a:gd name="connsiteX0" fmla="*/ 267288 w 434050"/>
                    <a:gd name="connsiteY0" fmla="*/ 0 h 432165"/>
                    <a:gd name="connsiteX1" fmla="*/ 267288 w 434050"/>
                    <a:gd name="connsiteY1" fmla="*/ 273752 h 432165"/>
                    <a:gd name="connsiteX2" fmla="*/ 82301 w 434050"/>
                    <a:gd name="connsiteY2" fmla="*/ 273752 h 432165"/>
                    <a:gd name="connsiteX3" fmla="*/ 0 w 434050"/>
                    <a:gd name="connsiteY3" fmla="*/ 352958 h 432165"/>
                    <a:gd name="connsiteX4" fmla="*/ 0 w 434050"/>
                    <a:gd name="connsiteY4" fmla="*/ 404924 h 432165"/>
                    <a:gd name="connsiteX5" fmla="*/ 28305 w 434050"/>
                    <a:gd name="connsiteY5" fmla="*/ 432165 h 432165"/>
                    <a:gd name="connsiteX6" fmla="*/ 385934 w 434050"/>
                    <a:gd name="connsiteY6" fmla="*/ 432165 h 432165"/>
                    <a:gd name="connsiteX7" fmla="*/ 405745 w 434050"/>
                    <a:gd name="connsiteY7" fmla="*/ 432165 h 432165"/>
                    <a:gd name="connsiteX8" fmla="*/ 434050 w 434050"/>
                    <a:gd name="connsiteY8" fmla="*/ 404924 h 432165"/>
                    <a:gd name="connsiteX9" fmla="*/ 434050 w 434050"/>
                    <a:gd name="connsiteY9" fmla="*/ 273752 h 432165"/>
                    <a:gd name="connsiteX10" fmla="*/ 425865 w 434050"/>
                    <a:gd name="connsiteY10" fmla="*/ 273752 h 432165"/>
                    <a:gd name="connsiteX11" fmla="*/ 425865 w 434050"/>
                    <a:gd name="connsiteY11" fmla="*/ 1 h 432165"/>
                    <a:gd name="connsiteX0" fmla="*/ 267288 w 434050"/>
                    <a:gd name="connsiteY0" fmla="*/ 0 h 432165"/>
                    <a:gd name="connsiteX1" fmla="*/ 267288 w 434050"/>
                    <a:gd name="connsiteY1" fmla="*/ 273752 h 432165"/>
                    <a:gd name="connsiteX2" fmla="*/ 82301 w 434050"/>
                    <a:gd name="connsiteY2" fmla="*/ 273752 h 432165"/>
                    <a:gd name="connsiteX3" fmla="*/ 0 w 434050"/>
                    <a:gd name="connsiteY3" fmla="*/ 352958 h 432165"/>
                    <a:gd name="connsiteX4" fmla="*/ 0 w 434050"/>
                    <a:gd name="connsiteY4" fmla="*/ 404924 h 432165"/>
                    <a:gd name="connsiteX5" fmla="*/ 28305 w 434050"/>
                    <a:gd name="connsiteY5" fmla="*/ 432165 h 432165"/>
                    <a:gd name="connsiteX6" fmla="*/ 385934 w 434050"/>
                    <a:gd name="connsiteY6" fmla="*/ 432165 h 432165"/>
                    <a:gd name="connsiteX7" fmla="*/ 405745 w 434050"/>
                    <a:gd name="connsiteY7" fmla="*/ 432165 h 432165"/>
                    <a:gd name="connsiteX8" fmla="*/ 434050 w 434050"/>
                    <a:gd name="connsiteY8" fmla="*/ 404924 h 432165"/>
                    <a:gd name="connsiteX9" fmla="*/ 425865 w 434050"/>
                    <a:gd name="connsiteY9" fmla="*/ 273752 h 432165"/>
                    <a:gd name="connsiteX10" fmla="*/ 425865 w 434050"/>
                    <a:gd name="connsiteY10" fmla="*/ 1 h 432165"/>
                    <a:gd name="connsiteX11" fmla="*/ 267288 w 434050"/>
                    <a:gd name="connsiteY11" fmla="*/ 0 h 4321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4050" h="432165">
                      <a:moveTo>
                        <a:pt x="267288" y="0"/>
                      </a:moveTo>
                      <a:lnTo>
                        <a:pt x="267288" y="273752"/>
                      </a:lnTo>
                      <a:lnTo>
                        <a:pt x="82301" y="273752"/>
                      </a:lnTo>
                      <a:cubicBezTo>
                        <a:pt x="36848" y="273752"/>
                        <a:pt x="0" y="309214"/>
                        <a:pt x="0" y="352958"/>
                      </a:cubicBezTo>
                      <a:lnTo>
                        <a:pt x="0" y="404924"/>
                      </a:lnTo>
                      <a:cubicBezTo>
                        <a:pt x="0" y="419970"/>
                        <a:pt x="12672" y="432165"/>
                        <a:pt x="28305" y="432165"/>
                      </a:cubicBezTo>
                      <a:lnTo>
                        <a:pt x="385934" y="432165"/>
                      </a:lnTo>
                      <a:lnTo>
                        <a:pt x="405745" y="432165"/>
                      </a:lnTo>
                      <a:cubicBezTo>
                        <a:pt x="421378" y="432165"/>
                        <a:pt x="434050" y="419970"/>
                        <a:pt x="434050" y="404924"/>
                      </a:cubicBezTo>
                      <a:lnTo>
                        <a:pt x="425865" y="273752"/>
                      </a:lnTo>
                      <a:lnTo>
                        <a:pt x="425865" y="1"/>
                      </a:lnTo>
                      <a:lnTo>
                        <a:pt x="2672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055" name="フリーフォーム: 図形 1054">
                  <a:extLst>
                    <a:ext uri="{FF2B5EF4-FFF2-40B4-BE49-F238E27FC236}">
                      <a16:creationId xmlns:a16="http://schemas.microsoft.com/office/drawing/2014/main" id="{5CFC8E5B-28A2-18D9-4E6D-0DBCC608AD37}"/>
                    </a:ext>
                  </a:extLst>
                </p:cNvPr>
                <p:cNvSpPr/>
                <p:nvPr/>
              </p:nvSpPr>
              <p:spPr bwMode="auto">
                <a:xfrm rot="20241421" flipH="1">
                  <a:off x="3964891" y="5283161"/>
                  <a:ext cx="488567" cy="45719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026" name="フリーフォーム: 図形 1025">
                <a:extLst>
                  <a:ext uri="{FF2B5EF4-FFF2-40B4-BE49-F238E27FC236}">
                    <a16:creationId xmlns:a16="http://schemas.microsoft.com/office/drawing/2014/main" id="{6CCAEA59-58A8-FCEF-EC2F-3787A157368E}"/>
                  </a:ext>
                </a:extLst>
              </p:cNvPr>
              <p:cNvSpPr/>
              <p:nvPr/>
            </p:nvSpPr>
            <p:spPr bwMode="auto">
              <a:xfrm rot="19148003" flipH="1">
                <a:off x="5637110" y="1299427"/>
                <a:ext cx="893122" cy="1329246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27" name="月 1026">
                <a:extLst>
                  <a:ext uri="{FF2B5EF4-FFF2-40B4-BE49-F238E27FC236}">
                    <a16:creationId xmlns:a16="http://schemas.microsoft.com/office/drawing/2014/main" id="{63C309F4-CE82-C7FA-F89F-5238A6FDCE9E}"/>
                  </a:ext>
                </a:extLst>
              </p:cNvPr>
              <p:cNvSpPr/>
              <p:nvPr/>
            </p:nvSpPr>
            <p:spPr>
              <a:xfrm rot="19800000" flipH="1">
                <a:off x="5520347" y="1191957"/>
                <a:ext cx="374564" cy="881212"/>
              </a:xfrm>
              <a:prstGeom prst="moon">
                <a:avLst>
                  <a:gd name="adj" fmla="val 74818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8" name="月 1027">
                <a:extLst>
                  <a:ext uri="{FF2B5EF4-FFF2-40B4-BE49-F238E27FC236}">
                    <a16:creationId xmlns:a16="http://schemas.microsoft.com/office/drawing/2014/main" id="{ED5CE9AD-8481-B349-FBDA-FEEAA3FC5D42}"/>
                  </a:ext>
                </a:extLst>
              </p:cNvPr>
              <p:cNvSpPr/>
              <p:nvPr/>
            </p:nvSpPr>
            <p:spPr>
              <a:xfrm rot="1800000">
                <a:off x="3627710" y="1191956"/>
                <a:ext cx="374564" cy="881212"/>
              </a:xfrm>
              <a:prstGeom prst="moon">
                <a:avLst>
                  <a:gd name="adj" fmla="val 74818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9" name="フリーフォーム: 図形 1028">
                <a:extLst>
                  <a:ext uri="{FF2B5EF4-FFF2-40B4-BE49-F238E27FC236}">
                    <a16:creationId xmlns:a16="http://schemas.microsoft.com/office/drawing/2014/main" id="{69330B4E-77F2-81E0-EF44-230359D141C2}"/>
                  </a:ext>
                </a:extLst>
              </p:cNvPr>
              <p:cNvSpPr/>
              <p:nvPr/>
            </p:nvSpPr>
            <p:spPr bwMode="auto">
              <a:xfrm>
                <a:off x="4617988" y="3149972"/>
                <a:ext cx="316773" cy="752462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30" name="楕円 1029">
                <a:extLst>
                  <a:ext uri="{FF2B5EF4-FFF2-40B4-BE49-F238E27FC236}">
                    <a16:creationId xmlns:a16="http://schemas.microsoft.com/office/drawing/2014/main" id="{A8D408DF-C65B-EA3B-283C-4B08161ED737}"/>
                  </a:ext>
                </a:extLst>
              </p:cNvPr>
              <p:cNvSpPr/>
              <p:nvPr/>
            </p:nvSpPr>
            <p:spPr bwMode="auto">
              <a:xfrm>
                <a:off x="3680696" y="1120140"/>
                <a:ext cx="1874582" cy="1936926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31" name="楕円 1030">
                <a:extLst>
                  <a:ext uri="{FF2B5EF4-FFF2-40B4-BE49-F238E27FC236}">
                    <a16:creationId xmlns:a16="http://schemas.microsoft.com/office/drawing/2014/main" id="{8CE3C617-D7A8-CFC0-39B5-31473A49D63C}"/>
                  </a:ext>
                </a:extLst>
              </p:cNvPr>
              <p:cNvSpPr/>
              <p:nvPr/>
            </p:nvSpPr>
            <p:spPr bwMode="auto">
              <a:xfrm>
                <a:off x="3991756" y="1120140"/>
                <a:ext cx="1874582" cy="1936926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32" name="楕円 1031">
                <a:extLst>
                  <a:ext uri="{FF2B5EF4-FFF2-40B4-BE49-F238E27FC236}">
                    <a16:creationId xmlns:a16="http://schemas.microsoft.com/office/drawing/2014/main" id="{31CBC21D-1F3B-5883-CDD5-E868C30CEC63}"/>
                  </a:ext>
                </a:extLst>
              </p:cNvPr>
              <p:cNvSpPr/>
              <p:nvPr/>
            </p:nvSpPr>
            <p:spPr bwMode="auto">
              <a:xfrm rot="20700000">
                <a:off x="3621843" y="2212713"/>
                <a:ext cx="448484" cy="618463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33" name="楕円 1032">
                <a:extLst>
                  <a:ext uri="{FF2B5EF4-FFF2-40B4-BE49-F238E27FC236}">
                    <a16:creationId xmlns:a16="http://schemas.microsoft.com/office/drawing/2014/main" id="{A741CB29-47B2-8F6B-AD64-527E582B69CC}"/>
                  </a:ext>
                </a:extLst>
              </p:cNvPr>
              <p:cNvSpPr/>
              <p:nvPr/>
            </p:nvSpPr>
            <p:spPr bwMode="auto">
              <a:xfrm rot="900000" flipH="1">
                <a:off x="5482419" y="2212712"/>
                <a:ext cx="448484" cy="618463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34" name="楕円 1033">
                <a:extLst>
                  <a:ext uri="{FF2B5EF4-FFF2-40B4-BE49-F238E27FC236}">
                    <a16:creationId xmlns:a16="http://schemas.microsoft.com/office/drawing/2014/main" id="{9B8430D0-F322-8565-2843-04B17B51A7CE}"/>
                  </a:ext>
                </a:extLst>
              </p:cNvPr>
              <p:cNvSpPr/>
              <p:nvPr/>
            </p:nvSpPr>
            <p:spPr bwMode="auto">
              <a:xfrm>
                <a:off x="3768122" y="1363714"/>
                <a:ext cx="2016503" cy="201650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35" name="月 1034">
                <a:extLst>
                  <a:ext uri="{FF2B5EF4-FFF2-40B4-BE49-F238E27FC236}">
                    <a16:creationId xmlns:a16="http://schemas.microsoft.com/office/drawing/2014/main" id="{BD7025F7-D515-0C34-D4FE-D1252929ABD5}"/>
                  </a:ext>
                </a:extLst>
              </p:cNvPr>
              <p:cNvSpPr/>
              <p:nvPr/>
            </p:nvSpPr>
            <p:spPr bwMode="auto">
              <a:xfrm rot="5400000">
                <a:off x="4132674" y="1514476"/>
                <a:ext cx="150178" cy="531773"/>
              </a:xfrm>
              <a:prstGeom prst="moon">
                <a:avLst>
                  <a:gd name="adj" fmla="val 56377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36" name="月 1035">
                <a:extLst>
                  <a:ext uri="{FF2B5EF4-FFF2-40B4-BE49-F238E27FC236}">
                    <a16:creationId xmlns:a16="http://schemas.microsoft.com/office/drawing/2014/main" id="{4EAB1450-9045-BFF2-218A-58899F7ECC12}"/>
                  </a:ext>
                </a:extLst>
              </p:cNvPr>
              <p:cNvSpPr/>
              <p:nvPr/>
            </p:nvSpPr>
            <p:spPr bwMode="auto">
              <a:xfrm rot="16200000" flipH="1">
                <a:off x="5255581" y="1514476"/>
                <a:ext cx="150178" cy="531773"/>
              </a:xfrm>
              <a:prstGeom prst="moon">
                <a:avLst>
                  <a:gd name="adj" fmla="val 56377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37" name="楕円 1036">
                <a:extLst>
                  <a:ext uri="{FF2B5EF4-FFF2-40B4-BE49-F238E27FC236}">
                    <a16:creationId xmlns:a16="http://schemas.microsoft.com/office/drawing/2014/main" id="{B6727EC4-8BA5-B8C3-5FB0-49A63E986C26}"/>
                  </a:ext>
                </a:extLst>
              </p:cNvPr>
              <p:cNvSpPr/>
              <p:nvPr/>
            </p:nvSpPr>
            <p:spPr bwMode="auto">
              <a:xfrm>
                <a:off x="4676124" y="2746037"/>
                <a:ext cx="200499" cy="79286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38" name="楕円 1037">
                <a:extLst>
                  <a:ext uri="{FF2B5EF4-FFF2-40B4-BE49-F238E27FC236}">
                    <a16:creationId xmlns:a16="http://schemas.microsoft.com/office/drawing/2014/main" id="{4700AFF0-5A53-49A9-C0C6-E9E6CAD2DA37}"/>
                  </a:ext>
                </a:extLst>
              </p:cNvPr>
              <p:cNvSpPr/>
              <p:nvPr/>
            </p:nvSpPr>
            <p:spPr bwMode="auto">
              <a:xfrm>
                <a:off x="3954549" y="2651410"/>
                <a:ext cx="307919" cy="108719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39" name="楕円 1038">
                <a:extLst>
                  <a:ext uri="{FF2B5EF4-FFF2-40B4-BE49-F238E27FC236}">
                    <a16:creationId xmlns:a16="http://schemas.microsoft.com/office/drawing/2014/main" id="{947E9C1F-6BF9-D0B5-151F-A7D6C46DF8BC}"/>
                  </a:ext>
                </a:extLst>
              </p:cNvPr>
              <p:cNvSpPr/>
              <p:nvPr/>
            </p:nvSpPr>
            <p:spPr bwMode="auto">
              <a:xfrm>
                <a:off x="5273278" y="2651410"/>
                <a:ext cx="307919" cy="108719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040" name="グループ化 1039">
                <a:extLst>
                  <a:ext uri="{FF2B5EF4-FFF2-40B4-BE49-F238E27FC236}">
                    <a16:creationId xmlns:a16="http://schemas.microsoft.com/office/drawing/2014/main" id="{AE876742-D4E1-3D9F-F243-0706B34E091A}"/>
                  </a:ext>
                </a:extLst>
              </p:cNvPr>
              <p:cNvGrpSpPr/>
              <p:nvPr/>
            </p:nvGrpSpPr>
            <p:grpSpPr>
              <a:xfrm rot="20355920" flipH="1">
                <a:off x="4155126" y="5127235"/>
                <a:ext cx="562889" cy="432165"/>
                <a:chOff x="3890569" y="4905122"/>
                <a:chExt cx="562889" cy="432165"/>
              </a:xfrm>
            </p:grpSpPr>
            <p:sp>
              <p:nvSpPr>
                <p:cNvPr id="1052" name="フリーフォーム: 図形 1051">
                  <a:extLst>
                    <a:ext uri="{FF2B5EF4-FFF2-40B4-BE49-F238E27FC236}">
                      <a16:creationId xmlns:a16="http://schemas.microsoft.com/office/drawing/2014/main" id="{E3619FAE-B789-AFFC-CB1F-220BAA934C2A}"/>
                    </a:ext>
                  </a:extLst>
                </p:cNvPr>
                <p:cNvSpPr/>
                <p:nvPr/>
              </p:nvSpPr>
              <p:spPr bwMode="auto">
                <a:xfrm rot="20241421" flipH="1">
                  <a:off x="3890569" y="4905122"/>
                  <a:ext cx="434050" cy="432165"/>
                </a:xfrm>
                <a:custGeom>
                  <a:avLst/>
                  <a:gdLst>
                    <a:gd name="connsiteX0" fmla="*/ 267288 w 434050"/>
                    <a:gd name="connsiteY0" fmla="*/ 0 h 432165"/>
                    <a:gd name="connsiteX1" fmla="*/ 267288 w 434050"/>
                    <a:gd name="connsiteY1" fmla="*/ 273752 h 432165"/>
                    <a:gd name="connsiteX2" fmla="*/ 82301 w 434050"/>
                    <a:gd name="connsiteY2" fmla="*/ 273752 h 432165"/>
                    <a:gd name="connsiteX3" fmla="*/ 0 w 434050"/>
                    <a:gd name="connsiteY3" fmla="*/ 352958 h 432165"/>
                    <a:gd name="connsiteX4" fmla="*/ 0 w 434050"/>
                    <a:gd name="connsiteY4" fmla="*/ 404924 h 432165"/>
                    <a:gd name="connsiteX5" fmla="*/ 28305 w 434050"/>
                    <a:gd name="connsiteY5" fmla="*/ 432165 h 432165"/>
                    <a:gd name="connsiteX6" fmla="*/ 385934 w 434050"/>
                    <a:gd name="connsiteY6" fmla="*/ 432165 h 432165"/>
                    <a:gd name="connsiteX7" fmla="*/ 405745 w 434050"/>
                    <a:gd name="connsiteY7" fmla="*/ 432165 h 432165"/>
                    <a:gd name="connsiteX8" fmla="*/ 434050 w 434050"/>
                    <a:gd name="connsiteY8" fmla="*/ 404924 h 432165"/>
                    <a:gd name="connsiteX9" fmla="*/ 434050 w 434050"/>
                    <a:gd name="connsiteY9" fmla="*/ 273752 h 432165"/>
                    <a:gd name="connsiteX10" fmla="*/ 425865 w 434050"/>
                    <a:gd name="connsiteY10" fmla="*/ 273752 h 432165"/>
                    <a:gd name="connsiteX11" fmla="*/ 425865 w 434050"/>
                    <a:gd name="connsiteY11" fmla="*/ 1 h 432165"/>
                    <a:gd name="connsiteX0" fmla="*/ 267288 w 434050"/>
                    <a:gd name="connsiteY0" fmla="*/ 0 h 432165"/>
                    <a:gd name="connsiteX1" fmla="*/ 267288 w 434050"/>
                    <a:gd name="connsiteY1" fmla="*/ 273752 h 432165"/>
                    <a:gd name="connsiteX2" fmla="*/ 82301 w 434050"/>
                    <a:gd name="connsiteY2" fmla="*/ 273752 h 432165"/>
                    <a:gd name="connsiteX3" fmla="*/ 0 w 434050"/>
                    <a:gd name="connsiteY3" fmla="*/ 352958 h 432165"/>
                    <a:gd name="connsiteX4" fmla="*/ 0 w 434050"/>
                    <a:gd name="connsiteY4" fmla="*/ 404924 h 432165"/>
                    <a:gd name="connsiteX5" fmla="*/ 28305 w 434050"/>
                    <a:gd name="connsiteY5" fmla="*/ 432165 h 432165"/>
                    <a:gd name="connsiteX6" fmla="*/ 385934 w 434050"/>
                    <a:gd name="connsiteY6" fmla="*/ 432165 h 432165"/>
                    <a:gd name="connsiteX7" fmla="*/ 405745 w 434050"/>
                    <a:gd name="connsiteY7" fmla="*/ 432165 h 432165"/>
                    <a:gd name="connsiteX8" fmla="*/ 434050 w 434050"/>
                    <a:gd name="connsiteY8" fmla="*/ 404924 h 432165"/>
                    <a:gd name="connsiteX9" fmla="*/ 425865 w 434050"/>
                    <a:gd name="connsiteY9" fmla="*/ 273752 h 432165"/>
                    <a:gd name="connsiteX10" fmla="*/ 425865 w 434050"/>
                    <a:gd name="connsiteY10" fmla="*/ 1 h 432165"/>
                    <a:gd name="connsiteX11" fmla="*/ 267288 w 434050"/>
                    <a:gd name="connsiteY11" fmla="*/ 0 h 4321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4050" h="432165">
                      <a:moveTo>
                        <a:pt x="267288" y="0"/>
                      </a:moveTo>
                      <a:lnTo>
                        <a:pt x="267288" y="273752"/>
                      </a:lnTo>
                      <a:lnTo>
                        <a:pt x="82301" y="273752"/>
                      </a:lnTo>
                      <a:cubicBezTo>
                        <a:pt x="36848" y="273752"/>
                        <a:pt x="0" y="309214"/>
                        <a:pt x="0" y="352958"/>
                      </a:cubicBezTo>
                      <a:lnTo>
                        <a:pt x="0" y="404924"/>
                      </a:lnTo>
                      <a:cubicBezTo>
                        <a:pt x="0" y="419970"/>
                        <a:pt x="12672" y="432165"/>
                        <a:pt x="28305" y="432165"/>
                      </a:cubicBezTo>
                      <a:lnTo>
                        <a:pt x="385934" y="432165"/>
                      </a:lnTo>
                      <a:lnTo>
                        <a:pt x="405745" y="432165"/>
                      </a:lnTo>
                      <a:cubicBezTo>
                        <a:pt x="421378" y="432165"/>
                        <a:pt x="434050" y="419970"/>
                        <a:pt x="434050" y="404924"/>
                      </a:cubicBezTo>
                      <a:lnTo>
                        <a:pt x="425865" y="273752"/>
                      </a:lnTo>
                      <a:lnTo>
                        <a:pt x="425865" y="1"/>
                      </a:lnTo>
                      <a:lnTo>
                        <a:pt x="2672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053" name="フリーフォーム: 図形 1052">
                  <a:extLst>
                    <a:ext uri="{FF2B5EF4-FFF2-40B4-BE49-F238E27FC236}">
                      <a16:creationId xmlns:a16="http://schemas.microsoft.com/office/drawing/2014/main" id="{DECE757D-3064-28C7-9797-B9334F417BEB}"/>
                    </a:ext>
                  </a:extLst>
                </p:cNvPr>
                <p:cNvSpPr/>
                <p:nvPr/>
              </p:nvSpPr>
              <p:spPr bwMode="auto">
                <a:xfrm rot="20241421" flipH="1">
                  <a:off x="3964891" y="5283161"/>
                  <a:ext cx="488567" cy="45719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041" name="台形 57">
                <a:extLst>
                  <a:ext uri="{FF2B5EF4-FFF2-40B4-BE49-F238E27FC236}">
                    <a16:creationId xmlns:a16="http://schemas.microsoft.com/office/drawing/2014/main" id="{9EA69570-FDC1-7006-430E-1DA6B2C08901}"/>
                  </a:ext>
                </a:extLst>
              </p:cNvPr>
              <p:cNvSpPr/>
              <p:nvPr/>
            </p:nvSpPr>
            <p:spPr bwMode="auto">
              <a:xfrm rot="16200000" flipH="1">
                <a:off x="4402547" y="4169666"/>
                <a:ext cx="1961464" cy="659303"/>
              </a:xfrm>
              <a:custGeom>
                <a:avLst/>
                <a:gdLst>
                  <a:gd name="connsiteX0" fmla="*/ 0 w 325971"/>
                  <a:gd name="connsiteY0" fmla="*/ 694121 h 694121"/>
                  <a:gd name="connsiteX1" fmla="*/ 123937 w 325971"/>
                  <a:gd name="connsiteY1" fmla="*/ 0 h 694121"/>
                  <a:gd name="connsiteX2" fmla="*/ 202034 w 325971"/>
                  <a:gd name="connsiteY2" fmla="*/ 0 h 694121"/>
                  <a:gd name="connsiteX3" fmla="*/ 325971 w 325971"/>
                  <a:gd name="connsiteY3" fmla="*/ 694121 h 694121"/>
                  <a:gd name="connsiteX4" fmla="*/ 0 w 325971"/>
                  <a:gd name="connsiteY4" fmla="*/ 694121 h 694121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34046 w 1854617"/>
                  <a:gd name="connsiteY0" fmla="*/ 885205 h 902178"/>
                  <a:gd name="connsiteX1" fmla="*/ 0 w 1854617"/>
                  <a:gd name="connsiteY1" fmla="*/ 0 h 902178"/>
                  <a:gd name="connsiteX2" fmla="*/ 1854617 w 1854617"/>
                  <a:gd name="connsiteY2" fmla="*/ 902178 h 902178"/>
                  <a:gd name="connsiteX3" fmla="*/ 34046 w 1854617"/>
                  <a:gd name="connsiteY3" fmla="*/ 885205 h 902178"/>
                  <a:gd name="connsiteX0" fmla="*/ 34046 w 872390"/>
                  <a:gd name="connsiteY0" fmla="*/ 885205 h 890012"/>
                  <a:gd name="connsiteX1" fmla="*/ 0 w 872390"/>
                  <a:gd name="connsiteY1" fmla="*/ 0 h 890012"/>
                  <a:gd name="connsiteX2" fmla="*/ 872390 w 872390"/>
                  <a:gd name="connsiteY2" fmla="*/ 890012 h 890012"/>
                  <a:gd name="connsiteX3" fmla="*/ 34046 w 872390"/>
                  <a:gd name="connsiteY3" fmla="*/ 885205 h 890012"/>
                  <a:gd name="connsiteX0" fmla="*/ 34046 w 2082816"/>
                  <a:gd name="connsiteY0" fmla="*/ 885205 h 890012"/>
                  <a:gd name="connsiteX1" fmla="*/ 0 w 2082816"/>
                  <a:gd name="connsiteY1" fmla="*/ 0 h 890012"/>
                  <a:gd name="connsiteX2" fmla="*/ 872390 w 2082816"/>
                  <a:gd name="connsiteY2" fmla="*/ 890012 h 890012"/>
                  <a:gd name="connsiteX3" fmla="*/ 34046 w 2082816"/>
                  <a:gd name="connsiteY3" fmla="*/ 885205 h 890012"/>
                  <a:gd name="connsiteX0" fmla="*/ 34046 w 2098063"/>
                  <a:gd name="connsiteY0" fmla="*/ 976490 h 981297"/>
                  <a:gd name="connsiteX1" fmla="*/ 0 w 2098063"/>
                  <a:gd name="connsiteY1" fmla="*/ 91285 h 981297"/>
                  <a:gd name="connsiteX2" fmla="*/ 872390 w 2098063"/>
                  <a:gd name="connsiteY2" fmla="*/ 981297 h 981297"/>
                  <a:gd name="connsiteX3" fmla="*/ 34046 w 2098063"/>
                  <a:gd name="connsiteY3" fmla="*/ 976490 h 981297"/>
                  <a:gd name="connsiteX0" fmla="*/ 34046 w 2053915"/>
                  <a:gd name="connsiteY0" fmla="*/ 908736 h 925726"/>
                  <a:gd name="connsiteX1" fmla="*/ 0 w 2053915"/>
                  <a:gd name="connsiteY1" fmla="*/ 23531 h 925726"/>
                  <a:gd name="connsiteX2" fmla="*/ 872390 w 2053915"/>
                  <a:gd name="connsiteY2" fmla="*/ 913543 h 925726"/>
                  <a:gd name="connsiteX3" fmla="*/ 34046 w 2053915"/>
                  <a:gd name="connsiteY3" fmla="*/ 908736 h 925726"/>
                  <a:gd name="connsiteX0" fmla="*/ 154678 w 2053915"/>
                  <a:gd name="connsiteY0" fmla="*/ 908736 h 925726"/>
                  <a:gd name="connsiteX1" fmla="*/ 0 w 2053915"/>
                  <a:gd name="connsiteY1" fmla="*/ 23531 h 925726"/>
                  <a:gd name="connsiteX2" fmla="*/ 872390 w 2053915"/>
                  <a:gd name="connsiteY2" fmla="*/ 913543 h 925726"/>
                  <a:gd name="connsiteX3" fmla="*/ 154678 w 2053915"/>
                  <a:gd name="connsiteY3" fmla="*/ 908736 h 925726"/>
                  <a:gd name="connsiteX0" fmla="*/ 154678 w 2025533"/>
                  <a:gd name="connsiteY0" fmla="*/ 904331 h 998160"/>
                  <a:gd name="connsiteX1" fmla="*/ 0 w 2025533"/>
                  <a:gd name="connsiteY1" fmla="*/ 19126 h 998160"/>
                  <a:gd name="connsiteX2" fmla="*/ 872390 w 2025533"/>
                  <a:gd name="connsiteY2" fmla="*/ 909138 h 998160"/>
                  <a:gd name="connsiteX3" fmla="*/ 154678 w 2025533"/>
                  <a:gd name="connsiteY3" fmla="*/ 904331 h 998160"/>
                  <a:gd name="connsiteX0" fmla="*/ 154678 w 2110153"/>
                  <a:gd name="connsiteY0" fmla="*/ 887407 h 988163"/>
                  <a:gd name="connsiteX1" fmla="*/ 0 w 2110153"/>
                  <a:gd name="connsiteY1" fmla="*/ 2202 h 988163"/>
                  <a:gd name="connsiteX2" fmla="*/ 872390 w 2110153"/>
                  <a:gd name="connsiteY2" fmla="*/ 892214 h 988163"/>
                  <a:gd name="connsiteX3" fmla="*/ 154678 w 2110153"/>
                  <a:gd name="connsiteY3" fmla="*/ 887407 h 988163"/>
                  <a:gd name="connsiteX0" fmla="*/ 154678 w 2132183"/>
                  <a:gd name="connsiteY0" fmla="*/ 887795 h 926900"/>
                  <a:gd name="connsiteX1" fmla="*/ 0 w 2132183"/>
                  <a:gd name="connsiteY1" fmla="*/ 2590 h 926900"/>
                  <a:gd name="connsiteX2" fmla="*/ 872390 w 2132183"/>
                  <a:gd name="connsiteY2" fmla="*/ 892602 h 926900"/>
                  <a:gd name="connsiteX3" fmla="*/ 154678 w 2132183"/>
                  <a:gd name="connsiteY3" fmla="*/ 887795 h 926900"/>
                  <a:gd name="connsiteX0" fmla="*/ 360461 w 2132183"/>
                  <a:gd name="connsiteY0" fmla="*/ 887795 h 926900"/>
                  <a:gd name="connsiteX1" fmla="*/ 0 w 2132183"/>
                  <a:gd name="connsiteY1" fmla="*/ 2590 h 926900"/>
                  <a:gd name="connsiteX2" fmla="*/ 872390 w 2132183"/>
                  <a:gd name="connsiteY2" fmla="*/ 892602 h 926900"/>
                  <a:gd name="connsiteX3" fmla="*/ 360461 w 2132183"/>
                  <a:gd name="connsiteY3" fmla="*/ 887795 h 926900"/>
                  <a:gd name="connsiteX0" fmla="*/ 360461 w 2141130"/>
                  <a:gd name="connsiteY0" fmla="*/ 885682 h 890489"/>
                  <a:gd name="connsiteX1" fmla="*/ 0 w 2141130"/>
                  <a:gd name="connsiteY1" fmla="*/ 477 h 890489"/>
                  <a:gd name="connsiteX2" fmla="*/ 2128028 w 2141130"/>
                  <a:gd name="connsiteY2" fmla="*/ 763617 h 890489"/>
                  <a:gd name="connsiteX3" fmla="*/ 872390 w 2141130"/>
                  <a:gd name="connsiteY3" fmla="*/ 890489 h 890489"/>
                  <a:gd name="connsiteX4" fmla="*/ 360461 w 2141130"/>
                  <a:gd name="connsiteY4" fmla="*/ 885682 h 890489"/>
                  <a:gd name="connsiteX0" fmla="*/ 360461 w 2132557"/>
                  <a:gd name="connsiteY0" fmla="*/ 885788 h 920111"/>
                  <a:gd name="connsiteX1" fmla="*/ 0 w 2132557"/>
                  <a:gd name="connsiteY1" fmla="*/ 583 h 920111"/>
                  <a:gd name="connsiteX2" fmla="*/ 2128028 w 2132557"/>
                  <a:gd name="connsiteY2" fmla="*/ 763723 h 920111"/>
                  <a:gd name="connsiteX3" fmla="*/ 872390 w 2132557"/>
                  <a:gd name="connsiteY3" fmla="*/ 890595 h 920111"/>
                  <a:gd name="connsiteX4" fmla="*/ 360461 w 2132557"/>
                  <a:gd name="connsiteY4" fmla="*/ 885788 h 920111"/>
                  <a:gd name="connsiteX0" fmla="*/ 360461 w 2196173"/>
                  <a:gd name="connsiteY0" fmla="*/ 885805 h 911802"/>
                  <a:gd name="connsiteX1" fmla="*/ 0 w 2196173"/>
                  <a:gd name="connsiteY1" fmla="*/ 600 h 911802"/>
                  <a:gd name="connsiteX2" fmla="*/ 2191892 w 2196173"/>
                  <a:gd name="connsiteY2" fmla="*/ 747903 h 911802"/>
                  <a:gd name="connsiteX3" fmla="*/ 872390 w 2196173"/>
                  <a:gd name="connsiteY3" fmla="*/ 890612 h 911802"/>
                  <a:gd name="connsiteX4" fmla="*/ 360461 w 2196173"/>
                  <a:gd name="connsiteY4" fmla="*/ 885805 h 911802"/>
                  <a:gd name="connsiteX0" fmla="*/ 360461 w 2204340"/>
                  <a:gd name="connsiteY0" fmla="*/ 885968 h 956528"/>
                  <a:gd name="connsiteX1" fmla="*/ 0 w 2204340"/>
                  <a:gd name="connsiteY1" fmla="*/ 763 h 956528"/>
                  <a:gd name="connsiteX2" fmla="*/ 2191892 w 2204340"/>
                  <a:gd name="connsiteY2" fmla="*/ 748066 h 956528"/>
                  <a:gd name="connsiteX3" fmla="*/ 872390 w 2204340"/>
                  <a:gd name="connsiteY3" fmla="*/ 890775 h 956528"/>
                  <a:gd name="connsiteX4" fmla="*/ 360461 w 2204340"/>
                  <a:gd name="connsiteY4" fmla="*/ 885968 h 956528"/>
                  <a:gd name="connsiteX0" fmla="*/ 360461 w 2194305"/>
                  <a:gd name="connsiteY0" fmla="*/ 886015 h 966547"/>
                  <a:gd name="connsiteX1" fmla="*/ 0 w 2194305"/>
                  <a:gd name="connsiteY1" fmla="*/ 810 h 966547"/>
                  <a:gd name="connsiteX2" fmla="*/ 2191892 w 2194305"/>
                  <a:gd name="connsiteY2" fmla="*/ 748113 h 966547"/>
                  <a:gd name="connsiteX3" fmla="*/ 872390 w 2194305"/>
                  <a:gd name="connsiteY3" fmla="*/ 890822 h 966547"/>
                  <a:gd name="connsiteX4" fmla="*/ 360461 w 2194305"/>
                  <a:gd name="connsiteY4" fmla="*/ 886015 h 966547"/>
                  <a:gd name="connsiteX0" fmla="*/ 360461 w 2192934"/>
                  <a:gd name="connsiteY0" fmla="*/ 885845 h 924084"/>
                  <a:gd name="connsiteX1" fmla="*/ 0 w 2192934"/>
                  <a:gd name="connsiteY1" fmla="*/ 640 h 924084"/>
                  <a:gd name="connsiteX2" fmla="*/ 2191892 w 2192934"/>
                  <a:gd name="connsiteY2" fmla="*/ 747943 h 924084"/>
                  <a:gd name="connsiteX3" fmla="*/ 872390 w 2192934"/>
                  <a:gd name="connsiteY3" fmla="*/ 890652 h 924084"/>
                  <a:gd name="connsiteX4" fmla="*/ 360461 w 2192934"/>
                  <a:gd name="connsiteY4" fmla="*/ 885845 h 924084"/>
                  <a:gd name="connsiteX0" fmla="*/ 360461 w 2193184"/>
                  <a:gd name="connsiteY0" fmla="*/ 885845 h 924084"/>
                  <a:gd name="connsiteX1" fmla="*/ 0 w 2193184"/>
                  <a:gd name="connsiteY1" fmla="*/ 640 h 924084"/>
                  <a:gd name="connsiteX2" fmla="*/ 2191892 w 2193184"/>
                  <a:gd name="connsiteY2" fmla="*/ 747943 h 924084"/>
                  <a:gd name="connsiteX3" fmla="*/ 872390 w 2193184"/>
                  <a:gd name="connsiteY3" fmla="*/ 890652 h 924084"/>
                  <a:gd name="connsiteX4" fmla="*/ 360461 w 2193184"/>
                  <a:gd name="connsiteY4" fmla="*/ 885845 h 924084"/>
                  <a:gd name="connsiteX0" fmla="*/ 360461 w 2193184"/>
                  <a:gd name="connsiteY0" fmla="*/ 885845 h 924084"/>
                  <a:gd name="connsiteX1" fmla="*/ 0 w 2193184"/>
                  <a:gd name="connsiteY1" fmla="*/ 640 h 924084"/>
                  <a:gd name="connsiteX2" fmla="*/ 2191892 w 2193184"/>
                  <a:gd name="connsiteY2" fmla="*/ 747943 h 924084"/>
                  <a:gd name="connsiteX3" fmla="*/ 872390 w 2193184"/>
                  <a:gd name="connsiteY3" fmla="*/ 890652 h 924084"/>
                  <a:gd name="connsiteX4" fmla="*/ 360461 w 2193184"/>
                  <a:gd name="connsiteY4" fmla="*/ 885845 h 924084"/>
                  <a:gd name="connsiteX0" fmla="*/ 360461 w 2193616"/>
                  <a:gd name="connsiteY0" fmla="*/ 885845 h 938869"/>
                  <a:gd name="connsiteX1" fmla="*/ 0 w 2193616"/>
                  <a:gd name="connsiteY1" fmla="*/ 640 h 938869"/>
                  <a:gd name="connsiteX2" fmla="*/ 2191892 w 2193616"/>
                  <a:gd name="connsiteY2" fmla="*/ 747943 h 938869"/>
                  <a:gd name="connsiteX3" fmla="*/ 360461 w 2193616"/>
                  <a:gd name="connsiteY3" fmla="*/ 885845 h 938869"/>
                  <a:gd name="connsiteX0" fmla="*/ 360461 w 2192634"/>
                  <a:gd name="connsiteY0" fmla="*/ 885856 h 980581"/>
                  <a:gd name="connsiteX1" fmla="*/ 0 w 2192634"/>
                  <a:gd name="connsiteY1" fmla="*/ 651 h 980581"/>
                  <a:gd name="connsiteX2" fmla="*/ 2191892 w 2192634"/>
                  <a:gd name="connsiteY2" fmla="*/ 747954 h 980581"/>
                  <a:gd name="connsiteX3" fmla="*/ 360461 w 2192634"/>
                  <a:gd name="connsiteY3" fmla="*/ 885856 h 980581"/>
                  <a:gd name="connsiteX0" fmla="*/ 516576 w 2195706"/>
                  <a:gd name="connsiteY0" fmla="*/ 885698 h 938722"/>
                  <a:gd name="connsiteX1" fmla="*/ 0 w 2195706"/>
                  <a:gd name="connsiteY1" fmla="*/ 490 h 938722"/>
                  <a:gd name="connsiteX2" fmla="*/ 2191892 w 2195706"/>
                  <a:gd name="connsiteY2" fmla="*/ 747793 h 938722"/>
                  <a:gd name="connsiteX3" fmla="*/ 516576 w 2195706"/>
                  <a:gd name="connsiteY3" fmla="*/ 885698 h 938722"/>
                  <a:gd name="connsiteX0" fmla="*/ 516576 w 2195706"/>
                  <a:gd name="connsiteY0" fmla="*/ 743269 h 792089"/>
                  <a:gd name="connsiteX1" fmla="*/ 0 w 2195706"/>
                  <a:gd name="connsiteY1" fmla="*/ 602 h 792089"/>
                  <a:gd name="connsiteX2" fmla="*/ 2191892 w 2195706"/>
                  <a:gd name="connsiteY2" fmla="*/ 605364 h 792089"/>
                  <a:gd name="connsiteX3" fmla="*/ 516576 w 2195706"/>
                  <a:gd name="connsiteY3" fmla="*/ 743269 h 792089"/>
                  <a:gd name="connsiteX0" fmla="*/ 410139 w 2194177"/>
                  <a:gd name="connsiteY0" fmla="*/ 759113 h 805514"/>
                  <a:gd name="connsiteX1" fmla="*/ 0 w 2194177"/>
                  <a:gd name="connsiteY1" fmla="*/ 604 h 805514"/>
                  <a:gd name="connsiteX2" fmla="*/ 2191892 w 2194177"/>
                  <a:gd name="connsiteY2" fmla="*/ 605366 h 805514"/>
                  <a:gd name="connsiteX3" fmla="*/ 410139 w 2194177"/>
                  <a:gd name="connsiteY3" fmla="*/ 759113 h 805514"/>
                  <a:gd name="connsiteX0" fmla="*/ 410139 w 2192112"/>
                  <a:gd name="connsiteY0" fmla="*/ 759223 h 820409"/>
                  <a:gd name="connsiteX1" fmla="*/ 0 w 2192112"/>
                  <a:gd name="connsiteY1" fmla="*/ 714 h 820409"/>
                  <a:gd name="connsiteX2" fmla="*/ 2191892 w 2192112"/>
                  <a:gd name="connsiteY2" fmla="*/ 605476 h 820409"/>
                  <a:gd name="connsiteX3" fmla="*/ 410139 w 2192112"/>
                  <a:gd name="connsiteY3" fmla="*/ 759223 h 820409"/>
                  <a:gd name="connsiteX0" fmla="*/ 410139 w 2191892"/>
                  <a:gd name="connsiteY0" fmla="*/ 761016 h 822202"/>
                  <a:gd name="connsiteX1" fmla="*/ 0 w 2191892"/>
                  <a:gd name="connsiteY1" fmla="*/ 2507 h 822202"/>
                  <a:gd name="connsiteX2" fmla="*/ 2191892 w 2191892"/>
                  <a:gd name="connsiteY2" fmla="*/ 607269 h 822202"/>
                  <a:gd name="connsiteX3" fmla="*/ 410139 w 2191892"/>
                  <a:gd name="connsiteY3" fmla="*/ 761016 h 822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1892" h="822202">
                    <a:moveTo>
                      <a:pt x="410139" y="761016"/>
                    </a:moveTo>
                    <a:lnTo>
                      <a:pt x="0" y="2507"/>
                    </a:lnTo>
                    <a:cubicBezTo>
                      <a:pt x="294595" y="-17837"/>
                      <a:pt x="2052576" y="76984"/>
                      <a:pt x="2191892" y="607269"/>
                    </a:cubicBezTo>
                    <a:cubicBezTo>
                      <a:pt x="2168001" y="812877"/>
                      <a:pt x="775454" y="885566"/>
                      <a:pt x="410139" y="7610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42" name="正方形/長方形 1041">
                <a:extLst>
                  <a:ext uri="{FF2B5EF4-FFF2-40B4-BE49-F238E27FC236}">
                    <a16:creationId xmlns:a16="http://schemas.microsoft.com/office/drawing/2014/main" id="{A31A941A-1405-62C5-D440-B5C3A8FA9FF7}"/>
                  </a:ext>
                </a:extLst>
              </p:cNvPr>
              <p:cNvSpPr/>
              <p:nvPr/>
            </p:nvSpPr>
            <p:spPr>
              <a:xfrm flipH="1">
                <a:off x="5555210" y="3913909"/>
                <a:ext cx="59782" cy="76725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43" name="グループ化 1042">
                <a:extLst>
                  <a:ext uri="{FF2B5EF4-FFF2-40B4-BE49-F238E27FC236}">
                    <a16:creationId xmlns:a16="http://schemas.microsoft.com/office/drawing/2014/main" id="{E27A795E-B2E0-EA27-0EEF-59B99FE80AB8}"/>
                  </a:ext>
                </a:extLst>
              </p:cNvPr>
              <p:cNvGrpSpPr/>
              <p:nvPr/>
            </p:nvGrpSpPr>
            <p:grpSpPr>
              <a:xfrm>
                <a:off x="4370490" y="3385404"/>
                <a:ext cx="811767" cy="826370"/>
                <a:chOff x="3095353" y="3385404"/>
                <a:chExt cx="811767" cy="826370"/>
              </a:xfrm>
            </p:grpSpPr>
            <p:sp>
              <p:nvSpPr>
                <p:cNvPr id="1048" name="フリーフォーム: 図形 1047">
                  <a:extLst>
                    <a:ext uri="{FF2B5EF4-FFF2-40B4-BE49-F238E27FC236}">
                      <a16:creationId xmlns:a16="http://schemas.microsoft.com/office/drawing/2014/main" id="{006FB99D-9984-4317-D9F5-EBC172FED15D}"/>
                    </a:ext>
                  </a:extLst>
                </p:cNvPr>
                <p:cNvSpPr/>
                <p:nvPr/>
              </p:nvSpPr>
              <p:spPr bwMode="auto">
                <a:xfrm>
                  <a:off x="3095353" y="3462892"/>
                  <a:ext cx="811767" cy="748882"/>
                </a:xfrm>
                <a:custGeom>
                  <a:avLst/>
                  <a:gdLst>
                    <a:gd name="connsiteX0" fmla="*/ 257582 w 811767"/>
                    <a:gd name="connsiteY0" fmla="*/ 0 h 915529"/>
                    <a:gd name="connsiteX1" fmla="*/ 554185 w 811767"/>
                    <a:gd name="connsiteY1" fmla="*/ 0 h 915529"/>
                    <a:gd name="connsiteX2" fmla="*/ 811767 w 811767"/>
                    <a:gd name="connsiteY2" fmla="*/ 257582 h 915529"/>
                    <a:gd name="connsiteX3" fmla="*/ 811767 w 811767"/>
                    <a:gd name="connsiteY3" fmla="*/ 863805 h 915529"/>
                    <a:gd name="connsiteX4" fmla="*/ 738460 w 811767"/>
                    <a:gd name="connsiteY4" fmla="*/ 863805 h 915529"/>
                    <a:gd name="connsiteX5" fmla="*/ 738460 w 811767"/>
                    <a:gd name="connsiteY5" fmla="*/ 915529 h 915529"/>
                    <a:gd name="connsiteX6" fmla="*/ 73308 w 811767"/>
                    <a:gd name="connsiteY6" fmla="*/ 915529 h 915529"/>
                    <a:gd name="connsiteX7" fmla="*/ 73308 w 811767"/>
                    <a:gd name="connsiteY7" fmla="*/ 863805 h 915529"/>
                    <a:gd name="connsiteX8" fmla="*/ 0 w 811767"/>
                    <a:gd name="connsiteY8" fmla="*/ 863805 h 915529"/>
                    <a:gd name="connsiteX9" fmla="*/ 0 w 811767"/>
                    <a:gd name="connsiteY9" fmla="*/ 257582 h 915529"/>
                    <a:gd name="connsiteX10" fmla="*/ 257582 w 811767"/>
                    <a:gd name="connsiteY10" fmla="*/ 0 h 915529"/>
                    <a:gd name="connsiteX0" fmla="*/ 257582 w 811767"/>
                    <a:gd name="connsiteY0" fmla="*/ 0 h 915529"/>
                    <a:gd name="connsiteX1" fmla="*/ 554185 w 811767"/>
                    <a:gd name="connsiteY1" fmla="*/ 0 h 915529"/>
                    <a:gd name="connsiteX2" fmla="*/ 811767 w 811767"/>
                    <a:gd name="connsiteY2" fmla="*/ 257582 h 915529"/>
                    <a:gd name="connsiteX3" fmla="*/ 811767 w 811767"/>
                    <a:gd name="connsiteY3" fmla="*/ 863805 h 915529"/>
                    <a:gd name="connsiteX4" fmla="*/ 738460 w 811767"/>
                    <a:gd name="connsiteY4" fmla="*/ 863805 h 915529"/>
                    <a:gd name="connsiteX5" fmla="*/ 738460 w 811767"/>
                    <a:gd name="connsiteY5" fmla="*/ 915529 h 915529"/>
                    <a:gd name="connsiteX6" fmla="*/ 73308 w 811767"/>
                    <a:gd name="connsiteY6" fmla="*/ 915529 h 915529"/>
                    <a:gd name="connsiteX7" fmla="*/ 73308 w 811767"/>
                    <a:gd name="connsiteY7" fmla="*/ 863805 h 915529"/>
                    <a:gd name="connsiteX8" fmla="*/ 0 w 811767"/>
                    <a:gd name="connsiteY8" fmla="*/ 257582 h 915529"/>
                    <a:gd name="connsiteX9" fmla="*/ 257582 w 811767"/>
                    <a:gd name="connsiteY9" fmla="*/ 0 h 915529"/>
                    <a:gd name="connsiteX0" fmla="*/ 257582 w 811767"/>
                    <a:gd name="connsiteY0" fmla="*/ 0 h 915529"/>
                    <a:gd name="connsiteX1" fmla="*/ 554185 w 811767"/>
                    <a:gd name="connsiteY1" fmla="*/ 0 h 915529"/>
                    <a:gd name="connsiteX2" fmla="*/ 811767 w 811767"/>
                    <a:gd name="connsiteY2" fmla="*/ 257582 h 915529"/>
                    <a:gd name="connsiteX3" fmla="*/ 811767 w 811767"/>
                    <a:gd name="connsiteY3" fmla="*/ 863805 h 915529"/>
                    <a:gd name="connsiteX4" fmla="*/ 738460 w 811767"/>
                    <a:gd name="connsiteY4" fmla="*/ 863805 h 915529"/>
                    <a:gd name="connsiteX5" fmla="*/ 738460 w 811767"/>
                    <a:gd name="connsiteY5" fmla="*/ 915529 h 915529"/>
                    <a:gd name="connsiteX6" fmla="*/ 73308 w 811767"/>
                    <a:gd name="connsiteY6" fmla="*/ 915529 h 915529"/>
                    <a:gd name="connsiteX7" fmla="*/ 0 w 811767"/>
                    <a:gd name="connsiteY7" fmla="*/ 257582 h 915529"/>
                    <a:gd name="connsiteX8" fmla="*/ 257582 w 811767"/>
                    <a:gd name="connsiteY8" fmla="*/ 0 h 915529"/>
                    <a:gd name="connsiteX0" fmla="*/ 257582 w 811767"/>
                    <a:gd name="connsiteY0" fmla="*/ 0 h 915529"/>
                    <a:gd name="connsiteX1" fmla="*/ 554185 w 811767"/>
                    <a:gd name="connsiteY1" fmla="*/ 0 h 915529"/>
                    <a:gd name="connsiteX2" fmla="*/ 811767 w 811767"/>
                    <a:gd name="connsiteY2" fmla="*/ 257582 h 915529"/>
                    <a:gd name="connsiteX3" fmla="*/ 811767 w 811767"/>
                    <a:gd name="connsiteY3" fmla="*/ 863805 h 915529"/>
                    <a:gd name="connsiteX4" fmla="*/ 738460 w 811767"/>
                    <a:gd name="connsiteY4" fmla="*/ 915529 h 915529"/>
                    <a:gd name="connsiteX5" fmla="*/ 73308 w 811767"/>
                    <a:gd name="connsiteY5" fmla="*/ 915529 h 915529"/>
                    <a:gd name="connsiteX6" fmla="*/ 0 w 811767"/>
                    <a:gd name="connsiteY6" fmla="*/ 257582 h 915529"/>
                    <a:gd name="connsiteX7" fmla="*/ 257582 w 811767"/>
                    <a:gd name="connsiteY7" fmla="*/ 0 h 915529"/>
                    <a:gd name="connsiteX0" fmla="*/ 257582 w 811767"/>
                    <a:gd name="connsiteY0" fmla="*/ 0 h 915529"/>
                    <a:gd name="connsiteX1" fmla="*/ 554185 w 811767"/>
                    <a:gd name="connsiteY1" fmla="*/ 0 h 915529"/>
                    <a:gd name="connsiteX2" fmla="*/ 811767 w 811767"/>
                    <a:gd name="connsiteY2" fmla="*/ 257582 h 915529"/>
                    <a:gd name="connsiteX3" fmla="*/ 738460 w 811767"/>
                    <a:gd name="connsiteY3" fmla="*/ 915529 h 915529"/>
                    <a:gd name="connsiteX4" fmla="*/ 73308 w 811767"/>
                    <a:gd name="connsiteY4" fmla="*/ 915529 h 915529"/>
                    <a:gd name="connsiteX5" fmla="*/ 0 w 811767"/>
                    <a:gd name="connsiteY5" fmla="*/ 257582 h 915529"/>
                    <a:gd name="connsiteX6" fmla="*/ 257582 w 811767"/>
                    <a:gd name="connsiteY6" fmla="*/ 0 h 91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1767" h="915529">
                      <a:moveTo>
                        <a:pt x="257582" y="0"/>
                      </a:moveTo>
                      <a:lnTo>
                        <a:pt x="554185" y="0"/>
                      </a:lnTo>
                      <a:cubicBezTo>
                        <a:pt x="696444" y="0"/>
                        <a:pt x="811767" y="115323"/>
                        <a:pt x="811767" y="257582"/>
                      </a:cubicBezTo>
                      <a:lnTo>
                        <a:pt x="738460" y="915529"/>
                      </a:lnTo>
                      <a:lnTo>
                        <a:pt x="73308" y="915529"/>
                      </a:lnTo>
                      <a:lnTo>
                        <a:pt x="0" y="257582"/>
                      </a:lnTo>
                      <a:cubicBezTo>
                        <a:pt x="0" y="115323"/>
                        <a:pt x="115323" y="0"/>
                        <a:pt x="25758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grpSp>
              <p:nvGrpSpPr>
                <p:cNvPr id="1049" name="グループ化 1048">
                  <a:extLst>
                    <a:ext uri="{FF2B5EF4-FFF2-40B4-BE49-F238E27FC236}">
                      <a16:creationId xmlns:a16="http://schemas.microsoft.com/office/drawing/2014/main" id="{8A723B75-D9A2-2D26-0C62-5375B99D60AF}"/>
                    </a:ext>
                  </a:extLst>
                </p:cNvPr>
                <p:cNvGrpSpPr/>
                <p:nvPr/>
              </p:nvGrpSpPr>
              <p:grpSpPr>
                <a:xfrm flipH="1">
                  <a:off x="3347680" y="3385404"/>
                  <a:ext cx="288500" cy="748023"/>
                  <a:chOff x="3359371" y="3385404"/>
                  <a:chExt cx="288500" cy="748023"/>
                </a:xfrm>
              </p:grpSpPr>
              <p:sp>
                <p:nvSpPr>
                  <p:cNvPr id="1050" name="フリーフォーム: 図形 1049">
                    <a:extLst>
                      <a:ext uri="{FF2B5EF4-FFF2-40B4-BE49-F238E27FC236}">
                        <a16:creationId xmlns:a16="http://schemas.microsoft.com/office/drawing/2014/main" id="{6D8DE9E1-9882-C56D-A7F8-7E065CE91EEE}"/>
                      </a:ext>
                    </a:extLst>
                  </p:cNvPr>
                  <p:cNvSpPr/>
                  <p:nvPr/>
                </p:nvSpPr>
                <p:spPr>
                  <a:xfrm rot="1230908" flipH="1">
                    <a:off x="3482913" y="3392481"/>
                    <a:ext cx="164958" cy="524830"/>
                  </a:xfrm>
                  <a:custGeom>
                    <a:avLst/>
                    <a:gdLst>
                      <a:gd name="connsiteX0" fmla="*/ 164958 w 164958"/>
                      <a:gd name="connsiteY0" fmla="*/ 0 h 524830"/>
                      <a:gd name="connsiteX1" fmla="*/ 0 w 164958"/>
                      <a:gd name="connsiteY1" fmla="*/ 36987 h 524830"/>
                      <a:gd name="connsiteX2" fmla="*/ 0 w 164958"/>
                      <a:gd name="connsiteY2" fmla="*/ 524830 h 524830"/>
                      <a:gd name="connsiteX3" fmla="*/ 160097 w 164958"/>
                      <a:gd name="connsiteY3" fmla="*/ 335380 h 5248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64958" h="524830">
                        <a:moveTo>
                          <a:pt x="164958" y="0"/>
                        </a:moveTo>
                        <a:lnTo>
                          <a:pt x="0" y="36987"/>
                        </a:lnTo>
                        <a:lnTo>
                          <a:pt x="0" y="524830"/>
                        </a:lnTo>
                        <a:lnTo>
                          <a:pt x="160097" y="33538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kumimoji="1" lang="ja-JP" altLang="en-US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51" name="正方形/長方形 100">
                    <a:extLst>
                      <a:ext uri="{FF2B5EF4-FFF2-40B4-BE49-F238E27FC236}">
                        <a16:creationId xmlns:a16="http://schemas.microsoft.com/office/drawing/2014/main" id="{30C1B0B0-5021-96BA-72A7-72EA1A25910D}"/>
                      </a:ext>
                    </a:extLst>
                  </p:cNvPr>
                  <p:cNvSpPr/>
                  <p:nvPr/>
                </p:nvSpPr>
                <p:spPr>
                  <a:xfrm rot="20369092">
                    <a:off x="3359371" y="3385404"/>
                    <a:ext cx="164958" cy="748023"/>
                  </a:xfrm>
                  <a:custGeom>
                    <a:avLst/>
                    <a:gdLst>
                      <a:gd name="connsiteX0" fmla="*/ 0 w 140176"/>
                      <a:gd name="connsiteY0" fmla="*/ 0 h 707452"/>
                      <a:gd name="connsiteX1" fmla="*/ 140176 w 140176"/>
                      <a:gd name="connsiteY1" fmla="*/ 0 h 707452"/>
                      <a:gd name="connsiteX2" fmla="*/ 140176 w 140176"/>
                      <a:gd name="connsiteY2" fmla="*/ 707452 h 707452"/>
                      <a:gd name="connsiteX3" fmla="*/ 0 w 140176"/>
                      <a:gd name="connsiteY3" fmla="*/ 707452 h 707452"/>
                      <a:gd name="connsiteX4" fmla="*/ 0 w 140176"/>
                      <a:gd name="connsiteY4" fmla="*/ 0 h 707452"/>
                      <a:gd name="connsiteX0" fmla="*/ 0 w 146339"/>
                      <a:gd name="connsiteY0" fmla="*/ 23000 h 730452"/>
                      <a:gd name="connsiteX1" fmla="*/ 146339 w 146339"/>
                      <a:gd name="connsiteY1" fmla="*/ 0 h 730452"/>
                      <a:gd name="connsiteX2" fmla="*/ 140176 w 146339"/>
                      <a:gd name="connsiteY2" fmla="*/ 730452 h 730452"/>
                      <a:gd name="connsiteX3" fmla="*/ 0 w 146339"/>
                      <a:gd name="connsiteY3" fmla="*/ 730452 h 730452"/>
                      <a:gd name="connsiteX4" fmla="*/ 0 w 146339"/>
                      <a:gd name="connsiteY4" fmla="*/ 23000 h 730452"/>
                      <a:gd name="connsiteX0" fmla="*/ 0 w 150037"/>
                      <a:gd name="connsiteY0" fmla="*/ 36801 h 744253"/>
                      <a:gd name="connsiteX1" fmla="*/ 150037 w 150037"/>
                      <a:gd name="connsiteY1" fmla="*/ 0 h 744253"/>
                      <a:gd name="connsiteX2" fmla="*/ 140176 w 150037"/>
                      <a:gd name="connsiteY2" fmla="*/ 744253 h 744253"/>
                      <a:gd name="connsiteX3" fmla="*/ 0 w 150037"/>
                      <a:gd name="connsiteY3" fmla="*/ 744253 h 744253"/>
                      <a:gd name="connsiteX4" fmla="*/ 0 w 150037"/>
                      <a:gd name="connsiteY4" fmla="*/ 36801 h 744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0037" h="744253">
                        <a:moveTo>
                          <a:pt x="0" y="36801"/>
                        </a:moveTo>
                        <a:lnTo>
                          <a:pt x="150037" y="0"/>
                        </a:lnTo>
                        <a:cubicBezTo>
                          <a:pt x="147983" y="243484"/>
                          <a:pt x="142230" y="500769"/>
                          <a:pt x="140176" y="744253"/>
                        </a:cubicBezTo>
                        <a:lnTo>
                          <a:pt x="0" y="744253"/>
                        </a:lnTo>
                        <a:lnTo>
                          <a:pt x="0" y="3680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kumimoji="1" lang="ja-JP" altLang="en-US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044" name="グループ化 1043">
                <a:extLst>
                  <a:ext uri="{FF2B5EF4-FFF2-40B4-BE49-F238E27FC236}">
                    <a16:creationId xmlns:a16="http://schemas.microsoft.com/office/drawing/2014/main" id="{A1E838AE-8079-B104-188F-EAE42D621BDB}"/>
                  </a:ext>
                </a:extLst>
              </p:cNvPr>
              <p:cNvGrpSpPr/>
              <p:nvPr/>
            </p:nvGrpSpPr>
            <p:grpSpPr>
              <a:xfrm>
                <a:off x="4219959" y="4082411"/>
                <a:ext cx="1112828" cy="1037627"/>
                <a:chOff x="2944822" y="4082411"/>
                <a:chExt cx="1112828" cy="1037627"/>
              </a:xfrm>
            </p:grpSpPr>
            <p:sp>
              <p:nvSpPr>
                <p:cNvPr id="1046" name="台形 1045">
                  <a:extLst>
                    <a:ext uri="{FF2B5EF4-FFF2-40B4-BE49-F238E27FC236}">
                      <a16:creationId xmlns:a16="http://schemas.microsoft.com/office/drawing/2014/main" id="{143791C6-7516-D513-2D21-5509ADE2C55D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2944822" y="4231312"/>
                  <a:ext cx="1112828" cy="888726"/>
                </a:xfrm>
                <a:prstGeom prst="trapezoid">
                  <a:avLst>
                    <a:gd name="adj" fmla="val 23007"/>
                  </a:avLst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047" name="正方形/長方形 1046">
                  <a:extLst>
                    <a:ext uri="{FF2B5EF4-FFF2-40B4-BE49-F238E27FC236}">
                      <a16:creationId xmlns:a16="http://schemas.microsoft.com/office/drawing/2014/main" id="{5FFEC274-A65A-1373-157B-2E96480BC560}"/>
                    </a:ext>
                  </a:extLst>
                </p:cNvPr>
                <p:cNvSpPr/>
                <p:nvPr/>
              </p:nvSpPr>
              <p:spPr>
                <a:xfrm>
                  <a:off x="3144306" y="4082411"/>
                  <a:ext cx="713857" cy="148901"/>
                </a:xfrm>
                <a:prstGeom prst="rect">
                  <a:avLst/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00EE8E12-8B1C-3B47-0E2E-682B1BAD13C2}"/>
                  </a:ext>
                </a:extLst>
              </p:cNvPr>
              <p:cNvSpPr/>
              <p:nvPr/>
            </p:nvSpPr>
            <p:spPr bwMode="auto">
              <a:xfrm rot="10800000">
                <a:off x="4545211" y="3059496"/>
                <a:ext cx="462320" cy="87564"/>
              </a:xfrm>
              <a:custGeom>
                <a:avLst/>
                <a:gdLst>
                  <a:gd name="connsiteX0" fmla="*/ 337851 w 675703"/>
                  <a:gd name="connsiteY0" fmla="*/ 0 h 265772"/>
                  <a:gd name="connsiteX1" fmla="*/ 605456 w 675703"/>
                  <a:gd name="connsiteY1" fmla="*/ 18490 h 265772"/>
                  <a:gd name="connsiteX2" fmla="*/ 675703 w 675703"/>
                  <a:gd name="connsiteY2" fmla="*/ 31538 h 265772"/>
                  <a:gd name="connsiteX3" fmla="*/ 649432 w 675703"/>
                  <a:gd name="connsiteY3" fmla="*/ 122074 h 265772"/>
                  <a:gd name="connsiteX4" fmla="*/ 337851 w 675703"/>
                  <a:gd name="connsiteY4" fmla="*/ 265772 h 265772"/>
                  <a:gd name="connsiteX5" fmla="*/ 26270 w 675703"/>
                  <a:gd name="connsiteY5" fmla="*/ 122074 h 265772"/>
                  <a:gd name="connsiteX6" fmla="*/ 0 w 675703"/>
                  <a:gd name="connsiteY6" fmla="*/ 31538 h 265772"/>
                  <a:gd name="connsiteX7" fmla="*/ 70246 w 675703"/>
                  <a:gd name="connsiteY7" fmla="*/ 18490 h 265772"/>
                  <a:gd name="connsiteX8" fmla="*/ 337851 w 675703"/>
                  <a:gd name="connsiteY8" fmla="*/ 0 h 26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703" h="265772">
                    <a:moveTo>
                      <a:pt x="337851" y="0"/>
                    </a:moveTo>
                    <a:cubicBezTo>
                      <a:pt x="432775" y="0"/>
                      <a:pt x="523205" y="6584"/>
                      <a:pt x="605456" y="18490"/>
                    </a:cubicBezTo>
                    <a:lnTo>
                      <a:pt x="675703" y="31538"/>
                    </a:lnTo>
                    <a:lnTo>
                      <a:pt x="649432" y="122074"/>
                    </a:lnTo>
                    <a:cubicBezTo>
                      <a:pt x="598098" y="206520"/>
                      <a:pt x="477920" y="265772"/>
                      <a:pt x="337851" y="265772"/>
                    </a:cubicBezTo>
                    <a:cubicBezTo>
                      <a:pt x="197783" y="265772"/>
                      <a:pt x="77605" y="206520"/>
                      <a:pt x="26270" y="122074"/>
                    </a:cubicBezTo>
                    <a:lnTo>
                      <a:pt x="0" y="31538"/>
                    </a:lnTo>
                    <a:lnTo>
                      <a:pt x="70246" y="18490"/>
                    </a:lnTo>
                    <a:cubicBezTo>
                      <a:pt x="152497" y="6584"/>
                      <a:pt x="242928" y="0"/>
                      <a:pt x="3378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013" name="フリーフォーム: 図形 1012">
              <a:extLst>
                <a:ext uri="{FF2B5EF4-FFF2-40B4-BE49-F238E27FC236}">
                  <a16:creationId xmlns:a16="http://schemas.microsoft.com/office/drawing/2014/main" id="{47F7103C-DBF4-F85C-EA7F-2D54F793BD4B}"/>
                </a:ext>
              </a:extLst>
            </p:cNvPr>
            <p:cNvSpPr/>
            <p:nvPr/>
          </p:nvSpPr>
          <p:spPr>
            <a:xfrm>
              <a:off x="5366866" y="1253021"/>
              <a:ext cx="1491280" cy="585458"/>
            </a:xfrm>
            <a:custGeom>
              <a:avLst/>
              <a:gdLst>
                <a:gd name="connsiteX0" fmla="*/ 666802 w 1491280"/>
                <a:gd name="connsiteY0" fmla="*/ 775 h 836774"/>
                <a:gd name="connsiteX1" fmla="*/ 745649 w 1491280"/>
                <a:gd name="connsiteY1" fmla="*/ 5484 h 836774"/>
                <a:gd name="connsiteX2" fmla="*/ 824479 w 1491280"/>
                <a:gd name="connsiteY2" fmla="*/ 776 h 836774"/>
                <a:gd name="connsiteX3" fmla="*/ 906015 w 1491280"/>
                <a:gd name="connsiteY3" fmla="*/ 14642 h 836774"/>
                <a:gd name="connsiteX4" fmla="*/ 907445 w 1491280"/>
                <a:gd name="connsiteY4" fmla="*/ 15297 h 836774"/>
                <a:gd name="connsiteX5" fmla="*/ 961500 w 1491280"/>
                <a:gd name="connsiteY5" fmla="*/ 4180 h 836774"/>
                <a:gd name="connsiteX6" fmla="*/ 1256220 w 1491280"/>
                <a:gd name="connsiteY6" fmla="*/ 95587 h 836774"/>
                <a:gd name="connsiteX7" fmla="*/ 1113575 w 1491280"/>
                <a:gd name="connsiteY7" fmla="*/ 98088 h 836774"/>
                <a:gd name="connsiteX8" fmla="*/ 1054031 w 1491280"/>
                <a:gd name="connsiteY8" fmla="*/ 109485 h 836774"/>
                <a:gd name="connsiteX9" fmla="*/ 1168448 w 1491280"/>
                <a:gd name="connsiteY9" fmla="*/ 183405 h 836774"/>
                <a:gd name="connsiteX10" fmla="*/ 1446924 w 1491280"/>
                <a:gd name="connsiteY10" fmla="*/ 836772 h 836774"/>
                <a:gd name="connsiteX11" fmla="*/ 1076079 w 1491280"/>
                <a:gd name="connsiteY11" fmla="*/ 305942 h 836774"/>
                <a:gd name="connsiteX12" fmla="*/ 1070140 w 1491280"/>
                <a:gd name="connsiteY12" fmla="*/ 302128 h 836774"/>
                <a:gd name="connsiteX13" fmla="*/ 1114463 w 1491280"/>
                <a:gd name="connsiteY13" fmla="*/ 349879 h 836774"/>
                <a:gd name="connsiteX14" fmla="*/ 1218324 w 1491280"/>
                <a:gd name="connsiteY14" fmla="*/ 836773 h 836774"/>
                <a:gd name="connsiteX15" fmla="*/ 847479 w 1491280"/>
                <a:gd name="connsiteY15" fmla="*/ 305943 h 836774"/>
                <a:gd name="connsiteX16" fmla="*/ 745641 w 1491280"/>
                <a:gd name="connsiteY16" fmla="*/ 240529 h 836774"/>
                <a:gd name="connsiteX17" fmla="*/ 643801 w 1491280"/>
                <a:gd name="connsiteY17" fmla="*/ 305944 h 836774"/>
                <a:gd name="connsiteX18" fmla="*/ 272956 w 1491280"/>
                <a:gd name="connsiteY18" fmla="*/ 836774 h 836774"/>
                <a:gd name="connsiteX19" fmla="*/ 376817 w 1491280"/>
                <a:gd name="connsiteY19" fmla="*/ 349880 h 836774"/>
                <a:gd name="connsiteX20" fmla="*/ 421140 w 1491280"/>
                <a:gd name="connsiteY20" fmla="*/ 302129 h 836774"/>
                <a:gd name="connsiteX21" fmla="*/ 415201 w 1491280"/>
                <a:gd name="connsiteY21" fmla="*/ 305943 h 836774"/>
                <a:gd name="connsiteX22" fmla="*/ 44356 w 1491280"/>
                <a:gd name="connsiteY22" fmla="*/ 836773 h 836774"/>
                <a:gd name="connsiteX23" fmla="*/ 322832 w 1491280"/>
                <a:gd name="connsiteY23" fmla="*/ 183406 h 836774"/>
                <a:gd name="connsiteX24" fmla="*/ 437252 w 1491280"/>
                <a:gd name="connsiteY24" fmla="*/ 109484 h 836774"/>
                <a:gd name="connsiteX25" fmla="*/ 377705 w 1491280"/>
                <a:gd name="connsiteY25" fmla="*/ 98087 h 836774"/>
                <a:gd name="connsiteX26" fmla="*/ 235060 w 1491280"/>
                <a:gd name="connsiteY26" fmla="*/ 95586 h 836774"/>
                <a:gd name="connsiteX27" fmla="*/ 529781 w 1491280"/>
                <a:gd name="connsiteY27" fmla="*/ 4179 h 836774"/>
                <a:gd name="connsiteX28" fmla="*/ 583836 w 1491280"/>
                <a:gd name="connsiteY28" fmla="*/ 15296 h 836774"/>
                <a:gd name="connsiteX29" fmla="*/ 585266 w 1491280"/>
                <a:gd name="connsiteY29" fmla="*/ 14641 h 836774"/>
                <a:gd name="connsiteX30" fmla="*/ 666802 w 1491280"/>
                <a:gd name="connsiteY30" fmla="*/ 775 h 836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91280" h="836774">
                  <a:moveTo>
                    <a:pt x="666802" y="775"/>
                  </a:moveTo>
                  <a:lnTo>
                    <a:pt x="745649" y="5484"/>
                  </a:lnTo>
                  <a:lnTo>
                    <a:pt x="824479" y="776"/>
                  </a:lnTo>
                  <a:cubicBezTo>
                    <a:pt x="853489" y="2500"/>
                    <a:pt x="880825" y="7102"/>
                    <a:pt x="906015" y="14642"/>
                  </a:cubicBezTo>
                  <a:lnTo>
                    <a:pt x="907445" y="15297"/>
                  </a:lnTo>
                  <a:lnTo>
                    <a:pt x="961500" y="4180"/>
                  </a:lnTo>
                  <a:cubicBezTo>
                    <a:pt x="1089041" y="-11712"/>
                    <a:pt x="1197358" y="17501"/>
                    <a:pt x="1256220" y="95587"/>
                  </a:cubicBezTo>
                  <a:cubicBezTo>
                    <a:pt x="1211607" y="90246"/>
                    <a:pt x="1163615" y="91232"/>
                    <a:pt x="1113575" y="98088"/>
                  </a:cubicBezTo>
                  <a:lnTo>
                    <a:pt x="1054031" y="109485"/>
                  </a:lnTo>
                  <a:lnTo>
                    <a:pt x="1168448" y="183405"/>
                  </a:lnTo>
                  <a:cubicBezTo>
                    <a:pt x="1439969" y="388078"/>
                    <a:pt x="1564647" y="680600"/>
                    <a:pt x="1446924" y="836772"/>
                  </a:cubicBezTo>
                  <a:cubicBezTo>
                    <a:pt x="1418329" y="659337"/>
                    <a:pt x="1277530" y="457797"/>
                    <a:pt x="1076079" y="305942"/>
                  </a:cubicBezTo>
                  <a:lnTo>
                    <a:pt x="1070140" y="302128"/>
                  </a:lnTo>
                  <a:lnTo>
                    <a:pt x="1114463" y="349879"/>
                  </a:lnTo>
                  <a:cubicBezTo>
                    <a:pt x="1258558" y="525817"/>
                    <a:pt x="1306616" y="719644"/>
                    <a:pt x="1218324" y="836773"/>
                  </a:cubicBezTo>
                  <a:cubicBezTo>
                    <a:pt x="1189729" y="659337"/>
                    <a:pt x="1048930" y="457797"/>
                    <a:pt x="847479" y="305943"/>
                  </a:cubicBezTo>
                  <a:lnTo>
                    <a:pt x="745641" y="240529"/>
                  </a:lnTo>
                  <a:lnTo>
                    <a:pt x="643801" y="305944"/>
                  </a:lnTo>
                  <a:cubicBezTo>
                    <a:pt x="442350" y="457798"/>
                    <a:pt x="301551" y="659338"/>
                    <a:pt x="272956" y="836774"/>
                  </a:cubicBezTo>
                  <a:cubicBezTo>
                    <a:pt x="184664" y="719645"/>
                    <a:pt x="232722" y="525818"/>
                    <a:pt x="376817" y="349880"/>
                  </a:cubicBezTo>
                  <a:lnTo>
                    <a:pt x="421140" y="302129"/>
                  </a:lnTo>
                  <a:lnTo>
                    <a:pt x="415201" y="305943"/>
                  </a:lnTo>
                  <a:cubicBezTo>
                    <a:pt x="213750" y="457798"/>
                    <a:pt x="72951" y="659338"/>
                    <a:pt x="44356" y="836773"/>
                  </a:cubicBezTo>
                  <a:cubicBezTo>
                    <a:pt x="-73367" y="680601"/>
                    <a:pt x="51311" y="388079"/>
                    <a:pt x="322832" y="183406"/>
                  </a:cubicBezTo>
                  <a:lnTo>
                    <a:pt x="437252" y="109484"/>
                  </a:lnTo>
                  <a:lnTo>
                    <a:pt x="377705" y="98087"/>
                  </a:lnTo>
                  <a:cubicBezTo>
                    <a:pt x="327665" y="91231"/>
                    <a:pt x="279673" y="90245"/>
                    <a:pt x="235060" y="95586"/>
                  </a:cubicBezTo>
                  <a:cubicBezTo>
                    <a:pt x="293922" y="17500"/>
                    <a:pt x="402239" y="-11713"/>
                    <a:pt x="529781" y="4179"/>
                  </a:cubicBezTo>
                  <a:lnTo>
                    <a:pt x="583836" y="15296"/>
                  </a:lnTo>
                  <a:lnTo>
                    <a:pt x="585266" y="14641"/>
                  </a:lnTo>
                  <a:cubicBezTo>
                    <a:pt x="610455" y="7101"/>
                    <a:pt x="637792" y="2499"/>
                    <a:pt x="666802" y="775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4" name="フリーフォーム: 図形 1013">
              <a:extLst>
                <a:ext uri="{FF2B5EF4-FFF2-40B4-BE49-F238E27FC236}">
                  <a16:creationId xmlns:a16="http://schemas.microsoft.com/office/drawing/2014/main" id="{B25DD5CD-2559-A702-F15F-466464DBD0D6}"/>
                </a:ext>
              </a:extLst>
            </p:cNvPr>
            <p:cNvSpPr/>
            <p:nvPr/>
          </p:nvSpPr>
          <p:spPr bwMode="auto">
            <a:xfrm>
              <a:off x="5309397" y="2007250"/>
              <a:ext cx="571056" cy="395406"/>
            </a:xfrm>
            <a:custGeom>
              <a:avLst/>
              <a:gdLst>
                <a:gd name="connsiteX0" fmla="*/ 362239 w 724479"/>
                <a:gd name="connsiteY0" fmla="*/ 0 h 501639"/>
                <a:gd name="connsiteX1" fmla="*/ 720878 w 724479"/>
                <a:gd name="connsiteY1" fmla="*/ 223507 h 501639"/>
                <a:gd name="connsiteX2" fmla="*/ 724479 w 724479"/>
                <a:gd name="connsiteY2" fmla="*/ 250820 h 501639"/>
                <a:gd name="connsiteX3" fmla="*/ 720878 w 724479"/>
                <a:gd name="connsiteY3" fmla="*/ 278132 h 501639"/>
                <a:gd name="connsiteX4" fmla="*/ 362239 w 724479"/>
                <a:gd name="connsiteY4" fmla="*/ 501639 h 501639"/>
                <a:gd name="connsiteX5" fmla="*/ 3601 w 724479"/>
                <a:gd name="connsiteY5" fmla="*/ 278132 h 501639"/>
                <a:gd name="connsiteX6" fmla="*/ 0 w 724479"/>
                <a:gd name="connsiteY6" fmla="*/ 250820 h 501639"/>
                <a:gd name="connsiteX7" fmla="*/ 3601 w 724479"/>
                <a:gd name="connsiteY7" fmla="*/ 223507 h 501639"/>
                <a:gd name="connsiteX8" fmla="*/ 362239 w 724479"/>
                <a:gd name="connsiteY8" fmla="*/ 0 h 501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479" h="501639">
                  <a:moveTo>
                    <a:pt x="362239" y="0"/>
                  </a:moveTo>
                  <a:cubicBezTo>
                    <a:pt x="539145" y="0"/>
                    <a:pt x="686743" y="95952"/>
                    <a:pt x="720878" y="223507"/>
                  </a:cubicBezTo>
                  <a:lnTo>
                    <a:pt x="724479" y="250820"/>
                  </a:lnTo>
                  <a:lnTo>
                    <a:pt x="720878" y="278132"/>
                  </a:lnTo>
                  <a:cubicBezTo>
                    <a:pt x="686743" y="405687"/>
                    <a:pt x="539145" y="501639"/>
                    <a:pt x="362239" y="501639"/>
                  </a:cubicBezTo>
                  <a:cubicBezTo>
                    <a:pt x="185333" y="501639"/>
                    <a:pt x="37736" y="405687"/>
                    <a:pt x="3601" y="278132"/>
                  </a:cubicBezTo>
                  <a:lnTo>
                    <a:pt x="0" y="250820"/>
                  </a:lnTo>
                  <a:lnTo>
                    <a:pt x="3601" y="223507"/>
                  </a:lnTo>
                  <a:cubicBezTo>
                    <a:pt x="37736" y="95952"/>
                    <a:pt x="185333" y="0"/>
                    <a:pt x="362239" y="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5" name="楕円 1014">
              <a:extLst>
                <a:ext uri="{FF2B5EF4-FFF2-40B4-BE49-F238E27FC236}">
                  <a16:creationId xmlns:a16="http://schemas.microsoft.com/office/drawing/2014/main" id="{D82D5474-B8A4-363D-7208-71EA50A9EA6A}"/>
                </a:ext>
              </a:extLst>
            </p:cNvPr>
            <p:cNvSpPr/>
            <p:nvPr/>
          </p:nvSpPr>
          <p:spPr bwMode="auto">
            <a:xfrm>
              <a:off x="5427158" y="2055216"/>
              <a:ext cx="327579" cy="327578"/>
            </a:xfrm>
            <a:prstGeom prst="ellipse">
              <a:avLst/>
            </a:prstGeom>
            <a:solidFill>
              <a:srgbClr val="000000">
                <a:lumMod val="50000"/>
                <a:lumOff val="5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6" name="月 1015">
              <a:extLst>
                <a:ext uri="{FF2B5EF4-FFF2-40B4-BE49-F238E27FC236}">
                  <a16:creationId xmlns:a16="http://schemas.microsoft.com/office/drawing/2014/main" id="{C8EFBC6C-B1CD-33AB-B638-2CB6AC476381}"/>
                </a:ext>
              </a:extLst>
            </p:cNvPr>
            <p:cNvSpPr/>
            <p:nvPr/>
          </p:nvSpPr>
          <p:spPr bwMode="auto">
            <a:xfrm rot="5400000">
              <a:off x="5478291" y="1809627"/>
              <a:ext cx="235459" cy="574910"/>
            </a:xfrm>
            <a:prstGeom prst="moon">
              <a:avLst>
                <a:gd name="adj" fmla="val 2768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7" name="フリーフォーム: 図形 1016">
              <a:extLst>
                <a:ext uri="{FF2B5EF4-FFF2-40B4-BE49-F238E27FC236}">
                  <a16:creationId xmlns:a16="http://schemas.microsoft.com/office/drawing/2014/main" id="{4160984F-C2EF-C0F4-5814-B6A7E25EF92E}"/>
                </a:ext>
              </a:extLst>
            </p:cNvPr>
            <p:cNvSpPr/>
            <p:nvPr/>
          </p:nvSpPr>
          <p:spPr bwMode="auto">
            <a:xfrm flipH="1">
              <a:off x="6317422" y="2007250"/>
              <a:ext cx="571056" cy="395406"/>
            </a:xfrm>
            <a:custGeom>
              <a:avLst/>
              <a:gdLst>
                <a:gd name="connsiteX0" fmla="*/ 362239 w 724479"/>
                <a:gd name="connsiteY0" fmla="*/ 0 h 501639"/>
                <a:gd name="connsiteX1" fmla="*/ 720878 w 724479"/>
                <a:gd name="connsiteY1" fmla="*/ 223507 h 501639"/>
                <a:gd name="connsiteX2" fmla="*/ 724479 w 724479"/>
                <a:gd name="connsiteY2" fmla="*/ 250820 h 501639"/>
                <a:gd name="connsiteX3" fmla="*/ 720878 w 724479"/>
                <a:gd name="connsiteY3" fmla="*/ 278132 h 501639"/>
                <a:gd name="connsiteX4" fmla="*/ 362239 w 724479"/>
                <a:gd name="connsiteY4" fmla="*/ 501639 h 501639"/>
                <a:gd name="connsiteX5" fmla="*/ 3601 w 724479"/>
                <a:gd name="connsiteY5" fmla="*/ 278132 h 501639"/>
                <a:gd name="connsiteX6" fmla="*/ 0 w 724479"/>
                <a:gd name="connsiteY6" fmla="*/ 250820 h 501639"/>
                <a:gd name="connsiteX7" fmla="*/ 3601 w 724479"/>
                <a:gd name="connsiteY7" fmla="*/ 223507 h 501639"/>
                <a:gd name="connsiteX8" fmla="*/ 362239 w 724479"/>
                <a:gd name="connsiteY8" fmla="*/ 0 h 501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479" h="501639">
                  <a:moveTo>
                    <a:pt x="362239" y="0"/>
                  </a:moveTo>
                  <a:cubicBezTo>
                    <a:pt x="539145" y="0"/>
                    <a:pt x="686743" y="95952"/>
                    <a:pt x="720878" y="223507"/>
                  </a:cubicBezTo>
                  <a:lnTo>
                    <a:pt x="724479" y="250820"/>
                  </a:lnTo>
                  <a:lnTo>
                    <a:pt x="720878" y="278132"/>
                  </a:lnTo>
                  <a:cubicBezTo>
                    <a:pt x="686743" y="405687"/>
                    <a:pt x="539145" y="501639"/>
                    <a:pt x="362239" y="501639"/>
                  </a:cubicBezTo>
                  <a:cubicBezTo>
                    <a:pt x="185333" y="501639"/>
                    <a:pt x="37736" y="405687"/>
                    <a:pt x="3601" y="278132"/>
                  </a:cubicBezTo>
                  <a:lnTo>
                    <a:pt x="0" y="250820"/>
                  </a:lnTo>
                  <a:lnTo>
                    <a:pt x="3601" y="223507"/>
                  </a:lnTo>
                  <a:cubicBezTo>
                    <a:pt x="37736" y="95952"/>
                    <a:pt x="185333" y="0"/>
                    <a:pt x="362239" y="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8" name="楕円 1017">
              <a:extLst>
                <a:ext uri="{FF2B5EF4-FFF2-40B4-BE49-F238E27FC236}">
                  <a16:creationId xmlns:a16="http://schemas.microsoft.com/office/drawing/2014/main" id="{D747CA73-AA0C-1CF6-DBDA-57D199CA7225}"/>
                </a:ext>
              </a:extLst>
            </p:cNvPr>
            <p:cNvSpPr/>
            <p:nvPr/>
          </p:nvSpPr>
          <p:spPr bwMode="auto">
            <a:xfrm flipH="1">
              <a:off x="6443138" y="2055216"/>
              <a:ext cx="327579" cy="327578"/>
            </a:xfrm>
            <a:prstGeom prst="ellipse">
              <a:avLst/>
            </a:prstGeom>
            <a:solidFill>
              <a:srgbClr val="000000">
                <a:lumMod val="50000"/>
                <a:lumOff val="5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9" name="月 1018">
              <a:extLst>
                <a:ext uri="{FF2B5EF4-FFF2-40B4-BE49-F238E27FC236}">
                  <a16:creationId xmlns:a16="http://schemas.microsoft.com/office/drawing/2014/main" id="{67F792D3-F0D3-3DD8-A899-486C82B4173E}"/>
                </a:ext>
              </a:extLst>
            </p:cNvPr>
            <p:cNvSpPr/>
            <p:nvPr/>
          </p:nvSpPr>
          <p:spPr bwMode="auto">
            <a:xfrm rot="16200000" flipH="1">
              <a:off x="6484125" y="1809627"/>
              <a:ext cx="235459" cy="574910"/>
            </a:xfrm>
            <a:prstGeom prst="moon">
              <a:avLst>
                <a:gd name="adj" fmla="val 2768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0" name="二等辺三角形 1019">
              <a:extLst>
                <a:ext uri="{FF2B5EF4-FFF2-40B4-BE49-F238E27FC236}">
                  <a16:creationId xmlns:a16="http://schemas.microsoft.com/office/drawing/2014/main" id="{6C0A88CA-ED06-C4AC-A5EE-F0B1C9EA6208}"/>
                </a:ext>
              </a:extLst>
            </p:cNvPr>
            <p:cNvSpPr/>
            <p:nvPr/>
          </p:nvSpPr>
          <p:spPr bwMode="auto">
            <a:xfrm rot="18900000">
              <a:off x="5265684" y="1976962"/>
              <a:ext cx="106423" cy="151650"/>
            </a:xfrm>
            <a:prstGeom prst="triangl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1" name="二等辺三角形 1020">
              <a:extLst>
                <a:ext uri="{FF2B5EF4-FFF2-40B4-BE49-F238E27FC236}">
                  <a16:creationId xmlns:a16="http://schemas.microsoft.com/office/drawing/2014/main" id="{53D375B2-799E-C003-4374-08EAF9F892A7}"/>
                </a:ext>
              </a:extLst>
            </p:cNvPr>
            <p:cNvSpPr/>
            <p:nvPr/>
          </p:nvSpPr>
          <p:spPr bwMode="auto">
            <a:xfrm rot="2700000" flipH="1">
              <a:off x="6833242" y="1976961"/>
              <a:ext cx="106423" cy="151650"/>
            </a:xfrm>
            <a:prstGeom prst="triangl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5BD3F75-3C5C-15F5-16D7-6D761D847D06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巫女さんのイラスト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1674757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602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pptxl52_巫女さんのイラスト</dc:title>
  <dc:subject>pptxl52_巫女さんのイラスト</dc:subject>
  <dc:creator>でじけろお</dc:creator>
  <cp:revision>1</cp:revision>
  <dcterms:created xsi:type="dcterms:W3CDTF">2018-05-20T00:31:01Z</dcterms:created>
  <dcterms:modified xsi:type="dcterms:W3CDTF">2023-02-07T14:54:58Z</dcterms:modified>
  <cp:version>1</cp:version>
</cp:coreProperties>
</file>