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00" r:id="rId3"/>
    <p:sldId id="293" r:id="rId4"/>
    <p:sldId id="295" r:id="rId5"/>
    <p:sldId id="296" r:id="rId6"/>
    <p:sldId id="297" r:id="rId7"/>
    <p:sldId id="298" r:id="rId8"/>
    <p:sldId id="299" r:id="rId9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CC9900"/>
    <a:srgbClr val="FF0066"/>
    <a:srgbClr val="FF9900"/>
    <a:srgbClr val="FF3300"/>
    <a:srgbClr val="FF6699"/>
    <a:srgbClr val="FFFFFF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570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CC2F207-C7D8-4779-A425-E6770774D35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CC9900"/>
              </a:gs>
              <a:gs pos="25000">
                <a:srgbClr val="FFC00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2B2D0F4-7106-7386-1C4B-FB7885A571C1}"/>
              </a:ext>
            </a:extLst>
          </p:cNvPr>
          <p:cNvSpPr txBox="1"/>
          <p:nvPr/>
        </p:nvSpPr>
        <p:spPr>
          <a:xfrm>
            <a:off x="3726196" y="680334"/>
            <a:ext cx="7758758" cy="23041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9600" b="1" dirty="0">
                <a:ln w="1905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おみくじ</a:t>
            </a:r>
            <a:endParaRPr kumimoji="1" lang="ja-JP" altLang="en-US" sz="9600" b="1" dirty="0">
              <a:ln w="1905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F90B47B4-6318-487B-B275-C49AB0FB7F15}"/>
              </a:ext>
            </a:extLst>
          </p:cNvPr>
          <p:cNvGrpSpPr/>
          <p:nvPr/>
        </p:nvGrpSpPr>
        <p:grpSpPr>
          <a:xfrm>
            <a:off x="425370" y="642245"/>
            <a:ext cx="2835315" cy="2342255"/>
            <a:chOff x="4079371" y="2933684"/>
            <a:chExt cx="1697542" cy="1402341"/>
          </a:xfrm>
        </p:grpSpPr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CEA6915A-C8EA-455E-8E03-B7994D94544E}"/>
                </a:ext>
              </a:extLst>
            </p:cNvPr>
            <p:cNvSpPr/>
            <p:nvPr/>
          </p:nvSpPr>
          <p:spPr bwMode="auto">
            <a:xfrm>
              <a:off x="4873943" y="3171419"/>
              <a:ext cx="108397" cy="196996"/>
            </a:xfrm>
            <a:prstGeom prst="roundRect">
              <a:avLst>
                <a:gd name="adj" fmla="val 0"/>
              </a:avLst>
            </a:pr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8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E365D47-787D-4143-900A-DD180C791950}"/>
                </a:ext>
              </a:extLst>
            </p:cNvPr>
            <p:cNvSpPr/>
            <p:nvPr/>
          </p:nvSpPr>
          <p:spPr bwMode="auto">
            <a:xfrm>
              <a:off x="4248014" y="3295021"/>
              <a:ext cx="295837" cy="74062"/>
            </a:xfrm>
            <a:custGeom>
              <a:avLst/>
              <a:gdLst>
                <a:gd name="connsiteX0" fmla="*/ 27355 w 308971"/>
                <a:gd name="connsiteY0" fmla="*/ 0 h 109420"/>
                <a:gd name="connsiteX1" fmla="*/ 28790 w 308971"/>
                <a:gd name="connsiteY1" fmla="*/ 0 h 109420"/>
                <a:gd name="connsiteX2" fmla="*/ 154486 w 308971"/>
                <a:gd name="connsiteY2" fmla="*/ 59681 h 109420"/>
                <a:gd name="connsiteX3" fmla="*/ 280182 w 308971"/>
                <a:gd name="connsiteY3" fmla="*/ 0 h 109420"/>
                <a:gd name="connsiteX4" fmla="*/ 281616 w 308971"/>
                <a:gd name="connsiteY4" fmla="*/ 0 h 109420"/>
                <a:gd name="connsiteX5" fmla="*/ 308971 w 308971"/>
                <a:gd name="connsiteY5" fmla="*/ 109420 h 109420"/>
                <a:gd name="connsiteX6" fmla="*/ 0 w 308971"/>
                <a:gd name="connsiteY6" fmla="*/ 109420 h 109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971" h="109420">
                  <a:moveTo>
                    <a:pt x="27355" y="0"/>
                  </a:moveTo>
                  <a:lnTo>
                    <a:pt x="28790" y="0"/>
                  </a:lnTo>
                  <a:lnTo>
                    <a:pt x="154486" y="59681"/>
                  </a:lnTo>
                  <a:lnTo>
                    <a:pt x="280182" y="0"/>
                  </a:lnTo>
                  <a:lnTo>
                    <a:pt x="281616" y="0"/>
                  </a:lnTo>
                  <a:lnTo>
                    <a:pt x="308971" y="109420"/>
                  </a:lnTo>
                  <a:lnTo>
                    <a:pt x="0" y="109420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50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CDF6166F-1996-43DF-AB01-11D68D158F6F}"/>
                </a:ext>
              </a:extLst>
            </p:cNvPr>
            <p:cNvSpPr/>
            <p:nvPr/>
          </p:nvSpPr>
          <p:spPr bwMode="auto">
            <a:xfrm>
              <a:off x="5312433" y="3295021"/>
              <a:ext cx="295837" cy="74062"/>
            </a:xfrm>
            <a:custGeom>
              <a:avLst/>
              <a:gdLst>
                <a:gd name="connsiteX0" fmla="*/ 27355 w 308971"/>
                <a:gd name="connsiteY0" fmla="*/ 0 h 109420"/>
                <a:gd name="connsiteX1" fmla="*/ 28790 w 308971"/>
                <a:gd name="connsiteY1" fmla="*/ 0 h 109420"/>
                <a:gd name="connsiteX2" fmla="*/ 154486 w 308971"/>
                <a:gd name="connsiteY2" fmla="*/ 59681 h 109420"/>
                <a:gd name="connsiteX3" fmla="*/ 280182 w 308971"/>
                <a:gd name="connsiteY3" fmla="*/ 0 h 109420"/>
                <a:gd name="connsiteX4" fmla="*/ 281616 w 308971"/>
                <a:gd name="connsiteY4" fmla="*/ 0 h 109420"/>
                <a:gd name="connsiteX5" fmla="*/ 308971 w 308971"/>
                <a:gd name="connsiteY5" fmla="*/ 109420 h 109420"/>
                <a:gd name="connsiteX6" fmla="*/ 0 w 308971"/>
                <a:gd name="connsiteY6" fmla="*/ 109420 h 109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971" h="109420">
                  <a:moveTo>
                    <a:pt x="27355" y="0"/>
                  </a:moveTo>
                  <a:lnTo>
                    <a:pt x="28790" y="0"/>
                  </a:lnTo>
                  <a:lnTo>
                    <a:pt x="154486" y="59681"/>
                  </a:lnTo>
                  <a:lnTo>
                    <a:pt x="280182" y="0"/>
                  </a:lnTo>
                  <a:lnTo>
                    <a:pt x="281616" y="0"/>
                  </a:lnTo>
                  <a:lnTo>
                    <a:pt x="308971" y="109420"/>
                  </a:lnTo>
                  <a:lnTo>
                    <a:pt x="0" y="109420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50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F87B3521-E863-4A01-80C9-719BB9105EE0}"/>
                </a:ext>
              </a:extLst>
            </p:cNvPr>
            <p:cNvSpPr/>
            <p:nvPr/>
          </p:nvSpPr>
          <p:spPr bwMode="auto">
            <a:xfrm>
              <a:off x="4122004" y="3360945"/>
              <a:ext cx="1612274" cy="105688"/>
            </a:xfrm>
            <a:prstGeom prst="roundRect">
              <a:avLst>
                <a:gd name="adj" fmla="val 0"/>
              </a:avLst>
            </a:pr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8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077ACB98-E311-44E1-B86A-A0B30D7FF479}"/>
                </a:ext>
              </a:extLst>
            </p:cNvPr>
            <p:cNvSpPr/>
            <p:nvPr/>
          </p:nvSpPr>
          <p:spPr bwMode="auto">
            <a:xfrm>
              <a:off x="4299627" y="3165610"/>
              <a:ext cx="192610" cy="1155516"/>
            </a:xfrm>
            <a:prstGeom prst="trapezoid">
              <a:avLst>
                <a:gd name="adj" fmla="val 15110"/>
              </a:avLst>
            </a:pr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8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5CD52F2-1A85-43FA-8A49-7D9BEA5E1619}"/>
                </a:ext>
              </a:extLst>
            </p:cNvPr>
            <p:cNvSpPr/>
            <p:nvPr/>
          </p:nvSpPr>
          <p:spPr bwMode="auto">
            <a:xfrm>
              <a:off x="4254012" y="4255800"/>
              <a:ext cx="283840" cy="8022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rgbClr val="FFFFFF">
                  <a:lumMod val="65000"/>
                </a:srgbClr>
              </a:fgClr>
              <a:bgClr>
                <a:srgbClr val="000000">
                  <a:lumMod val="65000"/>
                  <a:lumOff val="3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EBAC9B2E-D319-4EBE-B322-108B94CA773A}"/>
                </a:ext>
              </a:extLst>
            </p:cNvPr>
            <p:cNvSpPr/>
            <p:nvPr/>
          </p:nvSpPr>
          <p:spPr bwMode="auto">
            <a:xfrm>
              <a:off x="5364046" y="3165610"/>
              <a:ext cx="192610" cy="1155516"/>
            </a:xfrm>
            <a:prstGeom prst="trapezoid">
              <a:avLst>
                <a:gd name="adj" fmla="val 15110"/>
              </a:avLst>
            </a:pr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8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8D53F2D1-6B0A-4D64-8EAF-D205D692670B}"/>
                </a:ext>
              </a:extLst>
            </p:cNvPr>
            <p:cNvSpPr/>
            <p:nvPr/>
          </p:nvSpPr>
          <p:spPr bwMode="auto">
            <a:xfrm>
              <a:off x="5318431" y="4255800"/>
              <a:ext cx="283840" cy="8022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rgbClr val="FFFFFF">
                  <a:lumMod val="65000"/>
                </a:srgbClr>
              </a:fgClr>
              <a:bgClr>
                <a:srgbClr val="000000">
                  <a:lumMod val="65000"/>
                  <a:lumOff val="3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FCAF2A0-532A-4EA5-800B-5419A5EE28A9}"/>
                </a:ext>
              </a:extLst>
            </p:cNvPr>
            <p:cNvSpPr/>
            <p:nvPr/>
          </p:nvSpPr>
          <p:spPr bwMode="auto">
            <a:xfrm>
              <a:off x="4254012" y="3165610"/>
              <a:ext cx="283841" cy="1170415"/>
            </a:xfrm>
            <a:custGeom>
              <a:avLst/>
              <a:gdLst>
                <a:gd name="connsiteX0" fmla="*/ 74718 w 283841"/>
                <a:gd name="connsiteY0" fmla="*/ 0 h 1170415"/>
                <a:gd name="connsiteX1" fmla="*/ 209122 w 283841"/>
                <a:gd name="connsiteY1" fmla="*/ 0 h 1170415"/>
                <a:gd name="connsiteX2" fmla="*/ 236580 w 283841"/>
                <a:gd name="connsiteY2" fmla="*/ 1090190 h 1170415"/>
                <a:gd name="connsiteX3" fmla="*/ 243728 w 283841"/>
                <a:gd name="connsiteY3" fmla="*/ 1090190 h 1170415"/>
                <a:gd name="connsiteX4" fmla="*/ 283841 w 283841"/>
                <a:gd name="connsiteY4" fmla="*/ 1130303 h 1170415"/>
                <a:gd name="connsiteX5" fmla="*/ 283840 w 283841"/>
                <a:gd name="connsiteY5" fmla="*/ 1170415 h 1170415"/>
                <a:gd name="connsiteX6" fmla="*/ 0 w 283841"/>
                <a:gd name="connsiteY6" fmla="*/ 1170415 h 1170415"/>
                <a:gd name="connsiteX7" fmla="*/ 0 w 283841"/>
                <a:gd name="connsiteY7" fmla="*/ 1130303 h 1170415"/>
                <a:gd name="connsiteX8" fmla="*/ 40113 w 283841"/>
                <a:gd name="connsiteY8" fmla="*/ 1090190 h 1170415"/>
                <a:gd name="connsiteX9" fmla="*/ 47260 w 283841"/>
                <a:gd name="connsiteY9" fmla="*/ 1090190 h 117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3841" h="1170415">
                  <a:moveTo>
                    <a:pt x="74718" y="0"/>
                  </a:moveTo>
                  <a:lnTo>
                    <a:pt x="209122" y="0"/>
                  </a:lnTo>
                  <a:lnTo>
                    <a:pt x="236580" y="1090190"/>
                  </a:lnTo>
                  <a:lnTo>
                    <a:pt x="243728" y="1090190"/>
                  </a:lnTo>
                  <a:cubicBezTo>
                    <a:pt x="265882" y="1090190"/>
                    <a:pt x="283841" y="1108149"/>
                    <a:pt x="283841" y="1130303"/>
                  </a:cubicBezTo>
                  <a:cubicBezTo>
                    <a:pt x="283841" y="1143674"/>
                    <a:pt x="283840" y="1157044"/>
                    <a:pt x="283840" y="1170415"/>
                  </a:cubicBezTo>
                  <a:lnTo>
                    <a:pt x="0" y="1170415"/>
                  </a:lnTo>
                  <a:lnTo>
                    <a:pt x="0" y="1130303"/>
                  </a:lnTo>
                  <a:cubicBezTo>
                    <a:pt x="0" y="1108149"/>
                    <a:pt x="17959" y="1090190"/>
                    <a:pt x="40113" y="1090190"/>
                  </a:cubicBezTo>
                  <a:lnTo>
                    <a:pt x="47260" y="1090190"/>
                  </a:lnTo>
                  <a:close/>
                </a:path>
              </a:pathLst>
            </a:custGeom>
            <a:gradFill>
              <a:gsLst>
                <a:gs pos="0">
                  <a:srgbClr val="000000">
                    <a:alpha val="50000"/>
                  </a:srgbClr>
                </a:gs>
                <a:gs pos="50000">
                  <a:srgbClr val="000000">
                    <a:alpha val="0"/>
                  </a:srgbClr>
                </a:gs>
                <a:gs pos="100000">
                  <a:srgbClr val="000000">
                    <a:alpha val="50000"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7051472-D91A-4521-9ED4-8486736E781C}"/>
                </a:ext>
              </a:extLst>
            </p:cNvPr>
            <p:cNvSpPr/>
            <p:nvPr/>
          </p:nvSpPr>
          <p:spPr bwMode="auto">
            <a:xfrm>
              <a:off x="5318431" y="3165610"/>
              <a:ext cx="283841" cy="1170415"/>
            </a:xfrm>
            <a:custGeom>
              <a:avLst/>
              <a:gdLst>
                <a:gd name="connsiteX0" fmla="*/ 74718 w 283841"/>
                <a:gd name="connsiteY0" fmla="*/ 0 h 1170415"/>
                <a:gd name="connsiteX1" fmla="*/ 209122 w 283841"/>
                <a:gd name="connsiteY1" fmla="*/ 0 h 1170415"/>
                <a:gd name="connsiteX2" fmla="*/ 236580 w 283841"/>
                <a:gd name="connsiteY2" fmla="*/ 1090190 h 1170415"/>
                <a:gd name="connsiteX3" fmla="*/ 243728 w 283841"/>
                <a:gd name="connsiteY3" fmla="*/ 1090190 h 1170415"/>
                <a:gd name="connsiteX4" fmla="*/ 283841 w 283841"/>
                <a:gd name="connsiteY4" fmla="*/ 1130303 h 1170415"/>
                <a:gd name="connsiteX5" fmla="*/ 283840 w 283841"/>
                <a:gd name="connsiteY5" fmla="*/ 1170415 h 1170415"/>
                <a:gd name="connsiteX6" fmla="*/ 0 w 283841"/>
                <a:gd name="connsiteY6" fmla="*/ 1170415 h 1170415"/>
                <a:gd name="connsiteX7" fmla="*/ 0 w 283841"/>
                <a:gd name="connsiteY7" fmla="*/ 1130303 h 1170415"/>
                <a:gd name="connsiteX8" fmla="*/ 40113 w 283841"/>
                <a:gd name="connsiteY8" fmla="*/ 1090190 h 1170415"/>
                <a:gd name="connsiteX9" fmla="*/ 47260 w 283841"/>
                <a:gd name="connsiteY9" fmla="*/ 1090190 h 117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3841" h="1170415">
                  <a:moveTo>
                    <a:pt x="74718" y="0"/>
                  </a:moveTo>
                  <a:lnTo>
                    <a:pt x="209122" y="0"/>
                  </a:lnTo>
                  <a:lnTo>
                    <a:pt x="236580" y="1090190"/>
                  </a:lnTo>
                  <a:lnTo>
                    <a:pt x="243728" y="1090190"/>
                  </a:lnTo>
                  <a:cubicBezTo>
                    <a:pt x="265882" y="1090190"/>
                    <a:pt x="283841" y="1108149"/>
                    <a:pt x="283841" y="1130303"/>
                  </a:cubicBezTo>
                  <a:cubicBezTo>
                    <a:pt x="283841" y="1143674"/>
                    <a:pt x="283840" y="1157044"/>
                    <a:pt x="283840" y="1170415"/>
                  </a:cubicBezTo>
                  <a:lnTo>
                    <a:pt x="0" y="1170415"/>
                  </a:lnTo>
                  <a:lnTo>
                    <a:pt x="0" y="1130303"/>
                  </a:lnTo>
                  <a:cubicBezTo>
                    <a:pt x="0" y="1108149"/>
                    <a:pt x="17959" y="1090190"/>
                    <a:pt x="40113" y="1090190"/>
                  </a:cubicBezTo>
                  <a:lnTo>
                    <a:pt x="47260" y="1090190"/>
                  </a:lnTo>
                  <a:close/>
                </a:path>
              </a:pathLst>
            </a:custGeom>
            <a:gradFill>
              <a:gsLst>
                <a:gs pos="0">
                  <a:srgbClr val="000000">
                    <a:alpha val="50000"/>
                  </a:srgbClr>
                </a:gs>
                <a:gs pos="50000">
                  <a:srgbClr val="000000">
                    <a:alpha val="0"/>
                  </a:srgbClr>
                </a:gs>
                <a:gs pos="100000">
                  <a:srgbClr val="000000">
                    <a:alpha val="50000"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867E4A3-2819-4CC7-BB8C-1284B1C4BC9C}"/>
                </a:ext>
              </a:extLst>
            </p:cNvPr>
            <p:cNvGrpSpPr/>
            <p:nvPr/>
          </p:nvGrpSpPr>
          <p:grpSpPr>
            <a:xfrm>
              <a:off x="4322052" y="3339727"/>
              <a:ext cx="1212178" cy="321861"/>
              <a:chOff x="4322052" y="3339727"/>
              <a:chExt cx="1212178" cy="321861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5765289B-2B74-4C3E-BC3F-2E5A55788D48}"/>
                  </a:ext>
                </a:extLst>
              </p:cNvPr>
              <p:cNvGrpSpPr/>
              <p:nvPr/>
            </p:nvGrpSpPr>
            <p:grpSpPr>
              <a:xfrm>
                <a:off x="4607069" y="3571472"/>
                <a:ext cx="631507" cy="90116"/>
                <a:chOff x="3948613" y="4163475"/>
                <a:chExt cx="631507" cy="90116"/>
              </a:xfrm>
              <a:solidFill>
                <a:srgbClr val="CC6600"/>
              </a:solidFill>
            </p:grpSpPr>
            <p:sp>
              <p:nvSpPr>
                <p:cNvPr id="101" name="フローチャート: 論理積ゲート 100">
                  <a:extLst>
                    <a:ext uri="{FF2B5EF4-FFF2-40B4-BE49-F238E27FC236}">
                      <a16:creationId xmlns:a16="http://schemas.microsoft.com/office/drawing/2014/main" id="{61D90BDD-003F-4D0B-B4C2-210F21E3BCDD}"/>
                    </a:ext>
                  </a:extLst>
                </p:cNvPr>
                <p:cNvSpPr/>
                <p:nvPr/>
              </p:nvSpPr>
              <p:spPr bwMode="auto">
                <a:xfrm rot="16200000">
                  <a:off x="4232691" y="4199054"/>
                  <a:ext cx="63354" cy="45719"/>
                </a:xfrm>
                <a:prstGeom prst="flowChartDelay">
                  <a:avLst/>
                </a:pr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フローチャート: 論理積ゲート 101">
                  <a:extLst>
                    <a:ext uri="{FF2B5EF4-FFF2-40B4-BE49-F238E27FC236}">
                      <a16:creationId xmlns:a16="http://schemas.microsoft.com/office/drawing/2014/main" id="{6DECEF8B-FC7A-485C-9701-EA0983C3E3FB}"/>
                    </a:ext>
                  </a:extLst>
                </p:cNvPr>
                <p:cNvSpPr/>
                <p:nvPr/>
              </p:nvSpPr>
              <p:spPr bwMode="auto">
                <a:xfrm rot="16200000">
                  <a:off x="4086243" y="4191341"/>
                  <a:ext cx="63354" cy="45719"/>
                </a:xfrm>
                <a:prstGeom prst="flowChartDelay">
                  <a:avLst/>
                </a:pr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ローチャート: 論理積ゲート 102">
                  <a:extLst>
                    <a:ext uri="{FF2B5EF4-FFF2-40B4-BE49-F238E27FC236}">
                      <a16:creationId xmlns:a16="http://schemas.microsoft.com/office/drawing/2014/main" id="{6390EF47-1132-4F94-96FC-B8B440813AFD}"/>
                    </a:ext>
                  </a:extLst>
                </p:cNvPr>
                <p:cNvSpPr/>
                <p:nvPr/>
              </p:nvSpPr>
              <p:spPr bwMode="auto">
                <a:xfrm rot="16200000">
                  <a:off x="4379137" y="4191341"/>
                  <a:ext cx="63354" cy="45719"/>
                </a:xfrm>
                <a:prstGeom prst="flowChartDelay">
                  <a:avLst/>
                </a:pr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ローチャート: 論理積ゲート 103">
                  <a:extLst>
                    <a:ext uri="{FF2B5EF4-FFF2-40B4-BE49-F238E27FC236}">
                      <a16:creationId xmlns:a16="http://schemas.microsoft.com/office/drawing/2014/main" id="{4C619301-3A8A-4BC3-A973-50828B08AA33}"/>
                    </a:ext>
                  </a:extLst>
                </p:cNvPr>
                <p:cNvSpPr/>
                <p:nvPr/>
              </p:nvSpPr>
              <p:spPr bwMode="auto">
                <a:xfrm rot="16200000">
                  <a:off x="3939796" y="4172292"/>
                  <a:ext cx="63354" cy="45719"/>
                </a:xfrm>
                <a:prstGeom prst="flowChartDelay">
                  <a:avLst/>
                </a:pr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フローチャート: 論理積ゲート 104">
                  <a:extLst>
                    <a:ext uri="{FF2B5EF4-FFF2-40B4-BE49-F238E27FC236}">
                      <a16:creationId xmlns:a16="http://schemas.microsoft.com/office/drawing/2014/main" id="{51374A44-A83B-47B5-9E49-ACCA7F6A31D4}"/>
                    </a:ext>
                  </a:extLst>
                </p:cNvPr>
                <p:cNvSpPr/>
                <p:nvPr/>
              </p:nvSpPr>
              <p:spPr bwMode="auto">
                <a:xfrm rot="16200000">
                  <a:off x="4525584" y="4172292"/>
                  <a:ext cx="63354" cy="45719"/>
                </a:xfrm>
                <a:prstGeom prst="flowChartDelay">
                  <a:avLst/>
                </a:pr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DC95C3E-1003-41B0-9959-EA2EBDD46EC7}"/>
                  </a:ext>
                </a:extLst>
              </p:cNvPr>
              <p:cNvSpPr/>
              <p:nvPr/>
            </p:nvSpPr>
            <p:spPr bwMode="auto">
              <a:xfrm>
                <a:off x="4322052" y="3339727"/>
                <a:ext cx="1212178" cy="262355"/>
              </a:xfrm>
              <a:custGeom>
                <a:avLst/>
                <a:gdLst>
                  <a:gd name="connsiteX0" fmla="*/ 1414 w 1212178"/>
                  <a:gd name="connsiteY0" fmla="*/ 0 h 262355"/>
                  <a:gd name="connsiteX1" fmla="*/ 7394 w 1212178"/>
                  <a:gd name="connsiteY1" fmla="*/ 7845 h 262355"/>
                  <a:gd name="connsiteX2" fmla="*/ 12314 w 1212178"/>
                  <a:gd name="connsiteY2" fmla="*/ 27296 h 262355"/>
                  <a:gd name="connsiteX3" fmla="*/ 606089 w 1212178"/>
                  <a:gd name="connsiteY3" fmla="*/ 220197 h 262355"/>
                  <a:gd name="connsiteX4" fmla="*/ 1199865 w 1212178"/>
                  <a:gd name="connsiteY4" fmla="*/ 27296 h 262355"/>
                  <a:gd name="connsiteX5" fmla="*/ 1204783 w 1212178"/>
                  <a:gd name="connsiteY5" fmla="*/ 7846 h 262355"/>
                  <a:gd name="connsiteX6" fmla="*/ 1210765 w 1212178"/>
                  <a:gd name="connsiteY6" fmla="*/ 0 h 262355"/>
                  <a:gd name="connsiteX7" fmla="*/ 1212178 w 1212178"/>
                  <a:gd name="connsiteY7" fmla="*/ 5931 h 262355"/>
                  <a:gd name="connsiteX8" fmla="*/ 606089 w 1212178"/>
                  <a:gd name="connsiteY8" fmla="*/ 262355 h 262355"/>
                  <a:gd name="connsiteX9" fmla="*/ 0 w 1212178"/>
                  <a:gd name="connsiteY9" fmla="*/ 5931 h 262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2178" h="262355">
                    <a:moveTo>
                      <a:pt x="1414" y="0"/>
                    </a:moveTo>
                    <a:lnTo>
                      <a:pt x="7394" y="7845"/>
                    </a:lnTo>
                    <a:lnTo>
                      <a:pt x="12314" y="27296"/>
                    </a:lnTo>
                    <a:cubicBezTo>
                      <a:pt x="68829" y="137384"/>
                      <a:pt x="313197" y="220197"/>
                      <a:pt x="606089" y="220197"/>
                    </a:cubicBezTo>
                    <a:cubicBezTo>
                      <a:pt x="898981" y="220197"/>
                      <a:pt x="1143349" y="137384"/>
                      <a:pt x="1199865" y="27296"/>
                    </a:cubicBezTo>
                    <a:lnTo>
                      <a:pt x="1204783" y="7846"/>
                    </a:lnTo>
                    <a:lnTo>
                      <a:pt x="1210765" y="0"/>
                    </a:lnTo>
                    <a:lnTo>
                      <a:pt x="1212178" y="5931"/>
                    </a:lnTo>
                    <a:cubicBezTo>
                      <a:pt x="1212178" y="147550"/>
                      <a:pt x="940823" y="262355"/>
                      <a:pt x="606089" y="262355"/>
                    </a:cubicBezTo>
                    <a:cubicBezTo>
                      <a:pt x="271355" y="262355"/>
                      <a:pt x="0" y="147550"/>
                      <a:pt x="0" y="5931"/>
                    </a:cubicBezTo>
                    <a:close/>
                  </a:path>
                </a:pathLst>
              </a:custGeom>
              <a:pattFill prst="wdUpDiag">
                <a:fgClr>
                  <a:srgbClr val="993300"/>
                </a:fgClr>
                <a:bgClr>
                  <a:srgbClr val="CC6600"/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0B379A4-F442-4B34-8AAB-29DFCF3B30E4}"/>
                </a:ext>
              </a:extLst>
            </p:cNvPr>
            <p:cNvSpPr/>
            <p:nvPr/>
          </p:nvSpPr>
          <p:spPr bwMode="auto">
            <a:xfrm rot="16200000">
              <a:off x="4858240" y="2365380"/>
              <a:ext cx="139803" cy="1530736"/>
            </a:xfrm>
            <a:custGeom>
              <a:avLst/>
              <a:gdLst>
                <a:gd name="connsiteX0" fmla="*/ 273615 w 273615"/>
                <a:gd name="connsiteY0" fmla="*/ 0 h 1684586"/>
                <a:gd name="connsiteX1" fmla="*/ 236939 w 273615"/>
                <a:gd name="connsiteY1" fmla="*/ 239547 h 1684586"/>
                <a:gd name="connsiteX2" fmla="*/ 202367 w 273615"/>
                <a:gd name="connsiteY2" fmla="*/ 842293 h 1684586"/>
                <a:gd name="connsiteX3" fmla="*/ 236938 w 273615"/>
                <a:gd name="connsiteY3" fmla="*/ 1445039 h 1684586"/>
                <a:gd name="connsiteX4" fmla="*/ 273614 w 273615"/>
                <a:gd name="connsiteY4" fmla="*/ 1684586 h 1684586"/>
                <a:gd name="connsiteX5" fmla="*/ 100859 w 273615"/>
                <a:gd name="connsiteY5" fmla="*/ 1641397 h 1684586"/>
                <a:gd name="connsiteX6" fmla="*/ 98344 w 273615"/>
                <a:gd name="connsiteY6" fmla="*/ 1634472 h 1684586"/>
                <a:gd name="connsiteX7" fmla="*/ 0 w 273615"/>
                <a:gd name="connsiteY7" fmla="*/ 842293 h 1684586"/>
                <a:gd name="connsiteX8" fmla="*/ 98344 w 273615"/>
                <a:gd name="connsiteY8" fmla="*/ 50114 h 1684586"/>
                <a:gd name="connsiteX9" fmla="*/ 100859 w 273615"/>
                <a:gd name="connsiteY9" fmla="*/ 43189 h 1684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615" h="1684586">
                  <a:moveTo>
                    <a:pt x="273615" y="0"/>
                  </a:moveTo>
                  <a:lnTo>
                    <a:pt x="236939" y="239547"/>
                  </a:lnTo>
                  <a:cubicBezTo>
                    <a:pt x="214298" y="429685"/>
                    <a:pt x="202367" y="634019"/>
                    <a:pt x="202367" y="842293"/>
                  </a:cubicBezTo>
                  <a:cubicBezTo>
                    <a:pt x="202367" y="1050567"/>
                    <a:pt x="214298" y="1254902"/>
                    <a:pt x="236938" y="1445039"/>
                  </a:cubicBezTo>
                  <a:lnTo>
                    <a:pt x="273614" y="1684586"/>
                  </a:lnTo>
                  <a:lnTo>
                    <a:pt x="100859" y="1641397"/>
                  </a:lnTo>
                  <a:lnTo>
                    <a:pt x="98344" y="1634472"/>
                  </a:lnTo>
                  <a:cubicBezTo>
                    <a:pt x="37582" y="1431736"/>
                    <a:pt x="0" y="1151658"/>
                    <a:pt x="0" y="842293"/>
                  </a:cubicBezTo>
                  <a:cubicBezTo>
                    <a:pt x="0" y="532928"/>
                    <a:pt x="37582" y="252850"/>
                    <a:pt x="98344" y="50114"/>
                  </a:cubicBezTo>
                  <a:lnTo>
                    <a:pt x="100859" y="43189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50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8C2579DA-8652-4700-90D3-9E95535FAAAF}"/>
                </a:ext>
              </a:extLst>
            </p:cNvPr>
            <p:cNvSpPr/>
            <p:nvPr/>
          </p:nvSpPr>
          <p:spPr bwMode="auto">
            <a:xfrm rot="16200000">
              <a:off x="4817345" y="2195710"/>
              <a:ext cx="221593" cy="1697542"/>
            </a:xfrm>
            <a:custGeom>
              <a:avLst/>
              <a:gdLst>
                <a:gd name="connsiteX0" fmla="*/ 273615 w 273615"/>
                <a:gd name="connsiteY0" fmla="*/ 0 h 1684586"/>
                <a:gd name="connsiteX1" fmla="*/ 236939 w 273615"/>
                <a:gd name="connsiteY1" fmla="*/ 239547 h 1684586"/>
                <a:gd name="connsiteX2" fmla="*/ 202367 w 273615"/>
                <a:gd name="connsiteY2" fmla="*/ 842293 h 1684586"/>
                <a:gd name="connsiteX3" fmla="*/ 236938 w 273615"/>
                <a:gd name="connsiteY3" fmla="*/ 1445039 h 1684586"/>
                <a:gd name="connsiteX4" fmla="*/ 273614 w 273615"/>
                <a:gd name="connsiteY4" fmla="*/ 1684586 h 1684586"/>
                <a:gd name="connsiteX5" fmla="*/ 100859 w 273615"/>
                <a:gd name="connsiteY5" fmla="*/ 1641397 h 1684586"/>
                <a:gd name="connsiteX6" fmla="*/ 98344 w 273615"/>
                <a:gd name="connsiteY6" fmla="*/ 1634472 h 1684586"/>
                <a:gd name="connsiteX7" fmla="*/ 0 w 273615"/>
                <a:gd name="connsiteY7" fmla="*/ 842293 h 1684586"/>
                <a:gd name="connsiteX8" fmla="*/ 98344 w 273615"/>
                <a:gd name="connsiteY8" fmla="*/ 50114 h 1684586"/>
                <a:gd name="connsiteX9" fmla="*/ 100859 w 273615"/>
                <a:gd name="connsiteY9" fmla="*/ 43189 h 1684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615" h="1684586">
                  <a:moveTo>
                    <a:pt x="273615" y="0"/>
                  </a:moveTo>
                  <a:lnTo>
                    <a:pt x="236939" y="239547"/>
                  </a:lnTo>
                  <a:cubicBezTo>
                    <a:pt x="214298" y="429685"/>
                    <a:pt x="202367" y="634019"/>
                    <a:pt x="202367" y="842293"/>
                  </a:cubicBezTo>
                  <a:cubicBezTo>
                    <a:pt x="202367" y="1050567"/>
                    <a:pt x="214298" y="1254902"/>
                    <a:pt x="236938" y="1445039"/>
                  </a:cubicBezTo>
                  <a:lnTo>
                    <a:pt x="273614" y="1684586"/>
                  </a:lnTo>
                  <a:lnTo>
                    <a:pt x="100859" y="1641397"/>
                  </a:lnTo>
                  <a:lnTo>
                    <a:pt x="98344" y="1634472"/>
                  </a:lnTo>
                  <a:cubicBezTo>
                    <a:pt x="37582" y="1431736"/>
                    <a:pt x="0" y="1151658"/>
                    <a:pt x="0" y="842293"/>
                  </a:cubicBezTo>
                  <a:cubicBezTo>
                    <a:pt x="0" y="532928"/>
                    <a:pt x="37582" y="252850"/>
                    <a:pt x="98344" y="50114"/>
                  </a:cubicBezTo>
                  <a:lnTo>
                    <a:pt x="100859" y="43189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65000"/>
                </a:srgbClr>
              </a:fgClr>
              <a:bgClr>
                <a:srgbClr val="FFFFFF">
                  <a:lumMod val="8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30C8797C-77F4-FAC9-ABD9-7916C074185F}"/>
              </a:ext>
            </a:extLst>
          </p:cNvPr>
          <p:cNvGrpSpPr/>
          <p:nvPr/>
        </p:nvGrpSpPr>
        <p:grpSpPr>
          <a:xfrm rot="1800000">
            <a:off x="5347526" y="3344702"/>
            <a:ext cx="1584390" cy="3140390"/>
            <a:chOff x="2468470" y="920884"/>
            <a:chExt cx="1440876" cy="2855936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B60339C-6C9F-3E57-0E7E-AE7BF54B5AA0}"/>
                </a:ext>
              </a:extLst>
            </p:cNvPr>
            <p:cNvSpPr/>
            <p:nvPr/>
          </p:nvSpPr>
          <p:spPr bwMode="auto">
            <a:xfrm>
              <a:off x="2469186" y="920884"/>
              <a:ext cx="1440160" cy="2855935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3FB92ECD-A455-938C-65F0-431C3CB4F1EE}"/>
                </a:ext>
              </a:extLst>
            </p:cNvPr>
            <p:cNvSpPr/>
            <p:nvPr/>
          </p:nvSpPr>
          <p:spPr bwMode="auto">
            <a:xfrm>
              <a:off x="2469186" y="3251615"/>
              <a:ext cx="1440160" cy="523412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4DD701E-68EF-16FF-EF59-BF33A1744522}"/>
                </a:ext>
              </a:extLst>
            </p:cNvPr>
            <p:cNvSpPr/>
            <p:nvPr/>
          </p:nvSpPr>
          <p:spPr bwMode="auto">
            <a:xfrm>
              <a:off x="2469186" y="1276970"/>
              <a:ext cx="1440160" cy="523412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C505CE9-F533-292A-E8ED-FE85D95211CA}"/>
                </a:ext>
              </a:extLst>
            </p:cNvPr>
            <p:cNvSpPr/>
            <p:nvPr/>
          </p:nvSpPr>
          <p:spPr bwMode="auto">
            <a:xfrm>
              <a:off x="2469902" y="920884"/>
              <a:ext cx="1438728" cy="715192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80FA536-EF2E-B201-3926-53C4AC1691E4}"/>
                </a:ext>
              </a:extLst>
            </p:cNvPr>
            <p:cNvGrpSpPr/>
            <p:nvPr/>
          </p:nvGrpSpPr>
          <p:grpSpPr>
            <a:xfrm>
              <a:off x="2468470" y="1278480"/>
              <a:ext cx="1440160" cy="2498340"/>
              <a:chOff x="740399" y="1278480"/>
              <a:chExt cx="1440160" cy="2498340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96D3BBC-E3F4-B018-166F-10D8ACFB31B4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66D1780-0A2A-7725-0535-030CD9F5D6DE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6040B2AB-D3B7-DFB8-BFEE-F68FB6DECB0A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B51235A1-BDAD-2082-9422-C7AB47F6C128}"/>
                </a:ext>
              </a:extLst>
            </p:cNvPr>
            <p:cNvSpPr txBox="1"/>
            <p:nvPr/>
          </p:nvSpPr>
          <p:spPr>
            <a:xfrm rot="5400000">
              <a:off x="2416004" y="2525711"/>
              <a:ext cx="1530171" cy="35968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スタート</a:t>
              </a: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C04CE676-E92C-AE15-1A77-C68EC0766917}"/>
                </a:ext>
              </a:extLst>
            </p:cNvPr>
            <p:cNvSpPr/>
            <p:nvPr/>
          </p:nvSpPr>
          <p:spPr bwMode="auto">
            <a:xfrm>
              <a:off x="2545589" y="952500"/>
              <a:ext cx="1292268" cy="641350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35DA09D-AC7F-32B0-57AC-195AFF6BB827}"/>
                </a:ext>
              </a:extLst>
            </p:cNvPr>
            <p:cNvSpPr/>
            <p:nvPr/>
          </p:nvSpPr>
          <p:spPr bwMode="auto">
            <a:xfrm>
              <a:off x="3036203" y="1212485"/>
              <a:ext cx="296485" cy="75182"/>
            </a:xfrm>
            <a:custGeom>
              <a:avLst/>
              <a:gdLst>
                <a:gd name="connsiteX0" fmla="*/ 148242 w 296485"/>
                <a:gd name="connsiteY0" fmla="*/ 0 h 75182"/>
                <a:gd name="connsiteX1" fmla="*/ 293381 w 296485"/>
                <a:gd name="connsiteY1" fmla="*/ 32412 h 75182"/>
                <a:gd name="connsiteX2" fmla="*/ 296485 w 296485"/>
                <a:gd name="connsiteY2" fmla="*/ 37591 h 75182"/>
                <a:gd name="connsiteX3" fmla="*/ 293381 w 296485"/>
                <a:gd name="connsiteY3" fmla="*/ 42770 h 75182"/>
                <a:gd name="connsiteX4" fmla="*/ 148242 w 296485"/>
                <a:gd name="connsiteY4" fmla="*/ 75182 h 75182"/>
                <a:gd name="connsiteX5" fmla="*/ 3103 w 296485"/>
                <a:gd name="connsiteY5" fmla="*/ 42770 h 75182"/>
                <a:gd name="connsiteX6" fmla="*/ 0 w 296485"/>
                <a:gd name="connsiteY6" fmla="*/ 37591 h 75182"/>
                <a:gd name="connsiteX7" fmla="*/ 3103 w 296485"/>
                <a:gd name="connsiteY7" fmla="*/ 32412 h 75182"/>
                <a:gd name="connsiteX8" fmla="*/ 148242 w 296485"/>
                <a:gd name="connsiteY8" fmla="*/ 0 h 7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485" h="75182">
                  <a:moveTo>
                    <a:pt x="148242" y="0"/>
                  </a:moveTo>
                  <a:cubicBezTo>
                    <a:pt x="213488" y="0"/>
                    <a:pt x="269469" y="13365"/>
                    <a:pt x="293381" y="32412"/>
                  </a:cubicBezTo>
                  <a:lnTo>
                    <a:pt x="296485" y="37591"/>
                  </a:lnTo>
                  <a:lnTo>
                    <a:pt x="293381" y="42770"/>
                  </a:lnTo>
                  <a:cubicBezTo>
                    <a:pt x="269469" y="61817"/>
                    <a:pt x="213488" y="75182"/>
                    <a:pt x="148242" y="75182"/>
                  </a:cubicBezTo>
                  <a:cubicBezTo>
                    <a:pt x="82996" y="75182"/>
                    <a:pt x="27015" y="61817"/>
                    <a:pt x="3103" y="42770"/>
                  </a:cubicBezTo>
                  <a:lnTo>
                    <a:pt x="0" y="37591"/>
                  </a:lnTo>
                  <a:lnTo>
                    <a:pt x="3103" y="32412"/>
                  </a:lnTo>
                  <a:cubicBezTo>
                    <a:pt x="27015" y="13365"/>
                    <a:pt x="82996" y="0"/>
                    <a:pt x="14824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FF771C2A-F28F-F6B4-119A-53CE7FB823B8}"/>
                </a:ext>
              </a:extLst>
            </p:cNvPr>
            <p:cNvSpPr/>
            <p:nvPr/>
          </p:nvSpPr>
          <p:spPr bwMode="auto">
            <a:xfrm>
              <a:off x="3026926" y="1181530"/>
              <a:ext cx="315036" cy="68547"/>
            </a:xfrm>
            <a:custGeom>
              <a:avLst/>
              <a:gdLst>
                <a:gd name="connsiteX0" fmla="*/ 157518 w 315036"/>
                <a:gd name="connsiteY0" fmla="*/ 0 h 68547"/>
                <a:gd name="connsiteX1" fmla="*/ 315036 w 315036"/>
                <a:gd name="connsiteY1" fmla="*/ 53069 h 68547"/>
                <a:gd name="connsiteX2" fmla="*/ 305761 w 315036"/>
                <a:gd name="connsiteY2" fmla="*/ 68547 h 68547"/>
                <a:gd name="connsiteX3" fmla="*/ 302657 w 315036"/>
                <a:gd name="connsiteY3" fmla="*/ 63368 h 68547"/>
                <a:gd name="connsiteX4" fmla="*/ 157518 w 315036"/>
                <a:gd name="connsiteY4" fmla="*/ 30956 h 68547"/>
                <a:gd name="connsiteX5" fmla="*/ 12379 w 315036"/>
                <a:gd name="connsiteY5" fmla="*/ 63368 h 68547"/>
                <a:gd name="connsiteX6" fmla="*/ 9276 w 315036"/>
                <a:gd name="connsiteY6" fmla="*/ 68547 h 68547"/>
                <a:gd name="connsiteX7" fmla="*/ 0 w 315036"/>
                <a:gd name="connsiteY7" fmla="*/ 53069 h 68547"/>
                <a:gd name="connsiteX8" fmla="*/ 157518 w 315036"/>
                <a:gd name="connsiteY8" fmla="*/ 0 h 68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68547">
                  <a:moveTo>
                    <a:pt x="157518" y="0"/>
                  </a:moveTo>
                  <a:cubicBezTo>
                    <a:pt x="244513" y="0"/>
                    <a:pt x="315036" y="23760"/>
                    <a:pt x="315036" y="53069"/>
                  </a:cubicBezTo>
                  <a:lnTo>
                    <a:pt x="305761" y="68547"/>
                  </a:lnTo>
                  <a:lnTo>
                    <a:pt x="302657" y="63368"/>
                  </a:lnTo>
                  <a:cubicBezTo>
                    <a:pt x="278745" y="44321"/>
                    <a:pt x="222764" y="30956"/>
                    <a:pt x="157518" y="30956"/>
                  </a:cubicBezTo>
                  <a:cubicBezTo>
                    <a:pt x="92272" y="30956"/>
                    <a:pt x="36291" y="44321"/>
                    <a:pt x="12379" y="63368"/>
                  </a:cubicBezTo>
                  <a:lnTo>
                    <a:pt x="9276" y="68547"/>
                  </a:lnTo>
                  <a:lnTo>
                    <a:pt x="0" y="53069"/>
                  </a:lnTo>
                  <a:cubicBezTo>
                    <a:pt x="0" y="23760"/>
                    <a:pt x="70523" y="0"/>
                    <a:pt x="157518" y="0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91" name="フリーフォーム: 図形 190">
            <a:hlinkClick r:id="rId2" action="ppaction://hlinksldjump"/>
            <a:extLst>
              <a:ext uri="{FF2B5EF4-FFF2-40B4-BE49-F238E27FC236}">
                <a16:creationId xmlns:a16="http://schemas.microsoft.com/office/drawing/2014/main" id="{CC133976-F768-1FC6-262C-4341C0B9901D}"/>
              </a:ext>
            </a:extLst>
          </p:cNvPr>
          <p:cNvSpPr/>
          <p:nvPr/>
        </p:nvSpPr>
        <p:spPr bwMode="auto">
          <a:xfrm rot="1800000">
            <a:off x="5342220" y="3344701"/>
            <a:ext cx="1584391" cy="3140390"/>
          </a:xfrm>
          <a:custGeom>
            <a:avLst/>
            <a:gdLst>
              <a:gd name="connsiteX0" fmla="*/ 394788 w 1584391"/>
              <a:gd name="connsiteY0" fmla="*/ 0 h 3140390"/>
              <a:gd name="connsiteX1" fmla="*/ 1190389 w 1584391"/>
              <a:gd name="connsiteY1" fmla="*/ 0 h 3140390"/>
              <a:gd name="connsiteX2" fmla="*/ 1583166 w 1584391"/>
              <a:gd name="connsiteY2" fmla="*/ 392776 h 3140390"/>
              <a:gd name="connsiteX3" fmla="*/ 1584390 w 1584391"/>
              <a:gd name="connsiteY3" fmla="*/ 391552 h 3140390"/>
              <a:gd name="connsiteX4" fmla="*/ 1584390 w 1584391"/>
              <a:gd name="connsiteY4" fmla="*/ 394000 h 3140390"/>
              <a:gd name="connsiteX5" fmla="*/ 1584391 w 1584391"/>
              <a:gd name="connsiteY5" fmla="*/ 2746389 h 3140390"/>
              <a:gd name="connsiteX6" fmla="*/ 1190390 w 1584391"/>
              <a:gd name="connsiteY6" fmla="*/ 3140389 h 3140390"/>
              <a:gd name="connsiteX7" fmla="*/ 1189601 w 1584391"/>
              <a:gd name="connsiteY7" fmla="*/ 3140389 h 3140390"/>
              <a:gd name="connsiteX8" fmla="*/ 395506 w 1584391"/>
              <a:gd name="connsiteY8" fmla="*/ 3140389 h 3140390"/>
              <a:gd name="connsiteX9" fmla="*/ 395506 w 1584391"/>
              <a:gd name="connsiteY9" fmla="*/ 3140390 h 3140390"/>
              <a:gd name="connsiteX10" fmla="*/ 394001 w 1584391"/>
              <a:gd name="connsiteY10" fmla="*/ 3140390 h 3140390"/>
              <a:gd name="connsiteX11" fmla="*/ 0 w 1584391"/>
              <a:gd name="connsiteY11" fmla="*/ 2746390 h 3140390"/>
              <a:gd name="connsiteX12" fmla="*/ 0 w 1584391"/>
              <a:gd name="connsiteY12" fmla="*/ 394001 h 3140390"/>
              <a:gd name="connsiteX13" fmla="*/ 787 w 1584391"/>
              <a:gd name="connsiteY13" fmla="*/ 393215 h 3140390"/>
              <a:gd name="connsiteX14" fmla="*/ 787 w 1584391"/>
              <a:gd name="connsiteY14" fmla="*/ 391552 h 3140390"/>
              <a:gd name="connsiteX15" fmla="*/ 2011 w 1584391"/>
              <a:gd name="connsiteY15" fmla="*/ 392776 h 314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84391" h="3140390">
                <a:moveTo>
                  <a:pt x="394788" y="0"/>
                </a:moveTo>
                <a:lnTo>
                  <a:pt x="1190389" y="0"/>
                </a:lnTo>
                <a:lnTo>
                  <a:pt x="1583166" y="392776"/>
                </a:lnTo>
                <a:lnTo>
                  <a:pt x="1584390" y="391552"/>
                </a:lnTo>
                <a:lnTo>
                  <a:pt x="1584390" y="394000"/>
                </a:lnTo>
                <a:lnTo>
                  <a:pt x="1584391" y="2746389"/>
                </a:lnTo>
                <a:lnTo>
                  <a:pt x="1190390" y="3140389"/>
                </a:lnTo>
                <a:lnTo>
                  <a:pt x="1189601" y="3140389"/>
                </a:lnTo>
                <a:lnTo>
                  <a:pt x="395506" y="3140389"/>
                </a:lnTo>
                <a:lnTo>
                  <a:pt x="395506" y="3140390"/>
                </a:lnTo>
                <a:lnTo>
                  <a:pt x="394001" y="3140390"/>
                </a:lnTo>
                <a:lnTo>
                  <a:pt x="0" y="2746390"/>
                </a:lnTo>
                <a:lnTo>
                  <a:pt x="0" y="394001"/>
                </a:lnTo>
                <a:lnTo>
                  <a:pt x="787" y="393215"/>
                </a:lnTo>
                <a:lnTo>
                  <a:pt x="787" y="391552"/>
                </a:lnTo>
                <a:lnTo>
                  <a:pt x="2011" y="392776"/>
                </a:lnTo>
                <a:close/>
              </a:path>
            </a:pathLst>
          </a:custGeom>
          <a:solidFill>
            <a:srgbClr val="F8F8F8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EB22C34-7FAB-9D56-5B24-E5189A5AF33E}"/>
              </a:ext>
            </a:extLst>
          </p:cNvPr>
          <p:cNvGrpSpPr/>
          <p:nvPr/>
        </p:nvGrpSpPr>
        <p:grpSpPr>
          <a:xfrm>
            <a:off x="785410" y="1853825"/>
            <a:ext cx="3997922" cy="4566118"/>
            <a:chOff x="4017828" y="1120140"/>
            <a:chExt cx="3892817" cy="44460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232F2A7-23DC-0E17-8F80-DC8283EF79E6}"/>
                </a:ext>
              </a:extLst>
            </p:cNvPr>
            <p:cNvGrpSpPr/>
            <p:nvPr/>
          </p:nvGrpSpPr>
          <p:grpSpPr>
            <a:xfrm>
              <a:off x="5587005" y="5104548"/>
              <a:ext cx="359420" cy="461671"/>
              <a:chOff x="5568222" y="5104548"/>
              <a:chExt cx="359420" cy="461671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527F55B-298B-B1CD-C487-FB3DBC551DA9}"/>
                  </a:ext>
                </a:extLst>
              </p:cNvPr>
              <p:cNvSpPr/>
              <p:nvPr/>
            </p:nvSpPr>
            <p:spPr bwMode="auto">
              <a:xfrm rot="114499">
                <a:off x="5611345" y="5104548"/>
                <a:ext cx="301232" cy="434147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0 h 432165"/>
                  <a:gd name="connsiteX1" fmla="*/ 213491 w 434050"/>
                  <a:gd name="connsiteY1" fmla="*/ 27264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197050 w 434050"/>
                  <a:gd name="connsiteY0" fmla="*/ 6424 h 432164"/>
                  <a:gd name="connsiteX1" fmla="*/ 213491 w 434050"/>
                  <a:gd name="connsiteY1" fmla="*/ 272641 h 432164"/>
                  <a:gd name="connsiteX2" fmla="*/ 82301 w 434050"/>
                  <a:gd name="connsiteY2" fmla="*/ 273751 h 432164"/>
                  <a:gd name="connsiteX3" fmla="*/ 0 w 434050"/>
                  <a:gd name="connsiteY3" fmla="*/ 352957 h 432164"/>
                  <a:gd name="connsiteX4" fmla="*/ 0 w 434050"/>
                  <a:gd name="connsiteY4" fmla="*/ 404923 h 432164"/>
                  <a:gd name="connsiteX5" fmla="*/ 28305 w 434050"/>
                  <a:gd name="connsiteY5" fmla="*/ 432164 h 432164"/>
                  <a:gd name="connsiteX6" fmla="*/ 385934 w 434050"/>
                  <a:gd name="connsiteY6" fmla="*/ 432164 h 432164"/>
                  <a:gd name="connsiteX7" fmla="*/ 405745 w 434050"/>
                  <a:gd name="connsiteY7" fmla="*/ 432164 h 432164"/>
                  <a:gd name="connsiteX8" fmla="*/ 434050 w 434050"/>
                  <a:gd name="connsiteY8" fmla="*/ 404923 h 432164"/>
                  <a:gd name="connsiteX9" fmla="*/ 425865 w 434050"/>
                  <a:gd name="connsiteY9" fmla="*/ 273751 h 432164"/>
                  <a:gd name="connsiteX10" fmla="*/ 425865 w 434050"/>
                  <a:gd name="connsiteY10" fmla="*/ 0 h 432164"/>
                  <a:gd name="connsiteX11" fmla="*/ 197050 w 434050"/>
                  <a:gd name="connsiteY11" fmla="*/ 6424 h 432164"/>
                  <a:gd name="connsiteX0" fmla="*/ 197050 w 434050"/>
                  <a:gd name="connsiteY0" fmla="*/ 8407 h 434147"/>
                  <a:gd name="connsiteX1" fmla="*/ 213491 w 434050"/>
                  <a:gd name="connsiteY1" fmla="*/ 274624 h 434147"/>
                  <a:gd name="connsiteX2" fmla="*/ 82301 w 434050"/>
                  <a:gd name="connsiteY2" fmla="*/ 275734 h 434147"/>
                  <a:gd name="connsiteX3" fmla="*/ 0 w 434050"/>
                  <a:gd name="connsiteY3" fmla="*/ 354940 h 434147"/>
                  <a:gd name="connsiteX4" fmla="*/ 0 w 434050"/>
                  <a:gd name="connsiteY4" fmla="*/ 406906 h 434147"/>
                  <a:gd name="connsiteX5" fmla="*/ 28305 w 434050"/>
                  <a:gd name="connsiteY5" fmla="*/ 434147 h 434147"/>
                  <a:gd name="connsiteX6" fmla="*/ 385934 w 434050"/>
                  <a:gd name="connsiteY6" fmla="*/ 434147 h 434147"/>
                  <a:gd name="connsiteX7" fmla="*/ 405745 w 434050"/>
                  <a:gd name="connsiteY7" fmla="*/ 434147 h 434147"/>
                  <a:gd name="connsiteX8" fmla="*/ 434050 w 434050"/>
                  <a:gd name="connsiteY8" fmla="*/ 406906 h 434147"/>
                  <a:gd name="connsiteX9" fmla="*/ 425865 w 434050"/>
                  <a:gd name="connsiteY9" fmla="*/ 275734 h 434147"/>
                  <a:gd name="connsiteX10" fmla="*/ 408976 w 434050"/>
                  <a:gd name="connsiteY10" fmla="*/ 0 h 434147"/>
                  <a:gd name="connsiteX11" fmla="*/ 197050 w 434050"/>
                  <a:gd name="connsiteY11" fmla="*/ 8407 h 43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4147">
                    <a:moveTo>
                      <a:pt x="197050" y="8407"/>
                    </a:moveTo>
                    <a:lnTo>
                      <a:pt x="213491" y="274624"/>
                    </a:lnTo>
                    <a:lnTo>
                      <a:pt x="82301" y="275734"/>
                    </a:lnTo>
                    <a:cubicBezTo>
                      <a:pt x="36848" y="275734"/>
                      <a:pt x="0" y="311196"/>
                      <a:pt x="0" y="354940"/>
                    </a:cubicBezTo>
                    <a:lnTo>
                      <a:pt x="0" y="406906"/>
                    </a:lnTo>
                    <a:cubicBezTo>
                      <a:pt x="0" y="421952"/>
                      <a:pt x="12672" y="434147"/>
                      <a:pt x="28305" y="434147"/>
                    </a:cubicBezTo>
                    <a:lnTo>
                      <a:pt x="385934" y="434147"/>
                    </a:lnTo>
                    <a:lnTo>
                      <a:pt x="405745" y="434147"/>
                    </a:lnTo>
                    <a:cubicBezTo>
                      <a:pt x="421378" y="434147"/>
                      <a:pt x="434050" y="421952"/>
                      <a:pt x="434050" y="406906"/>
                    </a:cubicBezTo>
                    <a:lnTo>
                      <a:pt x="425865" y="275734"/>
                    </a:lnTo>
                    <a:lnTo>
                      <a:pt x="408976" y="0"/>
                    </a:lnTo>
                    <a:lnTo>
                      <a:pt x="197050" y="840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42556E4-5375-A09B-1B72-210D96F18DDC}"/>
                  </a:ext>
                </a:extLst>
              </p:cNvPr>
              <p:cNvSpPr/>
              <p:nvPr/>
            </p:nvSpPr>
            <p:spPr>
              <a:xfrm rot="7766994">
                <a:off x="5736798" y="5362742"/>
                <a:ext cx="45719" cy="165731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05FAFE4-60A2-86A2-87CF-0AC9D083F2A0}"/>
                  </a:ext>
                </a:extLst>
              </p:cNvPr>
              <p:cNvSpPr/>
              <p:nvPr/>
            </p:nvSpPr>
            <p:spPr bwMode="auto">
              <a:xfrm rot="114499">
                <a:off x="5568222" y="5508609"/>
                <a:ext cx="359420" cy="5761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2D21C67-DDF8-5ABC-8288-CE13FF8C7F8D}"/>
                  </a:ext>
                </a:extLst>
              </p:cNvPr>
              <p:cNvSpPr/>
              <p:nvPr/>
            </p:nvSpPr>
            <p:spPr>
              <a:xfrm rot="3600000">
                <a:off x="5599144" y="5363741"/>
                <a:ext cx="55490" cy="80696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B077AB2-BF8C-0CED-9027-C7B86CB2BF47}"/>
                </a:ext>
              </a:extLst>
            </p:cNvPr>
            <p:cNvGrpSpPr/>
            <p:nvPr/>
          </p:nvGrpSpPr>
          <p:grpSpPr>
            <a:xfrm flipH="1">
              <a:off x="5977848" y="5104548"/>
              <a:ext cx="359420" cy="461671"/>
              <a:chOff x="5568222" y="5104548"/>
              <a:chExt cx="359420" cy="461671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B9DE05F-DC68-2926-6EAC-D2DF79D51654}"/>
                  </a:ext>
                </a:extLst>
              </p:cNvPr>
              <p:cNvSpPr/>
              <p:nvPr/>
            </p:nvSpPr>
            <p:spPr bwMode="auto">
              <a:xfrm rot="114499">
                <a:off x="5611345" y="5104548"/>
                <a:ext cx="301232" cy="434147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0 h 432165"/>
                  <a:gd name="connsiteX1" fmla="*/ 213491 w 434050"/>
                  <a:gd name="connsiteY1" fmla="*/ 27264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197050 w 434050"/>
                  <a:gd name="connsiteY0" fmla="*/ 6424 h 432164"/>
                  <a:gd name="connsiteX1" fmla="*/ 213491 w 434050"/>
                  <a:gd name="connsiteY1" fmla="*/ 272641 h 432164"/>
                  <a:gd name="connsiteX2" fmla="*/ 82301 w 434050"/>
                  <a:gd name="connsiteY2" fmla="*/ 273751 h 432164"/>
                  <a:gd name="connsiteX3" fmla="*/ 0 w 434050"/>
                  <a:gd name="connsiteY3" fmla="*/ 352957 h 432164"/>
                  <a:gd name="connsiteX4" fmla="*/ 0 w 434050"/>
                  <a:gd name="connsiteY4" fmla="*/ 404923 h 432164"/>
                  <a:gd name="connsiteX5" fmla="*/ 28305 w 434050"/>
                  <a:gd name="connsiteY5" fmla="*/ 432164 h 432164"/>
                  <a:gd name="connsiteX6" fmla="*/ 385934 w 434050"/>
                  <a:gd name="connsiteY6" fmla="*/ 432164 h 432164"/>
                  <a:gd name="connsiteX7" fmla="*/ 405745 w 434050"/>
                  <a:gd name="connsiteY7" fmla="*/ 432164 h 432164"/>
                  <a:gd name="connsiteX8" fmla="*/ 434050 w 434050"/>
                  <a:gd name="connsiteY8" fmla="*/ 404923 h 432164"/>
                  <a:gd name="connsiteX9" fmla="*/ 425865 w 434050"/>
                  <a:gd name="connsiteY9" fmla="*/ 273751 h 432164"/>
                  <a:gd name="connsiteX10" fmla="*/ 425865 w 434050"/>
                  <a:gd name="connsiteY10" fmla="*/ 0 h 432164"/>
                  <a:gd name="connsiteX11" fmla="*/ 197050 w 434050"/>
                  <a:gd name="connsiteY11" fmla="*/ 6424 h 432164"/>
                  <a:gd name="connsiteX0" fmla="*/ 197050 w 434050"/>
                  <a:gd name="connsiteY0" fmla="*/ 8407 h 434147"/>
                  <a:gd name="connsiteX1" fmla="*/ 213491 w 434050"/>
                  <a:gd name="connsiteY1" fmla="*/ 274624 h 434147"/>
                  <a:gd name="connsiteX2" fmla="*/ 82301 w 434050"/>
                  <a:gd name="connsiteY2" fmla="*/ 275734 h 434147"/>
                  <a:gd name="connsiteX3" fmla="*/ 0 w 434050"/>
                  <a:gd name="connsiteY3" fmla="*/ 354940 h 434147"/>
                  <a:gd name="connsiteX4" fmla="*/ 0 w 434050"/>
                  <a:gd name="connsiteY4" fmla="*/ 406906 h 434147"/>
                  <a:gd name="connsiteX5" fmla="*/ 28305 w 434050"/>
                  <a:gd name="connsiteY5" fmla="*/ 434147 h 434147"/>
                  <a:gd name="connsiteX6" fmla="*/ 385934 w 434050"/>
                  <a:gd name="connsiteY6" fmla="*/ 434147 h 434147"/>
                  <a:gd name="connsiteX7" fmla="*/ 405745 w 434050"/>
                  <a:gd name="connsiteY7" fmla="*/ 434147 h 434147"/>
                  <a:gd name="connsiteX8" fmla="*/ 434050 w 434050"/>
                  <a:gd name="connsiteY8" fmla="*/ 406906 h 434147"/>
                  <a:gd name="connsiteX9" fmla="*/ 425865 w 434050"/>
                  <a:gd name="connsiteY9" fmla="*/ 275734 h 434147"/>
                  <a:gd name="connsiteX10" fmla="*/ 408976 w 434050"/>
                  <a:gd name="connsiteY10" fmla="*/ 0 h 434147"/>
                  <a:gd name="connsiteX11" fmla="*/ 197050 w 434050"/>
                  <a:gd name="connsiteY11" fmla="*/ 8407 h 43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4147">
                    <a:moveTo>
                      <a:pt x="197050" y="8407"/>
                    </a:moveTo>
                    <a:lnTo>
                      <a:pt x="213491" y="274624"/>
                    </a:lnTo>
                    <a:lnTo>
                      <a:pt x="82301" y="275734"/>
                    </a:lnTo>
                    <a:cubicBezTo>
                      <a:pt x="36848" y="275734"/>
                      <a:pt x="0" y="311196"/>
                      <a:pt x="0" y="354940"/>
                    </a:cubicBezTo>
                    <a:lnTo>
                      <a:pt x="0" y="406906"/>
                    </a:lnTo>
                    <a:cubicBezTo>
                      <a:pt x="0" y="421952"/>
                      <a:pt x="12672" y="434147"/>
                      <a:pt x="28305" y="434147"/>
                    </a:cubicBezTo>
                    <a:lnTo>
                      <a:pt x="385934" y="434147"/>
                    </a:lnTo>
                    <a:lnTo>
                      <a:pt x="405745" y="434147"/>
                    </a:lnTo>
                    <a:cubicBezTo>
                      <a:pt x="421378" y="434147"/>
                      <a:pt x="434050" y="421952"/>
                      <a:pt x="434050" y="406906"/>
                    </a:cubicBezTo>
                    <a:lnTo>
                      <a:pt x="425865" y="275734"/>
                    </a:lnTo>
                    <a:lnTo>
                      <a:pt x="408976" y="0"/>
                    </a:lnTo>
                    <a:lnTo>
                      <a:pt x="197050" y="840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0E50585-9CB9-9D3D-F0B1-3FB63559DD58}"/>
                  </a:ext>
                </a:extLst>
              </p:cNvPr>
              <p:cNvSpPr/>
              <p:nvPr/>
            </p:nvSpPr>
            <p:spPr>
              <a:xfrm rot="7766994">
                <a:off x="5736798" y="5362742"/>
                <a:ext cx="45719" cy="165731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C35DADD-67F6-B354-CA50-881AF52D8A4A}"/>
                  </a:ext>
                </a:extLst>
              </p:cNvPr>
              <p:cNvSpPr/>
              <p:nvPr/>
            </p:nvSpPr>
            <p:spPr bwMode="auto">
              <a:xfrm rot="114499">
                <a:off x="5568222" y="5508609"/>
                <a:ext cx="359420" cy="5761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EEDBD0A-B0CD-7092-DF0E-E08204A09699}"/>
                  </a:ext>
                </a:extLst>
              </p:cNvPr>
              <p:cNvSpPr/>
              <p:nvPr/>
            </p:nvSpPr>
            <p:spPr>
              <a:xfrm rot="3600000">
                <a:off x="5599144" y="5363741"/>
                <a:ext cx="55490" cy="80696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台形 57">
              <a:extLst>
                <a:ext uri="{FF2B5EF4-FFF2-40B4-BE49-F238E27FC236}">
                  <a16:creationId xmlns:a16="http://schemas.microsoft.com/office/drawing/2014/main" id="{63221E32-07BB-E455-9AD5-7EBBB90DFD53}"/>
                </a:ext>
              </a:extLst>
            </p:cNvPr>
            <p:cNvSpPr/>
            <p:nvPr/>
          </p:nvSpPr>
          <p:spPr bwMode="auto">
            <a:xfrm rot="15300000" flipH="1">
              <a:off x="5784125" y="3982868"/>
              <a:ext cx="1842111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E3CD005-4312-24FD-8A6D-B3BDCC1E8CB1}"/>
                </a:ext>
              </a:extLst>
            </p:cNvPr>
            <p:cNvSpPr/>
            <p:nvPr/>
          </p:nvSpPr>
          <p:spPr bwMode="auto">
            <a:xfrm rot="18000000" flipH="1">
              <a:off x="6542110" y="1172834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3EDB42EE-31A5-24DF-3288-D0CEF1B68352}"/>
                </a:ext>
              </a:extLst>
            </p:cNvPr>
            <p:cNvSpPr/>
            <p:nvPr/>
          </p:nvSpPr>
          <p:spPr>
            <a:xfrm rot="19800000" flipH="1">
              <a:off x="6722402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9C1B363-D741-EFF1-3A9F-8EC9663A1F45}"/>
                </a:ext>
              </a:extLst>
            </p:cNvPr>
            <p:cNvSpPr/>
            <p:nvPr/>
          </p:nvSpPr>
          <p:spPr bwMode="auto">
            <a:xfrm rot="3600000">
              <a:off x="3978539" y="1172834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3B78854D-7E66-3F62-5888-451F0184E513}"/>
                </a:ext>
              </a:extLst>
            </p:cNvPr>
            <p:cNvSpPr/>
            <p:nvPr/>
          </p:nvSpPr>
          <p:spPr>
            <a:xfrm rot="1800000">
              <a:off x="4829765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378FCE7-CEAA-3680-0633-C84B700474B2}"/>
                </a:ext>
              </a:extLst>
            </p:cNvPr>
            <p:cNvSpPr/>
            <p:nvPr/>
          </p:nvSpPr>
          <p:spPr bwMode="auto">
            <a:xfrm>
              <a:off x="5820043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BF506D5-2A68-1178-C257-1A16D045734B}"/>
                </a:ext>
              </a:extLst>
            </p:cNvPr>
            <p:cNvSpPr/>
            <p:nvPr/>
          </p:nvSpPr>
          <p:spPr bwMode="auto">
            <a:xfrm>
              <a:off x="4882751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54E11855-CB60-DEAD-8917-63372EFE2FB9}"/>
                </a:ext>
              </a:extLst>
            </p:cNvPr>
            <p:cNvSpPr/>
            <p:nvPr/>
          </p:nvSpPr>
          <p:spPr bwMode="auto">
            <a:xfrm>
              <a:off x="5193811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F597BC22-80D2-C733-6FB0-CCEFEA899BE0}"/>
                </a:ext>
              </a:extLst>
            </p:cNvPr>
            <p:cNvSpPr/>
            <p:nvPr/>
          </p:nvSpPr>
          <p:spPr bwMode="auto">
            <a:xfrm rot="20700000">
              <a:off x="4823898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A2AC1E2-B7A2-38DB-8745-C5FFA115E860}"/>
                </a:ext>
              </a:extLst>
            </p:cNvPr>
            <p:cNvSpPr/>
            <p:nvPr/>
          </p:nvSpPr>
          <p:spPr bwMode="auto">
            <a:xfrm rot="900000" flipH="1">
              <a:off x="6684474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49C015C5-7ADB-B0BA-3D15-E10F5D061CDE}"/>
                </a:ext>
              </a:extLst>
            </p:cNvPr>
            <p:cNvSpPr/>
            <p:nvPr/>
          </p:nvSpPr>
          <p:spPr bwMode="auto">
            <a:xfrm>
              <a:off x="4974547" y="1355200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971C6EBE-0BA8-8801-F069-AD2B0AB66210}"/>
                </a:ext>
              </a:extLst>
            </p:cNvPr>
            <p:cNvSpPr/>
            <p:nvPr/>
          </p:nvSpPr>
          <p:spPr bwMode="auto">
            <a:xfrm rot="5400000">
              <a:off x="5334728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30099ECD-1654-5883-E2F2-A7D56F983288}"/>
                </a:ext>
              </a:extLst>
            </p:cNvPr>
            <p:cNvSpPr/>
            <p:nvPr/>
          </p:nvSpPr>
          <p:spPr bwMode="auto">
            <a:xfrm rot="5400000">
              <a:off x="5278383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8F1DA6F0-B1F5-6802-2975-28AC8CB9FCF4}"/>
                </a:ext>
              </a:extLst>
            </p:cNvPr>
            <p:cNvSpPr/>
            <p:nvPr/>
          </p:nvSpPr>
          <p:spPr bwMode="auto">
            <a:xfrm rot="16200000" flipH="1">
              <a:off x="6457635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A44B545D-765F-B678-1F8A-5B024E96D642}"/>
                </a:ext>
              </a:extLst>
            </p:cNvPr>
            <p:cNvSpPr/>
            <p:nvPr/>
          </p:nvSpPr>
          <p:spPr bwMode="auto">
            <a:xfrm rot="16200000" flipH="1">
              <a:off x="6401289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2FA8506-FCF0-4664-0739-056E5AC73B65}"/>
                </a:ext>
              </a:extLst>
            </p:cNvPr>
            <p:cNvSpPr/>
            <p:nvPr/>
          </p:nvSpPr>
          <p:spPr bwMode="auto">
            <a:xfrm>
              <a:off x="5709606" y="3036824"/>
              <a:ext cx="515934" cy="140347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FE6CAFA-F925-2218-E491-A8BDCB886B60}"/>
                </a:ext>
              </a:extLst>
            </p:cNvPr>
            <p:cNvSpPr/>
            <p:nvPr/>
          </p:nvSpPr>
          <p:spPr bwMode="auto">
            <a:xfrm>
              <a:off x="5878179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34CCAEDD-A9D3-57A0-7FE7-9D132B756E1D}"/>
                </a:ext>
              </a:extLst>
            </p:cNvPr>
            <p:cNvSpPr/>
            <p:nvPr/>
          </p:nvSpPr>
          <p:spPr bwMode="auto">
            <a:xfrm rot="18900000">
              <a:off x="5041030" y="2129872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60563C5B-1D66-38D3-B740-A2360EAA638D}"/>
                </a:ext>
              </a:extLst>
            </p:cNvPr>
            <p:cNvSpPr/>
            <p:nvPr/>
          </p:nvSpPr>
          <p:spPr bwMode="auto">
            <a:xfrm rot="2700000" flipH="1">
              <a:off x="6791041" y="2129870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7A0CE561-3CBD-C5DA-2220-B9A4D6A60634}"/>
                </a:ext>
              </a:extLst>
            </p:cNvPr>
            <p:cNvSpPr/>
            <p:nvPr/>
          </p:nvSpPr>
          <p:spPr bwMode="auto">
            <a:xfrm>
              <a:off x="5156604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018985DD-DEFA-C18A-9F17-F99706E43E9F}"/>
                </a:ext>
              </a:extLst>
            </p:cNvPr>
            <p:cNvSpPr/>
            <p:nvPr/>
          </p:nvSpPr>
          <p:spPr bwMode="auto">
            <a:xfrm>
              <a:off x="6475333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507CD6D-8A76-3FA0-78E5-6726B9F9DB24}"/>
                </a:ext>
              </a:extLst>
            </p:cNvPr>
            <p:cNvSpPr/>
            <p:nvPr/>
          </p:nvSpPr>
          <p:spPr>
            <a:xfrm rot="3179454">
              <a:off x="5526844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ACC01F7-E7AB-8404-44A4-1EC4B32F1E0C}"/>
                </a:ext>
              </a:extLst>
            </p:cNvPr>
            <p:cNvSpPr/>
            <p:nvPr/>
          </p:nvSpPr>
          <p:spPr>
            <a:xfrm rot="18420546" flipH="1">
              <a:off x="5930704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台形 57">
              <a:extLst>
                <a:ext uri="{FF2B5EF4-FFF2-40B4-BE49-F238E27FC236}">
                  <a16:creationId xmlns:a16="http://schemas.microsoft.com/office/drawing/2014/main" id="{7A0EECEF-0C41-0CB8-6DDE-29CDE0E0F5EA}"/>
                </a:ext>
              </a:extLst>
            </p:cNvPr>
            <p:cNvSpPr/>
            <p:nvPr/>
          </p:nvSpPr>
          <p:spPr bwMode="auto">
            <a:xfrm rot="6300000">
              <a:off x="4333336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7EAEDDB-9E11-E594-A83B-376C4CEED849}"/>
                </a:ext>
              </a:extLst>
            </p:cNvPr>
            <p:cNvGrpSpPr/>
            <p:nvPr/>
          </p:nvGrpSpPr>
          <p:grpSpPr>
            <a:xfrm>
              <a:off x="5572545" y="3385404"/>
              <a:ext cx="811767" cy="826370"/>
              <a:chOff x="3095353" y="3385404"/>
              <a:chExt cx="811767" cy="82637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EF3D58D-D628-BD79-30D5-555CA558A538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2D9965C-2BEB-8C36-0B60-56F10BEC0106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1B5E723-7F02-734D-3ADF-E347FBE5626A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正方形/長方形 100">
                  <a:extLst>
                    <a:ext uri="{FF2B5EF4-FFF2-40B4-BE49-F238E27FC236}">
                      <a16:creationId xmlns:a16="http://schemas.microsoft.com/office/drawing/2014/main" id="{C3D6FF16-9CFC-C5E5-B4EB-7BDA96A3CE12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C0575BF-1E43-AFA6-7C39-CEECE41818A8}"/>
                </a:ext>
              </a:extLst>
            </p:cNvPr>
            <p:cNvGrpSpPr/>
            <p:nvPr/>
          </p:nvGrpSpPr>
          <p:grpSpPr>
            <a:xfrm>
              <a:off x="5422014" y="4082411"/>
              <a:ext cx="1112828" cy="1037627"/>
              <a:chOff x="2944822" y="4082411"/>
              <a:chExt cx="1112828" cy="1037627"/>
            </a:xfrm>
          </p:grpSpPr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222F5089-F265-F261-30A5-AB93D1E08DE5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C94A2E43-D7EC-98B9-5AA7-64E7BA78CB7B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0CDF9CFC-F499-6F1C-3186-9994A3D2494C}"/>
                </a:ext>
              </a:extLst>
            </p:cNvPr>
            <p:cNvSpPr/>
            <p:nvPr/>
          </p:nvSpPr>
          <p:spPr>
            <a:xfrm rot="17100000">
              <a:off x="5185152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37EC2EEC-E658-A566-1123-DB61956D52DA}"/>
                </a:ext>
              </a:extLst>
            </p:cNvPr>
            <p:cNvSpPr/>
            <p:nvPr/>
          </p:nvSpPr>
          <p:spPr>
            <a:xfrm rot="4500000" flipH="1">
              <a:off x="6548015" y="3875796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9587DCE-E42C-3D16-A339-3D1DAE2183D3}"/>
              </a:ext>
            </a:extLst>
          </p:cNvPr>
          <p:cNvGrpSpPr/>
          <p:nvPr/>
        </p:nvGrpSpPr>
        <p:grpSpPr>
          <a:xfrm>
            <a:off x="1696325" y="3924702"/>
            <a:ext cx="2182943" cy="1229749"/>
            <a:chOff x="1908738" y="3132206"/>
            <a:chExt cx="1504674" cy="847650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AB2539F-A073-F5A1-F839-F65085D8A427}"/>
                </a:ext>
              </a:extLst>
            </p:cNvPr>
            <p:cNvSpPr/>
            <p:nvPr/>
          </p:nvSpPr>
          <p:spPr>
            <a:xfrm rot="4500000" flipH="1">
              <a:off x="2036617" y="3214454"/>
              <a:ext cx="711649" cy="547153"/>
            </a:xfrm>
            <a:custGeom>
              <a:avLst/>
              <a:gdLst>
                <a:gd name="connsiteX0" fmla="*/ 551172 w 917368"/>
                <a:gd name="connsiteY0" fmla="*/ 7892 h 705320"/>
                <a:gd name="connsiteX1" fmla="*/ 572708 w 917368"/>
                <a:gd name="connsiteY1" fmla="*/ 88267 h 705320"/>
                <a:gd name="connsiteX2" fmla="*/ 495613 w 917368"/>
                <a:gd name="connsiteY2" fmla="*/ 221800 h 705320"/>
                <a:gd name="connsiteX3" fmla="*/ 499758 w 917368"/>
                <a:gd name="connsiteY3" fmla="*/ 221800 h 705320"/>
                <a:gd name="connsiteX4" fmla="*/ 762585 w 917368"/>
                <a:gd name="connsiteY4" fmla="*/ 151376 h 705320"/>
                <a:gd name="connsiteX5" fmla="*/ 824325 w 917368"/>
                <a:gd name="connsiteY5" fmla="*/ 187023 h 705320"/>
                <a:gd name="connsiteX6" fmla="*/ 788679 w 917368"/>
                <a:gd name="connsiteY6" fmla="*/ 248763 h 705320"/>
                <a:gd name="connsiteX7" fmla="*/ 539244 w 917368"/>
                <a:gd name="connsiteY7" fmla="*/ 315600 h 705320"/>
                <a:gd name="connsiteX8" fmla="*/ 539244 w 917368"/>
                <a:gd name="connsiteY8" fmla="*/ 328970 h 705320"/>
                <a:gd name="connsiteX9" fmla="*/ 866957 w 917368"/>
                <a:gd name="connsiteY9" fmla="*/ 328970 h 705320"/>
                <a:gd name="connsiteX10" fmla="*/ 917368 w 917368"/>
                <a:gd name="connsiteY10" fmla="*/ 379381 h 705320"/>
                <a:gd name="connsiteX11" fmla="*/ 866957 w 917368"/>
                <a:gd name="connsiteY11" fmla="*/ 429792 h 705320"/>
                <a:gd name="connsiteX12" fmla="*/ 539244 w 917368"/>
                <a:gd name="connsiteY12" fmla="*/ 429792 h 705320"/>
                <a:gd name="connsiteX13" fmla="*/ 539244 w 917368"/>
                <a:gd name="connsiteY13" fmla="*/ 437808 h 705320"/>
                <a:gd name="connsiteX14" fmla="*/ 780649 w 917368"/>
                <a:gd name="connsiteY14" fmla="*/ 502493 h 705320"/>
                <a:gd name="connsiteX15" fmla="*/ 816296 w 917368"/>
                <a:gd name="connsiteY15" fmla="*/ 564234 h 705320"/>
                <a:gd name="connsiteX16" fmla="*/ 754555 w 917368"/>
                <a:gd name="connsiteY16" fmla="*/ 599881 h 705320"/>
                <a:gd name="connsiteX17" fmla="*/ 539244 w 917368"/>
                <a:gd name="connsiteY17" fmla="*/ 542188 h 705320"/>
                <a:gd name="connsiteX18" fmla="*/ 539244 w 917368"/>
                <a:gd name="connsiteY18" fmla="*/ 553295 h 705320"/>
                <a:gd name="connsiteX19" fmla="*/ 666059 w 917368"/>
                <a:gd name="connsiteY19" fmla="*/ 626511 h 705320"/>
                <a:gd name="connsiteX20" fmla="*/ 686860 w 917368"/>
                <a:gd name="connsiteY20" fmla="*/ 668304 h 705320"/>
                <a:gd name="connsiteX21" fmla="*/ 681516 w 917368"/>
                <a:gd name="connsiteY21" fmla="*/ 684199 h 705320"/>
                <a:gd name="connsiteX22" fmla="*/ 623829 w 917368"/>
                <a:gd name="connsiteY22" fmla="*/ 699656 h 705320"/>
                <a:gd name="connsiteX23" fmla="*/ 413771 w 917368"/>
                <a:gd name="connsiteY23" fmla="*/ 578378 h 705320"/>
                <a:gd name="connsiteX24" fmla="*/ 374189 w 917368"/>
                <a:gd name="connsiteY24" fmla="*/ 578379 h 705320"/>
                <a:gd name="connsiteX25" fmla="*/ 246825 w 917368"/>
                <a:gd name="connsiteY25" fmla="*/ 518314 h 705320"/>
                <a:gd name="connsiteX26" fmla="*/ 227824 w 917368"/>
                <a:gd name="connsiteY26" fmla="*/ 486997 h 705320"/>
                <a:gd name="connsiteX27" fmla="*/ 77378 w 917368"/>
                <a:gd name="connsiteY27" fmla="*/ 486997 h 705320"/>
                <a:gd name="connsiteX28" fmla="*/ 0 w 917368"/>
                <a:gd name="connsiteY28" fmla="*/ 409619 h 705320"/>
                <a:gd name="connsiteX29" fmla="*/ 77378 w 917368"/>
                <a:gd name="connsiteY29" fmla="*/ 332241 h 705320"/>
                <a:gd name="connsiteX30" fmla="*/ 218773 w 917368"/>
                <a:gd name="connsiteY30" fmla="*/ 332241 h 705320"/>
                <a:gd name="connsiteX31" fmla="*/ 219150 w 917368"/>
                <a:gd name="connsiteY31" fmla="*/ 330104 h 705320"/>
                <a:gd name="connsiteX32" fmla="*/ 340925 w 917368"/>
                <a:gd name="connsiteY32" fmla="*/ 225154 h 705320"/>
                <a:gd name="connsiteX33" fmla="*/ 358838 w 917368"/>
                <a:gd name="connsiteY33" fmla="*/ 223347 h 705320"/>
                <a:gd name="connsiteX34" fmla="*/ 470797 w 917368"/>
                <a:gd name="connsiteY34" fmla="*/ 29429 h 705320"/>
                <a:gd name="connsiteX35" fmla="*/ 551172 w 917368"/>
                <a:gd name="connsiteY35" fmla="*/ 7892 h 70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17368" h="705320">
                  <a:moveTo>
                    <a:pt x="551172" y="7892"/>
                  </a:moveTo>
                  <a:cubicBezTo>
                    <a:pt x="579313" y="24140"/>
                    <a:pt x="588956" y="60125"/>
                    <a:pt x="572708" y="88267"/>
                  </a:cubicBezTo>
                  <a:lnTo>
                    <a:pt x="495613" y="221800"/>
                  </a:lnTo>
                  <a:lnTo>
                    <a:pt x="499758" y="221800"/>
                  </a:lnTo>
                  <a:lnTo>
                    <a:pt x="762585" y="151376"/>
                  </a:lnTo>
                  <a:cubicBezTo>
                    <a:pt x="789476" y="144171"/>
                    <a:pt x="817119" y="160130"/>
                    <a:pt x="824325" y="187023"/>
                  </a:cubicBezTo>
                  <a:cubicBezTo>
                    <a:pt x="831531" y="213915"/>
                    <a:pt x="815572" y="241557"/>
                    <a:pt x="788679" y="248763"/>
                  </a:cubicBezTo>
                  <a:lnTo>
                    <a:pt x="539244" y="315600"/>
                  </a:lnTo>
                  <a:lnTo>
                    <a:pt x="539244" y="328970"/>
                  </a:lnTo>
                  <a:lnTo>
                    <a:pt x="866957" y="328970"/>
                  </a:lnTo>
                  <a:cubicBezTo>
                    <a:pt x="894798" y="328970"/>
                    <a:pt x="917368" y="351540"/>
                    <a:pt x="917368" y="379381"/>
                  </a:cubicBezTo>
                  <a:cubicBezTo>
                    <a:pt x="917368" y="407223"/>
                    <a:pt x="894798" y="429792"/>
                    <a:pt x="866957" y="429792"/>
                  </a:cubicBezTo>
                  <a:lnTo>
                    <a:pt x="539244" y="429792"/>
                  </a:lnTo>
                  <a:lnTo>
                    <a:pt x="539244" y="437808"/>
                  </a:lnTo>
                  <a:lnTo>
                    <a:pt x="780649" y="502493"/>
                  </a:lnTo>
                  <a:cubicBezTo>
                    <a:pt x="807542" y="509699"/>
                    <a:pt x="823501" y="537342"/>
                    <a:pt x="816296" y="564234"/>
                  </a:cubicBezTo>
                  <a:cubicBezTo>
                    <a:pt x="809089" y="591127"/>
                    <a:pt x="781448" y="607086"/>
                    <a:pt x="754555" y="599881"/>
                  </a:cubicBezTo>
                  <a:lnTo>
                    <a:pt x="539244" y="542188"/>
                  </a:lnTo>
                  <a:lnTo>
                    <a:pt x="539244" y="553295"/>
                  </a:lnTo>
                  <a:lnTo>
                    <a:pt x="666059" y="626511"/>
                  </a:lnTo>
                  <a:cubicBezTo>
                    <a:pt x="681207" y="635258"/>
                    <a:pt x="688888" y="651972"/>
                    <a:pt x="686860" y="668304"/>
                  </a:cubicBezTo>
                  <a:cubicBezTo>
                    <a:pt x="686185" y="673748"/>
                    <a:pt x="684431" y="679149"/>
                    <a:pt x="681516" y="684199"/>
                  </a:cubicBezTo>
                  <a:cubicBezTo>
                    <a:pt x="669854" y="704397"/>
                    <a:pt x="644027" y="711317"/>
                    <a:pt x="623829" y="699656"/>
                  </a:cubicBezTo>
                  <a:lnTo>
                    <a:pt x="413771" y="578378"/>
                  </a:lnTo>
                  <a:lnTo>
                    <a:pt x="374189" y="578379"/>
                  </a:lnTo>
                  <a:cubicBezTo>
                    <a:pt x="322913" y="578378"/>
                    <a:pt x="277098" y="554997"/>
                    <a:pt x="246825" y="518314"/>
                  </a:cubicBezTo>
                  <a:lnTo>
                    <a:pt x="227824" y="486997"/>
                  </a:lnTo>
                  <a:lnTo>
                    <a:pt x="77378" y="486997"/>
                  </a:lnTo>
                  <a:cubicBezTo>
                    <a:pt x="34643" y="486997"/>
                    <a:pt x="0" y="452354"/>
                    <a:pt x="0" y="409619"/>
                  </a:cubicBezTo>
                  <a:cubicBezTo>
                    <a:pt x="0" y="366884"/>
                    <a:pt x="34643" y="332241"/>
                    <a:pt x="77378" y="332241"/>
                  </a:cubicBezTo>
                  <a:lnTo>
                    <a:pt x="218773" y="332241"/>
                  </a:lnTo>
                  <a:lnTo>
                    <a:pt x="219150" y="330104"/>
                  </a:lnTo>
                  <a:cubicBezTo>
                    <a:pt x="238588" y="277016"/>
                    <a:pt x="284515" y="236696"/>
                    <a:pt x="340925" y="225154"/>
                  </a:cubicBezTo>
                  <a:lnTo>
                    <a:pt x="358838" y="223347"/>
                  </a:lnTo>
                  <a:lnTo>
                    <a:pt x="470797" y="29429"/>
                  </a:lnTo>
                  <a:cubicBezTo>
                    <a:pt x="487045" y="1287"/>
                    <a:pt x="523030" y="-8355"/>
                    <a:pt x="551172" y="789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3AA30A4-4A3A-763F-A2A4-C51D43F3AEED}"/>
                </a:ext>
              </a:extLst>
            </p:cNvPr>
            <p:cNvGrpSpPr/>
            <p:nvPr/>
          </p:nvGrpSpPr>
          <p:grpSpPr>
            <a:xfrm rot="2700000">
              <a:off x="2281506" y="2776401"/>
              <a:ext cx="759138" cy="1504674"/>
              <a:chOff x="2468470" y="920884"/>
              <a:chExt cx="1440876" cy="2855936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BC2C0A2-0A11-1E97-B21C-477B0B61C995}"/>
                  </a:ext>
                </a:extLst>
              </p:cNvPr>
              <p:cNvSpPr/>
              <p:nvPr/>
            </p:nvSpPr>
            <p:spPr bwMode="auto">
              <a:xfrm>
                <a:off x="2469186" y="920884"/>
                <a:ext cx="1440160" cy="2855935"/>
              </a:xfrm>
              <a:custGeom>
                <a:avLst/>
                <a:gdLst>
                  <a:gd name="connsiteX0" fmla="*/ 358312 w 1440160"/>
                  <a:gd name="connsiteY0" fmla="*/ 0 h 2855935"/>
                  <a:gd name="connsiteX1" fmla="*/ 1081848 w 1440160"/>
                  <a:gd name="connsiteY1" fmla="*/ 0 h 2855935"/>
                  <a:gd name="connsiteX2" fmla="*/ 1440160 w 1440160"/>
                  <a:gd name="connsiteY2" fmla="*/ 358312 h 2855935"/>
                  <a:gd name="connsiteX3" fmla="*/ 1440160 w 1440160"/>
                  <a:gd name="connsiteY3" fmla="*/ 2497623 h 2855935"/>
                  <a:gd name="connsiteX4" fmla="*/ 1081848 w 1440160"/>
                  <a:gd name="connsiteY4" fmla="*/ 2855935 h 2855935"/>
                  <a:gd name="connsiteX5" fmla="*/ 358312 w 1440160"/>
                  <a:gd name="connsiteY5" fmla="*/ 2855935 h 2855935"/>
                  <a:gd name="connsiteX6" fmla="*/ 0 w 1440160"/>
                  <a:gd name="connsiteY6" fmla="*/ 2497623 h 2855935"/>
                  <a:gd name="connsiteX7" fmla="*/ 0 w 1440160"/>
                  <a:gd name="connsiteY7" fmla="*/ 358312 h 2855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0160" h="2855935">
                    <a:moveTo>
                      <a:pt x="358312" y="0"/>
                    </a:moveTo>
                    <a:lnTo>
                      <a:pt x="1081848" y="0"/>
                    </a:lnTo>
                    <a:lnTo>
                      <a:pt x="1440160" y="358312"/>
                    </a:lnTo>
                    <a:lnTo>
                      <a:pt x="1440160" y="2497623"/>
                    </a:lnTo>
                    <a:lnTo>
                      <a:pt x="1081848" y="2855935"/>
                    </a:lnTo>
                    <a:lnTo>
                      <a:pt x="358312" y="2855935"/>
                    </a:lnTo>
                    <a:lnTo>
                      <a:pt x="0" y="2497623"/>
                    </a:lnTo>
                    <a:lnTo>
                      <a:pt x="0" y="358312"/>
                    </a:lnTo>
                    <a:close/>
                  </a:path>
                </a:pathLst>
              </a:custGeom>
              <a:solidFill>
                <a:srgbClr val="FF9933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E10E68D-3CD4-0649-8DB3-0A2F5B5E4CBF}"/>
                  </a:ext>
                </a:extLst>
              </p:cNvPr>
              <p:cNvSpPr/>
              <p:nvPr/>
            </p:nvSpPr>
            <p:spPr bwMode="auto">
              <a:xfrm>
                <a:off x="2469186" y="3251615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5C0BC6A-B2F7-54BD-5C25-E8B8B761EDD5}"/>
                  </a:ext>
                </a:extLst>
              </p:cNvPr>
              <p:cNvSpPr/>
              <p:nvPr/>
            </p:nvSpPr>
            <p:spPr bwMode="auto">
              <a:xfrm>
                <a:off x="2469186" y="1276970"/>
                <a:ext cx="1440160" cy="523412"/>
              </a:xfrm>
              <a:custGeom>
                <a:avLst/>
                <a:gdLst>
                  <a:gd name="connsiteX0" fmla="*/ 0 w 1440160"/>
                  <a:gd name="connsiteY0" fmla="*/ 0 h 523412"/>
                  <a:gd name="connsiteX1" fmla="*/ 358312 w 1440160"/>
                  <a:gd name="connsiteY1" fmla="*/ 358312 h 523412"/>
                  <a:gd name="connsiteX2" fmla="*/ 1081848 w 1440160"/>
                  <a:gd name="connsiteY2" fmla="*/ 358312 h 523412"/>
                  <a:gd name="connsiteX3" fmla="*/ 1440160 w 1440160"/>
                  <a:gd name="connsiteY3" fmla="*/ 0 h 523412"/>
                  <a:gd name="connsiteX4" fmla="*/ 1440160 w 1440160"/>
                  <a:gd name="connsiteY4" fmla="*/ 165100 h 523412"/>
                  <a:gd name="connsiteX5" fmla="*/ 1081848 w 1440160"/>
                  <a:gd name="connsiteY5" fmla="*/ 523412 h 523412"/>
                  <a:gd name="connsiteX6" fmla="*/ 358312 w 1440160"/>
                  <a:gd name="connsiteY6" fmla="*/ 523412 h 523412"/>
                  <a:gd name="connsiteX7" fmla="*/ 0 w 1440160"/>
                  <a:gd name="connsiteY7" fmla="*/ 165100 h 523412"/>
                  <a:gd name="connsiteX8" fmla="*/ 0 w 1440160"/>
                  <a:gd name="connsiteY8" fmla="*/ 0 h 52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160" h="523412">
                    <a:moveTo>
                      <a:pt x="0" y="0"/>
                    </a:moveTo>
                    <a:lnTo>
                      <a:pt x="358312" y="358312"/>
                    </a:lnTo>
                    <a:lnTo>
                      <a:pt x="1081848" y="358312"/>
                    </a:lnTo>
                    <a:lnTo>
                      <a:pt x="1440160" y="0"/>
                    </a:lnTo>
                    <a:lnTo>
                      <a:pt x="1440160" y="165100"/>
                    </a:lnTo>
                    <a:lnTo>
                      <a:pt x="1081848" y="523412"/>
                    </a:lnTo>
                    <a:lnTo>
                      <a:pt x="358312" y="523412"/>
                    </a:lnTo>
                    <a:lnTo>
                      <a:pt x="0" y="165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76060A7-8EB0-CFCE-2156-8F79AAC7F048}"/>
                  </a:ext>
                </a:extLst>
              </p:cNvPr>
              <p:cNvSpPr/>
              <p:nvPr/>
            </p:nvSpPr>
            <p:spPr bwMode="auto">
              <a:xfrm>
                <a:off x="2469902" y="920884"/>
                <a:ext cx="1438728" cy="715192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8709524A-B71B-894A-ADC2-16A5C172630C}"/>
                  </a:ext>
                </a:extLst>
              </p:cNvPr>
              <p:cNvGrpSpPr/>
              <p:nvPr/>
            </p:nvGrpSpPr>
            <p:grpSpPr>
              <a:xfrm>
                <a:off x="2468470" y="1278480"/>
                <a:ext cx="1440160" cy="2498340"/>
                <a:chOff x="740399" y="1278480"/>
                <a:chExt cx="1440160" cy="2498340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05C1B4C7-1CDD-DBA8-EFD6-869E26CBE4D8}"/>
                    </a:ext>
                  </a:extLst>
                </p:cNvPr>
                <p:cNvSpPr/>
                <p:nvPr/>
              </p:nvSpPr>
              <p:spPr bwMode="auto">
                <a:xfrm>
                  <a:off x="1100079" y="1634283"/>
                  <a:ext cx="723960" cy="2142536"/>
                </a:xfrm>
                <a:custGeom>
                  <a:avLst/>
                  <a:gdLst>
                    <a:gd name="connsiteX0" fmla="*/ 723960 w 723960"/>
                    <a:gd name="connsiteY0" fmla="*/ 0 h 2142536"/>
                    <a:gd name="connsiteX1" fmla="*/ 723960 w 723960"/>
                    <a:gd name="connsiteY1" fmla="*/ 2140743 h 2142536"/>
                    <a:gd name="connsiteX2" fmla="*/ 722167 w 723960"/>
                    <a:gd name="connsiteY2" fmla="*/ 2142536 h 2142536"/>
                    <a:gd name="connsiteX3" fmla="*/ 0 w 723960"/>
                    <a:gd name="connsiteY3" fmla="*/ 2142536 h 2142536"/>
                    <a:gd name="connsiteX4" fmla="*/ 0 w 723960"/>
                    <a:gd name="connsiteY4" fmla="*/ 1793 h 2142536"/>
                    <a:gd name="connsiteX5" fmla="*/ 722167 w 723960"/>
                    <a:gd name="connsiteY5" fmla="*/ 1793 h 2142536"/>
                    <a:gd name="connsiteX6" fmla="*/ 723960 w 723960"/>
                    <a:gd name="connsiteY6" fmla="*/ 0 h 2142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3960" h="2142536">
                      <a:moveTo>
                        <a:pt x="723960" y="0"/>
                      </a:moveTo>
                      <a:lnTo>
                        <a:pt x="723960" y="2140743"/>
                      </a:lnTo>
                      <a:lnTo>
                        <a:pt x="722167" y="2142536"/>
                      </a:lnTo>
                      <a:lnTo>
                        <a:pt x="0" y="2142536"/>
                      </a:lnTo>
                      <a:lnTo>
                        <a:pt x="0" y="1793"/>
                      </a:lnTo>
                      <a:lnTo>
                        <a:pt x="722167" y="1793"/>
                      </a:lnTo>
                      <a:lnTo>
                        <a:pt x="723960" y="0"/>
                      </a:lnTo>
                      <a:close/>
                    </a:path>
                  </a:pathLst>
                </a:custGeom>
                <a:solidFill>
                  <a:srgbClr val="FFFFFF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40A7424D-D670-EDC9-A7A6-3475034BE1E9}"/>
                    </a:ext>
                  </a:extLst>
                </p:cNvPr>
                <p:cNvSpPr/>
                <p:nvPr/>
              </p:nvSpPr>
              <p:spPr bwMode="auto">
                <a:xfrm>
                  <a:off x="740399" y="1278481"/>
                  <a:ext cx="359681" cy="2498339"/>
                </a:xfrm>
                <a:custGeom>
                  <a:avLst/>
                  <a:gdLst>
                    <a:gd name="connsiteX0" fmla="*/ 716 w 359681"/>
                    <a:gd name="connsiteY0" fmla="*/ 0 h 2498339"/>
                    <a:gd name="connsiteX1" fmla="*/ 358312 w 359681"/>
                    <a:gd name="connsiteY1" fmla="*/ 357596 h 2498339"/>
                    <a:gd name="connsiteX2" fmla="*/ 359681 w 359681"/>
                    <a:gd name="connsiteY2" fmla="*/ 357596 h 2498339"/>
                    <a:gd name="connsiteX3" fmla="*/ 359681 w 359681"/>
                    <a:gd name="connsiteY3" fmla="*/ 2498339 h 2498339"/>
                    <a:gd name="connsiteX4" fmla="*/ 358312 w 359681"/>
                    <a:gd name="connsiteY4" fmla="*/ 2498339 h 2498339"/>
                    <a:gd name="connsiteX5" fmla="*/ 0 w 359681"/>
                    <a:gd name="connsiteY5" fmla="*/ 2140027 h 2498339"/>
                    <a:gd name="connsiteX6" fmla="*/ 0 w 359681"/>
                    <a:gd name="connsiteY6" fmla="*/ 716 h 2498339"/>
                    <a:gd name="connsiteX7" fmla="*/ 716 w 359681"/>
                    <a:gd name="connsiteY7" fmla="*/ 0 h 249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9681" h="2498339">
                      <a:moveTo>
                        <a:pt x="716" y="0"/>
                      </a:moveTo>
                      <a:lnTo>
                        <a:pt x="358312" y="357596"/>
                      </a:lnTo>
                      <a:lnTo>
                        <a:pt x="359681" y="357596"/>
                      </a:lnTo>
                      <a:lnTo>
                        <a:pt x="359681" y="2498339"/>
                      </a:lnTo>
                      <a:lnTo>
                        <a:pt x="358312" y="2498339"/>
                      </a:lnTo>
                      <a:lnTo>
                        <a:pt x="0" y="2140027"/>
                      </a:lnTo>
                      <a:lnTo>
                        <a:pt x="0" y="716"/>
                      </a:lnTo>
                      <a:lnTo>
                        <a:pt x="716" y="0"/>
                      </a:lnTo>
                      <a:close/>
                    </a:path>
                  </a:pathLst>
                </a:custGeom>
                <a:solidFill>
                  <a:srgbClr val="0D0D0D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FB7C235C-8857-8BAE-2373-E764074989F0}"/>
                    </a:ext>
                  </a:extLst>
                </p:cNvPr>
                <p:cNvSpPr/>
                <p:nvPr/>
              </p:nvSpPr>
              <p:spPr bwMode="auto">
                <a:xfrm>
                  <a:off x="1824040" y="1278480"/>
                  <a:ext cx="356519" cy="2496546"/>
                </a:xfrm>
                <a:custGeom>
                  <a:avLst/>
                  <a:gdLst>
                    <a:gd name="connsiteX0" fmla="*/ 355803 w 356519"/>
                    <a:gd name="connsiteY0" fmla="*/ 0 h 2496546"/>
                    <a:gd name="connsiteX1" fmla="*/ 356519 w 356519"/>
                    <a:gd name="connsiteY1" fmla="*/ 716 h 2496546"/>
                    <a:gd name="connsiteX2" fmla="*/ 356519 w 356519"/>
                    <a:gd name="connsiteY2" fmla="*/ 2140027 h 2496546"/>
                    <a:gd name="connsiteX3" fmla="*/ 0 w 356519"/>
                    <a:gd name="connsiteY3" fmla="*/ 2496546 h 2496546"/>
                    <a:gd name="connsiteX4" fmla="*/ 0 w 356519"/>
                    <a:gd name="connsiteY4" fmla="*/ 355803 h 2496546"/>
                    <a:gd name="connsiteX5" fmla="*/ 355803 w 356519"/>
                    <a:gd name="connsiteY5" fmla="*/ 0 h 249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519" h="2496546">
                      <a:moveTo>
                        <a:pt x="355803" y="0"/>
                      </a:moveTo>
                      <a:lnTo>
                        <a:pt x="356519" y="716"/>
                      </a:lnTo>
                      <a:lnTo>
                        <a:pt x="356519" y="2140027"/>
                      </a:lnTo>
                      <a:lnTo>
                        <a:pt x="0" y="2496546"/>
                      </a:lnTo>
                      <a:lnTo>
                        <a:pt x="0" y="355803"/>
                      </a:lnTo>
                      <a:lnTo>
                        <a:pt x="355803" y="0"/>
                      </a:lnTo>
                      <a:close/>
                    </a:path>
                  </a:pathLst>
                </a:custGeom>
                <a:solidFill>
                  <a:srgbClr val="0D0D0D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AC47DFA0-B39B-B80A-A320-37D667285000}"/>
                  </a:ext>
                </a:extLst>
              </p:cNvPr>
              <p:cNvSpPr txBox="1"/>
              <p:nvPr/>
            </p:nvSpPr>
            <p:spPr>
              <a:xfrm rot="5400000">
                <a:off x="2416004" y="2525711"/>
                <a:ext cx="1530171" cy="35968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おみくじ</a:t>
                </a: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FAF6F66-3195-5DF0-E6EC-07B65A34651A}"/>
                  </a:ext>
                </a:extLst>
              </p:cNvPr>
              <p:cNvSpPr/>
              <p:nvPr/>
            </p:nvSpPr>
            <p:spPr bwMode="auto">
              <a:xfrm>
                <a:off x="2545589" y="952500"/>
                <a:ext cx="1292268" cy="641350"/>
              </a:xfrm>
              <a:custGeom>
                <a:avLst/>
                <a:gdLst>
                  <a:gd name="connsiteX0" fmla="*/ 357596 w 1438728"/>
                  <a:gd name="connsiteY0" fmla="*/ 0 h 715192"/>
                  <a:gd name="connsiteX1" fmla="*/ 1081132 w 1438728"/>
                  <a:gd name="connsiteY1" fmla="*/ 0 h 715192"/>
                  <a:gd name="connsiteX2" fmla="*/ 1438728 w 1438728"/>
                  <a:gd name="connsiteY2" fmla="*/ 357596 h 715192"/>
                  <a:gd name="connsiteX3" fmla="*/ 1081132 w 1438728"/>
                  <a:gd name="connsiteY3" fmla="*/ 715192 h 715192"/>
                  <a:gd name="connsiteX4" fmla="*/ 357596 w 1438728"/>
                  <a:gd name="connsiteY4" fmla="*/ 715192 h 715192"/>
                  <a:gd name="connsiteX5" fmla="*/ 0 w 1438728"/>
                  <a:gd name="connsiteY5" fmla="*/ 357596 h 71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728" h="715192">
                    <a:moveTo>
                      <a:pt x="357596" y="0"/>
                    </a:moveTo>
                    <a:lnTo>
                      <a:pt x="1081132" y="0"/>
                    </a:lnTo>
                    <a:lnTo>
                      <a:pt x="1438728" y="357596"/>
                    </a:lnTo>
                    <a:lnTo>
                      <a:pt x="1081132" y="715192"/>
                    </a:lnTo>
                    <a:lnTo>
                      <a:pt x="357596" y="715192"/>
                    </a:lnTo>
                    <a:lnTo>
                      <a:pt x="0" y="357596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98F75E9-6D46-E52A-B6C0-F2B4207C11A0}"/>
                  </a:ext>
                </a:extLst>
              </p:cNvPr>
              <p:cNvSpPr/>
              <p:nvPr/>
            </p:nvSpPr>
            <p:spPr bwMode="auto">
              <a:xfrm>
                <a:off x="3036203" y="1212485"/>
                <a:ext cx="296485" cy="75182"/>
              </a:xfrm>
              <a:custGeom>
                <a:avLst/>
                <a:gdLst>
                  <a:gd name="connsiteX0" fmla="*/ 148242 w 296485"/>
                  <a:gd name="connsiteY0" fmla="*/ 0 h 75182"/>
                  <a:gd name="connsiteX1" fmla="*/ 293381 w 296485"/>
                  <a:gd name="connsiteY1" fmla="*/ 32412 h 75182"/>
                  <a:gd name="connsiteX2" fmla="*/ 296485 w 296485"/>
                  <a:gd name="connsiteY2" fmla="*/ 37591 h 75182"/>
                  <a:gd name="connsiteX3" fmla="*/ 293381 w 296485"/>
                  <a:gd name="connsiteY3" fmla="*/ 42770 h 75182"/>
                  <a:gd name="connsiteX4" fmla="*/ 148242 w 296485"/>
                  <a:gd name="connsiteY4" fmla="*/ 75182 h 75182"/>
                  <a:gd name="connsiteX5" fmla="*/ 3103 w 296485"/>
                  <a:gd name="connsiteY5" fmla="*/ 42770 h 75182"/>
                  <a:gd name="connsiteX6" fmla="*/ 0 w 296485"/>
                  <a:gd name="connsiteY6" fmla="*/ 37591 h 75182"/>
                  <a:gd name="connsiteX7" fmla="*/ 3103 w 296485"/>
                  <a:gd name="connsiteY7" fmla="*/ 32412 h 75182"/>
                  <a:gd name="connsiteX8" fmla="*/ 148242 w 296485"/>
                  <a:gd name="connsiteY8" fmla="*/ 0 h 7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485" h="75182">
                    <a:moveTo>
                      <a:pt x="148242" y="0"/>
                    </a:moveTo>
                    <a:cubicBezTo>
                      <a:pt x="213488" y="0"/>
                      <a:pt x="269469" y="13365"/>
                      <a:pt x="293381" y="32412"/>
                    </a:cubicBezTo>
                    <a:lnTo>
                      <a:pt x="296485" y="37591"/>
                    </a:lnTo>
                    <a:lnTo>
                      <a:pt x="293381" y="42770"/>
                    </a:lnTo>
                    <a:cubicBezTo>
                      <a:pt x="269469" y="61817"/>
                      <a:pt x="213488" y="75182"/>
                      <a:pt x="148242" y="75182"/>
                    </a:cubicBezTo>
                    <a:cubicBezTo>
                      <a:pt x="82996" y="75182"/>
                      <a:pt x="27015" y="61817"/>
                      <a:pt x="3103" y="42770"/>
                    </a:cubicBezTo>
                    <a:lnTo>
                      <a:pt x="0" y="37591"/>
                    </a:lnTo>
                    <a:lnTo>
                      <a:pt x="3103" y="32412"/>
                    </a:lnTo>
                    <a:cubicBezTo>
                      <a:pt x="27015" y="13365"/>
                      <a:pt x="82996" y="0"/>
                      <a:pt x="14824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DCC166E-BB91-A317-2640-EF00D5D26331}"/>
                  </a:ext>
                </a:extLst>
              </p:cNvPr>
              <p:cNvSpPr/>
              <p:nvPr/>
            </p:nvSpPr>
            <p:spPr bwMode="auto">
              <a:xfrm>
                <a:off x="3026926" y="1181530"/>
                <a:ext cx="315036" cy="68547"/>
              </a:xfrm>
              <a:custGeom>
                <a:avLst/>
                <a:gdLst>
                  <a:gd name="connsiteX0" fmla="*/ 157518 w 315036"/>
                  <a:gd name="connsiteY0" fmla="*/ 0 h 68547"/>
                  <a:gd name="connsiteX1" fmla="*/ 315036 w 315036"/>
                  <a:gd name="connsiteY1" fmla="*/ 53069 h 68547"/>
                  <a:gd name="connsiteX2" fmla="*/ 305761 w 315036"/>
                  <a:gd name="connsiteY2" fmla="*/ 68547 h 68547"/>
                  <a:gd name="connsiteX3" fmla="*/ 302657 w 315036"/>
                  <a:gd name="connsiteY3" fmla="*/ 63368 h 68547"/>
                  <a:gd name="connsiteX4" fmla="*/ 157518 w 315036"/>
                  <a:gd name="connsiteY4" fmla="*/ 30956 h 68547"/>
                  <a:gd name="connsiteX5" fmla="*/ 12379 w 315036"/>
                  <a:gd name="connsiteY5" fmla="*/ 63368 h 68547"/>
                  <a:gd name="connsiteX6" fmla="*/ 9276 w 315036"/>
                  <a:gd name="connsiteY6" fmla="*/ 68547 h 68547"/>
                  <a:gd name="connsiteX7" fmla="*/ 0 w 315036"/>
                  <a:gd name="connsiteY7" fmla="*/ 53069 h 68547"/>
                  <a:gd name="connsiteX8" fmla="*/ 157518 w 315036"/>
                  <a:gd name="connsiteY8" fmla="*/ 0 h 6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036" h="68547">
                    <a:moveTo>
                      <a:pt x="157518" y="0"/>
                    </a:moveTo>
                    <a:cubicBezTo>
                      <a:pt x="244513" y="0"/>
                      <a:pt x="315036" y="23760"/>
                      <a:pt x="315036" y="53069"/>
                    </a:cubicBezTo>
                    <a:lnTo>
                      <a:pt x="305761" y="68547"/>
                    </a:lnTo>
                    <a:lnTo>
                      <a:pt x="302657" y="63368"/>
                    </a:lnTo>
                    <a:cubicBezTo>
                      <a:pt x="278745" y="44321"/>
                      <a:pt x="222764" y="30956"/>
                      <a:pt x="157518" y="30956"/>
                    </a:cubicBezTo>
                    <a:cubicBezTo>
                      <a:pt x="92272" y="30956"/>
                      <a:pt x="36291" y="44321"/>
                      <a:pt x="12379" y="63368"/>
                    </a:cubicBezTo>
                    <a:lnTo>
                      <a:pt x="9276" y="68547"/>
                    </a:lnTo>
                    <a:lnTo>
                      <a:pt x="0" y="53069"/>
                    </a:lnTo>
                    <a:cubicBezTo>
                      <a:pt x="0" y="23760"/>
                      <a:pt x="70523" y="0"/>
                      <a:pt x="15751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2CC09EC-F9E0-72E7-C800-BB20C33308E5}"/>
                </a:ext>
              </a:extLst>
            </p:cNvPr>
            <p:cNvSpPr/>
            <p:nvPr/>
          </p:nvSpPr>
          <p:spPr>
            <a:xfrm rot="14255797">
              <a:off x="2649529" y="3435311"/>
              <a:ext cx="541936" cy="547153"/>
            </a:xfrm>
            <a:custGeom>
              <a:avLst/>
              <a:gdLst>
                <a:gd name="connsiteX0" fmla="*/ 551172 w 917368"/>
                <a:gd name="connsiteY0" fmla="*/ 7892 h 705320"/>
                <a:gd name="connsiteX1" fmla="*/ 572708 w 917368"/>
                <a:gd name="connsiteY1" fmla="*/ 88267 h 705320"/>
                <a:gd name="connsiteX2" fmla="*/ 495613 w 917368"/>
                <a:gd name="connsiteY2" fmla="*/ 221800 h 705320"/>
                <a:gd name="connsiteX3" fmla="*/ 499758 w 917368"/>
                <a:gd name="connsiteY3" fmla="*/ 221800 h 705320"/>
                <a:gd name="connsiteX4" fmla="*/ 762585 w 917368"/>
                <a:gd name="connsiteY4" fmla="*/ 151376 h 705320"/>
                <a:gd name="connsiteX5" fmla="*/ 824325 w 917368"/>
                <a:gd name="connsiteY5" fmla="*/ 187023 h 705320"/>
                <a:gd name="connsiteX6" fmla="*/ 788679 w 917368"/>
                <a:gd name="connsiteY6" fmla="*/ 248763 h 705320"/>
                <a:gd name="connsiteX7" fmla="*/ 539244 w 917368"/>
                <a:gd name="connsiteY7" fmla="*/ 315600 h 705320"/>
                <a:gd name="connsiteX8" fmla="*/ 539244 w 917368"/>
                <a:gd name="connsiteY8" fmla="*/ 328970 h 705320"/>
                <a:gd name="connsiteX9" fmla="*/ 866957 w 917368"/>
                <a:gd name="connsiteY9" fmla="*/ 328970 h 705320"/>
                <a:gd name="connsiteX10" fmla="*/ 917368 w 917368"/>
                <a:gd name="connsiteY10" fmla="*/ 379381 h 705320"/>
                <a:gd name="connsiteX11" fmla="*/ 866957 w 917368"/>
                <a:gd name="connsiteY11" fmla="*/ 429792 h 705320"/>
                <a:gd name="connsiteX12" fmla="*/ 539244 w 917368"/>
                <a:gd name="connsiteY12" fmla="*/ 429792 h 705320"/>
                <a:gd name="connsiteX13" fmla="*/ 539244 w 917368"/>
                <a:gd name="connsiteY13" fmla="*/ 437808 h 705320"/>
                <a:gd name="connsiteX14" fmla="*/ 780649 w 917368"/>
                <a:gd name="connsiteY14" fmla="*/ 502493 h 705320"/>
                <a:gd name="connsiteX15" fmla="*/ 816296 w 917368"/>
                <a:gd name="connsiteY15" fmla="*/ 564234 h 705320"/>
                <a:gd name="connsiteX16" fmla="*/ 754555 w 917368"/>
                <a:gd name="connsiteY16" fmla="*/ 599881 h 705320"/>
                <a:gd name="connsiteX17" fmla="*/ 539244 w 917368"/>
                <a:gd name="connsiteY17" fmla="*/ 542188 h 705320"/>
                <a:gd name="connsiteX18" fmla="*/ 539244 w 917368"/>
                <a:gd name="connsiteY18" fmla="*/ 553295 h 705320"/>
                <a:gd name="connsiteX19" fmla="*/ 666059 w 917368"/>
                <a:gd name="connsiteY19" fmla="*/ 626511 h 705320"/>
                <a:gd name="connsiteX20" fmla="*/ 686860 w 917368"/>
                <a:gd name="connsiteY20" fmla="*/ 668304 h 705320"/>
                <a:gd name="connsiteX21" fmla="*/ 681516 w 917368"/>
                <a:gd name="connsiteY21" fmla="*/ 684199 h 705320"/>
                <a:gd name="connsiteX22" fmla="*/ 623829 w 917368"/>
                <a:gd name="connsiteY22" fmla="*/ 699656 h 705320"/>
                <a:gd name="connsiteX23" fmla="*/ 413771 w 917368"/>
                <a:gd name="connsiteY23" fmla="*/ 578378 h 705320"/>
                <a:gd name="connsiteX24" fmla="*/ 374189 w 917368"/>
                <a:gd name="connsiteY24" fmla="*/ 578379 h 705320"/>
                <a:gd name="connsiteX25" fmla="*/ 246825 w 917368"/>
                <a:gd name="connsiteY25" fmla="*/ 518314 h 705320"/>
                <a:gd name="connsiteX26" fmla="*/ 227824 w 917368"/>
                <a:gd name="connsiteY26" fmla="*/ 486997 h 705320"/>
                <a:gd name="connsiteX27" fmla="*/ 77378 w 917368"/>
                <a:gd name="connsiteY27" fmla="*/ 486997 h 705320"/>
                <a:gd name="connsiteX28" fmla="*/ 0 w 917368"/>
                <a:gd name="connsiteY28" fmla="*/ 409619 h 705320"/>
                <a:gd name="connsiteX29" fmla="*/ 77378 w 917368"/>
                <a:gd name="connsiteY29" fmla="*/ 332241 h 705320"/>
                <a:gd name="connsiteX30" fmla="*/ 218773 w 917368"/>
                <a:gd name="connsiteY30" fmla="*/ 332241 h 705320"/>
                <a:gd name="connsiteX31" fmla="*/ 219150 w 917368"/>
                <a:gd name="connsiteY31" fmla="*/ 330104 h 705320"/>
                <a:gd name="connsiteX32" fmla="*/ 340925 w 917368"/>
                <a:gd name="connsiteY32" fmla="*/ 225154 h 705320"/>
                <a:gd name="connsiteX33" fmla="*/ 358838 w 917368"/>
                <a:gd name="connsiteY33" fmla="*/ 223347 h 705320"/>
                <a:gd name="connsiteX34" fmla="*/ 470797 w 917368"/>
                <a:gd name="connsiteY34" fmla="*/ 29429 h 705320"/>
                <a:gd name="connsiteX35" fmla="*/ 551172 w 917368"/>
                <a:gd name="connsiteY35" fmla="*/ 7892 h 705320"/>
                <a:gd name="connsiteX0" fmla="*/ 556602 w 922798"/>
                <a:gd name="connsiteY0" fmla="*/ 7892 h 705320"/>
                <a:gd name="connsiteX1" fmla="*/ 578138 w 922798"/>
                <a:gd name="connsiteY1" fmla="*/ 88267 h 705320"/>
                <a:gd name="connsiteX2" fmla="*/ 501043 w 922798"/>
                <a:gd name="connsiteY2" fmla="*/ 221800 h 705320"/>
                <a:gd name="connsiteX3" fmla="*/ 505188 w 922798"/>
                <a:gd name="connsiteY3" fmla="*/ 221800 h 705320"/>
                <a:gd name="connsiteX4" fmla="*/ 768015 w 922798"/>
                <a:gd name="connsiteY4" fmla="*/ 151376 h 705320"/>
                <a:gd name="connsiteX5" fmla="*/ 829755 w 922798"/>
                <a:gd name="connsiteY5" fmla="*/ 187023 h 705320"/>
                <a:gd name="connsiteX6" fmla="*/ 794109 w 922798"/>
                <a:gd name="connsiteY6" fmla="*/ 248763 h 705320"/>
                <a:gd name="connsiteX7" fmla="*/ 544674 w 922798"/>
                <a:gd name="connsiteY7" fmla="*/ 315600 h 705320"/>
                <a:gd name="connsiteX8" fmla="*/ 544674 w 922798"/>
                <a:gd name="connsiteY8" fmla="*/ 328970 h 705320"/>
                <a:gd name="connsiteX9" fmla="*/ 872387 w 922798"/>
                <a:gd name="connsiteY9" fmla="*/ 328970 h 705320"/>
                <a:gd name="connsiteX10" fmla="*/ 922798 w 922798"/>
                <a:gd name="connsiteY10" fmla="*/ 379381 h 705320"/>
                <a:gd name="connsiteX11" fmla="*/ 872387 w 922798"/>
                <a:gd name="connsiteY11" fmla="*/ 429792 h 705320"/>
                <a:gd name="connsiteX12" fmla="*/ 544674 w 922798"/>
                <a:gd name="connsiteY12" fmla="*/ 429792 h 705320"/>
                <a:gd name="connsiteX13" fmla="*/ 544674 w 922798"/>
                <a:gd name="connsiteY13" fmla="*/ 437808 h 705320"/>
                <a:gd name="connsiteX14" fmla="*/ 786079 w 922798"/>
                <a:gd name="connsiteY14" fmla="*/ 502493 h 705320"/>
                <a:gd name="connsiteX15" fmla="*/ 821726 w 922798"/>
                <a:gd name="connsiteY15" fmla="*/ 564234 h 705320"/>
                <a:gd name="connsiteX16" fmla="*/ 759985 w 922798"/>
                <a:gd name="connsiteY16" fmla="*/ 599881 h 705320"/>
                <a:gd name="connsiteX17" fmla="*/ 544674 w 922798"/>
                <a:gd name="connsiteY17" fmla="*/ 542188 h 705320"/>
                <a:gd name="connsiteX18" fmla="*/ 544674 w 922798"/>
                <a:gd name="connsiteY18" fmla="*/ 553295 h 705320"/>
                <a:gd name="connsiteX19" fmla="*/ 671489 w 922798"/>
                <a:gd name="connsiteY19" fmla="*/ 626511 h 705320"/>
                <a:gd name="connsiteX20" fmla="*/ 692290 w 922798"/>
                <a:gd name="connsiteY20" fmla="*/ 668304 h 705320"/>
                <a:gd name="connsiteX21" fmla="*/ 686946 w 922798"/>
                <a:gd name="connsiteY21" fmla="*/ 684199 h 705320"/>
                <a:gd name="connsiteX22" fmla="*/ 629259 w 922798"/>
                <a:gd name="connsiteY22" fmla="*/ 699656 h 705320"/>
                <a:gd name="connsiteX23" fmla="*/ 419201 w 922798"/>
                <a:gd name="connsiteY23" fmla="*/ 578378 h 705320"/>
                <a:gd name="connsiteX24" fmla="*/ 379619 w 922798"/>
                <a:gd name="connsiteY24" fmla="*/ 578379 h 705320"/>
                <a:gd name="connsiteX25" fmla="*/ 252255 w 922798"/>
                <a:gd name="connsiteY25" fmla="*/ 518314 h 705320"/>
                <a:gd name="connsiteX26" fmla="*/ 233254 w 922798"/>
                <a:gd name="connsiteY26" fmla="*/ 486997 h 705320"/>
                <a:gd name="connsiteX27" fmla="*/ 82808 w 922798"/>
                <a:gd name="connsiteY27" fmla="*/ 486997 h 705320"/>
                <a:gd name="connsiteX28" fmla="*/ 5430 w 922798"/>
                <a:gd name="connsiteY28" fmla="*/ 409619 h 705320"/>
                <a:gd name="connsiteX29" fmla="*/ 224203 w 922798"/>
                <a:gd name="connsiteY29" fmla="*/ 332241 h 705320"/>
                <a:gd name="connsiteX30" fmla="*/ 224580 w 922798"/>
                <a:gd name="connsiteY30" fmla="*/ 330104 h 705320"/>
                <a:gd name="connsiteX31" fmla="*/ 346355 w 922798"/>
                <a:gd name="connsiteY31" fmla="*/ 225154 h 705320"/>
                <a:gd name="connsiteX32" fmla="*/ 364268 w 922798"/>
                <a:gd name="connsiteY32" fmla="*/ 223347 h 705320"/>
                <a:gd name="connsiteX33" fmla="*/ 476227 w 922798"/>
                <a:gd name="connsiteY33" fmla="*/ 29429 h 705320"/>
                <a:gd name="connsiteX34" fmla="*/ 556602 w 922798"/>
                <a:gd name="connsiteY34" fmla="*/ 7892 h 705320"/>
                <a:gd name="connsiteX0" fmla="*/ 551172 w 917368"/>
                <a:gd name="connsiteY0" fmla="*/ 7892 h 705320"/>
                <a:gd name="connsiteX1" fmla="*/ 572708 w 917368"/>
                <a:gd name="connsiteY1" fmla="*/ 88267 h 705320"/>
                <a:gd name="connsiteX2" fmla="*/ 495613 w 917368"/>
                <a:gd name="connsiteY2" fmla="*/ 221800 h 705320"/>
                <a:gd name="connsiteX3" fmla="*/ 499758 w 917368"/>
                <a:gd name="connsiteY3" fmla="*/ 221800 h 705320"/>
                <a:gd name="connsiteX4" fmla="*/ 762585 w 917368"/>
                <a:gd name="connsiteY4" fmla="*/ 151376 h 705320"/>
                <a:gd name="connsiteX5" fmla="*/ 824325 w 917368"/>
                <a:gd name="connsiteY5" fmla="*/ 187023 h 705320"/>
                <a:gd name="connsiteX6" fmla="*/ 788679 w 917368"/>
                <a:gd name="connsiteY6" fmla="*/ 248763 h 705320"/>
                <a:gd name="connsiteX7" fmla="*/ 539244 w 917368"/>
                <a:gd name="connsiteY7" fmla="*/ 315600 h 705320"/>
                <a:gd name="connsiteX8" fmla="*/ 539244 w 917368"/>
                <a:gd name="connsiteY8" fmla="*/ 328970 h 705320"/>
                <a:gd name="connsiteX9" fmla="*/ 866957 w 917368"/>
                <a:gd name="connsiteY9" fmla="*/ 328970 h 705320"/>
                <a:gd name="connsiteX10" fmla="*/ 917368 w 917368"/>
                <a:gd name="connsiteY10" fmla="*/ 379381 h 705320"/>
                <a:gd name="connsiteX11" fmla="*/ 866957 w 917368"/>
                <a:gd name="connsiteY11" fmla="*/ 429792 h 705320"/>
                <a:gd name="connsiteX12" fmla="*/ 539244 w 917368"/>
                <a:gd name="connsiteY12" fmla="*/ 429792 h 705320"/>
                <a:gd name="connsiteX13" fmla="*/ 539244 w 917368"/>
                <a:gd name="connsiteY13" fmla="*/ 437808 h 705320"/>
                <a:gd name="connsiteX14" fmla="*/ 780649 w 917368"/>
                <a:gd name="connsiteY14" fmla="*/ 502493 h 705320"/>
                <a:gd name="connsiteX15" fmla="*/ 816296 w 917368"/>
                <a:gd name="connsiteY15" fmla="*/ 564234 h 705320"/>
                <a:gd name="connsiteX16" fmla="*/ 754555 w 917368"/>
                <a:gd name="connsiteY16" fmla="*/ 599881 h 705320"/>
                <a:gd name="connsiteX17" fmla="*/ 539244 w 917368"/>
                <a:gd name="connsiteY17" fmla="*/ 542188 h 705320"/>
                <a:gd name="connsiteX18" fmla="*/ 539244 w 917368"/>
                <a:gd name="connsiteY18" fmla="*/ 553295 h 705320"/>
                <a:gd name="connsiteX19" fmla="*/ 666059 w 917368"/>
                <a:gd name="connsiteY19" fmla="*/ 626511 h 705320"/>
                <a:gd name="connsiteX20" fmla="*/ 686860 w 917368"/>
                <a:gd name="connsiteY20" fmla="*/ 668304 h 705320"/>
                <a:gd name="connsiteX21" fmla="*/ 681516 w 917368"/>
                <a:gd name="connsiteY21" fmla="*/ 684199 h 705320"/>
                <a:gd name="connsiteX22" fmla="*/ 623829 w 917368"/>
                <a:gd name="connsiteY22" fmla="*/ 699656 h 705320"/>
                <a:gd name="connsiteX23" fmla="*/ 413771 w 917368"/>
                <a:gd name="connsiteY23" fmla="*/ 578378 h 705320"/>
                <a:gd name="connsiteX24" fmla="*/ 374189 w 917368"/>
                <a:gd name="connsiteY24" fmla="*/ 578379 h 705320"/>
                <a:gd name="connsiteX25" fmla="*/ 246825 w 917368"/>
                <a:gd name="connsiteY25" fmla="*/ 518314 h 705320"/>
                <a:gd name="connsiteX26" fmla="*/ 227824 w 917368"/>
                <a:gd name="connsiteY26" fmla="*/ 486997 h 705320"/>
                <a:gd name="connsiteX27" fmla="*/ 0 w 917368"/>
                <a:gd name="connsiteY27" fmla="*/ 409619 h 705320"/>
                <a:gd name="connsiteX28" fmla="*/ 218773 w 917368"/>
                <a:gd name="connsiteY28" fmla="*/ 332241 h 705320"/>
                <a:gd name="connsiteX29" fmla="*/ 219150 w 917368"/>
                <a:gd name="connsiteY29" fmla="*/ 330104 h 705320"/>
                <a:gd name="connsiteX30" fmla="*/ 340925 w 917368"/>
                <a:gd name="connsiteY30" fmla="*/ 225154 h 705320"/>
                <a:gd name="connsiteX31" fmla="*/ 358838 w 917368"/>
                <a:gd name="connsiteY31" fmla="*/ 223347 h 705320"/>
                <a:gd name="connsiteX32" fmla="*/ 470797 w 917368"/>
                <a:gd name="connsiteY32" fmla="*/ 29429 h 705320"/>
                <a:gd name="connsiteX33" fmla="*/ 551172 w 917368"/>
                <a:gd name="connsiteY33" fmla="*/ 7892 h 705320"/>
                <a:gd name="connsiteX0" fmla="*/ 332399 w 698595"/>
                <a:gd name="connsiteY0" fmla="*/ 7892 h 705320"/>
                <a:gd name="connsiteX1" fmla="*/ 353935 w 698595"/>
                <a:gd name="connsiteY1" fmla="*/ 88267 h 705320"/>
                <a:gd name="connsiteX2" fmla="*/ 276840 w 698595"/>
                <a:gd name="connsiteY2" fmla="*/ 221800 h 705320"/>
                <a:gd name="connsiteX3" fmla="*/ 280985 w 698595"/>
                <a:gd name="connsiteY3" fmla="*/ 221800 h 705320"/>
                <a:gd name="connsiteX4" fmla="*/ 543812 w 698595"/>
                <a:gd name="connsiteY4" fmla="*/ 151376 h 705320"/>
                <a:gd name="connsiteX5" fmla="*/ 605552 w 698595"/>
                <a:gd name="connsiteY5" fmla="*/ 187023 h 705320"/>
                <a:gd name="connsiteX6" fmla="*/ 569906 w 698595"/>
                <a:gd name="connsiteY6" fmla="*/ 248763 h 705320"/>
                <a:gd name="connsiteX7" fmla="*/ 320471 w 698595"/>
                <a:gd name="connsiteY7" fmla="*/ 315600 h 705320"/>
                <a:gd name="connsiteX8" fmla="*/ 320471 w 698595"/>
                <a:gd name="connsiteY8" fmla="*/ 328970 h 705320"/>
                <a:gd name="connsiteX9" fmla="*/ 648184 w 698595"/>
                <a:gd name="connsiteY9" fmla="*/ 328970 h 705320"/>
                <a:gd name="connsiteX10" fmla="*/ 698595 w 698595"/>
                <a:gd name="connsiteY10" fmla="*/ 379381 h 705320"/>
                <a:gd name="connsiteX11" fmla="*/ 648184 w 698595"/>
                <a:gd name="connsiteY11" fmla="*/ 429792 h 705320"/>
                <a:gd name="connsiteX12" fmla="*/ 320471 w 698595"/>
                <a:gd name="connsiteY12" fmla="*/ 429792 h 705320"/>
                <a:gd name="connsiteX13" fmla="*/ 320471 w 698595"/>
                <a:gd name="connsiteY13" fmla="*/ 437808 h 705320"/>
                <a:gd name="connsiteX14" fmla="*/ 561876 w 698595"/>
                <a:gd name="connsiteY14" fmla="*/ 502493 h 705320"/>
                <a:gd name="connsiteX15" fmla="*/ 597523 w 698595"/>
                <a:gd name="connsiteY15" fmla="*/ 564234 h 705320"/>
                <a:gd name="connsiteX16" fmla="*/ 535782 w 698595"/>
                <a:gd name="connsiteY16" fmla="*/ 599881 h 705320"/>
                <a:gd name="connsiteX17" fmla="*/ 320471 w 698595"/>
                <a:gd name="connsiteY17" fmla="*/ 542188 h 705320"/>
                <a:gd name="connsiteX18" fmla="*/ 320471 w 698595"/>
                <a:gd name="connsiteY18" fmla="*/ 553295 h 705320"/>
                <a:gd name="connsiteX19" fmla="*/ 447286 w 698595"/>
                <a:gd name="connsiteY19" fmla="*/ 626511 h 705320"/>
                <a:gd name="connsiteX20" fmla="*/ 468087 w 698595"/>
                <a:gd name="connsiteY20" fmla="*/ 668304 h 705320"/>
                <a:gd name="connsiteX21" fmla="*/ 462743 w 698595"/>
                <a:gd name="connsiteY21" fmla="*/ 684199 h 705320"/>
                <a:gd name="connsiteX22" fmla="*/ 405056 w 698595"/>
                <a:gd name="connsiteY22" fmla="*/ 699656 h 705320"/>
                <a:gd name="connsiteX23" fmla="*/ 194998 w 698595"/>
                <a:gd name="connsiteY23" fmla="*/ 578378 h 705320"/>
                <a:gd name="connsiteX24" fmla="*/ 155416 w 698595"/>
                <a:gd name="connsiteY24" fmla="*/ 578379 h 705320"/>
                <a:gd name="connsiteX25" fmla="*/ 28052 w 698595"/>
                <a:gd name="connsiteY25" fmla="*/ 518314 h 705320"/>
                <a:gd name="connsiteX26" fmla="*/ 9051 w 698595"/>
                <a:gd name="connsiteY26" fmla="*/ 486997 h 705320"/>
                <a:gd name="connsiteX27" fmla="*/ 0 w 698595"/>
                <a:gd name="connsiteY27" fmla="*/ 332241 h 705320"/>
                <a:gd name="connsiteX28" fmla="*/ 377 w 698595"/>
                <a:gd name="connsiteY28" fmla="*/ 330104 h 705320"/>
                <a:gd name="connsiteX29" fmla="*/ 122152 w 698595"/>
                <a:gd name="connsiteY29" fmla="*/ 225154 h 705320"/>
                <a:gd name="connsiteX30" fmla="*/ 140065 w 698595"/>
                <a:gd name="connsiteY30" fmla="*/ 223347 h 705320"/>
                <a:gd name="connsiteX31" fmla="*/ 252024 w 698595"/>
                <a:gd name="connsiteY31" fmla="*/ 29429 h 705320"/>
                <a:gd name="connsiteX32" fmla="*/ 332399 w 698595"/>
                <a:gd name="connsiteY32" fmla="*/ 7892 h 70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98595" h="705320">
                  <a:moveTo>
                    <a:pt x="332399" y="7892"/>
                  </a:moveTo>
                  <a:cubicBezTo>
                    <a:pt x="360540" y="24140"/>
                    <a:pt x="370183" y="60125"/>
                    <a:pt x="353935" y="88267"/>
                  </a:cubicBezTo>
                  <a:lnTo>
                    <a:pt x="276840" y="221800"/>
                  </a:lnTo>
                  <a:lnTo>
                    <a:pt x="280985" y="221800"/>
                  </a:lnTo>
                  <a:lnTo>
                    <a:pt x="543812" y="151376"/>
                  </a:lnTo>
                  <a:cubicBezTo>
                    <a:pt x="570703" y="144171"/>
                    <a:pt x="598346" y="160130"/>
                    <a:pt x="605552" y="187023"/>
                  </a:cubicBezTo>
                  <a:cubicBezTo>
                    <a:pt x="612758" y="213915"/>
                    <a:pt x="596799" y="241557"/>
                    <a:pt x="569906" y="248763"/>
                  </a:cubicBezTo>
                  <a:lnTo>
                    <a:pt x="320471" y="315600"/>
                  </a:lnTo>
                  <a:lnTo>
                    <a:pt x="320471" y="328970"/>
                  </a:lnTo>
                  <a:lnTo>
                    <a:pt x="648184" y="328970"/>
                  </a:lnTo>
                  <a:cubicBezTo>
                    <a:pt x="676025" y="328970"/>
                    <a:pt x="698595" y="351540"/>
                    <a:pt x="698595" y="379381"/>
                  </a:cubicBezTo>
                  <a:cubicBezTo>
                    <a:pt x="698595" y="407223"/>
                    <a:pt x="676025" y="429792"/>
                    <a:pt x="648184" y="429792"/>
                  </a:cubicBezTo>
                  <a:lnTo>
                    <a:pt x="320471" y="429792"/>
                  </a:lnTo>
                  <a:lnTo>
                    <a:pt x="320471" y="437808"/>
                  </a:lnTo>
                  <a:lnTo>
                    <a:pt x="561876" y="502493"/>
                  </a:lnTo>
                  <a:cubicBezTo>
                    <a:pt x="588769" y="509699"/>
                    <a:pt x="604728" y="537342"/>
                    <a:pt x="597523" y="564234"/>
                  </a:cubicBezTo>
                  <a:cubicBezTo>
                    <a:pt x="590316" y="591127"/>
                    <a:pt x="562675" y="607086"/>
                    <a:pt x="535782" y="599881"/>
                  </a:cubicBezTo>
                  <a:lnTo>
                    <a:pt x="320471" y="542188"/>
                  </a:lnTo>
                  <a:lnTo>
                    <a:pt x="320471" y="553295"/>
                  </a:lnTo>
                  <a:lnTo>
                    <a:pt x="447286" y="626511"/>
                  </a:lnTo>
                  <a:cubicBezTo>
                    <a:pt x="462434" y="635258"/>
                    <a:pt x="470115" y="651972"/>
                    <a:pt x="468087" y="668304"/>
                  </a:cubicBezTo>
                  <a:cubicBezTo>
                    <a:pt x="467412" y="673748"/>
                    <a:pt x="465658" y="679149"/>
                    <a:pt x="462743" y="684199"/>
                  </a:cubicBezTo>
                  <a:cubicBezTo>
                    <a:pt x="451081" y="704397"/>
                    <a:pt x="425254" y="711317"/>
                    <a:pt x="405056" y="699656"/>
                  </a:cubicBezTo>
                  <a:lnTo>
                    <a:pt x="194998" y="578378"/>
                  </a:lnTo>
                  <a:lnTo>
                    <a:pt x="155416" y="578379"/>
                  </a:lnTo>
                  <a:cubicBezTo>
                    <a:pt x="104140" y="578378"/>
                    <a:pt x="58325" y="554997"/>
                    <a:pt x="28052" y="518314"/>
                  </a:cubicBezTo>
                  <a:lnTo>
                    <a:pt x="9051" y="486997"/>
                  </a:lnTo>
                  <a:lnTo>
                    <a:pt x="0" y="332241"/>
                  </a:lnTo>
                  <a:cubicBezTo>
                    <a:pt x="126" y="331529"/>
                    <a:pt x="251" y="330816"/>
                    <a:pt x="377" y="330104"/>
                  </a:cubicBezTo>
                  <a:cubicBezTo>
                    <a:pt x="19815" y="277016"/>
                    <a:pt x="65742" y="236696"/>
                    <a:pt x="122152" y="225154"/>
                  </a:cubicBezTo>
                  <a:lnTo>
                    <a:pt x="140065" y="223347"/>
                  </a:lnTo>
                  <a:lnTo>
                    <a:pt x="252024" y="29429"/>
                  </a:lnTo>
                  <a:cubicBezTo>
                    <a:pt x="268272" y="1287"/>
                    <a:pt x="304257" y="-8355"/>
                    <a:pt x="332399" y="789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814590E2-C8AA-D2D5-308C-FE8600AF2FF7}"/>
              </a:ext>
            </a:extLst>
          </p:cNvPr>
          <p:cNvSpPr txBox="1"/>
          <p:nvPr/>
        </p:nvSpPr>
        <p:spPr>
          <a:xfrm>
            <a:off x="1259027" y="565812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止めて！</a:t>
            </a:r>
          </a:p>
        </p:txBody>
      </p: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DFC029AA-28FF-8D9E-317A-4848291C946A}"/>
              </a:ext>
            </a:extLst>
          </p:cNvPr>
          <p:cNvGrpSpPr/>
          <p:nvPr/>
        </p:nvGrpSpPr>
        <p:grpSpPr>
          <a:xfrm>
            <a:off x="5508020" y="504970"/>
            <a:ext cx="5848062" cy="5848062"/>
            <a:chOff x="5508020" y="504970"/>
            <a:chExt cx="5848062" cy="5848062"/>
          </a:xfrm>
        </p:grpSpPr>
        <p:sp>
          <p:nvSpPr>
            <p:cNvPr id="169" name="フリーフォーム: 図形 168">
              <a:hlinkClick r:id="rId2" action="ppaction://hlinksldjump"/>
              <a:extLst>
                <a:ext uri="{FF2B5EF4-FFF2-40B4-BE49-F238E27FC236}">
                  <a16:creationId xmlns:a16="http://schemas.microsoft.com/office/drawing/2014/main" id="{55601BAB-540F-10D3-EAF7-22FAD909F3FF}"/>
                </a:ext>
              </a:extLst>
            </p:cNvPr>
            <p:cNvSpPr/>
            <p:nvPr/>
          </p:nvSpPr>
          <p:spPr bwMode="auto">
            <a:xfrm>
              <a:off x="7313452" y="561531"/>
              <a:ext cx="1102017" cy="2812807"/>
            </a:xfrm>
            <a:custGeom>
              <a:avLst/>
              <a:gdLst>
                <a:gd name="connsiteX0" fmla="*/ 547895 w 1102017"/>
                <a:gd name="connsiteY0" fmla="*/ 0 h 2812807"/>
                <a:gd name="connsiteX1" fmla="*/ 1102017 w 1102017"/>
                <a:gd name="connsiteY1" fmla="*/ 2812807 h 2812807"/>
                <a:gd name="connsiteX2" fmla="*/ 0 w 1102017"/>
                <a:gd name="connsiteY2" fmla="*/ 166054 h 2812807"/>
                <a:gd name="connsiteX3" fmla="*/ 249079 w 1102017"/>
                <a:gd name="connsiteY3" fmla="*/ 74890 h 2812807"/>
                <a:gd name="connsiteX4" fmla="*/ 529303 w 1102017"/>
                <a:gd name="connsiteY4" fmla="*/ 2837 h 2812807"/>
                <a:gd name="connsiteX5" fmla="*/ 547895 w 1102017"/>
                <a:gd name="connsiteY5" fmla="*/ 0 h 281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2017" h="2812807">
                  <a:moveTo>
                    <a:pt x="547895" y="0"/>
                  </a:moveTo>
                  <a:lnTo>
                    <a:pt x="1102017" y="2812807"/>
                  </a:lnTo>
                  <a:lnTo>
                    <a:pt x="0" y="166054"/>
                  </a:lnTo>
                  <a:lnTo>
                    <a:pt x="249079" y="74890"/>
                  </a:lnTo>
                  <a:cubicBezTo>
                    <a:pt x="340640" y="46412"/>
                    <a:pt x="434130" y="22313"/>
                    <a:pt x="529303" y="2837"/>
                  </a:cubicBezTo>
                  <a:lnTo>
                    <a:pt x="547895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hlinkClick r:id="rId3" action="ppaction://hlinksldjump"/>
              <a:extLst>
                <a:ext uri="{FF2B5EF4-FFF2-40B4-BE49-F238E27FC236}">
                  <a16:creationId xmlns:a16="http://schemas.microsoft.com/office/drawing/2014/main" id="{0A0FFD1A-5339-D577-9776-559307795761}"/>
                </a:ext>
              </a:extLst>
            </p:cNvPr>
            <p:cNvSpPr/>
            <p:nvPr/>
          </p:nvSpPr>
          <p:spPr bwMode="auto">
            <a:xfrm>
              <a:off x="8448633" y="561531"/>
              <a:ext cx="1102017" cy="2812807"/>
            </a:xfrm>
            <a:custGeom>
              <a:avLst/>
              <a:gdLst>
                <a:gd name="connsiteX0" fmla="*/ 554122 w 1102017"/>
                <a:gd name="connsiteY0" fmla="*/ 0 h 2812807"/>
                <a:gd name="connsiteX1" fmla="*/ 572714 w 1102017"/>
                <a:gd name="connsiteY1" fmla="*/ 2837 h 2812807"/>
                <a:gd name="connsiteX2" fmla="*/ 852938 w 1102017"/>
                <a:gd name="connsiteY2" fmla="*/ 74890 h 2812807"/>
                <a:gd name="connsiteX3" fmla="*/ 1102017 w 1102017"/>
                <a:gd name="connsiteY3" fmla="*/ 166054 h 2812807"/>
                <a:gd name="connsiteX4" fmla="*/ 0 w 1102017"/>
                <a:gd name="connsiteY4" fmla="*/ 2812807 h 2812807"/>
                <a:gd name="connsiteX5" fmla="*/ 554122 w 1102017"/>
                <a:gd name="connsiteY5" fmla="*/ 0 h 281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2017" h="2812807">
                  <a:moveTo>
                    <a:pt x="554122" y="0"/>
                  </a:moveTo>
                  <a:lnTo>
                    <a:pt x="572714" y="2837"/>
                  </a:lnTo>
                  <a:cubicBezTo>
                    <a:pt x="667888" y="22313"/>
                    <a:pt x="761377" y="46412"/>
                    <a:pt x="852938" y="74890"/>
                  </a:cubicBezTo>
                  <a:lnTo>
                    <a:pt x="1102017" y="166054"/>
                  </a:lnTo>
                  <a:lnTo>
                    <a:pt x="0" y="2812807"/>
                  </a:lnTo>
                  <a:lnTo>
                    <a:pt x="554122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4A8914D9-B6C9-12EE-E801-68FA2061BEB6}"/>
                </a:ext>
              </a:extLst>
            </p:cNvPr>
            <p:cNvSpPr/>
            <p:nvPr/>
          </p:nvSpPr>
          <p:spPr bwMode="auto">
            <a:xfrm>
              <a:off x="6807966" y="727808"/>
              <a:ext cx="1597157" cy="2650814"/>
            </a:xfrm>
            <a:custGeom>
              <a:avLst/>
              <a:gdLst>
                <a:gd name="connsiteX0" fmla="*/ 504873 w 1597157"/>
                <a:gd name="connsiteY0" fmla="*/ 0 h 2650814"/>
                <a:gd name="connsiteX1" fmla="*/ 1597157 w 1597157"/>
                <a:gd name="connsiteY1" fmla="*/ 2650814 h 2650814"/>
                <a:gd name="connsiteX2" fmla="*/ 0 w 1597157"/>
                <a:gd name="connsiteY2" fmla="*/ 269988 h 2650814"/>
                <a:gd name="connsiteX3" fmla="*/ 230314 w 1597157"/>
                <a:gd name="connsiteY3" fmla="*/ 130069 h 2650814"/>
                <a:gd name="connsiteX4" fmla="*/ 485917 w 1597157"/>
                <a:gd name="connsiteY4" fmla="*/ 6938 h 2650814"/>
                <a:gd name="connsiteX5" fmla="*/ 504873 w 1597157"/>
                <a:gd name="connsiteY5" fmla="*/ 0 h 265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7157" h="2650814">
                  <a:moveTo>
                    <a:pt x="504873" y="0"/>
                  </a:moveTo>
                  <a:lnTo>
                    <a:pt x="1597157" y="2650814"/>
                  </a:lnTo>
                  <a:lnTo>
                    <a:pt x="0" y="269988"/>
                  </a:lnTo>
                  <a:lnTo>
                    <a:pt x="230314" y="130069"/>
                  </a:lnTo>
                  <a:cubicBezTo>
                    <a:pt x="313178" y="85055"/>
                    <a:pt x="398461" y="43930"/>
                    <a:pt x="485917" y="6938"/>
                  </a:cubicBezTo>
                  <a:lnTo>
                    <a:pt x="50487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B108602-6131-7505-6ECF-8FDED6D4C093}"/>
                </a:ext>
              </a:extLst>
            </p:cNvPr>
            <p:cNvSpPr/>
            <p:nvPr/>
          </p:nvSpPr>
          <p:spPr bwMode="auto">
            <a:xfrm>
              <a:off x="8458979" y="727808"/>
              <a:ext cx="1597157" cy="2650814"/>
            </a:xfrm>
            <a:custGeom>
              <a:avLst/>
              <a:gdLst>
                <a:gd name="connsiteX0" fmla="*/ 1092284 w 1597157"/>
                <a:gd name="connsiteY0" fmla="*/ 0 h 2650814"/>
                <a:gd name="connsiteX1" fmla="*/ 1111240 w 1597157"/>
                <a:gd name="connsiteY1" fmla="*/ 6938 h 2650814"/>
                <a:gd name="connsiteX2" fmla="*/ 1366843 w 1597157"/>
                <a:gd name="connsiteY2" fmla="*/ 130069 h 2650814"/>
                <a:gd name="connsiteX3" fmla="*/ 1597157 w 1597157"/>
                <a:gd name="connsiteY3" fmla="*/ 269988 h 2650814"/>
                <a:gd name="connsiteX4" fmla="*/ 0 w 1597157"/>
                <a:gd name="connsiteY4" fmla="*/ 2650814 h 2650814"/>
                <a:gd name="connsiteX5" fmla="*/ 1092284 w 1597157"/>
                <a:gd name="connsiteY5" fmla="*/ 0 h 265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7157" h="2650814">
                  <a:moveTo>
                    <a:pt x="1092284" y="0"/>
                  </a:moveTo>
                  <a:lnTo>
                    <a:pt x="1111240" y="6938"/>
                  </a:lnTo>
                  <a:cubicBezTo>
                    <a:pt x="1198697" y="43930"/>
                    <a:pt x="1283979" y="85055"/>
                    <a:pt x="1366843" y="130069"/>
                  </a:cubicBezTo>
                  <a:lnTo>
                    <a:pt x="1597157" y="269988"/>
                  </a:lnTo>
                  <a:lnTo>
                    <a:pt x="0" y="2650814"/>
                  </a:lnTo>
                  <a:lnTo>
                    <a:pt x="1092284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hlinkClick r:id="rId4" action="ppaction://hlinksldjump"/>
              <a:extLst>
                <a:ext uri="{FF2B5EF4-FFF2-40B4-BE49-F238E27FC236}">
                  <a16:creationId xmlns:a16="http://schemas.microsoft.com/office/drawing/2014/main" id="{6619D92C-E9CB-A411-85FF-7C2306A490CB}"/>
                </a:ext>
              </a:extLst>
            </p:cNvPr>
            <p:cNvSpPr/>
            <p:nvPr/>
          </p:nvSpPr>
          <p:spPr bwMode="auto">
            <a:xfrm>
              <a:off x="6364684" y="998135"/>
              <a:ext cx="2031128" cy="2386708"/>
            </a:xfrm>
            <a:custGeom>
              <a:avLst/>
              <a:gdLst>
                <a:gd name="connsiteX0" fmla="*/ 442723 w 2031128"/>
                <a:gd name="connsiteY0" fmla="*/ 0 h 2386708"/>
                <a:gd name="connsiteX1" fmla="*/ 2031128 w 2031128"/>
                <a:gd name="connsiteY1" fmla="*/ 2386708 h 2386708"/>
                <a:gd name="connsiteX2" fmla="*/ 0 w 2031128"/>
                <a:gd name="connsiteY2" fmla="*/ 363038 h 2386708"/>
                <a:gd name="connsiteX3" fmla="*/ 207406 w 2031128"/>
                <a:gd name="connsiteY3" fmla="*/ 174534 h 2386708"/>
                <a:gd name="connsiteX4" fmla="*/ 432508 w 2031128"/>
                <a:gd name="connsiteY4" fmla="*/ 6206 h 2386708"/>
                <a:gd name="connsiteX5" fmla="*/ 442723 w 2031128"/>
                <a:gd name="connsiteY5" fmla="*/ 0 h 23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1128" h="2386708">
                  <a:moveTo>
                    <a:pt x="442723" y="0"/>
                  </a:moveTo>
                  <a:lnTo>
                    <a:pt x="2031128" y="2386708"/>
                  </a:lnTo>
                  <a:lnTo>
                    <a:pt x="0" y="363038"/>
                  </a:lnTo>
                  <a:lnTo>
                    <a:pt x="207406" y="174534"/>
                  </a:lnTo>
                  <a:cubicBezTo>
                    <a:pt x="279613" y="114944"/>
                    <a:pt x="354728" y="58753"/>
                    <a:pt x="432508" y="6206"/>
                  </a:cubicBezTo>
                  <a:lnTo>
                    <a:pt x="44272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hlinkClick r:id="rId5" action="ppaction://hlinksldjump"/>
              <a:extLst>
                <a:ext uri="{FF2B5EF4-FFF2-40B4-BE49-F238E27FC236}">
                  <a16:creationId xmlns:a16="http://schemas.microsoft.com/office/drawing/2014/main" id="{4E811356-5410-67A0-AE8A-09A7380F0327}"/>
                </a:ext>
              </a:extLst>
            </p:cNvPr>
            <p:cNvSpPr/>
            <p:nvPr/>
          </p:nvSpPr>
          <p:spPr bwMode="auto">
            <a:xfrm>
              <a:off x="8468289" y="998135"/>
              <a:ext cx="2031129" cy="2386708"/>
            </a:xfrm>
            <a:custGeom>
              <a:avLst/>
              <a:gdLst>
                <a:gd name="connsiteX0" fmla="*/ 1588405 w 2031129"/>
                <a:gd name="connsiteY0" fmla="*/ 0 h 2386708"/>
                <a:gd name="connsiteX1" fmla="*/ 1598620 w 2031129"/>
                <a:gd name="connsiteY1" fmla="*/ 6206 h 2386708"/>
                <a:gd name="connsiteX2" fmla="*/ 1823722 w 2031129"/>
                <a:gd name="connsiteY2" fmla="*/ 174534 h 2386708"/>
                <a:gd name="connsiteX3" fmla="*/ 2031129 w 2031129"/>
                <a:gd name="connsiteY3" fmla="*/ 363038 h 2386708"/>
                <a:gd name="connsiteX4" fmla="*/ 0 w 2031129"/>
                <a:gd name="connsiteY4" fmla="*/ 2386708 h 2386708"/>
                <a:gd name="connsiteX5" fmla="*/ 1588405 w 2031129"/>
                <a:gd name="connsiteY5" fmla="*/ 0 h 23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1129" h="2386708">
                  <a:moveTo>
                    <a:pt x="1588405" y="0"/>
                  </a:moveTo>
                  <a:lnTo>
                    <a:pt x="1598620" y="6206"/>
                  </a:lnTo>
                  <a:cubicBezTo>
                    <a:pt x="1676400" y="58753"/>
                    <a:pt x="1751516" y="114944"/>
                    <a:pt x="1823722" y="174534"/>
                  </a:cubicBezTo>
                  <a:lnTo>
                    <a:pt x="2031129" y="363038"/>
                  </a:lnTo>
                  <a:lnTo>
                    <a:pt x="0" y="2386708"/>
                  </a:lnTo>
                  <a:lnTo>
                    <a:pt x="1588405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hlinkClick r:id="rId2" action="ppaction://hlinksldjump"/>
              <a:extLst>
                <a:ext uri="{FF2B5EF4-FFF2-40B4-BE49-F238E27FC236}">
                  <a16:creationId xmlns:a16="http://schemas.microsoft.com/office/drawing/2014/main" id="{413FA013-80D7-B48A-4ACB-349B9A6DECED}"/>
                </a:ext>
              </a:extLst>
            </p:cNvPr>
            <p:cNvSpPr/>
            <p:nvPr/>
          </p:nvSpPr>
          <p:spPr bwMode="auto">
            <a:xfrm>
              <a:off x="6001185" y="1361634"/>
              <a:ext cx="2386708" cy="2031129"/>
            </a:xfrm>
            <a:custGeom>
              <a:avLst/>
              <a:gdLst>
                <a:gd name="connsiteX0" fmla="*/ 363038 w 2386708"/>
                <a:gd name="connsiteY0" fmla="*/ 0 h 2031129"/>
                <a:gd name="connsiteX1" fmla="*/ 2386708 w 2386708"/>
                <a:gd name="connsiteY1" fmla="*/ 2031129 h 2031129"/>
                <a:gd name="connsiteX2" fmla="*/ 0 w 2386708"/>
                <a:gd name="connsiteY2" fmla="*/ 442724 h 2031129"/>
                <a:gd name="connsiteX3" fmla="*/ 6206 w 2386708"/>
                <a:gd name="connsiteY3" fmla="*/ 432509 h 2031129"/>
                <a:gd name="connsiteX4" fmla="*/ 174534 w 2386708"/>
                <a:gd name="connsiteY4" fmla="*/ 207407 h 2031129"/>
                <a:gd name="connsiteX5" fmla="*/ 363038 w 2386708"/>
                <a:gd name="connsiteY5" fmla="*/ 0 h 203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6708" h="2031129">
                  <a:moveTo>
                    <a:pt x="363038" y="0"/>
                  </a:moveTo>
                  <a:lnTo>
                    <a:pt x="2386708" y="2031129"/>
                  </a:lnTo>
                  <a:lnTo>
                    <a:pt x="0" y="442724"/>
                  </a:lnTo>
                  <a:lnTo>
                    <a:pt x="6206" y="432509"/>
                  </a:lnTo>
                  <a:cubicBezTo>
                    <a:pt x="58753" y="354729"/>
                    <a:pt x="114944" y="279613"/>
                    <a:pt x="174534" y="207407"/>
                  </a:cubicBezTo>
                  <a:lnTo>
                    <a:pt x="363038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hlinkClick r:id="rId3" action="ppaction://hlinksldjump"/>
              <a:extLst>
                <a:ext uri="{FF2B5EF4-FFF2-40B4-BE49-F238E27FC236}">
                  <a16:creationId xmlns:a16="http://schemas.microsoft.com/office/drawing/2014/main" id="{222179C8-C313-E872-82AB-337DF80132D8}"/>
                </a:ext>
              </a:extLst>
            </p:cNvPr>
            <p:cNvSpPr/>
            <p:nvPr/>
          </p:nvSpPr>
          <p:spPr bwMode="auto">
            <a:xfrm>
              <a:off x="8476207" y="1361634"/>
              <a:ext cx="2386708" cy="2031129"/>
            </a:xfrm>
            <a:custGeom>
              <a:avLst/>
              <a:gdLst>
                <a:gd name="connsiteX0" fmla="*/ 2023670 w 2386708"/>
                <a:gd name="connsiteY0" fmla="*/ 0 h 2031129"/>
                <a:gd name="connsiteX1" fmla="*/ 2212174 w 2386708"/>
                <a:gd name="connsiteY1" fmla="*/ 207407 h 2031129"/>
                <a:gd name="connsiteX2" fmla="*/ 2380502 w 2386708"/>
                <a:gd name="connsiteY2" fmla="*/ 432509 h 2031129"/>
                <a:gd name="connsiteX3" fmla="*/ 2386708 w 2386708"/>
                <a:gd name="connsiteY3" fmla="*/ 442724 h 2031129"/>
                <a:gd name="connsiteX4" fmla="*/ 0 w 2386708"/>
                <a:gd name="connsiteY4" fmla="*/ 2031129 h 2031129"/>
                <a:gd name="connsiteX5" fmla="*/ 2023670 w 2386708"/>
                <a:gd name="connsiteY5" fmla="*/ 0 h 203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6708" h="2031129">
                  <a:moveTo>
                    <a:pt x="2023670" y="0"/>
                  </a:moveTo>
                  <a:lnTo>
                    <a:pt x="2212174" y="207407"/>
                  </a:lnTo>
                  <a:cubicBezTo>
                    <a:pt x="2271764" y="279613"/>
                    <a:pt x="2327955" y="354729"/>
                    <a:pt x="2380502" y="432509"/>
                  </a:cubicBezTo>
                  <a:lnTo>
                    <a:pt x="2386708" y="442724"/>
                  </a:lnTo>
                  <a:lnTo>
                    <a:pt x="0" y="2031129"/>
                  </a:lnTo>
                  <a:lnTo>
                    <a:pt x="202367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06E785F2-D8A8-C26F-E334-B275A687B323}"/>
                </a:ext>
              </a:extLst>
            </p:cNvPr>
            <p:cNvSpPr/>
            <p:nvPr/>
          </p:nvSpPr>
          <p:spPr bwMode="auto">
            <a:xfrm>
              <a:off x="5730858" y="1804916"/>
              <a:ext cx="2650814" cy="1597157"/>
            </a:xfrm>
            <a:custGeom>
              <a:avLst/>
              <a:gdLst>
                <a:gd name="connsiteX0" fmla="*/ 269988 w 2650814"/>
                <a:gd name="connsiteY0" fmla="*/ 0 h 1597157"/>
                <a:gd name="connsiteX1" fmla="*/ 2650814 w 2650814"/>
                <a:gd name="connsiteY1" fmla="*/ 1597157 h 1597157"/>
                <a:gd name="connsiteX2" fmla="*/ 0 w 2650814"/>
                <a:gd name="connsiteY2" fmla="*/ 504873 h 1597157"/>
                <a:gd name="connsiteX3" fmla="*/ 6938 w 2650814"/>
                <a:gd name="connsiteY3" fmla="*/ 485917 h 1597157"/>
                <a:gd name="connsiteX4" fmla="*/ 130069 w 2650814"/>
                <a:gd name="connsiteY4" fmla="*/ 230314 h 1597157"/>
                <a:gd name="connsiteX5" fmla="*/ 269988 w 2650814"/>
                <a:gd name="connsiteY5" fmla="*/ 0 h 15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0814" h="1597157">
                  <a:moveTo>
                    <a:pt x="269988" y="0"/>
                  </a:moveTo>
                  <a:lnTo>
                    <a:pt x="2650814" y="1597157"/>
                  </a:lnTo>
                  <a:lnTo>
                    <a:pt x="0" y="504873"/>
                  </a:lnTo>
                  <a:lnTo>
                    <a:pt x="6938" y="485917"/>
                  </a:lnTo>
                  <a:cubicBezTo>
                    <a:pt x="43930" y="398460"/>
                    <a:pt x="85055" y="313178"/>
                    <a:pt x="130069" y="230314"/>
                  </a:cubicBezTo>
                  <a:lnTo>
                    <a:pt x="269988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hlinkClick r:id="rId2" action="ppaction://hlinksldjump"/>
              <a:extLst>
                <a:ext uri="{FF2B5EF4-FFF2-40B4-BE49-F238E27FC236}">
                  <a16:creationId xmlns:a16="http://schemas.microsoft.com/office/drawing/2014/main" id="{19DED79B-7267-A435-B1CE-6D2DB12D8135}"/>
                </a:ext>
              </a:extLst>
            </p:cNvPr>
            <p:cNvSpPr/>
            <p:nvPr/>
          </p:nvSpPr>
          <p:spPr bwMode="auto">
            <a:xfrm>
              <a:off x="8482428" y="1804916"/>
              <a:ext cx="2650814" cy="1597157"/>
            </a:xfrm>
            <a:custGeom>
              <a:avLst/>
              <a:gdLst>
                <a:gd name="connsiteX0" fmla="*/ 2380826 w 2650814"/>
                <a:gd name="connsiteY0" fmla="*/ 0 h 1597157"/>
                <a:gd name="connsiteX1" fmla="*/ 2520745 w 2650814"/>
                <a:gd name="connsiteY1" fmla="*/ 230314 h 1597157"/>
                <a:gd name="connsiteX2" fmla="*/ 2643876 w 2650814"/>
                <a:gd name="connsiteY2" fmla="*/ 485917 h 1597157"/>
                <a:gd name="connsiteX3" fmla="*/ 2650814 w 2650814"/>
                <a:gd name="connsiteY3" fmla="*/ 504873 h 1597157"/>
                <a:gd name="connsiteX4" fmla="*/ 0 w 2650814"/>
                <a:gd name="connsiteY4" fmla="*/ 1597157 h 1597157"/>
                <a:gd name="connsiteX5" fmla="*/ 2380826 w 2650814"/>
                <a:gd name="connsiteY5" fmla="*/ 0 h 15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0814" h="1597157">
                  <a:moveTo>
                    <a:pt x="2380826" y="0"/>
                  </a:moveTo>
                  <a:lnTo>
                    <a:pt x="2520745" y="230314"/>
                  </a:lnTo>
                  <a:cubicBezTo>
                    <a:pt x="2565759" y="313178"/>
                    <a:pt x="2606884" y="398460"/>
                    <a:pt x="2643876" y="485917"/>
                  </a:cubicBezTo>
                  <a:lnTo>
                    <a:pt x="2650814" y="504873"/>
                  </a:lnTo>
                  <a:lnTo>
                    <a:pt x="0" y="1597157"/>
                  </a:lnTo>
                  <a:lnTo>
                    <a:pt x="2380826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hlinkClick r:id="rId5" action="ppaction://hlinksldjump"/>
              <a:extLst>
                <a:ext uri="{FF2B5EF4-FFF2-40B4-BE49-F238E27FC236}">
                  <a16:creationId xmlns:a16="http://schemas.microsoft.com/office/drawing/2014/main" id="{DEA24AC6-1DBA-9AAB-60A4-AB85592AD238}"/>
                </a:ext>
              </a:extLst>
            </p:cNvPr>
            <p:cNvSpPr/>
            <p:nvPr/>
          </p:nvSpPr>
          <p:spPr bwMode="auto">
            <a:xfrm>
              <a:off x="5564581" y="2310402"/>
              <a:ext cx="2812807" cy="1102017"/>
            </a:xfrm>
            <a:custGeom>
              <a:avLst/>
              <a:gdLst>
                <a:gd name="connsiteX0" fmla="*/ 166054 w 2812807"/>
                <a:gd name="connsiteY0" fmla="*/ 0 h 1102017"/>
                <a:gd name="connsiteX1" fmla="*/ 2812807 w 2812807"/>
                <a:gd name="connsiteY1" fmla="*/ 1102017 h 1102017"/>
                <a:gd name="connsiteX2" fmla="*/ 0 w 2812807"/>
                <a:gd name="connsiteY2" fmla="*/ 547895 h 1102017"/>
                <a:gd name="connsiteX3" fmla="*/ 2837 w 2812807"/>
                <a:gd name="connsiteY3" fmla="*/ 529303 h 1102017"/>
                <a:gd name="connsiteX4" fmla="*/ 74890 w 2812807"/>
                <a:gd name="connsiteY4" fmla="*/ 249079 h 1102017"/>
                <a:gd name="connsiteX5" fmla="*/ 166054 w 2812807"/>
                <a:gd name="connsiteY5" fmla="*/ 0 h 110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12807" h="1102017">
                  <a:moveTo>
                    <a:pt x="166054" y="0"/>
                  </a:moveTo>
                  <a:lnTo>
                    <a:pt x="2812807" y="1102017"/>
                  </a:lnTo>
                  <a:lnTo>
                    <a:pt x="0" y="547895"/>
                  </a:lnTo>
                  <a:lnTo>
                    <a:pt x="2837" y="529303"/>
                  </a:lnTo>
                  <a:cubicBezTo>
                    <a:pt x="22313" y="434129"/>
                    <a:pt x="46412" y="340640"/>
                    <a:pt x="74890" y="249079"/>
                  </a:cubicBezTo>
                  <a:lnTo>
                    <a:pt x="166054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hlinkClick r:id="rId4" action="ppaction://hlinksldjump"/>
              <a:extLst>
                <a:ext uri="{FF2B5EF4-FFF2-40B4-BE49-F238E27FC236}">
                  <a16:creationId xmlns:a16="http://schemas.microsoft.com/office/drawing/2014/main" id="{8410A76D-5B84-42BD-D42F-FE7405701D5B}"/>
                </a:ext>
              </a:extLst>
            </p:cNvPr>
            <p:cNvSpPr/>
            <p:nvPr/>
          </p:nvSpPr>
          <p:spPr bwMode="auto">
            <a:xfrm>
              <a:off x="8486714" y="2310402"/>
              <a:ext cx="2812807" cy="1102017"/>
            </a:xfrm>
            <a:custGeom>
              <a:avLst/>
              <a:gdLst>
                <a:gd name="connsiteX0" fmla="*/ 2646753 w 2812807"/>
                <a:gd name="connsiteY0" fmla="*/ 0 h 1102017"/>
                <a:gd name="connsiteX1" fmla="*/ 2737917 w 2812807"/>
                <a:gd name="connsiteY1" fmla="*/ 249079 h 1102017"/>
                <a:gd name="connsiteX2" fmla="*/ 2809970 w 2812807"/>
                <a:gd name="connsiteY2" fmla="*/ 529303 h 1102017"/>
                <a:gd name="connsiteX3" fmla="*/ 2812807 w 2812807"/>
                <a:gd name="connsiteY3" fmla="*/ 547895 h 1102017"/>
                <a:gd name="connsiteX4" fmla="*/ 0 w 2812807"/>
                <a:gd name="connsiteY4" fmla="*/ 1102017 h 1102017"/>
                <a:gd name="connsiteX5" fmla="*/ 2646753 w 2812807"/>
                <a:gd name="connsiteY5" fmla="*/ 0 h 110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12807" h="1102017">
                  <a:moveTo>
                    <a:pt x="2646753" y="0"/>
                  </a:moveTo>
                  <a:lnTo>
                    <a:pt x="2737917" y="249079"/>
                  </a:lnTo>
                  <a:cubicBezTo>
                    <a:pt x="2766395" y="340640"/>
                    <a:pt x="2790495" y="434129"/>
                    <a:pt x="2809970" y="529303"/>
                  </a:cubicBezTo>
                  <a:lnTo>
                    <a:pt x="2812807" y="547895"/>
                  </a:lnTo>
                  <a:lnTo>
                    <a:pt x="0" y="1102017"/>
                  </a:lnTo>
                  <a:lnTo>
                    <a:pt x="264675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hlinkClick r:id="rId4" action="ppaction://hlinksldjump"/>
              <a:extLst>
                <a:ext uri="{FF2B5EF4-FFF2-40B4-BE49-F238E27FC236}">
                  <a16:creationId xmlns:a16="http://schemas.microsoft.com/office/drawing/2014/main" id="{0B0E1D23-48BC-C897-F00F-2B52E9939EF3}"/>
                </a:ext>
              </a:extLst>
            </p:cNvPr>
            <p:cNvSpPr/>
            <p:nvPr/>
          </p:nvSpPr>
          <p:spPr bwMode="auto">
            <a:xfrm>
              <a:off x="5508020" y="2858942"/>
              <a:ext cx="2867183" cy="569732"/>
            </a:xfrm>
            <a:custGeom>
              <a:avLst/>
              <a:gdLst>
                <a:gd name="connsiteX0" fmla="*/ 56462 w 2867183"/>
                <a:gd name="connsiteY0" fmla="*/ 0 h 569732"/>
                <a:gd name="connsiteX1" fmla="*/ 2867183 w 2867183"/>
                <a:gd name="connsiteY1" fmla="*/ 564459 h 569732"/>
                <a:gd name="connsiteX2" fmla="*/ 0 w 2867183"/>
                <a:gd name="connsiteY2" fmla="*/ 569732 h 569732"/>
                <a:gd name="connsiteX3" fmla="*/ 3797 w 2867183"/>
                <a:gd name="connsiteY3" fmla="*/ 419587 h 569732"/>
                <a:gd name="connsiteX4" fmla="*/ 15088 w 2867183"/>
                <a:gd name="connsiteY4" fmla="*/ 271092 h 569732"/>
                <a:gd name="connsiteX5" fmla="*/ 56462 w 2867183"/>
                <a:gd name="connsiteY5" fmla="*/ 0 h 56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7183" h="569732">
                  <a:moveTo>
                    <a:pt x="56462" y="0"/>
                  </a:moveTo>
                  <a:lnTo>
                    <a:pt x="2867183" y="564459"/>
                  </a:lnTo>
                  <a:lnTo>
                    <a:pt x="0" y="569732"/>
                  </a:lnTo>
                  <a:lnTo>
                    <a:pt x="3797" y="419587"/>
                  </a:lnTo>
                  <a:cubicBezTo>
                    <a:pt x="6323" y="369750"/>
                    <a:pt x="10097" y="320241"/>
                    <a:pt x="15088" y="271092"/>
                  </a:cubicBezTo>
                  <a:lnTo>
                    <a:pt x="5646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B99A586E-F9C7-B8B0-8978-0074E3A0B316}"/>
                </a:ext>
              </a:extLst>
            </p:cNvPr>
            <p:cNvSpPr/>
            <p:nvPr/>
          </p:nvSpPr>
          <p:spPr bwMode="auto">
            <a:xfrm>
              <a:off x="8488899" y="2858942"/>
              <a:ext cx="2867183" cy="569732"/>
            </a:xfrm>
            <a:custGeom>
              <a:avLst/>
              <a:gdLst>
                <a:gd name="connsiteX0" fmla="*/ 2810721 w 2867183"/>
                <a:gd name="connsiteY0" fmla="*/ 0 h 569732"/>
                <a:gd name="connsiteX1" fmla="*/ 2852095 w 2867183"/>
                <a:gd name="connsiteY1" fmla="*/ 271092 h 569732"/>
                <a:gd name="connsiteX2" fmla="*/ 2863386 w 2867183"/>
                <a:gd name="connsiteY2" fmla="*/ 419587 h 569732"/>
                <a:gd name="connsiteX3" fmla="*/ 2867183 w 2867183"/>
                <a:gd name="connsiteY3" fmla="*/ 569732 h 569732"/>
                <a:gd name="connsiteX4" fmla="*/ 0 w 2867183"/>
                <a:gd name="connsiteY4" fmla="*/ 564459 h 569732"/>
                <a:gd name="connsiteX5" fmla="*/ 2810721 w 2867183"/>
                <a:gd name="connsiteY5" fmla="*/ 0 h 56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7183" h="569732">
                  <a:moveTo>
                    <a:pt x="2810721" y="0"/>
                  </a:moveTo>
                  <a:lnTo>
                    <a:pt x="2852095" y="271092"/>
                  </a:lnTo>
                  <a:cubicBezTo>
                    <a:pt x="2857086" y="320241"/>
                    <a:pt x="2860860" y="369750"/>
                    <a:pt x="2863386" y="419587"/>
                  </a:cubicBezTo>
                  <a:lnTo>
                    <a:pt x="2867183" y="569732"/>
                  </a:lnTo>
                  <a:lnTo>
                    <a:pt x="0" y="564459"/>
                  </a:lnTo>
                  <a:lnTo>
                    <a:pt x="2810721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hlinkClick r:id="rId2" action="ppaction://hlinksldjump"/>
              <a:extLst>
                <a:ext uri="{FF2B5EF4-FFF2-40B4-BE49-F238E27FC236}">
                  <a16:creationId xmlns:a16="http://schemas.microsoft.com/office/drawing/2014/main" id="{5B2E0BDA-93A7-FC3A-FC15-1B37267E7DFE}"/>
                </a:ext>
              </a:extLst>
            </p:cNvPr>
            <p:cNvSpPr/>
            <p:nvPr/>
          </p:nvSpPr>
          <p:spPr bwMode="auto">
            <a:xfrm>
              <a:off x="5508020" y="3429326"/>
              <a:ext cx="2867183" cy="569732"/>
            </a:xfrm>
            <a:custGeom>
              <a:avLst/>
              <a:gdLst>
                <a:gd name="connsiteX0" fmla="*/ 0 w 2867183"/>
                <a:gd name="connsiteY0" fmla="*/ 0 h 569732"/>
                <a:gd name="connsiteX1" fmla="*/ 2867183 w 2867183"/>
                <a:gd name="connsiteY1" fmla="*/ 5273 h 569732"/>
                <a:gd name="connsiteX2" fmla="*/ 56462 w 2867183"/>
                <a:gd name="connsiteY2" fmla="*/ 569732 h 569732"/>
                <a:gd name="connsiteX3" fmla="*/ 15088 w 2867183"/>
                <a:gd name="connsiteY3" fmla="*/ 298640 h 569732"/>
                <a:gd name="connsiteX4" fmla="*/ 3797 w 2867183"/>
                <a:gd name="connsiteY4" fmla="*/ 150145 h 569732"/>
                <a:gd name="connsiteX5" fmla="*/ 0 w 2867183"/>
                <a:gd name="connsiteY5" fmla="*/ 0 h 56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7183" h="569732">
                  <a:moveTo>
                    <a:pt x="0" y="0"/>
                  </a:moveTo>
                  <a:lnTo>
                    <a:pt x="2867183" y="5273"/>
                  </a:lnTo>
                  <a:lnTo>
                    <a:pt x="56462" y="569732"/>
                  </a:lnTo>
                  <a:lnTo>
                    <a:pt x="15088" y="298640"/>
                  </a:lnTo>
                  <a:cubicBezTo>
                    <a:pt x="10097" y="249491"/>
                    <a:pt x="6323" y="199983"/>
                    <a:pt x="3797" y="1501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hlinkClick r:id="rId3" action="ppaction://hlinksldjump"/>
              <a:extLst>
                <a:ext uri="{FF2B5EF4-FFF2-40B4-BE49-F238E27FC236}">
                  <a16:creationId xmlns:a16="http://schemas.microsoft.com/office/drawing/2014/main" id="{07EB8BA1-BFF4-5338-3EB1-B6F4346C7072}"/>
                </a:ext>
              </a:extLst>
            </p:cNvPr>
            <p:cNvSpPr/>
            <p:nvPr/>
          </p:nvSpPr>
          <p:spPr bwMode="auto">
            <a:xfrm>
              <a:off x="8488899" y="3429326"/>
              <a:ext cx="2867183" cy="569732"/>
            </a:xfrm>
            <a:custGeom>
              <a:avLst/>
              <a:gdLst>
                <a:gd name="connsiteX0" fmla="*/ 2867183 w 2867183"/>
                <a:gd name="connsiteY0" fmla="*/ 0 h 569732"/>
                <a:gd name="connsiteX1" fmla="*/ 2863386 w 2867183"/>
                <a:gd name="connsiteY1" fmla="*/ 150145 h 569732"/>
                <a:gd name="connsiteX2" fmla="*/ 2852095 w 2867183"/>
                <a:gd name="connsiteY2" fmla="*/ 298640 h 569732"/>
                <a:gd name="connsiteX3" fmla="*/ 2810721 w 2867183"/>
                <a:gd name="connsiteY3" fmla="*/ 569732 h 569732"/>
                <a:gd name="connsiteX4" fmla="*/ 0 w 2867183"/>
                <a:gd name="connsiteY4" fmla="*/ 5273 h 569732"/>
                <a:gd name="connsiteX5" fmla="*/ 2867183 w 2867183"/>
                <a:gd name="connsiteY5" fmla="*/ 0 h 56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7183" h="569732">
                  <a:moveTo>
                    <a:pt x="2867183" y="0"/>
                  </a:moveTo>
                  <a:lnTo>
                    <a:pt x="2863386" y="150145"/>
                  </a:lnTo>
                  <a:cubicBezTo>
                    <a:pt x="2860860" y="199983"/>
                    <a:pt x="2857086" y="249491"/>
                    <a:pt x="2852095" y="298640"/>
                  </a:cubicBezTo>
                  <a:lnTo>
                    <a:pt x="2810721" y="569732"/>
                  </a:lnTo>
                  <a:lnTo>
                    <a:pt x="0" y="5273"/>
                  </a:lnTo>
                  <a:lnTo>
                    <a:pt x="2867183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hlinkClick r:id="rId3" action="ppaction://hlinksldjump"/>
              <a:extLst>
                <a:ext uri="{FF2B5EF4-FFF2-40B4-BE49-F238E27FC236}">
                  <a16:creationId xmlns:a16="http://schemas.microsoft.com/office/drawing/2014/main" id="{16821844-0B2A-02BF-6204-B8B78F702E42}"/>
                </a:ext>
              </a:extLst>
            </p:cNvPr>
            <p:cNvSpPr/>
            <p:nvPr/>
          </p:nvSpPr>
          <p:spPr bwMode="auto">
            <a:xfrm>
              <a:off x="5564581" y="3445582"/>
              <a:ext cx="2812807" cy="1102018"/>
            </a:xfrm>
            <a:custGeom>
              <a:avLst/>
              <a:gdLst>
                <a:gd name="connsiteX0" fmla="*/ 2812807 w 2812807"/>
                <a:gd name="connsiteY0" fmla="*/ 0 h 1102018"/>
                <a:gd name="connsiteX1" fmla="*/ 166054 w 2812807"/>
                <a:gd name="connsiteY1" fmla="*/ 1102018 h 1102018"/>
                <a:gd name="connsiteX2" fmla="*/ 74890 w 2812807"/>
                <a:gd name="connsiteY2" fmla="*/ 852938 h 1102018"/>
                <a:gd name="connsiteX3" fmla="*/ 2837 w 2812807"/>
                <a:gd name="connsiteY3" fmla="*/ 572714 h 1102018"/>
                <a:gd name="connsiteX4" fmla="*/ 0 w 2812807"/>
                <a:gd name="connsiteY4" fmla="*/ 554122 h 1102018"/>
                <a:gd name="connsiteX5" fmla="*/ 2812807 w 2812807"/>
                <a:gd name="connsiteY5" fmla="*/ 0 h 11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12807" h="1102018">
                  <a:moveTo>
                    <a:pt x="2812807" y="0"/>
                  </a:moveTo>
                  <a:lnTo>
                    <a:pt x="166054" y="1102018"/>
                  </a:lnTo>
                  <a:lnTo>
                    <a:pt x="74890" y="852938"/>
                  </a:lnTo>
                  <a:cubicBezTo>
                    <a:pt x="46412" y="761378"/>
                    <a:pt x="22313" y="667888"/>
                    <a:pt x="2837" y="572714"/>
                  </a:cubicBezTo>
                  <a:lnTo>
                    <a:pt x="0" y="554122"/>
                  </a:lnTo>
                  <a:lnTo>
                    <a:pt x="2812807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hlinkClick r:id="rId2" action="ppaction://hlinksldjump"/>
              <a:extLst>
                <a:ext uri="{FF2B5EF4-FFF2-40B4-BE49-F238E27FC236}">
                  <a16:creationId xmlns:a16="http://schemas.microsoft.com/office/drawing/2014/main" id="{02869029-A16C-9387-73E0-29545CC59B1E}"/>
                </a:ext>
              </a:extLst>
            </p:cNvPr>
            <p:cNvSpPr/>
            <p:nvPr/>
          </p:nvSpPr>
          <p:spPr bwMode="auto">
            <a:xfrm>
              <a:off x="8486714" y="3445582"/>
              <a:ext cx="2812807" cy="1102018"/>
            </a:xfrm>
            <a:custGeom>
              <a:avLst/>
              <a:gdLst>
                <a:gd name="connsiteX0" fmla="*/ 0 w 2812807"/>
                <a:gd name="connsiteY0" fmla="*/ 0 h 1102018"/>
                <a:gd name="connsiteX1" fmla="*/ 2812807 w 2812807"/>
                <a:gd name="connsiteY1" fmla="*/ 554122 h 1102018"/>
                <a:gd name="connsiteX2" fmla="*/ 2809970 w 2812807"/>
                <a:gd name="connsiteY2" fmla="*/ 572714 h 1102018"/>
                <a:gd name="connsiteX3" fmla="*/ 2737917 w 2812807"/>
                <a:gd name="connsiteY3" fmla="*/ 852938 h 1102018"/>
                <a:gd name="connsiteX4" fmla="*/ 2646753 w 2812807"/>
                <a:gd name="connsiteY4" fmla="*/ 1102018 h 1102018"/>
                <a:gd name="connsiteX5" fmla="*/ 0 w 2812807"/>
                <a:gd name="connsiteY5" fmla="*/ 0 h 110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12807" h="1102018">
                  <a:moveTo>
                    <a:pt x="0" y="0"/>
                  </a:moveTo>
                  <a:lnTo>
                    <a:pt x="2812807" y="554122"/>
                  </a:lnTo>
                  <a:lnTo>
                    <a:pt x="2809970" y="572714"/>
                  </a:lnTo>
                  <a:cubicBezTo>
                    <a:pt x="2790495" y="667888"/>
                    <a:pt x="2766395" y="761378"/>
                    <a:pt x="2737917" y="852938"/>
                  </a:cubicBezTo>
                  <a:lnTo>
                    <a:pt x="2646753" y="1102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hlinkClick r:id="rId4" action="ppaction://hlinksldjump"/>
              <a:extLst>
                <a:ext uri="{FF2B5EF4-FFF2-40B4-BE49-F238E27FC236}">
                  <a16:creationId xmlns:a16="http://schemas.microsoft.com/office/drawing/2014/main" id="{C19FE204-D958-E330-1EE3-EC95A34D517C}"/>
                </a:ext>
              </a:extLst>
            </p:cNvPr>
            <p:cNvSpPr/>
            <p:nvPr/>
          </p:nvSpPr>
          <p:spPr bwMode="auto">
            <a:xfrm>
              <a:off x="5730858" y="3455929"/>
              <a:ext cx="2650814" cy="1597157"/>
            </a:xfrm>
            <a:custGeom>
              <a:avLst/>
              <a:gdLst>
                <a:gd name="connsiteX0" fmla="*/ 2650814 w 2650814"/>
                <a:gd name="connsiteY0" fmla="*/ 0 h 1597157"/>
                <a:gd name="connsiteX1" fmla="*/ 269988 w 2650814"/>
                <a:gd name="connsiteY1" fmla="*/ 1597157 h 1597157"/>
                <a:gd name="connsiteX2" fmla="*/ 130069 w 2650814"/>
                <a:gd name="connsiteY2" fmla="*/ 1366843 h 1597157"/>
                <a:gd name="connsiteX3" fmla="*/ 6938 w 2650814"/>
                <a:gd name="connsiteY3" fmla="*/ 1111240 h 1597157"/>
                <a:gd name="connsiteX4" fmla="*/ 0 w 2650814"/>
                <a:gd name="connsiteY4" fmla="*/ 1092284 h 1597157"/>
                <a:gd name="connsiteX5" fmla="*/ 2650814 w 2650814"/>
                <a:gd name="connsiteY5" fmla="*/ 0 h 15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0814" h="1597157">
                  <a:moveTo>
                    <a:pt x="2650814" y="0"/>
                  </a:moveTo>
                  <a:lnTo>
                    <a:pt x="269988" y="1597157"/>
                  </a:lnTo>
                  <a:lnTo>
                    <a:pt x="130069" y="1366843"/>
                  </a:lnTo>
                  <a:cubicBezTo>
                    <a:pt x="85055" y="1283979"/>
                    <a:pt x="43930" y="1198697"/>
                    <a:pt x="6938" y="1111240"/>
                  </a:cubicBezTo>
                  <a:lnTo>
                    <a:pt x="0" y="1092284"/>
                  </a:lnTo>
                  <a:lnTo>
                    <a:pt x="265081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hlinkClick r:id="rId5" action="ppaction://hlinksldjump"/>
              <a:extLst>
                <a:ext uri="{FF2B5EF4-FFF2-40B4-BE49-F238E27FC236}">
                  <a16:creationId xmlns:a16="http://schemas.microsoft.com/office/drawing/2014/main" id="{B9F16EA0-E528-C553-ECC9-58521C950C1E}"/>
                </a:ext>
              </a:extLst>
            </p:cNvPr>
            <p:cNvSpPr/>
            <p:nvPr/>
          </p:nvSpPr>
          <p:spPr bwMode="auto">
            <a:xfrm>
              <a:off x="8482428" y="3455929"/>
              <a:ext cx="2650814" cy="1597157"/>
            </a:xfrm>
            <a:custGeom>
              <a:avLst/>
              <a:gdLst>
                <a:gd name="connsiteX0" fmla="*/ 0 w 2650814"/>
                <a:gd name="connsiteY0" fmla="*/ 0 h 1597157"/>
                <a:gd name="connsiteX1" fmla="*/ 2650814 w 2650814"/>
                <a:gd name="connsiteY1" fmla="*/ 1092284 h 1597157"/>
                <a:gd name="connsiteX2" fmla="*/ 2643876 w 2650814"/>
                <a:gd name="connsiteY2" fmla="*/ 1111240 h 1597157"/>
                <a:gd name="connsiteX3" fmla="*/ 2520745 w 2650814"/>
                <a:gd name="connsiteY3" fmla="*/ 1366843 h 1597157"/>
                <a:gd name="connsiteX4" fmla="*/ 2380826 w 2650814"/>
                <a:gd name="connsiteY4" fmla="*/ 1597157 h 1597157"/>
                <a:gd name="connsiteX5" fmla="*/ 0 w 2650814"/>
                <a:gd name="connsiteY5" fmla="*/ 0 h 15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0814" h="1597157">
                  <a:moveTo>
                    <a:pt x="0" y="0"/>
                  </a:moveTo>
                  <a:lnTo>
                    <a:pt x="2650814" y="1092284"/>
                  </a:lnTo>
                  <a:lnTo>
                    <a:pt x="2643876" y="1111240"/>
                  </a:lnTo>
                  <a:cubicBezTo>
                    <a:pt x="2606884" y="1198697"/>
                    <a:pt x="2565759" y="1283979"/>
                    <a:pt x="2520745" y="1366843"/>
                  </a:cubicBezTo>
                  <a:lnTo>
                    <a:pt x="2380826" y="1597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hlinkClick r:id="rId6" action="ppaction://hlinksldjump"/>
              <a:extLst>
                <a:ext uri="{FF2B5EF4-FFF2-40B4-BE49-F238E27FC236}">
                  <a16:creationId xmlns:a16="http://schemas.microsoft.com/office/drawing/2014/main" id="{812FF9EB-B249-EB7D-5E9D-94C0A4B0C4EF}"/>
                </a:ext>
              </a:extLst>
            </p:cNvPr>
            <p:cNvSpPr/>
            <p:nvPr/>
          </p:nvSpPr>
          <p:spPr bwMode="auto">
            <a:xfrm>
              <a:off x="6001185" y="3465239"/>
              <a:ext cx="2386708" cy="2031129"/>
            </a:xfrm>
            <a:custGeom>
              <a:avLst/>
              <a:gdLst>
                <a:gd name="connsiteX0" fmla="*/ 2386708 w 2386708"/>
                <a:gd name="connsiteY0" fmla="*/ 0 h 2031129"/>
                <a:gd name="connsiteX1" fmla="*/ 363038 w 2386708"/>
                <a:gd name="connsiteY1" fmla="*/ 2031129 h 2031129"/>
                <a:gd name="connsiteX2" fmla="*/ 174534 w 2386708"/>
                <a:gd name="connsiteY2" fmla="*/ 1823722 h 2031129"/>
                <a:gd name="connsiteX3" fmla="*/ 6206 w 2386708"/>
                <a:gd name="connsiteY3" fmla="*/ 1598620 h 2031129"/>
                <a:gd name="connsiteX4" fmla="*/ 0 w 2386708"/>
                <a:gd name="connsiteY4" fmla="*/ 1588405 h 2031129"/>
                <a:gd name="connsiteX5" fmla="*/ 2386708 w 2386708"/>
                <a:gd name="connsiteY5" fmla="*/ 0 h 203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6708" h="2031129">
                  <a:moveTo>
                    <a:pt x="2386708" y="0"/>
                  </a:moveTo>
                  <a:lnTo>
                    <a:pt x="363038" y="2031129"/>
                  </a:lnTo>
                  <a:lnTo>
                    <a:pt x="174534" y="1823722"/>
                  </a:lnTo>
                  <a:cubicBezTo>
                    <a:pt x="114944" y="1751516"/>
                    <a:pt x="58753" y="1676400"/>
                    <a:pt x="6206" y="1598620"/>
                  </a:cubicBezTo>
                  <a:lnTo>
                    <a:pt x="0" y="1588405"/>
                  </a:lnTo>
                  <a:lnTo>
                    <a:pt x="2386708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hlinkClick r:id="rId3" action="ppaction://hlinksldjump"/>
              <a:extLst>
                <a:ext uri="{FF2B5EF4-FFF2-40B4-BE49-F238E27FC236}">
                  <a16:creationId xmlns:a16="http://schemas.microsoft.com/office/drawing/2014/main" id="{3E66537E-6472-D60A-531A-04E92CAEF95E}"/>
                </a:ext>
              </a:extLst>
            </p:cNvPr>
            <p:cNvSpPr/>
            <p:nvPr/>
          </p:nvSpPr>
          <p:spPr bwMode="auto">
            <a:xfrm>
              <a:off x="8476207" y="3465239"/>
              <a:ext cx="2386708" cy="2031129"/>
            </a:xfrm>
            <a:custGeom>
              <a:avLst/>
              <a:gdLst>
                <a:gd name="connsiteX0" fmla="*/ 0 w 2386708"/>
                <a:gd name="connsiteY0" fmla="*/ 0 h 2031129"/>
                <a:gd name="connsiteX1" fmla="*/ 2386708 w 2386708"/>
                <a:gd name="connsiteY1" fmla="*/ 1588405 h 2031129"/>
                <a:gd name="connsiteX2" fmla="*/ 2380502 w 2386708"/>
                <a:gd name="connsiteY2" fmla="*/ 1598620 h 2031129"/>
                <a:gd name="connsiteX3" fmla="*/ 2212174 w 2386708"/>
                <a:gd name="connsiteY3" fmla="*/ 1823722 h 2031129"/>
                <a:gd name="connsiteX4" fmla="*/ 2023670 w 2386708"/>
                <a:gd name="connsiteY4" fmla="*/ 2031129 h 2031129"/>
                <a:gd name="connsiteX5" fmla="*/ 0 w 2386708"/>
                <a:gd name="connsiteY5" fmla="*/ 0 h 203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6708" h="2031129">
                  <a:moveTo>
                    <a:pt x="0" y="0"/>
                  </a:moveTo>
                  <a:lnTo>
                    <a:pt x="2386708" y="1588405"/>
                  </a:lnTo>
                  <a:lnTo>
                    <a:pt x="2380502" y="1598620"/>
                  </a:lnTo>
                  <a:cubicBezTo>
                    <a:pt x="2327955" y="1676400"/>
                    <a:pt x="2271764" y="1751516"/>
                    <a:pt x="2212174" y="1823722"/>
                  </a:cubicBezTo>
                  <a:lnTo>
                    <a:pt x="2023670" y="2031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hlinkClick r:id="rId5" action="ppaction://hlinksldjump"/>
              <a:extLst>
                <a:ext uri="{FF2B5EF4-FFF2-40B4-BE49-F238E27FC236}">
                  <a16:creationId xmlns:a16="http://schemas.microsoft.com/office/drawing/2014/main" id="{01FCFD2F-F735-2B6E-14D1-EA21DF387DEA}"/>
                </a:ext>
              </a:extLst>
            </p:cNvPr>
            <p:cNvSpPr/>
            <p:nvPr/>
          </p:nvSpPr>
          <p:spPr bwMode="auto">
            <a:xfrm>
              <a:off x="6364684" y="3473157"/>
              <a:ext cx="2031128" cy="2386708"/>
            </a:xfrm>
            <a:custGeom>
              <a:avLst/>
              <a:gdLst>
                <a:gd name="connsiteX0" fmla="*/ 2031128 w 2031128"/>
                <a:gd name="connsiteY0" fmla="*/ 0 h 2386708"/>
                <a:gd name="connsiteX1" fmla="*/ 442723 w 2031128"/>
                <a:gd name="connsiteY1" fmla="*/ 2386708 h 2386708"/>
                <a:gd name="connsiteX2" fmla="*/ 432508 w 2031128"/>
                <a:gd name="connsiteY2" fmla="*/ 2380502 h 2386708"/>
                <a:gd name="connsiteX3" fmla="*/ 207406 w 2031128"/>
                <a:gd name="connsiteY3" fmla="*/ 2212174 h 2386708"/>
                <a:gd name="connsiteX4" fmla="*/ 0 w 2031128"/>
                <a:gd name="connsiteY4" fmla="*/ 2023671 h 2386708"/>
                <a:gd name="connsiteX5" fmla="*/ 2031128 w 2031128"/>
                <a:gd name="connsiteY5" fmla="*/ 0 h 23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1128" h="2386708">
                  <a:moveTo>
                    <a:pt x="2031128" y="0"/>
                  </a:moveTo>
                  <a:lnTo>
                    <a:pt x="442723" y="2386708"/>
                  </a:lnTo>
                  <a:lnTo>
                    <a:pt x="432508" y="2380502"/>
                  </a:lnTo>
                  <a:cubicBezTo>
                    <a:pt x="354728" y="2327955"/>
                    <a:pt x="279613" y="2271764"/>
                    <a:pt x="207406" y="2212174"/>
                  </a:cubicBezTo>
                  <a:lnTo>
                    <a:pt x="0" y="2023671"/>
                  </a:lnTo>
                  <a:lnTo>
                    <a:pt x="2031128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hlinkClick r:id="rId2" action="ppaction://hlinksldjump"/>
              <a:extLst>
                <a:ext uri="{FF2B5EF4-FFF2-40B4-BE49-F238E27FC236}">
                  <a16:creationId xmlns:a16="http://schemas.microsoft.com/office/drawing/2014/main" id="{0CD5111A-1F77-4C97-34D8-2CCBC6B3D5AB}"/>
                </a:ext>
              </a:extLst>
            </p:cNvPr>
            <p:cNvSpPr/>
            <p:nvPr/>
          </p:nvSpPr>
          <p:spPr bwMode="auto">
            <a:xfrm>
              <a:off x="8468289" y="3473157"/>
              <a:ext cx="2031129" cy="2386708"/>
            </a:xfrm>
            <a:custGeom>
              <a:avLst/>
              <a:gdLst>
                <a:gd name="connsiteX0" fmla="*/ 0 w 2031129"/>
                <a:gd name="connsiteY0" fmla="*/ 0 h 2386708"/>
                <a:gd name="connsiteX1" fmla="*/ 2031129 w 2031129"/>
                <a:gd name="connsiteY1" fmla="*/ 2023671 h 2386708"/>
                <a:gd name="connsiteX2" fmla="*/ 1823722 w 2031129"/>
                <a:gd name="connsiteY2" fmla="*/ 2212174 h 2386708"/>
                <a:gd name="connsiteX3" fmla="*/ 1598620 w 2031129"/>
                <a:gd name="connsiteY3" fmla="*/ 2380502 h 2386708"/>
                <a:gd name="connsiteX4" fmla="*/ 1588405 w 2031129"/>
                <a:gd name="connsiteY4" fmla="*/ 2386708 h 2386708"/>
                <a:gd name="connsiteX5" fmla="*/ 0 w 2031129"/>
                <a:gd name="connsiteY5" fmla="*/ 0 h 238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1129" h="2386708">
                  <a:moveTo>
                    <a:pt x="0" y="0"/>
                  </a:moveTo>
                  <a:lnTo>
                    <a:pt x="2031129" y="2023671"/>
                  </a:lnTo>
                  <a:lnTo>
                    <a:pt x="1823722" y="2212174"/>
                  </a:lnTo>
                  <a:cubicBezTo>
                    <a:pt x="1751516" y="2271764"/>
                    <a:pt x="1676400" y="2327955"/>
                    <a:pt x="1598620" y="2380502"/>
                  </a:cubicBezTo>
                  <a:lnTo>
                    <a:pt x="1588405" y="2386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hlinkClick r:id="rId3" action="ppaction://hlinksldjump"/>
              <a:extLst>
                <a:ext uri="{FF2B5EF4-FFF2-40B4-BE49-F238E27FC236}">
                  <a16:creationId xmlns:a16="http://schemas.microsoft.com/office/drawing/2014/main" id="{760FE2E5-C8CE-2350-2967-A80B467DD270}"/>
                </a:ext>
              </a:extLst>
            </p:cNvPr>
            <p:cNvSpPr/>
            <p:nvPr/>
          </p:nvSpPr>
          <p:spPr bwMode="auto">
            <a:xfrm>
              <a:off x="6807966" y="3479378"/>
              <a:ext cx="1597157" cy="2650814"/>
            </a:xfrm>
            <a:custGeom>
              <a:avLst/>
              <a:gdLst>
                <a:gd name="connsiteX0" fmla="*/ 1597157 w 1597157"/>
                <a:gd name="connsiteY0" fmla="*/ 0 h 2650814"/>
                <a:gd name="connsiteX1" fmla="*/ 504873 w 1597157"/>
                <a:gd name="connsiteY1" fmla="*/ 2650814 h 2650814"/>
                <a:gd name="connsiteX2" fmla="*/ 485917 w 1597157"/>
                <a:gd name="connsiteY2" fmla="*/ 2643876 h 2650814"/>
                <a:gd name="connsiteX3" fmla="*/ 230314 w 1597157"/>
                <a:gd name="connsiteY3" fmla="*/ 2520745 h 2650814"/>
                <a:gd name="connsiteX4" fmla="*/ 0 w 1597157"/>
                <a:gd name="connsiteY4" fmla="*/ 2380826 h 2650814"/>
                <a:gd name="connsiteX5" fmla="*/ 1597157 w 1597157"/>
                <a:gd name="connsiteY5" fmla="*/ 0 h 265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7157" h="2650814">
                  <a:moveTo>
                    <a:pt x="1597157" y="0"/>
                  </a:moveTo>
                  <a:lnTo>
                    <a:pt x="504873" y="2650814"/>
                  </a:lnTo>
                  <a:lnTo>
                    <a:pt x="485917" y="2643876"/>
                  </a:lnTo>
                  <a:cubicBezTo>
                    <a:pt x="398461" y="2606885"/>
                    <a:pt x="313178" y="2565760"/>
                    <a:pt x="230314" y="2520745"/>
                  </a:cubicBezTo>
                  <a:lnTo>
                    <a:pt x="0" y="2380826"/>
                  </a:lnTo>
                  <a:lnTo>
                    <a:pt x="1597157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hlinkClick r:id="rId6" action="ppaction://hlinksldjump"/>
              <a:extLst>
                <a:ext uri="{FF2B5EF4-FFF2-40B4-BE49-F238E27FC236}">
                  <a16:creationId xmlns:a16="http://schemas.microsoft.com/office/drawing/2014/main" id="{3BA7836B-7034-4153-1E8D-95DC468637A8}"/>
                </a:ext>
              </a:extLst>
            </p:cNvPr>
            <p:cNvSpPr/>
            <p:nvPr/>
          </p:nvSpPr>
          <p:spPr bwMode="auto">
            <a:xfrm>
              <a:off x="8458979" y="3479378"/>
              <a:ext cx="1597157" cy="2650814"/>
            </a:xfrm>
            <a:custGeom>
              <a:avLst/>
              <a:gdLst>
                <a:gd name="connsiteX0" fmla="*/ 0 w 1597157"/>
                <a:gd name="connsiteY0" fmla="*/ 0 h 2650814"/>
                <a:gd name="connsiteX1" fmla="*/ 1597157 w 1597157"/>
                <a:gd name="connsiteY1" fmla="*/ 2380826 h 2650814"/>
                <a:gd name="connsiteX2" fmla="*/ 1366843 w 1597157"/>
                <a:gd name="connsiteY2" fmla="*/ 2520745 h 2650814"/>
                <a:gd name="connsiteX3" fmla="*/ 1111240 w 1597157"/>
                <a:gd name="connsiteY3" fmla="*/ 2643876 h 2650814"/>
                <a:gd name="connsiteX4" fmla="*/ 1092284 w 1597157"/>
                <a:gd name="connsiteY4" fmla="*/ 2650814 h 2650814"/>
                <a:gd name="connsiteX5" fmla="*/ 0 w 1597157"/>
                <a:gd name="connsiteY5" fmla="*/ 0 h 265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7157" h="2650814">
                  <a:moveTo>
                    <a:pt x="0" y="0"/>
                  </a:moveTo>
                  <a:lnTo>
                    <a:pt x="1597157" y="2380826"/>
                  </a:lnTo>
                  <a:lnTo>
                    <a:pt x="1366843" y="2520745"/>
                  </a:lnTo>
                  <a:cubicBezTo>
                    <a:pt x="1283979" y="2565760"/>
                    <a:pt x="1198697" y="2606885"/>
                    <a:pt x="1111240" y="2643876"/>
                  </a:cubicBezTo>
                  <a:lnTo>
                    <a:pt x="1092284" y="2650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5E248D7B-CBC6-8CE6-C6D3-2FD29C0916D5}"/>
                </a:ext>
              </a:extLst>
            </p:cNvPr>
            <p:cNvSpPr/>
            <p:nvPr/>
          </p:nvSpPr>
          <p:spPr bwMode="auto">
            <a:xfrm>
              <a:off x="7313452" y="3483663"/>
              <a:ext cx="1102017" cy="2812808"/>
            </a:xfrm>
            <a:custGeom>
              <a:avLst/>
              <a:gdLst>
                <a:gd name="connsiteX0" fmla="*/ 1102017 w 1102017"/>
                <a:gd name="connsiteY0" fmla="*/ 0 h 2812808"/>
                <a:gd name="connsiteX1" fmla="*/ 547895 w 1102017"/>
                <a:gd name="connsiteY1" fmla="*/ 2812808 h 2812808"/>
                <a:gd name="connsiteX2" fmla="*/ 529303 w 1102017"/>
                <a:gd name="connsiteY2" fmla="*/ 2809970 h 2812808"/>
                <a:gd name="connsiteX3" fmla="*/ 249079 w 1102017"/>
                <a:gd name="connsiteY3" fmla="*/ 2737917 h 2812808"/>
                <a:gd name="connsiteX4" fmla="*/ 0 w 1102017"/>
                <a:gd name="connsiteY4" fmla="*/ 2646753 h 2812808"/>
                <a:gd name="connsiteX5" fmla="*/ 1102017 w 1102017"/>
                <a:gd name="connsiteY5" fmla="*/ 0 h 281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2017" h="2812808">
                  <a:moveTo>
                    <a:pt x="1102017" y="0"/>
                  </a:moveTo>
                  <a:lnTo>
                    <a:pt x="547895" y="2812808"/>
                  </a:lnTo>
                  <a:lnTo>
                    <a:pt x="529303" y="2809970"/>
                  </a:lnTo>
                  <a:cubicBezTo>
                    <a:pt x="434130" y="2790495"/>
                    <a:pt x="340640" y="2766395"/>
                    <a:pt x="249079" y="2737917"/>
                  </a:cubicBezTo>
                  <a:lnTo>
                    <a:pt x="0" y="2646753"/>
                  </a:lnTo>
                  <a:lnTo>
                    <a:pt x="1102017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hlinkClick r:id="rId5" action="ppaction://hlinksldjump"/>
              <a:extLst>
                <a:ext uri="{FF2B5EF4-FFF2-40B4-BE49-F238E27FC236}">
                  <a16:creationId xmlns:a16="http://schemas.microsoft.com/office/drawing/2014/main" id="{2D3D57F4-AA2F-74E0-F076-DD0C3B94E124}"/>
                </a:ext>
              </a:extLst>
            </p:cNvPr>
            <p:cNvSpPr/>
            <p:nvPr/>
          </p:nvSpPr>
          <p:spPr bwMode="auto">
            <a:xfrm>
              <a:off x="8448633" y="3483663"/>
              <a:ext cx="1102017" cy="2812808"/>
            </a:xfrm>
            <a:custGeom>
              <a:avLst/>
              <a:gdLst>
                <a:gd name="connsiteX0" fmla="*/ 0 w 1102017"/>
                <a:gd name="connsiteY0" fmla="*/ 0 h 2812808"/>
                <a:gd name="connsiteX1" fmla="*/ 1102017 w 1102017"/>
                <a:gd name="connsiteY1" fmla="*/ 2646753 h 2812808"/>
                <a:gd name="connsiteX2" fmla="*/ 852938 w 1102017"/>
                <a:gd name="connsiteY2" fmla="*/ 2737917 h 2812808"/>
                <a:gd name="connsiteX3" fmla="*/ 572714 w 1102017"/>
                <a:gd name="connsiteY3" fmla="*/ 2809970 h 2812808"/>
                <a:gd name="connsiteX4" fmla="*/ 554122 w 1102017"/>
                <a:gd name="connsiteY4" fmla="*/ 2812808 h 2812808"/>
                <a:gd name="connsiteX5" fmla="*/ 0 w 1102017"/>
                <a:gd name="connsiteY5" fmla="*/ 0 h 281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2017" h="2812808">
                  <a:moveTo>
                    <a:pt x="0" y="0"/>
                  </a:moveTo>
                  <a:lnTo>
                    <a:pt x="1102017" y="2646753"/>
                  </a:lnTo>
                  <a:lnTo>
                    <a:pt x="852938" y="2737917"/>
                  </a:lnTo>
                  <a:cubicBezTo>
                    <a:pt x="761377" y="2766395"/>
                    <a:pt x="667888" y="2790495"/>
                    <a:pt x="572714" y="2809970"/>
                  </a:cubicBezTo>
                  <a:lnTo>
                    <a:pt x="554122" y="28128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hlinkClick r:id="rId2" action="ppaction://hlinksldjump"/>
              <a:extLst>
                <a:ext uri="{FF2B5EF4-FFF2-40B4-BE49-F238E27FC236}">
                  <a16:creationId xmlns:a16="http://schemas.microsoft.com/office/drawing/2014/main" id="{76CF8D69-73E7-38BE-BD37-486236DC4D18}"/>
                </a:ext>
              </a:extLst>
            </p:cNvPr>
            <p:cNvSpPr/>
            <p:nvPr/>
          </p:nvSpPr>
          <p:spPr bwMode="auto">
            <a:xfrm>
              <a:off x="7861992" y="3485849"/>
              <a:ext cx="569732" cy="2867183"/>
            </a:xfrm>
            <a:custGeom>
              <a:avLst/>
              <a:gdLst>
                <a:gd name="connsiteX0" fmla="*/ 564459 w 569732"/>
                <a:gd name="connsiteY0" fmla="*/ 0 h 2867183"/>
                <a:gd name="connsiteX1" fmla="*/ 569732 w 569732"/>
                <a:gd name="connsiteY1" fmla="*/ 2867183 h 2867183"/>
                <a:gd name="connsiteX2" fmla="*/ 419587 w 569732"/>
                <a:gd name="connsiteY2" fmla="*/ 2863386 h 2867183"/>
                <a:gd name="connsiteX3" fmla="*/ 271092 w 569732"/>
                <a:gd name="connsiteY3" fmla="*/ 2852095 h 2867183"/>
                <a:gd name="connsiteX4" fmla="*/ 0 w 569732"/>
                <a:gd name="connsiteY4" fmla="*/ 2810721 h 2867183"/>
                <a:gd name="connsiteX5" fmla="*/ 564459 w 569732"/>
                <a:gd name="connsiteY5" fmla="*/ 0 h 2867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9732" h="2867183">
                  <a:moveTo>
                    <a:pt x="564459" y="0"/>
                  </a:moveTo>
                  <a:lnTo>
                    <a:pt x="569732" y="2867183"/>
                  </a:lnTo>
                  <a:lnTo>
                    <a:pt x="419587" y="2863386"/>
                  </a:lnTo>
                  <a:cubicBezTo>
                    <a:pt x="369750" y="2860860"/>
                    <a:pt x="320241" y="2857086"/>
                    <a:pt x="271092" y="2852095"/>
                  </a:cubicBezTo>
                  <a:lnTo>
                    <a:pt x="0" y="2810721"/>
                  </a:lnTo>
                  <a:lnTo>
                    <a:pt x="564459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hlinkClick r:id="rId7" action="ppaction://hlinksldjump"/>
              <a:extLst>
                <a:ext uri="{FF2B5EF4-FFF2-40B4-BE49-F238E27FC236}">
                  <a16:creationId xmlns:a16="http://schemas.microsoft.com/office/drawing/2014/main" id="{49CFF08C-B3B1-79A6-317E-5CC9A897D88A}"/>
                </a:ext>
              </a:extLst>
            </p:cNvPr>
            <p:cNvSpPr/>
            <p:nvPr/>
          </p:nvSpPr>
          <p:spPr bwMode="auto">
            <a:xfrm>
              <a:off x="8432376" y="3485849"/>
              <a:ext cx="569732" cy="2867183"/>
            </a:xfrm>
            <a:custGeom>
              <a:avLst/>
              <a:gdLst>
                <a:gd name="connsiteX0" fmla="*/ 5273 w 569732"/>
                <a:gd name="connsiteY0" fmla="*/ 0 h 2867183"/>
                <a:gd name="connsiteX1" fmla="*/ 569732 w 569732"/>
                <a:gd name="connsiteY1" fmla="*/ 2810721 h 2867183"/>
                <a:gd name="connsiteX2" fmla="*/ 298640 w 569732"/>
                <a:gd name="connsiteY2" fmla="*/ 2852095 h 2867183"/>
                <a:gd name="connsiteX3" fmla="*/ 150145 w 569732"/>
                <a:gd name="connsiteY3" fmla="*/ 2863386 h 2867183"/>
                <a:gd name="connsiteX4" fmla="*/ 0 w 569732"/>
                <a:gd name="connsiteY4" fmla="*/ 2867183 h 2867183"/>
                <a:gd name="connsiteX5" fmla="*/ 5273 w 569732"/>
                <a:gd name="connsiteY5" fmla="*/ 0 h 2867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9732" h="2867183">
                  <a:moveTo>
                    <a:pt x="5273" y="0"/>
                  </a:moveTo>
                  <a:lnTo>
                    <a:pt x="569732" y="2810721"/>
                  </a:lnTo>
                  <a:lnTo>
                    <a:pt x="298640" y="2852095"/>
                  </a:lnTo>
                  <a:cubicBezTo>
                    <a:pt x="249491" y="2857086"/>
                    <a:pt x="199983" y="2860860"/>
                    <a:pt x="150145" y="2863386"/>
                  </a:cubicBezTo>
                  <a:lnTo>
                    <a:pt x="0" y="2867183"/>
                  </a:lnTo>
                  <a:lnTo>
                    <a:pt x="5273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hlinkClick r:id="rId5" action="ppaction://hlinksldjump"/>
              <a:extLst>
                <a:ext uri="{FF2B5EF4-FFF2-40B4-BE49-F238E27FC236}">
                  <a16:creationId xmlns:a16="http://schemas.microsoft.com/office/drawing/2014/main" id="{3AA835BA-58A9-3D78-9EAA-CADA12CE1A0B}"/>
                </a:ext>
              </a:extLst>
            </p:cNvPr>
            <p:cNvSpPr/>
            <p:nvPr/>
          </p:nvSpPr>
          <p:spPr bwMode="auto">
            <a:xfrm>
              <a:off x="8432376" y="504970"/>
              <a:ext cx="569732" cy="2867183"/>
            </a:xfrm>
            <a:custGeom>
              <a:avLst/>
              <a:gdLst>
                <a:gd name="connsiteX0" fmla="*/ 0 w 569732"/>
                <a:gd name="connsiteY0" fmla="*/ 0 h 2867183"/>
                <a:gd name="connsiteX1" fmla="*/ 150145 w 569732"/>
                <a:gd name="connsiteY1" fmla="*/ 3797 h 2867183"/>
                <a:gd name="connsiteX2" fmla="*/ 298640 w 569732"/>
                <a:gd name="connsiteY2" fmla="*/ 15088 h 2867183"/>
                <a:gd name="connsiteX3" fmla="*/ 569732 w 569732"/>
                <a:gd name="connsiteY3" fmla="*/ 56462 h 2867183"/>
                <a:gd name="connsiteX4" fmla="*/ 5273 w 569732"/>
                <a:gd name="connsiteY4" fmla="*/ 2867183 h 2867183"/>
                <a:gd name="connsiteX5" fmla="*/ 0 w 569732"/>
                <a:gd name="connsiteY5" fmla="*/ 0 h 2867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9732" h="2867183">
                  <a:moveTo>
                    <a:pt x="0" y="0"/>
                  </a:moveTo>
                  <a:lnTo>
                    <a:pt x="150145" y="3797"/>
                  </a:lnTo>
                  <a:cubicBezTo>
                    <a:pt x="199983" y="6323"/>
                    <a:pt x="249491" y="10097"/>
                    <a:pt x="298640" y="15088"/>
                  </a:cubicBezTo>
                  <a:lnTo>
                    <a:pt x="569732" y="56462"/>
                  </a:lnTo>
                  <a:lnTo>
                    <a:pt x="5273" y="2867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EC7AA73C-63F3-EAA0-1095-0A8580A76F1B}"/>
                </a:ext>
              </a:extLst>
            </p:cNvPr>
            <p:cNvSpPr/>
            <p:nvPr/>
          </p:nvSpPr>
          <p:spPr bwMode="auto">
            <a:xfrm>
              <a:off x="7861992" y="504970"/>
              <a:ext cx="569732" cy="2867183"/>
            </a:xfrm>
            <a:custGeom>
              <a:avLst/>
              <a:gdLst>
                <a:gd name="connsiteX0" fmla="*/ 569732 w 569732"/>
                <a:gd name="connsiteY0" fmla="*/ 0 h 2867183"/>
                <a:gd name="connsiteX1" fmla="*/ 564459 w 569732"/>
                <a:gd name="connsiteY1" fmla="*/ 2867183 h 2867183"/>
                <a:gd name="connsiteX2" fmla="*/ 0 w 569732"/>
                <a:gd name="connsiteY2" fmla="*/ 56462 h 2867183"/>
                <a:gd name="connsiteX3" fmla="*/ 271092 w 569732"/>
                <a:gd name="connsiteY3" fmla="*/ 15088 h 2867183"/>
                <a:gd name="connsiteX4" fmla="*/ 419587 w 569732"/>
                <a:gd name="connsiteY4" fmla="*/ 3797 h 2867183"/>
                <a:gd name="connsiteX5" fmla="*/ 569732 w 569732"/>
                <a:gd name="connsiteY5" fmla="*/ 0 h 2867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9732" h="2867183">
                  <a:moveTo>
                    <a:pt x="569732" y="0"/>
                  </a:moveTo>
                  <a:lnTo>
                    <a:pt x="564459" y="2867183"/>
                  </a:lnTo>
                  <a:lnTo>
                    <a:pt x="0" y="56462"/>
                  </a:lnTo>
                  <a:lnTo>
                    <a:pt x="271092" y="15088"/>
                  </a:lnTo>
                  <a:cubicBezTo>
                    <a:pt x="320241" y="10097"/>
                    <a:pt x="369750" y="6323"/>
                    <a:pt x="419587" y="3797"/>
                  </a:cubicBezTo>
                  <a:lnTo>
                    <a:pt x="569732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AE94B636-F6C5-DF67-4B5A-B85B0C07F110}"/>
                </a:ext>
              </a:extLst>
            </p:cNvPr>
            <p:cNvSpPr/>
            <p:nvPr/>
          </p:nvSpPr>
          <p:spPr bwMode="auto">
            <a:xfrm>
              <a:off x="8047170" y="3046388"/>
              <a:ext cx="763612" cy="76361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STOP</a:t>
              </a:r>
              <a:endPara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427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999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1A853F2-56B6-15B8-9670-4889C2381D62}"/>
              </a:ext>
            </a:extLst>
          </p:cNvPr>
          <p:cNvGrpSpPr/>
          <p:nvPr/>
        </p:nvGrpSpPr>
        <p:grpSpPr>
          <a:xfrm>
            <a:off x="4328280" y="2990387"/>
            <a:ext cx="1076650" cy="3552666"/>
            <a:chOff x="4667567" y="3484559"/>
            <a:chExt cx="933377" cy="3079902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420AAD29-2A9B-431C-D0B8-6EF162EECCCD}"/>
                </a:ext>
              </a:extLst>
            </p:cNvPr>
            <p:cNvSpPr/>
            <p:nvPr/>
          </p:nvSpPr>
          <p:spPr bwMode="auto">
            <a:xfrm rot="13500000">
              <a:off x="3478336" y="4673790"/>
              <a:ext cx="3079902" cy="701439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41EED27E-F0C6-6122-5E50-3E95271934AB}"/>
                </a:ext>
              </a:extLst>
            </p:cNvPr>
            <p:cNvSpPr txBox="1"/>
            <p:nvPr/>
          </p:nvSpPr>
          <p:spPr>
            <a:xfrm rot="13500000">
              <a:off x="4754249" y="5132848"/>
              <a:ext cx="1212611" cy="48077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大吉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87A3A0C-D9E5-6A6A-E447-04485775C239}"/>
              </a:ext>
            </a:extLst>
          </p:cNvPr>
          <p:cNvGrpSpPr/>
          <p:nvPr/>
        </p:nvGrpSpPr>
        <p:grpSpPr>
          <a:xfrm>
            <a:off x="-1059795" y="-936485"/>
            <a:ext cx="6301055" cy="5959307"/>
            <a:chOff x="228755" y="293083"/>
            <a:chExt cx="5462555" cy="5166284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E6D80FD-CCFC-CB1B-B7A3-0B9B3854A5A8}"/>
                </a:ext>
              </a:extLst>
            </p:cNvPr>
            <p:cNvSpPr/>
            <p:nvPr/>
          </p:nvSpPr>
          <p:spPr bwMode="auto">
            <a:xfrm rot="18900000">
              <a:off x="1596605" y="293083"/>
              <a:ext cx="2605196" cy="5166284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8F66F37-F32F-9408-3045-846923380231}"/>
                </a:ext>
              </a:extLst>
            </p:cNvPr>
            <p:cNvSpPr/>
            <p:nvPr/>
          </p:nvSpPr>
          <p:spPr bwMode="auto">
            <a:xfrm rot="18900000">
              <a:off x="3086114" y="389231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17CC2F-4641-B60A-77FB-19BC230697C6}"/>
                </a:ext>
              </a:extLst>
            </p:cNvPr>
            <p:cNvSpPr/>
            <p:nvPr/>
          </p:nvSpPr>
          <p:spPr bwMode="auto">
            <a:xfrm rot="18900000">
              <a:off x="560284" y="136648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629DE17-31F5-4F30-D95D-B67196F18B98}"/>
                </a:ext>
              </a:extLst>
            </p:cNvPr>
            <p:cNvSpPr/>
            <p:nvPr/>
          </p:nvSpPr>
          <p:spPr bwMode="auto">
            <a:xfrm rot="18900000">
              <a:off x="228755" y="860202"/>
              <a:ext cx="2602605" cy="1293757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23A95D4-9F73-12D7-698E-D8EC3995646A}"/>
                </a:ext>
              </a:extLst>
            </p:cNvPr>
            <p:cNvGrpSpPr/>
            <p:nvPr/>
          </p:nvGrpSpPr>
          <p:grpSpPr>
            <a:xfrm rot="18900000">
              <a:off x="1824396" y="846144"/>
              <a:ext cx="2605196" cy="4519408"/>
              <a:chOff x="740399" y="1278480"/>
              <a:chExt cx="1440160" cy="249834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1301E25-C7EF-6B92-6389-590D62D6448C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C91CC6D-DFB1-EE2E-8D66-962631FF01E2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4E7838F-5F8A-5585-5428-11DD1BA40C77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F61A8D3-31DC-7928-AE87-EA350E30F599}"/>
                </a:ext>
              </a:extLst>
            </p:cNvPr>
            <p:cNvSpPr txBox="1"/>
            <p:nvPr/>
          </p:nvSpPr>
          <p:spPr>
            <a:xfrm rot="13500000">
              <a:off x="1960998" y="3017627"/>
              <a:ext cx="2768025" cy="65064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7B28700-734B-4E5A-35EA-B03A7D1478FB}"/>
                </a:ext>
              </a:extLst>
            </p:cNvPr>
            <p:cNvSpPr/>
            <p:nvPr/>
          </p:nvSpPr>
          <p:spPr bwMode="auto">
            <a:xfrm rot="18900000">
              <a:off x="357582" y="917062"/>
              <a:ext cx="2337665" cy="1160179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08AD0F9-DAA5-4DB3-679E-DF5937E53CA9}"/>
              </a:ext>
            </a:extLst>
          </p:cNvPr>
          <p:cNvGrpSpPr/>
          <p:nvPr/>
        </p:nvGrpSpPr>
        <p:grpSpPr>
          <a:xfrm>
            <a:off x="7175559" y="1757459"/>
            <a:ext cx="4179932" cy="4551382"/>
            <a:chOff x="3740439" y="785905"/>
            <a:chExt cx="4179932" cy="4551382"/>
          </a:xfrm>
        </p:grpSpPr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49B10399-C4D5-E491-D5E7-DEA7305F9F01}"/>
                </a:ext>
              </a:extLst>
            </p:cNvPr>
            <p:cNvSpPr/>
            <p:nvPr/>
          </p:nvSpPr>
          <p:spPr bwMode="auto">
            <a:xfrm rot="14400000" flipH="1">
              <a:off x="6551836" y="882397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2" name="月 161">
              <a:extLst>
                <a:ext uri="{FF2B5EF4-FFF2-40B4-BE49-F238E27FC236}">
                  <a16:creationId xmlns:a16="http://schemas.microsoft.com/office/drawing/2014/main" id="{CF866073-B246-84A8-204C-3FF3CD0CD4CD}"/>
                </a:ext>
              </a:extLst>
            </p:cNvPr>
            <p:cNvSpPr/>
            <p:nvPr/>
          </p:nvSpPr>
          <p:spPr>
            <a:xfrm rot="19800000" flipH="1">
              <a:off x="6616036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8610E5B-6315-217A-74F3-D78BF4B42629}"/>
                </a:ext>
              </a:extLst>
            </p:cNvPr>
            <p:cNvSpPr/>
            <p:nvPr/>
          </p:nvSpPr>
          <p:spPr bwMode="auto">
            <a:xfrm rot="7200000">
              <a:off x="3701150" y="854890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96B350ED-7B59-CA31-6277-5E832E09E6FD}"/>
                </a:ext>
              </a:extLst>
            </p:cNvPr>
            <p:cNvSpPr/>
            <p:nvPr/>
          </p:nvSpPr>
          <p:spPr>
            <a:xfrm rot="1800000">
              <a:off x="4723399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73A97E6-1081-5111-6E38-9F5328D9E454}"/>
                </a:ext>
              </a:extLst>
            </p:cNvPr>
            <p:cNvSpPr/>
            <p:nvPr/>
          </p:nvSpPr>
          <p:spPr bwMode="auto">
            <a:xfrm>
              <a:off x="571367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E3B6484C-8DBB-9419-7F14-AE368935A68E}"/>
                </a:ext>
              </a:extLst>
            </p:cNvPr>
            <p:cNvSpPr/>
            <p:nvPr/>
          </p:nvSpPr>
          <p:spPr bwMode="auto">
            <a:xfrm>
              <a:off x="477638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D8582743-61CA-EEDF-9827-E8B965DF3822}"/>
                </a:ext>
              </a:extLst>
            </p:cNvPr>
            <p:cNvSpPr/>
            <p:nvPr/>
          </p:nvSpPr>
          <p:spPr bwMode="auto">
            <a:xfrm>
              <a:off x="508744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DDF2EC84-0844-7D30-2A95-D7A76D40BFB4}"/>
                </a:ext>
              </a:extLst>
            </p:cNvPr>
            <p:cNvSpPr/>
            <p:nvPr/>
          </p:nvSpPr>
          <p:spPr bwMode="auto">
            <a:xfrm rot="20700000">
              <a:off x="4717532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1A7690BD-C92D-5C02-C8A7-750FB24CE30F}"/>
                </a:ext>
              </a:extLst>
            </p:cNvPr>
            <p:cNvSpPr/>
            <p:nvPr/>
          </p:nvSpPr>
          <p:spPr bwMode="auto">
            <a:xfrm rot="900000" flipH="1">
              <a:off x="6578108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64626883-948C-2A20-5B20-14F6814846AC}"/>
                </a:ext>
              </a:extLst>
            </p:cNvPr>
            <p:cNvSpPr/>
            <p:nvPr/>
          </p:nvSpPr>
          <p:spPr bwMode="auto">
            <a:xfrm>
              <a:off x="4863811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C2B69590-3483-4054-2037-EDAB131596E5}"/>
                </a:ext>
              </a:extLst>
            </p:cNvPr>
            <p:cNvSpPr/>
            <p:nvPr/>
          </p:nvSpPr>
          <p:spPr bwMode="auto">
            <a:xfrm rot="5400000">
              <a:off x="5228362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3" name="月 182">
              <a:extLst>
                <a:ext uri="{FF2B5EF4-FFF2-40B4-BE49-F238E27FC236}">
                  <a16:creationId xmlns:a16="http://schemas.microsoft.com/office/drawing/2014/main" id="{80E897C2-7845-F533-0DE2-FBD9DBE459B9}"/>
                </a:ext>
              </a:extLst>
            </p:cNvPr>
            <p:cNvSpPr/>
            <p:nvPr/>
          </p:nvSpPr>
          <p:spPr bwMode="auto">
            <a:xfrm rot="16200000" flipH="1">
              <a:off x="6351269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7C419A4-D837-D0CF-1AB1-A992F34CE45E}"/>
                </a:ext>
              </a:extLst>
            </p:cNvPr>
            <p:cNvSpPr/>
            <p:nvPr/>
          </p:nvSpPr>
          <p:spPr bwMode="auto">
            <a:xfrm>
              <a:off x="5395538" y="2984150"/>
              <a:ext cx="931338" cy="30739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D3D34546-8CB7-8C39-9540-8CBEEF5FCDF0}"/>
                </a:ext>
              </a:extLst>
            </p:cNvPr>
            <p:cNvSpPr/>
            <p:nvPr/>
          </p:nvSpPr>
          <p:spPr bwMode="auto">
            <a:xfrm>
              <a:off x="5771813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2E6BA26D-3F36-2C8D-71CE-58EC03924A75}"/>
                </a:ext>
              </a:extLst>
            </p:cNvPr>
            <p:cNvSpPr/>
            <p:nvPr/>
          </p:nvSpPr>
          <p:spPr bwMode="auto">
            <a:xfrm>
              <a:off x="505023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E13A8480-7576-9D0E-308F-24011D13D15E}"/>
                </a:ext>
              </a:extLst>
            </p:cNvPr>
            <p:cNvSpPr/>
            <p:nvPr/>
          </p:nvSpPr>
          <p:spPr bwMode="auto">
            <a:xfrm>
              <a:off x="6368967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52E5E421-5D15-7FE5-1850-021AF86F407F}"/>
                </a:ext>
              </a:extLst>
            </p:cNvPr>
            <p:cNvSpPr/>
            <p:nvPr/>
          </p:nvSpPr>
          <p:spPr>
            <a:xfrm rot="3179454">
              <a:off x="5420478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6B17EF6-02CB-E72D-E066-A69DE51DD3F5}"/>
                </a:ext>
              </a:extLst>
            </p:cNvPr>
            <p:cNvSpPr/>
            <p:nvPr/>
          </p:nvSpPr>
          <p:spPr>
            <a:xfrm rot="18420546" flipH="1">
              <a:off x="5824338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D115EFB2-3EAE-F8F4-7817-4967F3FBC416}"/>
                </a:ext>
              </a:extLst>
            </p:cNvPr>
            <p:cNvSpPr/>
            <p:nvPr/>
          </p:nvSpPr>
          <p:spPr bwMode="auto">
            <a:xfrm rot="18000000" flipH="1">
              <a:off x="4166888" y="2394470"/>
              <a:ext cx="940033" cy="1331593"/>
            </a:xfrm>
            <a:custGeom>
              <a:avLst/>
              <a:gdLst>
                <a:gd name="connsiteX0" fmla="*/ 574596 w 1068251"/>
                <a:gd name="connsiteY0" fmla="*/ 0 h 1513219"/>
                <a:gd name="connsiteX1" fmla="*/ 650947 w 1068251"/>
                <a:gd name="connsiteY1" fmla="*/ 76350 h 1513219"/>
                <a:gd name="connsiteX2" fmla="*/ 650947 w 1068251"/>
                <a:gd name="connsiteY2" fmla="*/ 572691 h 1513219"/>
                <a:gd name="connsiteX3" fmla="*/ 663088 w 1068251"/>
                <a:gd name="connsiteY3" fmla="*/ 572691 h 1513219"/>
                <a:gd name="connsiteX4" fmla="*/ 761057 w 1068251"/>
                <a:gd name="connsiteY4" fmla="*/ 207068 h 1513219"/>
                <a:gd name="connsiteX5" fmla="*/ 854567 w 1068251"/>
                <a:gd name="connsiteY5" fmla="*/ 153079 h 1513219"/>
                <a:gd name="connsiteX6" fmla="*/ 908556 w 1068251"/>
                <a:gd name="connsiteY6" fmla="*/ 246590 h 1513219"/>
                <a:gd name="connsiteX7" fmla="*/ 821177 w 1068251"/>
                <a:gd name="connsiteY7" fmla="*/ 572691 h 1513219"/>
                <a:gd name="connsiteX8" fmla="*/ 837999 w 1068251"/>
                <a:gd name="connsiteY8" fmla="*/ 572691 h 1513219"/>
                <a:gd name="connsiteX9" fmla="*/ 948890 w 1068251"/>
                <a:gd name="connsiteY9" fmla="*/ 380623 h 1513219"/>
                <a:gd name="connsiteX10" fmla="*/ 1012187 w 1068251"/>
                <a:gd name="connsiteY10" fmla="*/ 349117 h 1513219"/>
                <a:gd name="connsiteX11" fmla="*/ 1036261 w 1068251"/>
                <a:gd name="connsiteY11" fmla="*/ 357212 h 1513219"/>
                <a:gd name="connsiteX12" fmla="*/ 1059672 w 1068251"/>
                <a:gd name="connsiteY12" fmla="*/ 444583 h 1513219"/>
                <a:gd name="connsiteX13" fmla="*/ 875990 w 1068251"/>
                <a:gd name="connsiteY13" fmla="*/ 762728 h 1513219"/>
                <a:gd name="connsiteX14" fmla="*/ 875990 w 1068251"/>
                <a:gd name="connsiteY14" fmla="*/ 822678 h 1513219"/>
                <a:gd name="connsiteX15" fmla="*/ 723311 w 1068251"/>
                <a:gd name="connsiteY15" fmla="*/ 1053018 h 1513219"/>
                <a:gd name="connsiteX16" fmla="*/ 699391 w 1068251"/>
                <a:gd name="connsiteY16" fmla="*/ 1057848 h 1513219"/>
                <a:gd name="connsiteX17" fmla="*/ 699391 w 1068251"/>
                <a:gd name="connsiteY17" fmla="*/ 1513219 h 1513219"/>
                <a:gd name="connsiteX18" fmla="*/ 526234 w 1068251"/>
                <a:gd name="connsiteY18" fmla="*/ 1513219 h 1513219"/>
                <a:gd name="connsiteX19" fmla="*/ 526234 w 1068251"/>
                <a:gd name="connsiteY19" fmla="*/ 1062130 h 1513219"/>
                <a:gd name="connsiteX20" fmla="*/ 499963 w 1068251"/>
                <a:gd name="connsiteY20" fmla="*/ 1057494 h 1513219"/>
                <a:gd name="connsiteX21" fmla="*/ 341009 w 1068251"/>
                <a:gd name="connsiteY21" fmla="*/ 873058 h 1513219"/>
                <a:gd name="connsiteX22" fmla="*/ 338273 w 1068251"/>
                <a:gd name="connsiteY22" fmla="*/ 845928 h 1513219"/>
                <a:gd name="connsiteX23" fmla="*/ 44571 w 1068251"/>
                <a:gd name="connsiteY23" fmla="*/ 676358 h 1513219"/>
                <a:gd name="connsiteX24" fmla="*/ 11953 w 1068251"/>
                <a:gd name="connsiteY24" fmla="*/ 554626 h 1513219"/>
                <a:gd name="connsiteX25" fmla="*/ 133685 w 1068251"/>
                <a:gd name="connsiteY25" fmla="*/ 522008 h 1513219"/>
                <a:gd name="connsiteX26" fmla="*/ 335930 w 1068251"/>
                <a:gd name="connsiteY26" fmla="*/ 638774 h 1513219"/>
                <a:gd name="connsiteX27" fmla="*/ 335930 w 1068251"/>
                <a:gd name="connsiteY27" fmla="*/ 632495 h 1513219"/>
                <a:gd name="connsiteX28" fmla="*/ 229268 w 1068251"/>
                <a:gd name="connsiteY28" fmla="*/ 234428 h 1513219"/>
                <a:gd name="connsiteX29" fmla="*/ 283257 w 1068251"/>
                <a:gd name="connsiteY29" fmla="*/ 140919 h 1513219"/>
                <a:gd name="connsiteX30" fmla="*/ 376767 w 1068251"/>
                <a:gd name="connsiteY30" fmla="*/ 194907 h 1513219"/>
                <a:gd name="connsiteX31" fmla="*/ 477995 w 1068251"/>
                <a:gd name="connsiteY31" fmla="*/ 572691 h 1513219"/>
                <a:gd name="connsiteX32" fmla="*/ 498245 w 1068251"/>
                <a:gd name="connsiteY32" fmla="*/ 572691 h 1513219"/>
                <a:gd name="connsiteX33" fmla="*/ 498245 w 1068251"/>
                <a:gd name="connsiteY33" fmla="*/ 76350 h 1513219"/>
                <a:gd name="connsiteX34" fmla="*/ 574596 w 1068251"/>
                <a:gd name="connsiteY34" fmla="*/ 0 h 151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68251" h="1513219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26225"/>
                    <a:pt x="813034" y="1015068"/>
                    <a:pt x="723311" y="1053018"/>
                  </a:cubicBezTo>
                  <a:lnTo>
                    <a:pt x="699391" y="1057848"/>
                  </a:lnTo>
                  <a:lnTo>
                    <a:pt x="699391" y="1513219"/>
                  </a:lnTo>
                  <a:lnTo>
                    <a:pt x="526234" y="1513219"/>
                  </a:lnTo>
                  <a:lnTo>
                    <a:pt x="526234" y="1062130"/>
                  </a:lnTo>
                  <a:lnTo>
                    <a:pt x="499963" y="1057494"/>
                  </a:lnTo>
                  <a:cubicBezTo>
                    <a:pt x="419558" y="1028054"/>
                    <a:pt x="358491" y="958494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DF8B87A1-A832-AAC1-6F3D-2334C04FEBA6}"/>
                </a:ext>
              </a:extLst>
            </p:cNvPr>
            <p:cNvGrpSpPr/>
            <p:nvPr/>
          </p:nvGrpSpPr>
          <p:grpSpPr>
            <a:xfrm>
              <a:off x="4444037" y="3263348"/>
              <a:ext cx="878136" cy="1886325"/>
              <a:chOff x="2151412" y="3263348"/>
              <a:chExt cx="878136" cy="1886325"/>
            </a:xfrm>
          </p:grpSpPr>
          <p:sp>
            <p:nvSpPr>
              <p:cNvPr id="324" name="台形 57">
                <a:extLst>
                  <a:ext uri="{FF2B5EF4-FFF2-40B4-BE49-F238E27FC236}">
                    <a16:creationId xmlns:a16="http://schemas.microsoft.com/office/drawing/2014/main" id="{DECED103-EA44-CD72-969A-74A117A53E28}"/>
                  </a:ext>
                </a:extLst>
              </p:cNvPr>
              <p:cNvSpPr/>
              <p:nvPr/>
            </p:nvSpPr>
            <p:spPr bwMode="auto">
              <a:xfrm rot="7200000">
                <a:off x="16517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61FBCF79-F75A-720F-7CF7-C48AA7134B21}"/>
                  </a:ext>
                </a:extLst>
              </p:cNvPr>
              <p:cNvSpPr/>
              <p:nvPr/>
            </p:nvSpPr>
            <p:spPr>
              <a:xfrm rot="1800000">
                <a:off x="25363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6941AE7B-A59D-2684-D3BC-EF425DB05615}"/>
                </a:ext>
              </a:extLst>
            </p:cNvPr>
            <p:cNvGrpSpPr/>
            <p:nvPr/>
          </p:nvGrpSpPr>
          <p:grpSpPr>
            <a:xfrm>
              <a:off x="6261395" y="4905122"/>
              <a:ext cx="562889" cy="432165"/>
              <a:chOff x="3890569" y="4905122"/>
              <a:chExt cx="562889" cy="432165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0F314C5-FAE1-A5A8-5F6F-6DB1C262BF0B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266F8286-A4FC-0A8A-B80D-6FCFD2C1A3A8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64A8405A-7FE6-1506-9F51-471941032F7E}"/>
                </a:ext>
              </a:extLst>
            </p:cNvPr>
            <p:cNvGrpSpPr/>
            <p:nvPr/>
          </p:nvGrpSpPr>
          <p:grpSpPr>
            <a:xfrm flipH="1">
              <a:off x="4961306" y="4905122"/>
              <a:ext cx="562889" cy="432165"/>
              <a:chOff x="3890569" y="4905122"/>
              <a:chExt cx="562889" cy="432165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694F599B-E533-BDBE-100C-584B7689C529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AD09D68-CBA6-646B-BD20-FAE08F410217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4" name="星: 4 pt 193">
              <a:extLst>
                <a:ext uri="{FF2B5EF4-FFF2-40B4-BE49-F238E27FC236}">
                  <a16:creationId xmlns:a16="http://schemas.microsoft.com/office/drawing/2014/main" id="{6B49472E-FC36-F992-33EF-A33588F6EFB0}"/>
                </a:ext>
              </a:extLst>
            </p:cNvPr>
            <p:cNvSpPr/>
            <p:nvPr/>
          </p:nvSpPr>
          <p:spPr bwMode="auto">
            <a:xfrm rot="900000">
              <a:off x="3774418" y="2280592"/>
              <a:ext cx="317497" cy="673952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5" name="星: 4 pt 194">
              <a:extLst>
                <a:ext uri="{FF2B5EF4-FFF2-40B4-BE49-F238E27FC236}">
                  <a16:creationId xmlns:a16="http://schemas.microsoft.com/office/drawing/2014/main" id="{8F014045-F55C-413A-3619-A644F694C37D}"/>
                </a:ext>
              </a:extLst>
            </p:cNvPr>
            <p:cNvSpPr/>
            <p:nvPr/>
          </p:nvSpPr>
          <p:spPr bwMode="auto">
            <a:xfrm rot="19800000">
              <a:off x="6186251" y="785905"/>
              <a:ext cx="317497" cy="673952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8" name="星: 4 pt 197">
              <a:extLst>
                <a:ext uri="{FF2B5EF4-FFF2-40B4-BE49-F238E27FC236}">
                  <a16:creationId xmlns:a16="http://schemas.microsoft.com/office/drawing/2014/main" id="{B050BF44-7D52-5E8C-A75E-173F7A5D9B3C}"/>
                </a:ext>
              </a:extLst>
            </p:cNvPr>
            <p:cNvSpPr/>
            <p:nvPr/>
          </p:nvSpPr>
          <p:spPr bwMode="auto">
            <a:xfrm rot="19800000">
              <a:off x="3860051" y="3832696"/>
              <a:ext cx="356363" cy="756454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71071702-036E-F6C7-2216-EF02CD4F0A85}"/>
                </a:ext>
              </a:extLst>
            </p:cNvPr>
            <p:cNvSpPr/>
            <p:nvPr/>
          </p:nvSpPr>
          <p:spPr bwMode="auto">
            <a:xfrm rot="3600000">
              <a:off x="6663271" y="2394470"/>
              <a:ext cx="940033" cy="1331593"/>
            </a:xfrm>
            <a:custGeom>
              <a:avLst/>
              <a:gdLst>
                <a:gd name="connsiteX0" fmla="*/ 574596 w 1068251"/>
                <a:gd name="connsiteY0" fmla="*/ 0 h 1513219"/>
                <a:gd name="connsiteX1" fmla="*/ 650947 w 1068251"/>
                <a:gd name="connsiteY1" fmla="*/ 76350 h 1513219"/>
                <a:gd name="connsiteX2" fmla="*/ 650947 w 1068251"/>
                <a:gd name="connsiteY2" fmla="*/ 572691 h 1513219"/>
                <a:gd name="connsiteX3" fmla="*/ 663088 w 1068251"/>
                <a:gd name="connsiteY3" fmla="*/ 572691 h 1513219"/>
                <a:gd name="connsiteX4" fmla="*/ 761057 w 1068251"/>
                <a:gd name="connsiteY4" fmla="*/ 207068 h 1513219"/>
                <a:gd name="connsiteX5" fmla="*/ 854567 w 1068251"/>
                <a:gd name="connsiteY5" fmla="*/ 153079 h 1513219"/>
                <a:gd name="connsiteX6" fmla="*/ 908556 w 1068251"/>
                <a:gd name="connsiteY6" fmla="*/ 246590 h 1513219"/>
                <a:gd name="connsiteX7" fmla="*/ 821177 w 1068251"/>
                <a:gd name="connsiteY7" fmla="*/ 572691 h 1513219"/>
                <a:gd name="connsiteX8" fmla="*/ 837999 w 1068251"/>
                <a:gd name="connsiteY8" fmla="*/ 572691 h 1513219"/>
                <a:gd name="connsiteX9" fmla="*/ 948890 w 1068251"/>
                <a:gd name="connsiteY9" fmla="*/ 380623 h 1513219"/>
                <a:gd name="connsiteX10" fmla="*/ 1012187 w 1068251"/>
                <a:gd name="connsiteY10" fmla="*/ 349117 h 1513219"/>
                <a:gd name="connsiteX11" fmla="*/ 1036261 w 1068251"/>
                <a:gd name="connsiteY11" fmla="*/ 357212 h 1513219"/>
                <a:gd name="connsiteX12" fmla="*/ 1059672 w 1068251"/>
                <a:gd name="connsiteY12" fmla="*/ 444583 h 1513219"/>
                <a:gd name="connsiteX13" fmla="*/ 875990 w 1068251"/>
                <a:gd name="connsiteY13" fmla="*/ 762728 h 1513219"/>
                <a:gd name="connsiteX14" fmla="*/ 875990 w 1068251"/>
                <a:gd name="connsiteY14" fmla="*/ 822678 h 1513219"/>
                <a:gd name="connsiteX15" fmla="*/ 723311 w 1068251"/>
                <a:gd name="connsiteY15" fmla="*/ 1053018 h 1513219"/>
                <a:gd name="connsiteX16" fmla="*/ 699391 w 1068251"/>
                <a:gd name="connsiteY16" fmla="*/ 1057848 h 1513219"/>
                <a:gd name="connsiteX17" fmla="*/ 699391 w 1068251"/>
                <a:gd name="connsiteY17" fmla="*/ 1513219 h 1513219"/>
                <a:gd name="connsiteX18" fmla="*/ 526234 w 1068251"/>
                <a:gd name="connsiteY18" fmla="*/ 1513219 h 1513219"/>
                <a:gd name="connsiteX19" fmla="*/ 526234 w 1068251"/>
                <a:gd name="connsiteY19" fmla="*/ 1062130 h 1513219"/>
                <a:gd name="connsiteX20" fmla="*/ 499963 w 1068251"/>
                <a:gd name="connsiteY20" fmla="*/ 1057494 h 1513219"/>
                <a:gd name="connsiteX21" fmla="*/ 341009 w 1068251"/>
                <a:gd name="connsiteY21" fmla="*/ 873058 h 1513219"/>
                <a:gd name="connsiteX22" fmla="*/ 338273 w 1068251"/>
                <a:gd name="connsiteY22" fmla="*/ 845928 h 1513219"/>
                <a:gd name="connsiteX23" fmla="*/ 44571 w 1068251"/>
                <a:gd name="connsiteY23" fmla="*/ 676358 h 1513219"/>
                <a:gd name="connsiteX24" fmla="*/ 11953 w 1068251"/>
                <a:gd name="connsiteY24" fmla="*/ 554626 h 1513219"/>
                <a:gd name="connsiteX25" fmla="*/ 133685 w 1068251"/>
                <a:gd name="connsiteY25" fmla="*/ 522008 h 1513219"/>
                <a:gd name="connsiteX26" fmla="*/ 335930 w 1068251"/>
                <a:gd name="connsiteY26" fmla="*/ 638774 h 1513219"/>
                <a:gd name="connsiteX27" fmla="*/ 335930 w 1068251"/>
                <a:gd name="connsiteY27" fmla="*/ 632495 h 1513219"/>
                <a:gd name="connsiteX28" fmla="*/ 229268 w 1068251"/>
                <a:gd name="connsiteY28" fmla="*/ 234428 h 1513219"/>
                <a:gd name="connsiteX29" fmla="*/ 283257 w 1068251"/>
                <a:gd name="connsiteY29" fmla="*/ 140919 h 1513219"/>
                <a:gd name="connsiteX30" fmla="*/ 376767 w 1068251"/>
                <a:gd name="connsiteY30" fmla="*/ 194907 h 1513219"/>
                <a:gd name="connsiteX31" fmla="*/ 477995 w 1068251"/>
                <a:gd name="connsiteY31" fmla="*/ 572691 h 1513219"/>
                <a:gd name="connsiteX32" fmla="*/ 498245 w 1068251"/>
                <a:gd name="connsiteY32" fmla="*/ 572691 h 1513219"/>
                <a:gd name="connsiteX33" fmla="*/ 498245 w 1068251"/>
                <a:gd name="connsiteY33" fmla="*/ 76350 h 1513219"/>
                <a:gd name="connsiteX34" fmla="*/ 574596 w 1068251"/>
                <a:gd name="connsiteY34" fmla="*/ 0 h 151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68251" h="1513219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26225"/>
                    <a:pt x="813034" y="1015068"/>
                    <a:pt x="723311" y="1053018"/>
                  </a:cubicBezTo>
                  <a:lnTo>
                    <a:pt x="699391" y="1057848"/>
                  </a:lnTo>
                  <a:lnTo>
                    <a:pt x="699391" y="1513219"/>
                  </a:lnTo>
                  <a:lnTo>
                    <a:pt x="526234" y="1513219"/>
                  </a:lnTo>
                  <a:lnTo>
                    <a:pt x="526234" y="1062130"/>
                  </a:lnTo>
                  <a:lnTo>
                    <a:pt x="499963" y="1057494"/>
                  </a:lnTo>
                  <a:cubicBezTo>
                    <a:pt x="419558" y="1028054"/>
                    <a:pt x="358491" y="958494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3ACA395E-374D-CF8D-AEF7-4A4D28C385E4}"/>
                </a:ext>
              </a:extLst>
            </p:cNvPr>
            <p:cNvGrpSpPr/>
            <p:nvPr/>
          </p:nvGrpSpPr>
          <p:grpSpPr>
            <a:xfrm flipH="1">
              <a:off x="6433340" y="3263348"/>
              <a:ext cx="878136" cy="1886325"/>
              <a:chOff x="4742212" y="3263348"/>
              <a:chExt cx="878136" cy="1886325"/>
            </a:xfrm>
          </p:grpSpPr>
          <p:sp>
            <p:nvSpPr>
              <p:cNvPr id="212" name="台形 57">
                <a:extLst>
                  <a:ext uri="{FF2B5EF4-FFF2-40B4-BE49-F238E27FC236}">
                    <a16:creationId xmlns:a16="http://schemas.microsoft.com/office/drawing/2014/main" id="{B0C851A3-E59E-D36F-888F-9E71BAB109C4}"/>
                  </a:ext>
                </a:extLst>
              </p:cNvPr>
              <p:cNvSpPr/>
              <p:nvPr/>
            </p:nvSpPr>
            <p:spPr bwMode="auto">
              <a:xfrm rot="7200000">
                <a:off x="42425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9447D2F5-4E2E-CC6A-51C4-F5895054DC9A}"/>
                  </a:ext>
                </a:extLst>
              </p:cNvPr>
              <p:cNvSpPr/>
              <p:nvPr/>
            </p:nvSpPr>
            <p:spPr>
              <a:xfrm rot="1800000">
                <a:off x="51271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E2786412-D622-8585-563D-F65C5B3859F9}"/>
                </a:ext>
              </a:extLst>
            </p:cNvPr>
            <p:cNvGrpSpPr/>
            <p:nvPr/>
          </p:nvGrpSpPr>
          <p:grpSpPr>
            <a:xfrm>
              <a:off x="5466179" y="3385404"/>
              <a:ext cx="811767" cy="826370"/>
              <a:chOff x="3095353" y="3385404"/>
              <a:chExt cx="811767" cy="826370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1981FC3-3543-818F-6E89-23602F757AA0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5EF9832A-E995-69E5-F142-3C77AF81B065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842C4A8-5CCE-B561-1C21-E02EF611A01E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1" name="正方形/長方形 100">
                  <a:extLst>
                    <a:ext uri="{FF2B5EF4-FFF2-40B4-BE49-F238E27FC236}">
                      <a16:creationId xmlns:a16="http://schemas.microsoft.com/office/drawing/2014/main" id="{CAD35394-DA89-C94C-DDAE-C4E441D74F66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1F3F7EF0-7A26-AAD1-C3E6-408C15339DB6}"/>
                </a:ext>
              </a:extLst>
            </p:cNvPr>
            <p:cNvGrpSpPr/>
            <p:nvPr/>
          </p:nvGrpSpPr>
          <p:grpSpPr>
            <a:xfrm>
              <a:off x="5315648" y="4082411"/>
              <a:ext cx="1112828" cy="1037627"/>
              <a:chOff x="2944822" y="4082411"/>
              <a:chExt cx="1112828" cy="1037627"/>
            </a:xfrm>
          </p:grpSpPr>
          <p:sp>
            <p:nvSpPr>
              <p:cNvPr id="206" name="台形 205">
                <a:extLst>
                  <a:ext uri="{FF2B5EF4-FFF2-40B4-BE49-F238E27FC236}">
                    <a16:creationId xmlns:a16="http://schemas.microsoft.com/office/drawing/2014/main" id="{721FA051-3B55-2B6B-4C18-B0EDF9A814C1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9EA1041E-AFDD-D277-767A-FB80AC4A919C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3" name="星: 4 pt 202">
              <a:extLst>
                <a:ext uri="{FF2B5EF4-FFF2-40B4-BE49-F238E27FC236}">
                  <a16:creationId xmlns:a16="http://schemas.microsoft.com/office/drawing/2014/main" id="{FDC377C8-B245-33AD-6184-1801367EA998}"/>
                </a:ext>
              </a:extLst>
            </p:cNvPr>
            <p:cNvSpPr/>
            <p:nvPr/>
          </p:nvSpPr>
          <p:spPr bwMode="auto">
            <a:xfrm rot="1800000">
              <a:off x="7048282" y="3963342"/>
              <a:ext cx="317497" cy="673952"/>
            </a:xfrm>
            <a:prstGeom prst="star4">
              <a:avLst>
                <a:gd name="adj" fmla="val 13649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99DFDC84-0DA1-56EC-2A8B-4DC123EFB2C4}"/>
                </a:ext>
              </a:extLst>
            </p:cNvPr>
            <p:cNvSpPr/>
            <p:nvPr/>
          </p:nvSpPr>
          <p:spPr bwMode="auto">
            <a:xfrm rot="5400000">
              <a:off x="5195690" y="2031937"/>
              <a:ext cx="160133" cy="637559"/>
            </a:xfrm>
            <a:custGeom>
              <a:avLst/>
              <a:gdLst>
                <a:gd name="connsiteX0" fmla="*/ 0 w 262865"/>
                <a:gd name="connsiteY0" fmla="*/ 320915 h 690152"/>
                <a:gd name="connsiteX1" fmla="*/ 262865 w 262865"/>
                <a:gd name="connsiteY1" fmla="*/ 0 h 690152"/>
                <a:gd name="connsiteX2" fmla="*/ 160768 w 262865"/>
                <a:gd name="connsiteY2" fmla="*/ 320915 h 690152"/>
                <a:gd name="connsiteX3" fmla="*/ 262865 w 262865"/>
                <a:gd name="connsiteY3" fmla="*/ 641827 h 690152"/>
                <a:gd name="connsiteX4" fmla="*/ 170219 w 262865"/>
                <a:gd name="connsiteY4" fmla="*/ 618992 h 690152"/>
                <a:gd name="connsiteX5" fmla="*/ 22126 w 262865"/>
                <a:gd name="connsiteY5" fmla="*/ 690152 h 690152"/>
                <a:gd name="connsiteX6" fmla="*/ 86680 w 262865"/>
                <a:gd name="connsiteY6" fmla="*/ 555808 h 690152"/>
                <a:gd name="connsiteX7" fmla="*/ 76992 w 262865"/>
                <a:gd name="connsiteY7" fmla="*/ 547834 h 690152"/>
                <a:gd name="connsiteX8" fmla="*/ 0 w 262865"/>
                <a:gd name="connsiteY8" fmla="*/ 320915 h 69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865" h="690152">
                  <a:moveTo>
                    <a:pt x="0" y="320915"/>
                  </a:moveTo>
                  <a:cubicBezTo>
                    <a:pt x="0" y="143679"/>
                    <a:pt x="117689" y="0"/>
                    <a:pt x="262865" y="0"/>
                  </a:cubicBezTo>
                  <a:cubicBezTo>
                    <a:pt x="197190" y="87647"/>
                    <a:pt x="160768" y="202129"/>
                    <a:pt x="160768" y="320915"/>
                  </a:cubicBezTo>
                  <a:cubicBezTo>
                    <a:pt x="160768" y="439699"/>
                    <a:pt x="197190" y="554183"/>
                    <a:pt x="262865" y="641827"/>
                  </a:cubicBezTo>
                  <a:lnTo>
                    <a:pt x="170219" y="618992"/>
                  </a:lnTo>
                  <a:lnTo>
                    <a:pt x="22126" y="690152"/>
                  </a:lnTo>
                  <a:lnTo>
                    <a:pt x="86680" y="555808"/>
                  </a:lnTo>
                  <a:lnTo>
                    <a:pt x="76992" y="547834"/>
                  </a:lnTo>
                  <a:cubicBezTo>
                    <a:pt x="29422" y="489760"/>
                    <a:pt x="0" y="409532"/>
                    <a:pt x="0" y="320915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3667DD8-9CAC-E6F0-94D0-65E700EB1A1B}"/>
                </a:ext>
              </a:extLst>
            </p:cNvPr>
            <p:cNvSpPr/>
            <p:nvPr/>
          </p:nvSpPr>
          <p:spPr bwMode="auto">
            <a:xfrm rot="16200000" flipH="1">
              <a:off x="6346479" y="2031937"/>
              <a:ext cx="160133" cy="637559"/>
            </a:xfrm>
            <a:custGeom>
              <a:avLst/>
              <a:gdLst>
                <a:gd name="connsiteX0" fmla="*/ 0 w 262865"/>
                <a:gd name="connsiteY0" fmla="*/ 320915 h 690152"/>
                <a:gd name="connsiteX1" fmla="*/ 262865 w 262865"/>
                <a:gd name="connsiteY1" fmla="*/ 0 h 690152"/>
                <a:gd name="connsiteX2" fmla="*/ 160768 w 262865"/>
                <a:gd name="connsiteY2" fmla="*/ 320915 h 690152"/>
                <a:gd name="connsiteX3" fmla="*/ 262865 w 262865"/>
                <a:gd name="connsiteY3" fmla="*/ 641827 h 690152"/>
                <a:gd name="connsiteX4" fmla="*/ 170219 w 262865"/>
                <a:gd name="connsiteY4" fmla="*/ 618992 h 690152"/>
                <a:gd name="connsiteX5" fmla="*/ 22126 w 262865"/>
                <a:gd name="connsiteY5" fmla="*/ 690152 h 690152"/>
                <a:gd name="connsiteX6" fmla="*/ 86680 w 262865"/>
                <a:gd name="connsiteY6" fmla="*/ 555808 h 690152"/>
                <a:gd name="connsiteX7" fmla="*/ 76992 w 262865"/>
                <a:gd name="connsiteY7" fmla="*/ 547834 h 690152"/>
                <a:gd name="connsiteX8" fmla="*/ 0 w 262865"/>
                <a:gd name="connsiteY8" fmla="*/ 320915 h 69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865" h="690152">
                  <a:moveTo>
                    <a:pt x="0" y="320915"/>
                  </a:moveTo>
                  <a:cubicBezTo>
                    <a:pt x="0" y="143679"/>
                    <a:pt x="117689" y="0"/>
                    <a:pt x="262865" y="0"/>
                  </a:cubicBezTo>
                  <a:cubicBezTo>
                    <a:pt x="197190" y="87647"/>
                    <a:pt x="160768" y="202129"/>
                    <a:pt x="160768" y="320915"/>
                  </a:cubicBezTo>
                  <a:cubicBezTo>
                    <a:pt x="160768" y="439699"/>
                    <a:pt x="197190" y="554183"/>
                    <a:pt x="262865" y="641827"/>
                  </a:cubicBezTo>
                  <a:lnTo>
                    <a:pt x="170219" y="618992"/>
                  </a:lnTo>
                  <a:lnTo>
                    <a:pt x="22126" y="690152"/>
                  </a:lnTo>
                  <a:lnTo>
                    <a:pt x="86680" y="555808"/>
                  </a:lnTo>
                  <a:lnTo>
                    <a:pt x="76992" y="547834"/>
                  </a:lnTo>
                  <a:cubicBezTo>
                    <a:pt x="29422" y="489760"/>
                    <a:pt x="0" y="409532"/>
                    <a:pt x="0" y="320915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612" name="テキスト ボックス 611">
            <a:extLst>
              <a:ext uri="{FF2B5EF4-FFF2-40B4-BE49-F238E27FC236}">
                <a16:creationId xmlns:a16="http://schemas.microsoft.com/office/drawing/2014/main" id="{D945FCD6-DB0A-74A9-362C-7A25A6479E77}"/>
              </a:ext>
            </a:extLst>
          </p:cNvPr>
          <p:cNvSpPr txBox="1"/>
          <p:nvPr/>
        </p:nvSpPr>
        <p:spPr>
          <a:xfrm>
            <a:off x="6450727" y="463861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やったね！大吉</a:t>
            </a:r>
          </a:p>
        </p:txBody>
      </p:sp>
      <p:sp>
        <p:nvSpPr>
          <p:cNvPr id="613" name="矢印: 右 612">
            <a:hlinkClick r:id="rId2" action="ppaction://hlinksldjump"/>
            <a:extLst>
              <a:ext uri="{FF2B5EF4-FFF2-40B4-BE49-F238E27FC236}">
                <a16:creationId xmlns:a16="http://schemas.microsoft.com/office/drawing/2014/main" id="{F27BC884-BD5E-A23B-87DA-B02234F69398}"/>
              </a:ext>
            </a:extLst>
          </p:cNvPr>
          <p:cNvSpPr/>
          <p:nvPr/>
        </p:nvSpPr>
        <p:spPr bwMode="auto">
          <a:xfrm>
            <a:off x="266539" y="5130777"/>
            <a:ext cx="2308125" cy="1479103"/>
          </a:xfrm>
          <a:prstGeom prst="rightArrow">
            <a:avLst>
              <a:gd name="adj1" fmla="val 68924"/>
              <a:gd name="adj2" fmla="val 61013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7396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82BBD4-99A8-7969-75EF-062C1B30CB93}"/>
              </a:ext>
            </a:extLst>
          </p:cNvPr>
          <p:cNvGrpSpPr/>
          <p:nvPr/>
        </p:nvGrpSpPr>
        <p:grpSpPr>
          <a:xfrm>
            <a:off x="7319117" y="1789936"/>
            <a:ext cx="3892817" cy="4518905"/>
            <a:chOff x="8245850" y="1041397"/>
            <a:chExt cx="3892817" cy="451890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DE8497D-2AA8-2AD5-969F-2457247DC0B0}"/>
                </a:ext>
              </a:extLst>
            </p:cNvPr>
            <p:cNvGrpSpPr/>
            <p:nvPr/>
          </p:nvGrpSpPr>
          <p:grpSpPr>
            <a:xfrm flipH="1">
              <a:off x="9614136" y="4797601"/>
              <a:ext cx="337515" cy="762701"/>
              <a:chOff x="1415099" y="4846669"/>
              <a:chExt cx="337515" cy="762701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5758E435-9B2B-182A-B196-4FBD5BB44671}"/>
                  </a:ext>
                </a:extLst>
              </p:cNvPr>
              <p:cNvSpPr/>
              <p:nvPr/>
            </p:nvSpPr>
            <p:spPr bwMode="auto">
              <a:xfrm rot="19800000">
                <a:off x="1486040" y="5164786"/>
                <a:ext cx="258451" cy="444584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31C74E8-948E-E066-10A6-1AD4BAEEAB78}"/>
                  </a:ext>
                </a:extLst>
              </p:cNvPr>
              <p:cNvSpPr/>
              <p:nvPr/>
            </p:nvSpPr>
            <p:spPr bwMode="auto">
              <a:xfrm rot="19800000">
                <a:off x="1415099" y="4846669"/>
                <a:ext cx="206218" cy="747011"/>
              </a:xfrm>
              <a:custGeom>
                <a:avLst/>
                <a:gdLst>
                  <a:gd name="connsiteX0" fmla="*/ 129073 w 206218"/>
                  <a:gd name="connsiteY0" fmla="*/ 6677 h 747011"/>
                  <a:gd name="connsiteX1" fmla="*/ 180962 w 206218"/>
                  <a:gd name="connsiteY1" fmla="*/ 84959 h 747011"/>
                  <a:gd name="connsiteX2" fmla="*/ 180962 w 206218"/>
                  <a:gd name="connsiteY2" fmla="*/ 371032 h 747011"/>
                  <a:gd name="connsiteX3" fmla="*/ 198116 w 206218"/>
                  <a:gd name="connsiteY3" fmla="*/ 396474 h 747011"/>
                  <a:gd name="connsiteX4" fmla="*/ 206218 w 206218"/>
                  <a:gd name="connsiteY4" fmla="*/ 436609 h 747011"/>
                  <a:gd name="connsiteX5" fmla="*/ 206217 w 206218"/>
                  <a:gd name="connsiteY5" fmla="*/ 643902 h 747011"/>
                  <a:gd name="connsiteX6" fmla="*/ 103108 w 206218"/>
                  <a:gd name="connsiteY6" fmla="*/ 747011 h 747011"/>
                  <a:gd name="connsiteX7" fmla="*/ 103109 w 206218"/>
                  <a:gd name="connsiteY7" fmla="*/ 747009 h 747011"/>
                  <a:gd name="connsiteX8" fmla="*/ 0 w 206218"/>
                  <a:gd name="connsiteY8" fmla="*/ 643900 h 747011"/>
                  <a:gd name="connsiteX9" fmla="*/ 0 w 206218"/>
                  <a:gd name="connsiteY9" fmla="*/ 436609 h 747011"/>
                  <a:gd name="connsiteX10" fmla="*/ 8103 w 206218"/>
                  <a:gd name="connsiteY10" fmla="*/ 396475 h 747011"/>
                  <a:gd name="connsiteX11" fmla="*/ 11044 w 206218"/>
                  <a:gd name="connsiteY11" fmla="*/ 392113 h 747011"/>
                  <a:gd name="connsiteX12" fmla="*/ 11044 w 206218"/>
                  <a:gd name="connsiteY12" fmla="*/ 84959 h 747011"/>
                  <a:gd name="connsiteX13" fmla="*/ 96003 w 206218"/>
                  <a:gd name="connsiteY13" fmla="*/ 0 h 747011"/>
                  <a:gd name="connsiteX14" fmla="*/ 129073 w 206218"/>
                  <a:gd name="connsiteY14" fmla="*/ 6677 h 74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6218" h="747011">
                    <a:moveTo>
                      <a:pt x="129073" y="6677"/>
                    </a:moveTo>
                    <a:cubicBezTo>
                      <a:pt x="159566" y="19574"/>
                      <a:pt x="180962" y="49768"/>
                      <a:pt x="180962" y="84959"/>
                    </a:cubicBezTo>
                    <a:lnTo>
                      <a:pt x="180962" y="371032"/>
                    </a:lnTo>
                    <a:lnTo>
                      <a:pt x="198116" y="396474"/>
                    </a:lnTo>
                    <a:cubicBezTo>
                      <a:pt x="203333" y="408810"/>
                      <a:pt x="206218" y="422373"/>
                      <a:pt x="206218" y="436609"/>
                    </a:cubicBezTo>
                    <a:cubicBezTo>
                      <a:pt x="206218" y="505707"/>
                      <a:pt x="206217" y="574804"/>
                      <a:pt x="206217" y="643902"/>
                    </a:cubicBezTo>
                    <a:cubicBezTo>
                      <a:pt x="206217" y="700847"/>
                      <a:pt x="160054" y="747011"/>
                      <a:pt x="103108" y="747011"/>
                    </a:cubicBezTo>
                    <a:lnTo>
                      <a:pt x="103109" y="747009"/>
                    </a:lnTo>
                    <a:cubicBezTo>
                      <a:pt x="46163" y="747009"/>
                      <a:pt x="0" y="700846"/>
                      <a:pt x="0" y="643900"/>
                    </a:cubicBezTo>
                    <a:lnTo>
                      <a:pt x="0" y="436609"/>
                    </a:lnTo>
                    <a:cubicBezTo>
                      <a:pt x="0" y="422373"/>
                      <a:pt x="2885" y="408810"/>
                      <a:pt x="8103" y="396475"/>
                    </a:cubicBezTo>
                    <a:lnTo>
                      <a:pt x="11044" y="392113"/>
                    </a:lnTo>
                    <a:lnTo>
                      <a:pt x="11044" y="84959"/>
                    </a:lnTo>
                    <a:cubicBezTo>
                      <a:pt x="11044" y="38037"/>
                      <a:pt x="49081" y="0"/>
                      <a:pt x="96003" y="0"/>
                    </a:cubicBezTo>
                    <a:cubicBezTo>
                      <a:pt x="107733" y="0"/>
                      <a:pt x="118909" y="2377"/>
                      <a:pt x="129073" y="667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C27950B-700B-A34A-8541-EA4582F6A739}"/>
                  </a:ext>
                </a:extLst>
              </p:cNvPr>
              <p:cNvSpPr/>
              <p:nvPr/>
            </p:nvSpPr>
            <p:spPr>
              <a:xfrm rot="19800000">
                <a:off x="1570877" y="5432320"/>
                <a:ext cx="181737" cy="58166"/>
              </a:xfrm>
              <a:custGeom>
                <a:avLst/>
                <a:gdLst>
                  <a:gd name="connsiteX0" fmla="*/ 180547 w 236024"/>
                  <a:gd name="connsiteY0" fmla="*/ 2 h 80352"/>
                  <a:gd name="connsiteX1" fmla="*/ 234060 w 236024"/>
                  <a:gd name="connsiteY1" fmla="*/ 29652 h 80352"/>
                  <a:gd name="connsiteX2" fmla="*/ 236024 w 236024"/>
                  <a:gd name="connsiteY2" fmla="*/ 33549 h 80352"/>
                  <a:gd name="connsiteX3" fmla="*/ 236024 w 236024"/>
                  <a:gd name="connsiteY3" fmla="*/ 76085 h 80352"/>
                  <a:gd name="connsiteX4" fmla="*/ 231449 w 236024"/>
                  <a:gd name="connsiteY4" fmla="*/ 70389 h 80352"/>
                  <a:gd name="connsiteX5" fmla="*/ 139160 w 236024"/>
                  <a:gd name="connsiteY5" fmla="*/ 63272 h 80352"/>
                  <a:gd name="connsiteX6" fmla="*/ 123731 w 236024"/>
                  <a:gd name="connsiteY6" fmla="*/ 80352 h 80352"/>
                  <a:gd name="connsiteX7" fmla="*/ 108020 w 236024"/>
                  <a:gd name="connsiteY7" fmla="*/ 80352 h 80352"/>
                  <a:gd name="connsiteX8" fmla="*/ 110815 w 236024"/>
                  <a:gd name="connsiteY8" fmla="*/ 61830 h 80352"/>
                  <a:gd name="connsiteX9" fmla="*/ 180547 w 236024"/>
                  <a:gd name="connsiteY9" fmla="*/ 2 h 80352"/>
                  <a:gd name="connsiteX10" fmla="*/ 45551 w 236024"/>
                  <a:gd name="connsiteY10" fmla="*/ 0 h 80352"/>
                  <a:gd name="connsiteX11" fmla="*/ 102064 w 236024"/>
                  <a:gd name="connsiteY11" fmla="*/ 61828 h 80352"/>
                  <a:gd name="connsiteX12" fmla="*/ 104330 w 236024"/>
                  <a:gd name="connsiteY12" fmla="*/ 80352 h 80352"/>
                  <a:gd name="connsiteX13" fmla="*/ 91599 w 236024"/>
                  <a:gd name="connsiteY13" fmla="*/ 80352 h 80352"/>
                  <a:gd name="connsiteX14" fmla="*/ 79093 w 236024"/>
                  <a:gd name="connsiteY14" fmla="*/ 63269 h 80352"/>
                  <a:gd name="connsiteX15" fmla="*/ 4298 w 236024"/>
                  <a:gd name="connsiteY15" fmla="*/ 70387 h 80352"/>
                  <a:gd name="connsiteX16" fmla="*/ 0 w 236024"/>
                  <a:gd name="connsiteY16" fmla="*/ 76988 h 80352"/>
                  <a:gd name="connsiteX17" fmla="*/ 0 w 236024"/>
                  <a:gd name="connsiteY17" fmla="*/ 34990 h 80352"/>
                  <a:gd name="connsiteX18" fmla="*/ 2182 w 236024"/>
                  <a:gd name="connsiteY18" fmla="*/ 29650 h 80352"/>
                  <a:gd name="connsiteX19" fmla="*/ 45551 w 236024"/>
                  <a:gd name="connsiteY19" fmla="*/ 0 h 8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6024" h="80352">
                    <a:moveTo>
                      <a:pt x="180547" y="2"/>
                    </a:moveTo>
                    <a:cubicBezTo>
                      <a:pt x="201445" y="2"/>
                      <a:pt x="220364" y="11333"/>
                      <a:pt x="234060" y="29652"/>
                    </a:cubicBezTo>
                    <a:lnTo>
                      <a:pt x="236024" y="33549"/>
                    </a:lnTo>
                    <a:lnTo>
                      <a:pt x="236024" y="76085"/>
                    </a:lnTo>
                    <a:lnTo>
                      <a:pt x="231449" y="70389"/>
                    </a:lnTo>
                    <a:cubicBezTo>
                      <a:pt x="203678" y="46663"/>
                      <a:pt x="168425" y="44291"/>
                      <a:pt x="139160" y="63272"/>
                    </a:cubicBezTo>
                    <a:lnTo>
                      <a:pt x="123731" y="80352"/>
                    </a:lnTo>
                    <a:lnTo>
                      <a:pt x="108020" y="80352"/>
                    </a:lnTo>
                    <a:lnTo>
                      <a:pt x="110815" y="61830"/>
                    </a:lnTo>
                    <a:cubicBezTo>
                      <a:pt x="122304" y="25496"/>
                      <a:pt x="149200" y="2"/>
                      <a:pt x="180547" y="2"/>
                    </a:cubicBezTo>
                    <a:close/>
                    <a:moveTo>
                      <a:pt x="45551" y="0"/>
                    </a:moveTo>
                    <a:cubicBezTo>
                      <a:pt x="70956" y="0"/>
                      <a:pt x="92753" y="25494"/>
                      <a:pt x="102064" y="61828"/>
                    </a:cubicBezTo>
                    <a:lnTo>
                      <a:pt x="104330" y="80352"/>
                    </a:lnTo>
                    <a:lnTo>
                      <a:pt x="91599" y="80352"/>
                    </a:lnTo>
                    <a:lnTo>
                      <a:pt x="79093" y="63269"/>
                    </a:lnTo>
                    <a:cubicBezTo>
                      <a:pt x="55374" y="44288"/>
                      <a:pt x="26804" y="46660"/>
                      <a:pt x="4298" y="70387"/>
                    </a:cubicBezTo>
                    <a:lnTo>
                      <a:pt x="0" y="76988"/>
                    </a:lnTo>
                    <a:lnTo>
                      <a:pt x="0" y="34990"/>
                    </a:lnTo>
                    <a:lnTo>
                      <a:pt x="2182" y="29650"/>
                    </a:lnTo>
                    <a:cubicBezTo>
                      <a:pt x="13281" y="11331"/>
                      <a:pt x="28614" y="0"/>
                      <a:pt x="45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台形 57">
              <a:extLst>
                <a:ext uri="{FF2B5EF4-FFF2-40B4-BE49-F238E27FC236}">
                  <a16:creationId xmlns:a16="http://schemas.microsoft.com/office/drawing/2014/main" id="{C3D65B01-8029-E994-DD40-600D8531E04C}"/>
                </a:ext>
              </a:extLst>
            </p:cNvPr>
            <p:cNvSpPr/>
            <p:nvPr/>
          </p:nvSpPr>
          <p:spPr bwMode="auto">
            <a:xfrm rot="15300000" flipH="1">
              <a:off x="10025568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7242FEF-9637-DC36-33F7-CB7949B2C43D}"/>
                </a:ext>
              </a:extLst>
            </p:cNvPr>
            <p:cNvSpPr/>
            <p:nvPr/>
          </p:nvSpPr>
          <p:spPr bwMode="auto">
            <a:xfrm rot="16200000" flipH="1">
              <a:off x="10770132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42DE0AB4-D9C4-95B2-692F-3A67C329F8DD}"/>
                </a:ext>
              </a:extLst>
            </p:cNvPr>
            <p:cNvSpPr/>
            <p:nvPr/>
          </p:nvSpPr>
          <p:spPr>
            <a:xfrm rot="19800000" flipH="1">
              <a:off x="10950424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3FA7620-92BE-5CBA-9BA0-524D77F27F7D}"/>
                </a:ext>
              </a:extLst>
            </p:cNvPr>
            <p:cNvSpPr/>
            <p:nvPr/>
          </p:nvSpPr>
          <p:spPr bwMode="auto">
            <a:xfrm rot="5400000">
              <a:off x="8206561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9189B900-10EC-9BF9-4D2C-95695229E4EC}"/>
                </a:ext>
              </a:extLst>
            </p:cNvPr>
            <p:cNvSpPr/>
            <p:nvPr/>
          </p:nvSpPr>
          <p:spPr>
            <a:xfrm rot="1800000">
              <a:off x="9057787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BDB3321-DD6F-C8FA-2A19-38ECD24081FE}"/>
                </a:ext>
              </a:extLst>
            </p:cNvPr>
            <p:cNvSpPr/>
            <p:nvPr/>
          </p:nvSpPr>
          <p:spPr bwMode="auto">
            <a:xfrm>
              <a:off x="10048065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53F7CAE-A843-45C1-D7DB-DA702EB60632}"/>
                </a:ext>
              </a:extLst>
            </p:cNvPr>
            <p:cNvSpPr/>
            <p:nvPr/>
          </p:nvSpPr>
          <p:spPr bwMode="auto">
            <a:xfrm>
              <a:off x="9110773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2341382-380C-1769-4D6E-8F7B2880D6C6}"/>
                </a:ext>
              </a:extLst>
            </p:cNvPr>
            <p:cNvSpPr/>
            <p:nvPr/>
          </p:nvSpPr>
          <p:spPr bwMode="auto">
            <a:xfrm>
              <a:off x="9421833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C1862894-F9B2-70EB-D44A-B32AE513D516}"/>
                </a:ext>
              </a:extLst>
            </p:cNvPr>
            <p:cNvSpPr/>
            <p:nvPr/>
          </p:nvSpPr>
          <p:spPr bwMode="auto">
            <a:xfrm rot="20700000">
              <a:off x="9051920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D3D5410-D4A2-CD75-4E3E-7A50D1C8890A}"/>
                </a:ext>
              </a:extLst>
            </p:cNvPr>
            <p:cNvSpPr/>
            <p:nvPr/>
          </p:nvSpPr>
          <p:spPr bwMode="auto">
            <a:xfrm rot="900000" flipH="1">
              <a:off x="10912496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FD43BD60-FAD7-1020-139A-A5E5B9410978}"/>
                </a:ext>
              </a:extLst>
            </p:cNvPr>
            <p:cNvSpPr/>
            <p:nvPr/>
          </p:nvSpPr>
          <p:spPr bwMode="auto">
            <a:xfrm>
              <a:off x="9198199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32B6C126-5F40-AC1E-9F4D-1A04CEE8F0FE}"/>
                </a:ext>
              </a:extLst>
            </p:cNvPr>
            <p:cNvSpPr/>
            <p:nvPr/>
          </p:nvSpPr>
          <p:spPr bwMode="auto">
            <a:xfrm rot="5400000">
              <a:off x="9562750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B5F2ADF9-E20B-726C-B2AA-DDFB709E3C0F}"/>
                </a:ext>
              </a:extLst>
            </p:cNvPr>
            <p:cNvSpPr/>
            <p:nvPr/>
          </p:nvSpPr>
          <p:spPr bwMode="auto">
            <a:xfrm rot="16200000" flipH="1">
              <a:off x="10685657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E3D6801-8496-D292-1E7A-7A35EBAB7E81}"/>
                </a:ext>
              </a:extLst>
            </p:cNvPr>
            <p:cNvSpPr/>
            <p:nvPr/>
          </p:nvSpPr>
          <p:spPr bwMode="auto">
            <a:xfrm>
              <a:off x="9770002" y="2964625"/>
              <a:ext cx="931338" cy="159100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876A11A3-545C-6642-2BCD-773441936165}"/>
                </a:ext>
              </a:extLst>
            </p:cNvPr>
            <p:cNvSpPr/>
            <p:nvPr/>
          </p:nvSpPr>
          <p:spPr bwMode="auto">
            <a:xfrm>
              <a:off x="10106201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CC33C6B-91E3-79B1-87ED-97B8C2D59B44}"/>
                </a:ext>
              </a:extLst>
            </p:cNvPr>
            <p:cNvSpPr/>
            <p:nvPr/>
          </p:nvSpPr>
          <p:spPr bwMode="auto">
            <a:xfrm>
              <a:off x="9384626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1BFAFE66-21DF-801E-D654-EAE66316288C}"/>
                </a:ext>
              </a:extLst>
            </p:cNvPr>
            <p:cNvSpPr/>
            <p:nvPr/>
          </p:nvSpPr>
          <p:spPr bwMode="auto">
            <a:xfrm>
              <a:off x="10703355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9704782-EF0A-0D47-6EA7-212D7E66FA62}"/>
                </a:ext>
              </a:extLst>
            </p:cNvPr>
            <p:cNvSpPr/>
            <p:nvPr/>
          </p:nvSpPr>
          <p:spPr>
            <a:xfrm rot="3179454">
              <a:off x="9754866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09DE6CA-B835-950A-03EE-C5862C11CA16}"/>
                </a:ext>
              </a:extLst>
            </p:cNvPr>
            <p:cNvSpPr/>
            <p:nvPr/>
          </p:nvSpPr>
          <p:spPr>
            <a:xfrm rot="18420546" flipH="1">
              <a:off x="10158726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台形 57">
              <a:extLst>
                <a:ext uri="{FF2B5EF4-FFF2-40B4-BE49-F238E27FC236}">
                  <a16:creationId xmlns:a16="http://schemas.microsoft.com/office/drawing/2014/main" id="{18481BB4-AFBA-0804-3FF2-2A28CC59FF1B}"/>
                </a:ext>
              </a:extLst>
            </p:cNvPr>
            <p:cNvSpPr/>
            <p:nvPr/>
          </p:nvSpPr>
          <p:spPr bwMode="auto">
            <a:xfrm rot="6300000">
              <a:off x="8561358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33B8CA5-4FFF-86D3-0E06-0312814CAADB}"/>
                </a:ext>
              </a:extLst>
            </p:cNvPr>
            <p:cNvGrpSpPr/>
            <p:nvPr/>
          </p:nvGrpSpPr>
          <p:grpSpPr>
            <a:xfrm>
              <a:off x="10480911" y="4797601"/>
              <a:ext cx="337515" cy="762701"/>
              <a:chOff x="1415099" y="4846669"/>
              <a:chExt cx="337515" cy="762701"/>
            </a:xfrm>
          </p:grpSpPr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C613FA3B-12C2-B0F2-9233-3B1C95FAC6B6}"/>
                  </a:ext>
                </a:extLst>
              </p:cNvPr>
              <p:cNvSpPr/>
              <p:nvPr/>
            </p:nvSpPr>
            <p:spPr bwMode="auto">
              <a:xfrm rot="19800000">
                <a:off x="1486040" y="5164786"/>
                <a:ext cx="258451" cy="444584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0BEA21A-12EE-5A28-0570-22E1C203DCD1}"/>
                  </a:ext>
                </a:extLst>
              </p:cNvPr>
              <p:cNvSpPr/>
              <p:nvPr/>
            </p:nvSpPr>
            <p:spPr bwMode="auto">
              <a:xfrm rot="19800000">
                <a:off x="1415099" y="4846669"/>
                <a:ext cx="206218" cy="747011"/>
              </a:xfrm>
              <a:custGeom>
                <a:avLst/>
                <a:gdLst>
                  <a:gd name="connsiteX0" fmla="*/ 129073 w 206218"/>
                  <a:gd name="connsiteY0" fmla="*/ 6677 h 747011"/>
                  <a:gd name="connsiteX1" fmla="*/ 180962 w 206218"/>
                  <a:gd name="connsiteY1" fmla="*/ 84959 h 747011"/>
                  <a:gd name="connsiteX2" fmla="*/ 180962 w 206218"/>
                  <a:gd name="connsiteY2" fmla="*/ 371032 h 747011"/>
                  <a:gd name="connsiteX3" fmla="*/ 198116 w 206218"/>
                  <a:gd name="connsiteY3" fmla="*/ 396474 h 747011"/>
                  <a:gd name="connsiteX4" fmla="*/ 206218 w 206218"/>
                  <a:gd name="connsiteY4" fmla="*/ 436609 h 747011"/>
                  <a:gd name="connsiteX5" fmla="*/ 206217 w 206218"/>
                  <a:gd name="connsiteY5" fmla="*/ 643902 h 747011"/>
                  <a:gd name="connsiteX6" fmla="*/ 103108 w 206218"/>
                  <a:gd name="connsiteY6" fmla="*/ 747011 h 747011"/>
                  <a:gd name="connsiteX7" fmla="*/ 103109 w 206218"/>
                  <a:gd name="connsiteY7" fmla="*/ 747009 h 747011"/>
                  <a:gd name="connsiteX8" fmla="*/ 0 w 206218"/>
                  <a:gd name="connsiteY8" fmla="*/ 643900 h 747011"/>
                  <a:gd name="connsiteX9" fmla="*/ 0 w 206218"/>
                  <a:gd name="connsiteY9" fmla="*/ 436609 h 747011"/>
                  <a:gd name="connsiteX10" fmla="*/ 8103 w 206218"/>
                  <a:gd name="connsiteY10" fmla="*/ 396475 h 747011"/>
                  <a:gd name="connsiteX11" fmla="*/ 11044 w 206218"/>
                  <a:gd name="connsiteY11" fmla="*/ 392113 h 747011"/>
                  <a:gd name="connsiteX12" fmla="*/ 11044 w 206218"/>
                  <a:gd name="connsiteY12" fmla="*/ 84959 h 747011"/>
                  <a:gd name="connsiteX13" fmla="*/ 96003 w 206218"/>
                  <a:gd name="connsiteY13" fmla="*/ 0 h 747011"/>
                  <a:gd name="connsiteX14" fmla="*/ 129073 w 206218"/>
                  <a:gd name="connsiteY14" fmla="*/ 6677 h 74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6218" h="747011">
                    <a:moveTo>
                      <a:pt x="129073" y="6677"/>
                    </a:moveTo>
                    <a:cubicBezTo>
                      <a:pt x="159566" y="19574"/>
                      <a:pt x="180962" y="49768"/>
                      <a:pt x="180962" y="84959"/>
                    </a:cubicBezTo>
                    <a:lnTo>
                      <a:pt x="180962" y="371032"/>
                    </a:lnTo>
                    <a:lnTo>
                      <a:pt x="198116" y="396474"/>
                    </a:lnTo>
                    <a:cubicBezTo>
                      <a:pt x="203333" y="408810"/>
                      <a:pt x="206218" y="422373"/>
                      <a:pt x="206218" y="436609"/>
                    </a:cubicBezTo>
                    <a:cubicBezTo>
                      <a:pt x="206218" y="505707"/>
                      <a:pt x="206217" y="574804"/>
                      <a:pt x="206217" y="643902"/>
                    </a:cubicBezTo>
                    <a:cubicBezTo>
                      <a:pt x="206217" y="700847"/>
                      <a:pt x="160054" y="747011"/>
                      <a:pt x="103108" y="747011"/>
                    </a:cubicBezTo>
                    <a:lnTo>
                      <a:pt x="103109" y="747009"/>
                    </a:lnTo>
                    <a:cubicBezTo>
                      <a:pt x="46163" y="747009"/>
                      <a:pt x="0" y="700846"/>
                      <a:pt x="0" y="643900"/>
                    </a:cubicBezTo>
                    <a:lnTo>
                      <a:pt x="0" y="436609"/>
                    </a:lnTo>
                    <a:cubicBezTo>
                      <a:pt x="0" y="422373"/>
                      <a:pt x="2885" y="408810"/>
                      <a:pt x="8103" y="396475"/>
                    </a:cubicBezTo>
                    <a:lnTo>
                      <a:pt x="11044" y="392113"/>
                    </a:lnTo>
                    <a:lnTo>
                      <a:pt x="11044" y="84959"/>
                    </a:lnTo>
                    <a:cubicBezTo>
                      <a:pt x="11044" y="38037"/>
                      <a:pt x="49081" y="0"/>
                      <a:pt x="96003" y="0"/>
                    </a:cubicBezTo>
                    <a:cubicBezTo>
                      <a:pt x="107733" y="0"/>
                      <a:pt x="118909" y="2377"/>
                      <a:pt x="129073" y="667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D073215-ED1F-61C8-0A0E-3DE0B9319469}"/>
                  </a:ext>
                </a:extLst>
              </p:cNvPr>
              <p:cNvSpPr/>
              <p:nvPr/>
            </p:nvSpPr>
            <p:spPr>
              <a:xfrm rot="19800000">
                <a:off x="1570877" y="5432320"/>
                <a:ext cx="181737" cy="58166"/>
              </a:xfrm>
              <a:custGeom>
                <a:avLst/>
                <a:gdLst>
                  <a:gd name="connsiteX0" fmla="*/ 180547 w 236024"/>
                  <a:gd name="connsiteY0" fmla="*/ 2 h 80352"/>
                  <a:gd name="connsiteX1" fmla="*/ 234060 w 236024"/>
                  <a:gd name="connsiteY1" fmla="*/ 29652 h 80352"/>
                  <a:gd name="connsiteX2" fmla="*/ 236024 w 236024"/>
                  <a:gd name="connsiteY2" fmla="*/ 33549 h 80352"/>
                  <a:gd name="connsiteX3" fmla="*/ 236024 w 236024"/>
                  <a:gd name="connsiteY3" fmla="*/ 76085 h 80352"/>
                  <a:gd name="connsiteX4" fmla="*/ 231449 w 236024"/>
                  <a:gd name="connsiteY4" fmla="*/ 70389 h 80352"/>
                  <a:gd name="connsiteX5" fmla="*/ 139160 w 236024"/>
                  <a:gd name="connsiteY5" fmla="*/ 63272 h 80352"/>
                  <a:gd name="connsiteX6" fmla="*/ 123731 w 236024"/>
                  <a:gd name="connsiteY6" fmla="*/ 80352 h 80352"/>
                  <a:gd name="connsiteX7" fmla="*/ 108020 w 236024"/>
                  <a:gd name="connsiteY7" fmla="*/ 80352 h 80352"/>
                  <a:gd name="connsiteX8" fmla="*/ 110815 w 236024"/>
                  <a:gd name="connsiteY8" fmla="*/ 61830 h 80352"/>
                  <a:gd name="connsiteX9" fmla="*/ 180547 w 236024"/>
                  <a:gd name="connsiteY9" fmla="*/ 2 h 80352"/>
                  <a:gd name="connsiteX10" fmla="*/ 45551 w 236024"/>
                  <a:gd name="connsiteY10" fmla="*/ 0 h 80352"/>
                  <a:gd name="connsiteX11" fmla="*/ 102064 w 236024"/>
                  <a:gd name="connsiteY11" fmla="*/ 61828 h 80352"/>
                  <a:gd name="connsiteX12" fmla="*/ 104330 w 236024"/>
                  <a:gd name="connsiteY12" fmla="*/ 80352 h 80352"/>
                  <a:gd name="connsiteX13" fmla="*/ 91599 w 236024"/>
                  <a:gd name="connsiteY13" fmla="*/ 80352 h 80352"/>
                  <a:gd name="connsiteX14" fmla="*/ 79093 w 236024"/>
                  <a:gd name="connsiteY14" fmla="*/ 63269 h 80352"/>
                  <a:gd name="connsiteX15" fmla="*/ 4298 w 236024"/>
                  <a:gd name="connsiteY15" fmla="*/ 70387 h 80352"/>
                  <a:gd name="connsiteX16" fmla="*/ 0 w 236024"/>
                  <a:gd name="connsiteY16" fmla="*/ 76988 h 80352"/>
                  <a:gd name="connsiteX17" fmla="*/ 0 w 236024"/>
                  <a:gd name="connsiteY17" fmla="*/ 34990 h 80352"/>
                  <a:gd name="connsiteX18" fmla="*/ 2182 w 236024"/>
                  <a:gd name="connsiteY18" fmla="*/ 29650 h 80352"/>
                  <a:gd name="connsiteX19" fmla="*/ 45551 w 236024"/>
                  <a:gd name="connsiteY19" fmla="*/ 0 h 8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6024" h="80352">
                    <a:moveTo>
                      <a:pt x="180547" y="2"/>
                    </a:moveTo>
                    <a:cubicBezTo>
                      <a:pt x="201445" y="2"/>
                      <a:pt x="220364" y="11333"/>
                      <a:pt x="234060" y="29652"/>
                    </a:cubicBezTo>
                    <a:lnTo>
                      <a:pt x="236024" y="33549"/>
                    </a:lnTo>
                    <a:lnTo>
                      <a:pt x="236024" y="76085"/>
                    </a:lnTo>
                    <a:lnTo>
                      <a:pt x="231449" y="70389"/>
                    </a:lnTo>
                    <a:cubicBezTo>
                      <a:pt x="203678" y="46663"/>
                      <a:pt x="168425" y="44291"/>
                      <a:pt x="139160" y="63272"/>
                    </a:cubicBezTo>
                    <a:lnTo>
                      <a:pt x="123731" y="80352"/>
                    </a:lnTo>
                    <a:lnTo>
                      <a:pt x="108020" y="80352"/>
                    </a:lnTo>
                    <a:lnTo>
                      <a:pt x="110815" y="61830"/>
                    </a:lnTo>
                    <a:cubicBezTo>
                      <a:pt x="122304" y="25496"/>
                      <a:pt x="149200" y="2"/>
                      <a:pt x="180547" y="2"/>
                    </a:cubicBezTo>
                    <a:close/>
                    <a:moveTo>
                      <a:pt x="45551" y="0"/>
                    </a:moveTo>
                    <a:cubicBezTo>
                      <a:pt x="70956" y="0"/>
                      <a:pt x="92753" y="25494"/>
                      <a:pt x="102064" y="61828"/>
                    </a:cubicBezTo>
                    <a:lnTo>
                      <a:pt x="104330" y="80352"/>
                    </a:lnTo>
                    <a:lnTo>
                      <a:pt x="91599" y="80352"/>
                    </a:lnTo>
                    <a:lnTo>
                      <a:pt x="79093" y="63269"/>
                    </a:lnTo>
                    <a:cubicBezTo>
                      <a:pt x="55374" y="44288"/>
                      <a:pt x="26804" y="46660"/>
                      <a:pt x="4298" y="70387"/>
                    </a:cubicBezTo>
                    <a:lnTo>
                      <a:pt x="0" y="76988"/>
                    </a:lnTo>
                    <a:lnTo>
                      <a:pt x="0" y="34990"/>
                    </a:lnTo>
                    <a:lnTo>
                      <a:pt x="2182" y="29650"/>
                    </a:lnTo>
                    <a:cubicBezTo>
                      <a:pt x="13281" y="11331"/>
                      <a:pt x="28614" y="0"/>
                      <a:pt x="45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AB3EFC5F-B74C-187D-5B77-A9476A728DE5}"/>
                </a:ext>
              </a:extLst>
            </p:cNvPr>
            <p:cNvSpPr/>
            <p:nvPr/>
          </p:nvSpPr>
          <p:spPr>
            <a:xfrm rot="900000">
              <a:off x="9510607" y="3419481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9E4CBC9-6A1E-2109-4D6C-85E28214C525}"/>
                </a:ext>
              </a:extLst>
            </p:cNvPr>
            <p:cNvSpPr/>
            <p:nvPr/>
          </p:nvSpPr>
          <p:spPr bwMode="auto">
            <a:xfrm rot="849385">
              <a:off x="9408274" y="3017725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70EA36E-27D9-3821-CBAF-5C8273F53BAC}"/>
                </a:ext>
              </a:extLst>
            </p:cNvPr>
            <p:cNvGrpSpPr/>
            <p:nvPr/>
          </p:nvGrpSpPr>
          <p:grpSpPr>
            <a:xfrm>
              <a:off x="9800567" y="3385404"/>
              <a:ext cx="811767" cy="826370"/>
              <a:chOff x="3095353" y="3385404"/>
              <a:chExt cx="811767" cy="82637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3A8CBA6-B701-9AA2-4E77-CB3AB32B21C1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11C01F95-8126-F06E-F2B4-D4F135F73BA2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84A89286-CD78-0448-C1CF-41CB7934DBAB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正方形/長方形 100">
                  <a:extLst>
                    <a:ext uri="{FF2B5EF4-FFF2-40B4-BE49-F238E27FC236}">
                      <a16:creationId xmlns:a16="http://schemas.microsoft.com/office/drawing/2014/main" id="{44D5D5DF-4E9E-DF7E-D989-BDD9B182D926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D9D22D4-4FEB-BB17-D6AA-640A0EDAA0AF}"/>
                </a:ext>
              </a:extLst>
            </p:cNvPr>
            <p:cNvGrpSpPr/>
            <p:nvPr/>
          </p:nvGrpSpPr>
          <p:grpSpPr>
            <a:xfrm>
              <a:off x="9650036" y="4082411"/>
              <a:ext cx="1112828" cy="1037627"/>
              <a:chOff x="2944822" y="4082411"/>
              <a:chExt cx="1112828" cy="1037627"/>
            </a:xfrm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8009778C-1B73-BBAE-3346-53F3C7C4747C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BF9BF6D6-2CB3-82FA-BA7B-23AD731B0F1B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0DF3B98-520C-00EB-63DE-1DAF7B7142B7}"/>
                </a:ext>
              </a:extLst>
            </p:cNvPr>
            <p:cNvGrpSpPr/>
            <p:nvPr/>
          </p:nvGrpSpPr>
          <p:grpSpPr>
            <a:xfrm>
              <a:off x="9272824" y="2169771"/>
              <a:ext cx="1894067" cy="265532"/>
              <a:chOff x="6368082" y="2330617"/>
              <a:chExt cx="1894067" cy="265532"/>
            </a:xfrm>
          </p:grpSpPr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B9E52495-3A27-14C5-AF91-6F44C011AE75}"/>
                  </a:ext>
                </a:extLst>
              </p:cNvPr>
              <p:cNvSpPr/>
              <p:nvPr/>
            </p:nvSpPr>
            <p:spPr bwMode="auto">
              <a:xfrm rot="5400000">
                <a:off x="6605435" y="2143804"/>
                <a:ext cx="262864" cy="641826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4921BD08-2215-8E41-8393-F06CA8CC1490}"/>
                  </a:ext>
                </a:extLst>
              </p:cNvPr>
              <p:cNvSpPr/>
              <p:nvPr/>
            </p:nvSpPr>
            <p:spPr bwMode="auto">
              <a:xfrm rot="16200000" flipH="1">
                <a:off x="7728343" y="2143804"/>
                <a:ext cx="262864" cy="641826"/>
              </a:xfrm>
              <a:prstGeom prst="moon">
                <a:avLst>
                  <a:gd name="adj" fmla="val 2768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B282074C-4370-562C-D023-8A596D1549B8}"/>
                  </a:ext>
                </a:extLst>
              </p:cNvPr>
              <p:cNvSpPr/>
              <p:nvPr/>
            </p:nvSpPr>
            <p:spPr bwMode="auto">
              <a:xfrm rot="18900000">
                <a:off x="6368082" y="2330617"/>
                <a:ext cx="118810" cy="169300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293FD883-59DE-F33A-375D-6D0F4036CC87}"/>
                  </a:ext>
                </a:extLst>
              </p:cNvPr>
              <p:cNvSpPr/>
              <p:nvPr/>
            </p:nvSpPr>
            <p:spPr bwMode="auto">
              <a:xfrm rot="2700000" flipH="1">
                <a:off x="8118094" y="2330615"/>
                <a:ext cx="118810" cy="169300"/>
              </a:xfrm>
              <a:prstGeom prst="triangl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9D446CD-863C-2E30-7053-F8EE702EF599}"/>
                </a:ext>
              </a:extLst>
            </p:cNvPr>
            <p:cNvGrpSpPr/>
            <p:nvPr/>
          </p:nvGrpSpPr>
          <p:grpSpPr>
            <a:xfrm flipH="1">
              <a:off x="10465796" y="3017725"/>
              <a:ext cx="554966" cy="1052037"/>
              <a:chOff x="1787762" y="3017725"/>
              <a:chExt cx="554966" cy="1052037"/>
            </a:xfrm>
          </p:grpSpPr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ADFA1097-C69B-9909-A3D4-BF2747E57655}"/>
                  </a:ext>
                </a:extLst>
              </p:cNvPr>
              <p:cNvSpPr/>
              <p:nvPr/>
            </p:nvSpPr>
            <p:spPr>
              <a:xfrm rot="900000">
                <a:off x="1890095" y="3419481"/>
                <a:ext cx="228104" cy="65028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2EE8E40-F883-65D7-BBE4-7BA9BA74CD44}"/>
                  </a:ext>
                </a:extLst>
              </p:cNvPr>
              <p:cNvSpPr/>
              <p:nvPr/>
            </p:nvSpPr>
            <p:spPr bwMode="auto">
              <a:xfrm rot="849385">
                <a:off x="1787762" y="3017725"/>
                <a:ext cx="554966" cy="736846"/>
              </a:xfrm>
              <a:custGeom>
                <a:avLst/>
                <a:gdLst>
                  <a:gd name="connsiteX0" fmla="*/ 117346 w 554966"/>
                  <a:gd name="connsiteY0" fmla="*/ 5227 h 736846"/>
                  <a:gd name="connsiteX1" fmla="*/ 143234 w 554966"/>
                  <a:gd name="connsiteY1" fmla="*/ 1 h 736846"/>
                  <a:gd name="connsiteX2" fmla="*/ 204519 w 554966"/>
                  <a:gd name="connsiteY2" fmla="*/ 40622 h 736846"/>
                  <a:gd name="connsiteX3" fmla="*/ 205166 w 554966"/>
                  <a:gd name="connsiteY3" fmla="*/ 43827 h 736846"/>
                  <a:gd name="connsiteX4" fmla="*/ 205813 w 554966"/>
                  <a:gd name="connsiteY4" fmla="*/ 40623 h 736846"/>
                  <a:gd name="connsiteX5" fmla="*/ 267098 w 554966"/>
                  <a:gd name="connsiteY5" fmla="*/ 0 h 736846"/>
                  <a:gd name="connsiteX6" fmla="*/ 328381 w 554966"/>
                  <a:gd name="connsiteY6" fmla="*/ 40623 h 736846"/>
                  <a:gd name="connsiteX7" fmla="*/ 329029 w 554966"/>
                  <a:gd name="connsiteY7" fmla="*/ 43827 h 736846"/>
                  <a:gd name="connsiteX8" fmla="*/ 329677 w 554966"/>
                  <a:gd name="connsiteY8" fmla="*/ 40622 h 736846"/>
                  <a:gd name="connsiteX9" fmla="*/ 390961 w 554966"/>
                  <a:gd name="connsiteY9" fmla="*/ 0 h 736846"/>
                  <a:gd name="connsiteX10" fmla="*/ 452245 w 554966"/>
                  <a:gd name="connsiteY10" fmla="*/ 40622 h 736846"/>
                  <a:gd name="connsiteX11" fmla="*/ 454687 w 554966"/>
                  <a:gd name="connsiteY11" fmla="*/ 52717 h 736846"/>
                  <a:gd name="connsiteX12" fmla="*/ 463107 w 554966"/>
                  <a:gd name="connsiteY12" fmla="*/ 40228 h 736846"/>
                  <a:gd name="connsiteX13" fmla="*/ 501156 w 554966"/>
                  <a:gd name="connsiteY13" fmla="*/ 24467 h 736846"/>
                  <a:gd name="connsiteX14" fmla="*/ 554966 w 554966"/>
                  <a:gd name="connsiteY14" fmla="*/ 78276 h 736846"/>
                  <a:gd name="connsiteX15" fmla="*/ 554966 w 554966"/>
                  <a:gd name="connsiteY15" fmla="*/ 253984 h 736846"/>
                  <a:gd name="connsiteX16" fmla="*/ 554966 w 554966"/>
                  <a:gd name="connsiteY16" fmla="*/ 288796 h 736846"/>
                  <a:gd name="connsiteX17" fmla="*/ 448942 w 554966"/>
                  <a:gd name="connsiteY17" fmla="*/ 448749 h 736846"/>
                  <a:gd name="connsiteX18" fmla="*/ 392598 w 554966"/>
                  <a:gd name="connsiteY18" fmla="*/ 460124 h 736846"/>
                  <a:gd name="connsiteX19" fmla="*/ 389760 w 554966"/>
                  <a:gd name="connsiteY19" fmla="*/ 652886 h 736846"/>
                  <a:gd name="connsiteX20" fmla="*/ 303299 w 554966"/>
                  <a:gd name="connsiteY20" fmla="*/ 736837 h 736846"/>
                  <a:gd name="connsiteX21" fmla="*/ 219348 w 554966"/>
                  <a:gd name="connsiteY21" fmla="*/ 650377 h 736846"/>
                  <a:gd name="connsiteX22" fmla="*/ 222209 w 554966"/>
                  <a:gd name="connsiteY22" fmla="*/ 456109 h 736846"/>
                  <a:gd name="connsiteX23" fmla="*/ 185750 w 554966"/>
                  <a:gd name="connsiteY23" fmla="*/ 448748 h 736846"/>
                  <a:gd name="connsiteX24" fmla="*/ 130571 w 554966"/>
                  <a:gd name="connsiteY24" fmla="*/ 411545 h 736846"/>
                  <a:gd name="connsiteX25" fmla="*/ 107830 w 554966"/>
                  <a:gd name="connsiteY25" fmla="*/ 377816 h 736846"/>
                  <a:gd name="connsiteX26" fmla="*/ 103365 w 554966"/>
                  <a:gd name="connsiteY26" fmla="*/ 376947 h 736846"/>
                  <a:gd name="connsiteX27" fmla="*/ 82513 w 554966"/>
                  <a:gd name="connsiteY27" fmla="*/ 363100 h 736846"/>
                  <a:gd name="connsiteX28" fmla="*/ 31898 w 554966"/>
                  <a:gd name="connsiteY28" fmla="*/ 312486 h 736846"/>
                  <a:gd name="connsiteX29" fmla="*/ 27110 w 554966"/>
                  <a:gd name="connsiteY29" fmla="*/ 305275 h 736846"/>
                  <a:gd name="connsiteX30" fmla="*/ 18462 w 554966"/>
                  <a:gd name="connsiteY30" fmla="*/ 299533 h 736846"/>
                  <a:gd name="connsiteX31" fmla="*/ 18462 w 554966"/>
                  <a:gd name="connsiteY31" fmla="*/ 210387 h 736846"/>
                  <a:gd name="connsiteX32" fmla="*/ 69076 w 554966"/>
                  <a:gd name="connsiteY32" fmla="*/ 159773 h 736846"/>
                  <a:gd name="connsiteX33" fmla="*/ 76724 w 554966"/>
                  <a:gd name="connsiteY33" fmla="*/ 154695 h 736846"/>
                  <a:gd name="connsiteX34" fmla="*/ 76724 w 554966"/>
                  <a:gd name="connsiteY34" fmla="*/ 66511 h 736846"/>
                  <a:gd name="connsiteX35" fmla="*/ 117346 w 554966"/>
                  <a:gd name="connsiteY35" fmla="*/ 5227 h 73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4966" h="736846">
                    <a:moveTo>
                      <a:pt x="117346" y="5227"/>
                    </a:moveTo>
                    <a:cubicBezTo>
                      <a:pt x="125303" y="1862"/>
                      <a:pt x="134051" y="1"/>
                      <a:pt x="143234" y="1"/>
                    </a:cubicBezTo>
                    <a:cubicBezTo>
                      <a:pt x="170784" y="0"/>
                      <a:pt x="194422" y="16750"/>
                      <a:pt x="204519" y="40622"/>
                    </a:cubicBezTo>
                    <a:lnTo>
                      <a:pt x="205166" y="43827"/>
                    </a:lnTo>
                    <a:lnTo>
                      <a:pt x="205813" y="40623"/>
                    </a:lnTo>
                    <a:cubicBezTo>
                      <a:pt x="215910" y="16750"/>
                      <a:pt x="239548" y="0"/>
                      <a:pt x="267098" y="0"/>
                    </a:cubicBezTo>
                    <a:cubicBezTo>
                      <a:pt x="294646" y="0"/>
                      <a:pt x="318285" y="16750"/>
                      <a:pt x="328381" y="40623"/>
                    </a:cubicBezTo>
                    <a:lnTo>
                      <a:pt x="329029" y="43827"/>
                    </a:lnTo>
                    <a:lnTo>
                      <a:pt x="329677" y="40622"/>
                    </a:lnTo>
                    <a:cubicBezTo>
                      <a:pt x="339772" y="16750"/>
                      <a:pt x="363410" y="1"/>
                      <a:pt x="390961" y="0"/>
                    </a:cubicBezTo>
                    <a:cubicBezTo>
                      <a:pt x="418509" y="0"/>
                      <a:pt x="442148" y="16750"/>
                      <a:pt x="452245" y="40622"/>
                    </a:cubicBezTo>
                    <a:lnTo>
                      <a:pt x="454687" y="52717"/>
                    </a:lnTo>
                    <a:lnTo>
                      <a:pt x="463107" y="40228"/>
                    </a:lnTo>
                    <a:cubicBezTo>
                      <a:pt x="472845" y="30489"/>
                      <a:pt x="486297" y="24467"/>
                      <a:pt x="501156" y="24467"/>
                    </a:cubicBezTo>
                    <a:cubicBezTo>
                      <a:pt x="530876" y="24467"/>
                      <a:pt x="554967" y="48558"/>
                      <a:pt x="554966" y="78276"/>
                    </a:cubicBezTo>
                    <a:cubicBezTo>
                      <a:pt x="554967" y="136846"/>
                      <a:pt x="554966" y="195416"/>
                      <a:pt x="554966" y="253984"/>
                    </a:cubicBezTo>
                    <a:lnTo>
                      <a:pt x="554966" y="288796"/>
                    </a:lnTo>
                    <a:cubicBezTo>
                      <a:pt x="554966" y="360702"/>
                      <a:pt x="511248" y="422396"/>
                      <a:pt x="448942" y="448749"/>
                    </a:cubicBezTo>
                    <a:lnTo>
                      <a:pt x="392598" y="460124"/>
                    </a:lnTo>
                    <a:lnTo>
                      <a:pt x="389760" y="652886"/>
                    </a:lnTo>
                    <a:cubicBezTo>
                      <a:pt x="389067" y="699944"/>
                      <a:pt x="350357" y="737530"/>
                      <a:pt x="303299" y="736837"/>
                    </a:cubicBezTo>
                    <a:cubicBezTo>
                      <a:pt x="256242" y="736144"/>
                      <a:pt x="218655" y="697435"/>
                      <a:pt x="219348" y="650377"/>
                    </a:cubicBezTo>
                    <a:lnTo>
                      <a:pt x="222209" y="456109"/>
                    </a:lnTo>
                    <a:lnTo>
                      <a:pt x="185750" y="448748"/>
                    </a:lnTo>
                    <a:cubicBezTo>
                      <a:pt x="164982" y="439964"/>
                      <a:pt x="146278" y="427253"/>
                      <a:pt x="130571" y="411545"/>
                    </a:cubicBezTo>
                    <a:lnTo>
                      <a:pt x="107830" y="377816"/>
                    </a:lnTo>
                    <a:lnTo>
                      <a:pt x="103365" y="376947"/>
                    </a:lnTo>
                    <a:cubicBezTo>
                      <a:pt x="95777" y="373870"/>
                      <a:pt x="88666" y="369254"/>
                      <a:pt x="82513" y="363100"/>
                    </a:cubicBezTo>
                    <a:lnTo>
                      <a:pt x="31898" y="312486"/>
                    </a:lnTo>
                    <a:lnTo>
                      <a:pt x="27110" y="305275"/>
                    </a:lnTo>
                    <a:lnTo>
                      <a:pt x="18462" y="299533"/>
                    </a:lnTo>
                    <a:cubicBezTo>
                      <a:pt x="-6155" y="274915"/>
                      <a:pt x="-6155" y="235004"/>
                      <a:pt x="18462" y="210387"/>
                    </a:cubicBezTo>
                    <a:lnTo>
                      <a:pt x="69076" y="159773"/>
                    </a:lnTo>
                    <a:lnTo>
                      <a:pt x="76724" y="154695"/>
                    </a:lnTo>
                    <a:lnTo>
                      <a:pt x="76724" y="66511"/>
                    </a:lnTo>
                    <a:cubicBezTo>
                      <a:pt x="76724" y="38961"/>
                      <a:pt x="93474" y="15324"/>
                      <a:pt x="117346" y="52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553DF8BF-4BDE-26B4-9062-5A752C707ED7}"/>
                </a:ext>
              </a:extLst>
            </p:cNvPr>
            <p:cNvSpPr/>
            <p:nvPr/>
          </p:nvSpPr>
          <p:spPr>
            <a:xfrm rot="17100000">
              <a:off x="9414252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C1825DE6-62CA-728F-338C-77AEDAE4B927}"/>
                </a:ext>
              </a:extLst>
            </p:cNvPr>
            <p:cNvSpPr/>
            <p:nvPr/>
          </p:nvSpPr>
          <p:spPr>
            <a:xfrm rot="4500000" flipH="1">
              <a:off x="10794700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2CE62C74-93AC-7928-E255-D3BAECB41DEB}"/>
              </a:ext>
            </a:extLst>
          </p:cNvPr>
          <p:cNvGrpSpPr/>
          <p:nvPr/>
        </p:nvGrpSpPr>
        <p:grpSpPr>
          <a:xfrm>
            <a:off x="4328280" y="2990387"/>
            <a:ext cx="1076650" cy="3552666"/>
            <a:chOff x="4667567" y="3484559"/>
            <a:chExt cx="933377" cy="3079902"/>
          </a:xfrm>
        </p:grpSpPr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9F38F7C1-D4E1-31A9-A33B-C8BB343DCA18}"/>
                </a:ext>
              </a:extLst>
            </p:cNvPr>
            <p:cNvSpPr/>
            <p:nvPr/>
          </p:nvSpPr>
          <p:spPr bwMode="auto">
            <a:xfrm rot="13500000">
              <a:off x="3478336" y="4673790"/>
              <a:ext cx="3079902" cy="701439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8EB64920-B64B-FB32-C195-B487C3BA5598}"/>
                </a:ext>
              </a:extLst>
            </p:cNvPr>
            <p:cNvSpPr txBox="1"/>
            <p:nvPr/>
          </p:nvSpPr>
          <p:spPr>
            <a:xfrm rot="13500000">
              <a:off x="4754249" y="5132848"/>
              <a:ext cx="1212611" cy="48077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中吉</a:t>
              </a: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22072945-3533-A818-0E2A-433BC6EE6D20}"/>
              </a:ext>
            </a:extLst>
          </p:cNvPr>
          <p:cNvGrpSpPr/>
          <p:nvPr/>
        </p:nvGrpSpPr>
        <p:grpSpPr>
          <a:xfrm>
            <a:off x="-1059795" y="-936485"/>
            <a:ext cx="6301055" cy="5959307"/>
            <a:chOff x="228755" y="293083"/>
            <a:chExt cx="5462555" cy="5166284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0617BAE-D5F5-47E5-4D7F-421FA2CF8A41}"/>
                </a:ext>
              </a:extLst>
            </p:cNvPr>
            <p:cNvSpPr/>
            <p:nvPr/>
          </p:nvSpPr>
          <p:spPr bwMode="auto">
            <a:xfrm rot="18900000">
              <a:off x="1596605" y="293083"/>
              <a:ext cx="2605196" cy="5166284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9DC6592-E5EF-FC1E-066D-3D705AB56485}"/>
                </a:ext>
              </a:extLst>
            </p:cNvPr>
            <p:cNvSpPr/>
            <p:nvPr/>
          </p:nvSpPr>
          <p:spPr bwMode="auto">
            <a:xfrm rot="18900000">
              <a:off x="3086114" y="389231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D07F4A4-C1AD-2605-65BC-609CD1D0ED83}"/>
                </a:ext>
              </a:extLst>
            </p:cNvPr>
            <p:cNvSpPr/>
            <p:nvPr/>
          </p:nvSpPr>
          <p:spPr bwMode="auto">
            <a:xfrm rot="18900000">
              <a:off x="560284" y="136648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3692D90-7B3F-5287-DE8C-8635A19EC9F6}"/>
                </a:ext>
              </a:extLst>
            </p:cNvPr>
            <p:cNvSpPr/>
            <p:nvPr/>
          </p:nvSpPr>
          <p:spPr bwMode="auto">
            <a:xfrm rot="18900000">
              <a:off x="228755" y="860202"/>
              <a:ext cx="2602605" cy="1293757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DB067FD3-48BE-4BF7-C4A3-3FC7EC0A8578}"/>
                </a:ext>
              </a:extLst>
            </p:cNvPr>
            <p:cNvGrpSpPr/>
            <p:nvPr/>
          </p:nvGrpSpPr>
          <p:grpSpPr>
            <a:xfrm rot="18900000">
              <a:off x="1824396" y="846144"/>
              <a:ext cx="2605196" cy="4519408"/>
              <a:chOff x="740399" y="1278480"/>
              <a:chExt cx="1440160" cy="2498340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2043466-7533-A361-7C4F-F9ED2905FD3C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FC4630E-B7E2-FD94-867C-F5320828D37D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0077589-CC25-58CE-3860-31A4BC7C5B04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5FC36D82-03DF-5166-F7D7-34671C7F7D62}"/>
                </a:ext>
              </a:extLst>
            </p:cNvPr>
            <p:cNvSpPr txBox="1"/>
            <p:nvPr/>
          </p:nvSpPr>
          <p:spPr>
            <a:xfrm rot="13500000">
              <a:off x="1960998" y="3017627"/>
              <a:ext cx="2768025" cy="65064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A27BBF7-9898-5426-3BAB-1A4742AB1928}"/>
                </a:ext>
              </a:extLst>
            </p:cNvPr>
            <p:cNvSpPr/>
            <p:nvPr/>
          </p:nvSpPr>
          <p:spPr bwMode="auto">
            <a:xfrm rot="18900000">
              <a:off x="357582" y="917062"/>
              <a:ext cx="2337665" cy="1160179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6B46384-738C-B67E-945A-5AD46A8CFF14}"/>
              </a:ext>
            </a:extLst>
          </p:cNvPr>
          <p:cNvSpPr txBox="1"/>
          <p:nvPr/>
        </p:nvSpPr>
        <p:spPr>
          <a:xfrm>
            <a:off x="6835450" y="463861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いいね！中吉</a:t>
            </a:r>
          </a:p>
        </p:txBody>
      </p:sp>
      <p:sp>
        <p:nvSpPr>
          <p:cNvPr id="80" name="矢印: 右 79">
            <a:hlinkClick r:id="rId2" action="ppaction://hlinksldjump"/>
            <a:extLst>
              <a:ext uri="{FF2B5EF4-FFF2-40B4-BE49-F238E27FC236}">
                <a16:creationId xmlns:a16="http://schemas.microsoft.com/office/drawing/2014/main" id="{89E5D887-3BBF-EE64-40F1-144DC064E65E}"/>
              </a:ext>
            </a:extLst>
          </p:cNvPr>
          <p:cNvSpPr/>
          <p:nvPr/>
        </p:nvSpPr>
        <p:spPr bwMode="auto">
          <a:xfrm>
            <a:off x="266539" y="5130777"/>
            <a:ext cx="2308125" cy="1479103"/>
          </a:xfrm>
          <a:prstGeom prst="rightArrow">
            <a:avLst>
              <a:gd name="adj1" fmla="val 68924"/>
              <a:gd name="adj2" fmla="val 61013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2768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113424-7885-5CDF-19DC-68AB15C5C6E8}"/>
              </a:ext>
            </a:extLst>
          </p:cNvPr>
          <p:cNvGrpSpPr/>
          <p:nvPr/>
        </p:nvGrpSpPr>
        <p:grpSpPr>
          <a:xfrm>
            <a:off x="7319117" y="1789936"/>
            <a:ext cx="3892817" cy="4518905"/>
            <a:chOff x="-736738" y="1041397"/>
            <a:chExt cx="3892817" cy="451890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D880610-886D-EB2B-52BB-77DFC71748CC}"/>
                </a:ext>
              </a:extLst>
            </p:cNvPr>
            <p:cNvGrpSpPr/>
            <p:nvPr/>
          </p:nvGrpSpPr>
          <p:grpSpPr>
            <a:xfrm>
              <a:off x="2012701" y="2680028"/>
              <a:ext cx="597733" cy="724951"/>
              <a:chOff x="10479398" y="2556493"/>
              <a:chExt cx="597733" cy="724951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C698110D-A9A6-28A2-2321-9F10B82630D3}"/>
                  </a:ext>
                </a:extLst>
              </p:cNvPr>
              <p:cNvSpPr/>
              <p:nvPr/>
            </p:nvSpPr>
            <p:spPr bwMode="auto">
              <a:xfrm rot="2700000">
                <a:off x="10478388" y="2727490"/>
                <a:ext cx="554964" cy="552943"/>
              </a:xfrm>
              <a:custGeom>
                <a:avLst/>
                <a:gdLst>
                  <a:gd name="connsiteX0" fmla="*/ 79726 w 554964"/>
                  <a:gd name="connsiteY0" fmla="*/ 0 h 552943"/>
                  <a:gd name="connsiteX1" fmla="*/ 554964 w 554964"/>
                  <a:gd name="connsiteY1" fmla="*/ 0 h 552943"/>
                  <a:gd name="connsiteX2" fmla="*/ 554964 w 554964"/>
                  <a:gd name="connsiteY2" fmla="*/ 173596 h 552943"/>
                  <a:gd name="connsiteX3" fmla="*/ 448940 w 554964"/>
                  <a:gd name="connsiteY3" fmla="*/ 333549 h 552943"/>
                  <a:gd name="connsiteX4" fmla="*/ 429684 w 554964"/>
                  <a:gd name="connsiteY4" fmla="*/ 337437 h 552943"/>
                  <a:gd name="connsiteX5" fmla="*/ 429684 w 554964"/>
                  <a:gd name="connsiteY5" fmla="*/ 552943 h 552943"/>
                  <a:gd name="connsiteX6" fmla="*/ 236265 w 554964"/>
                  <a:gd name="connsiteY6" fmla="*/ 552943 h 552943"/>
                  <a:gd name="connsiteX7" fmla="*/ 236265 w 554964"/>
                  <a:gd name="connsiteY7" fmla="*/ 345257 h 552943"/>
                  <a:gd name="connsiteX8" fmla="*/ 214116 w 554964"/>
                  <a:gd name="connsiteY8" fmla="*/ 342745 h 552943"/>
                  <a:gd name="connsiteX9" fmla="*/ 119366 w 554964"/>
                  <a:gd name="connsiteY9" fmla="*/ 284018 h 552943"/>
                  <a:gd name="connsiteX10" fmla="*/ 106188 w 554964"/>
                  <a:gd name="connsiteY10" fmla="*/ 262297 h 552943"/>
                  <a:gd name="connsiteX11" fmla="*/ 103364 w 554964"/>
                  <a:gd name="connsiteY11" fmla="*/ 261747 h 552943"/>
                  <a:gd name="connsiteX12" fmla="*/ 82513 w 554964"/>
                  <a:gd name="connsiteY12" fmla="*/ 247900 h 552943"/>
                  <a:gd name="connsiteX13" fmla="*/ 31898 w 554964"/>
                  <a:gd name="connsiteY13" fmla="*/ 197287 h 552943"/>
                  <a:gd name="connsiteX14" fmla="*/ 29594 w 554964"/>
                  <a:gd name="connsiteY14" fmla="*/ 191725 h 552943"/>
                  <a:gd name="connsiteX15" fmla="*/ 18462 w 554964"/>
                  <a:gd name="connsiteY15" fmla="*/ 184333 h 552943"/>
                  <a:gd name="connsiteX16" fmla="*/ 18462 w 554964"/>
                  <a:gd name="connsiteY16" fmla="*/ 95188 h 552943"/>
                  <a:gd name="connsiteX17" fmla="*/ 69076 w 554964"/>
                  <a:gd name="connsiteY17" fmla="*/ 44573 h 552943"/>
                  <a:gd name="connsiteX18" fmla="*/ 79725 w 554964"/>
                  <a:gd name="connsiteY18" fmla="*/ 37502 h 55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4964" h="552943">
                    <a:moveTo>
                      <a:pt x="79726" y="0"/>
                    </a:moveTo>
                    <a:lnTo>
                      <a:pt x="554964" y="0"/>
                    </a:lnTo>
                    <a:lnTo>
                      <a:pt x="554964" y="173596"/>
                    </a:lnTo>
                    <a:cubicBezTo>
                      <a:pt x="554964" y="245502"/>
                      <a:pt x="511245" y="307196"/>
                      <a:pt x="448940" y="333549"/>
                    </a:cubicBezTo>
                    <a:lnTo>
                      <a:pt x="429684" y="337437"/>
                    </a:lnTo>
                    <a:lnTo>
                      <a:pt x="429684" y="552943"/>
                    </a:lnTo>
                    <a:lnTo>
                      <a:pt x="236265" y="552943"/>
                    </a:lnTo>
                    <a:lnTo>
                      <a:pt x="236265" y="345257"/>
                    </a:lnTo>
                    <a:lnTo>
                      <a:pt x="214116" y="342745"/>
                    </a:lnTo>
                    <a:cubicBezTo>
                      <a:pt x="176320" y="334020"/>
                      <a:pt x="143246" y="312954"/>
                      <a:pt x="119366" y="284018"/>
                    </a:cubicBezTo>
                    <a:lnTo>
                      <a:pt x="106188" y="262297"/>
                    </a:lnTo>
                    <a:lnTo>
                      <a:pt x="103364" y="261747"/>
                    </a:lnTo>
                    <a:cubicBezTo>
                      <a:pt x="95776" y="258670"/>
                      <a:pt x="88667" y="254054"/>
                      <a:pt x="82513" y="247900"/>
                    </a:cubicBezTo>
                    <a:lnTo>
                      <a:pt x="31898" y="197287"/>
                    </a:lnTo>
                    <a:lnTo>
                      <a:pt x="29594" y="191725"/>
                    </a:lnTo>
                    <a:lnTo>
                      <a:pt x="18462" y="184333"/>
                    </a:lnTo>
                    <a:cubicBezTo>
                      <a:pt x="-6155" y="159716"/>
                      <a:pt x="-6155" y="119804"/>
                      <a:pt x="18462" y="95188"/>
                    </a:cubicBezTo>
                    <a:lnTo>
                      <a:pt x="69076" y="44573"/>
                    </a:lnTo>
                    <a:lnTo>
                      <a:pt x="79725" y="37502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8C1D7F0-F334-AB6F-A5D5-3612DD4E6713}"/>
                  </a:ext>
                </a:extLst>
              </p:cNvPr>
              <p:cNvGrpSpPr/>
              <p:nvPr/>
            </p:nvGrpSpPr>
            <p:grpSpPr>
              <a:xfrm rot="2700000">
                <a:off x="10642511" y="2680272"/>
                <a:ext cx="558399" cy="310841"/>
                <a:chOff x="8544413" y="5106057"/>
                <a:chExt cx="634563" cy="353238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641BD041-F230-E7DD-2197-8B08FFCA93F1}"/>
                    </a:ext>
                  </a:extLst>
                </p:cNvPr>
                <p:cNvGrpSpPr/>
                <p:nvPr/>
              </p:nvGrpSpPr>
              <p:grpSpPr>
                <a:xfrm>
                  <a:off x="8635504" y="5106057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C683ABDE-68E0-B1E2-1C67-E4742F7F6B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C952E333-24D4-0DC1-0A27-90826B279E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78" name="四角形: 角を丸くする 77">
                    <a:extLst>
                      <a:ext uri="{FF2B5EF4-FFF2-40B4-BE49-F238E27FC236}">
                        <a16:creationId xmlns:a16="http://schemas.microsoft.com/office/drawing/2014/main" id="{6ADA155D-7D7A-CB95-8237-5993ECDF1F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A5945097-4A9D-A21F-01B8-829FD3D527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98B6A500-6190-731A-BFB5-A364CFBA7D3B}"/>
                    </a:ext>
                  </a:extLst>
                </p:cNvPr>
                <p:cNvSpPr/>
                <p:nvPr/>
              </p:nvSpPr>
              <p:spPr bwMode="auto">
                <a:xfrm rot="5651369">
                  <a:off x="8584974" y="5254557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2903B9F-F609-45D0-DDC4-492C3DAE4A95}"/>
                </a:ext>
              </a:extLst>
            </p:cNvPr>
            <p:cNvSpPr/>
            <p:nvPr/>
          </p:nvSpPr>
          <p:spPr bwMode="auto">
            <a:xfrm rot="16200000" flipH="1">
              <a:off x="1787544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CDAF545E-23D5-3FF6-D6F6-1C8C1A4144A8}"/>
                </a:ext>
              </a:extLst>
            </p:cNvPr>
            <p:cNvSpPr/>
            <p:nvPr/>
          </p:nvSpPr>
          <p:spPr>
            <a:xfrm rot="19800000" flipH="1">
              <a:off x="1967836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7AC47DE-4BE7-82DC-D2D4-3C28E9F69C77}"/>
                </a:ext>
              </a:extLst>
            </p:cNvPr>
            <p:cNvSpPr/>
            <p:nvPr/>
          </p:nvSpPr>
          <p:spPr bwMode="auto">
            <a:xfrm rot="5400000">
              <a:off x="-776027" y="1080686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8C152667-4951-6494-99E5-649FE3FF32F5}"/>
                </a:ext>
              </a:extLst>
            </p:cNvPr>
            <p:cNvSpPr/>
            <p:nvPr/>
          </p:nvSpPr>
          <p:spPr>
            <a:xfrm rot="1800000">
              <a:off x="75199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F7E95B7-70A7-1B7E-58DF-83E9DFBDFB20}"/>
                </a:ext>
              </a:extLst>
            </p:cNvPr>
            <p:cNvSpPr/>
            <p:nvPr/>
          </p:nvSpPr>
          <p:spPr bwMode="auto">
            <a:xfrm>
              <a:off x="1065477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29E9BAD3-E218-10BE-980B-F292F31E37E2}"/>
                </a:ext>
              </a:extLst>
            </p:cNvPr>
            <p:cNvSpPr/>
            <p:nvPr/>
          </p:nvSpPr>
          <p:spPr bwMode="auto">
            <a:xfrm>
              <a:off x="12818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FAA834E-CC75-0BB9-3432-06AD2C154300}"/>
                </a:ext>
              </a:extLst>
            </p:cNvPr>
            <p:cNvSpPr/>
            <p:nvPr/>
          </p:nvSpPr>
          <p:spPr bwMode="auto">
            <a:xfrm>
              <a:off x="439245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5103478-DC2C-1B0B-3972-A37E81AD547A}"/>
                </a:ext>
              </a:extLst>
            </p:cNvPr>
            <p:cNvSpPr/>
            <p:nvPr/>
          </p:nvSpPr>
          <p:spPr bwMode="auto">
            <a:xfrm rot="20700000">
              <a:off x="69332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42AC614-385A-DFA5-7E0E-5CB381AFDA7F}"/>
                </a:ext>
              </a:extLst>
            </p:cNvPr>
            <p:cNvSpPr/>
            <p:nvPr/>
          </p:nvSpPr>
          <p:spPr bwMode="auto">
            <a:xfrm rot="900000" flipH="1">
              <a:off x="1929908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5F6420E-D56C-4775-AB8F-C4BE3C911D5B}"/>
                </a:ext>
              </a:extLst>
            </p:cNvPr>
            <p:cNvSpPr/>
            <p:nvPr/>
          </p:nvSpPr>
          <p:spPr bwMode="auto">
            <a:xfrm>
              <a:off x="215611" y="1363714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FD1757F-03CD-97E8-85DF-437A481C49B9}"/>
                </a:ext>
              </a:extLst>
            </p:cNvPr>
            <p:cNvSpPr/>
            <p:nvPr/>
          </p:nvSpPr>
          <p:spPr bwMode="auto">
            <a:xfrm>
              <a:off x="335265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C29D92BF-1C5C-B2CC-CB99-E17F6D1EC909}"/>
                </a:ext>
              </a:extLst>
            </p:cNvPr>
            <p:cNvSpPr/>
            <p:nvPr/>
          </p:nvSpPr>
          <p:spPr bwMode="auto">
            <a:xfrm rot="5400000">
              <a:off x="580162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303ED34A-6463-08CE-7317-C87323B420BD}"/>
                </a:ext>
              </a:extLst>
            </p:cNvPr>
            <p:cNvGrpSpPr/>
            <p:nvPr/>
          </p:nvGrpSpPr>
          <p:grpSpPr>
            <a:xfrm>
              <a:off x="466733" y="2217234"/>
              <a:ext cx="365706" cy="365707"/>
              <a:chOff x="3584130" y="2358010"/>
              <a:chExt cx="415588" cy="415588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24BB1430-E1D5-080F-F6DE-9BF02393A189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2DC58BF2-228F-F73A-5101-FD3735DACBA6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697178EB-53C8-EBA7-18F5-E8CD0E90F9A6}"/>
                </a:ext>
              </a:extLst>
            </p:cNvPr>
            <p:cNvSpPr/>
            <p:nvPr/>
          </p:nvSpPr>
          <p:spPr bwMode="auto">
            <a:xfrm rot="5400000">
              <a:off x="523817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F50CFE1-DC8F-2E73-25BC-4DBA882B5317}"/>
                </a:ext>
              </a:extLst>
            </p:cNvPr>
            <p:cNvSpPr/>
            <p:nvPr/>
          </p:nvSpPr>
          <p:spPr bwMode="auto">
            <a:xfrm flipH="1">
              <a:off x="1460618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D6D3F98E-D991-8DBB-3A91-527A5B146C6A}"/>
                </a:ext>
              </a:extLst>
            </p:cNvPr>
            <p:cNvSpPr/>
            <p:nvPr/>
          </p:nvSpPr>
          <p:spPr bwMode="auto">
            <a:xfrm rot="16200000" flipH="1">
              <a:off x="1703069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D13CEEF-285F-F613-EAFF-0DE250A1B699}"/>
                </a:ext>
              </a:extLst>
            </p:cNvPr>
            <p:cNvGrpSpPr/>
            <p:nvPr/>
          </p:nvGrpSpPr>
          <p:grpSpPr>
            <a:xfrm flipH="1">
              <a:off x="1600965" y="2217234"/>
              <a:ext cx="365706" cy="365707"/>
              <a:chOff x="3584130" y="2358010"/>
              <a:chExt cx="415588" cy="415588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112AF117-0F96-6731-3705-CB09F9C88F17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DB51DCB-33A6-5CB9-848F-2BAB535771CF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C267D45E-FE96-1639-CCEE-63B3AB6C46B7}"/>
                </a:ext>
              </a:extLst>
            </p:cNvPr>
            <p:cNvSpPr/>
            <p:nvPr/>
          </p:nvSpPr>
          <p:spPr bwMode="auto">
            <a:xfrm rot="16200000" flipH="1">
              <a:off x="1646723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F94649B-57DC-BC4B-50E2-DFF00F84434A}"/>
                </a:ext>
              </a:extLst>
            </p:cNvPr>
            <p:cNvSpPr/>
            <p:nvPr/>
          </p:nvSpPr>
          <p:spPr bwMode="auto">
            <a:xfrm>
              <a:off x="747338" y="2984150"/>
              <a:ext cx="931338" cy="307394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ABFB62F0-1793-AD1A-65D3-411FA5AF9E53}"/>
                </a:ext>
              </a:extLst>
            </p:cNvPr>
            <p:cNvSpPr/>
            <p:nvPr/>
          </p:nvSpPr>
          <p:spPr bwMode="auto">
            <a:xfrm>
              <a:off x="1123613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38103D01-836D-B81B-FAD9-ED97A9AF44E6}"/>
                </a:ext>
              </a:extLst>
            </p:cNvPr>
            <p:cNvSpPr/>
            <p:nvPr/>
          </p:nvSpPr>
          <p:spPr bwMode="auto">
            <a:xfrm rot="18900000">
              <a:off x="286464" y="2129872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625661F7-69DE-9B9F-8A9F-074F956D9044}"/>
                </a:ext>
              </a:extLst>
            </p:cNvPr>
            <p:cNvSpPr/>
            <p:nvPr/>
          </p:nvSpPr>
          <p:spPr bwMode="auto">
            <a:xfrm rot="2700000" flipH="1">
              <a:off x="2036475" y="2129870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F20FEFDA-AA47-F4E1-7492-F7B426A19241}"/>
                </a:ext>
              </a:extLst>
            </p:cNvPr>
            <p:cNvSpPr/>
            <p:nvPr/>
          </p:nvSpPr>
          <p:spPr bwMode="auto">
            <a:xfrm>
              <a:off x="402038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2665DE2A-14BA-1FA6-D5ED-602F3BBE0189}"/>
                </a:ext>
              </a:extLst>
            </p:cNvPr>
            <p:cNvSpPr/>
            <p:nvPr/>
          </p:nvSpPr>
          <p:spPr bwMode="auto">
            <a:xfrm>
              <a:off x="1720767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" name="星: 4 pt 41">
              <a:extLst>
                <a:ext uri="{FF2B5EF4-FFF2-40B4-BE49-F238E27FC236}">
                  <a16:creationId xmlns:a16="http://schemas.microsoft.com/office/drawing/2014/main" id="{12793E9A-4F96-4315-55B6-B88783849036}"/>
                </a:ext>
              </a:extLst>
            </p:cNvPr>
            <p:cNvSpPr/>
            <p:nvPr/>
          </p:nvSpPr>
          <p:spPr bwMode="auto">
            <a:xfrm>
              <a:off x="510279" y="2255934"/>
              <a:ext cx="284920" cy="284918"/>
            </a:xfrm>
            <a:prstGeom prst="star4">
              <a:avLst>
                <a:gd name="adj" fmla="val 13649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3" name="星: 4 pt 42">
              <a:extLst>
                <a:ext uri="{FF2B5EF4-FFF2-40B4-BE49-F238E27FC236}">
                  <a16:creationId xmlns:a16="http://schemas.microsoft.com/office/drawing/2014/main" id="{7AD63AB6-94EF-AF19-1D13-B38B77772D0A}"/>
                </a:ext>
              </a:extLst>
            </p:cNvPr>
            <p:cNvSpPr/>
            <p:nvPr/>
          </p:nvSpPr>
          <p:spPr bwMode="auto">
            <a:xfrm>
              <a:off x="1639719" y="2255934"/>
              <a:ext cx="284920" cy="284918"/>
            </a:xfrm>
            <a:prstGeom prst="star4">
              <a:avLst>
                <a:gd name="adj" fmla="val 13649"/>
              </a:avLst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2968051-62CE-45C8-05B3-3AED21E2859D}"/>
                </a:ext>
              </a:extLst>
            </p:cNvPr>
            <p:cNvSpPr/>
            <p:nvPr/>
          </p:nvSpPr>
          <p:spPr>
            <a:xfrm rot="3179454">
              <a:off x="772278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DA6A97B-5E21-F5A0-3830-2F4851C2902C}"/>
                </a:ext>
              </a:extLst>
            </p:cNvPr>
            <p:cNvSpPr/>
            <p:nvPr/>
          </p:nvSpPr>
          <p:spPr>
            <a:xfrm rot="18420546" flipH="1">
              <a:off x="1176138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台形 57">
              <a:extLst>
                <a:ext uri="{FF2B5EF4-FFF2-40B4-BE49-F238E27FC236}">
                  <a16:creationId xmlns:a16="http://schemas.microsoft.com/office/drawing/2014/main" id="{ED0FA69A-FCED-66F4-F817-792A47E78138}"/>
                </a:ext>
              </a:extLst>
            </p:cNvPr>
            <p:cNvSpPr/>
            <p:nvPr/>
          </p:nvSpPr>
          <p:spPr bwMode="auto">
            <a:xfrm rot="6300000">
              <a:off x="-421230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95B0DDA-31E8-5A53-6CA7-2519034EE2B5}"/>
                </a:ext>
              </a:extLst>
            </p:cNvPr>
            <p:cNvGrpSpPr/>
            <p:nvPr/>
          </p:nvGrpSpPr>
          <p:grpSpPr>
            <a:xfrm rot="20355920" flipH="1">
              <a:off x="602615" y="5127235"/>
              <a:ext cx="562889" cy="432165"/>
              <a:chOff x="3890569" y="4905122"/>
              <a:chExt cx="562889" cy="432165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5F45F9A-7258-0F22-01A6-20229B1D0E9D}"/>
                  </a:ext>
                </a:extLst>
              </p:cNvPr>
              <p:cNvSpPr/>
              <p:nvPr/>
            </p:nvSpPr>
            <p:spPr bwMode="auto">
              <a:xfrm rot="20241421" flipH="1">
                <a:off x="3890569" y="4905122"/>
                <a:ext cx="434050" cy="432165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2165">
                    <a:moveTo>
                      <a:pt x="267288" y="0"/>
                    </a:moveTo>
                    <a:lnTo>
                      <a:pt x="267288" y="273752"/>
                    </a:lnTo>
                    <a:lnTo>
                      <a:pt x="82301" y="273752"/>
                    </a:lnTo>
                    <a:cubicBezTo>
                      <a:pt x="36848" y="273752"/>
                      <a:pt x="0" y="309214"/>
                      <a:pt x="0" y="352958"/>
                    </a:cubicBezTo>
                    <a:lnTo>
                      <a:pt x="0" y="404924"/>
                    </a:lnTo>
                    <a:cubicBezTo>
                      <a:pt x="0" y="419970"/>
                      <a:pt x="12672" y="432165"/>
                      <a:pt x="28305" y="432165"/>
                    </a:cubicBezTo>
                    <a:lnTo>
                      <a:pt x="385934" y="432165"/>
                    </a:lnTo>
                    <a:lnTo>
                      <a:pt x="405745" y="432165"/>
                    </a:lnTo>
                    <a:cubicBezTo>
                      <a:pt x="421378" y="432165"/>
                      <a:pt x="434050" y="419970"/>
                      <a:pt x="434050" y="404924"/>
                    </a:cubicBezTo>
                    <a:lnTo>
                      <a:pt x="425865" y="273752"/>
                    </a:lnTo>
                    <a:lnTo>
                      <a:pt x="425865" y="1"/>
                    </a:lnTo>
                    <a:lnTo>
                      <a:pt x="267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40F10DE-EDA3-C48D-4CCA-CC6CC72D1423}"/>
                  </a:ext>
                </a:extLst>
              </p:cNvPr>
              <p:cNvSpPr/>
              <p:nvPr/>
            </p:nvSpPr>
            <p:spPr bwMode="auto">
              <a:xfrm rot="20241421" flipH="1">
                <a:off x="3964891" y="5283161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FEEA864-3447-97A5-1751-E253E83ED30B}"/>
                </a:ext>
              </a:extLst>
            </p:cNvPr>
            <p:cNvGrpSpPr/>
            <p:nvPr/>
          </p:nvGrpSpPr>
          <p:grpSpPr>
            <a:xfrm flipH="1">
              <a:off x="1785140" y="3263348"/>
              <a:ext cx="878136" cy="1886325"/>
              <a:chOff x="4742212" y="3263348"/>
              <a:chExt cx="878136" cy="1886325"/>
            </a:xfrm>
          </p:grpSpPr>
          <p:sp>
            <p:nvSpPr>
              <p:cNvPr id="64" name="台形 57">
                <a:extLst>
                  <a:ext uri="{FF2B5EF4-FFF2-40B4-BE49-F238E27FC236}">
                    <a16:creationId xmlns:a16="http://schemas.microsoft.com/office/drawing/2014/main" id="{D0DA09DE-32D8-661F-FD70-A95730CEF478}"/>
                  </a:ext>
                </a:extLst>
              </p:cNvPr>
              <p:cNvSpPr/>
              <p:nvPr/>
            </p:nvSpPr>
            <p:spPr bwMode="auto">
              <a:xfrm rot="7200000">
                <a:off x="4242530" y="3771855"/>
                <a:ext cx="1877500" cy="878136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8063" h="981297">
                    <a:moveTo>
                      <a:pt x="34046" y="976490"/>
                    </a:moveTo>
                    <a:lnTo>
                      <a:pt x="0" y="91285"/>
                    </a:lnTo>
                    <a:cubicBezTo>
                      <a:pt x="1098559" y="-116903"/>
                      <a:pt x="3589511" y="-27301"/>
                      <a:pt x="872390" y="981297"/>
                    </a:cubicBezTo>
                    <a:lnTo>
                      <a:pt x="34046" y="97649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30F6DC56-E6E8-64DA-B9CD-3ACFA2F069A1}"/>
                  </a:ext>
                </a:extLst>
              </p:cNvPr>
              <p:cNvSpPr/>
              <p:nvPr/>
            </p:nvSpPr>
            <p:spPr>
              <a:xfrm rot="1800000">
                <a:off x="5127136" y="3263348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2B3AB297-2123-7075-EE7D-95D74BFCD466}"/>
                </a:ext>
              </a:extLst>
            </p:cNvPr>
            <p:cNvGrpSpPr/>
            <p:nvPr/>
          </p:nvGrpSpPr>
          <p:grpSpPr>
            <a:xfrm>
              <a:off x="1498323" y="4797601"/>
              <a:ext cx="337515" cy="762701"/>
              <a:chOff x="1415099" y="4846669"/>
              <a:chExt cx="337515" cy="762701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9021B517-5AE3-DEE0-B887-20259ED9CFF2}"/>
                  </a:ext>
                </a:extLst>
              </p:cNvPr>
              <p:cNvSpPr/>
              <p:nvPr/>
            </p:nvSpPr>
            <p:spPr bwMode="auto">
              <a:xfrm rot="19800000">
                <a:off x="1486040" y="5164786"/>
                <a:ext cx="258451" cy="444584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8F51AD9-4136-5DC7-0C19-71F5CA88EFAE}"/>
                  </a:ext>
                </a:extLst>
              </p:cNvPr>
              <p:cNvSpPr/>
              <p:nvPr/>
            </p:nvSpPr>
            <p:spPr bwMode="auto">
              <a:xfrm rot="19800000">
                <a:off x="1415099" y="4846669"/>
                <a:ext cx="206218" cy="747011"/>
              </a:xfrm>
              <a:custGeom>
                <a:avLst/>
                <a:gdLst>
                  <a:gd name="connsiteX0" fmla="*/ 129073 w 206218"/>
                  <a:gd name="connsiteY0" fmla="*/ 6677 h 747011"/>
                  <a:gd name="connsiteX1" fmla="*/ 180962 w 206218"/>
                  <a:gd name="connsiteY1" fmla="*/ 84959 h 747011"/>
                  <a:gd name="connsiteX2" fmla="*/ 180962 w 206218"/>
                  <a:gd name="connsiteY2" fmla="*/ 371032 h 747011"/>
                  <a:gd name="connsiteX3" fmla="*/ 198116 w 206218"/>
                  <a:gd name="connsiteY3" fmla="*/ 396474 h 747011"/>
                  <a:gd name="connsiteX4" fmla="*/ 206218 w 206218"/>
                  <a:gd name="connsiteY4" fmla="*/ 436609 h 747011"/>
                  <a:gd name="connsiteX5" fmla="*/ 206217 w 206218"/>
                  <a:gd name="connsiteY5" fmla="*/ 643902 h 747011"/>
                  <a:gd name="connsiteX6" fmla="*/ 103108 w 206218"/>
                  <a:gd name="connsiteY6" fmla="*/ 747011 h 747011"/>
                  <a:gd name="connsiteX7" fmla="*/ 103109 w 206218"/>
                  <a:gd name="connsiteY7" fmla="*/ 747009 h 747011"/>
                  <a:gd name="connsiteX8" fmla="*/ 0 w 206218"/>
                  <a:gd name="connsiteY8" fmla="*/ 643900 h 747011"/>
                  <a:gd name="connsiteX9" fmla="*/ 0 w 206218"/>
                  <a:gd name="connsiteY9" fmla="*/ 436609 h 747011"/>
                  <a:gd name="connsiteX10" fmla="*/ 8103 w 206218"/>
                  <a:gd name="connsiteY10" fmla="*/ 396475 h 747011"/>
                  <a:gd name="connsiteX11" fmla="*/ 11044 w 206218"/>
                  <a:gd name="connsiteY11" fmla="*/ 392113 h 747011"/>
                  <a:gd name="connsiteX12" fmla="*/ 11044 w 206218"/>
                  <a:gd name="connsiteY12" fmla="*/ 84959 h 747011"/>
                  <a:gd name="connsiteX13" fmla="*/ 96003 w 206218"/>
                  <a:gd name="connsiteY13" fmla="*/ 0 h 747011"/>
                  <a:gd name="connsiteX14" fmla="*/ 129073 w 206218"/>
                  <a:gd name="connsiteY14" fmla="*/ 6677 h 74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6218" h="747011">
                    <a:moveTo>
                      <a:pt x="129073" y="6677"/>
                    </a:moveTo>
                    <a:cubicBezTo>
                      <a:pt x="159566" y="19574"/>
                      <a:pt x="180962" y="49768"/>
                      <a:pt x="180962" y="84959"/>
                    </a:cubicBezTo>
                    <a:lnTo>
                      <a:pt x="180962" y="371032"/>
                    </a:lnTo>
                    <a:lnTo>
                      <a:pt x="198116" y="396474"/>
                    </a:lnTo>
                    <a:cubicBezTo>
                      <a:pt x="203333" y="408810"/>
                      <a:pt x="206218" y="422373"/>
                      <a:pt x="206218" y="436609"/>
                    </a:cubicBezTo>
                    <a:cubicBezTo>
                      <a:pt x="206218" y="505707"/>
                      <a:pt x="206217" y="574804"/>
                      <a:pt x="206217" y="643902"/>
                    </a:cubicBezTo>
                    <a:cubicBezTo>
                      <a:pt x="206217" y="700847"/>
                      <a:pt x="160054" y="747011"/>
                      <a:pt x="103108" y="747011"/>
                    </a:cubicBezTo>
                    <a:lnTo>
                      <a:pt x="103109" y="747009"/>
                    </a:lnTo>
                    <a:cubicBezTo>
                      <a:pt x="46163" y="747009"/>
                      <a:pt x="0" y="700846"/>
                      <a:pt x="0" y="643900"/>
                    </a:cubicBezTo>
                    <a:lnTo>
                      <a:pt x="0" y="436609"/>
                    </a:lnTo>
                    <a:cubicBezTo>
                      <a:pt x="0" y="422373"/>
                      <a:pt x="2885" y="408810"/>
                      <a:pt x="8103" y="396475"/>
                    </a:cubicBezTo>
                    <a:lnTo>
                      <a:pt x="11044" y="392113"/>
                    </a:lnTo>
                    <a:lnTo>
                      <a:pt x="11044" y="84959"/>
                    </a:lnTo>
                    <a:cubicBezTo>
                      <a:pt x="11044" y="38037"/>
                      <a:pt x="49081" y="0"/>
                      <a:pt x="96003" y="0"/>
                    </a:cubicBezTo>
                    <a:cubicBezTo>
                      <a:pt x="107733" y="0"/>
                      <a:pt x="118909" y="2377"/>
                      <a:pt x="129073" y="667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CC2A32C-EBD2-4E93-486D-FE5E203E4780}"/>
                  </a:ext>
                </a:extLst>
              </p:cNvPr>
              <p:cNvSpPr/>
              <p:nvPr/>
            </p:nvSpPr>
            <p:spPr>
              <a:xfrm rot="19800000">
                <a:off x="1570877" y="5432320"/>
                <a:ext cx="181737" cy="58166"/>
              </a:xfrm>
              <a:custGeom>
                <a:avLst/>
                <a:gdLst>
                  <a:gd name="connsiteX0" fmla="*/ 180547 w 236024"/>
                  <a:gd name="connsiteY0" fmla="*/ 2 h 80352"/>
                  <a:gd name="connsiteX1" fmla="*/ 234060 w 236024"/>
                  <a:gd name="connsiteY1" fmla="*/ 29652 h 80352"/>
                  <a:gd name="connsiteX2" fmla="*/ 236024 w 236024"/>
                  <a:gd name="connsiteY2" fmla="*/ 33549 h 80352"/>
                  <a:gd name="connsiteX3" fmla="*/ 236024 w 236024"/>
                  <a:gd name="connsiteY3" fmla="*/ 76085 h 80352"/>
                  <a:gd name="connsiteX4" fmla="*/ 231449 w 236024"/>
                  <a:gd name="connsiteY4" fmla="*/ 70389 h 80352"/>
                  <a:gd name="connsiteX5" fmla="*/ 139160 w 236024"/>
                  <a:gd name="connsiteY5" fmla="*/ 63272 h 80352"/>
                  <a:gd name="connsiteX6" fmla="*/ 123731 w 236024"/>
                  <a:gd name="connsiteY6" fmla="*/ 80352 h 80352"/>
                  <a:gd name="connsiteX7" fmla="*/ 108020 w 236024"/>
                  <a:gd name="connsiteY7" fmla="*/ 80352 h 80352"/>
                  <a:gd name="connsiteX8" fmla="*/ 110815 w 236024"/>
                  <a:gd name="connsiteY8" fmla="*/ 61830 h 80352"/>
                  <a:gd name="connsiteX9" fmla="*/ 180547 w 236024"/>
                  <a:gd name="connsiteY9" fmla="*/ 2 h 80352"/>
                  <a:gd name="connsiteX10" fmla="*/ 45551 w 236024"/>
                  <a:gd name="connsiteY10" fmla="*/ 0 h 80352"/>
                  <a:gd name="connsiteX11" fmla="*/ 102064 w 236024"/>
                  <a:gd name="connsiteY11" fmla="*/ 61828 h 80352"/>
                  <a:gd name="connsiteX12" fmla="*/ 104330 w 236024"/>
                  <a:gd name="connsiteY12" fmla="*/ 80352 h 80352"/>
                  <a:gd name="connsiteX13" fmla="*/ 91599 w 236024"/>
                  <a:gd name="connsiteY13" fmla="*/ 80352 h 80352"/>
                  <a:gd name="connsiteX14" fmla="*/ 79093 w 236024"/>
                  <a:gd name="connsiteY14" fmla="*/ 63269 h 80352"/>
                  <a:gd name="connsiteX15" fmla="*/ 4298 w 236024"/>
                  <a:gd name="connsiteY15" fmla="*/ 70387 h 80352"/>
                  <a:gd name="connsiteX16" fmla="*/ 0 w 236024"/>
                  <a:gd name="connsiteY16" fmla="*/ 76988 h 80352"/>
                  <a:gd name="connsiteX17" fmla="*/ 0 w 236024"/>
                  <a:gd name="connsiteY17" fmla="*/ 34990 h 80352"/>
                  <a:gd name="connsiteX18" fmla="*/ 2182 w 236024"/>
                  <a:gd name="connsiteY18" fmla="*/ 29650 h 80352"/>
                  <a:gd name="connsiteX19" fmla="*/ 45551 w 236024"/>
                  <a:gd name="connsiteY19" fmla="*/ 0 h 8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6024" h="80352">
                    <a:moveTo>
                      <a:pt x="180547" y="2"/>
                    </a:moveTo>
                    <a:cubicBezTo>
                      <a:pt x="201445" y="2"/>
                      <a:pt x="220364" y="11333"/>
                      <a:pt x="234060" y="29652"/>
                    </a:cubicBezTo>
                    <a:lnTo>
                      <a:pt x="236024" y="33549"/>
                    </a:lnTo>
                    <a:lnTo>
                      <a:pt x="236024" y="76085"/>
                    </a:lnTo>
                    <a:lnTo>
                      <a:pt x="231449" y="70389"/>
                    </a:lnTo>
                    <a:cubicBezTo>
                      <a:pt x="203678" y="46663"/>
                      <a:pt x="168425" y="44291"/>
                      <a:pt x="139160" y="63272"/>
                    </a:cubicBezTo>
                    <a:lnTo>
                      <a:pt x="123731" y="80352"/>
                    </a:lnTo>
                    <a:lnTo>
                      <a:pt x="108020" y="80352"/>
                    </a:lnTo>
                    <a:lnTo>
                      <a:pt x="110815" y="61830"/>
                    </a:lnTo>
                    <a:cubicBezTo>
                      <a:pt x="122304" y="25496"/>
                      <a:pt x="149200" y="2"/>
                      <a:pt x="180547" y="2"/>
                    </a:cubicBezTo>
                    <a:close/>
                    <a:moveTo>
                      <a:pt x="45551" y="0"/>
                    </a:moveTo>
                    <a:cubicBezTo>
                      <a:pt x="70956" y="0"/>
                      <a:pt x="92753" y="25494"/>
                      <a:pt x="102064" y="61828"/>
                    </a:cubicBezTo>
                    <a:lnTo>
                      <a:pt x="104330" y="80352"/>
                    </a:lnTo>
                    <a:lnTo>
                      <a:pt x="91599" y="80352"/>
                    </a:lnTo>
                    <a:lnTo>
                      <a:pt x="79093" y="63269"/>
                    </a:lnTo>
                    <a:cubicBezTo>
                      <a:pt x="55374" y="44288"/>
                      <a:pt x="26804" y="46660"/>
                      <a:pt x="4298" y="70387"/>
                    </a:cubicBezTo>
                    <a:lnTo>
                      <a:pt x="0" y="76988"/>
                    </a:lnTo>
                    <a:lnTo>
                      <a:pt x="0" y="34990"/>
                    </a:lnTo>
                    <a:lnTo>
                      <a:pt x="2182" y="29650"/>
                    </a:lnTo>
                    <a:cubicBezTo>
                      <a:pt x="13281" y="11331"/>
                      <a:pt x="28614" y="0"/>
                      <a:pt x="45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83A53679-137D-1C36-B27A-30E95CAE4ABB}"/>
                </a:ext>
              </a:extLst>
            </p:cNvPr>
            <p:cNvSpPr/>
            <p:nvPr/>
          </p:nvSpPr>
          <p:spPr>
            <a:xfrm rot="900000">
              <a:off x="528019" y="3419481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C6A6636-CB9F-4446-A810-42A403A6965A}"/>
                </a:ext>
              </a:extLst>
            </p:cNvPr>
            <p:cNvSpPr/>
            <p:nvPr/>
          </p:nvSpPr>
          <p:spPr bwMode="auto">
            <a:xfrm rot="849385">
              <a:off x="425686" y="3017725"/>
              <a:ext cx="554966" cy="736846"/>
            </a:xfrm>
            <a:custGeom>
              <a:avLst/>
              <a:gdLst>
                <a:gd name="connsiteX0" fmla="*/ 117346 w 554966"/>
                <a:gd name="connsiteY0" fmla="*/ 5227 h 736846"/>
                <a:gd name="connsiteX1" fmla="*/ 143234 w 554966"/>
                <a:gd name="connsiteY1" fmla="*/ 1 h 736846"/>
                <a:gd name="connsiteX2" fmla="*/ 204519 w 554966"/>
                <a:gd name="connsiteY2" fmla="*/ 40622 h 736846"/>
                <a:gd name="connsiteX3" fmla="*/ 205166 w 554966"/>
                <a:gd name="connsiteY3" fmla="*/ 43827 h 736846"/>
                <a:gd name="connsiteX4" fmla="*/ 205813 w 554966"/>
                <a:gd name="connsiteY4" fmla="*/ 40623 h 736846"/>
                <a:gd name="connsiteX5" fmla="*/ 267098 w 554966"/>
                <a:gd name="connsiteY5" fmla="*/ 0 h 736846"/>
                <a:gd name="connsiteX6" fmla="*/ 328381 w 554966"/>
                <a:gd name="connsiteY6" fmla="*/ 40623 h 736846"/>
                <a:gd name="connsiteX7" fmla="*/ 329029 w 554966"/>
                <a:gd name="connsiteY7" fmla="*/ 43827 h 736846"/>
                <a:gd name="connsiteX8" fmla="*/ 329677 w 554966"/>
                <a:gd name="connsiteY8" fmla="*/ 40622 h 736846"/>
                <a:gd name="connsiteX9" fmla="*/ 390961 w 554966"/>
                <a:gd name="connsiteY9" fmla="*/ 0 h 736846"/>
                <a:gd name="connsiteX10" fmla="*/ 452245 w 554966"/>
                <a:gd name="connsiteY10" fmla="*/ 40622 h 736846"/>
                <a:gd name="connsiteX11" fmla="*/ 454687 w 554966"/>
                <a:gd name="connsiteY11" fmla="*/ 52717 h 736846"/>
                <a:gd name="connsiteX12" fmla="*/ 463107 w 554966"/>
                <a:gd name="connsiteY12" fmla="*/ 40228 h 736846"/>
                <a:gd name="connsiteX13" fmla="*/ 501156 w 554966"/>
                <a:gd name="connsiteY13" fmla="*/ 24467 h 736846"/>
                <a:gd name="connsiteX14" fmla="*/ 554966 w 554966"/>
                <a:gd name="connsiteY14" fmla="*/ 78276 h 736846"/>
                <a:gd name="connsiteX15" fmla="*/ 554966 w 554966"/>
                <a:gd name="connsiteY15" fmla="*/ 253984 h 736846"/>
                <a:gd name="connsiteX16" fmla="*/ 554966 w 554966"/>
                <a:gd name="connsiteY16" fmla="*/ 288796 h 736846"/>
                <a:gd name="connsiteX17" fmla="*/ 448942 w 554966"/>
                <a:gd name="connsiteY17" fmla="*/ 448749 h 736846"/>
                <a:gd name="connsiteX18" fmla="*/ 392598 w 554966"/>
                <a:gd name="connsiteY18" fmla="*/ 460124 h 736846"/>
                <a:gd name="connsiteX19" fmla="*/ 389760 w 554966"/>
                <a:gd name="connsiteY19" fmla="*/ 652886 h 736846"/>
                <a:gd name="connsiteX20" fmla="*/ 303299 w 554966"/>
                <a:gd name="connsiteY20" fmla="*/ 736837 h 736846"/>
                <a:gd name="connsiteX21" fmla="*/ 219348 w 554966"/>
                <a:gd name="connsiteY21" fmla="*/ 650377 h 736846"/>
                <a:gd name="connsiteX22" fmla="*/ 222209 w 554966"/>
                <a:gd name="connsiteY22" fmla="*/ 456109 h 736846"/>
                <a:gd name="connsiteX23" fmla="*/ 185750 w 554966"/>
                <a:gd name="connsiteY23" fmla="*/ 448748 h 736846"/>
                <a:gd name="connsiteX24" fmla="*/ 130571 w 554966"/>
                <a:gd name="connsiteY24" fmla="*/ 411545 h 736846"/>
                <a:gd name="connsiteX25" fmla="*/ 107830 w 554966"/>
                <a:gd name="connsiteY25" fmla="*/ 377816 h 736846"/>
                <a:gd name="connsiteX26" fmla="*/ 103365 w 554966"/>
                <a:gd name="connsiteY26" fmla="*/ 376947 h 736846"/>
                <a:gd name="connsiteX27" fmla="*/ 82513 w 554966"/>
                <a:gd name="connsiteY27" fmla="*/ 363100 h 736846"/>
                <a:gd name="connsiteX28" fmla="*/ 31898 w 554966"/>
                <a:gd name="connsiteY28" fmla="*/ 312486 h 736846"/>
                <a:gd name="connsiteX29" fmla="*/ 27110 w 554966"/>
                <a:gd name="connsiteY29" fmla="*/ 305275 h 736846"/>
                <a:gd name="connsiteX30" fmla="*/ 18462 w 554966"/>
                <a:gd name="connsiteY30" fmla="*/ 299533 h 736846"/>
                <a:gd name="connsiteX31" fmla="*/ 18462 w 554966"/>
                <a:gd name="connsiteY31" fmla="*/ 210387 h 736846"/>
                <a:gd name="connsiteX32" fmla="*/ 69076 w 554966"/>
                <a:gd name="connsiteY32" fmla="*/ 159773 h 736846"/>
                <a:gd name="connsiteX33" fmla="*/ 76724 w 554966"/>
                <a:gd name="connsiteY33" fmla="*/ 154695 h 736846"/>
                <a:gd name="connsiteX34" fmla="*/ 76724 w 554966"/>
                <a:gd name="connsiteY34" fmla="*/ 66511 h 736846"/>
                <a:gd name="connsiteX35" fmla="*/ 117346 w 554966"/>
                <a:gd name="connsiteY35" fmla="*/ 5227 h 7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54966" h="736846">
                  <a:moveTo>
                    <a:pt x="117346" y="5227"/>
                  </a:moveTo>
                  <a:cubicBezTo>
                    <a:pt x="125303" y="1862"/>
                    <a:pt x="134051" y="1"/>
                    <a:pt x="143234" y="1"/>
                  </a:cubicBezTo>
                  <a:cubicBezTo>
                    <a:pt x="170784" y="0"/>
                    <a:pt x="194422" y="16750"/>
                    <a:pt x="204519" y="40622"/>
                  </a:cubicBezTo>
                  <a:lnTo>
                    <a:pt x="205166" y="43827"/>
                  </a:lnTo>
                  <a:lnTo>
                    <a:pt x="205813" y="40623"/>
                  </a:lnTo>
                  <a:cubicBezTo>
                    <a:pt x="215910" y="16750"/>
                    <a:pt x="239548" y="0"/>
                    <a:pt x="267098" y="0"/>
                  </a:cubicBezTo>
                  <a:cubicBezTo>
                    <a:pt x="294646" y="0"/>
                    <a:pt x="318285" y="16750"/>
                    <a:pt x="328381" y="40623"/>
                  </a:cubicBezTo>
                  <a:lnTo>
                    <a:pt x="329029" y="43827"/>
                  </a:lnTo>
                  <a:lnTo>
                    <a:pt x="329677" y="40622"/>
                  </a:lnTo>
                  <a:cubicBezTo>
                    <a:pt x="339772" y="16750"/>
                    <a:pt x="363410" y="1"/>
                    <a:pt x="390961" y="0"/>
                  </a:cubicBezTo>
                  <a:cubicBezTo>
                    <a:pt x="418509" y="0"/>
                    <a:pt x="442148" y="16750"/>
                    <a:pt x="452245" y="40622"/>
                  </a:cubicBezTo>
                  <a:lnTo>
                    <a:pt x="454687" y="52717"/>
                  </a:lnTo>
                  <a:lnTo>
                    <a:pt x="463107" y="40228"/>
                  </a:lnTo>
                  <a:cubicBezTo>
                    <a:pt x="472845" y="30489"/>
                    <a:pt x="486297" y="24467"/>
                    <a:pt x="501156" y="24467"/>
                  </a:cubicBezTo>
                  <a:cubicBezTo>
                    <a:pt x="530876" y="24467"/>
                    <a:pt x="554967" y="48558"/>
                    <a:pt x="554966" y="78276"/>
                  </a:cubicBezTo>
                  <a:cubicBezTo>
                    <a:pt x="554967" y="136846"/>
                    <a:pt x="554966" y="195416"/>
                    <a:pt x="554966" y="253984"/>
                  </a:cubicBezTo>
                  <a:lnTo>
                    <a:pt x="554966" y="288796"/>
                  </a:lnTo>
                  <a:cubicBezTo>
                    <a:pt x="554966" y="360702"/>
                    <a:pt x="511248" y="422396"/>
                    <a:pt x="448942" y="448749"/>
                  </a:cubicBezTo>
                  <a:lnTo>
                    <a:pt x="392598" y="460124"/>
                  </a:lnTo>
                  <a:lnTo>
                    <a:pt x="389760" y="652886"/>
                  </a:lnTo>
                  <a:cubicBezTo>
                    <a:pt x="389067" y="699944"/>
                    <a:pt x="350357" y="737530"/>
                    <a:pt x="303299" y="736837"/>
                  </a:cubicBezTo>
                  <a:cubicBezTo>
                    <a:pt x="256242" y="736144"/>
                    <a:pt x="218655" y="697435"/>
                    <a:pt x="219348" y="650377"/>
                  </a:cubicBezTo>
                  <a:lnTo>
                    <a:pt x="222209" y="456109"/>
                  </a:lnTo>
                  <a:lnTo>
                    <a:pt x="185750" y="448748"/>
                  </a:lnTo>
                  <a:cubicBezTo>
                    <a:pt x="164982" y="439964"/>
                    <a:pt x="146278" y="427253"/>
                    <a:pt x="130571" y="411545"/>
                  </a:cubicBezTo>
                  <a:lnTo>
                    <a:pt x="107830" y="377816"/>
                  </a:lnTo>
                  <a:lnTo>
                    <a:pt x="103365" y="376947"/>
                  </a:lnTo>
                  <a:cubicBezTo>
                    <a:pt x="95777" y="373870"/>
                    <a:pt x="88666" y="369254"/>
                    <a:pt x="82513" y="363100"/>
                  </a:cubicBezTo>
                  <a:lnTo>
                    <a:pt x="31898" y="312486"/>
                  </a:lnTo>
                  <a:lnTo>
                    <a:pt x="27110" y="305275"/>
                  </a:lnTo>
                  <a:lnTo>
                    <a:pt x="18462" y="299533"/>
                  </a:lnTo>
                  <a:cubicBezTo>
                    <a:pt x="-6155" y="274915"/>
                    <a:pt x="-6155" y="235004"/>
                    <a:pt x="18462" y="210387"/>
                  </a:cubicBezTo>
                  <a:lnTo>
                    <a:pt x="69076" y="159773"/>
                  </a:lnTo>
                  <a:lnTo>
                    <a:pt x="76724" y="154695"/>
                  </a:lnTo>
                  <a:lnTo>
                    <a:pt x="76724" y="66511"/>
                  </a:lnTo>
                  <a:cubicBezTo>
                    <a:pt x="76724" y="38961"/>
                    <a:pt x="93474" y="15324"/>
                    <a:pt x="117346" y="52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7E07520F-FAFC-2CB7-C43A-238D2C5EBF28}"/>
                </a:ext>
              </a:extLst>
            </p:cNvPr>
            <p:cNvGrpSpPr/>
            <p:nvPr/>
          </p:nvGrpSpPr>
          <p:grpSpPr>
            <a:xfrm>
              <a:off x="817979" y="3385404"/>
              <a:ext cx="811767" cy="826370"/>
              <a:chOff x="3095353" y="3385404"/>
              <a:chExt cx="811767" cy="826370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6FF0F5B-4DFB-E7B2-AFFC-086B5C15136A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BBB1141A-F166-7514-3CCB-4ECEDC165DBE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DECAABE-9066-7EB6-8152-2E62DAD9E194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正方形/長方形 100">
                  <a:extLst>
                    <a:ext uri="{FF2B5EF4-FFF2-40B4-BE49-F238E27FC236}">
                      <a16:creationId xmlns:a16="http://schemas.microsoft.com/office/drawing/2014/main" id="{3B0719B4-334B-432C-550B-2C875B7F1D5B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FC19905-C613-8B55-0B36-28AC674BD7C4}"/>
                </a:ext>
              </a:extLst>
            </p:cNvPr>
            <p:cNvGrpSpPr/>
            <p:nvPr/>
          </p:nvGrpSpPr>
          <p:grpSpPr>
            <a:xfrm>
              <a:off x="667448" y="4082411"/>
              <a:ext cx="1112828" cy="1037627"/>
              <a:chOff x="2944822" y="4082411"/>
              <a:chExt cx="1112828" cy="1037627"/>
            </a:xfrm>
          </p:grpSpPr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92A48DB5-91A6-54CA-D268-43746EE50818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54BE139-1018-25D3-EA35-C1492A4BEEF4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96885911-4DF8-0001-0C34-74B0649A4B35}"/>
                </a:ext>
              </a:extLst>
            </p:cNvPr>
            <p:cNvSpPr/>
            <p:nvPr/>
          </p:nvSpPr>
          <p:spPr>
            <a:xfrm rot="17100000">
              <a:off x="428513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D5DB5E0-A1D4-F51F-55EC-959D90E388DC}"/>
              </a:ext>
            </a:extLst>
          </p:cNvPr>
          <p:cNvGrpSpPr/>
          <p:nvPr/>
        </p:nvGrpSpPr>
        <p:grpSpPr>
          <a:xfrm>
            <a:off x="4328280" y="2990387"/>
            <a:ext cx="1076650" cy="3552666"/>
            <a:chOff x="4667567" y="3484559"/>
            <a:chExt cx="933377" cy="3079902"/>
          </a:xfrm>
        </p:grpSpPr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6AD0C544-D7A7-F14A-540E-EAB93644E946}"/>
                </a:ext>
              </a:extLst>
            </p:cNvPr>
            <p:cNvSpPr/>
            <p:nvPr/>
          </p:nvSpPr>
          <p:spPr bwMode="auto">
            <a:xfrm rot="13500000">
              <a:off x="3478336" y="4673790"/>
              <a:ext cx="3079902" cy="701439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9C4C46B8-3BF1-C7C5-68D3-4D532A37ACFB}"/>
                </a:ext>
              </a:extLst>
            </p:cNvPr>
            <p:cNvSpPr txBox="1"/>
            <p:nvPr/>
          </p:nvSpPr>
          <p:spPr>
            <a:xfrm rot="13500000">
              <a:off x="4754249" y="5132848"/>
              <a:ext cx="1212611" cy="48077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小吉</a:t>
              </a: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F48F278-44A0-F865-3A98-FB88C0331018}"/>
              </a:ext>
            </a:extLst>
          </p:cNvPr>
          <p:cNvGrpSpPr/>
          <p:nvPr/>
        </p:nvGrpSpPr>
        <p:grpSpPr>
          <a:xfrm>
            <a:off x="-1059795" y="-936485"/>
            <a:ext cx="6301055" cy="5959307"/>
            <a:chOff x="228755" y="293083"/>
            <a:chExt cx="5462555" cy="5166284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5B5DAE6-54F2-7690-6C60-B83A18F3F570}"/>
                </a:ext>
              </a:extLst>
            </p:cNvPr>
            <p:cNvSpPr/>
            <p:nvPr/>
          </p:nvSpPr>
          <p:spPr bwMode="auto">
            <a:xfrm rot="18900000">
              <a:off x="1596605" y="293083"/>
              <a:ext cx="2605196" cy="5166284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BFB799A7-7B1F-C9C6-1347-607BC6DC1405}"/>
                </a:ext>
              </a:extLst>
            </p:cNvPr>
            <p:cNvSpPr/>
            <p:nvPr/>
          </p:nvSpPr>
          <p:spPr bwMode="auto">
            <a:xfrm rot="18900000">
              <a:off x="3086114" y="389231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CE3FA7FD-A011-338F-2592-CFDC55A6D21F}"/>
                </a:ext>
              </a:extLst>
            </p:cNvPr>
            <p:cNvSpPr/>
            <p:nvPr/>
          </p:nvSpPr>
          <p:spPr bwMode="auto">
            <a:xfrm rot="18900000">
              <a:off x="560284" y="136648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F2AD3851-8BF9-223E-2B99-0A96EBFC7D32}"/>
                </a:ext>
              </a:extLst>
            </p:cNvPr>
            <p:cNvSpPr/>
            <p:nvPr/>
          </p:nvSpPr>
          <p:spPr bwMode="auto">
            <a:xfrm rot="18900000">
              <a:off x="228755" y="860202"/>
              <a:ext cx="2602605" cy="1293757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A5E1CAEA-4199-80BE-C31B-3C0F685ADC20}"/>
                </a:ext>
              </a:extLst>
            </p:cNvPr>
            <p:cNvGrpSpPr/>
            <p:nvPr/>
          </p:nvGrpSpPr>
          <p:grpSpPr>
            <a:xfrm rot="18900000">
              <a:off x="1824396" y="846144"/>
              <a:ext cx="2605196" cy="4519408"/>
              <a:chOff x="740399" y="1278480"/>
              <a:chExt cx="1440160" cy="2498340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2B5AE14-52FB-D8A8-C3C3-335EE1324D8E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913EAB9-6E82-EC2F-3003-D32BE87416B1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B7D5160-A2A5-1F92-CE6C-E0500B80A50F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65E9E6F0-58B6-36F7-9C59-30AF68A08473}"/>
                </a:ext>
              </a:extLst>
            </p:cNvPr>
            <p:cNvSpPr txBox="1"/>
            <p:nvPr/>
          </p:nvSpPr>
          <p:spPr>
            <a:xfrm rot="13500000">
              <a:off x="1960998" y="3017627"/>
              <a:ext cx="2768025" cy="65064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6A706D5-9F5C-B30A-0A4E-CD6DF10526A6}"/>
                </a:ext>
              </a:extLst>
            </p:cNvPr>
            <p:cNvSpPr/>
            <p:nvPr/>
          </p:nvSpPr>
          <p:spPr bwMode="auto">
            <a:xfrm rot="18900000">
              <a:off x="357582" y="917062"/>
              <a:ext cx="2337665" cy="1160179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6BC1ED5-1A42-922A-8A06-19C74BE09A6F}"/>
              </a:ext>
            </a:extLst>
          </p:cNvPr>
          <p:cNvSpPr txBox="1"/>
          <p:nvPr/>
        </p:nvSpPr>
        <p:spPr>
          <a:xfrm>
            <a:off x="6835452" y="463861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ナイス！小吉</a:t>
            </a:r>
          </a:p>
        </p:txBody>
      </p:sp>
      <p:sp>
        <p:nvSpPr>
          <p:cNvPr id="95" name="矢印: 右 94">
            <a:hlinkClick r:id="rId2" action="ppaction://hlinksldjump"/>
            <a:extLst>
              <a:ext uri="{FF2B5EF4-FFF2-40B4-BE49-F238E27FC236}">
                <a16:creationId xmlns:a16="http://schemas.microsoft.com/office/drawing/2014/main" id="{3FE0421A-905F-BE08-0C7C-C8C7E4785A9D}"/>
              </a:ext>
            </a:extLst>
          </p:cNvPr>
          <p:cNvSpPr/>
          <p:nvPr/>
        </p:nvSpPr>
        <p:spPr bwMode="auto">
          <a:xfrm>
            <a:off x="266539" y="5130777"/>
            <a:ext cx="2308125" cy="1479103"/>
          </a:xfrm>
          <a:prstGeom prst="rightArrow">
            <a:avLst>
              <a:gd name="adj1" fmla="val 68924"/>
              <a:gd name="adj2" fmla="val 61013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513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B9C66D-E3F7-CE6A-909F-AFEF73744D27}"/>
              </a:ext>
            </a:extLst>
          </p:cNvPr>
          <p:cNvGrpSpPr/>
          <p:nvPr/>
        </p:nvGrpSpPr>
        <p:grpSpPr>
          <a:xfrm>
            <a:off x="7319117" y="1862762"/>
            <a:ext cx="3892817" cy="4446079"/>
            <a:chOff x="4017828" y="1120140"/>
            <a:chExt cx="3892817" cy="44460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93EAABC-E652-F076-8673-78C7E57D7013}"/>
                </a:ext>
              </a:extLst>
            </p:cNvPr>
            <p:cNvGrpSpPr/>
            <p:nvPr/>
          </p:nvGrpSpPr>
          <p:grpSpPr>
            <a:xfrm>
              <a:off x="5587005" y="5104548"/>
              <a:ext cx="359420" cy="461671"/>
              <a:chOff x="5568222" y="5104548"/>
              <a:chExt cx="359420" cy="461671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B3195EA-9007-4584-E074-CBD3CD95C5EE}"/>
                  </a:ext>
                </a:extLst>
              </p:cNvPr>
              <p:cNvSpPr/>
              <p:nvPr/>
            </p:nvSpPr>
            <p:spPr bwMode="auto">
              <a:xfrm rot="114499">
                <a:off x="5611345" y="5104548"/>
                <a:ext cx="301232" cy="434147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0 h 432165"/>
                  <a:gd name="connsiteX1" fmla="*/ 213491 w 434050"/>
                  <a:gd name="connsiteY1" fmla="*/ 27264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197050 w 434050"/>
                  <a:gd name="connsiteY0" fmla="*/ 6424 h 432164"/>
                  <a:gd name="connsiteX1" fmla="*/ 213491 w 434050"/>
                  <a:gd name="connsiteY1" fmla="*/ 272641 h 432164"/>
                  <a:gd name="connsiteX2" fmla="*/ 82301 w 434050"/>
                  <a:gd name="connsiteY2" fmla="*/ 273751 h 432164"/>
                  <a:gd name="connsiteX3" fmla="*/ 0 w 434050"/>
                  <a:gd name="connsiteY3" fmla="*/ 352957 h 432164"/>
                  <a:gd name="connsiteX4" fmla="*/ 0 w 434050"/>
                  <a:gd name="connsiteY4" fmla="*/ 404923 h 432164"/>
                  <a:gd name="connsiteX5" fmla="*/ 28305 w 434050"/>
                  <a:gd name="connsiteY5" fmla="*/ 432164 h 432164"/>
                  <a:gd name="connsiteX6" fmla="*/ 385934 w 434050"/>
                  <a:gd name="connsiteY6" fmla="*/ 432164 h 432164"/>
                  <a:gd name="connsiteX7" fmla="*/ 405745 w 434050"/>
                  <a:gd name="connsiteY7" fmla="*/ 432164 h 432164"/>
                  <a:gd name="connsiteX8" fmla="*/ 434050 w 434050"/>
                  <a:gd name="connsiteY8" fmla="*/ 404923 h 432164"/>
                  <a:gd name="connsiteX9" fmla="*/ 425865 w 434050"/>
                  <a:gd name="connsiteY9" fmla="*/ 273751 h 432164"/>
                  <a:gd name="connsiteX10" fmla="*/ 425865 w 434050"/>
                  <a:gd name="connsiteY10" fmla="*/ 0 h 432164"/>
                  <a:gd name="connsiteX11" fmla="*/ 197050 w 434050"/>
                  <a:gd name="connsiteY11" fmla="*/ 6424 h 432164"/>
                  <a:gd name="connsiteX0" fmla="*/ 197050 w 434050"/>
                  <a:gd name="connsiteY0" fmla="*/ 8407 h 434147"/>
                  <a:gd name="connsiteX1" fmla="*/ 213491 w 434050"/>
                  <a:gd name="connsiteY1" fmla="*/ 274624 h 434147"/>
                  <a:gd name="connsiteX2" fmla="*/ 82301 w 434050"/>
                  <a:gd name="connsiteY2" fmla="*/ 275734 h 434147"/>
                  <a:gd name="connsiteX3" fmla="*/ 0 w 434050"/>
                  <a:gd name="connsiteY3" fmla="*/ 354940 h 434147"/>
                  <a:gd name="connsiteX4" fmla="*/ 0 w 434050"/>
                  <a:gd name="connsiteY4" fmla="*/ 406906 h 434147"/>
                  <a:gd name="connsiteX5" fmla="*/ 28305 w 434050"/>
                  <a:gd name="connsiteY5" fmla="*/ 434147 h 434147"/>
                  <a:gd name="connsiteX6" fmla="*/ 385934 w 434050"/>
                  <a:gd name="connsiteY6" fmla="*/ 434147 h 434147"/>
                  <a:gd name="connsiteX7" fmla="*/ 405745 w 434050"/>
                  <a:gd name="connsiteY7" fmla="*/ 434147 h 434147"/>
                  <a:gd name="connsiteX8" fmla="*/ 434050 w 434050"/>
                  <a:gd name="connsiteY8" fmla="*/ 406906 h 434147"/>
                  <a:gd name="connsiteX9" fmla="*/ 425865 w 434050"/>
                  <a:gd name="connsiteY9" fmla="*/ 275734 h 434147"/>
                  <a:gd name="connsiteX10" fmla="*/ 408976 w 434050"/>
                  <a:gd name="connsiteY10" fmla="*/ 0 h 434147"/>
                  <a:gd name="connsiteX11" fmla="*/ 197050 w 434050"/>
                  <a:gd name="connsiteY11" fmla="*/ 8407 h 43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4147">
                    <a:moveTo>
                      <a:pt x="197050" y="8407"/>
                    </a:moveTo>
                    <a:lnTo>
                      <a:pt x="213491" y="274624"/>
                    </a:lnTo>
                    <a:lnTo>
                      <a:pt x="82301" y="275734"/>
                    </a:lnTo>
                    <a:cubicBezTo>
                      <a:pt x="36848" y="275734"/>
                      <a:pt x="0" y="311196"/>
                      <a:pt x="0" y="354940"/>
                    </a:cubicBezTo>
                    <a:lnTo>
                      <a:pt x="0" y="406906"/>
                    </a:lnTo>
                    <a:cubicBezTo>
                      <a:pt x="0" y="421952"/>
                      <a:pt x="12672" y="434147"/>
                      <a:pt x="28305" y="434147"/>
                    </a:cubicBezTo>
                    <a:lnTo>
                      <a:pt x="385934" y="434147"/>
                    </a:lnTo>
                    <a:lnTo>
                      <a:pt x="405745" y="434147"/>
                    </a:lnTo>
                    <a:cubicBezTo>
                      <a:pt x="421378" y="434147"/>
                      <a:pt x="434050" y="421952"/>
                      <a:pt x="434050" y="406906"/>
                    </a:cubicBezTo>
                    <a:lnTo>
                      <a:pt x="425865" y="275734"/>
                    </a:lnTo>
                    <a:lnTo>
                      <a:pt x="408976" y="0"/>
                    </a:lnTo>
                    <a:lnTo>
                      <a:pt x="197050" y="840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CDC2973-9112-133A-2CE3-798FB1142C94}"/>
                  </a:ext>
                </a:extLst>
              </p:cNvPr>
              <p:cNvSpPr/>
              <p:nvPr/>
            </p:nvSpPr>
            <p:spPr>
              <a:xfrm rot="7766994">
                <a:off x="5736798" y="5362742"/>
                <a:ext cx="45719" cy="165731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1704316-D448-0C9A-9A3D-F6FF31FDF5F9}"/>
                  </a:ext>
                </a:extLst>
              </p:cNvPr>
              <p:cNvSpPr/>
              <p:nvPr/>
            </p:nvSpPr>
            <p:spPr bwMode="auto">
              <a:xfrm rot="114499">
                <a:off x="5568222" y="5508609"/>
                <a:ext cx="359420" cy="5761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20A32E2-B186-71FF-50A2-EFFD3F5CC012}"/>
                  </a:ext>
                </a:extLst>
              </p:cNvPr>
              <p:cNvSpPr/>
              <p:nvPr/>
            </p:nvSpPr>
            <p:spPr>
              <a:xfrm rot="3600000">
                <a:off x="5599144" y="5363741"/>
                <a:ext cx="55490" cy="80696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0F58D52-C231-AE73-2A6D-A8775C1B45A0}"/>
                </a:ext>
              </a:extLst>
            </p:cNvPr>
            <p:cNvGrpSpPr/>
            <p:nvPr/>
          </p:nvGrpSpPr>
          <p:grpSpPr>
            <a:xfrm flipH="1">
              <a:off x="5977848" y="5104548"/>
              <a:ext cx="359420" cy="461671"/>
              <a:chOff x="5568222" y="5104548"/>
              <a:chExt cx="359420" cy="461671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A1CF6D8-484F-BA46-613B-64D38B9E3B1B}"/>
                  </a:ext>
                </a:extLst>
              </p:cNvPr>
              <p:cNvSpPr/>
              <p:nvPr/>
            </p:nvSpPr>
            <p:spPr bwMode="auto">
              <a:xfrm rot="114499">
                <a:off x="5611345" y="5104548"/>
                <a:ext cx="301232" cy="434147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0 h 432165"/>
                  <a:gd name="connsiteX1" fmla="*/ 213491 w 434050"/>
                  <a:gd name="connsiteY1" fmla="*/ 27264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197050 w 434050"/>
                  <a:gd name="connsiteY0" fmla="*/ 6424 h 432164"/>
                  <a:gd name="connsiteX1" fmla="*/ 213491 w 434050"/>
                  <a:gd name="connsiteY1" fmla="*/ 272641 h 432164"/>
                  <a:gd name="connsiteX2" fmla="*/ 82301 w 434050"/>
                  <a:gd name="connsiteY2" fmla="*/ 273751 h 432164"/>
                  <a:gd name="connsiteX3" fmla="*/ 0 w 434050"/>
                  <a:gd name="connsiteY3" fmla="*/ 352957 h 432164"/>
                  <a:gd name="connsiteX4" fmla="*/ 0 w 434050"/>
                  <a:gd name="connsiteY4" fmla="*/ 404923 h 432164"/>
                  <a:gd name="connsiteX5" fmla="*/ 28305 w 434050"/>
                  <a:gd name="connsiteY5" fmla="*/ 432164 h 432164"/>
                  <a:gd name="connsiteX6" fmla="*/ 385934 w 434050"/>
                  <a:gd name="connsiteY6" fmla="*/ 432164 h 432164"/>
                  <a:gd name="connsiteX7" fmla="*/ 405745 w 434050"/>
                  <a:gd name="connsiteY7" fmla="*/ 432164 h 432164"/>
                  <a:gd name="connsiteX8" fmla="*/ 434050 w 434050"/>
                  <a:gd name="connsiteY8" fmla="*/ 404923 h 432164"/>
                  <a:gd name="connsiteX9" fmla="*/ 425865 w 434050"/>
                  <a:gd name="connsiteY9" fmla="*/ 273751 h 432164"/>
                  <a:gd name="connsiteX10" fmla="*/ 425865 w 434050"/>
                  <a:gd name="connsiteY10" fmla="*/ 0 h 432164"/>
                  <a:gd name="connsiteX11" fmla="*/ 197050 w 434050"/>
                  <a:gd name="connsiteY11" fmla="*/ 6424 h 432164"/>
                  <a:gd name="connsiteX0" fmla="*/ 197050 w 434050"/>
                  <a:gd name="connsiteY0" fmla="*/ 8407 h 434147"/>
                  <a:gd name="connsiteX1" fmla="*/ 213491 w 434050"/>
                  <a:gd name="connsiteY1" fmla="*/ 274624 h 434147"/>
                  <a:gd name="connsiteX2" fmla="*/ 82301 w 434050"/>
                  <a:gd name="connsiteY2" fmla="*/ 275734 h 434147"/>
                  <a:gd name="connsiteX3" fmla="*/ 0 w 434050"/>
                  <a:gd name="connsiteY3" fmla="*/ 354940 h 434147"/>
                  <a:gd name="connsiteX4" fmla="*/ 0 w 434050"/>
                  <a:gd name="connsiteY4" fmla="*/ 406906 h 434147"/>
                  <a:gd name="connsiteX5" fmla="*/ 28305 w 434050"/>
                  <a:gd name="connsiteY5" fmla="*/ 434147 h 434147"/>
                  <a:gd name="connsiteX6" fmla="*/ 385934 w 434050"/>
                  <a:gd name="connsiteY6" fmla="*/ 434147 h 434147"/>
                  <a:gd name="connsiteX7" fmla="*/ 405745 w 434050"/>
                  <a:gd name="connsiteY7" fmla="*/ 434147 h 434147"/>
                  <a:gd name="connsiteX8" fmla="*/ 434050 w 434050"/>
                  <a:gd name="connsiteY8" fmla="*/ 406906 h 434147"/>
                  <a:gd name="connsiteX9" fmla="*/ 425865 w 434050"/>
                  <a:gd name="connsiteY9" fmla="*/ 275734 h 434147"/>
                  <a:gd name="connsiteX10" fmla="*/ 408976 w 434050"/>
                  <a:gd name="connsiteY10" fmla="*/ 0 h 434147"/>
                  <a:gd name="connsiteX11" fmla="*/ 197050 w 434050"/>
                  <a:gd name="connsiteY11" fmla="*/ 8407 h 43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434147">
                    <a:moveTo>
                      <a:pt x="197050" y="8407"/>
                    </a:moveTo>
                    <a:lnTo>
                      <a:pt x="213491" y="274624"/>
                    </a:lnTo>
                    <a:lnTo>
                      <a:pt x="82301" y="275734"/>
                    </a:lnTo>
                    <a:cubicBezTo>
                      <a:pt x="36848" y="275734"/>
                      <a:pt x="0" y="311196"/>
                      <a:pt x="0" y="354940"/>
                    </a:cubicBezTo>
                    <a:lnTo>
                      <a:pt x="0" y="406906"/>
                    </a:lnTo>
                    <a:cubicBezTo>
                      <a:pt x="0" y="421952"/>
                      <a:pt x="12672" y="434147"/>
                      <a:pt x="28305" y="434147"/>
                    </a:cubicBezTo>
                    <a:lnTo>
                      <a:pt x="385934" y="434147"/>
                    </a:lnTo>
                    <a:lnTo>
                      <a:pt x="405745" y="434147"/>
                    </a:lnTo>
                    <a:cubicBezTo>
                      <a:pt x="421378" y="434147"/>
                      <a:pt x="434050" y="421952"/>
                      <a:pt x="434050" y="406906"/>
                    </a:cubicBezTo>
                    <a:lnTo>
                      <a:pt x="425865" y="275734"/>
                    </a:lnTo>
                    <a:lnTo>
                      <a:pt x="408976" y="0"/>
                    </a:lnTo>
                    <a:lnTo>
                      <a:pt x="197050" y="840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1D3ECC1-9EA7-2F64-6E51-0F485C89010A}"/>
                  </a:ext>
                </a:extLst>
              </p:cNvPr>
              <p:cNvSpPr/>
              <p:nvPr/>
            </p:nvSpPr>
            <p:spPr>
              <a:xfrm rot="7766994">
                <a:off x="5736798" y="5362742"/>
                <a:ext cx="45719" cy="165731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2971903-9822-1F9C-8B5C-A9610386809D}"/>
                  </a:ext>
                </a:extLst>
              </p:cNvPr>
              <p:cNvSpPr/>
              <p:nvPr/>
            </p:nvSpPr>
            <p:spPr bwMode="auto">
              <a:xfrm rot="114499">
                <a:off x="5568222" y="5508609"/>
                <a:ext cx="359420" cy="5761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A774EAE-092C-E340-7026-7B1C3BF549F3}"/>
                  </a:ext>
                </a:extLst>
              </p:cNvPr>
              <p:cNvSpPr/>
              <p:nvPr/>
            </p:nvSpPr>
            <p:spPr>
              <a:xfrm rot="3600000">
                <a:off x="5599144" y="5363741"/>
                <a:ext cx="55490" cy="80696"/>
              </a:xfrm>
              <a:custGeom>
                <a:avLst/>
                <a:gdLst>
                  <a:gd name="connsiteX0" fmla="*/ 20235 w 38395"/>
                  <a:gd name="connsiteY0" fmla="*/ 0 h 158668"/>
                  <a:gd name="connsiteX1" fmla="*/ 38395 w 38395"/>
                  <a:gd name="connsiteY1" fmla="*/ 0 h 158668"/>
                  <a:gd name="connsiteX2" fmla="*/ 28893 w 38395"/>
                  <a:gd name="connsiteY2" fmla="*/ 25582 h 158668"/>
                  <a:gd name="connsiteX3" fmla="*/ 22859 w 38395"/>
                  <a:gd name="connsiteY3" fmla="*/ 83009 h 158668"/>
                  <a:gd name="connsiteX4" fmla="*/ 28893 w 38395"/>
                  <a:gd name="connsiteY4" fmla="*/ 140436 h 158668"/>
                  <a:gd name="connsiteX5" fmla="*/ 35665 w 38395"/>
                  <a:gd name="connsiteY5" fmla="*/ 158668 h 158668"/>
                  <a:gd name="connsiteX6" fmla="*/ 15383 w 38395"/>
                  <a:gd name="connsiteY6" fmla="*/ 158668 h 158668"/>
                  <a:gd name="connsiteX7" fmla="*/ 13391 w 38395"/>
                  <a:gd name="connsiteY7" fmla="*/ 155650 h 158668"/>
                  <a:gd name="connsiteX8" fmla="*/ 0 w 38395"/>
                  <a:gd name="connsiteY8" fmla="*/ 83009 h 158668"/>
                  <a:gd name="connsiteX9" fmla="*/ 13391 w 38395"/>
                  <a:gd name="connsiteY9" fmla="*/ 10369 h 158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95" h="158668">
                    <a:moveTo>
                      <a:pt x="20235" y="0"/>
                    </a:moveTo>
                    <a:lnTo>
                      <a:pt x="38395" y="0"/>
                    </a:lnTo>
                    <a:lnTo>
                      <a:pt x="28893" y="25582"/>
                    </a:lnTo>
                    <a:cubicBezTo>
                      <a:pt x="24977" y="43181"/>
                      <a:pt x="22859" y="62800"/>
                      <a:pt x="22859" y="83009"/>
                    </a:cubicBezTo>
                    <a:cubicBezTo>
                      <a:pt x="22859" y="103218"/>
                      <a:pt x="24977" y="122838"/>
                      <a:pt x="28893" y="140436"/>
                    </a:cubicBezTo>
                    <a:lnTo>
                      <a:pt x="35665" y="158668"/>
                    </a:lnTo>
                    <a:lnTo>
                      <a:pt x="15383" y="158668"/>
                    </a:lnTo>
                    <a:lnTo>
                      <a:pt x="13391" y="155650"/>
                    </a:lnTo>
                    <a:cubicBezTo>
                      <a:pt x="5118" y="137060"/>
                      <a:pt x="0" y="111377"/>
                      <a:pt x="0" y="83009"/>
                    </a:cubicBezTo>
                    <a:cubicBezTo>
                      <a:pt x="0" y="54641"/>
                      <a:pt x="5118" y="28959"/>
                      <a:pt x="13391" y="103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台形 57">
              <a:extLst>
                <a:ext uri="{FF2B5EF4-FFF2-40B4-BE49-F238E27FC236}">
                  <a16:creationId xmlns:a16="http://schemas.microsoft.com/office/drawing/2014/main" id="{60BE9C71-63FF-86E6-8B59-0AF10FABDF16}"/>
                </a:ext>
              </a:extLst>
            </p:cNvPr>
            <p:cNvSpPr/>
            <p:nvPr/>
          </p:nvSpPr>
          <p:spPr bwMode="auto">
            <a:xfrm rot="15300000" flipH="1">
              <a:off x="5784125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A34B6B4-F97B-C950-3C6E-EBFB535B0D50}"/>
                </a:ext>
              </a:extLst>
            </p:cNvPr>
            <p:cNvSpPr/>
            <p:nvPr/>
          </p:nvSpPr>
          <p:spPr bwMode="auto">
            <a:xfrm rot="18000000" flipH="1">
              <a:off x="6542110" y="1172834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2B78DDC-F88A-8A55-B561-9AA37A2397CD}"/>
                </a:ext>
              </a:extLst>
            </p:cNvPr>
            <p:cNvSpPr/>
            <p:nvPr/>
          </p:nvSpPr>
          <p:spPr>
            <a:xfrm rot="19800000" flipH="1">
              <a:off x="6722402" y="1191957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644FD0-46BC-C257-9E58-9DF0B67BE425}"/>
                </a:ext>
              </a:extLst>
            </p:cNvPr>
            <p:cNvSpPr/>
            <p:nvPr/>
          </p:nvSpPr>
          <p:spPr bwMode="auto">
            <a:xfrm rot="3600000">
              <a:off x="3978539" y="1172834"/>
              <a:ext cx="1407824" cy="1329246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BA7644A0-DA36-9BC1-3610-C2491665016E}"/>
                </a:ext>
              </a:extLst>
            </p:cNvPr>
            <p:cNvSpPr/>
            <p:nvPr/>
          </p:nvSpPr>
          <p:spPr>
            <a:xfrm rot="1800000">
              <a:off x="4829765" y="1191956"/>
              <a:ext cx="374564" cy="881212"/>
            </a:xfrm>
            <a:prstGeom prst="moon">
              <a:avLst>
                <a:gd name="adj" fmla="val 7481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038A968-F9D3-5142-0401-CFF161929DEA}"/>
                </a:ext>
              </a:extLst>
            </p:cNvPr>
            <p:cNvSpPr/>
            <p:nvPr/>
          </p:nvSpPr>
          <p:spPr bwMode="auto">
            <a:xfrm>
              <a:off x="5820043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7935AD7-02F6-6A3F-7119-CA3D9EF9D25D}"/>
                </a:ext>
              </a:extLst>
            </p:cNvPr>
            <p:cNvSpPr/>
            <p:nvPr/>
          </p:nvSpPr>
          <p:spPr bwMode="auto">
            <a:xfrm>
              <a:off x="4882751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4911B5DC-81E8-D3C4-6776-66D2E93DAB45}"/>
                </a:ext>
              </a:extLst>
            </p:cNvPr>
            <p:cNvSpPr/>
            <p:nvPr/>
          </p:nvSpPr>
          <p:spPr bwMode="auto">
            <a:xfrm>
              <a:off x="5193811" y="1120140"/>
              <a:ext cx="1874582" cy="193692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4F1CBD0-EFE9-E9B5-9704-CD64F2B0F5CF}"/>
                </a:ext>
              </a:extLst>
            </p:cNvPr>
            <p:cNvSpPr/>
            <p:nvPr/>
          </p:nvSpPr>
          <p:spPr bwMode="auto">
            <a:xfrm rot="20700000">
              <a:off x="4823898" y="2212713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E8A10556-2FB3-DD55-570F-4E687CBB5A48}"/>
                </a:ext>
              </a:extLst>
            </p:cNvPr>
            <p:cNvSpPr/>
            <p:nvPr/>
          </p:nvSpPr>
          <p:spPr bwMode="auto">
            <a:xfrm rot="900000" flipH="1">
              <a:off x="6684474" y="2212712"/>
              <a:ext cx="448484" cy="61846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0DD6695E-4415-28D3-B401-F34D74E3455B}"/>
                </a:ext>
              </a:extLst>
            </p:cNvPr>
            <p:cNvSpPr/>
            <p:nvPr/>
          </p:nvSpPr>
          <p:spPr bwMode="auto">
            <a:xfrm>
              <a:off x="4974547" y="1355200"/>
              <a:ext cx="2016503" cy="20165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EE1ACB5-CCA7-02F9-E041-E4830B2396ED}"/>
                </a:ext>
              </a:extLst>
            </p:cNvPr>
            <p:cNvSpPr/>
            <p:nvPr/>
          </p:nvSpPr>
          <p:spPr bwMode="auto">
            <a:xfrm>
              <a:off x="5089831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1AAF9994-C55E-19B7-2CAF-91532D031AB0}"/>
                </a:ext>
              </a:extLst>
            </p:cNvPr>
            <p:cNvSpPr/>
            <p:nvPr/>
          </p:nvSpPr>
          <p:spPr bwMode="auto">
            <a:xfrm rot="5400000">
              <a:off x="5334728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4E8146E-625A-645A-2754-C69FDD4CC45D}"/>
                </a:ext>
              </a:extLst>
            </p:cNvPr>
            <p:cNvGrpSpPr/>
            <p:nvPr/>
          </p:nvGrpSpPr>
          <p:grpSpPr>
            <a:xfrm>
              <a:off x="5221299" y="2217234"/>
              <a:ext cx="365706" cy="365707"/>
              <a:chOff x="3584130" y="2358010"/>
              <a:chExt cx="415588" cy="415588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F750487-AC34-0948-7A22-5B0F4EE7AC43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FD101915-45C5-84A9-787B-945F3DB5169E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E30298DC-AFD5-5A12-6091-D230C5AF4D53}"/>
                </a:ext>
              </a:extLst>
            </p:cNvPr>
            <p:cNvSpPr/>
            <p:nvPr/>
          </p:nvSpPr>
          <p:spPr bwMode="auto">
            <a:xfrm rot="5400000">
              <a:off x="5278383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0C8C7C1-2915-C71A-5F5F-1E89D6DD1966}"/>
                </a:ext>
              </a:extLst>
            </p:cNvPr>
            <p:cNvSpPr/>
            <p:nvPr/>
          </p:nvSpPr>
          <p:spPr bwMode="auto">
            <a:xfrm flipH="1">
              <a:off x="6215184" y="2163685"/>
              <a:ext cx="637522" cy="441429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3AB0A8FD-EA6E-663B-FDF5-3EED5EC5B791}"/>
                </a:ext>
              </a:extLst>
            </p:cNvPr>
            <p:cNvSpPr/>
            <p:nvPr/>
          </p:nvSpPr>
          <p:spPr bwMode="auto">
            <a:xfrm rot="16200000" flipH="1">
              <a:off x="6457635" y="1628890"/>
              <a:ext cx="150178" cy="531773"/>
            </a:xfrm>
            <a:prstGeom prst="moon">
              <a:avLst>
                <a:gd name="adj" fmla="val 56377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90834D1-8913-EC3A-F41E-555E0B51E0D4}"/>
                </a:ext>
              </a:extLst>
            </p:cNvPr>
            <p:cNvGrpSpPr/>
            <p:nvPr/>
          </p:nvGrpSpPr>
          <p:grpSpPr>
            <a:xfrm flipH="1">
              <a:off x="6355531" y="2217234"/>
              <a:ext cx="365706" cy="365707"/>
              <a:chOff x="3584130" y="2358010"/>
              <a:chExt cx="415588" cy="415588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3147B7DB-5ADA-D35E-87A7-60437EE1A74C}"/>
                  </a:ext>
                </a:extLst>
              </p:cNvPr>
              <p:cNvSpPr/>
              <p:nvPr/>
            </p:nvSpPr>
            <p:spPr bwMode="auto">
              <a:xfrm>
                <a:off x="3584130" y="2358010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CC33A23F-9E34-76DE-3422-9AD93A29108F}"/>
                  </a:ext>
                </a:extLst>
              </p:cNvPr>
              <p:cNvSpPr/>
              <p:nvPr/>
            </p:nvSpPr>
            <p:spPr bwMode="auto">
              <a:xfrm>
                <a:off x="3689606" y="2467430"/>
                <a:ext cx="204636" cy="20463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58430540-FF4F-6804-AB31-3DE36DF70A38}"/>
                </a:ext>
              </a:extLst>
            </p:cNvPr>
            <p:cNvSpPr/>
            <p:nvPr/>
          </p:nvSpPr>
          <p:spPr bwMode="auto">
            <a:xfrm rot="16200000" flipH="1">
              <a:off x="6401289" y="1943060"/>
              <a:ext cx="262865" cy="641825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03F3A75-1AEC-DC46-7BC5-0E63B70A17AA}"/>
                </a:ext>
              </a:extLst>
            </p:cNvPr>
            <p:cNvSpPr/>
            <p:nvPr/>
          </p:nvSpPr>
          <p:spPr bwMode="auto">
            <a:xfrm rot="10800000">
              <a:off x="5709606" y="3036823"/>
              <a:ext cx="515934" cy="140346"/>
            </a:xfrm>
            <a:custGeom>
              <a:avLst/>
              <a:gdLst>
                <a:gd name="connsiteX0" fmla="*/ 337851 w 675703"/>
                <a:gd name="connsiteY0" fmla="*/ 0 h 265772"/>
                <a:gd name="connsiteX1" fmla="*/ 605456 w 675703"/>
                <a:gd name="connsiteY1" fmla="*/ 18490 h 265772"/>
                <a:gd name="connsiteX2" fmla="*/ 675703 w 675703"/>
                <a:gd name="connsiteY2" fmla="*/ 31538 h 265772"/>
                <a:gd name="connsiteX3" fmla="*/ 649432 w 675703"/>
                <a:gd name="connsiteY3" fmla="*/ 122074 h 265772"/>
                <a:gd name="connsiteX4" fmla="*/ 337851 w 675703"/>
                <a:gd name="connsiteY4" fmla="*/ 265772 h 265772"/>
                <a:gd name="connsiteX5" fmla="*/ 26270 w 675703"/>
                <a:gd name="connsiteY5" fmla="*/ 122074 h 265772"/>
                <a:gd name="connsiteX6" fmla="*/ 0 w 675703"/>
                <a:gd name="connsiteY6" fmla="*/ 31538 h 265772"/>
                <a:gd name="connsiteX7" fmla="*/ 70246 w 675703"/>
                <a:gd name="connsiteY7" fmla="*/ 18490 h 265772"/>
                <a:gd name="connsiteX8" fmla="*/ 337851 w 675703"/>
                <a:gd name="connsiteY8" fmla="*/ 0 h 26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03" h="265772">
                  <a:moveTo>
                    <a:pt x="337851" y="0"/>
                  </a:moveTo>
                  <a:cubicBezTo>
                    <a:pt x="432775" y="0"/>
                    <a:pt x="523205" y="6584"/>
                    <a:pt x="605456" y="18490"/>
                  </a:cubicBezTo>
                  <a:lnTo>
                    <a:pt x="675703" y="31538"/>
                  </a:lnTo>
                  <a:lnTo>
                    <a:pt x="649432" y="122074"/>
                  </a:lnTo>
                  <a:cubicBezTo>
                    <a:pt x="598098" y="206520"/>
                    <a:pt x="477920" y="265772"/>
                    <a:pt x="337851" y="265772"/>
                  </a:cubicBezTo>
                  <a:cubicBezTo>
                    <a:pt x="197783" y="265772"/>
                    <a:pt x="77605" y="206520"/>
                    <a:pt x="26270" y="122074"/>
                  </a:cubicBezTo>
                  <a:lnTo>
                    <a:pt x="0" y="31538"/>
                  </a:lnTo>
                  <a:lnTo>
                    <a:pt x="70246" y="18490"/>
                  </a:lnTo>
                  <a:cubicBezTo>
                    <a:pt x="152497" y="6584"/>
                    <a:pt x="242928" y="0"/>
                    <a:pt x="33785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508AE5D7-7481-E392-02D3-E720965F77ED}"/>
                </a:ext>
              </a:extLst>
            </p:cNvPr>
            <p:cNvSpPr/>
            <p:nvPr/>
          </p:nvSpPr>
          <p:spPr bwMode="auto">
            <a:xfrm>
              <a:off x="5878179" y="2814590"/>
              <a:ext cx="200499" cy="7928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2BEC92E1-2D26-F775-63AC-2FB0E92F4D2C}"/>
                </a:ext>
              </a:extLst>
            </p:cNvPr>
            <p:cNvSpPr/>
            <p:nvPr/>
          </p:nvSpPr>
          <p:spPr bwMode="auto">
            <a:xfrm rot="18900000">
              <a:off x="5041030" y="2129872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94D6A862-FB1C-CF55-EAED-2C61C10B1182}"/>
                </a:ext>
              </a:extLst>
            </p:cNvPr>
            <p:cNvSpPr/>
            <p:nvPr/>
          </p:nvSpPr>
          <p:spPr bwMode="auto">
            <a:xfrm rot="2700000" flipH="1">
              <a:off x="6791041" y="2129870"/>
              <a:ext cx="118810" cy="169301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C0FC6F5D-B733-A7C9-BC4C-348C1460CFE0}"/>
                </a:ext>
              </a:extLst>
            </p:cNvPr>
            <p:cNvSpPr/>
            <p:nvPr/>
          </p:nvSpPr>
          <p:spPr bwMode="auto">
            <a:xfrm>
              <a:off x="5156604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B24A2DA5-6BD1-B465-7705-73FC1F5FE9DB}"/>
                </a:ext>
              </a:extLst>
            </p:cNvPr>
            <p:cNvSpPr/>
            <p:nvPr/>
          </p:nvSpPr>
          <p:spPr bwMode="auto">
            <a:xfrm>
              <a:off x="6475333" y="2704488"/>
              <a:ext cx="307919" cy="10871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043FAEB-B8CD-840C-D99C-6A7D7C7B5AB9}"/>
                </a:ext>
              </a:extLst>
            </p:cNvPr>
            <p:cNvSpPr/>
            <p:nvPr/>
          </p:nvSpPr>
          <p:spPr>
            <a:xfrm rot="3179454">
              <a:off x="5526844" y="870878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9E10C45-85F1-1702-5E87-DE5CAB71273E}"/>
                </a:ext>
              </a:extLst>
            </p:cNvPr>
            <p:cNvSpPr/>
            <p:nvPr/>
          </p:nvSpPr>
          <p:spPr>
            <a:xfrm rot="18420546" flipH="1">
              <a:off x="5930704" y="870877"/>
              <a:ext cx="491718" cy="1413872"/>
            </a:xfrm>
            <a:custGeom>
              <a:avLst/>
              <a:gdLst>
                <a:gd name="connsiteX0" fmla="*/ 156125 w 491718"/>
                <a:gd name="connsiteY0" fmla="*/ 287692 h 1413872"/>
                <a:gd name="connsiteX1" fmla="*/ 216277 w 491718"/>
                <a:gd name="connsiteY1" fmla="*/ 230928 h 1413872"/>
                <a:gd name="connsiteX2" fmla="*/ 217661 w 491718"/>
                <a:gd name="connsiteY2" fmla="*/ 230181 h 1413872"/>
                <a:gd name="connsiteX3" fmla="*/ 241322 w 491718"/>
                <a:gd name="connsiteY3" fmla="*/ 180324 h 1413872"/>
                <a:gd name="connsiteX4" fmla="*/ 491718 w 491718"/>
                <a:gd name="connsiteY4" fmla="*/ 0 h 1413872"/>
                <a:gd name="connsiteX5" fmla="*/ 291056 w 491718"/>
                <a:gd name="connsiteY5" fmla="*/ 615663 h 1413872"/>
                <a:gd name="connsiteX6" fmla="*/ 491718 w 491718"/>
                <a:gd name="connsiteY6" fmla="*/ 1231326 h 1413872"/>
                <a:gd name="connsiteX7" fmla="*/ 165432 w 491718"/>
                <a:gd name="connsiteY7" fmla="*/ 855307 h 1413872"/>
                <a:gd name="connsiteX8" fmla="*/ 153981 w 491718"/>
                <a:gd name="connsiteY8" fmla="*/ 791170 h 1413872"/>
                <a:gd name="connsiteX9" fmla="*/ 153452 w 491718"/>
                <a:gd name="connsiteY9" fmla="*/ 798209 h 1413872"/>
                <a:gd name="connsiteX10" fmla="*/ 354114 w 491718"/>
                <a:gd name="connsiteY10" fmla="*/ 1413872 h 1413872"/>
                <a:gd name="connsiteX11" fmla="*/ 0 w 491718"/>
                <a:gd name="connsiteY11" fmla="*/ 798209 h 1413872"/>
                <a:gd name="connsiteX12" fmla="*/ 156125 w 491718"/>
                <a:gd name="connsiteY12" fmla="*/ 287692 h 141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1718" h="1413872">
                  <a:moveTo>
                    <a:pt x="156125" y="287692"/>
                  </a:moveTo>
                  <a:cubicBezTo>
                    <a:pt x="174964" y="265564"/>
                    <a:pt x="195094" y="246505"/>
                    <a:pt x="216277" y="230928"/>
                  </a:cubicBezTo>
                  <a:lnTo>
                    <a:pt x="217661" y="230181"/>
                  </a:lnTo>
                  <a:lnTo>
                    <a:pt x="241322" y="180324"/>
                  </a:lnTo>
                  <a:cubicBezTo>
                    <a:pt x="305404" y="68911"/>
                    <a:pt x="393932" y="0"/>
                    <a:pt x="491718" y="0"/>
                  </a:cubicBezTo>
                  <a:cubicBezTo>
                    <a:pt x="367241" y="129640"/>
                    <a:pt x="291056" y="363389"/>
                    <a:pt x="291056" y="615663"/>
                  </a:cubicBezTo>
                  <a:cubicBezTo>
                    <a:pt x="291056" y="867937"/>
                    <a:pt x="367241" y="1101686"/>
                    <a:pt x="491718" y="1231326"/>
                  </a:cubicBezTo>
                  <a:cubicBezTo>
                    <a:pt x="345039" y="1231326"/>
                    <a:pt x="219189" y="1076277"/>
                    <a:pt x="165432" y="855307"/>
                  </a:cubicBezTo>
                  <a:lnTo>
                    <a:pt x="153981" y="791170"/>
                  </a:lnTo>
                  <a:lnTo>
                    <a:pt x="153452" y="798209"/>
                  </a:lnTo>
                  <a:cubicBezTo>
                    <a:pt x="153452" y="1050483"/>
                    <a:pt x="229637" y="1284232"/>
                    <a:pt x="354114" y="1413872"/>
                  </a:cubicBezTo>
                  <a:cubicBezTo>
                    <a:pt x="158542" y="1413872"/>
                    <a:pt x="0" y="1138230"/>
                    <a:pt x="0" y="798209"/>
                  </a:cubicBezTo>
                  <a:cubicBezTo>
                    <a:pt x="0" y="585696"/>
                    <a:pt x="61931" y="398331"/>
                    <a:pt x="156125" y="28769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台形 57">
              <a:extLst>
                <a:ext uri="{FF2B5EF4-FFF2-40B4-BE49-F238E27FC236}">
                  <a16:creationId xmlns:a16="http://schemas.microsoft.com/office/drawing/2014/main" id="{EAA39A09-71E3-3930-59CB-43CD14D576AE}"/>
                </a:ext>
              </a:extLst>
            </p:cNvPr>
            <p:cNvSpPr/>
            <p:nvPr/>
          </p:nvSpPr>
          <p:spPr bwMode="auto">
            <a:xfrm rot="6300000">
              <a:off x="4333336" y="4078955"/>
              <a:ext cx="1842110" cy="470611"/>
            </a:xfrm>
            <a:custGeom>
              <a:avLst/>
              <a:gdLst>
                <a:gd name="connsiteX0" fmla="*/ 0 w 325971"/>
                <a:gd name="connsiteY0" fmla="*/ 694121 h 694121"/>
                <a:gd name="connsiteX1" fmla="*/ 123937 w 325971"/>
                <a:gd name="connsiteY1" fmla="*/ 0 h 694121"/>
                <a:gd name="connsiteX2" fmla="*/ 202034 w 325971"/>
                <a:gd name="connsiteY2" fmla="*/ 0 h 694121"/>
                <a:gd name="connsiteX3" fmla="*/ 325971 w 325971"/>
                <a:gd name="connsiteY3" fmla="*/ 694121 h 694121"/>
                <a:gd name="connsiteX4" fmla="*/ 0 w 325971"/>
                <a:gd name="connsiteY4" fmla="*/ 694121 h 694121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202034 w 1869814"/>
                <a:gd name="connsiteY2" fmla="*/ 0 h 891636"/>
                <a:gd name="connsiteX3" fmla="*/ 1869814 w 1869814"/>
                <a:gd name="connsiteY3" fmla="*/ 891636 h 891636"/>
                <a:gd name="connsiteX4" fmla="*/ 0 w 1869814"/>
                <a:gd name="connsiteY4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69814"/>
                <a:gd name="connsiteY0" fmla="*/ 694121 h 891636"/>
                <a:gd name="connsiteX1" fmla="*/ 123937 w 1869814"/>
                <a:gd name="connsiteY1" fmla="*/ 0 h 891636"/>
                <a:gd name="connsiteX2" fmla="*/ 1869814 w 1869814"/>
                <a:gd name="connsiteY2" fmla="*/ 891636 h 891636"/>
                <a:gd name="connsiteX3" fmla="*/ 0 w 1869814"/>
                <a:gd name="connsiteY3" fmla="*/ 694121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0 w 1820571"/>
                <a:gd name="connsiteY0" fmla="*/ 874663 h 891636"/>
                <a:gd name="connsiteX1" fmla="*/ 74694 w 1820571"/>
                <a:gd name="connsiteY1" fmla="*/ 0 h 891636"/>
                <a:gd name="connsiteX2" fmla="*/ 1820571 w 1820571"/>
                <a:gd name="connsiteY2" fmla="*/ 891636 h 891636"/>
                <a:gd name="connsiteX3" fmla="*/ 0 w 1820571"/>
                <a:gd name="connsiteY3" fmla="*/ 874663 h 891636"/>
                <a:gd name="connsiteX0" fmla="*/ 34046 w 1854617"/>
                <a:gd name="connsiteY0" fmla="*/ 885205 h 902178"/>
                <a:gd name="connsiteX1" fmla="*/ 0 w 1854617"/>
                <a:gd name="connsiteY1" fmla="*/ 0 h 902178"/>
                <a:gd name="connsiteX2" fmla="*/ 1854617 w 1854617"/>
                <a:gd name="connsiteY2" fmla="*/ 902178 h 902178"/>
                <a:gd name="connsiteX3" fmla="*/ 34046 w 1854617"/>
                <a:gd name="connsiteY3" fmla="*/ 885205 h 902178"/>
                <a:gd name="connsiteX0" fmla="*/ 34046 w 872390"/>
                <a:gd name="connsiteY0" fmla="*/ 885205 h 890012"/>
                <a:gd name="connsiteX1" fmla="*/ 0 w 872390"/>
                <a:gd name="connsiteY1" fmla="*/ 0 h 890012"/>
                <a:gd name="connsiteX2" fmla="*/ 872390 w 872390"/>
                <a:gd name="connsiteY2" fmla="*/ 890012 h 890012"/>
                <a:gd name="connsiteX3" fmla="*/ 34046 w 872390"/>
                <a:gd name="connsiteY3" fmla="*/ 885205 h 890012"/>
                <a:gd name="connsiteX0" fmla="*/ 34046 w 2082816"/>
                <a:gd name="connsiteY0" fmla="*/ 885205 h 890012"/>
                <a:gd name="connsiteX1" fmla="*/ 0 w 2082816"/>
                <a:gd name="connsiteY1" fmla="*/ 0 h 890012"/>
                <a:gd name="connsiteX2" fmla="*/ 872390 w 2082816"/>
                <a:gd name="connsiteY2" fmla="*/ 890012 h 890012"/>
                <a:gd name="connsiteX3" fmla="*/ 34046 w 2082816"/>
                <a:gd name="connsiteY3" fmla="*/ 885205 h 890012"/>
                <a:gd name="connsiteX0" fmla="*/ 34046 w 2098063"/>
                <a:gd name="connsiteY0" fmla="*/ 976490 h 981297"/>
                <a:gd name="connsiteX1" fmla="*/ 0 w 2098063"/>
                <a:gd name="connsiteY1" fmla="*/ 91285 h 981297"/>
                <a:gd name="connsiteX2" fmla="*/ 872390 w 2098063"/>
                <a:gd name="connsiteY2" fmla="*/ 981297 h 981297"/>
                <a:gd name="connsiteX3" fmla="*/ 34046 w 2098063"/>
                <a:gd name="connsiteY3" fmla="*/ 976490 h 981297"/>
                <a:gd name="connsiteX0" fmla="*/ 89709 w 2153726"/>
                <a:gd name="connsiteY0" fmla="*/ 976490 h 981297"/>
                <a:gd name="connsiteX1" fmla="*/ 55663 w 2153726"/>
                <a:gd name="connsiteY1" fmla="*/ 91285 h 981297"/>
                <a:gd name="connsiteX2" fmla="*/ 928053 w 2153726"/>
                <a:gd name="connsiteY2" fmla="*/ 981297 h 981297"/>
                <a:gd name="connsiteX3" fmla="*/ 89709 w 2153726"/>
                <a:gd name="connsiteY3" fmla="*/ 976490 h 981297"/>
                <a:gd name="connsiteX0" fmla="*/ 140879 w 2204896"/>
                <a:gd name="connsiteY0" fmla="*/ 976490 h 981297"/>
                <a:gd name="connsiteX1" fmla="*/ 106833 w 2204896"/>
                <a:gd name="connsiteY1" fmla="*/ 91285 h 981297"/>
                <a:gd name="connsiteX2" fmla="*/ 979223 w 2204896"/>
                <a:gd name="connsiteY2" fmla="*/ 981297 h 981297"/>
                <a:gd name="connsiteX3" fmla="*/ 140879 w 2204896"/>
                <a:gd name="connsiteY3" fmla="*/ 976490 h 981297"/>
                <a:gd name="connsiteX0" fmla="*/ 132314 w 2196331"/>
                <a:gd name="connsiteY0" fmla="*/ 976490 h 985473"/>
                <a:gd name="connsiteX1" fmla="*/ 98268 w 2196331"/>
                <a:gd name="connsiteY1" fmla="*/ 91285 h 985473"/>
                <a:gd name="connsiteX2" fmla="*/ 970658 w 2196331"/>
                <a:gd name="connsiteY2" fmla="*/ 981297 h 985473"/>
                <a:gd name="connsiteX3" fmla="*/ 132314 w 2196331"/>
                <a:gd name="connsiteY3" fmla="*/ 976490 h 985473"/>
                <a:gd name="connsiteX0" fmla="*/ 165705 w 2058516"/>
                <a:gd name="connsiteY0" fmla="*/ 959029 h 968012"/>
                <a:gd name="connsiteX1" fmla="*/ 131659 w 2058516"/>
                <a:gd name="connsiteY1" fmla="*/ 73824 h 968012"/>
                <a:gd name="connsiteX2" fmla="*/ 1004049 w 2058516"/>
                <a:gd name="connsiteY2" fmla="*/ 963836 h 968012"/>
                <a:gd name="connsiteX3" fmla="*/ 165705 w 2058516"/>
                <a:gd name="connsiteY3" fmla="*/ 959029 h 96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8516" h="968012">
                  <a:moveTo>
                    <a:pt x="165705" y="959029"/>
                  </a:moveTo>
                  <a:cubicBezTo>
                    <a:pt x="3697" y="941101"/>
                    <a:pt x="-92248" y="241522"/>
                    <a:pt x="131659" y="73824"/>
                  </a:cubicBezTo>
                  <a:cubicBezTo>
                    <a:pt x="355566" y="-93874"/>
                    <a:pt x="3721170" y="-44762"/>
                    <a:pt x="1004049" y="963836"/>
                  </a:cubicBezTo>
                  <a:cubicBezTo>
                    <a:pt x="724601" y="962234"/>
                    <a:pt x="327713" y="976957"/>
                    <a:pt x="165705" y="959029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FF67E362-8374-E2C0-5273-3F4E95324FB1}"/>
                </a:ext>
              </a:extLst>
            </p:cNvPr>
            <p:cNvSpPr/>
            <p:nvPr/>
          </p:nvSpPr>
          <p:spPr>
            <a:xfrm rot="900000">
              <a:off x="5282585" y="3419481"/>
              <a:ext cx="228104" cy="65028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7A8067E-6BCE-039E-ECB1-7392672E6F6C}"/>
                </a:ext>
              </a:extLst>
            </p:cNvPr>
            <p:cNvGrpSpPr/>
            <p:nvPr/>
          </p:nvGrpSpPr>
          <p:grpSpPr>
            <a:xfrm>
              <a:off x="5572545" y="3385404"/>
              <a:ext cx="811767" cy="826370"/>
              <a:chOff x="3095353" y="3385404"/>
              <a:chExt cx="811767" cy="826370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ABE91F7-DB29-1D5C-6A71-2FDE766DCB70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BE5C0101-7299-AAF2-FE1D-BCBACB926C4F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B62A5BE-C545-3788-15FA-E367EF100065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正方形/長方形 100">
                  <a:extLst>
                    <a:ext uri="{FF2B5EF4-FFF2-40B4-BE49-F238E27FC236}">
                      <a16:creationId xmlns:a16="http://schemas.microsoft.com/office/drawing/2014/main" id="{3E6B5B35-09FF-C513-310C-A280F39AB735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E4C0139-55F8-DBCD-58CC-BBF8C85D3AD1}"/>
                </a:ext>
              </a:extLst>
            </p:cNvPr>
            <p:cNvGrpSpPr/>
            <p:nvPr/>
          </p:nvGrpSpPr>
          <p:grpSpPr>
            <a:xfrm>
              <a:off x="5422014" y="4082411"/>
              <a:ext cx="1112828" cy="1037627"/>
              <a:chOff x="2944822" y="4082411"/>
              <a:chExt cx="1112828" cy="1037627"/>
            </a:xfrm>
          </p:grpSpPr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21CFC86D-98EA-128C-6A94-CBEAB4B07A1A}"/>
                  </a:ext>
                </a:extLst>
              </p:cNvPr>
              <p:cNvSpPr/>
              <p:nvPr/>
            </p:nvSpPr>
            <p:spPr bwMode="auto">
              <a:xfrm rot="10800000" flipV="1">
                <a:off x="2944822" y="4231312"/>
                <a:ext cx="1112828" cy="888726"/>
              </a:xfrm>
              <a:prstGeom prst="trapezoid">
                <a:avLst>
                  <a:gd name="adj" fmla="val 23007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A7F60475-6D87-FCBF-C4E2-69977C7EA830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6E998F2-F3D4-C59E-5092-7217F4FDF6F5}"/>
                </a:ext>
              </a:extLst>
            </p:cNvPr>
            <p:cNvSpPr/>
            <p:nvPr/>
          </p:nvSpPr>
          <p:spPr>
            <a:xfrm rot="17100000">
              <a:off x="4976990" y="2800515"/>
              <a:ext cx="1005300" cy="772927"/>
            </a:xfrm>
            <a:custGeom>
              <a:avLst/>
              <a:gdLst>
                <a:gd name="connsiteX0" fmla="*/ 551172 w 917368"/>
                <a:gd name="connsiteY0" fmla="*/ 7892 h 705320"/>
                <a:gd name="connsiteX1" fmla="*/ 572708 w 917368"/>
                <a:gd name="connsiteY1" fmla="*/ 88267 h 705320"/>
                <a:gd name="connsiteX2" fmla="*/ 495613 w 917368"/>
                <a:gd name="connsiteY2" fmla="*/ 221800 h 705320"/>
                <a:gd name="connsiteX3" fmla="*/ 499758 w 917368"/>
                <a:gd name="connsiteY3" fmla="*/ 221800 h 705320"/>
                <a:gd name="connsiteX4" fmla="*/ 762585 w 917368"/>
                <a:gd name="connsiteY4" fmla="*/ 151376 h 705320"/>
                <a:gd name="connsiteX5" fmla="*/ 824325 w 917368"/>
                <a:gd name="connsiteY5" fmla="*/ 187023 h 705320"/>
                <a:gd name="connsiteX6" fmla="*/ 788679 w 917368"/>
                <a:gd name="connsiteY6" fmla="*/ 248763 h 705320"/>
                <a:gd name="connsiteX7" fmla="*/ 539244 w 917368"/>
                <a:gd name="connsiteY7" fmla="*/ 315600 h 705320"/>
                <a:gd name="connsiteX8" fmla="*/ 539244 w 917368"/>
                <a:gd name="connsiteY8" fmla="*/ 328970 h 705320"/>
                <a:gd name="connsiteX9" fmla="*/ 866957 w 917368"/>
                <a:gd name="connsiteY9" fmla="*/ 328970 h 705320"/>
                <a:gd name="connsiteX10" fmla="*/ 917368 w 917368"/>
                <a:gd name="connsiteY10" fmla="*/ 379381 h 705320"/>
                <a:gd name="connsiteX11" fmla="*/ 866957 w 917368"/>
                <a:gd name="connsiteY11" fmla="*/ 429792 h 705320"/>
                <a:gd name="connsiteX12" fmla="*/ 539244 w 917368"/>
                <a:gd name="connsiteY12" fmla="*/ 429792 h 705320"/>
                <a:gd name="connsiteX13" fmla="*/ 539244 w 917368"/>
                <a:gd name="connsiteY13" fmla="*/ 437808 h 705320"/>
                <a:gd name="connsiteX14" fmla="*/ 780649 w 917368"/>
                <a:gd name="connsiteY14" fmla="*/ 502493 h 705320"/>
                <a:gd name="connsiteX15" fmla="*/ 816296 w 917368"/>
                <a:gd name="connsiteY15" fmla="*/ 564234 h 705320"/>
                <a:gd name="connsiteX16" fmla="*/ 754555 w 917368"/>
                <a:gd name="connsiteY16" fmla="*/ 599881 h 705320"/>
                <a:gd name="connsiteX17" fmla="*/ 539244 w 917368"/>
                <a:gd name="connsiteY17" fmla="*/ 542188 h 705320"/>
                <a:gd name="connsiteX18" fmla="*/ 539244 w 917368"/>
                <a:gd name="connsiteY18" fmla="*/ 553295 h 705320"/>
                <a:gd name="connsiteX19" fmla="*/ 666059 w 917368"/>
                <a:gd name="connsiteY19" fmla="*/ 626511 h 705320"/>
                <a:gd name="connsiteX20" fmla="*/ 686860 w 917368"/>
                <a:gd name="connsiteY20" fmla="*/ 668304 h 705320"/>
                <a:gd name="connsiteX21" fmla="*/ 681516 w 917368"/>
                <a:gd name="connsiteY21" fmla="*/ 684199 h 705320"/>
                <a:gd name="connsiteX22" fmla="*/ 623829 w 917368"/>
                <a:gd name="connsiteY22" fmla="*/ 699656 h 705320"/>
                <a:gd name="connsiteX23" fmla="*/ 413771 w 917368"/>
                <a:gd name="connsiteY23" fmla="*/ 578378 h 705320"/>
                <a:gd name="connsiteX24" fmla="*/ 374189 w 917368"/>
                <a:gd name="connsiteY24" fmla="*/ 578379 h 705320"/>
                <a:gd name="connsiteX25" fmla="*/ 246825 w 917368"/>
                <a:gd name="connsiteY25" fmla="*/ 518314 h 705320"/>
                <a:gd name="connsiteX26" fmla="*/ 227824 w 917368"/>
                <a:gd name="connsiteY26" fmla="*/ 486997 h 705320"/>
                <a:gd name="connsiteX27" fmla="*/ 77378 w 917368"/>
                <a:gd name="connsiteY27" fmla="*/ 486997 h 705320"/>
                <a:gd name="connsiteX28" fmla="*/ 0 w 917368"/>
                <a:gd name="connsiteY28" fmla="*/ 409619 h 705320"/>
                <a:gd name="connsiteX29" fmla="*/ 77378 w 917368"/>
                <a:gd name="connsiteY29" fmla="*/ 332241 h 705320"/>
                <a:gd name="connsiteX30" fmla="*/ 218773 w 917368"/>
                <a:gd name="connsiteY30" fmla="*/ 332241 h 705320"/>
                <a:gd name="connsiteX31" fmla="*/ 219150 w 917368"/>
                <a:gd name="connsiteY31" fmla="*/ 330104 h 705320"/>
                <a:gd name="connsiteX32" fmla="*/ 340925 w 917368"/>
                <a:gd name="connsiteY32" fmla="*/ 225154 h 705320"/>
                <a:gd name="connsiteX33" fmla="*/ 358838 w 917368"/>
                <a:gd name="connsiteY33" fmla="*/ 223347 h 705320"/>
                <a:gd name="connsiteX34" fmla="*/ 470797 w 917368"/>
                <a:gd name="connsiteY34" fmla="*/ 29429 h 705320"/>
                <a:gd name="connsiteX35" fmla="*/ 551172 w 917368"/>
                <a:gd name="connsiteY35" fmla="*/ 7892 h 70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17368" h="705320">
                  <a:moveTo>
                    <a:pt x="551172" y="7892"/>
                  </a:moveTo>
                  <a:cubicBezTo>
                    <a:pt x="579313" y="24140"/>
                    <a:pt x="588956" y="60125"/>
                    <a:pt x="572708" y="88267"/>
                  </a:cubicBezTo>
                  <a:lnTo>
                    <a:pt x="495613" y="221800"/>
                  </a:lnTo>
                  <a:lnTo>
                    <a:pt x="499758" y="221800"/>
                  </a:lnTo>
                  <a:lnTo>
                    <a:pt x="762585" y="151376"/>
                  </a:lnTo>
                  <a:cubicBezTo>
                    <a:pt x="789476" y="144171"/>
                    <a:pt x="817119" y="160130"/>
                    <a:pt x="824325" y="187023"/>
                  </a:cubicBezTo>
                  <a:cubicBezTo>
                    <a:pt x="831531" y="213915"/>
                    <a:pt x="815572" y="241557"/>
                    <a:pt x="788679" y="248763"/>
                  </a:cubicBezTo>
                  <a:lnTo>
                    <a:pt x="539244" y="315600"/>
                  </a:lnTo>
                  <a:lnTo>
                    <a:pt x="539244" y="328970"/>
                  </a:lnTo>
                  <a:lnTo>
                    <a:pt x="866957" y="328970"/>
                  </a:lnTo>
                  <a:cubicBezTo>
                    <a:pt x="894798" y="328970"/>
                    <a:pt x="917368" y="351540"/>
                    <a:pt x="917368" y="379381"/>
                  </a:cubicBezTo>
                  <a:cubicBezTo>
                    <a:pt x="917368" y="407223"/>
                    <a:pt x="894798" y="429792"/>
                    <a:pt x="866957" y="429792"/>
                  </a:cubicBezTo>
                  <a:lnTo>
                    <a:pt x="539244" y="429792"/>
                  </a:lnTo>
                  <a:lnTo>
                    <a:pt x="539244" y="437808"/>
                  </a:lnTo>
                  <a:lnTo>
                    <a:pt x="780649" y="502493"/>
                  </a:lnTo>
                  <a:cubicBezTo>
                    <a:pt x="807542" y="509699"/>
                    <a:pt x="823501" y="537342"/>
                    <a:pt x="816296" y="564234"/>
                  </a:cubicBezTo>
                  <a:cubicBezTo>
                    <a:pt x="809089" y="591127"/>
                    <a:pt x="781448" y="607086"/>
                    <a:pt x="754555" y="599881"/>
                  </a:cubicBezTo>
                  <a:lnTo>
                    <a:pt x="539244" y="542188"/>
                  </a:lnTo>
                  <a:lnTo>
                    <a:pt x="539244" y="553295"/>
                  </a:lnTo>
                  <a:lnTo>
                    <a:pt x="666059" y="626511"/>
                  </a:lnTo>
                  <a:cubicBezTo>
                    <a:pt x="681207" y="635258"/>
                    <a:pt x="688888" y="651972"/>
                    <a:pt x="686860" y="668304"/>
                  </a:cubicBezTo>
                  <a:cubicBezTo>
                    <a:pt x="686185" y="673748"/>
                    <a:pt x="684431" y="679149"/>
                    <a:pt x="681516" y="684199"/>
                  </a:cubicBezTo>
                  <a:cubicBezTo>
                    <a:pt x="669854" y="704397"/>
                    <a:pt x="644027" y="711317"/>
                    <a:pt x="623829" y="699656"/>
                  </a:cubicBezTo>
                  <a:lnTo>
                    <a:pt x="413771" y="578378"/>
                  </a:lnTo>
                  <a:lnTo>
                    <a:pt x="374189" y="578379"/>
                  </a:lnTo>
                  <a:cubicBezTo>
                    <a:pt x="322913" y="578378"/>
                    <a:pt x="277098" y="554997"/>
                    <a:pt x="246825" y="518314"/>
                  </a:cubicBezTo>
                  <a:lnTo>
                    <a:pt x="227824" y="486997"/>
                  </a:lnTo>
                  <a:lnTo>
                    <a:pt x="77378" y="486997"/>
                  </a:lnTo>
                  <a:cubicBezTo>
                    <a:pt x="34643" y="486997"/>
                    <a:pt x="0" y="452354"/>
                    <a:pt x="0" y="409619"/>
                  </a:cubicBezTo>
                  <a:cubicBezTo>
                    <a:pt x="0" y="366884"/>
                    <a:pt x="34643" y="332241"/>
                    <a:pt x="77378" y="332241"/>
                  </a:cubicBezTo>
                  <a:lnTo>
                    <a:pt x="218773" y="332241"/>
                  </a:lnTo>
                  <a:lnTo>
                    <a:pt x="219150" y="330104"/>
                  </a:lnTo>
                  <a:cubicBezTo>
                    <a:pt x="238588" y="277016"/>
                    <a:pt x="284515" y="236696"/>
                    <a:pt x="340925" y="225154"/>
                  </a:cubicBezTo>
                  <a:lnTo>
                    <a:pt x="358838" y="223347"/>
                  </a:lnTo>
                  <a:lnTo>
                    <a:pt x="470797" y="29429"/>
                  </a:lnTo>
                  <a:cubicBezTo>
                    <a:pt x="487045" y="1287"/>
                    <a:pt x="523030" y="-8355"/>
                    <a:pt x="551172" y="789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D91C328-0BDD-0470-D7E8-73F2B8469F6F}"/>
                </a:ext>
              </a:extLst>
            </p:cNvPr>
            <p:cNvGrpSpPr/>
            <p:nvPr/>
          </p:nvGrpSpPr>
          <p:grpSpPr>
            <a:xfrm flipH="1">
              <a:off x="6093468" y="2684329"/>
              <a:ext cx="772927" cy="1385433"/>
              <a:chOff x="6725125" y="2684329"/>
              <a:chExt cx="772927" cy="1385433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9025FAC3-2F3D-63B9-70E6-23A3969E6DE5}"/>
                  </a:ext>
                </a:extLst>
              </p:cNvPr>
              <p:cNvSpPr/>
              <p:nvPr/>
            </p:nvSpPr>
            <p:spPr>
              <a:xfrm rot="900000">
                <a:off x="6914534" y="3419481"/>
                <a:ext cx="228104" cy="65028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979E96F-EB11-99BD-890E-8E60381BA3BE}"/>
                  </a:ext>
                </a:extLst>
              </p:cNvPr>
              <p:cNvSpPr/>
              <p:nvPr/>
            </p:nvSpPr>
            <p:spPr>
              <a:xfrm rot="17100000">
                <a:off x="6608939" y="2800515"/>
                <a:ext cx="1005300" cy="772927"/>
              </a:xfrm>
              <a:custGeom>
                <a:avLst/>
                <a:gdLst>
                  <a:gd name="connsiteX0" fmla="*/ 551172 w 917368"/>
                  <a:gd name="connsiteY0" fmla="*/ 7892 h 705320"/>
                  <a:gd name="connsiteX1" fmla="*/ 572708 w 917368"/>
                  <a:gd name="connsiteY1" fmla="*/ 88267 h 705320"/>
                  <a:gd name="connsiteX2" fmla="*/ 495613 w 917368"/>
                  <a:gd name="connsiteY2" fmla="*/ 221800 h 705320"/>
                  <a:gd name="connsiteX3" fmla="*/ 499758 w 917368"/>
                  <a:gd name="connsiteY3" fmla="*/ 221800 h 705320"/>
                  <a:gd name="connsiteX4" fmla="*/ 762585 w 917368"/>
                  <a:gd name="connsiteY4" fmla="*/ 151376 h 705320"/>
                  <a:gd name="connsiteX5" fmla="*/ 824325 w 917368"/>
                  <a:gd name="connsiteY5" fmla="*/ 187023 h 705320"/>
                  <a:gd name="connsiteX6" fmla="*/ 788679 w 917368"/>
                  <a:gd name="connsiteY6" fmla="*/ 248763 h 705320"/>
                  <a:gd name="connsiteX7" fmla="*/ 539244 w 917368"/>
                  <a:gd name="connsiteY7" fmla="*/ 315600 h 705320"/>
                  <a:gd name="connsiteX8" fmla="*/ 539244 w 917368"/>
                  <a:gd name="connsiteY8" fmla="*/ 328970 h 705320"/>
                  <a:gd name="connsiteX9" fmla="*/ 866957 w 917368"/>
                  <a:gd name="connsiteY9" fmla="*/ 328970 h 705320"/>
                  <a:gd name="connsiteX10" fmla="*/ 917368 w 917368"/>
                  <a:gd name="connsiteY10" fmla="*/ 379381 h 705320"/>
                  <a:gd name="connsiteX11" fmla="*/ 866957 w 917368"/>
                  <a:gd name="connsiteY11" fmla="*/ 429792 h 705320"/>
                  <a:gd name="connsiteX12" fmla="*/ 539244 w 917368"/>
                  <a:gd name="connsiteY12" fmla="*/ 429792 h 705320"/>
                  <a:gd name="connsiteX13" fmla="*/ 539244 w 917368"/>
                  <a:gd name="connsiteY13" fmla="*/ 437808 h 705320"/>
                  <a:gd name="connsiteX14" fmla="*/ 780649 w 917368"/>
                  <a:gd name="connsiteY14" fmla="*/ 502493 h 705320"/>
                  <a:gd name="connsiteX15" fmla="*/ 816296 w 917368"/>
                  <a:gd name="connsiteY15" fmla="*/ 564234 h 705320"/>
                  <a:gd name="connsiteX16" fmla="*/ 754555 w 917368"/>
                  <a:gd name="connsiteY16" fmla="*/ 599881 h 705320"/>
                  <a:gd name="connsiteX17" fmla="*/ 539244 w 917368"/>
                  <a:gd name="connsiteY17" fmla="*/ 542188 h 705320"/>
                  <a:gd name="connsiteX18" fmla="*/ 539244 w 917368"/>
                  <a:gd name="connsiteY18" fmla="*/ 553295 h 705320"/>
                  <a:gd name="connsiteX19" fmla="*/ 666059 w 917368"/>
                  <a:gd name="connsiteY19" fmla="*/ 626511 h 705320"/>
                  <a:gd name="connsiteX20" fmla="*/ 686860 w 917368"/>
                  <a:gd name="connsiteY20" fmla="*/ 668304 h 705320"/>
                  <a:gd name="connsiteX21" fmla="*/ 681516 w 917368"/>
                  <a:gd name="connsiteY21" fmla="*/ 684199 h 705320"/>
                  <a:gd name="connsiteX22" fmla="*/ 623829 w 917368"/>
                  <a:gd name="connsiteY22" fmla="*/ 699656 h 705320"/>
                  <a:gd name="connsiteX23" fmla="*/ 413771 w 917368"/>
                  <a:gd name="connsiteY23" fmla="*/ 578378 h 705320"/>
                  <a:gd name="connsiteX24" fmla="*/ 374189 w 917368"/>
                  <a:gd name="connsiteY24" fmla="*/ 578379 h 705320"/>
                  <a:gd name="connsiteX25" fmla="*/ 246825 w 917368"/>
                  <a:gd name="connsiteY25" fmla="*/ 518314 h 705320"/>
                  <a:gd name="connsiteX26" fmla="*/ 227824 w 917368"/>
                  <a:gd name="connsiteY26" fmla="*/ 486997 h 705320"/>
                  <a:gd name="connsiteX27" fmla="*/ 77378 w 917368"/>
                  <a:gd name="connsiteY27" fmla="*/ 486997 h 705320"/>
                  <a:gd name="connsiteX28" fmla="*/ 0 w 917368"/>
                  <a:gd name="connsiteY28" fmla="*/ 409619 h 705320"/>
                  <a:gd name="connsiteX29" fmla="*/ 77378 w 917368"/>
                  <a:gd name="connsiteY29" fmla="*/ 332241 h 705320"/>
                  <a:gd name="connsiteX30" fmla="*/ 218773 w 917368"/>
                  <a:gd name="connsiteY30" fmla="*/ 332241 h 705320"/>
                  <a:gd name="connsiteX31" fmla="*/ 219150 w 917368"/>
                  <a:gd name="connsiteY31" fmla="*/ 330104 h 705320"/>
                  <a:gd name="connsiteX32" fmla="*/ 340925 w 917368"/>
                  <a:gd name="connsiteY32" fmla="*/ 225154 h 705320"/>
                  <a:gd name="connsiteX33" fmla="*/ 358838 w 917368"/>
                  <a:gd name="connsiteY33" fmla="*/ 223347 h 705320"/>
                  <a:gd name="connsiteX34" fmla="*/ 470797 w 917368"/>
                  <a:gd name="connsiteY34" fmla="*/ 29429 h 705320"/>
                  <a:gd name="connsiteX35" fmla="*/ 551172 w 917368"/>
                  <a:gd name="connsiteY35" fmla="*/ 7892 h 70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17368" h="705320">
                    <a:moveTo>
                      <a:pt x="551172" y="7892"/>
                    </a:moveTo>
                    <a:cubicBezTo>
                      <a:pt x="579313" y="24140"/>
                      <a:pt x="588956" y="60125"/>
                      <a:pt x="572708" y="88267"/>
                    </a:cubicBezTo>
                    <a:lnTo>
                      <a:pt x="495613" y="221800"/>
                    </a:lnTo>
                    <a:lnTo>
                      <a:pt x="499758" y="221800"/>
                    </a:lnTo>
                    <a:lnTo>
                      <a:pt x="762585" y="151376"/>
                    </a:lnTo>
                    <a:cubicBezTo>
                      <a:pt x="789476" y="144171"/>
                      <a:pt x="817119" y="160130"/>
                      <a:pt x="824325" y="187023"/>
                    </a:cubicBezTo>
                    <a:cubicBezTo>
                      <a:pt x="831531" y="213915"/>
                      <a:pt x="815572" y="241557"/>
                      <a:pt x="788679" y="248763"/>
                    </a:cubicBezTo>
                    <a:lnTo>
                      <a:pt x="539244" y="315600"/>
                    </a:lnTo>
                    <a:lnTo>
                      <a:pt x="539244" y="328970"/>
                    </a:lnTo>
                    <a:lnTo>
                      <a:pt x="866957" y="328970"/>
                    </a:lnTo>
                    <a:cubicBezTo>
                      <a:pt x="894798" y="328970"/>
                      <a:pt x="917368" y="351540"/>
                      <a:pt x="917368" y="379381"/>
                    </a:cubicBezTo>
                    <a:cubicBezTo>
                      <a:pt x="917368" y="407223"/>
                      <a:pt x="894798" y="429792"/>
                      <a:pt x="866957" y="429792"/>
                    </a:cubicBezTo>
                    <a:lnTo>
                      <a:pt x="539244" y="429792"/>
                    </a:lnTo>
                    <a:lnTo>
                      <a:pt x="539244" y="437808"/>
                    </a:lnTo>
                    <a:lnTo>
                      <a:pt x="780649" y="502493"/>
                    </a:lnTo>
                    <a:cubicBezTo>
                      <a:pt x="807542" y="509699"/>
                      <a:pt x="823501" y="537342"/>
                      <a:pt x="816296" y="564234"/>
                    </a:cubicBezTo>
                    <a:cubicBezTo>
                      <a:pt x="809089" y="591127"/>
                      <a:pt x="781448" y="607086"/>
                      <a:pt x="754555" y="599881"/>
                    </a:cubicBezTo>
                    <a:lnTo>
                      <a:pt x="539244" y="542188"/>
                    </a:lnTo>
                    <a:lnTo>
                      <a:pt x="539244" y="553295"/>
                    </a:lnTo>
                    <a:lnTo>
                      <a:pt x="666059" y="626511"/>
                    </a:lnTo>
                    <a:cubicBezTo>
                      <a:pt x="681207" y="635258"/>
                      <a:pt x="688888" y="651972"/>
                      <a:pt x="686860" y="668304"/>
                    </a:cubicBezTo>
                    <a:cubicBezTo>
                      <a:pt x="686185" y="673748"/>
                      <a:pt x="684431" y="679149"/>
                      <a:pt x="681516" y="684199"/>
                    </a:cubicBezTo>
                    <a:cubicBezTo>
                      <a:pt x="669854" y="704397"/>
                      <a:pt x="644027" y="711317"/>
                      <a:pt x="623829" y="699656"/>
                    </a:cubicBezTo>
                    <a:lnTo>
                      <a:pt x="413771" y="578378"/>
                    </a:lnTo>
                    <a:lnTo>
                      <a:pt x="374189" y="578379"/>
                    </a:lnTo>
                    <a:cubicBezTo>
                      <a:pt x="322913" y="578378"/>
                      <a:pt x="277098" y="554997"/>
                      <a:pt x="246825" y="518314"/>
                    </a:cubicBezTo>
                    <a:lnTo>
                      <a:pt x="227824" y="486997"/>
                    </a:lnTo>
                    <a:lnTo>
                      <a:pt x="77378" y="486997"/>
                    </a:lnTo>
                    <a:cubicBezTo>
                      <a:pt x="34643" y="486997"/>
                      <a:pt x="0" y="452354"/>
                      <a:pt x="0" y="409619"/>
                    </a:cubicBezTo>
                    <a:cubicBezTo>
                      <a:pt x="0" y="366884"/>
                      <a:pt x="34643" y="332241"/>
                      <a:pt x="77378" y="332241"/>
                    </a:cubicBezTo>
                    <a:lnTo>
                      <a:pt x="218773" y="332241"/>
                    </a:lnTo>
                    <a:lnTo>
                      <a:pt x="219150" y="330104"/>
                    </a:lnTo>
                    <a:cubicBezTo>
                      <a:pt x="238588" y="277016"/>
                      <a:pt x="284515" y="236696"/>
                      <a:pt x="340925" y="225154"/>
                    </a:cubicBezTo>
                    <a:lnTo>
                      <a:pt x="358838" y="223347"/>
                    </a:lnTo>
                    <a:lnTo>
                      <a:pt x="470797" y="29429"/>
                    </a:lnTo>
                    <a:cubicBezTo>
                      <a:pt x="487045" y="1287"/>
                      <a:pt x="523030" y="-8355"/>
                      <a:pt x="551172" y="789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470AD8D6-CCAE-B938-E42D-A4563B9A3B1A}"/>
                </a:ext>
              </a:extLst>
            </p:cNvPr>
            <p:cNvSpPr/>
            <p:nvPr/>
          </p:nvSpPr>
          <p:spPr bwMode="auto">
            <a:xfrm>
              <a:off x="5387633" y="2267648"/>
              <a:ext cx="114016" cy="114016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954F09DC-FA64-4A41-500B-65624FE03AF0}"/>
                </a:ext>
              </a:extLst>
            </p:cNvPr>
            <p:cNvSpPr/>
            <p:nvPr/>
          </p:nvSpPr>
          <p:spPr bwMode="auto">
            <a:xfrm>
              <a:off x="5350673" y="2416961"/>
              <a:ext cx="62996" cy="62994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14A5E25C-48BD-1A3C-F340-8336AB46158D}"/>
                </a:ext>
              </a:extLst>
            </p:cNvPr>
            <p:cNvSpPr/>
            <p:nvPr/>
          </p:nvSpPr>
          <p:spPr bwMode="auto">
            <a:xfrm flipH="1">
              <a:off x="6462850" y="2267648"/>
              <a:ext cx="114016" cy="114016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41AA467B-0D78-73B8-C9F0-43120B56AB27}"/>
                </a:ext>
              </a:extLst>
            </p:cNvPr>
            <p:cNvSpPr/>
            <p:nvPr/>
          </p:nvSpPr>
          <p:spPr bwMode="auto">
            <a:xfrm flipH="1">
              <a:off x="6536016" y="2416961"/>
              <a:ext cx="62996" cy="62994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D415A246-7C3E-342E-28AD-ABB3A6F8A184}"/>
                </a:ext>
              </a:extLst>
            </p:cNvPr>
            <p:cNvSpPr/>
            <p:nvPr/>
          </p:nvSpPr>
          <p:spPr>
            <a:xfrm rot="17100000">
              <a:off x="5185152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5F3B9A81-965E-2D87-9F7D-3E07901948A5}"/>
                </a:ext>
              </a:extLst>
            </p:cNvPr>
            <p:cNvSpPr/>
            <p:nvPr/>
          </p:nvSpPr>
          <p:spPr>
            <a:xfrm rot="4500000" flipH="1">
              <a:off x="6548015" y="3971883"/>
              <a:ext cx="228433" cy="369579"/>
            </a:xfrm>
            <a:prstGeom prst="moon">
              <a:avLst>
                <a:gd name="adj" fmla="val 34574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0078DC5E-1B7A-F4C7-A9F1-B7B15699ACE3}"/>
              </a:ext>
            </a:extLst>
          </p:cNvPr>
          <p:cNvGrpSpPr/>
          <p:nvPr/>
        </p:nvGrpSpPr>
        <p:grpSpPr>
          <a:xfrm>
            <a:off x="4328280" y="2990387"/>
            <a:ext cx="1076650" cy="3552666"/>
            <a:chOff x="4667567" y="3484559"/>
            <a:chExt cx="933377" cy="3079902"/>
          </a:xfrm>
        </p:grpSpPr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8CC8FD12-DDCB-5A14-86E6-8AB46A688BB5}"/>
                </a:ext>
              </a:extLst>
            </p:cNvPr>
            <p:cNvSpPr/>
            <p:nvPr/>
          </p:nvSpPr>
          <p:spPr bwMode="auto">
            <a:xfrm rot="13500000">
              <a:off x="3478336" y="4673790"/>
              <a:ext cx="3079902" cy="701439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F038F0A9-7677-CF07-741D-FB20AE7A5774}"/>
                </a:ext>
              </a:extLst>
            </p:cNvPr>
            <p:cNvSpPr txBox="1"/>
            <p:nvPr/>
          </p:nvSpPr>
          <p:spPr>
            <a:xfrm rot="13500000">
              <a:off x="4754249" y="5132848"/>
              <a:ext cx="1212611" cy="48077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末吉</a:t>
              </a: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1F59F08-8697-2168-3E7A-91459D43D1BE}"/>
              </a:ext>
            </a:extLst>
          </p:cNvPr>
          <p:cNvGrpSpPr/>
          <p:nvPr/>
        </p:nvGrpSpPr>
        <p:grpSpPr>
          <a:xfrm>
            <a:off x="-1059795" y="-936485"/>
            <a:ext cx="6301055" cy="5959307"/>
            <a:chOff x="228755" y="293083"/>
            <a:chExt cx="5462555" cy="5166284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542EDE4-1884-313F-C56C-5BDA8D66D9D3}"/>
                </a:ext>
              </a:extLst>
            </p:cNvPr>
            <p:cNvSpPr/>
            <p:nvPr/>
          </p:nvSpPr>
          <p:spPr bwMode="auto">
            <a:xfrm rot="18900000">
              <a:off x="1596605" y="293083"/>
              <a:ext cx="2605196" cy="5166284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98AC8E-78AC-EA15-BDD9-2148FEDDD894}"/>
                </a:ext>
              </a:extLst>
            </p:cNvPr>
            <p:cNvSpPr/>
            <p:nvPr/>
          </p:nvSpPr>
          <p:spPr bwMode="auto">
            <a:xfrm rot="18900000">
              <a:off x="3086114" y="389231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47A284F-5B2C-BC86-DF95-F73B5C91BDBA}"/>
                </a:ext>
              </a:extLst>
            </p:cNvPr>
            <p:cNvSpPr/>
            <p:nvPr/>
          </p:nvSpPr>
          <p:spPr bwMode="auto">
            <a:xfrm rot="18900000">
              <a:off x="560284" y="136648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928F501-4C17-A03A-A578-1CF86CD29186}"/>
                </a:ext>
              </a:extLst>
            </p:cNvPr>
            <p:cNvSpPr/>
            <p:nvPr/>
          </p:nvSpPr>
          <p:spPr bwMode="auto">
            <a:xfrm rot="18900000">
              <a:off x="228755" y="860202"/>
              <a:ext cx="2602605" cy="1293757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9D1B555C-5043-9C03-C445-EAAE6B367C3D}"/>
                </a:ext>
              </a:extLst>
            </p:cNvPr>
            <p:cNvGrpSpPr/>
            <p:nvPr/>
          </p:nvGrpSpPr>
          <p:grpSpPr>
            <a:xfrm rot="18900000">
              <a:off x="1824396" y="846144"/>
              <a:ext cx="2605196" cy="4519408"/>
              <a:chOff x="740399" y="1278480"/>
              <a:chExt cx="1440160" cy="2498340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E0B5F82-907B-6A7A-CADE-AE9CADFD9B07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678462B-A093-7FC9-D977-800E023F646D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A068972-504C-B255-B57E-C39A58399D7F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178DE0E4-0358-A56B-8488-BBADADB48062}"/>
                </a:ext>
              </a:extLst>
            </p:cNvPr>
            <p:cNvSpPr txBox="1"/>
            <p:nvPr/>
          </p:nvSpPr>
          <p:spPr>
            <a:xfrm rot="13500000">
              <a:off x="1960998" y="3017627"/>
              <a:ext cx="2768025" cy="65064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C897515-42AA-50F8-A90D-ABAF2FB58E47}"/>
                </a:ext>
              </a:extLst>
            </p:cNvPr>
            <p:cNvSpPr/>
            <p:nvPr/>
          </p:nvSpPr>
          <p:spPr bwMode="auto">
            <a:xfrm rot="18900000">
              <a:off x="357582" y="917062"/>
              <a:ext cx="2337665" cy="1160179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194D0D18-F2A1-B452-AD4F-B8A152C19343}"/>
              </a:ext>
            </a:extLst>
          </p:cNvPr>
          <p:cNvSpPr txBox="1"/>
          <p:nvPr/>
        </p:nvSpPr>
        <p:spPr>
          <a:xfrm>
            <a:off x="6835454" y="463861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いいよ！末吉</a:t>
            </a:r>
          </a:p>
        </p:txBody>
      </p:sp>
      <p:sp>
        <p:nvSpPr>
          <p:cNvPr id="93" name="矢印: 右 92">
            <a:hlinkClick r:id="rId2" action="ppaction://hlinksldjump"/>
            <a:extLst>
              <a:ext uri="{FF2B5EF4-FFF2-40B4-BE49-F238E27FC236}">
                <a16:creationId xmlns:a16="http://schemas.microsoft.com/office/drawing/2014/main" id="{4ECAF2CF-B4B5-BC2D-3DD3-AF32334C7EE6}"/>
              </a:ext>
            </a:extLst>
          </p:cNvPr>
          <p:cNvSpPr/>
          <p:nvPr/>
        </p:nvSpPr>
        <p:spPr bwMode="auto">
          <a:xfrm>
            <a:off x="266539" y="5130777"/>
            <a:ext cx="2308125" cy="1479103"/>
          </a:xfrm>
          <a:prstGeom prst="rightArrow">
            <a:avLst>
              <a:gd name="adj1" fmla="val 68924"/>
              <a:gd name="adj2" fmla="val 61013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856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A1746C-F8EE-1678-601B-C089FAE05E11}"/>
              </a:ext>
            </a:extLst>
          </p:cNvPr>
          <p:cNvGrpSpPr/>
          <p:nvPr/>
        </p:nvGrpSpPr>
        <p:grpSpPr>
          <a:xfrm>
            <a:off x="7508613" y="1869580"/>
            <a:ext cx="3513825" cy="4439261"/>
            <a:chOff x="4356336" y="1120140"/>
            <a:chExt cx="3513825" cy="443926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030675B-8A49-9B5F-2CE6-9F90DED40FCE}"/>
                </a:ext>
              </a:extLst>
            </p:cNvPr>
            <p:cNvGrpSpPr/>
            <p:nvPr/>
          </p:nvGrpSpPr>
          <p:grpSpPr>
            <a:xfrm>
              <a:off x="4356336" y="1120140"/>
              <a:ext cx="3513825" cy="4439261"/>
              <a:chOff x="3016407" y="1120140"/>
              <a:chExt cx="3513825" cy="443926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85F27C2-E1BE-9699-13D9-220F902B20A8}"/>
                  </a:ext>
                </a:extLst>
              </p:cNvPr>
              <p:cNvSpPr/>
              <p:nvPr/>
            </p:nvSpPr>
            <p:spPr bwMode="auto">
              <a:xfrm rot="2451997">
                <a:off x="3016407" y="1299426"/>
                <a:ext cx="893122" cy="1329246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6331F87-C54D-4C17-1C32-24E7B5CF624A}"/>
                  </a:ext>
                </a:extLst>
              </p:cNvPr>
              <p:cNvGrpSpPr/>
              <p:nvPr/>
            </p:nvGrpSpPr>
            <p:grpSpPr>
              <a:xfrm flipH="1">
                <a:off x="3369946" y="3518586"/>
                <a:ext cx="1133381" cy="1961464"/>
                <a:chOff x="3199427" y="3518586"/>
                <a:chExt cx="1133381" cy="1961464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351DB605-45DF-84D2-C535-D00A94454B13}"/>
                    </a:ext>
                  </a:extLst>
                </p:cNvPr>
                <p:cNvSpPr/>
                <p:nvPr/>
              </p:nvSpPr>
              <p:spPr bwMode="auto">
                <a:xfrm rot="18900000">
                  <a:off x="3761315" y="3925785"/>
                  <a:ext cx="571493" cy="7679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2" name="台形 57">
                  <a:extLst>
                    <a:ext uri="{FF2B5EF4-FFF2-40B4-BE49-F238E27FC236}">
                      <a16:creationId xmlns:a16="http://schemas.microsoft.com/office/drawing/2014/main" id="{9B27E5B5-CF52-68E6-A3F8-EC0641BF502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548347" y="4169666"/>
                  <a:ext cx="1961464" cy="659303"/>
                </a:xfrm>
                <a:custGeom>
                  <a:avLst/>
                  <a:gdLst>
                    <a:gd name="connsiteX0" fmla="*/ 0 w 325971"/>
                    <a:gd name="connsiteY0" fmla="*/ 694121 h 694121"/>
                    <a:gd name="connsiteX1" fmla="*/ 123937 w 325971"/>
                    <a:gd name="connsiteY1" fmla="*/ 0 h 694121"/>
                    <a:gd name="connsiteX2" fmla="*/ 202034 w 325971"/>
                    <a:gd name="connsiteY2" fmla="*/ 0 h 694121"/>
                    <a:gd name="connsiteX3" fmla="*/ 325971 w 325971"/>
                    <a:gd name="connsiteY3" fmla="*/ 694121 h 694121"/>
                    <a:gd name="connsiteX4" fmla="*/ 0 w 325971"/>
                    <a:gd name="connsiteY4" fmla="*/ 694121 h 694121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34046 w 1854617"/>
                    <a:gd name="connsiteY0" fmla="*/ 885205 h 902178"/>
                    <a:gd name="connsiteX1" fmla="*/ 0 w 1854617"/>
                    <a:gd name="connsiteY1" fmla="*/ 0 h 902178"/>
                    <a:gd name="connsiteX2" fmla="*/ 1854617 w 1854617"/>
                    <a:gd name="connsiteY2" fmla="*/ 902178 h 902178"/>
                    <a:gd name="connsiteX3" fmla="*/ 34046 w 1854617"/>
                    <a:gd name="connsiteY3" fmla="*/ 885205 h 902178"/>
                    <a:gd name="connsiteX0" fmla="*/ 34046 w 872390"/>
                    <a:gd name="connsiteY0" fmla="*/ 885205 h 890012"/>
                    <a:gd name="connsiteX1" fmla="*/ 0 w 872390"/>
                    <a:gd name="connsiteY1" fmla="*/ 0 h 890012"/>
                    <a:gd name="connsiteX2" fmla="*/ 872390 w 872390"/>
                    <a:gd name="connsiteY2" fmla="*/ 890012 h 890012"/>
                    <a:gd name="connsiteX3" fmla="*/ 34046 w 872390"/>
                    <a:gd name="connsiteY3" fmla="*/ 885205 h 890012"/>
                    <a:gd name="connsiteX0" fmla="*/ 34046 w 2082816"/>
                    <a:gd name="connsiteY0" fmla="*/ 885205 h 890012"/>
                    <a:gd name="connsiteX1" fmla="*/ 0 w 2082816"/>
                    <a:gd name="connsiteY1" fmla="*/ 0 h 890012"/>
                    <a:gd name="connsiteX2" fmla="*/ 872390 w 2082816"/>
                    <a:gd name="connsiteY2" fmla="*/ 890012 h 890012"/>
                    <a:gd name="connsiteX3" fmla="*/ 34046 w 2082816"/>
                    <a:gd name="connsiteY3" fmla="*/ 885205 h 890012"/>
                    <a:gd name="connsiteX0" fmla="*/ 34046 w 2098063"/>
                    <a:gd name="connsiteY0" fmla="*/ 976490 h 981297"/>
                    <a:gd name="connsiteX1" fmla="*/ 0 w 2098063"/>
                    <a:gd name="connsiteY1" fmla="*/ 91285 h 981297"/>
                    <a:gd name="connsiteX2" fmla="*/ 872390 w 2098063"/>
                    <a:gd name="connsiteY2" fmla="*/ 981297 h 981297"/>
                    <a:gd name="connsiteX3" fmla="*/ 34046 w 2098063"/>
                    <a:gd name="connsiteY3" fmla="*/ 976490 h 981297"/>
                    <a:gd name="connsiteX0" fmla="*/ 34046 w 2053915"/>
                    <a:gd name="connsiteY0" fmla="*/ 908736 h 925726"/>
                    <a:gd name="connsiteX1" fmla="*/ 0 w 2053915"/>
                    <a:gd name="connsiteY1" fmla="*/ 23531 h 925726"/>
                    <a:gd name="connsiteX2" fmla="*/ 872390 w 2053915"/>
                    <a:gd name="connsiteY2" fmla="*/ 913543 h 925726"/>
                    <a:gd name="connsiteX3" fmla="*/ 34046 w 2053915"/>
                    <a:gd name="connsiteY3" fmla="*/ 908736 h 925726"/>
                    <a:gd name="connsiteX0" fmla="*/ 154678 w 2053915"/>
                    <a:gd name="connsiteY0" fmla="*/ 908736 h 925726"/>
                    <a:gd name="connsiteX1" fmla="*/ 0 w 2053915"/>
                    <a:gd name="connsiteY1" fmla="*/ 23531 h 925726"/>
                    <a:gd name="connsiteX2" fmla="*/ 872390 w 2053915"/>
                    <a:gd name="connsiteY2" fmla="*/ 913543 h 925726"/>
                    <a:gd name="connsiteX3" fmla="*/ 154678 w 2053915"/>
                    <a:gd name="connsiteY3" fmla="*/ 908736 h 925726"/>
                    <a:gd name="connsiteX0" fmla="*/ 154678 w 2025533"/>
                    <a:gd name="connsiteY0" fmla="*/ 904331 h 998160"/>
                    <a:gd name="connsiteX1" fmla="*/ 0 w 2025533"/>
                    <a:gd name="connsiteY1" fmla="*/ 19126 h 998160"/>
                    <a:gd name="connsiteX2" fmla="*/ 872390 w 2025533"/>
                    <a:gd name="connsiteY2" fmla="*/ 909138 h 998160"/>
                    <a:gd name="connsiteX3" fmla="*/ 154678 w 2025533"/>
                    <a:gd name="connsiteY3" fmla="*/ 904331 h 998160"/>
                    <a:gd name="connsiteX0" fmla="*/ 154678 w 2110153"/>
                    <a:gd name="connsiteY0" fmla="*/ 887407 h 988163"/>
                    <a:gd name="connsiteX1" fmla="*/ 0 w 2110153"/>
                    <a:gd name="connsiteY1" fmla="*/ 2202 h 988163"/>
                    <a:gd name="connsiteX2" fmla="*/ 872390 w 2110153"/>
                    <a:gd name="connsiteY2" fmla="*/ 892214 h 988163"/>
                    <a:gd name="connsiteX3" fmla="*/ 154678 w 2110153"/>
                    <a:gd name="connsiteY3" fmla="*/ 887407 h 988163"/>
                    <a:gd name="connsiteX0" fmla="*/ 154678 w 2132183"/>
                    <a:gd name="connsiteY0" fmla="*/ 887795 h 926900"/>
                    <a:gd name="connsiteX1" fmla="*/ 0 w 2132183"/>
                    <a:gd name="connsiteY1" fmla="*/ 2590 h 926900"/>
                    <a:gd name="connsiteX2" fmla="*/ 872390 w 2132183"/>
                    <a:gd name="connsiteY2" fmla="*/ 892602 h 926900"/>
                    <a:gd name="connsiteX3" fmla="*/ 154678 w 2132183"/>
                    <a:gd name="connsiteY3" fmla="*/ 887795 h 926900"/>
                    <a:gd name="connsiteX0" fmla="*/ 360461 w 2132183"/>
                    <a:gd name="connsiteY0" fmla="*/ 887795 h 926900"/>
                    <a:gd name="connsiteX1" fmla="*/ 0 w 2132183"/>
                    <a:gd name="connsiteY1" fmla="*/ 2590 h 926900"/>
                    <a:gd name="connsiteX2" fmla="*/ 872390 w 2132183"/>
                    <a:gd name="connsiteY2" fmla="*/ 892602 h 926900"/>
                    <a:gd name="connsiteX3" fmla="*/ 360461 w 2132183"/>
                    <a:gd name="connsiteY3" fmla="*/ 887795 h 926900"/>
                    <a:gd name="connsiteX0" fmla="*/ 360461 w 2141130"/>
                    <a:gd name="connsiteY0" fmla="*/ 885682 h 890489"/>
                    <a:gd name="connsiteX1" fmla="*/ 0 w 2141130"/>
                    <a:gd name="connsiteY1" fmla="*/ 477 h 890489"/>
                    <a:gd name="connsiteX2" fmla="*/ 2128028 w 2141130"/>
                    <a:gd name="connsiteY2" fmla="*/ 763617 h 890489"/>
                    <a:gd name="connsiteX3" fmla="*/ 872390 w 2141130"/>
                    <a:gd name="connsiteY3" fmla="*/ 890489 h 890489"/>
                    <a:gd name="connsiteX4" fmla="*/ 360461 w 2141130"/>
                    <a:gd name="connsiteY4" fmla="*/ 885682 h 890489"/>
                    <a:gd name="connsiteX0" fmla="*/ 360461 w 2132557"/>
                    <a:gd name="connsiteY0" fmla="*/ 885788 h 920111"/>
                    <a:gd name="connsiteX1" fmla="*/ 0 w 2132557"/>
                    <a:gd name="connsiteY1" fmla="*/ 583 h 920111"/>
                    <a:gd name="connsiteX2" fmla="*/ 2128028 w 2132557"/>
                    <a:gd name="connsiteY2" fmla="*/ 763723 h 920111"/>
                    <a:gd name="connsiteX3" fmla="*/ 872390 w 2132557"/>
                    <a:gd name="connsiteY3" fmla="*/ 890595 h 920111"/>
                    <a:gd name="connsiteX4" fmla="*/ 360461 w 2132557"/>
                    <a:gd name="connsiteY4" fmla="*/ 885788 h 920111"/>
                    <a:gd name="connsiteX0" fmla="*/ 360461 w 2196173"/>
                    <a:gd name="connsiteY0" fmla="*/ 885805 h 911802"/>
                    <a:gd name="connsiteX1" fmla="*/ 0 w 2196173"/>
                    <a:gd name="connsiteY1" fmla="*/ 600 h 911802"/>
                    <a:gd name="connsiteX2" fmla="*/ 2191892 w 2196173"/>
                    <a:gd name="connsiteY2" fmla="*/ 747903 h 911802"/>
                    <a:gd name="connsiteX3" fmla="*/ 872390 w 2196173"/>
                    <a:gd name="connsiteY3" fmla="*/ 890612 h 911802"/>
                    <a:gd name="connsiteX4" fmla="*/ 360461 w 2196173"/>
                    <a:gd name="connsiteY4" fmla="*/ 885805 h 911802"/>
                    <a:gd name="connsiteX0" fmla="*/ 360461 w 2204340"/>
                    <a:gd name="connsiteY0" fmla="*/ 885968 h 956528"/>
                    <a:gd name="connsiteX1" fmla="*/ 0 w 2204340"/>
                    <a:gd name="connsiteY1" fmla="*/ 763 h 956528"/>
                    <a:gd name="connsiteX2" fmla="*/ 2191892 w 2204340"/>
                    <a:gd name="connsiteY2" fmla="*/ 748066 h 956528"/>
                    <a:gd name="connsiteX3" fmla="*/ 872390 w 2204340"/>
                    <a:gd name="connsiteY3" fmla="*/ 890775 h 956528"/>
                    <a:gd name="connsiteX4" fmla="*/ 360461 w 2204340"/>
                    <a:gd name="connsiteY4" fmla="*/ 885968 h 956528"/>
                    <a:gd name="connsiteX0" fmla="*/ 360461 w 2194305"/>
                    <a:gd name="connsiteY0" fmla="*/ 886015 h 966547"/>
                    <a:gd name="connsiteX1" fmla="*/ 0 w 2194305"/>
                    <a:gd name="connsiteY1" fmla="*/ 810 h 966547"/>
                    <a:gd name="connsiteX2" fmla="*/ 2191892 w 2194305"/>
                    <a:gd name="connsiteY2" fmla="*/ 748113 h 966547"/>
                    <a:gd name="connsiteX3" fmla="*/ 872390 w 2194305"/>
                    <a:gd name="connsiteY3" fmla="*/ 890822 h 966547"/>
                    <a:gd name="connsiteX4" fmla="*/ 360461 w 2194305"/>
                    <a:gd name="connsiteY4" fmla="*/ 886015 h 966547"/>
                    <a:gd name="connsiteX0" fmla="*/ 360461 w 2192934"/>
                    <a:gd name="connsiteY0" fmla="*/ 885845 h 924084"/>
                    <a:gd name="connsiteX1" fmla="*/ 0 w 2192934"/>
                    <a:gd name="connsiteY1" fmla="*/ 640 h 924084"/>
                    <a:gd name="connsiteX2" fmla="*/ 2191892 w 2192934"/>
                    <a:gd name="connsiteY2" fmla="*/ 747943 h 924084"/>
                    <a:gd name="connsiteX3" fmla="*/ 872390 w 2192934"/>
                    <a:gd name="connsiteY3" fmla="*/ 890652 h 924084"/>
                    <a:gd name="connsiteX4" fmla="*/ 360461 w 2192934"/>
                    <a:gd name="connsiteY4" fmla="*/ 885845 h 924084"/>
                    <a:gd name="connsiteX0" fmla="*/ 360461 w 2193184"/>
                    <a:gd name="connsiteY0" fmla="*/ 885845 h 924084"/>
                    <a:gd name="connsiteX1" fmla="*/ 0 w 2193184"/>
                    <a:gd name="connsiteY1" fmla="*/ 640 h 924084"/>
                    <a:gd name="connsiteX2" fmla="*/ 2191892 w 2193184"/>
                    <a:gd name="connsiteY2" fmla="*/ 747943 h 924084"/>
                    <a:gd name="connsiteX3" fmla="*/ 872390 w 2193184"/>
                    <a:gd name="connsiteY3" fmla="*/ 890652 h 924084"/>
                    <a:gd name="connsiteX4" fmla="*/ 360461 w 2193184"/>
                    <a:gd name="connsiteY4" fmla="*/ 885845 h 924084"/>
                    <a:gd name="connsiteX0" fmla="*/ 360461 w 2193184"/>
                    <a:gd name="connsiteY0" fmla="*/ 885845 h 924084"/>
                    <a:gd name="connsiteX1" fmla="*/ 0 w 2193184"/>
                    <a:gd name="connsiteY1" fmla="*/ 640 h 924084"/>
                    <a:gd name="connsiteX2" fmla="*/ 2191892 w 2193184"/>
                    <a:gd name="connsiteY2" fmla="*/ 747943 h 924084"/>
                    <a:gd name="connsiteX3" fmla="*/ 872390 w 2193184"/>
                    <a:gd name="connsiteY3" fmla="*/ 890652 h 924084"/>
                    <a:gd name="connsiteX4" fmla="*/ 360461 w 2193184"/>
                    <a:gd name="connsiteY4" fmla="*/ 885845 h 924084"/>
                    <a:gd name="connsiteX0" fmla="*/ 360461 w 2193616"/>
                    <a:gd name="connsiteY0" fmla="*/ 885845 h 938869"/>
                    <a:gd name="connsiteX1" fmla="*/ 0 w 2193616"/>
                    <a:gd name="connsiteY1" fmla="*/ 640 h 938869"/>
                    <a:gd name="connsiteX2" fmla="*/ 2191892 w 2193616"/>
                    <a:gd name="connsiteY2" fmla="*/ 747943 h 938869"/>
                    <a:gd name="connsiteX3" fmla="*/ 360461 w 2193616"/>
                    <a:gd name="connsiteY3" fmla="*/ 885845 h 938869"/>
                    <a:gd name="connsiteX0" fmla="*/ 360461 w 2192634"/>
                    <a:gd name="connsiteY0" fmla="*/ 885856 h 980581"/>
                    <a:gd name="connsiteX1" fmla="*/ 0 w 2192634"/>
                    <a:gd name="connsiteY1" fmla="*/ 651 h 980581"/>
                    <a:gd name="connsiteX2" fmla="*/ 2191892 w 2192634"/>
                    <a:gd name="connsiteY2" fmla="*/ 747954 h 980581"/>
                    <a:gd name="connsiteX3" fmla="*/ 360461 w 2192634"/>
                    <a:gd name="connsiteY3" fmla="*/ 885856 h 980581"/>
                    <a:gd name="connsiteX0" fmla="*/ 516576 w 2195706"/>
                    <a:gd name="connsiteY0" fmla="*/ 885698 h 938722"/>
                    <a:gd name="connsiteX1" fmla="*/ 0 w 2195706"/>
                    <a:gd name="connsiteY1" fmla="*/ 490 h 938722"/>
                    <a:gd name="connsiteX2" fmla="*/ 2191892 w 2195706"/>
                    <a:gd name="connsiteY2" fmla="*/ 747793 h 938722"/>
                    <a:gd name="connsiteX3" fmla="*/ 516576 w 2195706"/>
                    <a:gd name="connsiteY3" fmla="*/ 885698 h 938722"/>
                    <a:gd name="connsiteX0" fmla="*/ 516576 w 2195706"/>
                    <a:gd name="connsiteY0" fmla="*/ 743269 h 792089"/>
                    <a:gd name="connsiteX1" fmla="*/ 0 w 2195706"/>
                    <a:gd name="connsiteY1" fmla="*/ 602 h 792089"/>
                    <a:gd name="connsiteX2" fmla="*/ 2191892 w 2195706"/>
                    <a:gd name="connsiteY2" fmla="*/ 605364 h 792089"/>
                    <a:gd name="connsiteX3" fmla="*/ 516576 w 2195706"/>
                    <a:gd name="connsiteY3" fmla="*/ 743269 h 792089"/>
                    <a:gd name="connsiteX0" fmla="*/ 410139 w 2194177"/>
                    <a:gd name="connsiteY0" fmla="*/ 759113 h 805514"/>
                    <a:gd name="connsiteX1" fmla="*/ 0 w 2194177"/>
                    <a:gd name="connsiteY1" fmla="*/ 604 h 805514"/>
                    <a:gd name="connsiteX2" fmla="*/ 2191892 w 2194177"/>
                    <a:gd name="connsiteY2" fmla="*/ 605366 h 805514"/>
                    <a:gd name="connsiteX3" fmla="*/ 410139 w 2194177"/>
                    <a:gd name="connsiteY3" fmla="*/ 759113 h 805514"/>
                    <a:gd name="connsiteX0" fmla="*/ 410139 w 2192112"/>
                    <a:gd name="connsiteY0" fmla="*/ 759223 h 820409"/>
                    <a:gd name="connsiteX1" fmla="*/ 0 w 2192112"/>
                    <a:gd name="connsiteY1" fmla="*/ 714 h 820409"/>
                    <a:gd name="connsiteX2" fmla="*/ 2191892 w 2192112"/>
                    <a:gd name="connsiteY2" fmla="*/ 605476 h 820409"/>
                    <a:gd name="connsiteX3" fmla="*/ 410139 w 2192112"/>
                    <a:gd name="connsiteY3" fmla="*/ 759223 h 820409"/>
                    <a:gd name="connsiteX0" fmla="*/ 410139 w 2191892"/>
                    <a:gd name="connsiteY0" fmla="*/ 761016 h 822202"/>
                    <a:gd name="connsiteX1" fmla="*/ 0 w 2191892"/>
                    <a:gd name="connsiteY1" fmla="*/ 2507 h 822202"/>
                    <a:gd name="connsiteX2" fmla="*/ 2191892 w 2191892"/>
                    <a:gd name="connsiteY2" fmla="*/ 607269 h 822202"/>
                    <a:gd name="connsiteX3" fmla="*/ 410139 w 2191892"/>
                    <a:gd name="connsiteY3" fmla="*/ 761016 h 82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1892" h="822202">
                      <a:moveTo>
                        <a:pt x="410139" y="761016"/>
                      </a:moveTo>
                      <a:lnTo>
                        <a:pt x="0" y="2507"/>
                      </a:lnTo>
                      <a:cubicBezTo>
                        <a:pt x="294595" y="-17837"/>
                        <a:pt x="2052576" y="76984"/>
                        <a:pt x="2191892" y="607269"/>
                      </a:cubicBezTo>
                      <a:cubicBezTo>
                        <a:pt x="2168001" y="812877"/>
                        <a:pt x="775454" y="885566"/>
                        <a:pt x="410139" y="7610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51E08A1C-654A-E3D6-1C56-666398212FD4}"/>
                    </a:ext>
                  </a:extLst>
                </p:cNvPr>
                <p:cNvSpPr/>
                <p:nvPr/>
              </p:nvSpPr>
              <p:spPr>
                <a:xfrm flipH="1">
                  <a:off x="3701010" y="3913909"/>
                  <a:ext cx="59782" cy="76725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96AB80E-43C9-FFAE-3F20-E4D87A24789A}"/>
                  </a:ext>
                </a:extLst>
              </p:cNvPr>
              <p:cNvSpPr/>
              <p:nvPr/>
            </p:nvSpPr>
            <p:spPr bwMode="auto">
              <a:xfrm rot="18900000">
                <a:off x="5615515" y="3925785"/>
                <a:ext cx="571493" cy="7679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31CDB67F-1776-1303-52DF-85D0921B5D50}"/>
                  </a:ext>
                </a:extLst>
              </p:cNvPr>
              <p:cNvGrpSpPr/>
              <p:nvPr/>
            </p:nvGrpSpPr>
            <p:grpSpPr>
              <a:xfrm rot="1244080">
                <a:off x="4882240" y="5127236"/>
                <a:ext cx="562889" cy="432165"/>
                <a:chOff x="3890569" y="4905122"/>
                <a:chExt cx="562889" cy="432165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584A38D-B705-853A-4437-152AF6640A9A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890569" y="4905122"/>
                  <a:ext cx="434050" cy="432165"/>
                </a:xfrm>
                <a:custGeom>
                  <a:avLst/>
                  <a:gdLst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34050 w 434050"/>
                    <a:gd name="connsiteY9" fmla="*/ 273752 h 432165"/>
                    <a:gd name="connsiteX10" fmla="*/ 425865 w 434050"/>
                    <a:gd name="connsiteY10" fmla="*/ 273752 h 432165"/>
                    <a:gd name="connsiteX11" fmla="*/ 425865 w 434050"/>
                    <a:gd name="connsiteY11" fmla="*/ 1 h 432165"/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25865 w 434050"/>
                    <a:gd name="connsiteY9" fmla="*/ 273752 h 432165"/>
                    <a:gd name="connsiteX10" fmla="*/ 425865 w 434050"/>
                    <a:gd name="connsiteY10" fmla="*/ 1 h 432165"/>
                    <a:gd name="connsiteX11" fmla="*/ 267288 w 434050"/>
                    <a:gd name="connsiteY11" fmla="*/ 0 h 432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4050" h="432165">
                      <a:moveTo>
                        <a:pt x="267288" y="0"/>
                      </a:moveTo>
                      <a:lnTo>
                        <a:pt x="267288" y="273752"/>
                      </a:lnTo>
                      <a:lnTo>
                        <a:pt x="82301" y="273752"/>
                      </a:lnTo>
                      <a:cubicBezTo>
                        <a:pt x="36848" y="273752"/>
                        <a:pt x="0" y="309214"/>
                        <a:pt x="0" y="352958"/>
                      </a:cubicBezTo>
                      <a:lnTo>
                        <a:pt x="0" y="404924"/>
                      </a:lnTo>
                      <a:cubicBezTo>
                        <a:pt x="0" y="419970"/>
                        <a:pt x="12672" y="432165"/>
                        <a:pt x="28305" y="432165"/>
                      </a:cubicBezTo>
                      <a:lnTo>
                        <a:pt x="385934" y="432165"/>
                      </a:lnTo>
                      <a:lnTo>
                        <a:pt x="405745" y="432165"/>
                      </a:lnTo>
                      <a:cubicBezTo>
                        <a:pt x="421378" y="432165"/>
                        <a:pt x="434050" y="419970"/>
                        <a:pt x="434050" y="404924"/>
                      </a:cubicBezTo>
                      <a:lnTo>
                        <a:pt x="425865" y="273752"/>
                      </a:lnTo>
                      <a:lnTo>
                        <a:pt x="425865" y="1"/>
                      </a:lnTo>
                      <a:lnTo>
                        <a:pt x="2672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FCA5DE3-2CD7-2BAA-4C5B-763897012450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964891" y="5283161"/>
                  <a:ext cx="488567" cy="45719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916DB6A-9425-2F1D-3EB3-E48FB7D65B65}"/>
                  </a:ext>
                </a:extLst>
              </p:cNvPr>
              <p:cNvSpPr/>
              <p:nvPr/>
            </p:nvSpPr>
            <p:spPr bwMode="auto">
              <a:xfrm rot="19148003" flipH="1">
                <a:off x="5637110" y="1299427"/>
                <a:ext cx="893122" cy="1329246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2F706519-B109-832D-067F-18C718A4287C}"/>
                  </a:ext>
                </a:extLst>
              </p:cNvPr>
              <p:cNvSpPr/>
              <p:nvPr/>
            </p:nvSpPr>
            <p:spPr>
              <a:xfrm rot="19800000" flipH="1">
                <a:off x="5520347" y="1191957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0CC2913E-2EB3-536E-CE86-19E35FD9AFC5}"/>
                  </a:ext>
                </a:extLst>
              </p:cNvPr>
              <p:cNvSpPr/>
              <p:nvPr/>
            </p:nvSpPr>
            <p:spPr>
              <a:xfrm rot="1800000">
                <a:off x="3627710" y="1191956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9792910-4AB8-9893-158F-EF7B1A8E2A71}"/>
                  </a:ext>
                </a:extLst>
              </p:cNvPr>
              <p:cNvSpPr/>
              <p:nvPr/>
            </p:nvSpPr>
            <p:spPr bwMode="auto">
              <a:xfrm>
                <a:off x="4617988" y="3149972"/>
                <a:ext cx="316773" cy="752462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5246415B-D75C-B9EF-779D-CCAB9722AF9F}"/>
                  </a:ext>
                </a:extLst>
              </p:cNvPr>
              <p:cNvSpPr/>
              <p:nvPr/>
            </p:nvSpPr>
            <p:spPr bwMode="auto">
              <a:xfrm>
                <a:off x="3680696" y="1120140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E2300CE4-B671-DDE9-DB40-D89F6F61E4DD}"/>
                  </a:ext>
                </a:extLst>
              </p:cNvPr>
              <p:cNvSpPr/>
              <p:nvPr/>
            </p:nvSpPr>
            <p:spPr bwMode="auto">
              <a:xfrm>
                <a:off x="3991756" y="1120140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74A23CA6-2A60-743D-8592-7E09B1AF1212}"/>
                  </a:ext>
                </a:extLst>
              </p:cNvPr>
              <p:cNvSpPr/>
              <p:nvPr/>
            </p:nvSpPr>
            <p:spPr bwMode="auto">
              <a:xfrm rot="20700000">
                <a:off x="3621843" y="2212713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0EDC269A-B5E7-13CF-4A0C-3CEF52BEE107}"/>
                  </a:ext>
                </a:extLst>
              </p:cNvPr>
              <p:cNvSpPr/>
              <p:nvPr/>
            </p:nvSpPr>
            <p:spPr bwMode="auto">
              <a:xfrm rot="900000" flipH="1">
                <a:off x="5482419" y="2212712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B1A781A2-DEF9-75F6-AD11-F8E1851BE35B}"/>
                  </a:ext>
                </a:extLst>
              </p:cNvPr>
              <p:cNvSpPr/>
              <p:nvPr/>
            </p:nvSpPr>
            <p:spPr bwMode="auto">
              <a:xfrm>
                <a:off x="3768122" y="1363714"/>
                <a:ext cx="2016503" cy="20165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AB89F765-C500-0ED4-CB5D-8A24BCCD1FDD}"/>
                  </a:ext>
                </a:extLst>
              </p:cNvPr>
              <p:cNvSpPr/>
              <p:nvPr/>
            </p:nvSpPr>
            <p:spPr bwMode="auto">
              <a:xfrm rot="5400000">
                <a:off x="4132674" y="151447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0647E8F3-2D0B-D055-9B0E-FFB81305DB58}"/>
                  </a:ext>
                </a:extLst>
              </p:cNvPr>
              <p:cNvSpPr/>
              <p:nvPr/>
            </p:nvSpPr>
            <p:spPr bwMode="auto">
              <a:xfrm rot="16200000" flipH="1">
                <a:off x="5255581" y="151447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0AE523C1-4601-7C9F-D137-C597D268ADD3}"/>
                  </a:ext>
                </a:extLst>
              </p:cNvPr>
              <p:cNvSpPr/>
              <p:nvPr/>
            </p:nvSpPr>
            <p:spPr bwMode="auto">
              <a:xfrm>
                <a:off x="4676124" y="2746037"/>
                <a:ext cx="200499" cy="7928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81E3E2B1-8C1D-06B1-FDF7-E4D149D8FF78}"/>
                  </a:ext>
                </a:extLst>
              </p:cNvPr>
              <p:cNvSpPr/>
              <p:nvPr/>
            </p:nvSpPr>
            <p:spPr bwMode="auto">
              <a:xfrm>
                <a:off x="3954549" y="2651410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80B9C82E-F88B-766A-B247-26C3F1A59B31}"/>
                  </a:ext>
                </a:extLst>
              </p:cNvPr>
              <p:cNvSpPr/>
              <p:nvPr/>
            </p:nvSpPr>
            <p:spPr bwMode="auto">
              <a:xfrm>
                <a:off x="5273278" y="2651410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D0621EB-C8B5-3789-305D-CA2860D11617}"/>
                  </a:ext>
                </a:extLst>
              </p:cNvPr>
              <p:cNvGrpSpPr/>
              <p:nvPr/>
            </p:nvGrpSpPr>
            <p:grpSpPr>
              <a:xfrm rot="20355920" flipH="1">
                <a:off x="4155126" y="5127235"/>
                <a:ext cx="562889" cy="432165"/>
                <a:chOff x="3890569" y="4905122"/>
                <a:chExt cx="562889" cy="432165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3D35CA6D-EDED-0406-D00B-2BC11DE8E421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890569" y="4905122"/>
                  <a:ext cx="434050" cy="432165"/>
                </a:xfrm>
                <a:custGeom>
                  <a:avLst/>
                  <a:gdLst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34050 w 434050"/>
                    <a:gd name="connsiteY9" fmla="*/ 273752 h 432165"/>
                    <a:gd name="connsiteX10" fmla="*/ 425865 w 434050"/>
                    <a:gd name="connsiteY10" fmla="*/ 273752 h 432165"/>
                    <a:gd name="connsiteX11" fmla="*/ 425865 w 434050"/>
                    <a:gd name="connsiteY11" fmla="*/ 1 h 432165"/>
                    <a:gd name="connsiteX0" fmla="*/ 267288 w 434050"/>
                    <a:gd name="connsiteY0" fmla="*/ 0 h 432165"/>
                    <a:gd name="connsiteX1" fmla="*/ 267288 w 434050"/>
                    <a:gd name="connsiteY1" fmla="*/ 273752 h 432165"/>
                    <a:gd name="connsiteX2" fmla="*/ 82301 w 434050"/>
                    <a:gd name="connsiteY2" fmla="*/ 273752 h 432165"/>
                    <a:gd name="connsiteX3" fmla="*/ 0 w 434050"/>
                    <a:gd name="connsiteY3" fmla="*/ 352958 h 432165"/>
                    <a:gd name="connsiteX4" fmla="*/ 0 w 434050"/>
                    <a:gd name="connsiteY4" fmla="*/ 404924 h 432165"/>
                    <a:gd name="connsiteX5" fmla="*/ 28305 w 434050"/>
                    <a:gd name="connsiteY5" fmla="*/ 432165 h 432165"/>
                    <a:gd name="connsiteX6" fmla="*/ 385934 w 434050"/>
                    <a:gd name="connsiteY6" fmla="*/ 432165 h 432165"/>
                    <a:gd name="connsiteX7" fmla="*/ 405745 w 434050"/>
                    <a:gd name="connsiteY7" fmla="*/ 432165 h 432165"/>
                    <a:gd name="connsiteX8" fmla="*/ 434050 w 434050"/>
                    <a:gd name="connsiteY8" fmla="*/ 404924 h 432165"/>
                    <a:gd name="connsiteX9" fmla="*/ 425865 w 434050"/>
                    <a:gd name="connsiteY9" fmla="*/ 273752 h 432165"/>
                    <a:gd name="connsiteX10" fmla="*/ 425865 w 434050"/>
                    <a:gd name="connsiteY10" fmla="*/ 1 h 432165"/>
                    <a:gd name="connsiteX11" fmla="*/ 267288 w 434050"/>
                    <a:gd name="connsiteY11" fmla="*/ 0 h 432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4050" h="432165">
                      <a:moveTo>
                        <a:pt x="267288" y="0"/>
                      </a:moveTo>
                      <a:lnTo>
                        <a:pt x="267288" y="273752"/>
                      </a:lnTo>
                      <a:lnTo>
                        <a:pt x="82301" y="273752"/>
                      </a:lnTo>
                      <a:cubicBezTo>
                        <a:pt x="36848" y="273752"/>
                        <a:pt x="0" y="309214"/>
                        <a:pt x="0" y="352958"/>
                      </a:cubicBezTo>
                      <a:lnTo>
                        <a:pt x="0" y="404924"/>
                      </a:lnTo>
                      <a:cubicBezTo>
                        <a:pt x="0" y="419970"/>
                        <a:pt x="12672" y="432165"/>
                        <a:pt x="28305" y="432165"/>
                      </a:cubicBezTo>
                      <a:lnTo>
                        <a:pt x="385934" y="432165"/>
                      </a:lnTo>
                      <a:lnTo>
                        <a:pt x="405745" y="432165"/>
                      </a:lnTo>
                      <a:cubicBezTo>
                        <a:pt x="421378" y="432165"/>
                        <a:pt x="434050" y="419970"/>
                        <a:pt x="434050" y="404924"/>
                      </a:cubicBezTo>
                      <a:lnTo>
                        <a:pt x="425865" y="273752"/>
                      </a:lnTo>
                      <a:lnTo>
                        <a:pt x="425865" y="1"/>
                      </a:lnTo>
                      <a:lnTo>
                        <a:pt x="2672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0A21DBE-991E-C492-FF60-24FAC1BEF81A}"/>
                    </a:ext>
                  </a:extLst>
                </p:cNvPr>
                <p:cNvSpPr/>
                <p:nvPr/>
              </p:nvSpPr>
              <p:spPr bwMode="auto">
                <a:xfrm rot="20241421" flipH="1">
                  <a:off x="3964891" y="5283161"/>
                  <a:ext cx="488567" cy="45719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6" name="台形 57">
                <a:extLst>
                  <a:ext uri="{FF2B5EF4-FFF2-40B4-BE49-F238E27FC236}">
                    <a16:creationId xmlns:a16="http://schemas.microsoft.com/office/drawing/2014/main" id="{EC93A5ED-9D99-01C6-7EFD-C3447D67E637}"/>
                  </a:ext>
                </a:extLst>
              </p:cNvPr>
              <p:cNvSpPr/>
              <p:nvPr/>
            </p:nvSpPr>
            <p:spPr bwMode="auto">
              <a:xfrm rot="16200000" flipH="1">
                <a:off x="4402547" y="4169666"/>
                <a:ext cx="1961464" cy="659303"/>
              </a:xfrm>
              <a:custGeom>
                <a:avLst/>
                <a:gdLst>
                  <a:gd name="connsiteX0" fmla="*/ 0 w 325971"/>
                  <a:gd name="connsiteY0" fmla="*/ 694121 h 694121"/>
                  <a:gd name="connsiteX1" fmla="*/ 123937 w 325971"/>
                  <a:gd name="connsiteY1" fmla="*/ 0 h 694121"/>
                  <a:gd name="connsiteX2" fmla="*/ 202034 w 325971"/>
                  <a:gd name="connsiteY2" fmla="*/ 0 h 694121"/>
                  <a:gd name="connsiteX3" fmla="*/ 325971 w 325971"/>
                  <a:gd name="connsiteY3" fmla="*/ 694121 h 694121"/>
                  <a:gd name="connsiteX4" fmla="*/ 0 w 325971"/>
                  <a:gd name="connsiteY4" fmla="*/ 694121 h 694121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202034 w 1869814"/>
                  <a:gd name="connsiteY2" fmla="*/ 0 h 891636"/>
                  <a:gd name="connsiteX3" fmla="*/ 1869814 w 1869814"/>
                  <a:gd name="connsiteY3" fmla="*/ 891636 h 891636"/>
                  <a:gd name="connsiteX4" fmla="*/ 0 w 1869814"/>
                  <a:gd name="connsiteY4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69814"/>
                  <a:gd name="connsiteY0" fmla="*/ 694121 h 891636"/>
                  <a:gd name="connsiteX1" fmla="*/ 123937 w 1869814"/>
                  <a:gd name="connsiteY1" fmla="*/ 0 h 891636"/>
                  <a:gd name="connsiteX2" fmla="*/ 1869814 w 1869814"/>
                  <a:gd name="connsiteY2" fmla="*/ 891636 h 891636"/>
                  <a:gd name="connsiteX3" fmla="*/ 0 w 1869814"/>
                  <a:gd name="connsiteY3" fmla="*/ 694121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0 w 1820571"/>
                  <a:gd name="connsiteY0" fmla="*/ 874663 h 891636"/>
                  <a:gd name="connsiteX1" fmla="*/ 74694 w 1820571"/>
                  <a:gd name="connsiteY1" fmla="*/ 0 h 891636"/>
                  <a:gd name="connsiteX2" fmla="*/ 1820571 w 1820571"/>
                  <a:gd name="connsiteY2" fmla="*/ 891636 h 891636"/>
                  <a:gd name="connsiteX3" fmla="*/ 0 w 1820571"/>
                  <a:gd name="connsiteY3" fmla="*/ 874663 h 891636"/>
                  <a:gd name="connsiteX0" fmla="*/ 34046 w 1854617"/>
                  <a:gd name="connsiteY0" fmla="*/ 885205 h 902178"/>
                  <a:gd name="connsiteX1" fmla="*/ 0 w 1854617"/>
                  <a:gd name="connsiteY1" fmla="*/ 0 h 902178"/>
                  <a:gd name="connsiteX2" fmla="*/ 1854617 w 1854617"/>
                  <a:gd name="connsiteY2" fmla="*/ 902178 h 902178"/>
                  <a:gd name="connsiteX3" fmla="*/ 34046 w 1854617"/>
                  <a:gd name="connsiteY3" fmla="*/ 885205 h 902178"/>
                  <a:gd name="connsiteX0" fmla="*/ 34046 w 872390"/>
                  <a:gd name="connsiteY0" fmla="*/ 885205 h 890012"/>
                  <a:gd name="connsiteX1" fmla="*/ 0 w 872390"/>
                  <a:gd name="connsiteY1" fmla="*/ 0 h 890012"/>
                  <a:gd name="connsiteX2" fmla="*/ 872390 w 872390"/>
                  <a:gd name="connsiteY2" fmla="*/ 890012 h 890012"/>
                  <a:gd name="connsiteX3" fmla="*/ 34046 w 872390"/>
                  <a:gd name="connsiteY3" fmla="*/ 885205 h 890012"/>
                  <a:gd name="connsiteX0" fmla="*/ 34046 w 2082816"/>
                  <a:gd name="connsiteY0" fmla="*/ 885205 h 890012"/>
                  <a:gd name="connsiteX1" fmla="*/ 0 w 2082816"/>
                  <a:gd name="connsiteY1" fmla="*/ 0 h 890012"/>
                  <a:gd name="connsiteX2" fmla="*/ 872390 w 2082816"/>
                  <a:gd name="connsiteY2" fmla="*/ 890012 h 890012"/>
                  <a:gd name="connsiteX3" fmla="*/ 34046 w 2082816"/>
                  <a:gd name="connsiteY3" fmla="*/ 885205 h 890012"/>
                  <a:gd name="connsiteX0" fmla="*/ 34046 w 2098063"/>
                  <a:gd name="connsiteY0" fmla="*/ 976490 h 981297"/>
                  <a:gd name="connsiteX1" fmla="*/ 0 w 2098063"/>
                  <a:gd name="connsiteY1" fmla="*/ 91285 h 981297"/>
                  <a:gd name="connsiteX2" fmla="*/ 872390 w 2098063"/>
                  <a:gd name="connsiteY2" fmla="*/ 981297 h 981297"/>
                  <a:gd name="connsiteX3" fmla="*/ 34046 w 2098063"/>
                  <a:gd name="connsiteY3" fmla="*/ 976490 h 981297"/>
                  <a:gd name="connsiteX0" fmla="*/ 34046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34046 w 2053915"/>
                  <a:gd name="connsiteY3" fmla="*/ 908736 h 925726"/>
                  <a:gd name="connsiteX0" fmla="*/ 154678 w 2053915"/>
                  <a:gd name="connsiteY0" fmla="*/ 908736 h 925726"/>
                  <a:gd name="connsiteX1" fmla="*/ 0 w 2053915"/>
                  <a:gd name="connsiteY1" fmla="*/ 23531 h 925726"/>
                  <a:gd name="connsiteX2" fmla="*/ 872390 w 2053915"/>
                  <a:gd name="connsiteY2" fmla="*/ 913543 h 925726"/>
                  <a:gd name="connsiteX3" fmla="*/ 154678 w 2053915"/>
                  <a:gd name="connsiteY3" fmla="*/ 908736 h 925726"/>
                  <a:gd name="connsiteX0" fmla="*/ 154678 w 2025533"/>
                  <a:gd name="connsiteY0" fmla="*/ 904331 h 998160"/>
                  <a:gd name="connsiteX1" fmla="*/ 0 w 2025533"/>
                  <a:gd name="connsiteY1" fmla="*/ 19126 h 998160"/>
                  <a:gd name="connsiteX2" fmla="*/ 872390 w 2025533"/>
                  <a:gd name="connsiteY2" fmla="*/ 909138 h 998160"/>
                  <a:gd name="connsiteX3" fmla="*/ 154678 w 2025533"/>
                  <a:gd name="connsiteY3" fmla="*/ 904331 h 998160"/>
                  <a:gd name="connsiteX0" fmla="*/ 154678 w 2110153"/>
                  <a:gd name="connsiteY0" fmla="*/ 887407 h 988163"/>
                  <a:gd name="connsiteX1" fmla="*/ 0 w 2110153"/>
                  <a:gd name="connsiteY1" fmla="*/ 2202 h 988163"/>
                  <a:gd name="connsiteX2" fmla="*/ 872390 w 2110153"/>
                  <a:gd name="connsiteY2" fmla="*/ 892214 h 988163"/>
                  <a:gd name="connsiteX3" fmla="*/ 154678 w 2110153"/>
                  <a:gd name="connsiteY3" fmla="*/ 887407 h 988163"/>
                  <a:gd name="connsiteX0" fmla="*/ 154678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154678 w 2132183"/>
                  <a:gd name="connsiteY3" fmla="*/ 887795 h 926900"/>
                  <a:gd name="connsiteX0" fmla="*/ 360461 w 2132183"/>
                  <a:gd name="connsiteY0" fmla="*/ 887795 h 926900"/>
                  <a:gd name="connsiteX1" fmla="*/ 0 w 2132183"/>
                  <a:gd name="connsiteY1" fmla="*/ 2590 h 926900"/>
                  <a:gd name="connsiteX2" fmla="*/ 872390 w 2132183"/>
                  <a:gd name="connsiteY2" fmla="*/ 892602 h 926900"/>
                  <a:gd name="connsiteX3" fmla="*/ 360461 w 2132183"/>
                  <a:gd name="connsiteY3" fmla="*/ 887795 h 926900"/>
                  <a:gd name="connsiteX0" fmla="*/ 360461 w 2141130"/>
                  <a:gd name="connsiteY0" fmla="*/ 885682 h 890489"/>
                  <a:gd name="connsiteX1" fmla="*/ 0 w 2141130"/>
                  <a:gd name="connsiteY1" fmla="*/ 477 h 890489"/>
                  <a:gd name="connsiteX2" fmla="*/ 2128028 w 2141130"/>
                  <a:gd name="connsiteY2" fmla="*/ 763617 h 890489"/>
                  <a:gd name="connsiteX3" fmla="*/ 872390 w 2141130"/>
                  <a:gd name="connsiteY3" fmla="*/ 890489 h 890489"/>
                  <a:gd name="connsiteX4" fmla="*/ 360461 w 2141130"/>
                  <a:gd name="connsiteY4" fmla="*/ 885682 h 890489"/>
                  <a:gd name="connsiteX0" fmla="*/ 360461 w 2132557"/>
                  <a:gd name="connsiteY0" fmla="*/ 885788 h 920111"/>
                  <a:gd name="connsiteX1" fmla="*/ 0 w 2132557"/>
                  <a:gd name="connsiteY1" fmla="*/ 583 h 920111"/>
                  <a:gd name="connsiteX2" fmla="*/ 2128028 w 2132557"/>
                  <a:gd name="connsiteY2" fmla="*/ 763723 h 920111"/>
                  <a:gd name="connsiteX3" fmla="*/ 872390 w 2132557"/>
                  <a:gd name="connsiteY3" fmla="*/ 890595 h 920111"/>
                  <a:gd name="connsiteX4" fmla="*/ 360461 w 2132557"/>
                  <a:gd name="connsiteY4" fmla="*/ 885788 h 920111"/>
                  <a:gd name="connsiteX0" fmla="*/ 360461 w 2196173"/>
                  <a:gd name="connsiteY0" fmla="*/ 885805 h 911802"/>
                  <a:gd name="connsiteX1" fmla="*/ 0 w 2196173"/>
                  <a:gd name="connsiteY1" fmla="*/ 600 h 911802"/>
                  <a:gd name="connsiteX2" fmla="*/ 2191892 w 2196173"/>
                  <a:gd name="connsiteY2" fmla="*/ 747903 h 911802"/>
                  <a:gd name="connsiteX3" fmla="*/ 872390 w 2196173"/>
                  <a:gd name="connsiteY3" fmla="*/ 890612 h 911802"/>
                  <a:gd name="connsiteX4" fmla="*/ 360461 w 2196173"/>
                  <a:gd name="connsiteY4" fmla="*/ 885805 h 911802"/>
                  <a:gd name="connsiteX0" fmla="*/ 360461 w 2204340"/>
                  <a:gd name="connsiteY0" fmla="*/ 885968 h 956528"/>
                  <a:gd name="connsiteX1" fmla="*/ 0 w 2204340"/>
                  <a:gd name="connsiteY1" fmla="*/ 763 h 956528"/>
                  <a:gd name="connsiteX2" fmla="*/ 2191892 w 2204340"/>
                  <a:gd name="connsiteY2" fmla="*/ 748066 h 956528"/>
                  <a:gd name="connsiteX3" fmla="*/ 872390 w 2204340"/>
                  <a:gd name="connsiteY3" fmla="*/ 890775 h 956528"/>
                  <a:gd name="connsiteX4" fmla="*/ 360461 w 2204340"/>
                  <a:gd name="connsiteY4" fmla="*/ 885968 h 956528"/>
                  <a:gd name="connsiteX0" fmla="*/ 360461 w 2194305"/>
                  <a:gd name="connsiteY0" fmla="*/ 886015 h 966547"/>
                  <a:gd name="connsiteX1" fmla="*/ 0 w 2194305"/>
                  <a:gd name="connsiteY1" fmla="*/ 810 h 966547"/>
                  <a:gd name="connsiteX2" fmla="*/ 2191892 w 2194305"/>
                  <a:gd name="connsiteY2" fmla="*/ 748113 h 966547"/>
                  <a:gd name="connsiteX3" fmla="*/ 872390 w 2194305"/>
                  <a:gd name="connsiteY3" fmla="*/ 890822 h 966547"/>
                  <a:gd name="connsiteX4" fmla="*/ 360461 w 2194305"/>
                  <a:gd name="connsiteY4" fmla="*/ 886015 h 966547"/>
                  <a:gd name="connsiteX0" fmla="*/ 360461 w 2192934"/>
                  <a:gd name="connsiteY0" fmla="*/ 885845 h 924084"/>
                  <a:gd name="connsiteX1" fmla="*/ 0 w 2192934"/>
                  <a:gd name="connsiteY1" fmla="*/ 640 h 924084"/>
                  <a:gd name="connsiteX2" fmla="*/ 2191892 w 2192934"/>
                  <a:gd name="connsiteY2" fmla="*/ 747943 h 924084"/>
                  <a:gd name="connsiteX3" fmla="*/ 872390 w 2192934"/>
                  <a:gd name="connsiteY3" fmla="*/ 890652 h 924084"/>
                  <a:gd name="connsiteX4" fmla="*/ 360461 w 219293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184"/>
                  <a:gd name="connsiteY0" fmla="*/ 885845 h 924084"/>
                  <a:gd name="connsiteX1" fmla="*/ 0 w 2193184"/>
                  <a:gd name="connsiteY1" fmla="*/ 640 h 924084"/>
                  <a:gd name="connsiteX2" fmla="*/ 2191892 w 2193184"/>
                  <a:gd name="connsiteY2" fmla="*/ 747943 h 924084"/>
                  <a:gd name="connsiteX3" fmla="*/ 872390 w 2193184"/>
                  <a:gd name="connsiteY3" fmla="*/ 890652 h 924084"/>
                  <a:gd name="connsiteX4" fmla="*/ 360461 w 2193184"/>
                  <a:gd name="connsiteY4" fmla="*/ 885845 h 924084"/>
                  <a:gd name="connsiteX0" fmla="*/ 360461 w 2193616"/>
                  <a:gd name="connsiteY0" fmla="*/ 885845 h 938869"/>
                  <a:gd name="connsiteX1" fmla="*/ 0 w 2193616"/>
                  <a:gd name="connsiteY1" fmla="*/ 640 h 938869"/>
                  <a:gd name="connsiteX2" fmla="*/ 2191892 w 2193616"/>
                  <a:gd name="connsiteY2" fmla="*/ 747943 h 938869"/>
                  <a:gd name="connsiteX3" fmla="*/ 360461 w 2193616"/>
                  <a:gd name="connsiteY3" fmla="*/ 885845 h 938869"/>
                  <a:gd name="connsiteX0" fmla="*/ 360461 w 2192634"/>
                  <a:gd name="connsiteY0" fmla="*/ 885856 h 980581"/>
                  <a:gd name="connsiteX1" fmla="*/ 0 w 2192634"/>
                  <a:gd name="connsiteY1" fmla="*/ 651 h 980581"/>
                  <a:gd name="connsiteX2" fmla="*/ 2191892 w 2192634"/>
                  <a:gd name="connsiteY2" fmla="*/ 747954 h 980581"/>
                  <a:gd name="connsiteX3" fmla="*/ 360461 w 2192634"/>
                  <a:gd name="connsiteY3" fmla="*/ 885856 h 980581"/>
                  <a:gd name="connsiteX0" fmla="*/ 516576 w 2195706"/>
                  <a:gd name="connsiteY0" fmla="*/ 885698 h 938722"/>
                  <a:gd name="connsiteX1" fmla="*/ 0 w 2195706"/>
                  <a:gd name="connsiteY1" fmla="*/ 490 h 938722"/>
                  <a:gd name="connsiteX2" fmla="*/ 2191892 w 2195706"/>
                  <a:gd name="connsiteY2" fmla="*/ 747793 h 938722"/>
                  <a:gd name="connsiteX3" fmla="*/ 516576 w 2195706"/>
                  <a:gd name="connsiteY3" fmla="*/ 885698 h 938722"/>
                  <a:gd name="connsiteX0" fmla="*/ 516576 w 2195706"/>
                  <a:gd name="connsiteY0" fmla="*/ 743269 h 792089"/>
                  <a:gd name="connsiteX1" fmla="*/ 0 w 2195706"/>
                  <a:gd name="connsiteY1" fmla="*/ 602 h 792089"/>
                  <a:gd name="connsiteX2" fmla="*/ 2191892 w 2195706"/>
                  <a:gd name="connsiteY2" fmla="*/ 605364 h 792089"/>
                  <a:gd name="connsiteX3" fmla="*/ 516576 w 2195706"/>
                  <a:gd name="connsiteY3" fmla="*/ 743269 h 792089"/>
                  <a:gd name="connsiteX0" fmla="*/ 410139 w 2194177"/>
                  <a:gd name="connsiteY0" fmla="*/ 759113 h 805514"/>
                  <a:gd name="connsiteX1" fmla="*/ 0 w 2194177"/>
                  <a:gd name="connsiteY1" fmla="*/ 604 h 805514"/>
                  <a:gd name="connsiteX2" fmla="*/ 2191892 w 2194177"/>
                  <a:gd name="connsiteY2" fmla="*/ 605366 h 805514"/>
                  <a:gd name="connsiteX3" fmla="*/ 410139 w 2194177"/>
                  <a:gd name="connsiteY3" fmla="*/ 759113 h 805514"/>
                  <a:gd name="connsiteX0" fmla="*/ 410139 w 2192112"/>
                  <a:gd name="connsiteY0" fmla="*/ 759223 h 820409"/>
                  <a:gd name="connsiteX1" fmla="*/ 0 w 2192112"/>
                  <a:gd name="connsiteY1" fmla="*/ 714 h 820409"/>
                  <a:gd name="connsiteX2" fmla="*/ 2191892 w 2192112"/>
                  <a:gd name="connsiteY2" fmla="*/ 605476 h 820409"/>
                  <a:gd name="connsiteX3" fmla="*/ 410139 w 2192112"/>
                  <a:gd name="connsiteY3" fmla="*/ 759223 h 820409"/>
                  <a:gd name="connsiteX0" fmla="*/ 410139 w 2191892"/>
                  <a:gd name="connsiteY0" fmla="*/ 761016 h 822202"/>
                  <a:gd name="connsiteX1" fmla="*/ 0 w 2191892"/>
                  <a:gd name="connsiteY1" fmla="*/ 2507 h 822202"/>
                  <a:gd name="connsiteX2" fmla="*/ 2191892 w 2191892"/>
                  <a:gd name="connsiteY2" fmla="*/ 607269 h 822202"/>
                  <a:gd name="connsiteX3" fmla="*/ 410139 w 2191892"/>
                  <a:gd name="connsiteY3" fmla="*/ 761016 h 82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1892" h="822202">
                    <a:moveTo>
                      <a:pt x="410139" y="761016"/>
                    </a:moveTo>
                    <a:lnTo>
                      <a:pt x="0" y="2507"/>
                    </a:lnTo>
                    <a:cubicBezTo>
                      <a:pt x="294595" y="-17837"/>
                      <a:pt x="2052576" y="76984"/>
                      <a:pt x="2191892" y="607269"/>
                    </a:cubicBezTo>
                    <a:cubicBezTo>
                      <a:pt x="2168001" y="812877"/>
                      <a:pt x="775454" y="885566"/>
                      <a:pt x="410139" y="7610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14428EB6-81F2-33D2-A7AB-CE5C730E44CC}"/>
                  </a:ext>
                </a:extLst>
              </p:cNvPr>
              <p:cNvSpPr/>
              <p:nvPr/>
            </p:nvSpPr>
            <p:spPr>
              <a:xfrm flipH="1">
                <a:off x="5555210" y="3913909"/>
                <a:ext cx="59782" cy="767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A90DB906-CC28-DD00-7934-2121989008D3}"/>
                  </a:ext>
                </a:extLst>
              </p:cNvPr>
              <p:cNvGrpSpPr/>
              <p:nvPr/>
            </p:nvGrpSpPr>
            <p:grpSpPr>
              <a:xfrm>
                <a:off x="4370490" y="3385404"/>
                <a:ext cx="811767" cy="826370"/>
                <a:chOff x="3095353" y="3385404"/>
                <a:chExt cx="811767" cy="826370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2ADCA38-1ED7-F596-2EB9-41F0CB7C5734}"/>
                    </a:ext>
                  </a:extLst>
                </p:cNvPr>
                <p:cNvSpPr/>
                <p:nvPr/>
              </p:nvSpPr>
              <p:spPr bwMode="auto">
                <a:xfrm>
                  <a:off x="3095353" y="3462892"/>
                  <a:ext cx="811767" cy="748882"/>
                </a:xfrm>
                <a:custGeom>
                  <a:avLst/>
                  <a:gdLst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863805 h 915529"/>
                    <a:gd name="connsiteX5" fmla="*/ 738460 w 811767"/>
                    <a:gd name="connsiteY5" fmla="*/ 915529 h 915529"/>
                    <a:gd name="connsiteX6" fmla="*/ 73308 w 811767"/>
                    <a:gd name="connsiteY6" fmla="*/ 915529 h 915529"/>
                    <a:gd name="connsiteX7" fmla="*/ 73308 w 811767"/>
                    <a:gd name="connsiteY7" fmla="*/ 863805 h 915529"/>
                    <a:gd name="connsiteX8" fmla="*/ 0 w 811767"/>
                    <a:gd name="connsiteY8" fmla="*/ 863805 h 915529"/>
                    <a:gd name="connsiteX9" fmla="*/ 0 w 811767"/>
                    <a:gd name="connsiteY9" fmla="*/ 257582 h 915529"/>
                    <a:gd name="connsiteX10" fmla="*/ 257582 w 811767"/>
                    <a:gd name="connsiteY10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863805 h 915529"/>
                    <a:gd name="connsiteX5" fmla="*/ 738460 w 811767"/>
                    <a:gd name="connsiteY5" fmla="*/ 915529 h 915529"/>
                    <a:gd name="connsiteX6" fmla="*/ 73308 w 811767"/>
                    <a:gd name="connsiteY6" fmla="*/ 915529 h 915529"/>
                    <a:gd name="connsiteX7" fmla="*/ 73308 w 811767"/>
                    <a:gd name="connsiteY7" fmla="*/ 863805 h 915529"/>
                    <a:gd name="connsiteX8" fmla="*/ 0 w 811767"/>
                    <a:gd name="connsiteY8" fmla="*/ 257582 h 915529"/>
                    <a:gd name="connsiteX9" fmla="*/ 257582 w 811767"/>
                    <a:gd name="connsiteY9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863805 h 915529"/>
                    <a:gd name="connsiteX5" fmla="*/ 738460 w 811767"/>
                    <a:gd name="connsiteY5" fmla="*/ 915529 h 915529"/>
                    <a:gd name="connsiteX6" fmla="*/ 73308 w 811767"/>
                    <a:gd name="connsiteY6" fmla="*/ 915529 h 915529"/>
                    <a:gd name="connsiteX7" fmla="*/ 0 w 811767"/>
                    <a:gd name="connsiteY7" fmla="*/ 257582 h 915529"/>
                    <a:gd name="connsiteX8" fmla="*/ 257582 w 811767"/>
                    <a:gd name="connsiteY8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811767 w 811767"/>
                    <a:gd name="connsiteY3" fmla="*/ 863805 h 915529"/>
                    <a:gd name="connsiteX4" fmla="*/ 738460 w 811767"/>
                    <a:gd name="connsiteY4" fmla="*/ 915529 h 915529"/>
                    <a:gd name="connsiteX5" fmla="*/ 73308 w 811767"/>
                    <a:gd name="connsiteY5" fmla="*/ 915529 h 915529"/>
                    <a:gd name="connsiteX6" fmla="*/ 0 w 811767"/>
                    <a:gd name="connsiteY6" fmla="*/ 257582 h 915529"/>
                    <a:gd name="connsiteX7" fmla="*/ 257582 w 811767"/>
                    <a:gd name="connsiteY7" fmla="*/ 0 h 915529"/>
                    <a:gd name="connsiteX0" fmla="*/ 257582 w 811767"/>
                    <a:gd name="connsiteY0" fmla="*/ 0 h 915529"/>
                    <a:gd name="connsiteX1" fmla="*/ 554185 w 811767"/>
                    <a:gd name="connsiteY1" fmla="*/ 0 h 915529"/>
                    <a:gd name="connsiteX2" fmla="*/ 811767 w 811767"/>
                    <a:gd name="connsiteY2" fmla="*/ 257582 h 915529"/>
                    <a:gd name="connsiteX3" fmla="*/ 738460 w 811767"/>
                    <a:gd name="connsiteY3" fmla="*/ 915529 h 915529"/>
                    <a:gd name="connsiteX4" fmla="*/ 73308 w 811767"/>
                    <a:gd name="connsiteY4" fmla="*/ 915529 h 915529"/>
                    <a:gd name="connsiteX5" fmla="*/ 0 w 811767"/>
                    <a:gd name="connsiteY5" fmla="*/ 257582 h 915529"/>
                    <a:gd name="connsiteX6" fmla="*/ 257582 w 811767"/>
                    <a:gd name="connsiteY6" fmla="*/ 0 h 91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1767" h="915529">
                      <a:moveTo>
                        <a:pt x="257582" y="0"/>
                      </a:moveTo>
                      <a:lnTo>
                        <a:pt x="554185" y="0"/>
                      </a:lnTo>
                      <a:cubicBezTo>
                        <a:pt x="696444" y="0"/>
                        <a:pt x="811767" y="115323"/>
                        <a:pt x="811767" y="257582"/>
                      </a:cubicBezTo>
                      <a:lnTo>
                        <a:pt x="738460" y="915529"/>
                      </a:lnTo>
                      <a:lnTo>
                        <a:pt x="73308" y="915529"/>
                      </a:lnTo>
                      <a:lnTo>
                        <a:pt x="0" y="257582"/>
                      </a:lnTo>
                      <a:cubicBezTo>
                        <a:pt x="0" y="115323"/>
                        <a:pt x="115323" y="0"/>
                        <a:pt x="2575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4A67B46D-C2E3-CD1D-A970-1EE0956D973B}"/>
                    </a:ext>
                  </a:extLst>
                </p:cNvPr>
                <p:cNvGrpSpPr/>
                <p:nvPr/>
              </p:nvGrpSpPr>
              <p:grpSpPr>
                <a:xfrm flipH="1">
                  <a:off x="3347680" y="3385404"/>
                  <a:ext cx="288500" cy="748023"/>
                  <a:chOff x="3359371" y="3385404"/>
                  <a:chExt cx="288500" cy="748023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D6E95343-7DA0-FBA2-4371-137E21BA3A10}"/>
                      </a:ext>
                    </a:extLst>
                  </p:cNvPr>
                  <p:cNvSpPr/>
                  <p:nvPr/>
                </p:nvSpPr>
                <p:spPr>
                  <a:xfrm rot="1230908" flipH="1">
                    <a:off x="3482913" y="3392481"/>
                    <a:ext cx="164958" cy="524830"/>
                  </a:xfrm>
                  <a:custGeom>
                    <a:avLst/>
                    <a:gdLst>
                      <a:gd name="connsiteX0" fmla="*/ 164958 w 164958"/>
                      <a:gd name="connsiteY0" fmla="*/ 0 h 524830"/>
                      <a:gd name="connsiteX1" fmla="*/ 0 w 164958"/>
                      <a:gd name="connsiteY1" fmla="*/ 36987 h 524830"/>
                      <a:gd name="connsiteX2" fmla="*/ 0 w 164958"/>
                      <a:gd name="connsiteY2" fmla="*/ 524830 h 524830"/>
                      <a:gd name="connsiteX3" fmla="*/ 160097 w 164958"/>
                      <a:gd name="connsiteY3" fmla="*/ 335380 h 524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4958" h="524830">
                        <a:moveTo>
                          <a:pt x="164958" y="0"/>
                        </a:moveTo>
                        <a:lnTo>
                          <a:pt x="0" y="36987"/>
                        </a:lnTo>
                        <a:lnTo>
                          <a:pt x="0" y="524830"/>
                        </a:lnTo>
                        <a:lnTo>
                          <a:pt x="160097" y="33538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ja-JP" altLang="en-US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正方形/長方形 100">
                    <a:extLst>
                      <a:ext uri="{FF2B5EF4-FFF2-40B4-BE49-F238E27FC236}">
                        <a16:creationId xmlns:a16="http://schemas.microsoft.com/office/drawing/2014/main" id="{C3844A08-6314-B4D6-09B9-0835FC947B09}"/>
                      </a:ext>
                    </a:extLst>
                  </p:cNvPr>
                  <p:cNvSpPr/>
                  <p:nvPr/>
                </p:nvSpPr>
                <p:spPr>
                  <a:xfrm rot="20369092">
                    <a:off x="3359371" y="3385404"/>
                    <a:ext cx="164958" cy="748023"/>
                  </a:xfrm>
                  <a:custGeom>
                    <a:avLst/>
                    <a:gdLst>
                      <a:gd name="connsiteX0" fmla="*/ 0 w 140176"/>
                      <a:gd name="connsiteY0" fmla="*/ 0 h 707452"/>
                      <a:gd name="connsiteX1" fmla="*/ 140176 w 140176"/>
                      <a:gd name="connsiteY1" fmla="*/ 0 h 707452"/>
                      <a:gd name="connsiteX2" fmla="*/ 140176 w 140176"/>
                      <a:gd name="connsiteY2" fmla="*/ 707452 h 707452"/>
                      <a:gd name="connsiteX3" fmla="*/ 0 w 140176"/>
                      <a:gd name="connsiteY3" fmla="*/ 707452 h 707452"/>
                      <a:gd name="connsiteX4" fmla="*/ 0 w 140176"/>
                      <a:gd name="connsiteY4" fmla="*/ 0 h 707452"/>
                      <a:gd name="connsiteX0" fmla="*/ 0 w 146339"/>
                      <a:gd name="connsiteY0" fmla="*/ 23000 h 730452"/>
                      <a:gd name="connsiteX1" fmla="*/ 146339 w 146339"/>
                      <a:gd name="connsiteY1" fmla="*/ 0 h 730452"/>
                      <a:gd name="connsiteX2" fmla="*/ 140176 w 146339"/>
                      <a:gd name="connsiteY2" fmla="*/ 730452 h 730452"/>
                      <a:gd name="connsiteX3" fmla="*/ 0 w 146339"/>
                      <a:gd name="connsiteY3" fmla="*/ 730452 h 730452"/>
                      <a:gd name="connsiteX4" fmla="*/ 0 w 146339"/>
                      <a:gd name="connsiteY4" fmla="*/ 23000 h 730452"/>
                      <a:gd name="connsiteX0" fmla="*/ 0 w 150037"/>
                      <a:gd name="connsiteY0" fmla="*/ 36801 h 744253"/>
                      <a:gd name="connsiteX1" fmla="*/ 150037 w 150037"/>
                      <a:gd name="connsiteY1" fmla="*/ 0 h 744253"/>
                      <a:gd name="connsiteX2" fmla="*/ 140176 w 150037"/>
                      <a:gd name="connsiteY2" fmla="*/ 744253 h 744253"/>
                      <a:gd name="connsiteX3" fmla="*/ 0 w 150037"/>
                      <a:gd name="connsiteY3" fmla="*/ 744253 h 744253"/>
                      <a:gd name="connsiteX4" fmla="*/ 0 w 150037"/>
                      <a:gd name="connsiteY4" fmla="*/ 36801 h 744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0037" h="744253">
                        <a:moveTo>
                          <a:pt x="0" y="36801"/>
                        </a:moveTo>
                        <a:lnTo>
                          <a:pt x="150037" y="0"/>
                        </a:lnTo>
                        <a:cubicBezTo>
                          <a:pt x="147983" y="243484"/>
                          <a:pt x="142230" y="500769"/>
                          <a:pt x="140176" y="744253"/>
                        </a:cubicBezTo>
                        <a:lnTo>
                          <a:pt x="0" y="744253"/>
                        </a:lnTo>
                        <a:lnTo>
                          <a:pt x="0" y="3680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ja-JP" altLang="en-US">
                      <a:ln w="12700">
                        <a:solidFill>
                          <a:srgbClr val="000000"/>
                        </a:solidFill>
                      </a:ln>
                      <a:solidFill>
                        <a:srgbClr val="000000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8D53B44-3EB7-8DF5-BE65-D09EDF08F8EC}"/>
                  </a:ext>
                </a:extLst>
              </p:cNvPr>
              <p:cNvGrpSpPr/>
              <p:nvPr/>
            </p:nvGrpSpPr>
            <p:grpSpPr>
              <a:xfrm>
                <a:off x="4219959" y="4082411"/>
                <a:ext cx="1112828" cy="1037627"/>
                <a:chOff x="2944822" y="4082411"/>
                <a:chExt cx="1112828" cy="1037627"/>
              </a:xfrm>
            </p:grpSpPr>
            <p:sp>
              <p:nvSpPr>
                <p:cNvPr id="51" name="台形 50">
                  <a:extLst>
                    <a:ext uri="{FF2B5EF4-FFF2-40B4-BE49-F238E27FC236}">
                      <a16:creationId xmlns:a16="http://schemas.microsoft.com/office/drawing/2014/main" id="{D6EBA14C-F006-D696-0658-E413D9A08B9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944822" y="4231312"/>
                  <a:ext cx="1112828" cy="888726"/>
                </a:xfrm>
                <a:prstGeom prst="trapezoid">
                  <a:avLst>
                    <a:gd name="adj" fmla="val 23007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A93FDA34-596F-CF43-2F1B-2543FB225CF8}"/>
                    </a:ext>
                  </a:extLst>
                </p:cNvPr>
                <p:cNvSpPr/>
                <p:nvPr/>
              </p:nvSpPr>
              <p:spPr>
                <a:xfrm>
                  <a:off x="3144306" y="4082411"/>
                  <a:ext cx="713857" cy="148901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E19E490-D417-0C75-F380-9108E3851A32}"/>
                  </a:ext>
                </a:extLst>
              </p:cNvPr>
              <p:cNvSpPr/>
              <p:nvPr/>
            </p:nvSpPr>
            <p:spPr bwMode="auto">
              <a:xfrm rot="10800000">
                <a:off x="4545211" y="3059496"/>
                <a:ext cx="462320" cy="87564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C2CB59F-00CB-5BAD-4554-F895BBC9BDD0}"/>
                </a:ext>
              </a:extLst>
            </p:cNvPr>
            <p:cNvSpPr/>
            <p:nvPr/>
          </p:nvSpPr>
          <p:spPr>
            <a:xfrm>
              <a:off x="5366866" y="1253021"/>
              <a:ext cx="1491280" cy="585458"/>
            </a:xfrm>
            <a:custGeom>
              <a:avLst/>
              <a:gdLst>
                <a:gd name="connsiteX0" fmla="*/ 666802 w 1491280"/>
                <a:gd name="connsiteY0" fmla="*/ 775 h 836774"/>
                <a:gd name="connsiteX1" fmla="*/ 745649 w 1491280"/>
                <a:gd name="connsiteY1" fmla="*/ 5484 h 836774"/>
                <a:gd name="connsiteX2" fmla="*/ 824479 w 1491280"/>
                <a:gd name="connsiteY2" fmla="*/ 776 h 836774"/>
                <a:gd name="connsiteX3" fmla="*/ 906015 w 1491280"/>
                <a:gd name="connsiteY3" fmla="*/ 14642 h 836774"/>
                <a:gd name="connsiteX4" fmla="*/ 907445 w 1491280"/>
                <a:gd name="connsiteY4" fmla="*/ 15297 h 836774"/>
                <a:gd name="connsiteX5" fmla="*/ 961500 w 1491280"/>
                <a:gd name="connsiteY5" fmla="*/ 4180 h 836774"/>
                <a:gd name="connsiteX6" fmla="*/ 1256220 w 1491280"/>
                <a:gd name="connsiteY6" fmla="*/ 95587 h 836774"/>
                <a:gd name="connsiteX7" fmla="*/ 1113575 w 1491280"/>
                <a:gd name="connsiteY7" fmla="*/ 98088 h 836774"/>
                <a:gd name="connsiteX8" fmla="*/ 1054031 w 1491280"/>
                <a:gd name="connsiteY8" fmla="*/ 109485 h 836774"/>
                <a:gd name="connsiteX9" fmla="*/ 1168448 w 1491280"/>
                <a:gd name="connsiteY9" fmla="*/ 183405 h 836774"/>
                <a:gd name="connsiteX10" fmla="*/ 1446924 w 1491280"/>
                <a:gd name="connsiteY10" fmla="*/ 836772 h 836774"/>
                <a:gd name="connsiteX11" fmla="*/ 1076079 w 1491280"/>
                <a:gd name="connsiteY11" fmla="*/ 305942 h 836774"/>
                <a:gd name="connsiteX12" fmla="*/ 1070140 w 1491280"/>
                <a:gd name="connsiteY12" fmla="*/ 302128 h 836774"/>
                <a:gd name="connsiteX13" fmla="*/ 1114463 w 1491280"/>
                <a:gd name="connsiteY13" fmla="*/ 349879 h 836774"/>
                <a:gd name="connsiteX14" fmla="*/ 1218324 w 1491280"/>
                <a:gd name="connsiteY14" fmla="*/ 836773 h 836774"/>
                <a:gd name="connsiteX15" fmla="*/ 847479 w 1491280"/>
                <a:gd name="connsiteY15" fmla="*/ 305943 h 836774"/>
                <a:gd name="connsiteX16" fmla="*/ 745641 w 1491280"/>
                <a:gd name="connsiteY16" fmla="*/ 240529 h 836774"/>
                <a:gd name="connsiteX17" fmla="*/ 643801 w 1491280"/>
                <a:gd name="connsiteY17" fmla="*/ 305944 h 836774"/>
                <a:gd name="connsiteX18" fmla="*/ 272956 w 1491280"/>
                <a:gd name="connsiteY18" fmla="*/ 836774 h 836774"/>
                <a:gd name="connsiteX19" fmla="*/ 376817 w 1491280"/>
                <a:gd name="connsiteY19" fmla="*/ 349880 h 836774"/>
                <a:gd name="connsiteX20" fmla="*/ 421140 w 1491280"/>
                <a:gd name="connsiteY20" fmla="*/ 302129 h 836774"/>
                <a:gd name="connsiteX21" fmla="*/ 415201 w 1491280"/>
                <a:gd name="connsiteY21" fmla="*/ 305943 h 836774"/>
                <a:gd name="connsiteX22" fmla="*/ 44356 w 1491280"/>
                <a:gd name="connsiteY22" fmla="*/ 836773 h 836774"/>
                <a:gd name="connsiteX23" fmla="*/ 322832 w 1491280"/>
                <a:gd name="connsiteY23" fmla="*/ 183406 h 836774"/>
                <a:gd name="connsiteX24" fmla="*/ 437252 w 1491280"/>
                <a:gd name="connsiteY24" fmla="*/ 109484 h 836774"/>
                <a:gd name="connsiteX25" fmla="*/ 377705 w 1491280"/>
                <a:gd name="connsiteY25" fmla="*/ 98087 h 836774"/>
                <a:gd name="connsiteX26" fmla="*/ 235060 w 1491280"/>
                <a:gd name="connsiteY26" fmla="*/ 95586 h 836774"/>
                <a:gd name="connsiteX27" fmla="*/ 529781 w 1491280"/>
                <a:gd name="connsiteY27" fmla="*/ 4179 h 836774"/>
                <a:gd name="connsiteX28" fmla="*/ 583836 w 1491280"/>
                <a:gd name="connsiteY28" fmla="*/ 15296 h 836774"/>
                <a:gd name="connsiteX29" fmla="*/ 585266 w 1491280"/>
                <a:gd name="connsiteY29" fmla="*/ 14641 h 836774"/>
                <a:gd name="connsiteX30" fmla="*/ 666802 w 1491280"/>
                <a:gd name="connsiteY30" fmla="*/ 775 h 83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91280" h="836774">
                  <a:moveTo>
                    <a:pt x="666802" y="775"/>
                  </a:moveTo>
                  <a:lnTo>
                    <a:pt x="745649" y="5484"/>
                  </a:lnTo>
                  <a:lnTo>
                    <a:pt x="824479" y="776"/>
                  </a:lnTo>
                  <a:cubicBezTo>
                    <a:pt x="853489" y="2500"/>
                    <a:pt x="880825" y="7102"/>
                    <a:pt x="906015" y="14642"/>
                  </a:cubicBezTo>
                  <a:lnTo>
                    <a:pt x="907445" y="15297"/>
                  </a:lnTo>
                  <a:lnTo>
                    <a:pt x="961500" y="4180"/>
                  </a:lnTo>
                  <a:cubicBezTo>
                    <a:pt x="1089041" y="-11712"/>
                    <a:pt x="1197358" y="17501"/>
                    <a:pt x="1256220" y="95587"/>
                  </a:cubicBezTo>
                  <a:cubicBezTo>
                    <a:pt x="1211607" y="90246"/>
                    <a:pt x="1163615" y="91232"/>
                    <a:pt x="1113575" y="98088"/>
                  </a:cubicBezTo>
                  <a:lnTo>
                    <a:pt x="1054031" y="109485"/>
                  </a:lnTo>
                  <a:lnTo>
                    <a:pt x="1168448" y="183405"/>
                  </a:lnTo>
                  <a:cubicBezTo>
                    <a:pt x="1439969" y="388078"/>
                    <a:pt x="1564647" y="680600"/>
                    <a:pt x="1446924" y="836772"/>
                  </a:cubicBezTo>
                  <a:cubicBezTo>
                    <a:pt x="1418329" y="659337"/>
                    <a:pt x="1277530" y="457797"/>
                    <a:pt x="1076079" y="305942"/>
                  </a:cubicBezTo>
                  <a:lnTo>
                    <a:pt x="1070140" y="302128"/>
                  </a:lnTo>
                  <a:lnTo>
                    <a:pt x="1114463" y="349879"/>
                  </a:lnTo>
                  <a:cubicBezTo>
                    <a:pt x="1258558" y="525817"/>
                    <a:pt x="1306616" y="719644"/>
                    <a:pt x="1218324" y="836773"/>
                  </a:cubicBezTo>
                  <a:cubicBezTo>
                    <a:pt x="1189729" y="659337"/>
                    <a:pt x="1048930" y="457797"/>
                    <a:pt x="847479" y="305943"/>
                  </a:cubicBezTo>
                  <a:lnTo>
                    <a:pt x="745641" y="240529"/>
                  </a:lnTo>
                  <a:lnTo>
                    <a:pt x="643801" y="305944"/>
                  </a:lnTo>
                  <a:cubicBezTo>
                    <a:pt x="442350" y="457798"/>
                    <a:pt x="301551" y="659338"/>
                    <a:pt x="272956" y="836774"/>
                  </a:cubicBezTo>
                  <a:cubicBezTo>
                    <a:pt x="184664" y="719645"/>
                    <a:pt x="232722" y="525818"/>
                    <a:pt x="376817" y="349880"/>
                  </a:cubicBezTo>
                  <a:lnTo>
                    <a:pt x="421140" y="302129"/>
                  </a:lnTo>
                  <a:lnTo>
                    <a:pt x="415201" y="305943"/>
                  </a:lnTo>
                  <a:cubicBezTo>
                    <a:pt x="213750" y="457798"/>
                    <a:pt x="72951" y="659338"/>
                    <a:pt x="44356" y="836773"/>
                  </a:cubicBezTo>
                  <a:cubicBezTo>
                    <a:pt x="-73367" y="680601"/>
                    <a:pt x="51311" y="388079"/>
                    <a:pt x="322832" y="183406"/>
                  </a:cubicBezTo>
                  <a:lnTo>
                    <a:pt x="437252" y="109484"/>
                  </a:lnTo>
                  <a:lnTo>
                    <a:pt x="377705" y="98087"/>
                  </a:lnTo>
                  <a:cubicBezTo>
                    <a:pt x="327665" y="91231"/>
                    <a:pt x="279673" y="90245"/>
                    <a:pt x="235060" y="95586"/>
                  </a:cubicBezTo>
                  <a:cubicBezTo>
                    <a:pt x="293922" y="17500"/>
                    <a:pt x="402239" y="-11713"/>
                    <a:pt x="529781" y="4179"/>
                  </a:cubicBezTo>
                  <a:lnTo>
                    <a:pt x="583836" y="15296"/>
                  </a:lnTo>
                  <a:lnTo>
                    <a:pt x="585266" y="14641"/>
                  </a:lnTo>
                  <a:cubicBezTo>
                    <a:pt x="610455" y="7101"/>
                    <a:pt x="637792" y="2499"/>
                    <a:pt x="666802" y="775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95B5679-3CE9-BE5E-B047-210FD0D5DAEF}"/>
                </a:ext>
              </a:extLst>
            </p:cNvPr>
            <p:cNvSpPr/>
            <p:nvPr/>
          </p:nvSpPr>
          <p:spPr bwMode="auto">
            <a:xfrm>
              <a:off x="5309397" y="2007250"/>
              <a:ext cx="571056" cy="395406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3F0D3A29-10DE-605B-CA59-2A00E433F2F3}"/>
                </a:ext>
              </a:extLst>
            </p:cNvPr>
            <p:cNvSpPr/>
            <p:nvPr/>
          </p:nvSpPr>
          <p:spPr bwMode="auto">
            <a:xfrm>
              <a:off x="5427158" y="2055216"/>
              <a:ext cx="327579" cy="327578"/>
            </a:xfrm>
            <a:prstGeom prst="ellipse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3E922F5-2F82-4766-B02F-ECA35F0E5ACD}"/>
                </a:ext>
              </a:extLst>
            </p:cNvPr>
            <p:cNvSpPr/>
            <p:nvPr/>
          </p:nvSpPr>
          <p:spPr bwMode="auto">
            <a:xfrm rot="5400000">
              <a:off x="5478291" y="1809627"/>
              <a:ext cx="235459" cy="574910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11B433A-9495-ABB2-D02A-609B44C35A88}"/>
                </a:ext>
              </a:extLst>
            </p:cNvPr>
            <p:cNvSpPr/>
            <p:nvPr/>
          </p:nvSpPr>
          <p:spPr bwMode="auto">
            <a:xfrm flipH="1">
              <a:off x="6317422" y="2007250"/>
              <a:ext cx="571056" cy="395406"/>
            </a:xfrm>
            <a:custGeom>
              <a:avLst/>
              <a:gdLst>
                <a:gd name="connsiteX0" fmla="*/ 362239 w 724479"/>
                <a:gd name="connsiteY0" fmla="*/ 0 h 501639"/>
                <a:gd name="connsiteX1" fmla="*/ 720878 w 724479"/>
                <a:gd name="connsiteY1" fmla="*/ 223507 h 501639"/>
                <a:gd name="connsiteX2" fmla="*/ 724479 w 724479"/>
                <a:gd name="connsiteY2" fmla="*/ 250820 h 501639"/>
                <a:gd name="connsiteX3" fmla="*/ 720878 w 724479"/>
                <a:gd name="connsiteY3" fmla="*/ 278132 h 501639"/>
                <a:gd name="connsiteX4" fmla="*/ 362239 w 724479"/>
                <a:gd name="connsiteY4" fmla="*/ 501639 h 501639"/>
                <a:gd name="connsiteX5" fmla="*/ 3601 w 724479"/>
                <a:gd name="connsiteY5" fmla="*/ 278132 h 501639"/>
                <a:gd name="connsiteX6" fmla="*/ 0 w 724479"/>
                <a:gd name="connsiteY6" fmla="*/ 250820 h 501639"/>
                <a:gd name="connsiteX7" fmla="*/ 3601 w 724479"/>
                <a:gd name="connsiteY7" fmla="*/ 223507 h 501639"/>
                <a:gd name="connsiteX8" fmla="*/ 362239 w 724479"/>
                <a:gd name="connsiteY8" fmla="*/ 0 h 50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479" h="501639">
                  <a:moveTo>
                    <a:pt x="362239" y="0"/>
                  </a:moveTo>
                  <a:cubicBezTo>
                    <a:pt x="539145" y="0"/>
                    <a:pt x="686743" y="95952"/>
                    <a:pt x="720878" y="223507"/>
                  </a:cubicBezTo>
                  <a:lnTo>
                    <a:pt x="724479" y="250820"/>
                  </a:lnTo>
                  <a:lnTo>
                    <a:pt x="720878" y="278132"/>
                  </a:lnTo>
                  <a:cubicBezTo>
                    <a:pt x="686743" y="405687"/>
                    <a:pt x="539145" y="501639"/>
                    <a:pt x="362239" y="501639"/>
                  </a:cubicBezTo>
                  <a:cubicBezTo>
                    <a:pt x="185333" y="501639"/>
                    <a:pt x="37736" y="405687"/>
                    <a:pt x="3601" y="278132"/>
                  </a:cubicBezTo>
                  <a:lnTo>
                    <a:pt x="0" y="250820"/>
                  </a:lnTo>
                  <a:lnTo>
                    <a:pt x="3601" y="223507"/>
                  </a:lnTo>
                  <a:cubicBezTo>
                    <a:pt x="37736" y="95952"/>
                    <a:pt x="185333" y="0"/>
                    <a:pt x="3622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67FEE7C-B827-6E52-1338-5D835525BFE9}"/>
                </a:ext>
              </a:extLst>
            </p:cNvPr>
            <p:cNvSpPr/>
            <p:nvPr/>
          </p:nvSpPr>
          <p:spPr bwMode="auto">
            <a:xfrm flipH="1">
              <a:off x="6443138" y="2055216"/>
              <a:ext cx="327579" cy="327578"/>
            </a:xfrm>
            <a:prstGeom prst="ellipse">
              <a:avLst/>
            </a:prstGeom>
            <a:solidFill>
              <a:srgbClr val="000000">
                <a:lumMod val="50000"/>
                <a:lumOff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F02637FF-4DA4-B0FE-E903-6484686BF787}"/>
                </a:ext>
              </a:extLst>
            </p:cNvPr>
            <p:cNvSpPr/>
            <p:nvPr/>
          </p:nvSpPr>
          <p:spPr bwMode="auto">
            <a:xfrm rot="16200000" flipH="1">
              <a:off x="6484125" y="1809627"/>
              <a:ext cx="235459" cy="574910"/>
            </a:xfrm>
            <a:prstGeom prst="moon">
              <a:avLst>
                <a:gd name="adj" fmla="val 27680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C271F00E-ED54-3CE6-85F9-F493FE7CDECA}"/>
                </a:ext>
              </a:extLst>
            </p:cNvPr>
            <p:cNvSpPr/>
            <p:nvPr/>
          </p:nvSpPr>
          <p:spPr bwMode="auto">
            <a:xfrm rot="18900000">
              <a:off x="5265684" y="1976962"/>
              <a:ext cx="106423" cy="151650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3431125C-555D-2FBA-4A3D-23409EF70EB0}"/>
                </a:ext>
              </a:extLst>
            </p:cNvPr>
            <p:cNvSpPr/>
            <p:nvPr/>
          </p:nvSpPr>
          <p:spPr bwMode="auto">
            <a:xfrm rot="2700000" flipH="1">
              <a:off x="6833242" y="1976961"/>
              <a:ext cx="106423" cy="151650"/>
            </a:xfrm>
            <a:prstGeom prst="triangl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35C82768-31CC-16DA-2DC0-8E6BC678845B}"/>
              </a:ext>
            </a:extLst>
          </p:cNvPr>
          <p:cNvGrpSpPr/>
          <p:nvPr/>
        </p:nvGrpSpPr>
        <p:grpSpPr>
          <a:xfrm>
            <a:off x="4328280" y="2990387"/>
            <a:ext cx="1076650" cy="3552666"/>
            <a:chOff x="4667567" y="3484559"/>
            <a:chExt cx="933377" cy="3079902"/>
          </a:xfrm>
        </p:grpSpPr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D179ED78-4549-EF42-DED6-34D99F97273F}"/>
                </a:ext>
              </a:extLst>
            </p:cNvPr>
            <p:cNvSpPr/>
            <p:nvPr/>
          </p:nvSpPr>
          <p:spPr bwMode="auto">
            <a:xfrm rot="13500000">
              <a:off x="3478336" y="4673790"/>
              <a:ext cx="3079902" cy="701439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F50DC354-B02B-D979-1669-51D4A48F4893}"/>
                </a:ext>
              </a:extLst>
            </p:cNvPr>
            <p:cNvSpPr txBox="1"/>
            <p:nvPr/>
          </p:nvSpPr>
          <p:spPr>
            <a:xfrm rot="13500000">
              <a:off x="4754249" y="5132848"/>
              <a:ext cx="1212611" cy="48077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凶</a:t>
              </a: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D994166E-F0DA-B1BC-CABA-AEFEEF56F9EC}"/>
              </a:ext>
            </a:extLst>
          </p:cNvPr>
          <p:cNvGrpSpPr/>
          <p:nvPr/>
        </p:nvGrpSpPr>
        <p:grpSpPr>
          <a:xfrm>
            <a:off x="-1059795" y="-936485"/>
            <a:ext cx="6301055" cy="5959307"/>
            <a:chOff x="228755" y="293083"/>
            <a:chExt cx="5462555" cy="5166284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8DF522C-2750-7694-71AD-08AD786C6A16}"/>
                </a:ext>
              </a:extLst>
            </p:cNvPr>
            <p:cNvSpPr/>
            <p:nvPr/>
          </p:nvSpPr>
          <p:spPr bwMode="auto">
            <a:xfrm rot="18900000">
              <a:off x="1596605" y="293083"/>
              <a:ext cx="2605196" cy="5166284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3EC2BFD-1D3D-270A-D5C7-E57929EE9761}"/>
                </a:ext>
              </a:extLst>
            </p:cNvPr>
            <p:cNvSpPr/>
            <p:nvPr/>
          </p:nvSpPr>
          <p:spPr bwMode="auto">
            <a:xfrm rot="18900000">
              <a:off x="3086114" y="389231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A22CE94-3822-FFA1-94C5-63219D67160B}"/>
                </a:ext>
              </a:extLst>
            </p:cNvPr>
            <p:cNvSpPr/>
            <p:nvPr/>
          </p:nvSpPr>
          <p:spPr bwMode="auto">
            <a:xfrm rot="18900000">
              <a:off x="560284" y="136648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885E272-C3C5-CD9F-0810-72F74BD4BF50}"/>
                </a:ext>
              </a:extLst>
            </p:cNvPr>
            <p:cNvSpPr/>
            <p:nvPr/>
          </p:nvSpPr>
          <p:spPr bwMode="auto">
            <a:xfrm rot="18900000">
              <a:off x="228755" y="860202"/>
              <a:ext cx="2602605" cy="1293757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A8C56C4C-3613-E2D4-49E3-6AF80587BADD}"/>
                </a:ext>
              </a:extLst>
            </p:cNvPr>
            <p:cNvGrpSpPr/>
            <p:nvPr/>
          </p:nvGrpSpPr>
          <p:grpSpPr>
            <a:xfrm rot="18900000">
              <a:off x="1824396" y="846144"/>
              <a:ext cx="2605196" cy="4519408"/>
              <a:chOff x="740399" y="1278480"/>
              <a:chExt cx="1440160" cy="2498340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87B4F96-36DE-04F6-7CAC-EB5BA56C16E1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BA90B4F-D6A9-F132-5BDA-FB429F388A10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6E31D2D-8D91-9931-41DD-B50DCA48BF4B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835C761F-9B05-D5AD-CE6E-0FF1BBD2E7CB}"/>
                </a:ext>
              </a:extLst>
            </p:cNvPr>
            <p:cNvSpPr txBox="1"/>
            <p:nvPr/>
          </p:nvSpPr>
          <p:spPr>
            <a:xfrm rot="13500000">
              <a:off x="1960998" y="3017627"/>
              <a:ext cx="2768025" cy="65064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06ECA79-587F-4A21-B7FB-6C13DB6F37D2}"/>
                </a:ext>
              </a:extLst>
            </p:cNvPr>
            <p:cNvSpPr/>
            <p:nvPr/>
          </p:nvSpPr>
          <p:spPr bwMode="auto">
            <a:xfrm rot="18900000">
              <a:off x="357582" y="917062"/>
              <a:ext cx="2337665" cy="1160179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5158D87B-8EF0-2EAB-A463-9FBEA315A175}"/>
              </a:ext>
            </a:extLst>
          </p:cNvPr>
          <p:cNvSpPr txBox="1"/>
          <p:nvPr/>
        </p:nvSpPr>
        <p:spPr>
          <a:xfrm>
            <a:off x="7220172" y="463861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まさかの凶</a:t>
            </a:r>
          </a:p>
        </p:txBody>
      </p:sp>
      <p:sp>
        <p:nvSpPr>
          <p:cNvPr id="79" name="矢印: 右 78">
            <a:hlinkClick r:id="rId2" action="ppaction://hlinksldjump"/>
            <a:extLst>
              <a:ext uri="{FF2B5EF4-FFF2-40B4-BE49-F238E27FC236}">
                <a16:creationId xmlns:a16="http://schemas.microsoft.com/office/drawing/2014/main" id="{2DE8A494-11DD-8634-6EF2-4C042DF945F1}"/>
              </a:ext>
            </a:extLst>
          </p:cNvPr>
          <p:cNvSpPr/>
          <p:nvPr/>
        </p:nvSpPr>
        <p:spPr bwMode="auto">
          <a:xfrm>
            <a:off x="266539" y="5130777"/>
            <a:ext cx="2308125" cy="1479103"/>
          </a:xfrm>
          <a:prstGeom prst="rightArrow">
            <a:avLst>
              <a:gd name="adj1" fmla="val 68924"/>
              <a:gd name="adj2" fmla="val 61013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67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2D49CAE-ACC8-219F-51CC-3155716558BF}"/>
              </a:ext>
            </a:extLst>
          </p:cNvPr>
          <p:cNvGrpSpPr/>
          <p:nvPr/>
        </p:nvGrpSpPr>
        <p:grpSpPr>
          <a:xfrm>
            <a:off x="7633571" y="2987484"/>
            <a:ext cx="3263909" cy="3321357"/>
            <a:chOff x="5113497" y="1836260"/>
            <a:chExt cx="3263909" cy="3321357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7644EF3-356C-AA29-4FA2-198317715697}"/>
                </a:ext>
              </a:extLst>
            </p:cNvPr>
            <p:cNvGrpSpPr/>
            <p:nvPr/>
          </p:nvGrpSpPr>
          <p:grpSpPr>
            <a:xfrm flipH="1">
              <a:off x="5588436" y="4652255"/>
              <a:ext cx="1066004" cy="505362"/>
              <a:chOff x="5157039" y="4825504"/>
              <a:chExt cx="1066004" cy="505362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370ED30-E3CF-E97F-326F-2925E5DB85F6}"/>
                  </a:ext>
                </a:extLst>
              </p:cNvPr>
              <p:cNvSpPr/>
              <p:nvPr/>
            </p:nvSpPr>
            <p:spPr bwMode="auto">
              <a:xfrm rot="16641421" flipH="1">
                <a:off x="5465478" y="4517065"/>
                <a:ext cx="434050" cy="1050928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618763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67288 w 434050"/>
                  <a:gd name="connsiteY11" fmla="*/ 618763 h 1050928"/>
                  <a:gd name="connsiteX0" fmla="*/ 226930 w 434050"/>
                  <a:gd name="connsiteY0" fmla="*/ 373450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26930 w 434050"/>
                  <a:gd name="connsiteY11" fmla="*/ 373450 h 105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1050928">
                    <a:moveTo>
                      <a:pt x="226930" y="373450"/>
                    </a:moveTo>
                    <a:lnTo>
                      <a:pt x="267288" y="892515"/>
                    </a:lnTo>
                    <a:lnTo>
                      <a:pt x="82301" y="892515"/>
                    </a:lnTo>
                    <a:cubicBezTo>
                      <a:pt x="36848" y="892515"/>
                      <a:pt x="0" y="927977"/>
                      <a:pt x="0" y="971721"/>
                    </a:cubicBezTo>
                    <a:lnTo>
                      <a:pt x="0" y="1023687"/>
                    </a:lnTo>
                    <a:cubicBezTo>
                      <a:pt x="0" y="1038733"/>
                      <a:pt x="12672" y="1050928"/>
                      <a:pt x="28305" y="1050928"/>
                    </a:cubicBezTo>
                    <a:lnTo>
                      <a:pt x="385934" y="1050928"/>
                    </a:lnTo>
                    <a:lnTo>
                      <a:pt x="405745" y="1050928"/>
                    </a:lnTo>
                    <a:cubicBezTo>
                      <a:pt x="421378" y="1050928"/>
                      <a:pt x="434050" y="1038733"/>
                      <a:pt x="434050" y="1023687"/>
                    </a:cubicBezTo>
                    <a:lnTo>
                      <a:pt x="425865" y="892515"/>
                    </a:lnTo>
                    <a:lnTo>
                      <a:pt x="356893" y="0"/>
                    </a:lnTo>
                    <a:lnTo>
                      <a:pt x="226930" y="37345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75ABBA2-15A1-5747-D51C-DFBFE93B6DD3}"/>
                  </a:ext>
                </a:extLst>
              </p:cNvPr>
              <p:cNvSpPr/>
              <p:nvPr/>
            </p:nvSpPr>
            <p:spPr bwMode="auto">
              <a:xfrm rot="16641421" flipH="1">
                <a:off x="5955900" y="5063723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380FE6AF-20A3-AE15-CA1A-C79CB9B3A34E}"/>
                </a:ext>
              </a:extLst>
            </p:cNvPr>
            <p:cNvGrpSpPr/>
            <p:nvPr/>
          </p:nvGrpSpPr>
          <p:grpSpPr>
            <a:xfrm>
              <a:off x="6799162" y="4652255"/>
              <a:ext cx="1066004" cy="505362"/>
              <a:chOff x="5157039" y="4825504"/>
              <a:chExt cx="1066004" cy="505362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E11B4CB-D134-88EA-91DE-3E9ED713AE9A}"/>
                  </a:ext>
                </a:extLst>
              </p:cNvPr>
              <p:cNvSpPr/>
              <p:nvPr/>
            </p:nvSpPr>
            <p:spPr bwMode="auto">
              <a:xfrm rot="16641421" flipH="1">
                <a:off x="5465478" y="4517065"/>
                <a:ext cx="434050" cy="1050928"/>
              </a:xfrm>
              <a:custGeom>
                <a:avLst/>
                <a:gdLst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34050 w 434050"/>
                  <a:gd name="connsiteY9" fmla="*/ 273752 h 432165"/>
                  <a:gd name="connsiteX10" fmla="*/ 425865 w 434050"/>
                  <a:gd name="connsiteY10" fmla="*/ 273752 h 432165"/>
                  <a:gd name="connsiteX11" fmla="*/ 425865 w 434050"/>
                  <a:gd name="connsiteY11" fmla="*/ 1 h 432165"/>
                  <a:gd name="connsiteX0" fmla="*/ 267288 w 434050"/>
                  <a:gd name="connsiteY0" fmla="*/ 0 h 432165"/>
                  <a:gd name="connsiteX1" fmla="*/ 267288 w 434050"/>
                  <a:gd name="connsiteY1" fmla="*/ 273752 h 432165"/>
                  <a:gd name="connsiteX2" fmla="*/ 82301 w 434050"/>
                  <a:gd name="connsiteY2" fmla="*/ 273752 h 432165"/>
                  <a:gd name="connsiteX3" fmla="*/ 0 w 434050"/>
                  <a:gd name="connsiteY3" fmla="*/ 352958 h 432165"/>
                  <a:gd name="connsiteX4" fmla="*/ 0 w 434050"/>
                  <a:gd name="connsiteY4" fmla="*/ 404924 h 432165"/>
                  <a:gd name="connsiteX5" fmla="*/ 28305 w 434050"/>
                  <a:gd name="connsiteY5" fmla="*/ 432165 h 432165"/>
                  <a:gd name="connsiteX6" fmla="*/ 385934 w 434050"/>
                  <a:gd name="connsiteY6" fmla="*/ 432165 h 432165"/>
                  <a:gd name="connsiteX7" fmla="*/ 405745 w 434050"/>
                  <a:gd name="connsiteY7" fmla="*/ 432165 h 432165"/>
                  <a:gd name="connsiteX8" fmla="*/ 434050 w 434050"/>
                  <a:gd name="connsiteY8" fmla="*/ 404924 h 432165"/>
                  <a:gd name="connsiteX9" fmla="*/ 425865 w 434050"/>
                  <a:gd name="connsiteY9" fmla="*/ 273752 h 432165"/>
                  <a:gd name="connsiteX10" fmla="*/ 425865 w 434050"/>
                  <a:gd name="connsiteY10" fmla="*/ 1 h 432165"/>
                  <a:gd name="connsiteX11" fmla="*/ 267288 w 434050"/>
                  <a:gd name="connsiteY11" fmla="*/ 0 h 432165"/>
                  <a:gd name="connsiteX0" fmla="*/ 267288 w 434050"/>
                  <a:gd name="connsiteY0" fmla="*/ 618763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67288 w 434050"/>
                  <a:gd name="connsiteY11" fmla="*/ 618763 h 1050928"/>
                  <a:gd name="connsiteX0" fmla="*/ 226930 w 434050"/>
                  <a:gd name="connsiteY0" fmla="*/ 373450 h 1050928"/>
                  <a:gd name="connsiteX1" fmla="*/ 267288 w 434050"/>
                  <a:gd name="connsiteY1" fmla="*/ 892515 h 1050928"/>
                  <a:gd name="connsiteX2" fmla="*/ 82301 w 434050"/>
                  <a:gd name="connsiteY2" fmla="*/ 892515 h 1050928"/>
                  <a:gd name="connsiteX3" fmla="*/ 0 w 434050"/>
                  <a:gd name="connsiteY3" fmla="*/ 971721 h 1050928"/>
                  <a:gd name="connsiteX4" fmla="*/ 0 w 434050"/>
                  <a:gd name="connsiteY4" fmla="*/ 1023687 h 1050928"/>
                  <a:gd name="connsiteX5" fmla="*/ 28305 w 434050"/>
                  <a:gd name="connsiteY5" fmla="*/ 1050928 h 1050928"/>
                  <a:gd name="connsiteX6" fmla="*/ 385934 w 434050"/>
                  <a:gd name="connsiteY6" fmla="*/ 1050928 h 1050928"/>
                  <a:gd name="connsiteX7" fmla="*/ 405745 w 434050"/>
                  <a:gd name="connsiteY7" fmla="*/ 1050928 h 1050928"/>
                  <a:gd name="connsiteX8" fmla="*/ 434050 w 434050"/>
                  <a:gd name="connsiteY8" fmla="*/ 1023687 h 1050928"/>
                  <a:gd name="connsiteX9" fmla="*/ 425865 w 434050"/>
                  <a:gd name="connsiteY9" fmla="*/ 892515 h 1050928"/>
                  <a:gd name="connsiteX10" fmla="*/ 356893 w 434050"/>
                  <a:gd name="connsiteY10" fmla="*/ 0 h 1050928"/>
                  <a:gd name="connsiteX11" fmla="*/ 226930 w 434050"/>
                  <a:gd name="connsiteY11" fmla="*/ 373450 h 105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4050" h="1050928">
                    <a:moveTo>
                      <a:pt x="226930" y="373450"/>
                    </a:moveTo>
                    <a:lnTo>
                      <a:pt x="267288" y="892515"/>
                    </a:lnTo>
                    <a:lnTo>
                      <a:pt x="82301" y="892515"/>
                    </a:lnTo>
                    <a:cubicBezTo>
                      <a:pt x="36848" y="892515"/>
                      <a:pt x="0" y="927977"/>
                      <a:pt x="0" y="971721"/>
                    </a:cubicBezTo>
                    <a:lnTo>
                      <a:pt x="0" y="1023687"/>
                    </a:lnTo>
                    <a:cubicBezTo>
                      <a:pt x="0" y="1038733"/>
                      <a:pt x="12672" y="1050928"/>
                      <a:pt x="28305" y="1050928"/>
                    </a:cubicBezTo>
                    <a:lnTo>
                      <a:pt x="385934" y="1050928"/>
                    </a:lnTo>
                    <a:lnTo>
                      <a:pt x="405745" y="1050928"/>
                    </a:lnTo>
                    <a:cubicBezTo>
                      <a:pt x="421378" y="1050928"/>
                      <a:pt x="434050" y="1038733"/>
                      <a:pt x="434050" y="1023687"/>
                    </a:cubicBezTo>
                    <a:lnTo>
                      <a:pt x="425865" y="892515"/>
                    </a:lnTo>
                    <a:lnTo>
                      <a:pt x="356893" y="0"/>
                    </a:lnTo>
                    <a:lnTo>
                      <a:pt x="226930" y="37345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746C58F-CB68-1F39-1390-0408A553590E}"/>
                  </a:ext>
                </a:extLst>
              </p:cNvPr>
              <p:cNvSpPr/>
              <p:nvPr/>
            </p:nvSpPr>
            <p:spPr bwMode="auto">
              <a:xfrm rot="16641421" flipH="1">
                <a:off x="5955900" y="5063723"/>
                <a:ext cx="488567" cy="45719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1D27269-BF47-90DE-7F36-A3FF6F254254}"/>
                </a:ext>
              </a:extLst>
            </p:cNvPr>
            <p:cNvSpPr/>
            <p:nvPr/>
          </p:nvSpPr>
          <p:spPr bwMode="auto">
            <a:xfrm>
              <a:off x="6581950" y="3149972"/>
              <a:ext cx="316773" cy="752462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 w="12700">
                  <a:solidFill>
                    <a:srgbClr val="000000"/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882699A2-1CAD-D45D-C7F5-14372F79F3C5}"/>
                </a:ext>
              </a:extLst>
            </p:cNvPr>
            <p:cNvGrpSpPr/>
            <p:nvPr/>
          </p:nvGrpSpPr>
          <p:grpSpPr>
            <a:xfrm>
              <a:off x="6334452" y="3385404"/>
              <a:ext cx="811767" cy="826370"/>
              <a:chOff x="3095353" y="3385404"/>
              <a:chExt cx="811767" cy="826370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B83F8D83-D459-83CB-91C1-35DD8535A563}"/>
                  </a:ext>
                </a:extLst>
              </p:cNvPr>
              <p:cNvSpPr/>
              <p:nvPr/>
            </p:nvSpPr>
            <p:spPr bwMode="auto">
              <a:xfrm>
                <a:off x="3095353" y="3462892"/>
                <a:ext cx="811767" cy="748882"/>
              </a:xfrm>
              <a:custGeom>
                <a:avLst/>
                <a:gdLst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863805 h 915529"/>
                  <a:gd name="connsiteX9" fmla="*/ 0 w 811767"/>
                  <a:gd name="connsiteY9" fmla="*/ 257582 h 915529"/>
                  <a:gd name="connsiteX10" fmla="*/ 257582 w 811767"/>
                  <a:gd name="connsiteY10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73308 w 811767"/>
                  <a:gd name="connsiteY7" fmla="*/ 863805 h 915529"/>
                  <a:gd name="connsiteX8" fmla="*/ 0 w 811767"/>
                  <a:gd name="connsiteY8" fmla="*/ 257582 h 915529"/>
                  <a:gd name="connsiteX9" fmla="*/ 257582 w 811767"/>
                  <a:gd name="connsiteY9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863805 h 915529"/>
                  <a:gd name="connsiteX5" fmla="*/ 738460 w 811767"/>
                  <a:gd name="connsiteY5" fmla="*/ 915529 h 915529"/>
                  <a:gd name="connsiteX6" fmla="*/ 73308 w 811767"/>
                  <a:gd name="connsiteY6" fmla="*/ 915529 h 915529"/>
                  <a:gd name="connsiteX7" fmla="*/ 0 w 811767"/>
                  <a:gd name="connsiteY7" fmla="*/ 257582 h 915529"/>
                  <a:gd name="connsiteX8" fmla="*/ 257582 w 811767"/>
                  <a:gd name="connsiteY8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811767 w 811767"/>
                  <a:gd name="connsiteY3" fmla="*/ 863805 h 915529"/>
                  <a:gd name="connsiteX4" fmla="*/ 738460 w 811767"/>
                  <a:gd name="connsiteY4" fmla="*/ 915529 h 915529"/>
                  <a:gd name="connsiteX5" fmla="*/ 73308 w 811767"/>
                  <a:gd name="connsiteY5" fmla="*/ 915529 h 915529"/>
                  <a:gd name="connsiteX6" fmla="*/ 0 w 811767"/>
                  <a:gd name="connsiteY6" fmla="*/ 257582 h 915529"/>
                  <a:gd name="connsiteX7" fmla="*/ 257582 w 811767"/>
                  <a:gd name="connsiteY7" fmla="*/ 0 h 915529"/>
                  <a:gd name="connsiteX0" fmla="*/ 257582 w 811767"/>
                  <a:gd name="connsiteY0" fmla="*/ 0 h 915529"/>
                  <a:gd name="connsiteX1" fmla="*/ 554185 w 811767"/>
                  <a:gd name="connsiteY1" fmla="*/ 0 h 915529"/>
                  <a:gd name="connsiteX2" fmla="*/ 811767 w 811767"/>
                  <a:gd name="connsiteY2" fmla="*/ 257582 h 915529"/>
                  <a:gd name="connsiteX3" fmla="*/ 738460 w 811767"/>
                  <a:gd name="connsiteY3" fmla="*/ 915529 h 915529"/>
                  <a:gd name="connsiteX4" fmla="*/ 73308 w 811767"/>
                  <a:gd name="connsiteY4" fmla="*/ 915529 h 915529"/>
                  <a:gd name="connsiteX5" fmla="*/ 0 w 811767"/>
                  <a:gd name="connsiteY5" fmla="*/ 257582 h 915529"/>
                  <a:gd name="connsiteX6" fmla="*/ 257582 w 811767"/>
                  <a:gd name="connsiteY6" fmla="*/ 0 h 91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767" h="915529">
                    <a:moveTo>
                      <a:pt x="257582" y="0"/>
                    </a:moveTo>
                    <a:lnTo>
                      <a:pt x="554185" y="0"/>
                    </a:lnTo>
                    <a:cubicBezTo>
                      <a:pt x="696444" y="0"/>
                      <a:pt x="811767" y="115323"/>
                      <a:pt x="811767" y="257582"/>
                    </a:cubicBezTo>
                    <a:lnTo>
                      <a:pt x="738460" y="915529"/>
                    </a:lnTo>
                    <a:lnTo>
                      <a:pt x="73308" y="915529"/>
                    </a:lnTo>
                    <a:lnTo>
                      <a:pt x="0" y="257582"/>
                    </a:lnTo>
                    <a:cubicBezTo>
                      <a:pt x="0" y="115323"/>
                      <a:pt x="115323" y="0"/>
                      <a:pt x="257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1292CD6B-33E7-D71A-D6FA-08D4C3638FE9}"/>
                  </a:ext>
                </a:extLst>
              </p:cNvPr>
              <p:cNvGrpSpPr/>
              <p:nvPr/>
            </p:nvGrpSpPr>
            <p:grpSpPr>
              <a:xfrm flipH="1">
                <a:off x="3347680" y="3385404"/>
                <a:ext cx="288500" cy="748023"/>
                <a:chOff x="3359371" y="3385404"/>
                <a:chExt cx="288500" cy="748023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B5657B21-8F8E-D7FD-EDE6-1F55AF8B5675}"/>
                    </a:ext>
                  </a:extLst>
                </p:cNvPr>
                <p:cNvSpPr/>
                <p:nvPr/>
              </p:nvSpPr>
              <p:spPr>
                <a:xfrm rot="1230908" flipH="1">
                  <a:off x="3482913" y="3392481"/>
                  <a:ext cx="164958" cy="524830"/>
                </a:xfrm>
                <a:custGeom>
                  <a:avLst/>
                  <a:gdLst>
                    <a:gd name="connsiteX0" fmla="*/ 164958 w 164958"/>
                    <a:gd name="connsiteY0" fmla="*/ 0 h 524830"/>
                    <a:gd name="connsiteX1" fmla="*/ 0 w 164958"/>
                    <a:gd name="connsiteY1" fmla="*/ 36987 h 524830"/>
                    <a:gd name="connsiteX2" fmla="*/ 0 w 164958"/>
                    <a:gd name="connsiteY2" fmla="*/ 524830 h 524830"/>
                    <a:gd name="connsiteX3" fmla="*/ 160097 w 164958"/>
                    <a:gd name="connsiteY3" fmla="*/ 335380 h 52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958" h="524830">
                      <a:moveTo>
                        <a:pt x="164958" y="0"/>
                      </a:moveTo>
                      <a:lnTo>
                        <a:pt x="0" y="36987"/>
                      </a:lnTo>
                      <a:lnTo>
                        <a:pt x="0" y="524830"/>
                      </a:lnTo>
                      <a:lnTo>
                        <a:pt x="160097" y="335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正方形/長方形 100">
                  <a:extLst>
                    <a:ext uri="{FF2B5EF4-FFF2-40B4-BE49-F238E27FC236}">
                      <a16:creationId xmlns:a16="http://schemas.microsoft.com/office/drawing/2014/main" id="{E785E6D9-95F2-81A0-14A2-295E02BF26D9}"/>
                    </a:ext>
                  </a:extLst>
                </p:cNvPr>
                <p:cNvSpPr/>
                <p:nvPr/>
              </p:nvSpPr>
              <p:spPr>
                <a:xfrm rot="20369092">
                  <a:off x="3359371" y="3385404"/>
                  <a:ext cx="164958" cy="748023"/>
                </a:xfrm>
                <a:custGeom>
                  <a:avLst/>
                  <a:gdLst>
                    <a:gd name="connsiteX0" fmla="*/ 0 w 140176"/>
                    <a:gd name="connsiteY0" fmla="*/ 0 h 707452"/>
                    <a:gd name="connsiteX1" fmla="*/ 140176 w 140176"/>
                    <a:gd name="connsiteY1" fmla="*/ 0 h 707452"/>
                    <a:gd name="connsiteX2" fmla="*/ 140176 w 140176"/>
                    <a:gd name="connsiteY2" fmla="*/ 707452 h 707452"/>
                    <a:gd name="connsiteX3" fmla="*/ 0 w 140176"/>
                    <a:gd name="connsiteY3" fmla="*/ 707452 h 707452"/>
                    <a:gd name="connsiteX4" fmla="*/ 0 w 140176"/>
                    <a:gd name="connsiteY4" fmla="*/ 0 h 707452"/>
                    <a:gd name="connsiteX0" fmla="*/ 0 w 146339"/>
                    <a:gd name="connsiteY0" fmla="*/ 23000 h 730452"/>
                    <a:gd name="connsiteX1" fmla="*/ 146339 w 146339"/>
                    <a:gd name="connsiteY1" fmla="*/ 0 h 730452"/>
                    <a:gd name="connsiteX2" fmla="*/ 140176 w 146339"/>
                    <a:gd name="connsiteY2" fmla="*/ 730452 h 730452"/>
                    <a:gd name="connsiteX3" fmla="*/ 0 w 146339"/>
                    <a:gd name="connsiteY3" fmla="*/ 730452 h 730452"/>
                    <a:gd name="connsiteX4" fmla="*/ 0 w 146339"/>
                    <a:gd name="connsiteY4" fmla="*/ 23000 h 730452"/>
                    <a:gd name="connsiteX0" fmla="*/ 0 w 150037"/>
                    <a:gd name="connsiteY0" fmla="*/ 36801 h 744253"/>
                    <a:gd name="connsiteX1" fmla="*/ 150037 w 150037"/>
                    <a:gd name="connsiteY1" fmla="*/ 0 h 744253"/>
                    <a:gd name="connsiteX2" fmla="*/ 140176 w 150037"/>
                    <a:gd name="connsiteY2" fmla="*/ 744253 h 744253"/>
                    <a:gd name="connsiteX3" fmla="*/ 0 w 150037"/>
                    <a:gd name="connsiteY3" fmla="*/ 744253 h 744253"/>
                    <a:gd name="connsiteX4" fmla="*/ 0 w 150037"/>
                    <a:gd name="connsiteY4" fmla="*/ 36801 h 74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37" h="744253">
                      <a:moveTo>
                        <a:pt x="0" y="36801"/>
                      </a:moveTo>
                      <a:lnTo>
                        <a:pt x="150037" y="0"/>
                      </a:lnTo>
                      <a:cubicBezTo>
                        <a:pt x="147983" y="243484"/>
                        <a:pt x="142230" y="500769"/>
                        <a:pt x="140176" y="744253"/>
                      </a:cubicBezTo>
                      <a:lnTo>
                        <a:pt x="0" y="744253"/>
                      </a:lnTo>
                      <a:lnTo>
                        <a:pt x="0" y="368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A4EA5DDF-3222-36A0-BD5B-53ABD9A0FDEA}"/>
                </a:ext>
              </a:extLst>
            </p:cNvPr>
            <p:cNvGrpSpPr/>
            <p:nvPr/>
          </p:nvGrpSpPr>
          <p:grpSpPr>
            <a:xfrm>
              <a:off x="5872087" y="4082411"/>
              <a:ext cx="1736496" cy="1028216"/>
              <a:chOff x="2632988" y="4082411"/>
              <a:chExt cx="1736496" cy="1028216"/>
            </a:xfrm>
          </p:grpSpPr>
          <p:sp>
            <p:nvSpPr>
              <p:cNvPr id="163" name="台形 799">
                <a:extLst>
                  <a:ext uri="{FF2B5EF4-FFF2-40B4-BE49-F238E27FC236}">
                    <a16:creationId xmlns:a16="http://schemas.microsoft.com/office/drawing/2014/main" id="{240FAEA8-54C3-62DB-ECD8-C6CE61F7A503}"/>
                  </a:ext>
                </a:extLst>
              </p:cNvPr>
              <p:cNvSpPr/>
              <p:nvPr/>
            </p:nvSpPr>
            <p:spPr bwMode="auto">
              <a:xfrm rot="10800000" flipV="1">
                <a:off x="2632988" y="4231313"/>
                <a:ext cx="1736496" cy="879314"/>
              </a:xfrm>
              <a:custGeom>
                <a:avLst/>
                <a:gdLst>
                  <a:gd name="connsiteX0" fmla="*/ 0 w 1736496"/>
                  <a:gd name="connsiteY0" fmla="*/ 714585 h 714585"/>
                  <a:gd name="connsiteX1" fmla="*/ 515380 w 1736496"/>
                  <a:gd name="connsiteY1" fmla="*/ 0 h 714585"/>
                  <a:gd name="connsiteX2" fmla="*/ 1221116 w 1736496"/>
                  <a:gd name="connsiteY2" fmla="*/ 0 h 714585"/>
                  <a:gd name="connsiteX3" fmla="*/ 1736496 w 1736496"/>
                  <a:gd name="connsiteY3" fmla="*/ 714585 h 714585"/>
                  <a:gd name="connsiteX4" fmla="*/ 0 w 1736496"/>
                  <a:gd name="connsiteY4" fmla="*/ 714585 h 714585"/>
                  <a:gd name="connsiteX0" fmla="*/ 0 w 1736496"/>
                  <a:gd name="connsiteY0" fmla="*/ 714585 h 840754"/>
                  <a:gd name="connsiteX1" fmla="*/ 515380 w 1736496"/>
                  <a:gd name="connsiteY1" fmla="*/ 0 h 840754"/>
                  <a:gd name="connsiteX2" fmla="*/ 1221116 w 1736496"/>
                  <a:gd name="connsiteY2" fmla="*/ 0 h 840754"/>
                  <a:gd name="connsiteX3" fmla="*/ 1736496 w 1736496"/>
                  <a:gd name="connsiteY3" fmla="*/ 714585 h 840754"/>
                  <a:gd name="connsiteX4" fmla="*/ 861060 w 1736496"/>
                  <a:gd name="connsiteY4" fmla="*/ 840751 h 840754"/>
                  <a:gd name="connsiteX5" fmla="*/ 0 w 1736496"/>
                  <a:gd name="connsiteY5" fmla="*/ 714585 h 840754"/>
                  <a:gd name="connsiteX0" fmla="*/ 0 w 1736496"/>
                  <a:gd name="connsiteY0" fmla="*/ 714585 h 845547"/>
                  <a:gd name="connsiteX1" fmla="*/ 515380 w 1736496"/>
                  <a:gd name="connsiteY1" fmla="*/ 0 h 845547"/>
                  <a:gd name="connsiteX2" fmla="*/ 1221116 w 1736496"/>
                  <a:gd name="connsiteY2" fmla="*/ 0 h 845547"/>
                  <a:gd name="connsiteX3" fmla="*/ 1736496 w 1736496"/>
                  <a:gd name="connsiteY3" fmla="*/ 714585 h 845547"/>
                  <a:gd name="connsiteX4" fmla="*/ 861060 w 1736496"/>
                  <a:gd name="connsiteY4" fmla="*/ 840751 h 845547"/>
                  <a:gd name="connsiteX5" fmla="*/ 0 w 1736496"/>
                  <a:gd name="connsiteY5" fmla="*/ 714585 h 845547"/>
                  <a:gd name="connsiteX0" fmla="*/ 0 w 1736496"/>
                  <a:gd name="connsiteY0" fmla="*/ 714585 h 845547"/>
                  <a:gd name="connsiteX1" fmla="*/ 515380 w 1736496"/>
                  <a:gd name="connsiteY1" fmla="*/ 0 h 845547"/>
                  <a:gd name="connsiteX2" fmla="*/ 1221116 w 1736496"/>
                  <a:gd name="connsiteY2" fmla="*/ 0 h 845547"/>
                  <a:gd name="connsiteX3" fmla="*/ 1736496 w 1736496"/>
                  <a:gd name="connsiteY3" fmla="*/ 714585 h 845547"/>
                  <a:gd name="connsiteX4" fmla="*/ 861060 w 1736496"/>
                  <a:gd name="connsiteY4" fmla="*/ 840751 h 845547"/>
                  <a:gd name="connsiteX5" fmla="*/ 0 w 1736496"/>
                  <a:gd name="connsiteY5" fmla="*/ 714585 h 845547"/>
                  <a:gd name="connsiteX0" fmla="*/ 0 w 1736496"/>
                  <a:gd name="connsiteY0" fmla="*/ 714585 h 844631"/>
                  <a:gd name="connsiteX1" fmla="*/ 515380 w 1736496"/>
                  <a:gd name="connsiteY1" fmla="*/ 0 h 844631"/>
                  <a:gd name="connsiteX2" fmla="*/ 1221116 w 1736496"/>
                  <a:gd name="connsiteY2" fmla="*/ 0 h 844631"/>
                  <a:gd name="connsiteX3" fmla="*/ 1736496 w 1736496"/>
                  <a:gd name="connsiteY3" fmla="*/ 714585 h 844631"/>
                  <a:gd name="connsiteX4" fmla="*/ 861060 w 1736496"/>
                  <a:gd name="connsiteY4" fmla="*/ 840751 h 844631"/>
                  <a:gd name="connsiteX5" fmla="*/ 0 w 1736496"/>
                  <a:gd name="connsiteY5" fmla="*/ 714585 h 844631"/>
                  <a:gd name="connsiteX0" fmla="*/ 0 w 1736496"/>
                  <a:gd name="connsiteY0" fmla="*/ 714585 h 844631"/>
                  <a:gd name="connsiteX1" fmla="*/ 515380 w 1736496"/>
                  <a:gd name="connsiteY1" fmla="*/ 0 h 844631"/>
                  <a:gd name="connsiteX2" fmla="*/ 1221116 w 1736496"/>
                  <a:gd name="connsiteY2" fmla="*/ 0 h 844631"/>
                  <a:gd name="connsiteX3" fmla="*/ 1736496 w 1736496"/>
                  <a:gd name="connsiteY3" fmla="*/ 714585 h 844631"/>
                  <a:gd name="connsiteX4" fmla="*/ 861060 w 1736496"/>
                  <a:gd name="connsiteY4" fmla="*/ 840751 h 844631"/>
                  <a:gd name="connsiteX5" fmla="*/ 0 w 1736496"/>
                  <a:gd name="connsiteY5" fmla="*/ 714585 h 844631"/>
                  <a:gd name="connsiteX0" fmla="*/ 0 w 1736496"/>
                  <a:gd name="connsiteY0" fmla="*/ 714585 h 882011"/>
                  <a:gd name="connsiteX1" fmla="*/ 515380 w 1736496"/>
                  <a:gd name="connsiteY1" fmla="*/ 0 h 882011"/>
                  <a:gd name="connsiteX2" fmla="*/ 1221116 w 1736496"/>
                  <a:gd name="connsiteY2" fmla="*/ 0 h 882011"/>
                  <a:gd name="connsiteX3" fmla="*/ 1736496 w 1736496"/>
                  <a:gd name="connsiteY3" fmla="*/ 714585 h 882011"/>
                  <a:gd name="connsiteX4" fmla="*/ 861060 w 1736496"/>
                  <a:gd name="connsiteY4" fmla="*/ 878851 h 882011"/>
                  <a:gd name="connsiteX5" fmla="*/ 0 w 1736496"/>
                  <a:gd name="connsiteY5" fmla="*/ 714585 h 882011"/>
                  <a:gd name="connsiteX0" fmla="*/ 0 w 1736496"/>
                  <a:gd name="connsiteY0" fmla="*/ 714585 h 879314"/>
                  <a:gd name="connsiteX1" fmla="*/ 515380 w 1736496"/>
                  <a:gd name="connsiteY1" fmla="*/ 0 h 879314"/>
                  <a:gd name="connsiteX2" fmla="*/ 1221116 w 1736496"/>
                  <a:gd name="connsiteY2" fmla="*/ 0 h 879314"/>
                  <a:gd name="connsiteX3" fmla="*/ 1736496 w 1736496"/>
                  <a:gd name="connsiteY3" fmla="*/ 714585 h 879314"/>
                  <a:gd name="connsiteX4" fmla="*/ 861060 w 1736496"/>
                  <a:gd name="connsiteY4" fmla="*/ 878851 h 879314"/>
                  <a:gd name="connsiteX5" fmla="*/ 0 w 1736496"/>
                  <a:gd name="connsiteY5" fmla="*/ 714585 h 87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36496" h="879314">
                    <a:moveTo>
                      <a:pt x="0" y="714585"/>
                    </a:moveTo>
                    <a:lnTo>
                      <a:pt x="515380" y="0"/>
                    </a:lnTo>
                    <a:lnTo>
                      <a:pt x="1221116" y="0"/>
                    </a:lnTo>
                    <a:lnTo>
                      <a:pt x="1736496" y="714585"/>
                    </a:lnTo>
                    <a:cubicBezTo>
                      <a:pt x="1436746" y="718540"/>
                      <a:pt x="1390967" y="868519"/>
                      <a:pt x="861060" y="878851"/>
                    </a:cubicBezTo>
                    <a:cubicBezTo>
                      <a:pt x="331153" y="889183"/>
                      <a:pt x="263208" y="723303"/>
                      <a:pt x="0" y="7145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32101177-DE24-CC8A-CF1C-B41D47315B39}"/>
                  </a:ext>
                </a:extLst>
              </p:cNvPr>
              <p:cNvSpPr/>
              <p:nvPr/>
            </p:nvSpPr>
            <p:spPr>
              <a:xfrm>
                <a:off x="3144306" y="4082411"/>
                <a:ext cx="713857" cy="14890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66C34FA2-37BF-74B1-F4DE-98E036F9ECD2}"/>
                </a:ext>
              </a:extLst>
            </p:cNvPr>
            <p:cNvGrpSpPr/>
            <p:nvPr/>
          </p:nvGrpSpPr>
          <p:grpSpPr>
            <a:xfrm>
              <a:off x="5877469" y="3580421"/>
              <a:ext cx="1730103" cy="1553599"/>
              <a:chOff x="4235346" y="3580421"/>
              <a:chExt cx="1730103" cy="1553599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08366E50-709B-3E0B-EFD0-C930A602E07E}"/>
                  </a:ext>
                </a:extLst>
              </p:cNvPr>
              <p:cNvGrpSpPr/>
              <p:nvPr/>
            </p:nvGrpSpPr>
            <p:grpSpPr>
              <a:xfrm>
                <a:off x="4235346" y="3580421"/>
                <a:ext cx="1730103" cy="1553599"/>
                <a:chOff x="4235346" y="3580421"/>
                <a:chExt cx="1730103" cy="1553599"/>
              </a:xfrm>
            </p:grpSpPr>
            <p:sp>
              <p:nvSpPr>
                <p:cNvPr id="159" name="台形 57">
                  <a:extLst>
                    <a:ext uri="{FF2B5EF4-FFF2-40B4-BE49-F238E27FC236}">
                      <a16:creationId xmlns:a16="http://schemas.microsoft.com/office/drawing/2014/main" id="{A923BBC4-A5E3-B9DF-B497-C60E5746F320}"/>
                    </a:ext>
                  </a:extLst>
                </p:cNvPr>
                <p:cNvSpPr/>
                <p:nvPr/>
              </p:nvSpPr>
              <p:spPr bwMode="auto">
                <a:xfrm rot="5400000">
                  <a:off x="3800109" y="4015658"/>
                  <a:ext cx="1553597" cy="683124"/>
                </a:xfrm>
                <a:custGeom>
                  <a:avLst/>
                  <a:gdLst>
                    <a:gd name="connsiteX0" fmla="*/ 0 w 325971"/>
                    <a:gd name="connsiteY0" fmla="*/ 694121 h 694121"/>
                    <a:gd name="connsiteX1" fmla="*/ 123937 w 325971"/>
                    <a:gd name="connsiteY1" fmla="*/ 0 h 694121"/>
                    <a:gd name="connsiteX2" fmla="*/ 202034 w 325971"/>
                    <a:gd name="connsiteY2" fmla="*/ 0 h 694121"/>
                    <a:gd name="connsiteX3" fmla="*/ 325971 w 325971"/>
                    <a:gd name="connsiteY3" fmla="*/ 694121 h 694121"/>
                    <a:gd name="connsiteX4" fmla="*/ 0 w 325971"/>
                    <a:gd name="connsiteY4" fmla="*/ 694121 h 694121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34046 w 1854617"/>
                    <a:gd name="connsiteY0" fmla="*/ 885205 h 902178"/>
                    <a:gd name="connsiteX1" fmla="*/ 0 w 1854617"/>
                    <a:gd name="connsiteY1" fmla="*/ 0 h 902178"/>
                    <a:gd name="connsiteX2" fmla="*/ 1854617 w 1854617"/>
                    <a:gd name="connsiteY2" fmla="*/ 902178 h 902178"/>
                    <a:gd name="connsiteX3" fmla="*/ 34046 w 1854617"/>
                    <a:gd name="connsiteY3" fmla="*/ 885205 h 902178"/>
                    <a:gd name="connsiteX0" fmla="*/ 34046 w 872390"/>
                    <a:gd name="connsiteY0" fmla="*/ 885205 h 890012"/>
                    <a:gd name="connsiteX1" fmla="*/ 0 w 872390"/>
                    <a:gd name="connsiteY1" fmla="*/ 0 h 890012"/>
                    <a:gd name="connsiteX2" fmla="*/ 872390 w 872390"/>
                    <a:gd name="connsiteY2" fmla="*/ 890012 h 890012"/>
                    <a:gd name="connsiteX3" fmla="*/ 34046 w 872390"/>
                    <a:gd name="connsiteY3" fmla="*/ 885205 h 890012"/>
                    <a:gd name="connsiteX0" fmla="*/ 34046 w 2082816"/>
                    <a:gd name="connsiteY0" fmla="*/ 885205 h 890012"/>
                    <a:gd name="connsiteX1" fmla="*/ 0 w 2082816"/>
                    <a:gd name="connsiteY1" fmla="*/ 0 h 890012"/>
                    <a:gd name="connsiteX2" fmla="*/ 872390 w 2082816"/>
                    <a:gd name="connsiteY2" fmla="*/ 890012 h 890012"/>
                    <a:gd name="connsiteX3" fmla="*/ 34046 w 2082816"/>
                    <a:gd name="connsiteY3" fmla="*/ 885205 h 890012"/>
                    <a:gd name="connsiteX0" fmla="*/ 34046 w 2098063"/>
                    <a:gd name="connsiteY0" fmla="*/ 976490 h 981297"/>
                    <a:gd name="connsiteX1" fmla="*/ 0 w 2098063"/>
                    <a:gd name="connsiteY1" fmla="*/ 91285 h 981297"/>
                    <a:gd name="connsiteX2" fmla="*/ 872390 w 2098063"/>
                    <a:gd name="connsiteY2" fmla="*/ 981297 h 981297"/>
                    <a:gd name="connsiteX3" fmla="*/ 34046 w 2098063"/>
                    <a:gd name="connsiteY3" fmla="*/ 976490 h 981297"/>
                    <a:gd name="connsiteX0" fmla="*/ 89709 w 2153726"/>
                    <a:gd name="connsiteY0" fmla="*/ 976490 h 981297"/>
                    <a:gd name="connsiteX1" fmla="*/ 55663 w 2153726"/>
                    <a:gd name="connsiteY1" fmla="*/ 91285 h 981297"/>
                    <a:gd name="connsiteX2" fmla="*/ 928053 w 2153726"/>
                    <a:gd name="connsiteY2" fmla="*/ 981297 h 981297"/>
                    <a:gd name="connsiteX3" fmla="*/ 89709 w 2153726"/>
                    <a:gd name="connsiteY3" fmla="*/ 976490 h 981297"/>
                    <a:gd name="connsiteX0" fmla="*/ 140879 w 2204896"/>
                    <a:gd name="connsiteY0" fmla="*/ 976490 h 981297"/>
                    <a:gd name="connsiteX1" fmla="*/ 106833 w 2204896"/>
                    <a:gd name="connsiteY1" fmla="*/ 91285 h 981297"/>
                    <a:gd name="connsiteX2" fmla="*/ 979223 w 2204896"/>
                    <a:gd name="connsiteY2" fmla="*/ 981297 h 981297"/>
                    <a:gd name="connsiteX3" fmla="*/ 140879 w 2204896"/>
                    <a:gd name="connsiteY3" fmla="*/ 976490 h 981297"/>
                    <a:gd name="connsiteX0" fmla="*/ 132314 w 2196331"/>
                    <a:gd name="connsiteY0" fmla="*/ 976490 h 985473"/>
                    <a:gd name="connsiteX1" fmla="*/ 98268 w 2196331"/>
                    <a:gd name="connsiteY1" fmla="*/ 91285 h 985473"/>
                    <a:gd name="connsiteX2" fmla="*/ 970658 w 2196331"/>
                    <a:gd name="connsiteY2" fmla="*/ 981297 h 985473"/>
                    <a:gd name="connsiteX3" fmla="*/ 132314 w 2196331"/>
                    <a:gd name="connsiteY3" fmla="*/ 976490 h 985473"/>
                    <a:gd name="connsiteX0" fmla="*/ 165705 w 2058516"/>
                    <a:gd name="connsiteY0" fmla="*/ 959029 h 968012"/>
                    <a:gd name="connsiteX1" fmla="*/ 131659 w 2058516"/>
                    <a:gd name="connsiteY1" fmla="*/ 73824 h 968012"/>
                    <a:gd name="connsiteX2" fmla="*/ 1004049 w 2058516"/>
                    <a:gd name="connsiteY2" fmla="*/ 963836 h 968012"/>
                    <a:gd name="connsiteX3" fmla="*/ 165705 w 2058516"/>
                    <a:gd name="connsiteY3" fmla="*/ 959029 h 968012"/>
                    <a:gd name="connsiteX0" fmla="*/ 276831 w 1936253"/>
                    <a:gd name="connsiteY0" fmla="*/ 910023 h 915221"/>
                    <a:gd name="connsiteX1" fmla="*/ 29903 w 1936253"/>
                    <a:gd name="connsiteY1" fmla="*/ 5226 h 915221"/>
                    <a:gd name="connsiteX2" fmla="*/ 902293 w 1936253"/>
                    <a:gd name="connsiteY2" fmla="*/ 895238 h 915221"/>
                    <a:gd name="connsiteX3" fmla="*/ 276831 w 1936253"/>
                    <a:gd name="connsiteY3" fmla="*/ 910023 h 915221"/>
                    <a:gd name="connsiteX0" fmla="*/ 432947 w 2061540"/>
                    <a:gd name="connsiteY0" fmla="*/ 739177 h 784781"/>
                    <a:gd name="connsiteX1" fmla="*/ 19263 w 2061540"/>
                    <a:gd name="connsiteY1" fmla="*/ 56426 h 784781"/>
                    <a:gd name="connsiteX2" fmla="*/ 1058409 w 2061540"/>
                    <a:gd name="connsiteY2" fmla="*/ 724392 h 784781"/>
                    <a:gd name="connsiteX3" fmla="*/ 432947 w 2061540"/>
                    <a:gd name="connsiteY3" fmla="*/ 739177 h 784781"/>
                    <a:gd name="connsiteX0" fmla="*/ 432948 w 2061541"/>
                    <a:gd name="connsiteY0" fmla="*/ 793071 h 838675"/>
                    <a:gd name="connsiteX1" fmla="*/ 19264 w 2061541"/>
                    <a:gd name="connsiteY1" fmla="*/ 110320 h 838675"/>
                    <a:gd name="connsiteX2" fmla="*/ 1058410 w 2061541"/>
                    <a:gd name="connsiteY2" fmla="*/ 778286 h 838675"/>
                    <a:gd name="connsiteX3" fmla="*/ 432948 w 2061541"/>
                    <a:gd name="connsiteY3" fmla="*/ 793071 h 838675"/>
                    <a:gd name="connsiteX0" fmla="*/ 478500 w 2115906"/>
                    <a:gd name="connsiteY0" fmla="*/ 713604 h 759208"/>
                    <a:gd name="connsiteX1" fmla="*/ 149803 w 2115906"/>
                    <a:gd name="connsiteY1" fmla="*/ 355736 h 759208"/>
                    <a:gd name="connsiteX2" fmla="*/ 64816 w 2115906"/>
                    <a:gd name="connsiteY2" fmla="*/ 30853 h 759208"/>
                    <a:gd name="connsiteX3" fmla="*/ 1103962 w 2115906"/>
                    <a:gd name="connsiteY3" fmla="*/ 698819 h 759208"/>
                    <a:gd name="connsiteX4" fmla="*/ 478500 w 2115906"/>
                    <a:gd name="connsiteY4" fmla="*/ 713604 h 759208"/>
                    <a:gd name="connsiteX0" fmla="*/ 424856 w 1050318"/>
                    <a:gd name="connsiteY0" fmla="*/ 745484 h 791088"/>
                    <a:gd name="connsiteX1" fmla="*/ 96159 w 1050318"/>
                    <a:gd name="connsiteY1" fmla="*/ 387616 h 791088"/>
                    <a:gd name="connsiteX2" fmla="*/ 11172 w 1050318"/>
                    <a:gd name="connsiteY2" fmla="*/ 62733 h 791088"/>
                    <a:gd name="connsiteX3" fmla="*/ 303715 w 1050318"/>
                    <a:gd name="connsiteY3" fmla="*/ 64342 h 791088"/>
                    <a:gd name="connsiteX4" fmla="*/ 1050318 w 1050318"/>
                    <a:gd name="connsiteY4" fmla="*/ 730699 h 791088"/>
                    <a:gd name="connsiteX5" fmla="*/ 424856 w 1050318"/>
                    <a:gd name="connsiteY5" fmla="*/ 745484 h 791088"/>
                    <a:gd name="connsiteX0" fmla="*/ -1 w 1039145"/>
                    <a:gd name="connsiteY0" fmla="*/ 62733 h 791088"/>
                    <a:gd name="connsiteX1" fmla="*/ 292542 w 1039145"/>
                    <a:gd name="connsiteY1" fmla="*/ 64342 h 791088"/>
                    <a:gd name="connsiteX2" fmla="*/ 1039145 w 1039145"/>
                    <a:gd name="connsiteY2" fmla="*/ 730699 h 791088"/>
                    <a:gd name="connsiteX3" fmla="*/ 413683 w 1039145"/>
                    <a:gd name="connsiteY3" fmla="*/ 745484 h 791088"/>
                    <a:gd name="connsiteX4" fmla="*/ 84986 w 1039145"/>
                    <a:gd name="connsiteY4" fmla="*/ 387616 h 791088"/>
                    <a:gd name="connsiteX5" fmla="*/ 102181 w 1039145"/>
                    <a:gd name="connsiteY5" fmla="*/ 250818 h 791088"/>
                    <a:gd name="connsiteX0" fmla="*/ 276603 w 1023206"/>
                    <a:gd name="connsiteY0" fmla="*/ -1 h 726745"/>
                    <a:gd name="connsiteX1" fmla="*/ 1023206 w 1023206"/>
                    <a:gd name="connsiteY1" fmla="*/ 666356 h 726745"/>
                    <a:gd name="connsiteX2" fmla="*/ 397744 w 1023206"/>
                    <a:gd name="connsiteY2" fmla="*/ 681141 h 726745"/>
                    <a:gd name="connsiteX3" fmla="*/ 69047 w 1023206"/>
                    <a:gd name="connsiteY3" fmla="*/ 323273 h 726745"/>
                    <a:gd name="connsiteX4" fmla="*/ 86242 w 1023206"/>
                    <a:gd name="connsiteY4" fmla="*/ 186475 h 726745"/>
                    <a:gd name="connsiteX0" fmla="*/ 207556 w 954159"/>
                    <a:gd name="connsiteY0" fmla="*/ -1 h 726745"/>
                    <a:gd name="connsiteX1" fmla="*/ 954159 w 954159"/>
                    <a:gd name="connsiteY1" fmla="*/ 666356 h 726745"/>
                    <a:gd name="connsiteX2" fmla="*/ 328697 w 954159"/>
                    <a:gd name="connsiteY2" fmla="*/ 681141 h 726745"/>
                    <a:gd name="connsiteX3" fmla="*/ 0 w 954159"/>
                    <a:gd name="connsiteY3" fmla="*/ 323273 h 726745"/>
                    <a:gd name="connsiteX0" fmla="*/ 207556 w 975447"/>
                    <a:gd name="connsiteY0" fmla="*/ -1 h 749622"/>
                    <a:gd name="connsiteX1" fmla="*/ 975447 w 975447"/>
                    <a:gd name="connsiteY1" fmla="*/ 749622 h 749622"/>
                    <a:gd name="connsiteX2" fmla="*/ 328697 w 975447"/>
                    <a:gd name="connsiteY2" fmla="*/ 681141 h 749622"/>
                    <a:gd name="connsiteX3" fmla="*/ 0 w 975447"/>
                    <a:gd name="connsiteY3" fmla="*/ 323273 h 749622"/>
                    <a:gd name="connsiteX0" fmla="*/ 207556 w 1002892"/>
                    <a:gd name="connsiteY0" fmla="*/ -1 h 749622"/>
                    <a:gd name="connsiteX1" fmla="*/ 975447 w 1002892"/>
                    <a:gd name="connsiteY1" fmla="*/ 749622 h 749622"/>
                    <a:gd name="connsiteX2" fmla="*/ 328697 w 1002892"/>
                    <a:gd name="connsiteY2" fmla="*/ 681141 h 749622"/>
                    <a:gd name="connsiteX3" fmla="*/ 0 w 1002892"/>
                    <a:gd name="connsiteY3" fmla="*/ 323273 h 749622"/>
                    <a:gd name="connsiteX0" fmla="*/ 207556 w 1231452"/>
                    <a:gd name="connsiteY0" fmla="*/ -1 h 683938"/>
                    <a:gd name="connsiteX1" fmla="*/ 1209614 w 1231452"/>
                    <a:gd name="connsiteY1" fmla="*/ 499821 h 683938"/>
                    <a:gd name="connsiteX2" fmla="*/ 328697 w 1231452"/>
                    <a:gd name="connsiteY2" fmla="*/ 681141 h 683938"/>
                    <a:gd name="connsiteX3" fmla="*/ 0 w 1231452"/>
                    <a:gd name="connsiteY3" fmla="*/ 323273 h 683938"/>
                    <a:gd name="connsiteX0" fmla="*/ 207556 w 1231452"/>
                    <a:gd name="connsiteY0" fmla="*/ -1 h 689072"/>
                    <a:gd name="connsiteX1" fmla="*/ 1209614 w 1231452"/>
                    <a:gd name="connsiteY1" fmla="*/ 499821 h 689072"/>
                    <a:gd name="connsiteX2" fmla="*/ 328697 w 1231452"/>
                    <a:gd name="connsiteY2" fmla="*/ 681141 h 689072"/>
                    <a:gd name="connsiteX3" fmla="*/ 0 w 1231452"/>
                    <a:gd name="connsiteY3" fmla="*/ 323273 h 689072"/>
                    <a:gd name="connsiteX0" fmla="*/ 207556 w 1209615"/>
                    <a:gd name="connsiteY0" fmla="*/ -1 h 689072"/>
                    <a:gd name="connsiteX1" fmla="*/ 1209614 w 1209615"/>
                    <a:gd name="connsiteY1" fmla="*/ 499821 h 689072"/>
                    <a:gd name="connsiteX2" fmla="*/ 328697 w 1209615"/>
                    <a:gd name="connsiteY2" fmla="*/ 681141 h 689072"/>
                    <a:gd name="connsiteX3" fmla="*/ 0 w 1209615"/>
                    <a:gd name="connsiteY3" fmla="*/ 323273 h 689072"/>
                    <a:gd name="connsiteX0" fmla="*/ 207556 w 1817295"/>
                    <a:gd name="connsiteY0" fmla="*/ 50846 h 732177"/>
                    <a:gd name="connsiteX1" fmla="*/ 1817295 w 1817295"/>
                    <a:gd name="connsiteY1" fmla="*/ 413521 h 732177"/>
                    <a:gd name="connsiteX2" fmla="*/ 328697 w 1817295"/>
                    <a:gd name="connsiteY2" fmla="*/ 731988 h 732177"/>
                    <a:gd name="connsiteX3" fmla="*/ 0 w 1817295"/>
                    <a:gd name="connsiteY3" fmla="*/ 374120 h 732177"/>
                    <a:gd name="connsiteX0" fmla="*/ 207556 w 1817295"/>
                    <a:gd name="connsiteY0" fmla="*/ 50846 h 736050"/>
                    <a:gd name="connsiteX1" fmla="*/ 1817295 w 1817295"/>
                    <a:gd name="connsiteY1" fmla="*/ 413521 h 736050"/>
                    <a:gd name="connsiteX2" fmla="*/ 328697 w 1817295"/>
                    <a:gd name="connsiteY2" fmla="*/ 731988 h 736050"/>
                    <a:gd name="connsiteX3" fmla="*/ 0 w 1817295"/>
                    <a:gd name="connsiteY3" fmla="*/ 374120 h 736050"/>
                    <a:gd name="connsiteX0" fmla="*/ 207556 w 1870723"/>
                    <a:gd name="connsiteY0" fmla="*/ 80820 h 766024"/>
                    <a:gd name="connsiteX1" fmla="*/ 1414724 w 1870723"/>
                    <a:gd name="connsiteY1" fmla="*/ 17139 h 766024"/>
                    <a:gd name="connsiteX2" fmla="*/ 1817295 w 1870723"/>
                    <a:gd name="connsiteY2" fmla="*/ 443495 h 766024"/>
                    <a:gd name="connsiteX3" fmla="*/ 328697 w 1870723"/>
                    <a:gd name="connsiteY3" fmla="*/ 761962 h 766024"/>
                    <a:gd name="connsiteX4" fmla="*/ 0 w 1870723"/>
                    <a:gd name="connsiteY4" fmla="*/ 404094 h 766024"/>
                    <a:gd name="connsiteX0" fmla="*/ 207556 w 1687561"/>
                    <a:gd name="connsiteY0" fmla="*/ 80820 h 1259836"/>
                    <a:gd name="connsiteX1" fmla="*/ 1414724 w 1687561"/>
                    <a:gd name="connsiteY1" fmla="*/ 17139 h 1259836"/>
                    <a:gd name="connsiteX2" fmla="*/ 1593547 w 1687561"/>
                    <a:gd name="connsiteY2" fmla="*/ 1148816 h 1259836"/>
                    <a:gd name="connsiteX3" fmla="*/ 328697 w 1687561"/>
                    <a:gd name="connsiteY3" fmla="*/ 761962 h 1259836"/>
                    <a:gd name="connsiteX4" fmla="*/ 0 w 1687561"/>
                    <a:gd name="connsiteY4" fmla="*/ 404094 h 1259836"/>
                    <a:gd name="connsiteX0" fmla="*/ 207556 w 1636762"/>
                    <a:gd name="connsiteY0" fmla="*/ 80820 h 1190602"/>
                    <a:gd name="connsiteX1" fmla="*/ 1414724 w 1636762"/>
                    <a:gd name="connsiteY1" fmla="*/ 17139 h 1190602"/>
                    <a:gd name="connsiteX2" fmla="*/ 1593547 w 1636762"/>
                    <a:gd name="connsiteY2" fmla="*/ 1148816 h 1190602"/>
                    <a:gd name="connsiteX3" fmla="*/ 1216407 w 1636762"/>
                    <a:gd name="connsiteY3" fmla="*/ 761641 h 1190602"/>
                    <a:gd name="connsiteX4" fmla="*/ 328697 w 1636762"/>
                    <a:gd name="connsiteY4" fmla="*/ 761962 h 1190602"/>
                    <a:gd name="connsiteX5" fmla="*/ 0 w 1636762"/>
                    <a:gd name="connsiteY5" fmla="*/ 404094 h 1190602"/>
                    <a:gd name="connsiteX0" fmla="*/ 207556 w 1658859"/>
                    <a:gd name="connsiteY0" fmla="*/ 80820 h 1405135"/>
                    <a:gd name="connsiteX1" fmla="*/ 1414724 w 1658859"/>
                    <a:gd name="connsiteY1" fmla="*/ 17139 h 1405135"/>
                    <a:gd name="connsiteX2" fmla="*/ 1624058 w 1658859"/>
                    <a:gd name="connsiteY2" fmla="*/ 1374127 h 1405135"/>
                    <a:gd name="connsiteX3" fmla="*/ 1216407 w 1658859"/>
                    <a:gd name="connsiteY3" fmla="*/ 761641 h 1405135"/>
                    <a:gd name="connsiteX4" fmla="*/ 328697 w 1658859"/>
                    <a:gd name="connsiteY4" fmla="*/ 761962 h 1405135"/>
                    <a:gd name="connsiteX5" fmla="*/ 0 w 1658859"/>
                    <a:gd name="connsiteY5" fmla="*/ 404094 h 140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8859" h="1405135">
                      <a:moveTo>
                        <a:pt x="207556" y="80820"/>
                      </a:moveTo>
                      <a:cubicBezTo>
                        <a:pt x="408751" y="75105"/>
                        <a:pt x="1146434" y="-43307"/>
                        <a:pt x="1414724" y="17139"/>
                      </a:cubicBezTo>
                      <a:cubicBezTo>
                        <a:pt x="1683014" y="77585"/>
                        <a:pt x="1690165" y="1184736"/>
                        <a:pt x="1624058" y="1374127"/>
                      </a:cubicBezTo>
                      <a:cubicBezTo>
                        <a:pt x="1557951" y="1563518"/>
                        <a:pt x="1427215" y="826117"/>
                        <a:pt x="1216407" y="761641"/>
                      </a:cubicBezTo>
                      <a:cubicBezTo>
                        <a:pt x="1005599" y="697165"/>
                        <a:pt x="531432" y="821553"/>
                        <a:pt x="328697" y="761962"/>
                      </a:cubicBezTo>
                      <a:cubicBezTo>
                        <a:pt x="125963" y="702371"/>
                        <a:pt x="68947" y="517886"/>
                        <a:pt x="0" y="404094"/>
                      </a:cubicBez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3013EFC-4638-BBB7-0AAD-ACEE61D26DF8}"/>
                    </a:ext>
                  </a:extLst>
                </p:cNvPr>
                <p:cNvSpPr/>
                <p:nvPr/>
              </p:nvSpPr>
              <p:spPr bwMode="auto">
                <a:xfrm rot="21071035" flipH="1">
                  <a:off x="4513142" y="4428759"/>
                  <a:ext cx="571493" cy="689436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  <a:gd name="connsiteX0" fmla="*/ 453735 w 796472"/>
                    <a:gd name="connsiteY0" fmla="*/ 9719 h 1071168"/>
                    <a:gd name="connsiteX1" fmla="*/ 312507 w 796472"/>
                    <a:gd name="connsiteY1" fmla="*/ 931 h 1071168"/>
                    <a:gd name="connsiteX2" fmla="*/ 282503 w 796472"/>
                    <a:gd name="connsiteY2" fmla="*/ 30935 h 1071168"/>
                    <a:gd name="connsiteX3" fmla="*/ 282503 w 796472"/>
                    <a:gd name="connsiteY3" fmla="*/ 327784 h 1071168"/>
                    <a:gd name="connsiteX4" fmla="*/ 269565 w 796472"/>
                    <a:gd name="connsiteY4" fmla="*/ 333820 h 1071168"/>
                    <a:gd name="connsiteX5" fmla="*/ 191922 w 796472"/>
                    <a:gd name="connsiteY5" fmla="*/ 494747 h 1071168"/>
                    <a:gd name="connsiteX6" fmla="*/ 195136 w 796472"/>
                    <a:gd name="connsiteY6" fmla="*/ 514498 h 1071168"/>
                    <a:gd name="connsiteX7" fmla="*/ 19153 w 796472"/>
                    <a:gd name="connsiteY7" fmla="*/ 690481 h 1071168"/>
                    <a:gd name="connsiteX8" fmla="*/ 19154 w 796472"/>
                    <a:gd name="connsiteY8" fmla="*/ 782965 h 1071168"/>
                    <a:gd name="connsiteX9" fmla="*/ 111638 w 796472"/>
                    <a:gd name="connsiteY9" fmla="*/ 782966 h 1071168"/>
                    <a:gd name="connsiteX10" fmla="*/ 232820 w 796472"/>
                    <a:gd name="connsiteY10" fmla="*/ 661783 h 1071168"/>
                    <a:gd name="connsiteX11" fmla="*/ 234013 w 796472"/>
                    <a:gd name="connsiteY11" fmla="*/ 666234 h 1071168"/>
                    <a:gd name="connsiteX12" fmla="*/ 234013 w 796472"/>
                    <a:gd name="connsiteY12" fmla="*/ 968660 h 1071168"/>
                    <a:gd name="connsiteX13" fmla="*/ 290044 w 796472"/>
                    <a:gd name="connsiteY13" fmla="*/ 1024691 h 1071168"/>
                    <a:gd name="connsiteX14" fmla="*/ 346074 w 796472"/>
                    <a:gd name="connsiteY14" fmla="*/ 968660 h 1071168"/>
                    <a:gd name="connsiteX15" fmla="*/ 346074 w 796472"/>
                    <a:gd name="connsiteY15" fmla="*/ 681643 h 1071168"/>
                    <a:gd name="connsiteX16" fmla="*/ 360428 w 796472"/>
                    <a:gd name="connsiteY16" fmla="*/ 677796 h 1071168"/>
                    <a:gd name="connsiteX17" fmla="*/ 454700 w 796472"/>
                    <a:gd name="connsiteY17" fmla="*/ 1029626 h 1071168"/>
                    <a:gd name="connsiteX18" fmla="*/ 523323 w 796472"/>
                    <a:gd name="connsiteY18" fmla="*/ 1069245 h 1071168"/>
                    <a:gd name="connsiteX19" fmla="*/ 562942 w 796472"/>
                    <a:gd name="connsiteY19" fmla="*/ 1000623 h 1071168"/>
                    <a:gd name="connsiteX20" fmla="*/ 468670 w 796472"/>
                    <a:gd name="connsiteY20" fmla="*/ 648793 h 1071168"/>
                    <a:gd name="connsiteX21" fmla="*/ 477276 w 796472"/>
                    <a:gd name="connsiteY21" fmla="*/ 646487 h 1071168"/>
                    <a:gd name="connsiteX22" fmla="*/ 616166 w 796472"/>
                    <a:gd name="connsiteY22" fmla="*/ 887050 h 1071168"/>
                    <a:gd name="connsiteX23" fmla="*/ 692704 w 796472"/>
                    <a:gd name="connsiteY23" fmla="*/ 907559 h 1071168"/>
                    <a:gd name="connsiteX24" fmla="*/ 713213 w 796472"/>
                    <a:gd name="connsiteY24" fmla="*/ 831020 h 1071168"/>
                    <a:gd name="connsiteX25" fmla="*/ 589336 w 796472"/>
                    <a:gd name="connsiteY25" fmla="*/ 616461 h 1071168"/>
                    <a:gd name="connsiteX26" fmla="*/ 601261 w 796472"/>
                    <a:gd name="connsiteY26" fmla="*/ 613266 h 1071168"/>
                    <a:gd name="connsiteX27" fmla="*/ 716346 w 796472"/>
                    <a:gd name="connsiteY27" fmla="*/ 728351 h 1071168"/>
                    <a:gd name="connsiteX28" fmla="*/ 782725 w 796472"/>
                    <a:gd name="connsiteY28" fmla="*/ 728351 h 1071168"/>
                    <a:gd name="connsiteX29" fmla="*/ 782725 w 796472"/>
                    <a:gd name="connsiteY29" fmla="*/ 661972 h 1071168"/>
                    <a:gd name="connsiteX30" fmla="*/ 592096 w 796472"/>
                    <a:gd name="connsiteY30" fmla="*/ 471343 h 1071168"/>
                    <a:gd name="connsiteX31" fmla="*/ 580709 w 796472"/>
                    <a:gd name="connsiteY31" fmla="*/ 428848 h 1071168"/>
                    <a:gd name="connsiteX32" fmla="*/ 495234 w 796472"/>
                    <a:gd name="connsiteY32" fmla="*/ 317455 h 1071168"/>
                    <a:gd name="connsiteX33" fmla="*/ 462523 w 796472"/>
                    <a:gd name="connsiteY33" fmla="*/ 306199 h 1071168"/>
                    <a:gd name="connsiteX34" fmla="*/ 462523 w 796472"/>
                    <a:gd name="connsiteY34" fmla="*/ 30935 h 1071168"/>
                    <a:gd name="connsiteX35" fmla="*/ 453735 w 796472"/>
                    <a:gd name="connsiteY35" fmla="*/ 9719 h 1071168"/>
                    <a:gd name="connsiteX0" fmla="*/ 453735 w 796472"/>
                    <a:gd name="connsiteY0" fmla="*/ 9457 h 1070906"/>
                    <a:gd name="connsiteX1" fmla="*/ 282503 w 796472"/>
                    <a:gd name="connsiteY1" fmla="*/ 30673 h 1070906"/>
                    <a:gd name="connsiteX2" fmla="*/ 282503 w 796472"/>
                    <a:gd name="connsiteY2" fmla="*/ 327522 h 1070906"/>
                    <a:gd name="connsiteX3" fmla="*/ 269565 w 796472"/>
                    <a:gd name="connsiteY3" fmla="*/ 333558 h 1070906"/>
                    <a:gd name="connsiteX4" fmla="*/ 191922 w 796472"/>
                    <a:gd name="connsiteY4" fmla="*/ 494485 h 1070906"/>
                    <a:gd name="connsiteX5" fmla="*/ 195136 w 796472"/>
                    <a:gd name="connsiteY5" fmla="*/ 514236 h 1070906"/>
                    <a:gd name="connsiteX6" fmla="*/ 19153 w 796472"/>
                    <a:gd name="connsiteY6" fmla="*/ 690219 h 1070906"/>
                    <a:gd name="connsiteX7" fmla="*/ 19154 w 796472"/>
                    <a:gd name="connsiteY7" fmla="*/ 782703 h 1070906"/>
                    <a:gd name="connsiteX8" fmla="*/ 111638 w 796472"/>
                    <a:gd name="connsiteY8" fmla="*/ 782704 h 1070906"/>
                    <a:gd name="connsiteX9" fmla="*/ 232820 w 796472"/>
                    <a:gd name="connsiteY9" fmla="*/ 661521 h 1070906"/>
                    <a:gd name="connsiteX10" fmla="*/ 234013 w 796472"/>
                    <a:gd name="connsiteY10" fmla="*/ 665972 h 1070906"/>
                    <a:gd name="connsiteX11" fmla="*/ 234013 w 796472"/>
                    <a:gd name="connsiteY11" fmla="*/ 968398 h 1070906"/>
                    <a:gd name="connsiteX12" fmla="*/ 290044 w 796472"/>
                    <a:gd name="connsiteY12" fmla="*/ 1024429 h 1070906"/>
                    <a:gd name="connsiteX13" fmla="*/ 346074 w 796472"/>
                    <a:gd name="connsiteY13" fmla="*/ 968398 h 1070906"/>
                    <a:gd name="connsiteX14" fmla="*/ 346074 w 796472"/>
                    <a:gd name="connsiteY14" fmla="*/ 681381 h 1070906"/>
                    <a:gd name="connsiteX15" fmla="*/ 360428 w 796472"/>
                    <a:gd name="connsiteY15" fmla="*/ 677534 h 1070906"/>
                    <a:gd name="connsiteX16" fmla="*/ 454700 w 796472"/>
                    <a:gd name="connsiteY16" fmla="*/ 1029364 h 1070906"/>
                    <a:gd name="connsiteX17" fmla="*/ 523323 w 796472"/>
                    <a:gd name="connsiteY17" fmla="*/ 1068983 h 1070906"/>
                    <a:gd name="connsiteX18" fmla="*/ 562942 w 796472"/>
                    <a:gd name="connsiteY18" fmla="*/ 1000361 h 1070906"/>
                    <a:gd name="connsiteX19" fmla="*/ 468670 w 796472"/>
                    <a:gd name="connsiteY19" fmla="*/ 648531 h 1070906"/>
                    <a:gd name="connsiteX20" fmla="*/ 477276 w 796472"/>
                    <a:gd name="connsiteY20" fmla="*/ 646225 h 1070906"/>
                    <a:gd name="connsiteX21" fmla="*/ 616166 w 796472"/>
                    <a:gd name="connsiteY21" fmla="*/ 886788 h 1070906"/>
                    <a:gd name="connsiteX22" fmla="*/ 692704 w 796472"/>
                    <a:gd name="connsiteY22" fmla="*/ 907297 h 1070906"/>
                    <a:gd name="connsiteX23" fmla="*/ 713213 w 796472"/>
                    <a:gd name="connsiteY23" fmla="*/ 830758 h 1070906"/>
                    <a:gd name="connsiteX24" fmla="*/ 589336 w 796472"/>
                    <a:gd name="connsiteY24" fmla="*/ 616199 h 1070906"/>
                    <a:gd name="connsiteX25" fmla="*/ 601261 w 796472"/>
                    <a:gd name="connsiteY25" fmla="*/ 613004 h 1070906"/>
                    <a:gd name="connsiteX26" fmla="*/ 716346 w 796472"/>
                    <a:gd name="connsiteY26" fmla="*/ 728089 h 1070906"/>
                    <a:gd name="connsiteX27" fmla="*/ 782725 w 796472"/>
                    <a:gd name="connsiteY27" fmla="*/ 728089 h 1070906"/>
                    <a:gd name="connsiteX28" fmla="*/ 782725 w 796472"/>
                    <a:gd name="connsiteY28" fmla="*/ 661710 h 1070906"/>
                    <a:gd name="connsiteX29" fmla="*/ 592096 w 796472"/>
                    <a:gd name="connsiteY29" fmla="*/ 471081 h 1070906"/>
                    <a:gd name="connsiteX30" fmla="*/ 580709 w 796472"/>
                    <a:gd name="connsiteY30" fmla="*/ 428586 h 1070906"/>
                    <a:gd name="connsiteX31" fmla="*/ 495234 w 796472"/>
                    <a:gd name="connsiteY31" fmla="*/ 317193 h 1070906"/>
                    <a:gd name="connsiteX32" fmla="*/ 462523 w 796472"/>
                    <a:gd name="connsiteY32" fmla="*/ 305937 h 1070906"/>
                    <a:gd name="connsiteX33" fmla="*/ 462523 w 796472"/>
                    <a:gd name="connsiteY33" fmla="*/ 30673 h 1070906"/>
                    <a:gd name="connsiteX34" fmla="*/ 453735 w 796472"/>
                    <a:gd name="connsiteY34" fmla="*/ 9457 h 1070906"/>
                    <a:gd name="connsiteX0" fmla="*/ 385727 w 796472"/>
                    <a:gd name="connsiteY0" fmla="*/ 545 h 1085000"/>
                    <a:gd name="connsiteX1" fmla="*/ 282503 w 796472"/>
                    <a:gd name="connsiteY1" fmla="*/ 44767 h 1085000"/>
                    <a:gd name="connsiteX2" fmla="*/ 282503 w 796472"/>
                    <a:gd name="connsiteY2" fmla="*/ 341616 h 1085000"/>
                    <a:gd name="connsiteX3" fmla="*/ 269565 w 796472"/>
                    <a:gd name="connsiteY3" fmla="*/ 347652 h 1085000"/>
                    <a:gd name="connsiteX4" fmla="*/ 191922 w 796472"/>
                    <a:gd name="connsiteY4" fmla="*/ 508579 h 1085000"/>
                    <a:gd name="connsiteX5" fmla="*/ 195136 w 796472"/>
                    <a:gd name="connsiteY5" fmla="*/ 528330 h 1085000"/>
                    <a:gd name="connsiteX6" fmla="*/ 19153 w 796472"/>
                    <a:gd name="connsiteY6" fmla="*/ 704313 h 1085000"/>
                    <a:gd name="connsiteX7" fmla="*/ 19154 w 796472"/>
                    <a:gd name="connsiteY7" fmla="*/ 796797 h 1085000"/>
                    <a:gd name="connsiteX8" fmla="*/ 111638 w 796472"/>
                    <a:gd name="connsiteY8" fmla="*/ 796798 h 1085000"/>
                    <a:gd name="connsiteX9" fmla="*/ 232820 w 796472"/>
                    <a:gd name="connsiteY9" fmla="*/ 675615 h 1085000"/>
                    <a:gd name="connsiteX10" fmla="*/ 234013 w 796472"/>
                    <a:gd name="connsiteY10" fmla="*/ 680066 h 1085000"/>
                    <a:gd name="connsiteX11" fmla="*/ 234013 w 796472"/>
                    <a:gd name="connsiteY11" fmla="*/ 982492 h 1085000"/>
                    <a:gd name="connsiteX12" fmla="*/ 290044 w 796472"/>
                    <a:gd name="connsiteY12" fmla="*/ 1038523 h 1085000"/>
                    <a:gd name="connsiteX13" fmla="*/ 346074 w 796472"/>
                    <a:gd name="connsiteY13" fmla="*/ 982492 h 1085000"/>
                    <a:gd name="connsiteX14" fmla="*/ 346074 w 796472"/>
                    <a:gd name="connsiteY14" fmla="*/ 695475 h 1085000"/>
                    <a:gd name="connsiteX15" fmla="*/ 360428 w 796472"/>
                    <a:gd name="connsiteY15" fmla="*/ 691628 h 1085000"/>
                    <a:gd name="connsiteX16" fmla="*/ 454700 w 796472"/>
                    <a:gd name="connsiteY16" fmla="*/ 1043458 h 1085000"/>
                    <a:gd name="connsiteX17" fmla="*/ 523323 w 796472"/>
                    <a:gd name="connsiteY17" fmla="*/ 1083077 h 1085000"/>
                    <a:gd name="connsiteX18" fmla="*/ 562942 w 796472"/>
                    <a:gd name="connsiteY18" fmla="*/ 1014455 h 1085000"/>
                    <a:gd name="connsiteX19" fmla="*/ 468670 w 796472"/>
                    <a:gd name="connsiteY19" fmla="*/ 662625 h 1085000"/>
                    <a:gd name="connsiteX20" fmla="*/ 477276 w 796472"/>
                    <a:gd name="connsiteY20" fmla="*/ 660319 h 1085000"/>
                    <a:gd name="connsiteX21" fmla="*/ 616166 w 796472"/>
                    <a:gd name="connsiteY21" fmla="*/ 900882 h 1085000"/>
                    <a:gd name="connsiteX22" fmla="*/ 692704 w 796472"/>
                    <a:gd name="connsiteY22" fmla="*/ 921391 h 1085000"/>
                    <a:gd name="connsiteX23" fmla="*/ 713213 w 796472"/>
                    <a:gd name="connsiteY23" fmla="*/ 844852 h 1085000"/>
                    <a:gd name="connsiteX24" fmla="*/ 589336 w 796472"/>
                    <a:gd name="connsiteY24" fmla="*/ 630293 h 1085000"/>
                    <a:gd name="connsiteX25" fmla="*/ 601261 w 796472"/>
                    <a:gd name="connsiteY25" fmla="*/ 627098 h 1085000"/>
                    <a:gd name="connsiteX26" fmla="*/ 716346 w 796472"/>
                    <a:gd name="connsiteY26" fmla="*/ 742183 h 1085000"/>
                    <a:gd name="connsiteX27" fmla="*/ 782725 w 796472"/>
                    <a:gd name="connsiteY27" fmla="*/ 742183 h 1085000"/>
                    <a:gd name="connsiteX28" fmla="*/ 782725 w 796472"/>
                    <a:gd name="connsiteY28" fmla="*/ 675804 h 1085000"/>
                    <a:gd name="connsiteX29" fmla="*/ 592096 w 796472"/>
                    <a:gd name="connsiteY29" fmla="*/ 485175 h 1085000"/>
                    <a:gd name="connsiteX30" fmla="*/ 580709 w 796472"/>
                    <a:gd name="connsiteY30" fmla="*/ 442680 h 1085000"/>
                    <a:gd name="connsiteX31" fmla="*/ 495234 w 796472"/>
                    <a:gd name="connsiteY31" fmla="*/ 331287 h 1085000"/>
                    <a:gd name="connsiteX32" fmla="*/ 462523 w 796472"/>
                    <a:gd name="connsiteY32" fmla="*/ 320031 h 1085000"/>
                    <a:gd name="connsiteX33" fmla="*/ 462523 w 796472"/>
                    <a:gd name="connsiteY33" fmla="*/ 44767 h 1085000"/>
                    <a:gd name="connsiteX34" fmla="*/ 385727 w 796472"/>
                    <a:gd name="connsiteY34" fmla="*/ 545 h 1085000"/>
                    <a:gd name="connsiteX0" fmla="*/ 385727 w 796472"/>
                    <a:gd name="connsiteY0" fmla="*/ 3282 h 1087737"/>
                    <a:gd name="connsiteX1" fmla="*/ 282503 w 796472"/>
                    <a:gd name="connsiteY1" fmla="*/ 47504 h 1087737"/>
                    <a:gd name="connsiteX2" fmla="*/ 282503 w 796472"/>
                    <a:gd name="connsiteY2" fmla="*/ 344353 h 1087737"/>
                    <a:gd name="connsiteX3" fmla="*/ 269565 w 796472"/>
                    <a:gd name="connsiteY3" fmla="*/ 350389 h 1087737"/>
                    <a:gd name="connsiteX4" fmla="*/ 191922 w 796472"/>
                    <a:gd name="connsiteY4" fmla="*/ 511316 h 1087737"/>
                    <a:gd name="connsiteX5" fmla="*/ 195136 w 796472"/>
                    <a:gd name="connsiteY5" fmla="*/ 531067 h 1087737"/>
                    <a:gd name="connsiteX6" fmla="*/ 19153 w 796472"/>
                    <a:gd name="connsiteY6" fmla="*/ 707050 h 1087737"/>
                    <a:gd name="connsiteX7" fmla="*/ 19154 w 796472"/>
                    <a:gd name="connsiteY7" fmla="*/ 799534 h 1087737"/>
                    <a:gd name="connsiteX8" fmla="*/ 111638 w 796472"/>
                    <a:gd name="connsiteY8" fmla="*/ 799535 h 1087737"/>
                    <a:gd name="connsiteX9" fmla="*/ 232820 w 796472"/>
                    <a:gd name="connsiteY9" fmla="*/ 678352 h 1087737"/>
                    <a:gd name="connsiteX10" fmla="*/ 234013 w 796472"/>
                    <a:gd name="connsiteY10" fmla="*/ 682803 h 1087737"/>
                    <a:gd name="connsiteX11" fmla="*/ 234013 w 796472"/>
                    <a:gd name="connsiteY11" fmla="*/ 985229 h 1087737"/>
                    <a:gd name="connsiteX12" fmla="*/ 290044 w 796472"/>
                    <a:gd name="connsiteY12" fmla="*/ 1041260 h 1087737"/>
                    <a:gd name="connsiteX13" fmla="*/ 346074 w 796472"/>
                    <a:gd name="connsiteY13" fmla="*/ 985229 h 1087737"/>
                    <a:gd name="connsiteX14" fmla="*/ 346074 w 796472"/>
                    <a:gd name="connsiteY14" fmla="*/ 698212 h 1087737"/>
                    <a:gd name="connsiteX15" fmla="*/ 360428 w 796472"/>
                    <a:gd name="connsiteY15" fmla="*/ 694365 h 1087737"/>
                    <a:gd name="connsiteX16" fmla="*/ 454700 w 796472"/>
                    <a:gd name="connsiteY16" fmla="*/ 1046195 h 1087737"/>
                    <a:gd name="connsiteX17" fmla="*/ 523323 w 796472"/>
                    <a:gd name="connsiteY17" fmla="*/ 1085814 h 1087737"/>
                    <a:gd name="connsiteX18" fmla="*/ 562942 w 796472"/>
                    <a:gd name="connsiteY18" fmla="*/ 1017192 h 1087737"/>
                    <a:gd name="connsiteX19" fmla="*/ 468670 w 796472"/>
                    <a:gd name="connsiteY19" fmla="*/ 665362 h 1087737"/>
                    <a:gd name="connsiteX20" fmla="*/ 477276 w 796472"/>
                    <a:gd name="connsiteY20" fmla="*/ 663056 h 1087737"/>
                    <a:gd name="connsiteX21" fmla="*/ 616166 w 796472"/>
                    <a:gd name="connsiteY21" fmla="*/ 903619 h 1087737"/>
                    <a:gd name="connsiteX22" fmla="*/ 692704 w 796472"/>
                    <a:gd name="connsiteY22" fmla="*/ 924128 h 1087737"/>
                    <a:gd name="connsiteX23" fmla="*/ 713213 w 796472"/>
                    <a:gd name="connsiteY23" fmla="*/ 847589 h 1087737"/>
                    <a:gd name="connsiteX24" fmla="*/ 589336 w 796472"/>
                    <a:gd name="connsiteY24" fmla="*/ 633030 h 1087737"/>
                    <a:gd name="connsiteX25" fmla="*/ 601261 w 796472"/>
                    <a:gd name="connsiteY25" fmla="*/ 629835 h 1087737"/>
                    <a:gd name="connsiteX26" fmla="*/ 716346 w 796472"/>
                    <a:gd name="connsiteY26" fmla="*/ 744920 h 1087737"/>
                    <a:gd name="connsiteX27" fmla="*/ 782725 w 796472"/>
                    <a:gd name="connsiteY27" fmla="*/ 744920 h 1087737"/>
                    <a:gd name="connsiteX28" fmla="*/ 782725 w 796472"/>
                    <a:gd name="connsiteY28" fmla="*/ 678541 h 1087737"/>
                    <a:gd name="connsiteX29" fmla="*/ 592096 w 796472"/>
                    <a:gd name="connsiteY29" fmla="*/ 487912 h 1087737"/>
                    <a:gd name="connsiteX30" fmla="*/ 580709 w 796472"/>
                    <a:gd name="connsiteY30" fmla="*/ 445417 h 1087737"/>
                    <a:gd name="connsiteX31" fmla="*/ 495234 w 796472"/>
                    <a:gd name="connsiteY31" fmla="*/ 334024 h 1087737"/>
                    <a:gd name="connsiteX32" fmla="*/ 462523 w 796472"/>
                    <a:gd name="connsiteY32" fmla="*/ 322768 h 1087737"/>
                    <a:gd name="connsiteX33" fmla="*/ 462523 w 796472"/>
                    <a:gd name="connsiteY33" fmla="*/ 47504 h 1087737"/>
                    <a:gd name="connsiteX34" fmla="*/ 385727 w 796472"/>
                    <a:gd name="connsiteY34" fmla="*/ 3282 h 1087737"/>
                    <a:gd name="connsiteX0" fmla="*/ 384179 w 796472"/>
                    <a:gd name="connsiteY0" fmla="*/ 638 h 1129342"/>
                    <a:gd name="connsiteX1" fmla="*/ 282503 w 796472"/>
                    <a:gd name="connsiteY1" fmla="*/ 89109 h 1129342"/>
                    <a:gd name="connsiteX2" fmla="*/ 282503 w 796472"/>
                    <a:gd name="connsiteY2" fmla="*/ 385958 h 1129342"/>
                    <a:gd name="connsiteX3" fmla="*/ 269565 w 796472"/>
                    <a:gd name="connsiteY3" fmla="*/ 391994 h 1129342"/>
                    <a:gd name="connsiteX4" fmla="*/ 191922 w 796472"/>
                    <a:gd name="connsiteY4" fmla="*/ 552921 h 1129342"/>
                    <a:gd name="connsiteX5" fmla="*/ 195136 w 796472"/>
                    <a:gd name="connsiteY5" fmla="*/ 572672 h 1129342"/>
                    <a:gd name="connsiteX6" fmla="*/ 19153 w 796472"/>
                    <a:gd name="connsiteY6" fmla="*/ 748655 h 1129342"/>
                    <a:gd name="connsiteX7" fmla="*/ 19154 w 796472"/>
                    <a:gd name="connsiteY7" fmla="*/ 841139 h 1129342"/>
                    <a:gd name="connsiteX8" fmla="*/ 111638 w 796472"/>
                    <a:gd name="connsiteY8" fmla="*/ 841140 h 1129342"/>
                    <a:gd name="connsiteX9" fmla="*/ 232820 w 796472"/>
                    <a:gd name="connsiteY9" fmla="*/ 719957 h 1129342"/>
                    <a:gd name="connsiteX10" fmla="*/ 234013 w 796472"/>
                    <a:gd name="connsiteY10" fmla="*/ 724408 h 1129342"/>
                    <a:gd name="connsiteX11" fmla="*/ 234013 w 796472"/>
                    <a:gd name="connsiteY11" fmla="*/ 1026834 h 1129342"/>
                    <a:gd name="connsiteX12" fmla="*/ 290044 w 796472"/>
                    <a:gd name="connsiteY12" fmla="*/ 1082865 h 1129342"/>
                    <a:gd name="connsiteX13" fmla="*/ 346074 w 796472"/>
                    <a:gd name="connsiteY13" fmla="*/ 1026834 h 1129342"/>
                    <a:gd name="connsiteX14" fmla="*/ 346074 w 796472"/>
                    <a:gd name="connsiteY14" fmla="*/ 739817 h 1129342"/>
                    <a:gd name="connsiteX15" fmla="*/ 360428 w 796472"/>
                    <a:gd name="connsiteY15" fmla="*/ 735970 h 1129342"/>
                    <a:gd name="connsiteX16" fmla="*/ 454700 w 796472"/>
                    <a:gd name="connsiteY16" fmla="*/ 1087800 h 1129342"/>
                    <a:gd name="connsiteX17" fmla="*/ 523323 w 796472"/>
                    <a:gd name="connsiteY17" fmla="*/ 1127419 h 1129342"/>
                    <a:gd name="connsiteX18" fmla="*/ 562942 w 796472"/>
                    <a:gd name="connsiteY18" fmla="*/ 1058797 h 1129342"/>
                    <a:gd name="connsiteX19" fmla="*/ 468670 w 796472"/>
                    <a:gd name="connsiteY19" fmla="*/ 706967 h 1129342"/>
                    <a:gd name="connsiteX20" fmla="*/ 477276 w 796472"/>
                    <a:gd name="connsiteY20" fmla="*/ 704661 h 1129342"/>
                    <a:gd name="connsiteX21" fmla="*/ 616166 w 796472"/>
                    <a:gd name="connsiteY21" fmla="*/ 945224 h 1129342"/>
                    <a:gd name="connsiteX22" fmla="*/ 692704 w 796472"/>
                    <a:gd name="connsiteY22" fmla="*/ 965733 h 1129342"/>
                    <a:gd name="connsiteX23" fmla="*/ 713213 w 796472"/>
                    <a:gd name="connsiteY23" fmla="*/ 889194 h 1129342"/>
                    <a:gd name="connsiteX24" fmla="*/ 589336 w 796472"/>
                    <a:gd name="connsiteY24" fmla="*/ 674635 h 1129342"/>
                    <a:gd name="connsiteX25" fmla="*/ 601261 w 796472"/>
                    <a:gd name="connsiteY25" fmla="*/ 671440 h 1129342"/>
                    <a:gd name="connsiteX26" fmla="*/ 716346 w 796472"/>
                    <a:gd name="connsiteY26" fmla="*/ 786525 h 1129342"/>
                    <a:gd name="connsiteX27" fmla="*/ 782725 w 796472"/>
                    <a:gd name="connsiteY27" fmla="*/ 786525 h 1129342"/>
                    <a:gd name="connsiteX28" fmla="*/ 782725 w 796472"/>
                    <a:gd name="connsiteY28" fmla="*/ 720146 h 1129342"/>
                    <a:gd name="connsiteX29" fmla="*/ 592096 w 796472"/>
                    <a:gd name="connsiteY29" fmla="*/ 529517 h 1129342"/>
                    <a:gd name="connsiteX30" fmla="*/ 580709 w 796472"/>
                    <a:gd name="connsiteY30" fmla="*/ 487022 h 1129342"/>
                    <a:gd name="connsiteX31" fmla="*/ 495234 w 796472"/>
                    <a:gd name="connsiteY31" fmla="*/ 375629 h 1129342"/>
                    <a:gd name="connsiteX32" fmla="*/ 462523 w 796472"/>
                    <a:gd name="connsiteY32" fmla="*/ 364373 h 1129342"/>
                    <a:gd name="connsiteX33" fmla="*/ 462523 w 796472"/>
                    <a:gd name="connsiteY33" fmla="*/ 89109 h 1129342"/>
                    <a:gd name="connsiteX34" fmla="*/ 384179 w 796472"/>
                    <a:gd name="connsiteY34" fmla="*/ 638 h 1129342"/>
                    <a:gd name="connsiteX0" fmla="*/ 384179 w 796472"/>
                    <a:gd name="connsiteY0" fmla="*/ 29 h 1128733"/>
                    <a:gd name="connsiteX1" fmla="*/ 282503 w 796472"/>
                    <a:gd name="connsiteY1" fmla="*/ 88500 h 1128733"/>
                    <a:gd name="connsiteX2" fmla="*/ 282503 w 796472"/>
                    <a:gd name="connsiteY2" fmla="*/ 385349 h 1128733"/>
                    <a:gd name="connsiteX3" fmla="*/ 269565 w 796472"/>
                    <a:gd name="connsiteY3" fmla="*/ 391385 h 1128733"/>
                    <a:gd name="connsiteX4" fmla="*/ 191922 w 796472"/>
                    <a:gd name="connsiteY4" fmla="*/ 552312 h 1128733"/>
                    <a:gd name="connsiteX5" fmla="*/ 195136 w 796472"/>
                    <a:gd name="connsiteY5" fmla="*/ 572063 h 1128733"/>
                    <a:gd name="connsiteX6" fmla="*/ 19153 w 796472"/>
                    <a:gd name="connsiteY6" fmla="*/ 748046 h 1128733"/>
                    <a:gd name="connsiteX7" fmla="*/ 19154 w 796472"/>
                    <a:gd name="connsiteY7" fmla="*/ 840530 h 1128733"/>
                    <a:gd name="connsiteX8" fmla="*/ 111638 w 796472"/>
                    <a:gd name="connsiteY8" fmla="*/ 840531 h 1128733"/>
                    <a:gd name="connsiteX9" fmla="*/ 232820 w 796472"/>
                    <a:gd name="connsiteY9" fmla="*/ 719348 h 1128733"/>
                    <a:gd name="connsiteX10" fmla="*/ 234013 w 796472"/>
                    <a:gd name="connsiteY10" fmla="*/ 723799 h 1128733"/>
                    <a:gd name="connsiteX11" fmla="*/ 234013 w 796472"/>
                    <a:gd name="connsiteY11" fmla="*/ 1026225 h 1128733"/>
                    <a:gd name="connsiteX12" fmla="*/ 290044 w 796472"/>
                    <a:gd name="connsiteY12" fmla="*/ 1082256 h 1128733"/>
                    <a:gd name="connsiteX13" fmla="*/ 346074 w 796472"/>
                    <a:gd name="connsiteY13" fmla="*/ 1026225 h 1128733"/>
                    <a:gd name="connsiteX14" fmla="*/ 346074 w 796472"/>
                    <a:gd name="connsiteY14" fmla="*/ 739208 h 1128733"/>
                    <a:gd name="connsiteX15" fmla="*/ 360428 w 796472"/>
                    <a:gd name="connsiteY15" fmla="*/ 735361 h 1128733"/>
                    <a:gd name="connsiteX16" fmla="*/ 454700 w 796472"/>
                    <a:gd name="connsiteY16" fmla="*/ 1087191 h 1128733"/>
                    <a:gd name="connsiteX17" fmla="*/ 523323 w 796472"/>
                    <a:gd name="connsiteY17" fmla="*/ 1126810 h 1128733"/>
                    <a:gd name="connsiteX18" fmla="*/ 562942 w 796472"/>
                    <a:gd name="connsiteY18" fmla="*/ 1058188 h 1128733"/>
                    <a:gd name="connsiteX19" fmla="*/ 468670 w 796472"/>
                    <a:gd name="connsiteY19" fmla="*/ 706358 h 1128733"/>
                    <a:gd name="connsiteX20" fmla="*/ 477276 w 796472"/>
                    <a:gd name="connsiteY20" fmla="*/ 704052 h 1128733"/>
                    <a:gd name="connsiteX21" fmla="*/ 616166 w 796472"/>
                    <a:gd name="connsiteY21" fmla="*/ 944615 h 1128733"/>
                    <a:gd name="connsiteX22" fmla="*/ 692704 w 796472"/>
                    <a:gd name="connsiteY22" fmla="*/ 965124 h 1128733"/>
                    <a:gd name="connsiteX23" fmla="*/ 713213 w 796472"/>
                    <a:gd name="connsiteY23" fmla="*/ 888585 h 1128733"/>
                    <a:gd name="connsiteX24" fmla="*/ 589336 w 796472"/>
                    <a:gd name="connsiteY24" fmla="*/ 674026 h 1128733"/>
                    <a:gd name="connsiteX25" fmla="*/ 601261 w 796472"/>
                    <a:gd name="connsiteY25" fmla="*/ 670831 h 1128733"/>
                    <a:gd name="connsiteX26" fmla="*/ 716346 w 796472"/>
                    <a:gd name="connsiteY26" fmla="*/ 785916 h 1128733"/>
                    <a:gd name="connsiteX27" fmla="*/ 782725 w 796472"/>
                    <a:gd name="connsiteY27" fmla="*/ 785916 h 1128733"/>
                    <a:gd name="connsiteX28" fmla="*/ 782725 w 796472"/>
                    <a:gd name="connsiteY28" fmla="*/ 719537 h 1128733"/>
                    <a:gd name="connsiteX29" fmla="*/ 592096 w 796472"/>
                    <a:gd name="connsiteY29" fmla="*/ 528908 h 1128733"/>
                    <a:gd name="connsiteX30" fmla="*/ 580709 w 796472"/>
                    <a:gd name="connsiteY30" fmla="*/ 486413 h 1128733"/>
                    <a:gd name="connsiteX31" fmla="*/ 495234 w 796472"/>
                    <a:gd name="connsiteY31" fmla="*/ 375020 h 1128733"/>
                    <a:gd name="connsiteX32" fmla="*/ 462523 w 796472"/>
                    <a:gd name="connsiteY32" fmla="*/ 363764 h 1128733"/>
                    <a:gd name="connsiteX33" fmla="*/ 462523 w 796472"/>
                    <a:gd name="connsiteY33" fmla="*/ 88500 h 1128733"/>
                    <a:gd name="connsiteX34" fmla="*/ 384179 w 796472"/>
                    <a:gd name="connsiteY34" fmla="*/ 29 h 1128733"/>
                    <a:gd name="connsiteX0" fmla="*/ 384179 w 796472"/>
                    <a:gd name="connsiteY0" fmla="*/ 99 h 1128803"/>
                    <a:gd name="connsiteX1" fmla="*/ 282503 w 796472"/>
                    <a:gd name="connsiteY1" fmla="*/ 88570 h 1128803"/>
                    <a:gd name="connsiteX2" fmla="*/ 282503 w 796472"/>
                    <a:gd name="connsiteY2" fmla="*/ 385419 h 1128803"/>
                    <a:gd name="connsiteX3" fmla="*/ 269565 w 796472"/>
                    <a:gd name="connsiteY3" fmla="*/ 391455 h 1128803"/>
                    <a:gd name="connsiteX4" fmla="*/ 191922 w 796472"/>
                    <a:gd name="connsiteY4" fmla="*/ 552382 h 1128803"/>
                    <a:gd name="connsiteX5" fmla="*/ 195136 w 796472"/>
                    <a:gd name="connsiteY5" fmla="*/ 572133 h 1128803"/>
                    <a:gd name="connsiteX6" fmla="*/ 19153 w 796472"/>
                    <a:gd name="connsiteY6" fmla="*/ 748116 h 1128803"/>
                    <a:gd name="connsiteX7" fmla="*/ 19154 w 796472"/>
                    <a:gd name="connsiteY7" fmla="*/ 840600 h 1128803"/>
                    <a:gd name="connsiteX8" fmla="*/ 111638 w 796472"/>
                    <a:gd name="connsiteY8" fmla="*/ 840601 h 1128803"/>
                    <a:gd name="connsiteX9" fmla="*/ 232820 w 796472"/>
                    <a:gd name="connsiteY9" fmla="*/ 719418 h 1128803"/>
                    <a:gd name="connsiteX10" fmla="*/ 234013 w 796472"/>
                    <a:gd name="connsiteY10" fmla="*/ 723869 h 1128803"/>
                    <a:gd name="connsiteX11" fmla="*/ 234013 w 796472"/>
                    <a:gd name="connsiteY11" fmla="*/ 1026295 h 1128803"/>
                    <a:gd name="connsiteX12" fmla="*/ 290044 w 796472"/>
                    <a:gd name="connsiteY12" fmla="*/ 1082326 h 1128803"/>
                    <a:gd name="connsiteX13" fmla="*/ 346074 w 796472"/>
                    <a:gd name="connsiteY13" fmla="*/ 1026295 h 1128803"/>
                    <a:gd name="connsiteX14" fmla="*/ 346074 w 796472"/>
                    <a:gd name="connsiteY14" fmla="*/ 739278 h 1128803"/>
                    <a:gd name="connsiteX15" fmla="*/ 360428 w 796472"/>
                    <a:gd name="connsiteY15" fmla="*/ 735431 h 1128803"/>
                    <a:gd name="connsiteX16" fmla="*/ 454700 w 796472"/>
                    <a:gd name="connsiteY16" fmla="*/ 1087261 h 1128803"/>
                    <a:gd name="connsiteX17" fmla="*/ 523323 w 796472"/>
                    <a:gd name="connsiteY17" fmla="*/ 1126880 h 1128803"/>
                    <a:gd name="connsiteX18" fmla="*/ 562942 w 796472"/>
                    <a:gd name="connsiteY18" fmla="*/ 1058258 h 1128803"/>
                    <a:gd name="connsiteX19" fmla="*/ 468670 w 796472"/>
                    <a:gd name="connsiteY19" fmla="*/ 706428 h 1128803"/>
                    <a:gd name="connsiteX20" fmla="*/ 477276 w 796472"/>
                    <a:gd name="connsiteY20" fmla="*/ 704122 h 1128803"/>
                    <a:gd name="connsiteX21" fmla="*/ 616166 w 796472"/>
                    <a:gd name="connsiteY21" fmla="*/ 944685 h 1128803"/>
                    <a:gd name="connsiteX22" fmla="*/ 692704 w 796472"/>
                    <a:gd name="connsiteY22" fmla="*/ 965194 h 1128803"/>
                    <a:gd name="connsiteX23" fmla="*/ 713213 w 796472"/>
                    <a:gd name="connsiteY23" fmla="*/ 888655 h 1128803"/>
                    <a:gd name="connsiteX24" fmla="*/ 589336 w 796472"/>
                    <a:gd name="connsiteY24" fmla="*/ 674096 h 1128803"/>
                    <a:gd name="connsiteX25" fmla="*/ 601261 w 796472"/>
                    <a:gd name="connsiteY25" fmla="*/ 670901 h 1128803"/>
                    <a:gd name="connsiteX26" fmla="*/ 716346 w 796472"/>
                    <a:gd name="connsiteY26" fmla="*/ 785986 h 1128803"/>
                    <a:gd name="connsiteX27" fmla="*/ 782725 w 796472"/>
                    <a:gd name="connsiteY27" fmla="*/ 785986 h 1128803"/>
                    <a:gd name="connsiteX28" fmla="*/ 782725 w 796472"/>
                    <a:gd name="connsiteY28" fmla="*/ 719607 h 1128803"/>
                    <a:gd name="connsiteX29" fmla="*/ 592096 w 796472"/>
                    <a:gd name="connsiteY29" fmla="*/ 528978 h 1128803"/>
                    <a:gd name="connsiteX30" fmla="*/ 580709 w 796472"/>
                    <a:gd name="connsiteY30" fmla="*/ 486483 h 1128803"/>
                    <a:gd name="connsiteX31" fmla="*/ 495234 w 796472"/>
                    <a:gd name="connsiteY31" fmla="*/ 375090 h 1128803"/>
                    <a:gd name="connsiteX32" fmla="*/ 462523 w 796472"/>
                    <a:gd name="connsiteY32" fmla="*/ 363834 h 1128803"/>
                    <a:gd name="connsiteX33" fmla="*/ 462523 w 796472"/>
                    <a:gd name="connsiteY33" fmla="*/ 88570 h 1128803"/>
                    <a:gd name="connsiteX34" fmla="*/ 384179 w 796472"/>
                    <a:gd name="connsiteY34" fmla="*/ 99 h 1128803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69 h 1128773"/>
                    <a:gd name="connsiteX1" fmla="*/ 282503 w 796472"/>
                    <a:gd name="connsiteY1" fmla="*/ 88540 h 1128773"/>
                    <a:gd name="connsiteX2" fmla="*/ 282503 w 796472"/>
                    <a:gd name="connsiteY2" fmla="*/ 385389 h 1128773"/>
                    <a:gd name="connsiteX3" fmla="*/ 269565 w 796472"/>
                    <a:gd name="connsiteY3" fmla="*/ 391425 h 1128773"/>
                    <a:gd name="connsiteX4" fmla="*/ 191922 w 796472"/>
                    <a:gd name="connsiteY4" fmla="*/ 552352 h 1128773"/>
                    <a:gd name="connsiteX5" fmla="*/ 195136 w 796472"/>
                    <a:gd name="connsiteY5" fmla="*/ 572103 h 1128773"/>
                    <a:gd name="connsiteX6" fmla="*/ 19153 w 796472"/>
                    <a:gd name="connsiteY6" fmla="*/ 748086 h 1128773"/>
                    <a:gd name="connsiteX7" fmla="*/ 19154 w 796472"/>
                    <a:gd name="connsiteY7" fmla="*/ 840570 h 1128773"/>
                    <a:gd name="connsiteX8" fmla="*/ 111638 w 796472"/>
                    <a:gd name="connsiteY8" fmla="*/ 840571 h 1128773"/>
                    <a:gd name="connsiteX9" fmla="*/ 232820 w 796472"/>
                    <a:gd name="connsiteY9" fmla="*/ 719388 h 1128773"/>
                    <a:gd name="connsiteX10" fmla="*/ 234013 w 796472"/>
                    <a:gd name="connsiteY10" fmla="*/ 723839 h 1128773"/>
                    <a:gd name="connsiteX11" fmla="*/ 234013 w 796472"/>
                    <a:gd name="connsiteY11" fmla="*/ 1026265 h 1128773"/>
                    <a:gd name="connsiteX12" fmla="*/ 290044 w 796472"/>
                    <a:gd name="connsiteY12" fmla="*/ 1082296 h 1128773"/>
                    <a:gd name="connsiteX13" fmla="*/ 346074 w 796472"/>
                    <a:gd name="connsiteY13" fmla="*/ 1026265 h 1128773"/>
                    <a:gd name="connsiteX14" fmla="*/ 346074 w 796472"/>
                    <a:gd name="connsiteY14" fmla="*/ 739248 h 1128773"/>
                    <a:gd name="connsiteX15" fmla="*/ 360428 w 796472"/>
                    <a:gd name="connsiteY15" fmla="*/ 735401 h 1128773"/>
                    <a:gd name="connsiteX16" fmla="*/ 454700 w 796472"/>
                    <a:gd name="connsiteY16" fmla="*/ 1087231 h 1128773"/>
                    <a:gd name="connsiteX17" fmla="*/ 523323 w 796472"/>
                    <a:gd name="connsiteY17" fmla="*/ 1126850 h 1128773"/>
                    <a:gd name="connsiteX18" fmla="*/ 562942 w 796472"/>
                    <a:gd name="connsiteY18" fmla="*/ 1058228 h 1128773"/>
                    <a:gd name="connsiteX19" fmla="*/ 468670 w 796472"/>
                    <a:gd name="connsiteY19" fmla="*/ 706398 h 1128773"/>
                    <a:gd name="connsiteX20" fmla="*/ 477276 w 796472"/>
                    <a:gd name="connsiteY20" fmla="*/ 704092 h 1128773"/>
                    <a:gd name="connsiteX21" fmla="*/ 616166 w 796472"/>
                    <a:gd name="connsiteY21" fmla="*/ 944655 h 1128773"/>
                    <a:gd name="connsiteX22" fmla="*/ 692704 w 796472"/>
                    <a:gd name="connsiteY22" fmla="*/ 965164 h 1128773"/>
                    <a:gd name="connsiteX23" fmla="*/ 713213 w 796472"/>
                    <a:gd name="connsiteY23" fmla="*/ 888625 h 1128773"/>
                    <a:gd name="connsiteX24" fmla="*/ 589336 w 796472"/>
                    <a:gd name="connsiteY24" fmla="*/ 674066 h 1128773"/>
                    <a:gd name="connsiteX25" fmla="*/ 601261 w 796472"/>
                    <a:gd name="connsiteY25" fmla="*/ 670871 h 1128773"/>
                    <a:gd name="connsiteX26" fmla="*/ 716346 w 796472"/>
                    <a:gd name="connsiteY26" fmla="*/ 785956 h 1128773"/>
                    <a:gd name="connsiteX27" fmla="*/ 782725 w 796472"/>
                    <a:gd name="connsiteY27" fmla="*/ 785956 h 1128773"/>
                    <a:gd name="connsiteX28" fmla="*/ 782725 w 796472"/>
                    <a:gd name="connsiteY28" fmla="*/ 719577 h 1128773"/>
                    <a:gd name="connsiteX29" fmla="*/ 592096 w 796472"/>
                    <a:gd name="connsiteY29" fmla="*/ 528948 h 1128773"/>
                    <a:gd name="connsiteX30" fmla="*/ 580709 w 796472"/>
                    <a:gd name="connsiteY30" fmla="*/ 486453 h 1128773"/>
                    <a:gd name="connsiteX31" fmla="*/ 495234 w 796472"/>
                    <a:gd name="connsiteY31" fmla="*/ 375060 h 1128773"/>
                    <a:gd name="connsiteX32" fmla="*/ 462523 w 796472"/>
                    <a:gd name="connsiteY32" fmla="*/ 363804 h 1128773"/>
                    <a:gd name="connsiteX33" fmla="*/ 462523 w 796472"/>
                    <a:gd name="connsiteY33" fmla="*/ 88540 h 1128773"/>
                    <a:gd name="connsiteX34" fmla="*/ 384179 w 796472"/>
                    <a:gd name="connsiteY34" fmla="*/ 69 h 1128773"/>
                    <a:gd name="connsiteX0" fmla="*/ 384179 w 796472"/>
                    <a:gd name="connsiteY0" fmla="*/ 314 h 1129018"/>
                    <a:gd name="connsiteX1" fmla="*/ 282503 w 796472"/>
                    <a:gd name="connsiteY1" fmla="*/ 88785 h 1129018"/>
                    <a:gd name="connsiteX2" fmla="*/ 282503 w 796472"/>
                    <a:gd name="connsiteY2" fmla="*/ 385634 h 1129018"/>
                    <a:gd name="connsiteX3" fmla="*/ 269565 w 796472"/>
                    <a:gd name="connsiteY3" fmla="*/ 391670 h 1129018"/>
                    <a:gd name="connsiteX4" fmla="*/ 191922 w 796472"/>
                    <a:gd name="connsiteY4" fmla="*/ 552597 h 1129018"/>
                    <a:gd name="connsiteX5" fmla="*/ 195136 w 796472"/>
                    <a:gd name="connsiteY5" fmla="*/ 572348 h 1129018"/>
                    <a:gd name="connsiteX6" fmla="*/ 19153 w 796472"/>
                    <a:gd name="connsiteY6" fmla="*/ 748331 h 1129018"/>
                    <a:gd name="connsiteX7" fmla="*/ 19154 w 796472"/>
                    <a:gd name="connsiteY7" fmla="*/ 840815 h 1129018"/>
                    <a:gd name="connsiteX8" fmla="*/ 111638 w 796472"/>
                    <a:gd name="connsiteY8" fmla="*/ 840816 h 1129018"/>
                    <a:gd name="connsiteX9" fmla="*/ 232820 w 796472"/>
                    <a:gd name="connsiteY9" fmla="*/ 719633 h 1129018"/>
                    <a:gd name="connsiteX10" fmla="*/ 234013 w 796472"/>
                    <a:gd name="connsiteY10" fmla="*/ 724084 h 1129018"/>
                    <a:gd name="connsiteX11" fmla="*/ 234013 w 796472"/>
                    <a:gd name="connsiteY11" fmla="*/ 1026510 h 1129018"/>
                    <a:gd name="connsiteX12" fmla="*/ 290044 w 796472"/>
                    <a:gd name="connsiteY12" fmla="*/ 1082541 h 1129018"/>
                    <a:gd name="connsiteX13" fmla="*/ 346074 w 796472"/>
                    <a:gd name="connsiteY13" fmla="*/ 1026510 h 1129018"/>
                    <a:gd name="connsiteX14" fmla="*/ 346074 w 796472"/>
                    <a:gd name="connsiteY14" fmla="*/ 739493 h 1129018"/>
                    <a:gd name="connsiteX15" fmla="*/ 360428 w 796472"/>
                    <a:gd name="connsiteY15" fmla="*/ 735646 h 1129018"/>
                    <a:gd name="connsiteX16" fmla="*/ 454700 w 796472"/>
                    <a:gd name="connsiteY16" fmla="*/ 1087476 h 1129018"/>
                    <a:gd name="connsiteX17" fmla="*/ 523323 w 796472"/>
                    <a:gd name="connsiteY17" fmla="*/ 1127095 h 1129018"/>
                    <a:gd name="connsiteX18" fmla="*/ 562942 w 796472"/>
                    <a:gd name="connsiteY18" fmla="*/ 1058473 h 1129018"/>
                    <a:gd name="connsiteX19" fmla="*/ 468670 w 796472"/>
                    <a:gd name="connsiteY19" fmla="*/ 706643 h 1129018"/>
                    <a:gd name="connsiteX20" fmla="*/ 477276 w 796472"/>
                    <a:gd name="connsiteY20" fmla="*/ 704337 h 1129018"/>
                    <a:gd name="connsiteX21" fmla="*/ 616166 w 796472"/>
                    <a:gd name="connsiteY21" fmla="*/ 944900 h 1129018"/>
                    <a:gd name="connsiteX22" fmla="*/ 692704 w 796472"/>
                    <a:gd name="connsiteY22" fmla="*/ 965409 h 1129018"/>
                    <a:gd name="connsiteX23" fmla="*/ 713213 w 796472"/>
                    <a:gd name="connsiteY23" fmla="*/ 888870 h 1129018"/>
                    <a:gd name="connsiteX24" fmla="*/ 589336 w 796472"/>
                    <a:gd name="connsiteY24" fmla="*/ 674311 h 1129018"/>
                    <a:gd name="connsiteX25" fmla="*/ 601261 w 796472"/>
                    <a:gd name="connsiteY25" fmla="*/ 671116 h 1129018"/>
                    <a:gd name="connsiteX26" fmla="*/ 716346 w 796472"/>
                    <a:gd name="connsiteY26" fmla="*/ 786201 h 1129018"/>
                    <a:gd name="connsiteX27" fmla="*/ 782725 w 796472"/>
                    <a:gd name="connsiteY27" fmla="*/ 786201 h 1129018"/>
                    <a:gd name="connsiteX28" fmla="*/ 782725 w 796472"/>
                    <a:gd name="connsiteY28" fmla="*/ 719822 h 1129018"/>
                    <a:gd name="connsiteX29" fmla="*/ 592096 w 796472"/>
                    <a:gd name="connsiteY29" fmla="*/ 529193 h 1129018"/>
                    <a:gd name="connsiteX30" fmla="*/ 580709 w 796472"/>
                    <a:gd name="connsiteY30" fmla="*/ 486698 h 1129018"/>
                    <a:gd name="connsiteX31" fmla="*/ 495234 w 796472"/>
                    <a:gd name="connsiteY31" fmla="*/ 375305 h 1129018"/>
                    <a:gd name="connsiteX32" fmla="*/ 462523 w 796472"/>
                    <a:gd name="connsiteY32" fmla="*/ 364049 h 1129018"/>
                    <a:gd name="connsiteX33" fmla="*/ 462523 w 796472"/>
                    <a:gd name="connsiteY33" fmla="*/ 88785 h 1129018"/>
                    <a:gd name="connsiteX34" fmla="*/ 384179 w 796472"/>
                    <a:gd name="connsiteY34" fmla="*/ 314 h 1129018"/>
                    <a:gd name="connsiteX0" fmla="*/ 462523 w 796472"/>
                    <a:gd name="connsiteY0" fmla="*/ 35770 h 1076003"/>
                    <a:gd name="connsiteX1" fmla="*/ 282503 w 796472"/>
                    <a:gd name="connsiteY1" fmla="*/ 35770 h 1076003"/>
                    <a:gd name="connsiteX2" fmla="*/ 282503 w 796472"/>
                    <a:gd name="connsiteY2" fmla="*/ 332619 h 1076003"/>
                    <a:gd name="connsiteX3" fmla="*/ 269565 w 796472"/>
                    <a:gd name="connsiteY3" fmla="*/ 338655 h 1076003"/>
                    <a:gd name="connsiteX4" fmla="*/ 191922 w 796472"/>
                    <a:gd name="connsiteY4" fmla="*/ 499582 h 1076003"/>
                    <a:gd name="connsiteX5" fmla="*/ 195136 w 796472"/>
                    <a:gd name="connsiteY5" fmla="*/ 519333 h 1076003"/>
                    <a:gd name="connsiteX6" fmla="*/ 19153 w 796472"/>
                    <a:gd name="connsiteY6" fmla="*/ 695316 h 1076003"/>
                    <a:gd name="connsiteX7" fmla="*/ 19154 w 796472"/>
                    <a:gd name="connsiteY7" fmla="*/ 787800 h 1076003"/>
                    <a:gd name="connsiteX8" fmla="*/ 111638 w 796472"/>
                    <a:gd name="connsiteY8" fmla="*/ 787801 h 1076003"/>
                    <a:gd name="connsiteX9" fmla="*/ 232820 w 796472"/>
                    <a:gd name="connsiteY9" fmla="*/ 666618 h 1076003"/>
                    <a:gd name="connsiteX10" fmla="*/ 234013 w 796472"/>
                    <a:gd name="connsiteY10" fmla="*/ 671069 h 1076003"/>
                    <a:gd name="connsiteX11" fmla="*/ 234013 w 796472"/>
                    <a:gd name="connsiteY11" fmla="*/ 973495 h 1076003"/>
                    <a:gd name="connsiteX12" fmla="*/ 290044 w 796472"/>
                    <a:gd name="connsiteY12" fmla="*/ 1029526 h 1076003"/>
                    <a:gd name="connsiteX13" fmla="*/ 346074 w 796472"/>
                    <a:gd name="connsiteY13" fmla="*/ 973495 h 1076003"/>
                    <a:gd name="connsiteX14" fmla="*/ 346074 w 796472"/>
                    <a:gd name="connsiteY14" fmla="*/ 686478 h 1076003"/>
                    <a:gd name="connsiteX15" fmla="*/ 360428 w 796472"/>
                    <a:gd name="connsiteY15" fmla="*/ 682631 h 1076003"/>
                    <a:gd name="connsiteX16" fmla="*/ 454700 w 796472"/>
                    <a:gd name="connsiteY16" fmla="*/ 1034461 h 1076003"/>
                    <a:gd name="connsiteX17" fmla="*/ 523323 w 796472"/>
                    <a:gd name="connsiteY17" fmla="*/ 1074080 h 1076003"/>
                    <a:gd name="connsiteX18" fmla="*/ 562942 w 796472"/>
                    <a:gd name="connsiteY18" fmla="*/ 1005458 h 1076003"/>
                    <a:gd name="connsiteX19" fmla="*/ 468670 w 796472"/>
                    <a:gd name="connsiteY19" fmla="*/ 653628 h 1076003"/>
                    <a:gd name="connsiteX20" fmla="*/ 477276 w 796472"/>
                    <a:gd name="connsiteY20" fmla="*/ 651322 h 1076003"/>
                    <a:gd name="connsiteX21" fmla="*/ 616166 w 796472"/>
                    <a:gd name="connsiteY21" fmla="*/ 891885 h 1076003"/>
                    <a:gd name="connsiteX22" fmla="*/ 692704 w 796472"/>
                    <a:gd name="connsiteY22" fmla="*/ 912394 h 1076003"/>
                    <a:gd name="connsiteX23" fmla="*/ 713213 w 796472"/>
                    <a:gd name="connsiteY23" fmla="*/ 835855 h 1076003"/>
                    <a:gd name="connsiteX24" fmla="*/ 589336 w 796472"/>
                    <a:gd name="connsiteY24" fmla="*/ 621296 h 1076003"/>
                    <a:gd name="connsiteX25" fmla="*/ 601261 w 796472"/>
                    <a:gd name="connsiteY25" fmla="*/ 618101 h 1076003"/>
                    <a:gd name="connsiteX26" fmla="*/ 716346 w 796472"/>
                    <a:gd name="connsiteY26" fmla="*/ 733186 h 1076003"/>
                    <a:gd name="connsiteX27" fmla="*/ 782725 w 796472"/>
                    <a:gd name="connsiteY27" fmla="*/ 733186 h 1076003"/>
                    <a:gd name="connsiteX28" fmla="*/ 782725 w 796472"/>
                    <a:gd name="connsiteY28" fmla="*/ 666807 h 1076003"/>
                    <a:gd name="connsiteX29" fmla="*/ 592096 w 796472"/>
                    <a:gd name="connsiteY29" fmla="*/ 476178 h 1076003"/>
                    <a:gd name="connsiteX30" fmla="*/ 580709 w 796472"/>
                    <a:gd name="connsiteY30" fmla="*/ 433683 h 1076003"/>
                    <a:gd name="connsiteX31" fmla="*/ 495234 w 796472"/>
                    <a:gd name="connsiteY31" fmla="*/ 322290 h 1076003"/>
                    <a:gd name="connsiteX32" fmla="*/ 462523 w 796472"/>
                    <a:gd name="connsiteY32" fmla="*/ 311034 h 1076003"/>
                    <a:gd name="connsiteX33" fmla="*/ 462523 w 796472"/>
                    <a:gd name="connsiteY33" fmla="*/ 35770 h 1076003"/>
                    <a:gd name="connsiteX0" fmla="*/ 456936 w 796472"/>
                    <a:gd name="connsiteY0" fmla="*/ 114638 h 1046538"/>
                    <a:gd name="connsiteX1" fmla="*/ 282503 w 796472"/>
                    <a:gd name="connsiteY1" fmla="*/ 6305 h 1046538"/>
                    <a:gd name="connsiteX2" fmla="*/ 282503 w 796472"/>
                    <a:gd name="connsiteY2" fmla="*/ 303154 h 1046538"/>
                    <a:gd name="connsiteX3" fmla="*/ 269565 w 796472"/>
                    <a:gd name="connsiteY3" fmla="*/ 309190 h 1046538"/>
                    <a:gd name="connsiteX4" fmla="*/ 191922 w 796472"/>
                    <a:gd name="connsiteY4" fmla="*/ 470117 h 1046538"/>
                    <a:gd name="connsiteX5" fmla="*/ 195136 w 796472"/>
                    <a:gd name="connsiteY5" fmla="*/ 489868 h 1046538"/>
                    <a:gd name="connsiteX6" fmla="*/ 19153 w 796472"/>
                    <a:gd name="connsiteY6" fmla="*/ 665851 h 1046538"/>
                    <a:gd name="connsiteX7" fmla="*/ 19154 w 796472"/>
                    <a:gd name="connsiteY7" fmla="*/ 758335 h 1046538"/>
                    <a:gd name="connsiteX8" fmla="*/ 111638 w 796472"/>
                    <a:gd name="connsiteY8" fmla="*/ 758336 h 1046538"/>
                    <a:gd name="connsiteX9" fmla="*/ 232820 w 796472"/>
                    <a:gd name="connsiteY9" fmla="*/ 637153 h 1046538"/>
                    <a:gd name="connsiteX10" fmla="*/ 234013 w 796472"/>
                    <a:gd name="connsiteY10" fmla="*/ 641604 h 1046538"/>
                    <a:gd name="connsiteX11" fmla="*/ 234013 w 796472"/>
                    <a:gd name="connsiteY11" fmla="*/ 944030 h 1046538"/>
                    <a:gd name="connsiteX12" fmla="*/ 290044 w 796472"/>
                    <a:gd name="connsiteY12" fmla="*/ 1000061 h 1046538"/>
                    <a:gd name="connsiteX13" fmla="*/ 346074 w 796472"/>
                    <a:gd name="connsiteY13" fmla="*/ 944030 h 1046538"/>
                    <a:gd name="connsiteX14" fmla="*/ 346074 w 796472"/>
                    <a:gd name="connsiteY14" fmla="*/ 657013 h 1046538"/>
                    <a:gd name="connsiteX15" fmla="*/ 360428 w 796472"/>
                    <a:gd name="connsiteY15" fmla="*/ 653166 h 1046538"/>
                    <a:gd name="connsiteX16" fmla="*/ 454700 w 796472"/>
                    <a:gd name="connsiteY16" fmla="*/ 1004996 h 1046538"/>
                    <a:gd name="connsiteX17" fmla="*/ 523323 w 796472"/>
                    <a:gd name="connsiteY17" fmla="*/ 1044615 h 1046538"/>
                    <a:gd name="connsiteX18" fmla="*/ 562942 w 796472"/>
                    <a:gd name="connsiteY18" fmla="*/ 975993 h 1046538"/>
                    <a:gd name="connsiteX19" fmla="*/ 468670 w 796472"/>
                    <a:gd name="connsiteY19" fmla="*/ 624163 h 1046538"/>
                    <a:gd name="connsiteX20" fmla="*/ 477276 w 796472"/>
                    <a:gd name="connsiteY20" fmla="*/ 621857 h 1046538"/>
                    <a:gd name="connsiteX21" fmla="*/ 616166 w 796472"/>
                    <a:gd name="connsiteY21" fmla="*/ 862420 h 1046538"/>
                    <a:gd name="connsiteX22" fmla="*/ 692704 w 796472"/>
                    <a:gd name="connsiteY22" fmla="*/ 882929 h 1046538"/>
                    <a:gd name="connsiteX23" fmla="*/ 713213 w 796472"/>
                    <a:gd name="connsiteY23" fmla="*/ 806390 h 1046538"/>
                    <a:gd name="connsiteX24" fmla="*/ 589336 w 796472"/>
                    <a:gd name="connsiteY24" fmla="*/ 591831 h 1046538"/>
                    <a:gd name="connsiteX25" fmla="*/ 601261 w 796472"/>
                    <a:gd name="connsiteY25" fmla="*/ 588636 h 1046538"/>
                    <a:gd name="connsiteX26" fmla="*/ 716346 w 796472"/>
                    <a:gd name="connsiteY26" fmla="*/ 703721 h 1046538"/>
                    <a:gd name="connsiteX27" fmla="*/ 782725 w 796472"/>
                    <a:gd name="connsiteY27" fmla="*/ 703721 h 1046538"/>
                    <a:gd name="connsiteX28" fmla="*/ 782725 w 796472"/>
                    <a:gd name="connsiteY28" fmla="*/ 637342 h 1046538"/>
                    <a:gd name="connsiteX29" fmla="*/ 592096 w 796472"/>
                    <a:gd name="connsiteY29" fmla="*/ 446713 h 1046538"/>
                    <a:gd name="connsiteX30" fmla="*/ 580709 w 796472"/>
                    <a:gd name="connsiteY30" fmla="*/ 404218 h 1046538"/>
                    <a:gd name="connsiteX31" fmla="*/ 495234 w 796472"/>
                    <a:gd name="connsiteY31" fmla="*/ 292825 h 1046538"/>
                    <a:gd name="connsiteX32" fmla="*/ 462523 w 796472"/>
                    <a:gd name="connsiteY32" fmla="*/ 281569 h 1046538"/>
                    <a:gd name="connsiteX33" fmla="*/ 456936 w 796472"/>
                    <a:gd name="connsiteY33" fmla="*/ 114638 h 1046538"/>
                    <a:gd name="connsiteX0" fmla="*/ 456936 w 796472"/>
                    <a:gd name="connsiteY0" fmla="*/ 115007 h 1046907"/>
                    <a:gd name="connsiteX1" fmla="*/ 282503 w 796472"/>
                    <a:gd name="connsiteY1" fmla="*/ 6674 h 1046907"/>
                    <a:gd name="connsiteX2" fmla="*/ 282503 w 796472"/>
                    <a:gd name="connsiteY2" fmla="*/ 303523 h 1046907"/>
                    <a:gd name="connsiteX3" fmla="*/ 269565 w 796472"/>
                    <a:gd name="connsiteY3" fmla="*/ 309559 h 1046907"/>
                    <a:gd name="connsiteX4" fmla="*/ 191922 w 796472"/>
                    <a:gd name="connsiteY4" fmla="*/ 470486 h 1046907"/>
                    <a:gd name="connsiteX5" fmla="*/ 195136 w 796472"/>
                    <a:gd name="connsiteY5" fmla="*/ 490237 h 1046907"/>
                    <a:gd name="connsiteX6" fmla="*/ 19153 w 796472"/>
                    <a:gd name="connsiteY6" fmla="*/ 666220 h 1046907"/>
                    <a:gd name="connsiteX7" fmla="*/ 19154 w 796472"/>
                    <a:gd name="connsiteY7" fmla="*/ 758704 h 1046907"/>
                    <a:gd name="connsiteX8" fmla="*/ 111638 w 796472"/>
                    <a:gd name="connsiteY8" fmla="*/ 758705 h 1046907"/>
                    <a:gd name="connsiteX9" fmla="*/ 232820 w 796472"/>
                    <a:gd name="connsiteY9" fmla="*/ 637522 h 1046907"/>
                    <a:gd name="connsiteX10" fmla="*/ 234013 w 796472"/>
                    <a:gd name="connsiteY10" fmla="*/ 641973 h 1046907"/>
                    <a:gd name="connsiteX11" fmla="*/ 234013 w 796472"/>
                    <a:gd name="connsiteY11" fmla="*/ 944399 h 1046907"/>
                    <a:gd name="connsiteX12" fmla="*/ 290044 w 796472"/>
                    <a:gd name="connsiteY12" fmla="*/ 1000430 h 1046907"/>
                    <a:gd name="connsiteX13" fmla="*/ 346074 w 796472"/>
                    <a:gd name="connsiteY13" fmla="*/ 944399 h 1046907"/>
                    <a:gd name="connsiteX14" fmla="*/ 346074 w 796472"/>
                    <a:gd name="connsiteY14" fmla="*/ 657382 h 1046907"/>
                    <a:gd name="connsiteX15" fmla="*/ 360428 w 796472"/>
                    <a:gd name="connsiteY15" fmla="*/ 653535 h 1046907"/>
                    <a:gd name="connsiteX16" fmla="*/ 454700 w 796472"/>
                    <a:gd name="connsiteY16" fmla="*/ 1005365 h 1046907"/>
                    <a:gd name="connsiteX17" fmla="*/ 523323 w 796472"/>
                    <a:gd name="connsiteY17" fmla="*/ 1044984 h 1046907"/>
                    <a:gd name="connsiteX18" fmla="*/ 562942 w 796472"/>
                    <a:gd name="connsiteY18" fmla="*/ 976362 h 1046907"/>
                    <a:gd name="connsiteX19" fmla="*/ 468670 w 796472"/>
                    <a:gd name="connsiteY19" fmla="*/ 624532 h 1046907"/>
                    <a:gd name="connsiteX20" fmla="*/ 477276 w 796472"/>
                    <a:gd name="connsiteY20" fmla="*/ 622226 h 1046907"/>
                    <a:gd name="connsiteX21" fmla="*/ 616166 w 796472"/>
                    <a:gd name="connsiteY21" fmla="*/ 862789 h 1046907"/>
                    <a:gd name="connsiteX22" fmla="*/ 692704 w 796472"/>
                    <a:gd name="connsiteY22" fmla="*/ 883298 h 1046907"/>
                    <a:gd name="connsiteX23" fmla="*/ 713213 w 796472"/>
                    <a:gd name="connsiteY23" fmla="*/ 806759 h 1046907"/>
                    <a:gd name="connsiteX24" fmla="*/ 589336 w 796472"/>
                    <a:gd name="connsiteY24" fmla="*/ 592200 h 1046907"/>
                    <a:gd name="connsiteX25" fmla="*/ 601261 w 796472"/>
                    <a:gd name="connsiteY25" fmla="*/ 589005 h 1046907"/>
                    <a:gd name="connsiteX26" fmla="*/ 716346 w 796472"/>
                    <a:gd name="connsiteY26" fmla="*/ 704090 h 1046907"/>
                    <a:gd name="connsiteX27" fmla="*/ 782725 w 796472"/>
                    <a:gd name="connsiteY27" fmla="*/ 704090 h 1046907"/>
                    <a:gd name="connsiteX28" fmla="*/ 782725 w 796472"/>
                    <a:gd name="connsiteY28" fmla="*/ 637711 h 1046907"/>
                    <a:gd name="connsiteX29" fmla="*/ 592096 w 796472"/>
                    <a:gd name="connsiteY29" fmla="*/ 447082 h 1046907"/>
                    <a:gd name="connsiteX30" fmla="*/ 580709 w 796472"/>
                    <a:gd name="connsiteY30" fmla="*/ 404587 h 1046907"/>
                    <a:gd name="connsiteX31" fmla="*/ 495234 w 796472"/>
                    <a:gd name="connsiteY31" fmla="*/ 293194 h 1046907"/>
                    <a:gd name="connsiteX32" fmla="*/ 462523 w 796472"/>
                    <a:gd name="connsiteY32" fmla="*/ 281938 h 1046907"/>
                    <a:gd name="connsiteX33" fmla="*/ 456936 w 796472"/>
                    <a:gd name="connsiteY33" fmla="*/ 115007 h 1046907"/>
                    <a:gd name="connsiteX0" fmla="*/ 456936 w 796472"/>
                    <a:gd name="connsiteY0" fmla="*/ 115008 h 1046908"/>
                    <a:gd name="connsiteX1" fmla="*/ 282503 w 796472"/>
                    <a:gd name="connsiteY1" fmla="*/ 6675 h 1046908"/>
                    <a:gd name="connsiteX2" fmla="*/ 282503 w 796472"/>
                    <a:gd name="connsiteY2" fmla="*/ 303524 h 1046908"/>
                    <a:gd name="connsiteX3" fmla="*/ 269565 w 796472"/>
                    <a:gd name="connsiteY3" fmla="*/ 309560 h 1046908"/>
                    <a:gd name="connsiteX4" fmla="*/ 191922 w 796472"/>
                    <a:gd name="connsiteY4" fmla="*/ 470487 h 1046908"/>
                    <a:gd name="connsiteX5" fmla="*/ 195136 w 796472"/>
                    <a:gd name="connsiteY5" fmla="*/ 490238 h 1046908"/>
                    <a:gd name="connsiteX6" fmla="*/ 19153 w 796472"/>
                    <a:gd name="connsiteY6" fmla="*/ 666221 h 1046908"/>
                    <a:gd name="connsiteX7" fmla="*/ 19154 w 796472"/>
                    <a:gd name="connsiteY7" fmla="*/ 758705 h 1046908"/>
                    <a:gd name="connsiteX8" fmla="*/ 111638 w 796472"/>
                    <a:gd name="connsiteY8" fmla="*/ 758706 h 1046908"/>
                    <a:gd name="connsiteX9" fmla="*/ 232820 w 796472"/>
                    <a:gd name="connsiteY9" fmla="*/ 637523 h 1046908"/>
                    <a:gd name="connsiteX10" fmla="*/ 234013 w 796472"/>
                    <a:gd name="connsiteY10" fmla="*/ 641974 h 1046908"/>
                    <a:gd name="connsiteX11" fmla="*/ 234013 w 796472"/>
                    <a:gd name="connsiteY11" fmla="*/ 944400 h 1046908"/>
                    <a:gd name="connsiteX12" fmla="*/ 290044 w 796472"/>
                    <a:gd name="connsiteY12" fmla="*/ 1000431 h 1046908"/>
                    <a:gd name="connsiteX13" fmla="*/ 346074 w 796472"/>
                    <a:gd name="connsiteY13" fmla="*/ 944400 h 1046908"/>
                    <a:gd name="connsiteX14" fmla="*/ 346074 w 796472"/>
                    <a:gd name="connsiteY14" fmla="*/ 657383 h 1046908"/>
                    <a:gd name="connsiteX15" fmla="*/ 360428 w 796472"/>
                    <a:gd name="connsiteY15" fmla="*/ 653536 h 1046908"/>
                    <a:gd name="connsiteX16" fmla="*/ 454700 w 796472"/>
                    <a:gd name="connsiteY16" fmla="*/ 1005366 h 1046908"/>
                    <a:gd name="connsiteX17" fmla="*/ 523323 w 796472"/>
                    <a:gd name="connsiteY17" fmla="*/ 1044985 h 1046908"/>
                    <a:gd name="connsiteX18" fmla="*/ 562942 w 796472"/>
                    <a:gd name="connsiteY18" fmla="*/ 976363 h 1046908"/>
                    <a:gd name="connsiteX19" fmla="*/ 468670 w 796472"/>
                    <a:gd name="connsiteY19" fmla="*/ 624533 h 1046908"/>
                    <a:gd name="connsiteX20" fmla="*/ 477276 w 796472"/>
                    <a:gd name="connsiteY20" fmla="*/ 622227 h 1046908"/>
                    <a:gd name="connsiteX21" fmla="*/ 616166 w 796472"/>
                    <a:gd name="connsiteY21" fmla="*/ 862790 h 1046908"/>
                    <a:gd name="connsiteX22" fmla="*/ 692704 w 796472"/>
                    <a:gd name="connsiteY22" fmla="*/ 883299 h 1046908"/>
                    <a:gd name="connsiteX23" fmla="*/ 713213 w 796472"/>
                    <a:gd name="connsiteY23" fmla="*/ 806760 h 1046908"/>
                    <a:gd name="connsiteX24" fmla="*/ 589336 w 796472"/>
                    <a:gd name="connsiteY24" fmla="*/ 592201 h 1046908"/>
                    <a:gd name="connsiteX25" fmla="*/ 601261 w 796472"/>
                    <a:gd name="connsiteY25" fmla="*/ 589006 h 1046908"/>
                    <a:gd name="connsiteX26" fmla="*/ 716346 w 796472"/>
                    <a:gd name="connsiteY26" fmla="*/ 704091 h 1046908"/>
                    <a:gd name="connsiteX27" fmla="*/ 782725 w 796472"/>
                    <a:gd name="connsiteY27" fmla="*/ 704091 h 1046908"/>
                    <a:gd name="connsiteX28" fmla="*/ 782725 w 796472"/>
                    <a:gd name="connsiteY28" fmla="*/ 637712 h 1046908"/>
                    <a:gd name="connsiteX29" fmla="*/ 592096 w 796472"/>
                    <a:gd name="connsiteY29" fmla="*/ 447083 h 1046908"/>
                    <a:gd name="connsiteX30" fmla="*/ 580709 w 796472"/>
                    <a:gd name="connsiteY30" fmla="*/ 404588 h 1046908"/>
                    <a:gd name="connsiteX31" fmla="*/ 495234 w 796472"/>
                    <a:gd name="connsiteY31" fmla="*/ 293195 h 1046908"/>
                    <a:gd name="connsiteX32" fmla="*/ 462523 w 796472"/>
                    <a:gd name="connsiteY32" fmla="*/ 281939 h 1046908"/>
                    <a:gd name="connsiteX33" fmla="*/ 456936 w 796472"/>
                    <a:gd name="connsiteY33" fmla="*/ 115008 h 1046908"/>
                    <a:gd name="connsiteX0" fmla="*/ 456936 w 796472"/>
                    <a:gd name="connsiteY0" fmla="*/ 108332 h 1040232"/>
                    <a:gd name="connsiteX1" fmla="*/ 282503 w 796472"/>
                    <a:gd name="connsiteY1" fmla="*/ -1 h 1040232"/>
                    <a:gd name="connsiteX2" fmla="*/ 282503 w 796472"/>
                    <a:gd name="connsiteY2" fmla="*/ 296848 h 1040232"/>
                    <a:gd name="connsiteX3" fmla="*/ 269565 w 796472"/>
                    <a:gd name="connsiteY3" fmla="*/ 302884 h 1040232"/>
                    <a:gd name="connsiteX4" fmla="*/ 191922 w 796472"/>
                    <a:gd name="connsiteY4" fmla="*/ 463811 h 1040232"/>
                    <a:gd name="connsiteX5" fmla="*/ 195136 w 796472"/>
                    <a:gd name="connsiteY5" fmla="*/ 483562 h 1040232"/>
                    <a:gd name="connsiteX6" fmla="*/ 19153 w 796472"/>
                    <a:gd name="connsiteY6" fmla="*/ 659545 h 1040232"/>
                    <a:gd name="connsiteX7" fmla="*/ 19154 w 796472"/>
                    <a:gd name="connsiteY7" fmla="*/ 752029 h 1040232"/>
                    <a:gd name="connsiteX8" fmla="*/ 111638 w 796472"/>
                    <a:gd name="connsiteY8" fmla="*/ 752030 h 1040232"/>
                    <a:gd name="connsiteX9" fmla="*/ 232820 w 796472"/>
                    <a:gd name="connsiteY9" fmla="*/ 630847 h 1040232"/>
                    <a:gd name="connsiteX10" fmla="*/ 234013 w 796472"/>
                    <a:gd name="connsiteY10" fmla="*/ 635298 h 1040232"/>
                    <a:gd name="connsiteX11" fmla="*/ 234013 w 796472"/>
                    <a:gd name="connsiteY11" fmla="*/ 937724 h 1040232"/>
                    <a:gd name="connsiteX12" fmla="*/ 290044 w 796472"/>
                    <a:gd name="connsiteY12" fmla="*/ 993755 h 1040232"/>
                    <a:gd name="connsiteX13" fmla="*/ 346074 w 796472"/>
                    <a:gd name="connsiteY13" fmla="*/ 937724 h 1040232"/>
                    <a:gd name="connsiteX14" fmla="*/ 346074 w 796472"/>
                    <a:gd name="connsiteY14" fmla="*/ 650707 h 1040232"/>
                    <a:gd name="connsiteX15" fmla="*/ 360428 w 796472"/>
                    <a:gd name="connsiteY15" fmla="*/ 646860 h 1040232"/>
                    <a:gd name="connsiteX16" fmla="*/ 454700 w 796472"/>
                    <a:gd name="connsiteY16" fmla="*/ 998690 h 1040232"/>
                    <a:gd name="connsiteX17" fmla="*/ 523323 w 796472"/>
                    <a:gd name="connsiteY17" fmla="*/ 1038309 h 1040232"/>
                    <a:gd name="connsiteX18" fmla="*/ 562942 w 796472"/>
                    <a:gd name="connsiteY18" fmla="*/ 969687 h 1040232"/>
                    <a:gd name="connsiteX19" fmla="*/ 468670 w 796472"/>
                    <a:gd name="connsiteY19" fmla="*/ 617857 h 1040232"/>
                    <a:gd name="connsiteX20" fmla="*/ 477276 w 796472"/>
                    <a:gd name="connsiteY20" fmla="*/ 615551 h 1040232"/>
                    <a:gd name="connsiteX21" fmla="*/ 616166 w 796472"/>
                    <a:gd name="connsiteY21" fmla="*/ 856114 h 1040232"/>
                    <a:gd name="connsiteX22" fmla="*/ 692704 w 796472"/>
                    <a:gd name="connsiteY22" fmla="*/ 876623 h 1040232"/>
                    <a:gd name="connsiteX23" fmla="*/ 713213 w 796472"/>
                    <a:gd name="connsiteY23" fmla="*/ 800084 h 1040232"/>
                    <a:gd name="connsiteX24" fmla="*/ 589336 w 796472"/>
                    <a:gd name="connsiteY24" fmla="*/ 585525 h 1040232"/>
                    <a:gd name="connsiteX25" fmla="*/ 601261 w 796472"/>
                    <a:gd name="connsiteY25" fmla="*/ 582330 h 1040232"/>
                    <a:gd name="connsiteX26" fmla="*/ 716346 w 796472"/>
                    <a:gd name="connsiteY26" fmla="*/ 697415 h 1040232"/>
                    <a:gd name="connsiteX27" fmla="*/ 782725 w 796472"/>
                    <a:gd name="connsiteY27" fmla="*/ 697415 h 1040232"/>
                    <a:gd name="connsiteX28" fmla="*/ 782725 w 796472"/>
                    <a:gd name="connsiteY28" fmla="*/ 631036 h 1040232"/>
                    <a:gd name="connsiteX29" fmla="*/ 592096 w 796472"/>
                    <a:gd name="connsiteY29" fmla="*/ 440407 h 1040232"/>
                    <a:gd name="connsiteX30" fmla="*/ 580709 w 796472"/>
                    <a:gd name="connsiteY30" fmla="*/ 397912 h 1040232"/>
                    <a:gd name="connsiteX31" fmla="*/ 495234 w 796472"/>
                    <a:gd name="connsiteY31" fmla="*/ 286519 h 1040232"/>
                    <a:gd name="connsiteX32" fmla="*/ 462523 w 796472"/>
                    <a:gd name="connsiteY32" fmla="*/ 275263 h 1040232"/>
                    <a:gd name="connsiteX33" fmla="*/ 456936 w 796472"/>
                    <a:gd name="connsiteY33" fmla="*/ 108332 h 1040232"/>
                    <a:gd name="connsiteX0" fmla="*/ 456936 w 796472"/>
                    <a:gd name="connsiteY0" fmla="*/ 28945 h 960845"/>
                    <a:gd name="connsiteX1" fmla="*/ 290337 w 796472"/>
                    <a:gd name="connsiteY1" fmla="*/ 0 h 960845"/>
                    <a:gd name="connsiteX2" fmla="*/ 282503 w 796472"/>
                    <a:gd name="connsiteY2" fmla="*/ 217461 h 960845"/>
                    <a:gd name="connsiteX3" fmla="*/ 269565 w 796472"/>
                    <a:gd name="connsiteY3" fmla="*/ 223497 h 960845"/>
                    <a:gd name="connsiteX4" fmla="*/ 191922 w 796472"/>
                    <a:gd name="connsiteY4" fmla="*/ 384424 h 960845"/>
                    <a:gd name="connsiteX5" fmla="*/ 195136 w 796472"/>
                    <a:gd name="connsiteY5" fmla="*/ 404175 h 960845"/>
                    <a:gd name="connsiteX6" fmla="*/ 19153 w 796472"/>
                    <a:gd name="connsiteY6" fmla="*/ 580158 h 960845"/>
                    <a:gd name="connsiteX7" fmla="*/ 19154 w 796472"/>
                    <a:gd name="connsiteY7" fmla="*/ 672642 h 960845"/>
                    <a:gd name="connsiteX8" fmla="*/ 111638 w 796472"/>
                    <a:gd name="connsiteY8" fmla="*/ 672643 h 960845"/>
                    <a:gd name="connsiteX9" fmla="*/ 232820 w 796472"/>
                    <a:gd name="connsiteY9" fmla="*/ 551460 h 960845"/>
                    <a:gd name="connsiteX10" fmla="*/ 234013 w 796472"/>
                    <a:gd name="connsiteY10" fmla="*/ 555911 h 960845"/>
                    <a:gd name="connsiteX11" fmla="*/ 234013 w 796472"/>
                    <a:gd name="connsiteY11" fmla="*/ 858337 h 960845"/>
                    <a:gd name="connsiteX12" fmla="*/ 290044 w 796472"/>
                    <a:gd name="connsiteY12" fmla="*/ 914368 h 960845"/>
                    <a:gd name="connsiteX13" fmla="*/ 346074 w 796472"/>
                    <a:gd name="connsiteY13" fmla="*/ 858337 h 960845"/>
                    <a:gd name="connsiteX14" fmla="*/ 346074 w 796472"/>
                    <a:gd name="connsiteY14" fmla="*/ 571320 h 960845"/>
                    <a:gd name="connsiteX15" fmla="*/ 360428 w 796472"/>
                    <a:gd name="connsiteY15" fmla="*/ 567473 h 960845"/>
                    <a:gd name="connsiteX16" fmla="*/ 454700 w 796472"/>
                    <a:gd name="connsiteY16" fmla="*/ 919303 h 960845"/>
                    <a:gd name="connsiteX17" fmla="*/ 523323 w 796472"/>
                    <a:gd name="connsiteY17" fmla="*/ 958922 h 960845"/>
                    <a:gd name="connsiteX18" fmla="*/ 562942 w 796472"/>
                    <a:gd name="connsiteY18" fmla="*/ 890300 h 960845"/>
                    <a:gd name="connsiteX19" fmla="*/ 468670 w 796472"/>
                    <a:gd name="connsiteY19" fmla="*/ 538470 h 960845"/>
                    <a:gd name="connsiteX20" fmla="*/ 477276 w 796472"/>
                    <a:gd name="connsiteY20" fmla="*/ 536164 h 960845"/>
                    <a:gd name="connsiteX21" fmla="*/ 616166 w 796472"/>
                    <a:gd name="connsiteY21" fmla="*/ 776727 h 960845"/>
                    <a:gd name="connsiteX22" fmla="*/ 692704 w 796472"/>
                    <a:gd name="connsiteY22" fmla="*/ 797236 h 960845"/>
                    <a:gd name="connsiteX23" fmla="*/ 713213 w 796472"/>
                    <a:gd name="connsiteY23" fmla="*/ 720697 h 960845"/>
                    <a:gd name="connsiteX24" fmla="*/ 589336 w 796472"/>
                    <a:gd name="connsiteY24" fmla="*/ 506138 h 960845"/>
                    <a:gd name="connsiteX25" fmla="*/ 601261 w 796472"/>
                    <a:gd name="connsiteY25" fmla="*/ 502943 h 960845"/>
                    <a:gd name="connsiteX26" fmla="*/ 716346 w 796472"/>
                    <a:gd name="connsiteY26" fmla="*/ 618028 h 960845"/>
                    <a:gd name="connsiteX27" fmla="*/ 782725 w 796472"/>
                    <a:gd name="connsiteY27" fmla="*/ 618028 h 960845"/>
                    <a:gd name="connsiteX28" fmla="*/ 782725 w 796472"/>
                    <a:gd name="connsiteY28" fmla="*/ 551649 h 960845"/>
                    <a:gd name="connsiteX29" fmla="*/ 592096 w 796472"/>
                    <a:gd name="connsiteY29" fmla="*/ 361020 h 960845"/>
                    <a:gd name="connsiteX30" fmla="*/ 580709 w 796472"/>
                    <a:gd name="connsiteY30" fmla="*/ 318525 h 960845"/>
                    <a:gd name="connsiteX31" fmla="*/ 495234 w 796472"/>
                    <a:gd name="connsiteY31" fmla="*/ 207132 h 960845"/>
                    <a:gd name="connsiteX32" fmla="*/ 462523 w 796472"/>
                    <a:gd name="connsiteY32" fmla="*/ 195876 h 960845"/>
                    <a:gd name="connsiteX33" fmla="*/ 456936 w 796472"/>
                    <a:gd name="connsiteY33" fmla="*/ 28945 h 96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96472" h="960845">
                      <a:moveTo>
                        <a:pt x="456936" y="28945"/>
                      </a:moveTo>
                      <a:cubicBezTo>
                        <a:pt x="428238" y="-3701"/>
                        <a:pt x="338632" y="5901"/>
                        <a:pt x="290337" y="0"/>
                      </a:cubicBezTo>
                      <a:cubicBezTo>
                        <a:pt x="297298" y="61651"/>
                        <a:pt x="282503" y="118511"/>
                        <a:pt x="282503" y="217461"/>
                      </a:cubicBezTo>
                      <a:lnTo>
                        <a:pt x="269565" y="223497"/>
                      </a:lnTo>
                      <a:cubicBezTo>
                        <a:pt x="218162" y="259637"/>
                        <a:pt x="188087" y="320543"/>
                        <a:pt x="191922" y="384424"/>
                      </a:cubicBezTo>
                      <a:lnTo>
                        <a:pt x="195136" y="404175"/>
                      </a:lnTo>
                      <a:lnTo>
                        <a:pt x="19153" y="580158"/>
                      </a:lnTo>
                      <a:cubicBezTo>
                        <a:pt x="-6385" y="605697"/>
                        <a:pt x="-6385" y="647103"/>
                        <a:pt x="19154" y="672642"/>
                      </a:cubicBezTo>
                      <a:cubicBezTo>
                        <a:pt x="44692" y="698181"/>
                        <a:pt x="86099" y="698181"/>
                        <a:pt x="111638" y="672643"/>
                      </a:cubicBezTo>
                      <a:lnTo>
                        <a:pt x="232820" y="551460"/>
                      </a:lnTo>
                      <a:lnTo>
                        <a:pt x="234013" y="555911"/>
                      </a:lnTo>
                      <a:lnTo>
                        <a:pt x="234013" y="858337"/>
                      </a:lnTo>
                      <a:cubicBezTo>
                        <a:pt x="234013" y="889281"/>
                        <a:pt x="259099" y="914368"/>
                        <a:pt x="290044" y="914368"/>
                      </a:cubicBezTo>
                      <a:cubicBezTo>
                        <a:pt x="320988" y="914367"/>
                        <a:pt x="346074" y="889282"/>
                        <a:pt x="346074" y="858337"/>
                      </a:cubicBezTo>
                      <a:lnTo>
                        <a:pt x="346074" y="571320"/>
                      </a:lnTo>
                      <a:lnTo>
                        <a:pt x="360428" y="567473"/>
                      </a:lnTo>
                      <a:lnTo>
                        <a:pt x="454700" y="919303"/>
                      </a:lnTo>
                      <a:cubicBezTo>
                        <a:pt x="462709" y="949193"/>
                        <a:pt x="493433" y="966931"/>
                        <a:pt x="523323" y="958922"/>
                      </a:cubicBezTo>
                      <a:cubicBezTo>
                        <a:pt x="553213" y="950914"/>
                        <a:pt x="570951" y="920190"/>
                        <a:pt x="562942" y="890300"/>
                      </a:cubicBezTo>
                      <a:lnTo>
                        <a:pt x="468670" y="538470"/>
                      </a:lnTo>
                      <a:lnTo>
                        <a:pt x="477276" y="536164"/>
                      </a:lnTo>
                      <a:lnTo>
                        <a:pt x="616166" y="776727"/>
                      </a:lnTo>
                      <a:cubicBezTo>
                        <a:pt x="631638" y="803526"/>
                        <a:pt x="665905" y="812708"/>
                        <a:pt x="692704" y="797236"/>
                      </a:cubicBezTo>
                      <a:cubicBezTo>
                        <a:pt x="719503" y="781764"/>
                        <a:pt x="728684" y="747495"/>
                        <a:pt x="713213" y="720697"/>
                      </a:cubicBezTo>
                      <a:lnTo>
                        <a:pt x="589336" y="506138"/>
                      </a:lnTo>
                      <a:lnTo>
                        <a:pt x="601261" y="502943"/>
                      </a:lnTo>
                      <a:lnTo>
                        <a:pt x="716346" y="618028"/>
                      </a:lnTo>
                      <a:cubicBezTo>
                        <a:pt x="734676" y="636358"/>
                        <a:pt x="764395" y="636358"/>
                        <a:pt x="782725" y="618028"/>
                      </a:cubicBezTo>
                      <a:cubicBezTo>
                        <a:pt x="801055" y="599698"/>
                        <a:pt x="801055" y="569978"/>
                        <a:pt x="782725" y="551649"/>
                      </a:cubicBezTo>
                      <a:lnTo>
                        <a:pt x="592096" y="361020"/>
                      </a:lnTo>
                      <a:lnTo>
                        <a:pt x="580709" y="318525"/>
                      </a:lnTo>
                      <a:cubicBezTo>
                        <a:pt x="567598" y="269593"/>
                        <a:pt x="535894" y="230607"/>
                        <a:pt x="495234" y="207132"/>
                      </a:cubicBezTo>
                      <a:lnTo>
                        <a:pt x="462523" y="195876"/>
                      </a:lnTo>
                      <a:cubicBezTo>
                        <a:pt x="462523" y="104121"/>
                        <a:pt x="485634" y="61591"/>
                        <a:pt x="456936" y="2894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61" name="四角形: 角を丸くする 938">
                  <a:extLst>
                    <a:ext uri="{FF2B5EF4-FFF2-40B4-BE49-F238E27FC236}">
                      <a16:creationId xmlns:a16="http://schemas.microsoft.com/office/drawing/2014/main" id="{B90DD5F2-F9ED-2189-2428-25F86D90D108}"/>
                    </a:ext>
                  </a:extLst>
                </p:cNvPr>
                <p:cNvSpPr/>
                <p:nvPr/>
              </p:nvSpPr>
              <p:spPr>
                <a:xfrm rot="20368917">
                  <a:off x="4620749" y="4402600"/>
                  <a:ext cx="242946" cy="82546"/>
                </a:xfrm>
                <a:custGeom>
                  <a:avLst/>
                  <a:gdLst>
                    <a:gd name="connsiteX0" fmla="*/ 0 w 228104"/>
                    <a:gd name="connsiteY0" fmla="*/ 114052 h 386584"/>
                    <a:gd name="connsiteX1" fmla="*/ 114052 w 228104"/>
                    <a:gd name="connsiteY1" fmla="*/ 0 h 386584"/>
                    <a:gd name="connsiteX2" fmla="*/ 114052 w 228104"/>
                    <a:gd name="connsiteY2" fmla="*/ 0 h 386584"/>
                    <a:gd name="connsiteX3" fmla="*/ 228104 w 228104"/>
                    <a:gd name="connsiteY3" fmla="*/ 114052 h 386584"/>
                    <a:gd name="connsiteX4" fmla="*/ 228104 w 228104"/>
                    <a:gd name="connsiteY4" fmla="*/ 272532 h 386584"/>
                    <a:gd name="connsiteX5" fmla="*/ 114052 w 228104"/>
                    <a:gd name="connsiteY5" fmla="*/ 386584 h 386584"/>
                    <a:gd name="connsiteX6" fmla="*/ 114052 w 228104"/>
                    <a:gd name="connsiteY6" fmla="*/ 386584 h 386584"/>
                    <a:gd name="connsiteX7" fmla="*/ 0 w 228104"/>
                    <a:gd name="connsiteY7" fmla="*/ 272532 h 386584"/>
                    <a:gd name="connsiteX8" fmla="*/ 0 w 228104"/>
                    <a:gd name="connsiteY8" fmla="*/ 114052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0 w 228104"/>
                    <a:gd name="connsiteY6" fmla="*/ 114052 h 386584"/>
                    <a:gd name="connsiteX7" fmla="*/ 114052 w 228104"/>
                    <a:gd name="connsiteY7" fmla="*/ 0 h 386584"/>
                    <a:gd name="connsiteX8" fmla="*/ 205492 w 228104"/>
                    <a:gd name="connsiteY8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7" fmla="*/ 205492 w 228104"/>
                    <a:gd name="connsiteY7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0" fmla="*/ 228104 w 228104"/>
                    <a:gd name="connsiteY0" fmla="*/ 0 h 272532"/>
                    <a:gd name="connsiteX1" fmla="*/ 228104 w 228104"/>
                    <a:gd name="connsiteY1" fmla="*/ 158480 h 272532"/>
                    <a:gd name="connsiteX2" fmla="*/ 114052 w 228104"/>
                    <a:gd name="connsiteY2" fmla="*/ 272532 h 272532"/>
                    <a:gd name="connsiteX3" fmla="*/ 114052 w 228104"/>
                    <a:gd name="connsiteY3" fmla="*/ 272532 h 272532"/>
                    <a:gd name="connsiteX4" fmla="*/ 0 w 228104"/>
                    <a:gd name="connsiteY4" fmla="*/ 158480 h 272532"/>
                    <a:gd name="connsiteX0" fmla="*/ 228104 w 228104"/>
                    <a:gd name="connsiteY0" fmla="*/ 0 h 114052"/>
                    <a:gd name="connsiteX1" fmla="*/ 114052 w 228104"/>
                    <a:gd name="connsiteY1" fmla="*/ 114052 h 114052"/>
                    <a:gd name="connsiteX2" fmla="*/ 114052 w 228104"/>
                    <a:gd name="connsiteY2" fmla="*/ 114052 h 114052"/>
                    <a:gd name="connsiteX3" fmla="*/ 0 w 228104"/>
                    <a:gd name="connsiteY3" fmla="*/ 0 h 11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104" h="114052">
                      <a:moveTo>
                        <a:pt x="228104" y="0"/>
                      </a:moveTo>
                      <a:cubicBezTo>
                        <a:pt x="228104" y="62989"/>
                        <a:pt x="177041" y="114052"/>
                        <a:pt x="114052" y="114052"/>
                      </a:cubicBezTo>
                      <a:lnTo>
                        <a:pt x="114052" y="114052"/>
                      </a:lnTo>
                      <a:cubicBezTo>
                        <a:pt x="51063" y="114052"/>
                        <a:pt x="0" y="62989"/>
                        <a:pt x="0" y="0"/>
                      </a:cubicBez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台形 57">
                  <a:extLst>
                    <a:ext uri="{FF2B5EF4-FFF2-40B4-BE49-F238E27FC236}">
                      <a16:creationId xmlns:a16="http://schemas.microsoft.com/office/drawing/2014/main" id="{B1FD5F07-9085-58CB-15CC-7A21A733F42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47088" y="4015660"/>
                  <a:ext cx="1553597" cy="683124"/>
                </a:xfrm>
                <a:custGeom>
                  <a:avLst/>
                  <a:gdLst>
                    <a:gd name="connsiteX0" fmla="*/ 0 w 325971"/>
                    <a:gd name="connsiteY0" fmla="*/ 694121 h 694121"/>
                    <a:gd name="connsiteX1" fmla="*/ 123937 w 325971"/>
                    <a:gd name="connsiteY1" fmla="*/ 0 h 694121"/>
                    <a:gd name="connsiteX2" fmla="*/ 202034 w 325971"/>
                    <a:gd name="connsiteY2" fmla="*/ 0 h 694121"/>
                    <a:gd name="connsiteX3" fmla="*/ 325971 w 325971"/>
                    <a:gd name="connsiteY3" fmla="*/ 694121 h 694121"/>
                    <a:gd name="connsiteX4" fmla="*/ 0 w 325971"/>
                    <a:gd name="connsiteY4" fmla="*/ 694121 h 694121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202034 w 1869814"/>
                    <a:gd name="connsiteY2" fmla="*/ 0 h 891636"/>
                    <a:gd name="connsiteX3" fmla="*/ 1869814 w 1869814"/>
                    <a:gd name="connsiteY3" fmla="*/ 891636 h 891636"/>
                    <a:gd name="connsiteX4" fmla="*/ 0 w 1869814"/>
                    <a:gd name="connsiteY4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69814"/>
                    <a:gd name="connsiteY0" fmla="*/ 694121 h 891636"/>
                    <a:gd name="connsiteX1" fmla="*/ 123937 w 1869814"/>
                    <a:gd name="connsiteY1" fmla="*/ 0 h 891636"/>
                    <a:gd name="connsiteX2" fmla="*/ 1869814 w 1869814"/>
                    <a:gd name="connsiteY2" fmla="*/ 891636 h 891636"/>
                    <a:gd name="connsiteX3" fmla="*/ 0 w 1869814"/>
                    <a:gd name="connsiteY3" fmla="*/ 694121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0 w 1820571"/>
                    <a:gd name="connsiteY0" fmla="*/ 874663 h 891636"/>
                    <a:gd name="connsiteX1" fmla="*/ 74694 w 1820571"/>
                    <a:gd name="connsiteY1" fmla="*/ 0 h 891636"/>
                    <a:gd name="connsiteX2" fmla="*/ 1820571 w 1820571"/>
                    <a:gd name="connsiteY2" fmla="*/ 891636 h 891636"/>
                    <a:gd name="connsiteX3" fmla="*/ 0 w 1820571"/>
                    <a:gd name="connsiteY3" fmla="*/ 874663 h 891636"/>
                    <a:gd name="connsiteX0" fmla="*/ 34046 w 1854617"/>
                    <a:gd name="connsiteY0" fmla="*/ 885205 h 902178"/>
                    <a:gd name="connsiteX1" fmla="*/ 0 w 1854617"/>
                    <a:gd name="connsiteY1" fmla="*/ 0 h 902178"/>
                    <a:gd name="connsiteX2" fmla="*/ 1854617 w 1854617"/>
                    <a:gd name="connsiteY2" fmla="*/ 902178 h 902178"/>
                    <a:gd name="connsiteX3" fmla="*/ 34046 w 1854617"/>
                    <a:gd name="connsiteY3" fmla="*/ 885205 h 902178"/>
                    <a:gd name="connsiteX0" fmla="*/ 34046 w 872390"/>
                    <a:gd name="connsiteY0" fmla="*/ 885205 h 890012"/>
                    <a:gd name="connsiteX1" fmla="*/ 0 w 872390"/>
                    <a:gd name="connsiteY1" fmla="*/ 0 h 890012"/>
                    <a:gd name="connsiteX2" fmla="*/ 872390 w 872390"/>
                    <a:gd name="connsiteY2" fmla="*/ 890012 h 890012"/>
                    <a:gd name="connsiteX3" fmla="*/ 34046 w 872390"/>
                    <a:gd name="connsiteY3" fmla="*/ 885205 h 890012"/>
                    <a:gd name="connsiteX0" fmla="*/ 34046 w 2082816"/>
                    <a:gd name="connsiteY0" fmla="*/ 885205 h 890012"/>
                    <a:gd name="connsiteX1" fmla="*/ 0 w 2082816"/>
                    <a:gd name="connsiteY1" fmla="*/ 0 h 890012"/>
                    <a:gd name="connsiteX2" fmla="*/ 872390 w 2082816"/>
                    <a:gd name="connsiteY2" fmla="*/ 890012 h 890012"/>
                    <a:gd name="connsiteX3" fmla="*/ 34046 w 2082816"/>
                    <a:gd name="connsiteY3" fmla="*/ 885205 h 890012"/>
                    <a:gd name="connsiteX0" fmla="*/ 34046 w 2098063"/>
                    <a:gd name="connsiteY0" fmla="*/ 976490 h 981297"/>
                    <a:gd name="connsiteX1" fmla="*/ 0 w 2098063"/>
                    <a:gd name="connsiteY1" fmla="*/ 91285 h 981297"/>
                    <a:gd name="connsiteX2" fmla="*/ 872390 w 2098063"/>
                    <a:gd name="connsiteY2" fmla="*/ 981297 h 981297"/>
                    <a:gd name="connsiteX3" fmla="*/ 34046 w 2098063"/>
                    <a:gd name="connsiteY3" fmla="*/ 976490 h 981297"/>
                    <a:gd name="connsiteX0" fmla="*/ 89709 w 2153726"/>
                    <a:gd name="connsiteY0" fmla="*/ 976490 h 981297"/>
                    <a:gd name="connsiteX1" fmla="*/ 55663 w 2153726"/>
                    <a:gd name="connsiteY1" fmla="*/ 91285 h 981297"/>
                    <a:gd name="connsiteX2" fmla="*/ 928053 w 2153726"/>
                    <a:gd name="connsiteY2" fmla="*/ 981297 h 981297"/>
                    <a:gd name="connsiteX3" fmla="*/ 89709 w 2153726"/>
                    <a:gd name="connsiteY3" fmla="*/ 976490 h 981297"/>
                    <a:gd name="connsiteX0" fmla="*/ 140879 w 2204896"/>
                    <a:gd name="connsiteY0" fmla="*/ 976490 h 981297"/>
                    <a:gd name="connsiteX1" fmla="*/ 106833 w 2204896"/>
                    <a:gd name="connsiteY1" fmla="*/ 91285 h 981297"/>
                    <a:gd name="connsiteX2" fmla="*/ 979223 w 2204896"/>
                    <a:gd name="connsiteY2" fmla="*/ 981297 h 981297"/>
                    <a:gd name="connsiteX3" fmla="*/ 140879 w 2204896"/>
                    <a:gd name="connsiteY3" fmla="*/ 976490 h 981297"/>
                    <a:gd name="connsiteX0" fmla="*/ 132314 w 2196331"/>
                    <a:gd name="connsiteY0" fmla="*/ 976490 h 985473"/>
                    <a:gd name="connsiteX1" fmla="*/ 98268 w 2196331"/>
                    <a:gd name="connsiteY1" fmla="*/ 91285 h 985473"/>
                    <a:gd name="connsiteX2" fmla="*/ 970658 w 2196331"/>
                    <a:gd name="connsiteY2" fmla="*/ 981297 h 985473"/>
                    <a:gd name="connsiteX3" fmla="*/ 132314 w 2196331"/>
                    <a:gd name="connsiteY3" fmla="*/ 976490 h 985473"/>
                    <a:gd name="connsiteX0" fmla="*/ 165705 w 2058516"/>
                    <a:gd name="connsiteY0" fmla="*/ 959029 h 968012"/>
                    <a:gd name="connsiteX1" fmla="*/ 131659 w 2058516"/>
                    <a:gd name="connsiteY1" fmla="*/ 73824 h 968012"/>
                    <a:gd name="connsiteX2" fmla="*/ 1004049 w 2058516"/>
                    <a:gd name="connsiteY2" fmla="*/ 963836 h 968012"/>
                    <a:gd name="connsiteX3" fmla="*/ 165705 w 2058516"/>
                    <a:gd name="connsiteY3" fmla="*/ 959029 h 968012"/>
                    <a:gd name="connsiteX0" fmla="*/ 276831 w 1936253"/>
                    <a:gd name="connsiteY0" fmla="*/ 910023 h 915221"/>
                    <a:gd name="connsiteX1" fmla="*/ 29903 w 1936253"/>
                    <a:gd name="connsiteY1" fmla="*/ 5226 h 915221"/>
                    <a:gd name="connsiteX2" fmla="*/ 902293 w 1936253"/>
                    <a:gd name="connsiteY2" fmla="*/ 895238 h 915221"/>
                    <a:gd name="connsiteX3" fmla="*/ 276831 w 1936253"/>
                    <a:gd name="connsiteY3" fmla="*/ 910023 h 915221"/>
                    <a:gd name="connsiteX0" fmla="*/ 432947 w 2061540"/>
                    <a:gd name="connsiteY0" fmla="*/ 739177 h 784781"/>
                    <a:gd name="connsiteX1" fmla="*/ 19263 w 2061540"/>
                    <a:gd name="connsiteY1" fmla="*/ 56426 h 784781"/>
                    <a:gd name="connsiteX2" fmla="*/ 1058409 w 2061540"/>
                    <a:gd name="connsiteY2" fmla="*/ 724392 h 784781"/>
                    <a:gd name="connsiteX3" fmla="*/ 432947 w 2061540"/>
                    <a:gd name="connsiteY3" fmla="*/ 739177 h 784781"/>
                    <a:gd name="connsiteX0" fmla="*/ 432948 w 2061541"/>
                    <a:gd name="connsiteY0" fmla="*/ 793071 h 838675"/>
                    <a:gd name="connsiteX1" fmla="*/ 19264 w 2061541"/>
                    <a:gd name="connsiteY1" fmla="*/ 110320 h 838675"/>
                    <a:gd name="connsiteX2" fmla="*/ 1058410 w 2061541"/>
                    <a:gd name="connsiteY2" fmla="*/ 778286 h 838675"/>
                    <a:gd name="connsiteX3" fmla="*/ 432948 w 2061541"/>
                    <a:gd name="connsiteY3" fmla="*/ 793071 h 838675"/>
                    <a:gd name="connsiteX0" fmla="*/ 478500 w 2115906"/>
                    <a:gd name="connsiteY0" fmla="*/ 713604 h 759208"/>
                    <a:gd name="connsiteX1" fmla="*/ 149803 w 2115906"/>
                    <a:gd name="connsiteY1" fmla="*/ 355736 h 759208"/>
                    <a:gd name="connsiteX2" fmla="*/ 64816 w 2115906"/>
                    <a:gd name="connsiteY2" fmla="*/ 30853 h 759208"/>
                    <a:gd name="connsiteX3" fmla="*/ 1103962 w 2115906"/>
                    <a:gd name="connsiteY3" fmla="*/ 698819 h 759208"/>
                    <a:gd name="connsiteX4" fmla="*/ 478500 w 2115906"/>
                    <a:gd name="connsiteY4" fmla="*/ 713604 h 759208"/>
                    <a:gd name="connsiteX0" fmla="*/ 424856 w 1050318"/>
                    <a:gd name="connsiteY0" fmla="*/ 745484 h 791088"/>
                    <a:gd name="connsiteX1" fmla="*/ 96159 w 1050318"/>
                    <a:gd name="connsiteY1" fmla="*/ 387616 h 791088"/>
                    <a:gd name="connsiteX2" fmla="*/ 11172 w 1050318"/>
                    <a:gd name="connsiteY2" fmla="*/ 62733 h 791088"/>
                    <a:gd name="connsiteX3" fmla="*/ 303715 w 1050318"/>
                    <a:gd name="connsiteY3" fmla="*/ 64342 h 791088"/>
                    <a:gd name="connsiteX4" fmla="*/ 1050318 w 1050318"/>
                    <a:gd name="connsiteY4" fmla="*/ 730699 h 791088"/>
                    <a:gd name="connsiteX5" fmla="*/ 424856 w 1050318"/>
                    <a:gd name="connsiteY5" fmla="*/ 745484 h 791088"/>
                    <a:gd name="connsiteX0" fmla="*/ -1 w 1039145"/>
                    <a:gd name="connsiteY0" fmla="*/ 62733 h 791088"/>
                    <a:gd name="connsiteX1" fmla="*/ 292542 w 1039145"/>
                    <a:gd name="connsiteY1" fmla="*/ 64342 h 791088"/>
                    <a:gd name="connsiteX2" fmla="*/ 1039145 w 1039145"/>
                    <a:gd name="connsiteY2" fmla="*/ 730699 h 791088"/>
                    <a:gd name="connsiteX3" fmla="*/ 413683 w 1039145"/>
                    <a:gd name="connsiteY3" fmla="*/ 745484 h 791088"/>
                    <a:gd name="connsiteX4" fmla="*/ 84986 w 1039145"/>
                    <a:gd name="connsiteY4" fmla="*/ 387616 h 791088"/>
                    <a:gd name="connsiteX5" fmla="*/ 102181 w 1039145"/>
                    <a:gd name="connsiteY5" fmla="*/ 250818 h 791088"/>
                    <a:gd name="connsiteX0" fmla="*/ 276603 w 1023206"/>
                    <a:gd name="connsiteY0" fmla="*/ -1 h 726745"/>
                    <a:gd name="connsiteX1" fmla="*/ 1023206 w 1023206"/>
                    <a:gd name="connsiteY1" fmla="*/ 666356 h 726745"/>
                    <a:gd name="connsiteX2" fmla="*/ 397744 w 1023206"/>
                    <a:gd name="connsiteY2" fmla="*/ 681141 h 726745"/>
                    <a:gd name="connsiteX3" fmla="*/ 69047 w 1023206"/>
                    <a:gd name="connsiteY3" fmla="*/ 323273 h 726745"/>
                    <a:gd name="connsiteX4" fmla="*/ 86242 w 1023206"/>
                    <a:gd name="connsiteY4" fmla="*/ 186475 h 726745"/>
                    <a:gd name="connsiteX0" fmla="*/ 207556 w 954159"/>
                    <a:gd name="connsiteY0" fmla="*/ -1 h 726745"/>
                    <a:gd name="connsiteX1" fmla="*/ 954159 w 954159"/>
                    <a:gd name="connsiteY1" fmla="*/ 666356 h 726745"/>
                    <a:gd name="connsiteX2" fmla="*/ 328697 w 954159"/>
                    <a:gd name="connsiteY2" fmla="*/ 681141 h 726745"/>
                    <a:gd name="connsiteX3" fmla="*/ 0 w 954159"/>
                    <a:gd name="connsiteY3" fmla="*/ 323273 h 726745"/>
                    <a:gd name="connsiteX0" fmla="*/ 207556 w 975447"/>
                    <a:gd name="connsiteY0" fmla="*/ -1 h 749622"/>
                    <a:gd name="connsiteX1" fmla="*/ 975447 w 975447"/>
                    <a:gd name="connsiteY1" fmla="*/ 749622 h 749622"/>
                    <a:gd name="connsiteX2" fmla="*/ 328697 w 975447"/>
                    <a:gd name="connsiteY2" fmla="*/ 681141 h 749622"/>
                    <a:gd name="connsiteX3" fmla="*/ 0 w 975447"/>
                    <a:gd name="connsiteY3" fmla="*/ 323273 h 749622"/>
                    <a:gd name="connsiteX0" fmla="*/ 207556 w 1002892"/>
                    <a:gd name="connsiteY0" fmla="*/ -1 h 749622"/>
                    <a:gd name="connsiteX1" fmla="*/ 975447 w 1002892"/>
                    <a:gd name="connsiteY1" fmla="*/ 749622 h 749622"/>
                    <a:gd name="connsiteX2" fmla="*/ 328697 w 1002892"/>
                    <a:gd name="connsiteY2" fmla="*/ 681141 h 749622"/>
                    <a:gd name="connsiteX3" fmla="*/ 0 w 1002892"/>
                    <a:gd name="connsiteY3" fmla="*/ 323273 h 749622"/>
                    <a:gd name="connsiteX0" fmla="*/ 207556 w 1231452"/>
                    <a:gd name="connsiteY0" fmla="*/ -1 h 683938"/>
                    <a:gd name="connsiteX1" fmla="*/ 1209614 w 1231452"/>
                    <a:gd name="connsiteY1" fmla="*/ 499821 h 683938"/>
                    <a:gd name="connsiteX2" fmla="*/ 328697 w 1231452"/>
                    <a:gd name="connsiteY2" fmla="*/ 681141 h 683938"/>
                    <a:gd name="connsiteX3" fmla="*/ 0 w 1231452"/>
                    <a:gd name="connsiteY3" fmla="*/ 323273 h 683938"/>
                    <a:gd name="connsiteX0" fmla="*/ 207556 w 1231452"/>
                    <a:gd name="connsiteY0" fmla="*/ -1 h 689072"/>
                    <a:gd name="connsiteX1" fmla="*/ 1209614 w 1231452"/>
                    <a:gd name="connsiteY1" fmla="*/ 499821 h 689072"/>
                    <a:gd name="connsiteX2" fmla="*/ 328697 w 1231452"/>
                    <a:gd name="connsiteY2" fmla="*/ 681141 h 689072"/>
                    <a:gd name="connsiteX3" fmla="*/ 0 w 1231452"/>
                    <a:gd name="connsiteY3" fmla="*/ 323273 h 689072"/>
                    <a:gd name="connsiteX0" fmla="*/ 207556 w 1209615"/>
                    <a:gd name="connsiteY0" fmla="*/ -1 h 689072"/>
                    <a:gd name="connsiteX1" fmla="*/ 1209614 w 1209615"/>
                    <a:gd name="connsiteY1" fmla="*/ 499821 h 689072"/>
                    <a:gd name="connsiteX2" fmla="*/ 328697 w 1209615"/>
                    <a:gd name="connsiteY2" fmla="*/ 681141 h 689072"/>
                    <a:gd name="connsiteX3" fmla="*/ 0 w 1209615"/>
                    <a:gd name="connsiteY3" fmla="*/ 323273 h 689072"/>
                    <a:gd name="connsiteX0" fmla="*/ 207556 w 1817295"/>
                    <a:gd name="connsiteY0" fmla="*/ 50846 h 732177"/>
                    <a:gd name="connsiteX1" fmla="*/ 1817295 w 1817295"/>
                    <a:gd name="connsiteY1" fmla="*/ 413521 h 732177"/>
                    <a:gd name="connsiteX2" fmla="*/ 328697 w 1817295"/>
                    <a:gd name="connsiteY2" fmla="*/ 731988 h 732177"/>
                    <a:gd name="connsiteX3" fmla="*/ 0 w 1817295"/>
                    <a:gd name="connsiteY3" fmla="*/ 374120 h 732177"/>
                    <a:gd name="connsiteX0" fmla="*/ 207556 w 1817295"/>
                    <a:gd name="connsiteY0" fmla="*/ 50846 h 736050"/>
                    <a:gd name="connsiteX1" fmla="*/ 1817295 w 1817295"/>
                    <a:gd name="connsiteY1" fmla="*/ 413521 h 736050"/>
                    <a:gd name="connsiteX2" fmla="*/ 328697 w 1817295"/>
                    <a:gd name="connsiteY2" fmla="*/ 731988 h 736050"/>
                    <a:gd name="connsiteX3" fmla="*/ 0 w 1817295"/>
                    <a:gd name="connsiteY3" fmla="*/ 374120 h 736050"/>
                    <a:gd name="connsiteX0" fmla="*/ 207556 w 1870723"/>
                    <a:gd name="connsiteY0" fmla="*/ 80820 h 766024"/>
                    <a:gd name="connsiteX1" fmla="*/ 1414724 w 1870723"/>
                    <a:gd name="connsiteY1" fmla="*/ 17139 h 766024"/>
                    <a:gd name="connsiteX2" fmla="*/ 1817295 w 1870723"/>
                    <a:gd name="connsiteY2" fmla="*/ 443495 h 766024"/>
                    <a:gd name="connsiteX3" fmla="*/ 328697 w 1870723"/>
                    <a:gd name="connsiteY3" fmla="*/ 761962 h 766024"/>
                    <a:gd name="connsiteX4" fmla="*/ 0 w 1870723"/>
                    <a:gd name="connsiteY4" fmla="*/ 404094 h 766024"/>
                    <a:gd name="connsiteX0" fmla="*/ 207556 w 1687561"/>
                    <a:gd name="connsiteY0" fmla="*/ 80820 h 1259836"/>
                    <a:gd name="connsiteX1" fmla="*/ 1414724 w 1687561"/>
                    <a:gd name="connsiteY1" fmla="*/ 17139 h 1259836"/>
                    <a:gd name="connsiteX2" fmla="*/ 1593547 w 1687561"/>
                    <a:gd name="connsiteY2" fmla="*/ 1148816 h 1259836"/>
                    <a:gd name="connsiteX3" fmla="*/ 328697 w 1687561"/>
                    <a:gd name="connsiteY3" fmla="*/ 761962 h 1259836"/>
                    <a:gd name="connsiteX4" fmla="*/ 0 w 1687561"/>
                    <a:gd name="connsiteY4" fmla="*/ 404094 h 1259836"/>
                    <a:gd name="connsiteX0" fmla="*/ 207556 w 1636762"/>
                    <a:gd name="connsiteY0" fmla="*/ 80820 h 1190602"/>
                    <a:gd name="connsiteX1" fmla="*/ 1414724 w 1636762"/>
                    <a:gd name="connsiteY1" fmla="*/ 17139 h 1190602"/>
                    <a:gd name="connsiteX2" fmla="*/ 1593547 w 1636762"/>
                    <a:gd name="connsiteY2" fmla="*/ 1148816 h 1190602"/>
                    <a:gd name="connsiteX3" fmla="*/ 1216407 w 1636762"/>
                    <a:gd name="connsiteY3" fmla="*/ 761641 h 1190602"/>
                    <a:gd name="connsiteX4" fmla="*/ 328697 w 1636762"/>
                    <a:gd name="connsiteY4" fmla="*/ 761962 h 1190602"/>
                    <a:gd name="connsiteX5" fmla="*/ 0 w 1636762"/>
                    <a:gd name="connsiteY5" fmla="*/ 404094 h 1190602"/>
                    <a:gd name="connsiteX0" fmla="*/ 207556 w 1658859"/>
                    <a:gd name="connsiteY0" fmla="*/ 80820 h 1405135"/>
                    <a:gd name="connsiteX1" fmla="*/ 1414724 w 1658859"/>
                    <a:gd name="connsiteY1" fmla="*/ 17139 h 1405135"/>
                    <a:gd name="connsiteX2" fmla="*/ 1624058 w 1658859"/>
                    <a:gd name="connsiteY2" fmla="*/ 1374127 h 1405135"/>
                    <a:gd name="connsiteX3" fmla="*/ 1216407 w 1658859"/>
                    <a:gd name="connsiteY3" fmla="*/ 761641 h 1405135"/>
                    <a:gd name="connsiteX4" fmla="*/ 328697 w 1658859"/>
                    <a:gd name="connsiteY4" fmla="*/ 761962 h 1405135"/>
                    <a:gd name="connsiteX5" fmla="*/ 0 w 1658859"/>
                    <a:gd name="connsiteY5" fmla="*/ 404094 h 140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8859" h="1405135">
                      <a:moveTo>
                        <a:pt x="207556" y="80820"/>
                      </a:moveTo>
                      <a:cubicBezTo>
                        <a:pt x="408751" y="75105"/>
                        <a:pt x="1146434" y="-43307"/>
                        <a:pt x="1414724" y="17139"/>
                      </a:cubicBezTo>
                      <a:cubicBezTo>
                        <a:pt x="1683014" y="77585"/>
                        <a:pt x="1690165" y="1184736"/>
                        <a:pt x="1624058" y="1374127"/>
                      </a:cubicBezTo>
                      <a:cubicBezTo>
                        <a:pt x="1557951" y="1563518"/>
                        <a:pt x="1427215" y="826117"/>
                        <a:pt x="1216407" y="761641"/>
                      </a:cubicBezTo>
                      <a:cubicBezTo>
                        <a:pt x="1005599" y="697165"/>
                        <a:pt x="531432" y="821553"/>
                        <a:pt x="328697" y="761962"/>
                      </a:cubicBezTo>
                      <a:cubicBezTo>
                        <a:pt x="125963" y="702371"/>
                        <a:pt x="68947" y="517886"/>
                        <a:pt x="0" y="404094"/>
                      </a:cubicBez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7D417AD9-54DD-53D2-67A0-B8114F9520D1}"/>
                  </a:ext>
                </a:extLst>
              </p:cNvPr>
              <p:cNvGrpSpPr/>
              <p:nvPr/>
            </p:nvGrpSpPr>
            <p:grpSpPr>
              <a:xfrm flipH="1">
                <a:off x="5108455" y="4402600"/>
                <a:ext cx="571493" cy="715595"/>
                <a:chOff x="4513144" y="4402600"/>
                <a:chExt cx="571493" cy="715595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A46D62CD-09CB-8E01-9581-9B40F6B8E15D}"/>
                    </a:ext>
                  </a:extLst>
                </p:cNvPr>
                <p:cNvSpPr/>
                <p:nvPr/>
              </p:nvSpPr>
              <p:spPr bwMode="auto">
                <a:xfrm rot="21071035" flipH="1">
                  <a:off x="4513144" y="4428759"/>
                  <a:ext cx="571493" cy="689436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  <a:gd name="connsiteX0" fmla="*/ 453735 w 796472"/>
                    <a:gd name="connsiteY0" fmla="*/ 9719 h 1071168"/>
                    <a:gd name="connsiteX1" fmla="*/ 312507 w 796472"/>
                    <a:gd name="connsiteY1" fmla="*/ 931 h 1071168"/>
                    <a:gd name="connsiteX2" fmla="*/ 282503 w 796472"/>
                    <a:gd name="connsiteY2" fmla="*/ 30935 h 1071168"/>
                    <a:gd name="connsiteX3" fmla="*/ 282503 w 796472"/>
                    <a:gd name="connsiteY3" fmla="*/ 327784 h 1071168"/>
                    <a:gd name="connsiteX4" fmla="*/ 269565 w 796472"/>
                    <a:gd name="connsiteY4" fmla="*/ 333820 h 1071168"/>
                    <a:gd name="connsiteX5" fmla="*/ 191922 w 796472"/>
                    <a:gd name="connsiteY5" fmla="*/ 494747 h 1071168"/>
                    <a:gd name="connsiteX6" fmla="*/ 195136 w 796472"/>
                    <a:gd name="connsiteY6" fmla="*/ 514498 h 1071168"/>
                    <a:gd name="connsiteX7" fmla="*/ 19153 w 796472"/>
                    <a:gd name="connsiteY7" fmla="*/ 690481 h 1071168"/>
                    <a:gd name="connsiteX8" fmla="*/ 19154 w 796472"/>
                    <a:gd name="connsiteY8" fmla="*/ 782965 h 1071168"/>
                    <a:gd name="connsiteX9" fmla="*/ 111638 w 796472"/>
                    <a:gd name="connsiteY9" fmla="*/ 782966 h 1071168"/>
                    <a:gd name="connsiteX10" fmla="*/ 232820 w 796472"/>
                    <a:gd name="connsiteY10" fmla="*/ 661783 h 1071168"/>
                    <a:gd name="connsiteX11" fmla="*/ 234013 w 796472"/>
                    <a:gd name="connsiteY11" fmla="*/ 666234 h 1071168"/>
                    <a:gd name="connsiteX12" fmla="*/ 234013 w 796472"/>
                    <a:gd name="connsiteY12" fmla="*/ 968660 h 1071168"/>
                    <a:gd name="connsiteX13" fmla="*/ 290044 w 796472"/>
                    <a:gd name="connsiteY13" fmla="*/ 1024691 h 1071168"/>
                    <a:gd name="connsiteX14" fmla="*/ 346074 w 796472"/>
                    <a:gd name="connsiteY14" fmla="*/ 968660 h 1071168"/>
                    <a:gd name="connsiteX15" fmla="*/ 346074 w 796472"/>
                    <a:gd name="connsiteY15" fmla="*/ 681643 h 1071168"/>
                    <a:gd name="connsiteX16" fmla="*/ 360428 w 796472"/>
                    <a:gd name="connsiteY16" fmla="*/ 677796 h 1071168"/>
                    <a:gd name="connsiteX17" fmla="*/ 454700 w 796472"/>
                    <a:gd name="connsiteY17" fmla="*/ 1029626 h 1071168"/>
                    <a:gd name="connsiteX18" fmla="*/ 523323 w 796472"/>
                    <a:gd name="connsiteY18" fmla="*/ 1069245 h 1071168"/>
                    <a:gd name="connsiteX19" fmla="*/ 562942 w 796472"/>
                    <a:gd name="connsiteY19" fmla="*/ 1000623 h 1071168"/>
                    <a:gd name="connsiteX20" fmla="*/ 468670 w 796472"/>
                    <a:gd name="connsiteY20" fmla="*/ 648793 h 1071168"/>
                    <a:gd name="connsiteX21" fmla="*/ 477276 w 796472"/>
                    <a:gd name="connsiteY21" fmla="*/ 646487 h 1071168"/>
                    <a:gd name="connsiteX22" fmla="*/ 616166 w 796472"/>
                    <a:gd name="connsiteY22" fmla="*/ 887050 h 1071168"/>
                    <a:gd name="connsiteX23" fmla="*/ 692704 w 796472"/>
                    <a:gd name="connsiteY23" fmla="*/ 907559 h 1071168"/>
                    <a:gd name="connsiteX24" fmla="*/ 713213 w 796472"/>
                    <a:gd name="connsiteY24" fmla="*/ 831020 h 1071168"/>
                    <a:gd name="connsiteX25" fmla="*/ 589336 w 796472"/>
                    <a:gd name="connsiteY25" fmla="*/ 616461 h 1071168"/>
                    <a:gd name="connsiteX26" fmla="*/ 601261 w 796472"/>
                    <a:gd name="connsiteY26" fmla="*/ 613266 h 1071168"/>
                    <a:gd name="connsiteX27" fmla="*/ 716346 w 796472"/>
                    <a:gd name="connsiteY27" fmla="*/ 728351 h 1071168"/>
                    <a:gd name="connsiteX28" fmla="*/ 782725 w 796472"/>
                    <a:gd name="connsiteY28" fmla="*/ 728351 h 1071168"/>
                    <a:gd name="connsiteX29" fmla="*/ 782725 w 796472"/>
                    <a:gd name="connsiteY29" fmla="*/ 661972 h 1071168"/>
                    <a:gd name="connsiteX30" fmla="*/ 592096 w 796472"/>
                    <a:gd name="connsiteY30" fmla="*/ 471343 h 1071168"/>
                    <a:gd name="connsiteX31" fmla="*/ 580709 w 796472"/>
                    <a:gd name="connsiteY31" fmla="*/ 428848 h 1071168"/>
                    <a:gd name="connsiteX32" fmla="*/ 495234 w 796472"/>
                    <a:gd name="connsiteY32" fmla="*/ 317455 h 1071168"/>
                    <a:gd name="connsiteX33" fmla="*/ 462523 w 796472"/>
                    <a:gd name="connsiteY33" fmla="*/ 306199 h 1071168"/>
                    <a:gd name="connsiteX34" fmla="*/ 462523 w 796472"/>
                    <a:gd name="connsiteY34" fmla="*/ 30935 h 1071168"/>
                    <a:gd name="connsiteX35" fmla="*/ 453735 w 796472"/>
                    <a:gd name="connsiteY35" fmla="*/ 9719 h 1071168"/>
                    <a:gd name="connsiteX0" fmla="*/ 453735 w 796472"/>
                    <a:gd name="connsiteY0" fmla="*/ 9457 h 1070906"/>
                    <a:gd name="connsiteX1" fmla="*/ 282503 w 796472"/>
                    <a:gd name="connsiteY1" fmla="*/ 30673 h 1070906"/>
                    <a:gd name="connsiteX2" fmla="*/ 282503 w 796472"/>
                    <a:gd name="connsiteY2" fmla="*/ 327522 h 1070906"/>
                    <a:gd name="connsiteX3" fmla="*/ 269565 w 796472"/>
                    <a:gd name="connsiteY3" fmla="*/ 333558 h 1070906"/>
                    <a:gd name="connsiteX4" fmla="*/ 191922 w 796472"/>
                    <a:gd name="connsiteY4" fmla="*/ 494485 h 1070906"/>
                    <a:gd name="connsiteX5" fmla="*/ 195136 w 796472"/>
                    <a:gd name="connsiteY5" fmla="*/ 514236 h 1070906"/>
                    <a:gd name="connsiteX6" fmla="*/ 19153 w 796472"/>
                    <a:gd name="connsiteY6" fmla="*/ 690219 h 1070906"/>
                    <a:gd name="connsiteX7" fmla="*/ 19154 w 796472"/>
                    <a:gd name="connsiteY7" fmla="*/ 782703 h 1070906"/>
                    <a:gd name="connsiteX8" fmla="*/ 111638 w 796472"/>
                    <a:gd name="connsiteY8" fmla="*/ 782704 h 1070906"/>
                    <a:gd name="connsiteX9" fmla="*/ 232820 w 796472"/>
                    <a:gd name="connsiteY9" fmla="*/ 661521 h 1070906"/>
                    <a:gd name="connsiteX10" fmla="*/ 234013 w 796472"/>
                    <a:gd name="connsiteY10" fmla="*/ 665972 h 1070906"/>
                    <a:gd name="connsiteX11" fmla="*/ 234013 w 796472"/>
                    <a:gd name="connsiteY11" fmla="*/ 968398 h 1070906"/>
                    <a:gd name="connsiteX12" fmla="*/ 290044 w 796472"/>
                    <a:gd name="connsiteY12" fmla="*/ 1024429 h 1070906"/>
                    <a:gd name="connsiteX13" fmla="*/ 346074 w 796472"/>
                    <a:gd name="connsiteY13" fmla="*/ 968398 h 1070906"/>
                    <a:gd name="connsiteX14" fmla="*/ 346074 w 796472"/>
                    <a:gd name="connsiteY14" fmla="*/ 681381 h 1070906"/>
                    <a:gd name="connsiteX15" fmla="*/ 360428 w 796472"/>
                    <a:gd name="connsiteY15" fmla="*/ 677534 h 1070906"/>
                    <a:gd name="connsiteX16" fmla="*/ 454700 w 796472"/>
                    <a:gd name="connsiteY16" fmla="*/ 1029364 h 1070906"/>
                    <a:gd name="connsiteX17" fmla="*/ 523323 w 796472"/>
                    <a:gd name="connsiteY17" fmla="*/ 1068983 h 1070906"/>
                    <a:gd name="connsiteX18" fmla="*/ 562942 w 796472"/>
                    <a:gd name="connsiteY18" fmla="*/ 1000361 h 1070906"/>
                    <a:gd name="connsiteX19" fmla="*/ 468670 w 796472"/>
                    <a:gd name="connsiteY19" fmla="*/ 648531 h 1070906"/>
                    <a:gd name="connsiteX20" fmla="*/ 477276 w 796472"/>
                    <a:gd name="connsiteY20" fmla="*/ 646225 h 1070906"/>
                    <a:gd name="connsiteX21" fmla="*/ 616166 w 796472"/>
                    <a:gd name="connsiteY21" fmla="*/ 886788 h 1070906"/>
                    <a:gd name="connsiteX22" fmla="*/ 692704 w 796472"/>
                    <a:gd name="connsiteY22" fmla="*/ 907297 h 1070906"/>
                    <a:gd name="connsiteX23" fmla="*/ 713213 w 796472"/>
                    <a:gd name="connsiteY23" fmla="*/ 830758 h 1070906"/>
                    <a:gd name="connsiteX24" fmla="*/ 589336 w 796472"/>
                    <a:gd name="connsiteY24" fmla="*/ 616199 h 1070906"/>
                    <a:gd name="connsiteX25" fmla="*/ 601261 w 796472"/>
                    <a:gd name="connsiteY25" fmla="*/ 613004 h 1070906"/>
                    <a:gd name="connsiteX26" fmla="*/ 716346 w 796472"/>
                    <a:gd name="connsiteY26" fmla="*/ 728089 h 1070906"/>
                    <a:gd name="connsiteX27" fmla="*/ 782725 w 796472"/>
                    <a:gd name="connsiteY27" fmla="*/ 728089 h 1070906"/>
                    <a:gd name="connsiteX28" fmla="*/ 782725 w 796472"/>
                    <a:gd name="connsiteY28" fmla="*/ 661710 h 1070906"/>
                    <a:gd name="connsiteX29" fmla="*/ 592096 w 796472"/>
                    <a:gd name="connsiteY29" fmla="*/ 471081 h 1070906"/>
                    <a:gd name="connsiteX30" fmla="*/ 580709 w 796472"/>
                    <a:gd name="connsiteY30" fmla="*/ 428586 h 1070906"/>
                    <a:gd name="connsiteX31" fmla="*/ 495234 w 796472"/>
                    <a:gd name="connsiteY31" fmla="*/ 317193 h 1070906"/>
                    <a:gd name="connsiteX32" fmla="*/ 462523 w 796472"/>
                    <a:gd name="connsiteY32" fmla="*/ 305937 h 1070906"/>
                    <a:gd name="connsiteX33" fmla="*/ 462523 w 796472"/>
                    <a:gd name="connsiteY33" fmla="*/ 30673 h 1070906"/>
                    <a:gd name="connsiteX34" fmla="*/ 453735 w 796472"/>
                    <a:gd name="connsiteY34" fmla="*/ 9457 h 1070906"/>
                    <a:gd name="connsiteX0" fmla="*/ 385727 w 796472"/>
                    <a:gd name="connsiteY0" fmla="*/ 545 h 1085000"/>
                    <a:gd name="connsiteX1" fmla="*/ 282503 w 796472"/>
                    <a:gd name="connsiteY1" fmla="*/ 44767 h 1085000"/>
                    <a:gd name="connsiteX2" fmla="*/ 282503 w 796472"/>
                    <a:gd name="connsiteY2" fmla="*/ 341616 h 1085000"/>
                    <a:gd name="connsiteX3" fmla="*/ 269565 w 796472"/>
                    <a:gd name="connsiteY3" fmla="*/ 347652 h 1085000"/>
                    <a:gd name="connsiteX4" fmla="*/ 191922 w 796472"/>
                    <a:gd name="connsiteY4" fmla="*/ 508579 h 1085000"/>
                    <a:gd name="connsiteX5" fmla="*/ 195136 w 796472"/>
                    <a:gd name="connsiteY5" fmla="*/ 528330 h 1085000"/>
                    <a:gd name="connsiteX6" fmla="*/ 19153 w 796472"/>
                    <a:gd name="connsiteY6" fmla="*/ 704313 h 1085000"/>
                    <a:gd name="connsiteX7" fmla="*/ 19154 w 796472"/>
                    <a:gd name="connsiteY7" fmla="*/ 796797 h 1085000"/>
                    <a:gd name="connsiteX8" fmla="*/ 111638 w 796472"/>
                    <a:gd name="connsiteY8" fmla="*/ 796798 h 1085000"/>
                    <a:gd name="connsiteX9" fmla="*/ 232820 w 796472"/>
                    <a:gd name="connsiteY9" fmla="*/ 675615 h 1085000"/>
                    <a:gd name="connsiteX10" fmla="*/ 234013 w 796472"/>
                    <a:gd name="connsiteY10" fmla="*/ 680066 h 1085000"/>
                    <a:gd name="connsiteX11" fmla="*/ 234013 w 796472"/>
                    <a:gd name="connsiteY11" fmla="*/ 982492 h 1085000"/>
                    <a:gd name="connsiteX12" fmla="*/ 290044 w 796472"/>
                    <a:gd name="connsiteY12" fmla="*/ 1038523 h 1085000"/>
                    <a:gd name="connsiteX13" fmla="*/ 346074 w 796472"/>
                    <a:gd name="connsiteY13" fmla="*/ 982492 h 1085000"/>
                    <a:gd name="connsiteX14" fmla="*/ 346074 w 796472"/>
                    <a:gd name="connsiteY14" fmla="*/ 695475 h 1085000"/>
                    <a:gd name="connsiteX15" fmla="*/ 360428 w 796472"/>
                    <a:gd name="connsiteY15" fmla="*/ 691628 h 1085000"/>
                    <a:gd name="connsiteX16" fmla="*/ 454700 w 796472"/>
                    <a:gd name="connsiteY16" fmla="*/ 1043458 h 1085000"/>
                    <a:gd name="connsiteX17" fmla="*/ 523323 w 796472"/>
                    <a:gd name="connsiteY17" fmla="*/ 1083077 h 1085000"/>
                    <a:gd name="connsiteX18" fmla="*/ 562942 w 796472"/>
                    <a:gd name="connsiteY18" fmla="*/ 1014455 h 1085000"/>
                    <a:gd name="connsiteX19" fmla="*/ 468670 w 796472"/>
                    <a:gd name="connsiteY19" fmla="*/ 662625 h 1085000"/>
                    <a:gd name="connsiteX20" fmla="*/ 477276 w 796472"/>
                    <a:gd name="connsiteY20" fmla="*/ 660319 h 1085000"/>
                    <a:gd name="connsiteX21" fmla="*/ 616166 w 796472"/>
                    <a:gd name="connsiteY21" fmla="*/ 900882 h 1085000"/>
                    <a:gd name="connsiteX22" fmla="*/ 692704 w 796472"/>
                    <a:gd name="connsiteY22" fmla="*/ 921391 h 1085000"/>
                    <a:gd name="connsiteX23" fmla="*/ 713213 w 796472"/>
                    <a:gd name="connsiteY23" fmla="*/ 844852 h 1085000"/>
                    <a:gd name="connsiteX24" fmla="*/ 589336 w 796472"/>
                    <a:gd name="connsiteY24" fmla="*/ 630293 h 1085000"/>
                    <a:gd name="connsiteX25" fmla="*/ 601261 w 796472"/>
                    <a:gd name="connsiteY25" fmla="*/ 627098 h 1085000"/>
                    <a:gd name="connsiteX26" fmla="*/ 716346 w 796472"/>
                    <a:gd name="connsiteY26" fmla="*/ 742183 h 1085000"/>
                    <a:gd name="connsiteX27" fmla="*/ 782725 w 796472"/>
                    <a:gd name="connsiteY27" fmla="*/ 742183 h 1085000"/>
                    <a:gd name="connsiteX28" fmla="*/ 782725 w 796472"/>
                    <a:gd name="connsiteY28" fmla="*/ 675804 h 1085000"/>
                    <a:gd name="connsiteX29" fmla="*/ 592096 w 796472"/>
                    <a:gd name="connsiteY29" fmla="*/ 485175 h 1085000"/>
                    <a:gd name="connsiteX30" fmla="*/ 580709 w 796472"/>
                    <a:gd name="connsiteY30" fmla="*/ 442680 h 1085000"/>
                    <a:gd name="connsiteX31" fmla="*/ 495234 w 796472"/>
                    <a:gd name="connsiteY31" fmla="*/ 331287 h 1085000"/>
                    <a:gd name="connsiteX32" fmla="*/ 462523 w 796472"/>
                    <a:gd name="connsiteY32" fmla="*/ 320031 h 1085000"/>
                    <a:gd name="connsiteX33" fmla="*/ 462523 w 796472"/>
                    <a:gd name="connsiteY33" fmla="*/ 44767 h 1085000"/>
                    <a:gd name="connsiteX34" fmla="*/ 385727 w 796472"/>
                    <a:gd name="connsiteY34" fmla="*/ 545 h 1085000"/>
                    <a:gd name="connsiteX0" fmla="*/ 385727 w 796472"/>
                    <a:gd name="connsiteY0" fmla="*/ 3282 h 1087737"/>
                    <a:gd name="connsiteX1" fmla="*/ 282503 w 796472"/>
                    <a:gd name="connsiteY1" fmla="*/ 47504 h 1087737"/>
                    <a:gd name="connsiteX2" fmla="*/ 282503 w 796472"/>
                    <a:gd name="connsiteY2" fmla="*/ 344353 h 1087737"/>
                    <a:gd name="connsiteX3" fmla="*/ 269565 w 796472"/>
                    <a:gd name="connsiteY3" fmla="*/ 350389 h 1087737"/>
                    <a:gd name="connsiteX4" fmla="*/ 191922 w 796472"/>
                    <a:gd name="connsiteY4" fmla="*/ 511316 h 1087737"/>
                    <a:gd name="connsiteX5" fmla="*/ 195136 w 796472"/>
                    <a:gd name="connsiteY5" fmla="*/ 531067 h 1087737"/>
                    <a:gd name="connsiteX6" fmla="*/ 19153 w 796472"/>
                    <a:gd name="connsiteY6" fmla="*/ 707050 h 1087737"/>
                    <a:gd name="connsiteX7" fmla="*/ 19154 w 796472"/>
                    <a:gd name="connsiteY7" fmla="*/ 799534 h 1087737"/>
                    <a:gd name="connsiteX8" fmla="*/ 111638 w 796472"/>
                    <a:gd name="connsiteY8" fmla="*/ 799535 h 1087737"/>
                    <a:gd name="connsiteX9" fmla="*/ 232820 w 796472"/>
                    <a:gd name="connsiteY9" fmla="*/ 678352 h 1087737"/>
                    <a:gd name="connsiteX10" fmla="*/ 234013 w 796472"/>
                    <a:gd name="connsiteY10" fmla="*/ 682803 h 1087737"/>
                    <a:gd name="connsiteX11" fmla="*/ 234013 w 796472"/>
                    <a:gd name="connsiteY11" fmla="*/ 985229 h 1087737"/>
                    <a:gd name="connsiteX12" fmla="*/ 290044 w 796472"/>
                    <a:gd name="connsiteY12" fmla="*/ 1041260 h 1087737"/>
                    <a:gd name="connsiteX13" fmla="*/ 346074 w 796472"/>
                    <a:gd name="connsiteY13" fmla="*/ 985229 h 1087737"/>
                    <a:gd name="connsiteX14" fmla="*/ 346074 w 796472"/>
                    <a:gd name="connsiteY14" fmla="*/ 698212 h 1087737"/>
                    <a:gd name="connsiteX15" fmla="*/ 360428 w 796472"/>
                    <a:gd name="connsiteY15" fmla="*/ 694365 h 1087737"/>
                    <a:gd name="connsiteX16" fmla="*/ 454700 w 796472"/>
                    <a:gd name="connsiteY16" fmla="*/ 1046195 h 1087737"/>
                    <a:gd name="connsiteX17" fmla="*/ 523323 w 796472"/>
                    <a:gd name="connsiteY17" fmla="*/ 1085814 h 1087737"/>
                    <a:gd name="connsiteX18" fmla="*/ 562942 w 796472"/>
                    <a:gd name="connsiteY18" fmla="*/ 1017192 h 1087737"/>
                    <a:gd name="connsiteX19" fmla="*/ 468670 w 796472"/>
                    <a:gd name="connsiteY19" fmla="*/ 665362 h 1087737"/>
                    <a:gd name="connsiteX20" fmla="*/ 477276 w 796472"/>
                    <a:gd name="connsiteY20" fmla="*/ 663056 h 1087737"/>
                    <a:gd name="connsiteX21" fmla="*/ 616166 w 796472"/>
                    <a:gd name="connsiteY21" fmla="*/ 903619 h 1087737"/>
                    <a:gd name="connsiteX22" fmla="*/ 692704 w 796472"/>
                    <a:gd name="connsiteY22" fmla="*/ 924128 h 1087737"/>
                    <a:gd name="connsiteX23" fmla="*/ 713213 w 796472"/>
                    <a:gd name="connsiteY23" fmla="*/ 847589 h 1087737"/>
                    <a:gd name="connsiteX24" fmla="*/ 589336 w 796472"/>
                    <a:gd name="connsiteY24" fmla="*/ 633030 h 1087737"/>
                    <a:gd name="connsiteX25" fmla="*/ 601261 w 796472"/>
                    <a:gd name="connsiteY25" fmla="*/ 629835 h 1087737"/>
                    <a:gd name="connsiteX26" fmla="*/ 716346 w 796472"/>
                    <a:gd name="connsiteY26" fmla="*/ 744920 h 1087737"/>
                    <a:gd name="connsiteX27" fmla="*/ 782725 w 796472"/>
                    <a:gd name="connsiteY27" fmla="*/ 744920 h 1087737"/>
                    <a:gd name="connsiteX28" fmla="*/ 782725 w 796472"/>
                    <a:gd name="connsiteY28" fmla="*/ 678541 h 1087737"/>
                    <a:gd name="connsiteX29" fmla="*/ 592096 w 796472"/>
                    <a:gd name="connsiteY29" fmla="*/ 487912 h 1087737"/>
                    <a:gd name="connsiteX30" fmla="*/ 580709 w 796472"/>
                    <a:gd name="connsiteY30" fmla="*/ 445417 h 1087737"/>
                    <a:gd name="connsiteX31" fmla="*/ 495234 w 796472"/>
                    <a:gd name="connsiteY31" fmla="*/ 334024 h 1087737"/>
                    <a:gd name="connsiteX32" fmla="*/ 462523 w 796472"/>
                    <a:gd name="connsiteY32" fmla="*/ 322768 h 1087737"/>
                    <a:gd name="connsiteX33" fmla="*/ 462523 w 796472"/>
                    <a:gd name="connsiteY33" fmla="*/ 47504 h 1087737"/>
                    <a:gd name="connsiteX34" fmla="*/ 385727 w 796472"/>
                    <a:gd name="connsiteY34" fmla="*/ 3282 h 1087737"/>
                    <a:gd name="connsiteX0" fmla="*/ 384179 w 796472"/>
                    <a:gd name="connsiteY0" fmla="*/ 638 h 1129342"/>
                    <a:gd name="connsiteX1" fmla="*/ 282503 w 796472"/>
                    <a:gd name="connsiteY1" fmla="*/ 89109 h 1129342"/>
                    <a:gd name="connsiteX2" fmla="*/ 282503 w 796472"/>
                    <a:gd name="connsiteY2" fmla="*/ 385958 h 1129342"/>
                    <a:gd name="connsiteX3" fmla="*/ 269565 w 796472"/>
                    <a:gd name="connsiteY3" fmla="*/ 391994 h 1129342"/>
                    <a:gd name="connsiteX4" fmla="*/ 191922 w 796472"/>
                    <a:gd name="connsiteY4" fmla="*/ 552921 h 1129342"/>
                    <a:gd name="connsiteX5" fmla="*/ 195136 w 796472"/>
                    <a:gd name="connsiteY5" fmla="*/ 572672 h 1129342"/>
                    <a:gd name="connsiteX6" fmla="*/ 19153 w 796472"/>
                    <a:gd name="connsiteY6" fmla="*/ 748655 h 1129342"/>
                    <a:gd name="connsiteX7" fmla="*/ 19154 w 796472"/>
                    <a:gd name="connsiteY7" fmla="*/ 841139 h 1129342"/>
                    <a:gd name="connsiteX8" fmla="*/ 111638 w 796472"/>
                    <a:gd name="connsiteY8" fmla="*/ 841140 h 1129342"/>
                    <a:gd name="connsiteX9" fmla="*/ 232820 w 796472"/>
                    <a:gd name="connsiteY9" fmla="*/ 719957 h 1129342"/>
                    <a:gd name="connsiteX10" fmla="*/ 234013 w 796472"/>
                    <a:gd name="connsiteY10" fmla="*/ 724408 h 1129342"/>
                    <a:gd name="connsiteX11" fmla="*/ 234013 w 796472"/>
                    <a:gd name="connsiteY11" fmla="*/ 1026834 h 1129342"/>
                    <a:gd name="connsiteX12" fmla="*/ 290044 w 796472"/>
                    <a:gd name="connsiteY12" fmla="*/ 1082865 h 1129342"/>
                    <a:gd name="connsiteX13" fmla="*/ 346074 w 796472"/>
                    <a:gd name="connsiteY13" fmla="*/ 1026834 h 1129342"/>
                    <a:gd name="connsiteX14" fmla="*/ 346074 w 796472"/>
                    <a:gd name="connsiteY14" fmla="*/ 739817 h 1129342"/>
                    <a:gd name="connsiteX15" fmla="*/ 360428 w 796472"/>
                    <a:gd name="connsiteY15" fmla="*/ 735970 h 1129342"/>
                    <a:gd name="connsiteX16" fmla="*/ 454700 w 796472"/>
                    <a:gd name="connsiteY16" fmla="*/ 1087800 h 1129342"/>
                    <a:gd name="connsiteX17" fmla="*/ 523323 w 796472"/>
                    <a:gd name="connsiteY17" fmla="*/ 1127419 h 1129342"/>
                    <a:gd name="connsiteX18" fmla="*/ 562942 w 796472"/>
                    <a:gd name="connsiteY18" fmla="*/ 1058797 h 1129342"/>
                    <a:gd name="connsiteX19" fmla="*/ 468670 w 796472"/>
                    <a:gd name="connsiteY19" fmla="*/ 706967 h 1129342"/>
                    <a:gd name="connsiteX20" fmla="*/ 477276 w 796472"/>
                    <a:gd name="connsiteY20" fmla="*/ 704661 h 1129342"/>
                    <a:gd name="connsiteX21" fmla="*/ 616166 w 796472"/>
                    <a:gd name="connsiteY21" fmla="*/ 945224 h 1129342"/>
                    <a:gd name="connsiteX22" fmla="*/ 692704 w 796472"/>
                    <a:gd name="connsiteY22" fmla="*/ 965733 h 1129342"/>
                    <a:gd name="connsiteX23" fmla="*/ 713213 w 796472"/>
                    <a:gd name="connsiteY23" fmla="*/ 889194 h 1129342"/>
                    <a:gd name="connsiteX24" fmla="*/ 589336 w 796472"/>
                    <a:gd name="connsiteY24" fmla="*/ 674635 h 1129342"/>
                    <a:gd name="connsiteX25" fmla="*/ 601261 w 796472"/>
                    <a:gd name="connsiteY25" fmla="*/ 671440 h 1129342"/>
                    <a:gd name="connsiteX26" fmla="*/ 716346 w 796472"/>
                    <a:gd name="connsiteY26" fmla="*/ 786525 h 1129342"/>
                    <a:gd name="connsiteX27" fmla="*/ 782725 w 796472"/>
                    <a:gd name="connsiteY27" fmla="*/ 786525 h 1129342"/>
                    <a:gd name="connsiteX28" fmla="*/ 782725 w 796472"/>
                    <a:gd name="connsiteY28" fmla="*/ 720146 h 1129342"/>
                    <a:gd name="connsiteX29" fmla="*/ 592096 w 796472"/>
                    <a:gd name="connsiteY29" fmla="*/ 529517 h 1129342"/>
                    <a:gd name="connsiteX30" fmla="*/ 580709 w 796472"/>
                    <a:gd name="connsiteY30" fmla="*/ 487022 h 1129342"/>
                    <a:gd name="connsiteX31" fmla="*/ 495234 w 796472"/>
                    <a:gd name="connsiteY31" fmla="*/ 375629 h 1129342"/>
                    <a:gd name="connsiteX32" fmla="*/ 462523 w 796472"/>
                    <a:gd name="connsiteY32" fmla="*/ 364373 h 1129342"/>
                    <a:gd name="connsiteX33" fmla="*/ 462523 w 796472"/>
                    <a:gd name="connsiteY33" fmla="*/ 89109 h 1129342"/>
                    <a:gd name="connsiteX34" fmla="*/ 384179 w 796472"/>
                    <a:gd name="connsiteY34" fmla="*/ 638 h 1129342"/>
                    <a:gd name="connsiteX0" fmla="*/ 384179 w 796472"/>
                    <a:gd name="connsiteY0" fmla="*/ 29 h 1128733"/>
                    <a:gd name="connsiteX1" fmla="*/ 282503 w 796472"/>
                    <a:gd name="connsiteY1" fmla="*/ 88500 h 1128733"/>
                    <a:gd name="connsiteX2" fmla="*/ 282503 w 796472"/>
                    <a:gd name="connsiteY2" fmla="*/ 385349 h 1128733"/>
                    <a:gd name="connsiteX3" fmla="*/ 269565 w 796472"/>
                    <a:gd name="connsiteY3" fmla="*/ 391385 h 1128733"/>
                    <a:gd name="connsiteX4" fmla="*/ 191922 w 796472"/>
                    <a:gd name="connsiteY4" fmla="*/ 552312 h 1128733"/>
                    <a:gd name="connsiteX5" fmla="*/ 195136 w 796472"/>
                    <a:gd name="connsiteY5" fmla="*/ 572063 h 1128733"/>
                    <a:gd name="connsiteX6" fmla="*/ 19153 w 796472"/>
                    <a:gd name="connsiteY6" fmla="*/ 748046 h 1128733"/>
                    <a:gd name="connsiteX7" fmla="*/ 19154 w 796472"/>
                    <a:gd name="connsiteY7" fmla="*/ 840530 h 1128733"/>
                    <a:gd name="connsiteX8" fmla="*/ 111638 w 796472"/>
                    <a:gd name="connsiteY8" fmla="*/ 840531 h 1128733"/>
                    <a:gd name="connsiteX9" fmla="*/ 232820 w 796472"/>
                    <a:gd name="connsiteY9" fmla="*/ 719348 h 1128733"/>
                    <a:gd name="connsiteX10" fmla="*/ 234013 w 796472"/>
                    <a:gd name="connsiteY10" fmla="*/ 723799 h 1128733"/>
                    <a:gd name="connsiteX11" fmla="*/ 234013 w 796472"/>
                    <a:gd name="connsiteY11" fmla="*/ 1026225 h 1128733"/>
                    <a:gd name="connsiteX12" fmla="*/ 290044 w 796472"/>
                    <a:gd name="connsiteY12" fmla="*/ 1082256 h 1128733"/>
                    <a:gd name="connsiteX13" fmla="*/ 346074 w 796472"/>
                    <a:gd name="connsiteY13" fmla="*/ 1026225 h 1128733"/>
                    <a:gd name="connsiteX14" fmla="*/ 346074 w 796472"/>
                    <a:gd name="connsiteY14" fmla="*/ 739208 h 1128733"/>
                    <a:gd name="connsiteX15" fmla="*/ 360428 w 796472"/>
                    <a:gd name="connsiteY15" fmla="*/ 735361 h 1128733"/>
                    <a:gd name="connsiteX16" fmla="*/ 454700 w 796472"/>
                    <a:gd name="connsiteY16" fmla="*/ 1087191 h 1128733"/>
                    <a:gd name="connsiteX17" fmla="*/ 523323 w 796472"/>
                    <a:gd name="connsiteY17" fmla="*/ 1126810 h 1128733"/>
                    <a:gd name="connsiteX18" fmla="*/ 562942 w 796472"/>
                    <a:gd name="connsiteY18" fmla="*/ 1058188 h 1128733"/>
                    <a:gd name="connsiteX19" fmla="*/ 468670 w 796472"/>
                    <a:gd name="connsiteY19" fmla="*/ 706358 h 1128733"/>
                    <a:gd name="connsiteX20" fmla="*/ 477276 w 796472"/>
                    <a:gd name="connsiteY20" fmla="*/ 704052 h 1128733"/>
                    <a:gd name="connsiteX21" fmla="*/ 616166 w 796472"/>
                    <a:gd name="connsiteY21" fmla="*/ 944615 h 1128733"/>
                    <a:gd name="connsiteX22" fmla="*/ 692704 w 796472"/>
                    <a:gd name="connsiteY22" fmla="*/ 965124 h 1128733"/>
                    <a:gd name="connsiteX23" fmla="*/ 713213 w 796472"/>
                    <a:gd name="connsiteY23" fmla="*/ 888585 h 1128733"/>
                    <a:gd name="connsiteX24" fmla="*/ 589336 w 796472"/>
                    <a:gd name="connsiteY24" fmla="*/ 674026 h 1128733"/>
                    <a:gd name="connsiteX25" fmla="*/ 601261 w 796472"/>
                    <a:gd name="connsiteY25" fmla="*/ 670831 h 1128733"/>
                    <a:gd name="connsiteX26" fmla="*/ 716346 w 796472"/>
                    <a:gd name="connsiteY26" fmla="*/ 785916 h 1128733"/>
                    <a:gd name="connsiteX27" fmla="*/ 782725 w 796472"/>
                    <a:gd name="connsiteY27" fmla="*/ 785916 h 1128733"/>
                    <a:gd name="connsiteX28" fmla="*/ 782725 w 796472"/>
                    <a:gd name="connsiteY28" fmla="*/ 719537 h 1128733"/>
                    <a:gd name="connsiteX29" fmla="*/ 592096 w 796472"/>
                    <a:gd name="connsiteY29" fmla="*/ 528908 h 1128733"/>
                    <a:gd name="connsiteX30" fmla="*/ 580709 w 796472"/>
                    <a:gd name="connsiteY30" fmla="*/ 486413 h 1128733"/>
                    <a:gd name="connsiteX31" fmla="*/ 495234 w 796472"/>
                    <a:gd name="connsiteY31" fmla="*/ 375020 h 1128733"/>
                    <a:gd name="connsiteX32" fmla="*/ 462523 w 796472"/>
                    <a:gd name="connsiteY32" fmla="*/ 363764 h 1128733"/>
                    <a:gd name="connsiteX33" fmla="*/ 462523 w 796472"/>
                    <a:gd name="connsiteY33" fmla="*/ 88500 h 1128733"/>
                    <a:gd name="connsiteX34" fmla="*/ 384179 w 796472"/>
                    <a:gd name="connsiteY34" fmla="*/ 29 h 1128733"/>
                    <a:gd name="connsiteX0" fmla="*/ 384179 w 796472"/>
                    <a:gd name="connsiteY0" fmla="*/ 99 h 1128803"/>
                    <a:gd name="connsiteX1" fmla="*/ 282503 w 796472"/>
                    <a:gd name="connsiteY1" fmla="*/ 88570 h 1128803"/>
                    <a:gd name="connsiteX2" fmla="*/ 282503 w 796472"/>
                    <a:gd name="connsiteY2" fmla="*/ 385419 h 1128803"/>
                    <a:gd name="connsiteX3" fmla="*/ 269565 w 796472"/>
                    <a:gd name="connsiteY3" fmla="*/ 391455 h 1128803"/>
                    <a:gd name="connsiteX4" fmla="*/ 191922 w 796472"/>
                    <a:gd name="connsiteY4" fmla="*/ 552382 h 1128803"/>
                    <a:gd name="connsiteX5" fmla="*/ 195136 w 796472"/>
                    <a:gd name="connsiteY5" fmla="*/ 572133 h 1128803"/>
                    <a:gd name="connsiteX6" fmla="*/ 19153 w 796472"/>
                    <a:gd name="connsiteY6" fmla="*/ 748116 h 1128803"/>
                    <a:gd name="connsiteX7" fmla="*/ 19154 w 796472"/>
                    <a:gd name="connsiteY7" fmla="*/ 840600 h 1128803"/>
                    <a:gd name="connsiteX8" fmla="*/ 111638 w 796472"/>
                    <a:gd name="connsiteY8" fmla="*/ 840601 h 1128803"/>
                    <a:gd name="connsiteX9" fmla="*/ 232820 w 796472"/>
                    <a:gd name="connsiteY9" fmla="*/ 719418 h 1128803"/>
                    <a:gd name="connsiteX10" fmla="*/ 234013 w 796472"/>
                    <a:gd name="connsiteY10" fmla="*/ 723869 h 1128803"/>
                    <a:gd name="connsiteX11" fmla="*/ 234013 w 796472"/>
                    <a:gd name="connsiteY11" fmla="*/ 1026295 h 1128803"/>
                    <a:gd name="connsiteX12" fmla="*/ 290044 w 796472"/>
                    <a:gd name="connsiteY12" fmla="*/ 1082326 h 1128803"/>
                    <a:gd name="connsiteX13" fmla="*/ 346074 w 796472"/>
                    <a:gd name="connsiteY13" fmla="*/ 1026295 h 1128803"/>
                    <a:gd name="connsiteX14" fmla="*/ 346074 w 796472"/>
                    <a:gd name="connsiteY14" fmla="*/ 739278 h 1128803"/>
                    <a:gd name="connsiteX15" fmla="*/ 360428 w 796472"/>
                    <a:gd name="connsiteY15" fmla="*/ 735431 h 1128803"/>
                    <a:gd name="connsiteX16" fmla="*/ 454700 w 796472"/>
                    <a:gd name="connsiteY16" fmla="*/ 1087261 h 1128803"/>
                    <a:gd name="connsiteX17" fmla="*/ 523323 w 796472"/>
                    <a:gd name="connsiteY17" fmla="*/ 1126880 h 1128803"/>
                    <a:gd name="connsiteX18" fmla="*/ 562942 w 796472"/>
                    <a:gd name="connsiteY18" fmla="*/ 1058258 h 1128803"/>
                    <a:gd name="connsiteX19" fmla="*/ 468670 w 796472"/>
                    <a:gd name="connsiteY19" fmla="*/ 706428 h 1128803"/>
                    <a:gd name="connsiteX20" fmla="*/ 477276 w 796472"/>
                    <a:gd name="connsiteY20" fmla="*/ 704122 h 1128803"/>
                    <a:gd name="connsiteX21" fmla="*/ 616166 w 796472"/>
                    <a:gd name="connsiteY21" fmla="*/ 944685 h 1128803"/>
                    <a:gd name="connsiteX22" fmla="*/ 692704 w 796472"/>
                    <a:gd name="connsiteY22" fmla="*/ 965194 h 1128803"/>
                    <a:gd name="connsiteX23" fmla="*/ 713213 w 796472"/>
                    <a:gd name="connsiteY23" fmla="*/ 888655 h 1128803"/>
                    <a:gd name="connsiteX24" fmla="*/ 589336 w 796472"/>
                    <a:gd name="connsiteY24" fmla="*/ 674096 h 1128803"/>
                    <a:gd name="connsiteX25" fmla="*/ 601261 w 796472"/>
                    <a:gd name="connsiteY25" fmla="*/ 670901 h 1128803"/>
                    <a:gd name="connsiteX26" fmla="*/ 716346 w 796472"/>
                    <a:gd name="connsiteY26" fmla="*/ 785986 h 1128803"/>
                    <a:gd name="connsiteX27" fmla="*/ 782725 w 796472"/>
                    <a:gd name="connsiteY27" fmla="*/ 785986 h 1128803"/>
                    <a:gd name="connsiteX28" fmla="*/ 782725 w 796472"/>
                    <a:gd name="connsiteY28" fmla="*/ 719607 h 1128803"/>
                    <a:gd name="connsiteX29" fmla="*/ 592096 w 796472"/>
                    <a:gd name="connsiteY29" fmla="*/ 528978 h 1128803"/>
                    <a:gd name="connsiteX30" fmla="*/ 580709 w 796472"/>
                    <a:gd name="connsiteY30" fmla="*/ 486483 h 1128803"/>
                    <a:gd name="connsiteX31" fmla="*/ 495234 w 796472"/>
                    <a:gd name="connsiteY31" fmla="*/ 375090 h 1128803"/>
                    <a:gd name="connsiteX32" fmla="*/ 462523 w 796472"/>
                    <a:gd name="connsiteY32" fmla="*/ 363834 h 1128803"/>
                    <a:gd name="connsiteX33" fmla="*/ 462523 w 796472"/>
                    <a:gd name="connsiteY33" fmla="*/ 88570 h 1128803"/>
                    <a:gd name="connsiteX34" fmla="*/ 384179 w 796472"/>
                    <a:gd name="connsiteY34" fmla="*/ 99 h 1128803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73 h 1128777"/>
                    <a:gd name="connsiteX1" fmla="*/ 282503 w 796472"/>
                    <a:gd name="connsiteY1" fmla="*/ 88544 h 1128777"/>
                    <a:gd name="connsiteX2" fmla="*/ 282503 w 796472"/>
                    <a:gd name="connsiteY2" fmla="*/ 385393 h 1128777"/>
                    <a:gd name="connsiteX3" fmla="*/ 269565 w 796472"/>
                    <a:gd name="connsiteY3" fmla="*/ 391429 h 1128777"/>
                    <a:gd name="connsiteX4" fmla="*/ 191922 w 796472"/>
                    <a:gd name="connsiteY4" fmla="*/ 552356 h 1128777"/>
                    <a:gd name="connsiteX5" fmla="*/ 195136 w 796472"/>
                    <a:gd name="connsiteY5" fmla="*/ 572107 h 1128777"/>
                    <a:gd name="connsiteX6" fmla="*/ 19153 w 796472"/>
                    <a:gd name="connsiteY6" fmla="*/ 748090 h 1128777"/>
                    <a:gd name="connsiteX7" fmla="*/ 19154 w 796472"/>
                    <a:gd name="connsiteY7" fmla="*/ 840574 h 1128777"/>
                    <a:gd name="connsiteX8" fmla="*/ 111638 w 796472"/>
                    <a:gd name="connsiteY8" fmla="*/ 840575 h 1128777"/>
                    <a:gd name="connsiteX9" fmla="*/ 232820 w 796472"/>
                    <a:gd name="connsiteY9" fmla="*/ 719392 h 1128777"/>
                    <a:gd name="connsiteX10" fmla="*/ 234013 w 796472"/>
                    <a:gd name="connsiteY10" fmla="*/ 723843 h 1128777"/>
                    <a:gd name="connsiteX11" fmla="*/ 234013 w 796472"/>
                    <a:gd name="connsiteY11" fmla="*/ 1026269 h 1128777"/>
                    <a:gd name="connsiteX12" fmla="*/ 290044 w 796472"/>
                    <a:gd name="connsiteY12" fmla="*/ 1082300 h 1128777"/>
                    <a:gd name="connsiteX13" fmla="*/ 346074 w 796472"/>
                    <a:gd name="connsiteY13" fmla="*/ 1026269 h 1128777"/>
                    <a:gd name="connsiteX14" fmla="*/ 346074 w 796472"/>
                    <a:gd name="connsiteY14" fmla="*/ 739252 h 1128777"/>
                    <a:gd name="connsiteX15" fmla="*/ 360428 w 796472"/>
                    <a:gd name="connsiteY15" fmla="*/ 735405 h 1128777"/>
                    <a:gd name="connsiteX16" fmla="*/ 454700 w 796472"/>
                    <a:gd name="connsiteY16" fmla="*/ 1087235 h 1128777"/>
                    <a:gd name="connsiteX17" fmla="*/ 523323 w 796472"/>
                    <a:gd name="connsiteY17" fmla="*/ 1126854 h 1128777"/>
                    <a:gd name="connsiteX18" fmla="*/ 562942 w 796472"/>
                    <a:gd name="connsiteY18" fmla="*/ 1058232 h 1128777"/>
                    <a:gd name="connsiteX19" fmla="*/ 468670 w 796472"/>
                    <a:gd name="connsiteY19" fmla="*/ 706402 h 1128777"/>
                    <a:gd name="connsiteX20" fmla="*/ 477276 w 796472"/>
                    <a:gd name="connsiteY20" fmla="*/ 704096 h 1128777"/>
                    <a:gd name="connsiteX21" fmla="*/ 616166 w 796472"/>
                    <a:gd name="connsiteY21" fmla="*/ 944659 h 1128777"/>
                    <a:gd name="connsiteX22" fmla="*/ 692704 w 796472"/>
                    <a:gd name="connsiteY22" fmla="*/ 965168 h 1128777"/>
                    <a:gd name="connsiteX23" fmla="*/ 713213 w 796472"/>
                    <a:gd name="connsiteY23" fmla="*/ 888629 h 1128777"/>
                    <a:gd name="connsiteX24" fmla="*/ 589336 w 796472"/>
                    <a:gd name="connsiteY24" fmla="*/ 674070 h 1128777"/>
                    <a:gd name="connsiteX25" fmla="*/ 601261 w 796472"/>
                    <a:gd name="connsiteY25" fmla="*/ 670875 h 1128777"/>
                    <a:gd name="connsiteX26" fmla="*/ 716346 w 796472"/>
                    <a:gd name="connsiteY26" fmla="*/ 785960 h 1128777"/>
                    <a:gd name="connsiteX27" fmla="*/ 782725 w 796472"/>
                    <a:gd name="connsiteY27" fmla="*/ 785960 h 1128777"/>
                    <a:gd name="connsiteX28" fmla="*/ 782725 w 796472"/>
                    <a:gd name="connsiteY28" fmla="*/ 719581 h 1128777"/>
                    <a:gd name="connsiteX29" fmla="*/ 592096 w 796472"/>
                    <a:gd name="connsiteY29" fmla="*/ 528952 h 1128777"/>
                    <a:gd name="connsiteX30" fmla="*/ 580709 w 796472"/>
                    <a:gd name="connsiteY30" fmla="*/ 486457 h 1128777"/>
                    <a:gd name="connsiteX31" fmla="*/ 495234 w 796472"/>
                    <a:gd name="connsiteY31" fmla="*/ 375064 h 1128777"/>
                    <a:gd name="connsiteX32" fmla="*/ 462523 w 796472"/>
                    <a:gd name="connsiteY32" fmla="*/ 363808 h 1128777"/>
                    <a:gd name="connsiteX33" fmla="*/ 462523 w 796472"/>
                    <a:gd name="connsiteY33" fmla="*/ 88544 h 1128777"/>
                    <a:gd name="connsiteX34" fmla="*/ 384179 w 796472"/>
                    <a:gd name="connsiteY34" fmla="*/ 73 h 1128777"/>
                    <a:gd name="connsiteX0" fmla="*/ 384179 w 796472"/>
                    <a:gd name="connsiteY0" fmla="*/ 69 h 1128773"/>
                    <a:gd name="connsiteX1" fmla="*/ 282503 w 796472"/>
                    <a:gd name="connsiteY1" fmla="*/ 88540 h 1128773"/>
                    <a:gd name="connsiteX2" fmla="*/ 282503 w 796472"/>
                    <a:gd name="connsiteY2" fmla="*/ 385389 h 1128773"/>
                    <a:gd name="connsiteX3" fmla="*/ 269565 w 796472"/>
                    <a:gd name="connsiteY3" fmla="*/ 391425 h 1128773"/>
                    <a:gd name="connsiteX4" fmla="*/ 191922 w 796472"/>
                    <a:gd name="connsiteY4" fmla="*/ 552352 h 1128773"/>
                    <a:gd name="connsiteX5" fmla="*/ 195136 w 796472"/>
                    <a:gd name="connsiteY5" fmla="*/ 572103 h 1128773"/>
                    <a:gd name="connsiteX6" fmla="*/ 19153 w 796472"/>
                    <a:gd name="connsiteY6" fmla="*/ 748086 h 1128773"/>
                    <a:gd name="connsiteX7" fmla="*/ 19154 w 796472"/>
                    <a:gd name="connsiteY7" fmla="*/ 840570 h 1128773"/>
                    <a:gd name="connsiteX8" fmla="*/ 111638 w 796472"/>
                    <a:gd name="connsiteY8" fmla="*/ 840571 h 1128773"/>
                    <a:gd name="connsiteX9" fmla="*/ 232820 w 796472"/>
                    <a:gd name="connsiteY9" fmla="*/ 719388 h 1128773"/>
                    <a:gd name="connsiteX10" fmla="*/ 234013 w 796472"/>
                    <a:gd name="connsiteY10" fmla="*/ 723839 h 1128773"/>
                    <a:gd name="connsiteX11" fmla="*/ 234013 w 796472"/>
                    <a:gd name="connsiteY11" fmla="*/ 1026265 h 1128773"/>
                    <a:gd name="connsiteX12" fmla="*/ 290044 w 796472"/>
                    <a:gd name="connsiteY12" fmla="*/ 1082296 h 1128773"/>
                    <a:gd name="connsiteX13" fmla="*/ 346074 w 796472"/>
                    <a:gd name="connsiteY13" fmla="*/ 1026265 h 1128773"/>
                    <a:gd name="connsiteX14" fmla="*/ 346074 w 796472"/>
                    <a:gd name="connsiteY14" fmla="*/ 739248 h 1128773"/>
                    <a:gd name="connsiteX15" fmla="*/ 360428 w 796472"/>
                    <a:gd name="connsiteY15" fmla="*/ 735401 h 1128773"/>
                    <a:gd name="connsiteX16" fmla="*/ 454700 w 796472"/>
                    <a:gd name="connsiteY16" fmla="*/ 1087231 h 1128773"/>
                    <a:gd name="connsiteX17" fmla="*/ 523323 w 796472"/>
                    <a:gd name="connsiteY17" fmla="*/ 1126850 h 1128773"/>
                    <a:gd name="connsiteX18" fmla="*/ 562942 w 796472"/>
                    <a:gd name="connsiteY18" fmla="*/ 1058228 h 1128773"/>
                    <a:gd name="connsiteX19" fmla="*/ 468670 w 796472"/>
                    <a:gd name="connsiteY19" fmla="*/ 706398 h 1128773"/>
                    <a:gd name="connsiteX20" fmla="*/ 477276 w 796472"/>
                    <a:gd name="connsiteY20" fmla="*/ 704092 h 1128773"/>
                    <a:gd name="connsiteX21" fmla="*/ 616166 w 796472"/>
                    <a:gd name="connsiteY21" fmla="*/ 944655 h 1128773"/>
                    <a:gd name="connsiteX22" fmla="*/ 692704 w 796472"/>
                    <a:gd name="connsiteY22" fmla="*/ 965164 h 1128773"/>
                    <a:gd name="connsiteX23" fmla="*/ 713213 w 796472"/>
                    <a:gd name="connsiteY23" fmla="*/ 888625 h 1128773"/>
                    <a:gd name="connsiteX24" fmla="*/ 589336 w 796472"/>
                    <a:gd name="connsiteY24" fmla="*/ 674066 h 1128773"/>
                    <a:gd name="connsiteX25" fmla="*/ 601261 w 796472"/>
                    <a:gd name="connsiteY25" fmla="*/ 670871 h 1128773"/>
                    <a:gd name="connsiteX26" fmla="*/ 716346 w 796472"/>
                    <a:gd name="connsiteY26" fmla="*/ 785956 h 1128773"/>
                    <a:gd name="connsiteX27" fmla="*/ 782725 w 796472"/>
                    <a:gd name="connsiteY27" fmla="*/ 785956 h 1128773"/>
                    <a:gd name="connsiteX28" fmla="*/ 782725 w 796472"/>
                    <a:gd name="connsiteY28" fmla="*/ 719577 h 1128773"/>
                    <a:gd name="connsiteX29" fmla="*/ 592096 w 796472"/>
                    <a:gd name="connsiteY29" fmla="*/ 528948 h 1128773"/>
                    <a:gd name="connsiteX30" fmla="*/ 580709 w 796472"/>
                    <a:gd name="connsiteY30" fmla="*/ 486453 h 1128773"/>
                    <a:gd name="connsiteX31" fmla="*/ 495234 w 796472"/>
                    <a:gd name="connsiteY31" fmla="*/ 375060 h 1128773"/>
                    <a:gd name="connsiteX32" fmla="*/ 462523 w 796472"/>
                    <a:gd name="connsiteY32" fmla="*/ 363804 h 1128773"/>
                    <a:gd name="connsiteX33" fmla="*/ 462523 w 796472"/>
                    <a:gd name="connsiteY33" fmla="*/ 88540 h 1128773"/>
                    <a:gd name="connsiteX34" fmla="*/ 384179 w 796472"/>
                    <a:gd name="connsiteY34" fmla="*/ 69 h 1128773"/>
                    <a:gd name="connsiteX0" fmla="*/ 384179 w 796472"/>
                    <a:gd name="connsiteY0" fmla="*/ 314 h 1129018"/>
                    <a:gd name="connsiteX1" fmla="*/ 282503 w 796472"/>
                    <a:gd name="connsiteY1" fmla="*/ 88785 h 1129018"/>
                    <a:gd name="connsiteX2" fmla="*/ 282503 w 796472"/>
                    <a:gd name="connsiteY2" fmla="*/ 385634 h 1129018"/>
                    <a:gd name="connsiteX3" fmla="*/ 269565 w 796472"/>
                    <a:gd name="connsiteY3" fmla="*/ 391670 h 1129018"/>
                    <a:gd name="connsiteX4" fmla="*/ 191922 w 796472"/>
                    <a:gd name="connsiteY4" fmla="*/ 552597 h 1129018"/>
                    <a:gd name="connsiteX5" fmla="*/ 195136 w 796472"/>
                    <a:gd name="connsiteY5" fmla="*/ 572348 h 1129018"/>
                    <a:gd name="connsiteX6" fmla="*/ 19153 w 796472"/>
                    <a:gd name="connsiteY6" fmla="*/ 748331 h 1129018"/>
                    <a:gd name="connsiteX7" fmla="*/ 19154 w 796472"/>
                    <a:gd name="connsiteY7" fmla="*/ 840815 h 1129018"/>
                    <a:gd name="connsiteX8" fmla="*/ 111638 w 796472"/>
                    <a:gd name="connsiteY8" fmla="*/ 840816 h 1129018"/>
                    <a:gd name="connsiteX9" fmla="*/ 232820 w 796472"/>
                    <a:gd name="connsiteY9" fmla="*/ 719633 h 1129018"/>
                    <a:gd name="connsiteX10" fmla="*/ 234013 w 796472"/>
                    <a:gd name="connsiteY10" fmla="*/ 724084 h 1129018"/>
                    <a:gd name="connsiteX11" fmla="*/ 234013 w 796472"/>
                    <a:gd name="connsiteY11" fmla="*/ 1026510 h 1129018"/>
                    <a:gd name="connsiteX12" fmla="*/ 290044 w 796472"/>
                    <a:gd name="connsiteY12" fmla="*/ 1082541 h 1129018"/>
                    <a:gd name="connsiteX13" fmla="*/ 346074 w 796472"/>
                    <a:gd name="connsiteY13" fmla="*/ 1026510 h 1129018"/>
                    <a:gd name="connsiteX14" fmla="*/ 346074 w 796472"/>
                    <a:gd name="connsiteY14" fmla="*/ 739493 h 1129018"/>
                    <a:gd name="connsiteX15" fmla="*/ 360428 w 796472"/>
                    <a:gd name="connsiteY15" fmla="*/ 735646 h 1129018"/>
                    <a:gd name="connsiteX16" fmla="*/ 454700 w 796472"/>
                    <a:gd name="connsiteY16" fmla="*/ 1087476 h 1129018"/>
                    <a:gd name="connsiteX17" fmla="*/ 523323 w 796472"/>
                    <a:gd name="connsiteY17" fmla="*/ 1127095 h 1129018"/>
                    <a:gd name="connsiteX18" fmla="*/ 562942 w 796472"/>
                    <a:gd name="connsiteY18" fmla="*/ 1058473 h 1129018"/>
                    <a:gd name="connsiteX19" fmla="*/ 468670 w 796472"/>
                    <a:gd name="connsiteY19" fmla="*/ 706643 h 1129018"/>
                    <a:gd name="connsiteX20" fmla="*/ 477276 w 796472"/>
                    <a:gd name="connsiteY20" fmla="*/ 704337 h 1129018"/>
                    <a:gd name="connsiteX21" fmla="*/ 616166 w 796472"/>
                    <a:gd name="connsiteY21" fmla="*/ 944900 h 1129018"/>
                    <a:gd name="connsiteX22" fmla="*/ 692704 w 796472"/>
                    <a:gd name="connsiteY22" fmla="*/ 965409 h 1129018"/>
                    <a:gd name="connsiteX23" fmla="*/ 713213 w 796472"/>
                    <a:gd name="connsiteY23" fmla="*/ 888870 h 1129018"/>
                    <a:gd name="connsiteX24" fmla="*/ 589336 w 796472"/>
                    <a:gd name="connsiteY24" fmla="*/ 674311 h 1129018"/>
                    <a:gd name="connsiteX25" fmla="*/ 601261 w 796472"/>
                    <a:gd name="connsiteY25" fmla="*/ 671116 h 1129018"/>
                    <a:gd name="connsiteX26" fmla="*/ 716346 w 796472"/>
                    <a:gd name="connsiteY26" fmla="*/ 786201 h 1129018"/>
                    <a:gd name="connsiteX27" fmla="*/ 782725 w 796472"/>
                    <a:gd name="connsiteY27" fmla="*/ 786201 h 1129018"/>
                    <a:gd name="connsiteX28" fmla="*/ 782725 w 796472"/>
                    <a:gd name="connsiteY28" fmla="*/ 719822 h 1129018"/>
                    <a:gd name="connsiteX29" fmla="*/ 592096 w 796472"/>
                    <a:gd name="connsiteY29" fmla="*/ 529193 h 1129018"/>
                    <a:gd name="connsiteX30" fmla="*/ 580709 w 796472"/>
                    <a:gd name="connsiteY30" fmla="*/ 486698 h 1129018"/>
                    <a:gd name="connsiteX31" fmla="*/ 495234 w 796472"/>
                    <a:gd name="connsiteY31" fmla="*/ 375305 h 1129018"/>
                    <a:gd name="connsiteX32" fmla="*/ 462523 w 796472"/>
                    <a:gd name="connsiteY32" fmla="*/ 364049 h 1129018"/>
                    <a:gd name="connsiteX33" fmla="*/ 462523 w 796472"/>
                    <a:gd name="connsiteY33" fmla="*/ 88785 h 1129018"/>
                    <a:gd name="connsiteX34" fmla="*/ 384179 w 796472"/>
                    <a:gd name="connsiteY34" fmla="*/ 314 h 1129018"/>
                    <a:gd name="connsiteX0" fmla="*/ 462523 w 796472"/>
                    <a:gd name="connsiteY0" fmla="*/ 35770 h 1076003"/>
                    <a:gd name="connsiteX1" fmla="*/ 282503 w 796472"/>
                    <a:gd name="connsiteY1" fmla="*/ 35770 h 1076003"/>
                    <a:gd name="connsiteX2" fmla="*/ 282503 w 796472"/>
                    <a:gd name="connsiteY2" fmla="*/ 332619 h 1076003"/>
                    <a:gd name="connsiteX3" fmla="*/ 269565 w 796472"/>
                    <a:gd name="connsiteY3" fmla="*/ 338655 h 1076003"/>
                    <a:gd name="connsiteX4" fmla="*/ 191922 w 796472"/>
                    <a:gd name="connsiteY4" fmla="*/ 499582 h 1076003"/>
                    <a:gd name="connsiteX5" fmla="*/ 195136 w 796472"/>
                    <a:gd name="connsiteY5" fmla="*/ 519333 h 1076003"/>
                    <a:gd name="connsiteX6" fmla="*/ 19153 w 796472"/>
                    <a:gd name="connsiteY6" fmla="*/ 695316 h 1076003"/>
                    <a:gd name="connsiteX7" fmla="*/ 19154 w 796472"/>
                    <a:gd name="connsiteY7" fmla="*/ 787800 h 1076003"/>
                    <a:gd name="connsiteX8" fmla="*/ 111638 w 796472"/>
                    <a:gd name="connsiteY8" fmla="*/ 787801 h 1076003"/>
                    <a:gd name="connsiteX9" fmla="*/ 232820 w 796472"/>
                    <a:gd name="connsiteY9" fmla="*/ 666618 h 1076003"/>
                    <a:gd name="connsiteX10" fmla="*/ 234013 w 796472"/>
                    <a:gd name="connsiteY10" fmla="*/ 671069 h 1076003"/>
                    <a:gd name="connsiteX11" fmla="*/ 234013 w 796472"/>
                    <a:gd name="connsiteY11" fmla="*/ 973495 h 1076003"/>
                    <a:gd name="connsiteX12" fmla="*/ 290044 w 796472"/>
                    <a:gd name="connsiteY12" fmla="*/ 1029526 h 1076003"/>
                    <a:gd name="connsiteX13" fmla="*/ 346074 w 796472"/>
                    <a:gd name="connsiteY13" fmla="*/ 973495 h 1076003"/>
                    <a:gd name="connsiteX14" fmla="*/ 346074 w 796472"/>
                    <a:gd name="connsiteY14" fmla="*/ 686478 h 1076003"/>
                    <a:gd name="connsiteX15" fmla="*/ 360428 w 796472"/>
                    <a:gd name="connsiteY15" fmla="*/ 682631 h 1076003"/>
                    <a:gd name="connsiteX16" fmla="*/ 454700 w 796472"/>
                    <a:gd name="connsiteY16" fmla="*/ 1034461 h 1076003"/>
                    <a:gd name="connsiteX17" fmla="*/ 523323 w 796472"/>
                    <a:gd name="connsiteY17" fmla="*/ 1074080 h 1076003"/>
                    <a:gd name="connsiteX18" fmla="*/ 562942 w 796472"/>
                    <a:gd name="connsiteY18" fmla="*/ 1005458 h 1076003"/>
                    <a:gd name="connsiteX19" fmla="*/ 468670 w 796472"/>
                    <a:gd name="connsiteY19" fmla="*/ 653628 h 1076003"/>
                    <a:gd name="connsiteX20" fmla="*/ 477276 w 796472"/>
                    <a:gd name="connsiteY20" fmla="*/ 651322 h 1076003"/>
                    <a:gd name="connsiteX21" fmla="*/ 616166 w 796472"/>
                    <a:gd name="connsiteY21" fmla="*/ 891885 h 1076003"/>
                    <a:gd name="connsiteX22" fmla="*/ 692704 w 796472"/>
                    <a:gd name="connsiteY22" fmla="*/ 912394 h 1076003"/>
                    <a:gd name="connsiteX23" fmla="*/ 713213 w 796472"/>
                    <a:gd name="connsiteY23" fmla="*/ 835855 h 1076003"/>
                    <a:gd name="connsiteX24" fmla="*/ 589336 w 796472"/>
                    <a:gd name="connsiteY24" fmla="*/ 621296 h 1076003"/>
                    <a:gd name="connsiteX25" fmla="*/ 601261 w 796472"/>
                    <a:gd name="connsiteY25" fmla="*/ 618101 h 1076003"/>
                    <a:gd name="connsiteX26" fmla="*/ 716346 w 796472"/>
                    <a:gd name="connsiteY26" fmla="*/ 733186 h 1076003"/>
                    <a:gd name="connsiteX27" fmla="*/ 782725 w 796472"/>
                    <a:gd name="connsiteY27" fmla="*/ 733186 h 1076003"/>
                    <a:gd name="connsiteX28" fmla="*/ 782725 w 796472"/>
                    <a:gd name="connsiteY28" fmla="*/ 666807 h 1076003"/>
                    <a:gd name="connsiteX29" fmla="*/ 592096 w 796472"/>
                    <a:gd name="connsiteY29" fmla="*/ 476178 h 1076003"/>
                    <a:gd name="connsiteX30" fmla="*/ 580709 w 796472"/>
                    <a:gd name="connsiteY30" fmla="*/ 433683 h 1076003"/>
                    <a:gd name="connsiteX31" fmla="*/ 495234 w 796472"/>
                    <a:gd name="connsiteY31" fmla="*/ 322290 h 1076003"/>
                    <a:gd name="connsiteX32" fmla="*/ 462523 w 796472"/>
                    <a:gd name="connsiteY32" fmla="*/ 311034 h 1076003"/>
                    <a:gd name="connsiteX33" fmla="*/ 462523 w 796472"/>
                    <a:gd name="connsiteY33" fmla="*/ 35770 h 1076003"/>
                    <a:gd name="connsiteX0" fmla="*/ 456936 w 796472"/>
                    <a:gd name="connsiteY0" fmla="*/ 114638 h 1046538"/>
                    <a:gd name="connsiteX1" fmla="*/ 282503 w 796472"/>
                    <a:gd name="connsiteY1" fmla="*/ 6305 h 1046538"/>
                    <a:gd name="connsiteX2" fmla="*/ 282503 w 796472"/>
                    <a:gd name="connsiteY2" fmla="*/ 303154 h 1046538"/>
                    <a:gd name="connsiteX3" fmla="*/ 269565 w 796472"/>
                    <a:gd name="connsiteY3" fmla="*/ 309190 h 1046538"/>
                    <a:gd name="connsiteX4" fmla="*/ 191922 w 796472"/>
                    <a:gd name="connsiteY4" fmla="*/ 470117 h 1046538"/>
                    <a:gd name="connsiteX5" fmla="*/ 195136 w 796472"/>
                    <a:gd name="connsiteY5" fmla="*/ 489868 h 1046538"/>
                    <a:gd name="connsiteX6" fmla="*/ 19153 w 796472"/>
                    <a:gd name="connsiteY6" fmla="*/ 665851 h 1046538"/>
                    <a:gd name="connsiteX7" fmla="*/ 19154 w 796472"/>
                    <a:gd name="connsiteY7" fmla="*/ 758335 h 1046538"/>
                    <a:gd name="connsiteX8" fmla="*/ 111638 w 796472"/>
                    <a:gd name="connsiteY8" fmla="*/ 758336 h 1046538"/>
                    <a:gd name="connsiteX9" fmla="*/ 232820 w 796472"/>
                    <a:gd name="connsiteY9" fmla="*/ 637153 h 1046538"/>
                    <a:gd name="connsiteX10" fmla="*/ 234013 w 796472"/>
                    <a:gd name="connsiteY10" fmla="*/ 641604 h 1046538"/>
                    <a:gd name="connsiteX11" fmla="*/ 234013 w 796472"/>
                    <a:gd name="connsiteY11" fmla="*/ 944030 h 1046538"/>
                    <a:gd name="connsiteX12" fmla="*/ 290044 w 796472"/>
                    <a:gd name="connsiteY12" fmla="*/ 1000061 h 1046538"/>
                    <a:gd name="connsiteX13" fmla="*/ 346074 w 796472"/>
                    <a:gd name="connsiteY13" fmla="*/ 944030 h 1046538"/>
                    <a:gd name="connsiteX14" fmla="*/ 346074 w 796472"/>
                    <a:gd name="connsiteY14" fmla="*/ 657013 h 1046538"/>
                    <a:gd name="connsiteX15" fmla="*/ 360428 w 796472"/>
                    <a:gd name="connsiteY15" fmla="*/ 653166 h 1046538"/>
                    <a:gd name="connsiteX16" fmla="*/ 454700 w 796472"/>
                    <a:gd name="connsiteY16" fmla="*/ 1004996 h 1046538"/>
                    <a:gd name="connsiteX17" fmla="*/ 523323 w 796472"/>
                    <a:gd name="connsiteY17" fmla="*/ 1044615 h 1046538"/>
                    <a:gd name="connsiteX18" fmla="*/ 562942 w 796472"/>
                    <a:gd name="connsiteY18" fmla="*/ 975993 h 1046538"/>
                    <a:gd name="connsiteX19" fmla="*/ 468670 w 796472"/>
                    <a:gd name="connsiteY19" fmla="*/ 624163 h 1046538"/>
                    <a:gd name="connsiteX20" fmla="*/ 477276 w 796472"/>
                    <a:gd name="connsiteY20" fmla="*/ 621857 h 1046538"/>
                    <a:gd name="connsiteX21" fmla="*/ 616166 w 796472"/>
                    <a:gd name="connsiteY21" fmla="*/ 862420 h 1046538"/>
                    <a:gd name="connsiteX22" fmla="*/ 692704 w 796472"/>
                    <a:gd name="connsiteY22" fmla="*/ 882929 h 1046538"/>
                    <a:gd name="connsiteX23" fmla="*/ 713213 w 796472"/>
                    <a:gd name="connsiteY23" fmla="*/ 806390 h 1046538"/>
                    <a:gd name="connsiteX24" fmla="*/ 589336 w 796472"/>
                    <a:gd name="connsiteY24" fmla="*/ 591831 h 1046538"/>
                    <a:gd name="connsiteX25" fmla="*/ 601261 w 796472"/>
                    <a:gd name="connsiteY25" fmla="*/ 588636 h 1046538"/>
                    <a:gd name="connsiteX26" fmla="*/ 716346 w 796472"/>
                    <a:gd name="connsiteY26" fmla="*/ 703721 h 1046538"/>
                    <a:gd name="connsiteX27" fmla="*/ 782725 w 796472"/>
                    <a:gd name="connsiteY27" fmla="*/ 703721 h 1046538"/>
                    <a:gd name="connsiteX28" fmla="*/ 782725 w 796472"/>
                    <a:gd name="connsiteY28" fmla="*/ 637342 h 1046538"/>
                    <a:gd name="connsiteX29" fmla="*/ 592096 w 796472"/>
                    <a:gd name="connsiteY29" fmla="*/ 446713 h 1046538"/>
                    <a:gd name="connsiteX30" fmla="*/ 580709 w 796472"/>
                    <a:gd name="connsiteY30" fmla="*/ 404218 h 1046538"/>
                    <a:gd name="connsiteX31" fmla="*/ 495234 w 796472"/>
                    <a:gd name="connsiteY31" fmla="*/ 292825 h 1046538"/>
                    <a:gd name="connsiteX32" fmla="*/ 462523 w 796472"/>
                    <a:gd name="connsiteY32" fmla="*/ 281569 h 1046538"/>
                    <a:gd name="connsiteX33" fmla="*/ 456936 w 796472"/>
                    <a:gd name="connsiteY33" fmla="*/ 114638 h 1046538"/>
                    <a:gd name="connsiteX0" fmla="*/ 456936 w 796472"/>
                    <a:gd name="connsiteY0" fmla="*/ 115007 h 1046907"/>
                    <a:gd name="connsiteX1" fmla="*/ 282503 w 796472"/>
                    <a:gd name="connsiteY1" fmla="*/ 6674 h 1046907"/>
                    <a:gd name="connsiteX2" fmla="*/ 282503 w 796472"/>
                    <a:gd name="connsiteY2" fmla="*/ 303523 h 1046907"/>
                    <a:gd name="connsiteX3" fmla="*/ 269565 w 796472"/>
                    <a:gd name="connsiteY3" fmla="*/ 309559 h 1046907"/>
                    <a:gd name="connsiteX4" fmla="*/ 191922 w 796472"/>
                    <a:gd name="connsiteY4" fmla="*/ 470486 h 1046907"/>
                    <a:gd name="connsiteX5" fmla="*/ 195136 w 796472"/>
                    <a:gd name="connsiteY5" fmla="*/ 490237 h 1046907"/>
                    <a:gd name="connsiteX6" fmla="*/ 19153 w 796472"/>
                    <a:gd name="connsiteY6" fmla="*/ 666220 h 1046907"/>
                    <a:gd name="connsiteX7" fmla="*/ 19154 w 796472"/>
                    <a:gd name="connsiteY7" fmla="*/ 758704 h 1046907"/>
                    <a:gd name="connsiteX8" fmla="*/ 111638 w 796472"/>
                    <a:gd name="connsiteY8" fmla="*/ 758705 h 1046907"/>
                    <a:gd name="connsiteX9" fmla="*/ 232820 w 796472"/>
                    <a:gd name="connsiteY9" fmla="*/ 637522 h 1046907"/>
                    <a:gd name="connsiteX10" fmla="*/ 234013 w 796472"/>
                    <a:gd name="connsiteY10" fmla="*/ 641973 h 1046907"/>
                    <a:gd name="connsiteX11" fmla="*/ 234013 w 796472"/>
                    <a:gd name="connsiteY11" fmla="*/ 944399 h 1046907"/>
                    <a:gd name="connsiteX12" fmla="*/ 290044 w 796472"/>
                    <a:gd name="connsiteY12" fmla="*/ 1000430 h 1046907"/>
                    <a:gd name="connsiteX13" fmla="*/ 346074 w 796472"/>
                    <a:gd name="connsiteY13" fmla="*/ 944399 h 1046907"/>
                    <a:gd name="connsiteX14" fmla="*/ 346074 w 796472"/>
                    <a:gd name="connsiteY14" fmla="*/ 657382 h 1046907"/>
                    <a:gd name="connsiteX15" fmla="*/ 360428 w 796472"/>
                    <a:gd name="connsiteY15" fmla="*/ 653535 h 1046907"/>
                    <a:gd name="connsiteX16" fmla="*/ 454700 w 796472"/>
                    <a:gd name="connsiteY16" fmla="*/ 1005365 h 1046907"/>
                    <a:gd name="connsiteX17" fmla="*/ 523323 w 796472"/>
                    <a:gd name="connsiteY17" fmla="*/ 1044984 h 1046907"/>
                    <a:gd name="connsiteX18" fmla="*/ 562942 w 796472"/>
                    <a:gd name="connsiteY18" fmla="*/ 976362 h 1046907"/>
                    <a:gd name="connsiteX19" fmla="*/ 468670 w 796472"/>
                    <a:gd name="connsiteY19" fmla="*/ 624532 h 1046907"/>
                    <a:gd name="connsiteX20" fmla="*/ 477276 w 796472"/>
                    <a:gd name="connsiteY20" fmla="*/ 622226 h 1046907"/>
                    <a:gd name="connsiteX21" fmla="*/ 616166 w 796472"/>
                    <a:gd name="connsiteY21" fmla="*/ 862789 h 1046907"/>
                    <a:gd name="connsiteX22" fmla="*/ 692704 w 796472"/>
                    <a:gd name="connsiteY22" fmla="*/ 883298 h 1046907"/>
                    <a:gd name="connsiteX23" fmla="*/ 713213 w 796472"/>
                    <a:gd name="connsiteY23" fmla="*/ 806759 h 1046907"/>
                    <a:gd name="connsiteX24" fmla="*/ 589336 w 796472"/>
                    <a:gd name="connsiteY24" fmla="*/ 592200 h 1046907"/>
                    <a:gd name="connsiteX25" fmla="*/ 601261 w 796472"/>
                    <a:gd name="connsiteY25" fmla="*/ 589005 h 1046907"/>
                    <a:gd name="connsiteX26" fmla="*/ 716346 w 796472"/>
                    <a:gd name="connsiteY26" fmla="*/ 704090 h 1046907"/>
                    <a:gd name="connsiteX27" fmla="*/ 782725 w 796472"/>
                    <a:gd name="connsiteY27" fmla="*/ 704090 h 1046907"/>
                    <a:gd name="connsiteX28" fmla="*/ 782725 w 796472"/>
                    <a:gd name="connsiteY28" fmla="*/ 637711 h 1046907"/>
                    <a:gd name="connsiteX29" fmla="*/ 592096 w 796472"/>
                    <a:gd name="connsiteY29" fmla="*/ 447082 h 1046907"/>
                    <a:gd name="connsiteX30" fmla="*/ 580709 w 796472"/>
                    <a:gd name="connsiteY30" fmla="*/ 404587 h 1046907"/>
                    <a:gd name="connsiteX31" fmla="*/ 495234 w 796472"/>
                    <a:gd name="connsiteY31" fmla="*/ 293194 h 1046907"/>
                    <a:gd name="connsiteX32" fmla="*/ 462523 w 796472"/>
                    <a:gd name="connsiteY32" fmla="*/ 281938 h 1046907"/>
                    <a:gd name="connsiteX33" fmla="*/ 456936 w 796472"/>
                    <a:gd name="connsiteY33" fmla="*/ 115007 h 1046907"/>
                    <a:gd name="connsiteX0" fmla="*/ 456936 w 796472"/>
                    <a:gd name="connsiteY0" fmla="*/ 115008 h 1046908"/>
                    <a:gd name="connsiteX1" fmla="*/ 282503 w 796472"/>
                    <a:gd name="connsiteY1" fmla="*/ 6675 h 1046908"/>
                    <a:gd name="connsiteX2" fmla="*/ 282503 w 796472"/>
                    <a:gd name="connsiteY2" fmla="*/ 303524 h 1046908"/>
                    <a:gd name="connsiteX3" fmla="*/ 269565 w 796472"/>
                    <a:gd name="connsiteY3" fmla="*/ 309560 h 1046908"/>
                    <a:gd name="connsiteX4" fmla="*/ 191922 w 796472"/>
                    <a:gd name="connsiteY4" fmla="*/ 470487 h 1046908"/>
                    <a:gd name="connsiteX5" fmla="*/ 195136 w 796472"/>
                    <a:gd name="connsiteY5" fmla="*/ 490238 h 1046908"/>
                    <a:gd name="connsiteX6" fmla="*/ 19153 w 796472"/>
                    <a:gd name="connsiteY6" fmla="*/ 666221 h 1046908"/>
                    <a:gd name="connsiteX7" fmla="*/ 19154 w 796472"/>
                    <a:gd name="connsiteY7" fmla="*/ 758705 h 1046908"/>
                    <a:gd name="connsiteX8" fmla="*/ 111638 w 796472"/>
                    <a:gd name="connsiteY8" fmla="*/ 758706 h 1046908"/>
                    <a:gd name="connsiteX9" fmla="*/ 232820 w 796472"/>
                    <a:gd name="connsiteY9" fmla="*/ 637523 h 1046908"/>
                    <a:gd name="connsiteX10" fmla="*/ 234013 w 796472"/>
                    <a:gd name="connsiteY10" fmla="*/ 641974 h 1046908"/>
                    <a:gd name="connsiteX11" fmla="*/ 234013 w 796472"/>
                    <a:gd name="connsiteY11" fmla="*/ 944400 h 1046908"/>
                    <a:gd name="connsiteX12" fmla="*/ 290044 w 796472"/>
                    <a:gd name="connsiteY12" fmla="*/ 1000431 h 1046908"/>
                    <a:gd name="connsiteX13" fmla="*/ 346074 w 796472"/>
                    <a:gd name="connsiteY13" fmla="*/ 944400 h 1046908"/>
                    <a:gd name="connsiteX14" fmla="*/ 346074 w 796472"/>
                    <a:gd name="connsiteY14" fmla="*/ 657383 h 1046908"/>
                    <a:gd name="connsiteX15" fmla="*/ 360428 w 796472"/>
                    <a:gd name="connsiteY15" fmla="*/ 653536 h 1046908"/>
                    <a:gd name="connsiteX16" fmla="*/ 454700 w 796472"/>
                    <a:gd name="connsiteY16" fmla="*/ 1005366 h 1046908"/>
                    <a:gd name="connsiteX17" fmla="*/ 523323 w 796472"/>
                    <a:gd name="connsiteY17" fmla="*/ 1044985 h 1046908"/>
                    <a:gd name="connsiteX18" fmla="*/ 562942 w 796472"/>
                    <a:gd name="connsiteY18" fmla="*/ 976363 h 1046908"/>
                    <a:gd name="connsiteX19" fmla="*/ 468670 w 796472"/>
                    <a:gd name="connsiteY19" fmla="*/ 624533 h 1046908"/>
                    <a:gd name="connsiteX20" fmla="*/ 477276 w 796472"/>
                    <a:gd name="connsiteY20" fmla="*/ 622227 h 1046908"/>
                    <a:gd name="connsiteX21" fmla="*/ 616166 w 796472"/>
                    <a:gd name="connsiteY21" fmla="*/ 862790 h 1046908"/>
                    <a:gd name="connsiteX22" fmla="*/ 692704 w 796472"/>
                    <a:gd name="connsiteY22" fmla="*/ 883299 h 1046908"/>
                    <a:gd name="connsiteX23" fmla="*/ 713213 w 796472"/>
                    <a:gd name="connsiteY23" fmla="*/ 806760 h 1046908"/>
                    <a:gd name="connsiteX24" fmla="*/ 589336 w 796472"/>
                    <a:gd name="connsiteY24" fmla="*/ 592201 h 1046908"/>
                    <a:gd name="connsiteX25" fmla="*/ 601261 w 796472"/>
                    <a:gd name="connsiteY25" fmla="*/ 589006 h 1046908"/>
                    <a:gd name="connsiteX26" fmla="*/ 716346 w 796472"/>
                    <a:gd name="connsiteY26" fmla="*/ 704091 h 1046908"/>
                    <a:gd name="connsiteX27" fmla="*/ 782725 w 796472"/>
                    <a:gd name="connsiteY27" fmla="*/ 704091 h 1046908"/>
                    <a:gd name="connsiteX28" fmla="*/ 782725 w 796472"/>
                    <a:gd name="connsiteY28" fmla="*/ 637712 h 1046908"/>
                    <a:gd name="connsiteX29" fmla="*/ 592096 w 796472"/>
                    <a:gd name="connsiteY29" fmla="*/ 447083 h 1046908"/>
                    <a:gd name="connsiteX30" fmla="*/ 580709 w 796472"/>
                    <a:gd name="connsiteY30" fmla="*/ 404588 h 1046908"/>
                    <a:gd name="connsiteX31" fmla="*/ 495234 w 796472"/>
                    <a:gd name="connsiteY31" fmla="*/ 293195 h 1046908"/>
                    <a:gd name="connsiteX32" fmla="*/ 462523 w 796472"/>
                    <a:gd name="connsiteY32" fmla="*/ 281939 h 1046908"/>
                    <a:gd name="connsiteX33" fmla="*/ 456936 w 796472"/>
                    <a:gd name="connsiteY33" fmla="*/ 115008 h 1046908"/>
                    <a:gd name="connsiteX0" fmla="*/ 456936 w 796472"/>
                    <a:gd name="connsiteY0" fmla="*/ 108332 h 1040232"/>
                    <a:gd name="connsiteX1" fmla="*/ 282503 w 796472"/>
                    <a:gd name="connsiteY1" fmla="*/ -1 h 1040232"/>
                    <a:gd name="connsiteX2" fmla="*/ 282503 w 796472"/>
                    <a:gd name="connsiteY2" fmla="*/ 296848 h 1040232"/>
                    <a:gd name="connsiteX3" fmla="*/ 269565 w 796472"/>
                    <a:gd name="connsiteY3" fmla="*/ 302884 h 1040232"/>
                    <a:gd name="connsiteX4" fmla="*/ 191922 w 796472"/>
                    <a:gd name="connsiteY4" fmla="*/ 463811 h 1040232"/>
                    <a:gd name="connsiteX5" fmla="*/ 195136 w 796472"/>
                    <a:gd name="connsiteY5" fmla="*/ 483562 h 1040232"/>
                    <a:gd name="connsiteX6" fmla="*/ 19153 w 796472"/>
                    <a:gd name="connsiteY6" fmla="*/ 659545 h 1040232"/>
                    <a:gd name="connsiteX7" fmla="*/ 19154 w 796472"/>
                    <a:gd name="connsiteY7" fmla="*/ 752029 h 1040232"/>
                    <a:gd name="connsiteX8" fmla="*/ 111638 w 796472"/>
                    <a:gd name="connsiteY8" fmla="*/ 752030 h 1040232"/>
                    <a:gd name="connsiteX9" fmla="*/ 232820 w 796472"/>
                    <a:gd name="connsiteY9" fmla="*/ 630847 h 1040232"/>
                    <a:gd name="connsiteX10" fmla="*/ 234013 w 796472"/>
                    <a:gd name="connsiteY10" fmla="*/ 635298 h 1040232"/>
                    <a:gd name="connsiteX11" fmla="*/ 234013 w 796472"/>
                    <a:gd name="connsiteY11" fmla="*/ 937724 h 1040232"/>
                    <a:gd name="connsiteX12" fmla="*/ 290044 w 796472"/>
                    <a:gd name="connsiteY12" fmla="*/ 993755 h 1040232"/>
                    <a:gd name="connsiteX13" fmla="*/ 346074 w 796472"/>
                    <a:gd name="connsiteY13" fmla="*/ 937724 h 1040232"/>
                    <a:gd name="connsiteX14" fmla="*/ 346074 w 796472"/>
                    <a:gd name="connsiteY14" fmla="*/ 650707 h 1040232"/>
                    <a:gd name="connsiteX15" fmla="*/ 360428 w 796472"/>
                    <a:gd name="connsiteY15" fmla="*/ 646860 h 1040232"/>
                    <a:gd name="connsiteX16" fmla="*/ 454700 w 796472"/>
                    <a:gd name="connsiteY16" fmla="*/ 998690 h 1040232"/>
                    <a:gd name="connsiteX17" fmla="*/ 523323 w 796472"/>
                    <a:gd name="connsiteY17" fmla="*/ 1038309 h 1040232"/>
                    <a:gd name="connsiteX18" fmla="*/ 562942 w 796472"/>
                    <a:gd name="connsiteY18" fmla="*/ 969687 h 1040232"/>
                    <a:gd name="connsiteX19" fmla="*/ 468670 w 796472"/>
                    <a:gd name="connsiteY19" fmla="*/ 617857 h 1040232"/>
                    <a:gd name="connsiteX20" fmla="*/ 477276 w 796472"/>
                    <a:gd name="connsiteY20" fmla="*/ 615551 h 1040232"/>
                    <a:gd name="connsiteX21" fmla="*/ 616166 w 796472"/>
                    <a:gd name="connsiteY21" fmla="*/ 856114 h 1040232"/>
                    <a:gd name="connsiteX22" fmla="*/ 692704 w 796472"/>
                    <a:gd name="connsiteY22" fmla="*/ 876623 h 1040232"/>
                    <a:gd name="connsiteX23" fmla="*/ 713213 w 796472"/>
                    <a:gd name="connsiteY23" fmla="*/ 800084 h 1040232"/>
                    <a:gd name="connsiteX24" fmla="*/ 589336 w 796472"/>
                    <a:gd name="connsiteY24" fmla="*/ 585525 h 1040232"/>
                    <a:gd name="connsiteX25" fmla="*/ 601261 w 796472"/>
                    <a:gd name="connsiteY25" fmla="*/ 582330 h 1040232"/>
                    <a:gd name="connsiteX26" fmla="*/ 716346 w 796472"/>
                    <a:gd name="connsiteY26" fmla="*/ 697415 h 1040232"/>
                    <a:gd name="connsiteX27" fmla="*/ 782725 w 796472"/>
                    <a:gd name="connsiteY27" fmla="*/ 697415 h 1040232"/>
                    <a:gd name="connsiteX28" fmla="*/ 782725 w 796472"/>
                    <a:gd name="connsiteY28" fmla="*/ 631036 h 1040232"/>
                    <a:gd name="connsiteX29" fmla="*/ 592096 w 796472"/>
                    <a:gd name="connsiteY29" fmla="*/ 440407 h 1040232"/>
                    <a:gd name="connsiteX30" fmla="*/ 580709 w 796472"/>
                    <a:gd name="connsiteY30" fmla="*/ 397912 h 1040232"/>
                    <a:gd name="connsiteX31" fmla="*/ 495234 w 796472"/>
                    <a:gd name="connsiteY31" fmla="*/ 286519 h 1040232"/>
                    <a:gd name="connsiteX32" fmla="*/ 462523 w 796472"/>
                    <a:gd name="connsiteY32" fmla="*/ 275263 h 1040232"/>
                    <a:gd name="connsiteX33" fmla="*/ 456936 w 796472"/>
                    <a:gd name="connsiteY33" fmla="*/ 108332 h 1040232"/>
                    <a:gd name="connsiteX0" fmla="*/ 456936 w 796472"/>
                    <a:gd name="connsiteY0" fmla="*/ 28945 h 960845"/>
                    <a:gd name="connsiteX1" fmla="*/ 290337 w 796472"/>
                    <a:gd name="connsiteY1" fmla="*/ 0 h 960845"/>
                    <a:gd name="connsiteX2" fmla="*/ 282503 w 796472"/>
                    <a:gd name="connsiteY2" fmla="*/ 217461 h 960845"/>
                    <a:gd name="connsiteX3" fmla="*/ 269565 w 796472"/>
                    <a:gd name="connsiteY3" fmla="*/ 223497 h 960845"/>
                    <a:gd name="connsiteX4" fmla="*/ 191922 w 796472"/>
                    <a:gd name="connsiteY4" fmla="*/ 384424 h 960845"/>
                    <a:gd name="connsiteX5" fmla="*/ 195136 w 796472"/>
                    <a:gd name="connsiteY5" fmla="*/ 404175 h 960845"/>
                    <a:gd name="connsiteX6" fmla="*/ 19153 w 796472"/>
                    <a:gd name="connsiteY6" fmla="*/ 580158 h 960845"/>
                    <a:gd name="connsiteX7" fmla="*/ 19154 w 796472"/>
                    <a:gd name="connsiteY7" fmla="*/ 672642 h 960845"/>
                    <a:gd name="connsiteX8" fmla="*/ 111638 w 796472"/>
                    <a:gd name="connsiteY8" fmla="*/ 672643 h 960845"/>
                    <a:gd name="connsiteX9" fmla="*/ 232820 w 796472"/>
                    <a:gd name="connsiteY9" fmla="*/ 551460 h 960845"/>
                    <a:gd name="connsiteX10" fmla="*/ 234013 w 796472"/>
                    <a:gd name="connsiteY10" fmla="*/ 555911 h 960845"/>
                    <a:gd name="connsiteX11" fmla="*/ 234013 w 796472"/>
                    <a:gd name="connsiteY11" fmla="*/ 858337 h 960845"/>
                    <a:gd name="connsiteX12" fmla="*/ 290044 w 796472"/>
                    <a:gd name="connsiteY12" fmla="*/ 914368 h 960845"/>
                    <a:gd name="connsiteX13" fmla="*/ 346074 w 796472"/>
                    <a:gd name="connsiteY13" fmla="*/ 858337 h 960845"/>
                    <a:gd name="connsiteX14" fmla="*/ 346074 w 796472"/>
                    <a:gd name="connsiteY14" fmla="*/ 571320 h 960845"/>
                    <a:gd name="connsiteX15" fmla="*/ 360428 w 796472"/>
                    <a:gd name="connsiteY15" fmla="*/ 567473 h 960845"/>
                    <a:gd name="connsiteX16" fmla="*/ 454700 w 796472"/>
                    <a:gd name="connsiteY16" fmla="*/ 919303 h 960845"/>
                    <a:gd name="connsiteX17" fmla="*/ 523323 w 796472"/>
                    <a:gd name="connsiteY17" fmla="*/ 958922 h 960845"/>
                    <a:gd name="connsiteX18" fmla="*/ 562942 w 796472"/>
                    <a:gd name="connsiteY18" fmla="*/ 890300 h 960845"/>
                    <a:gd name="connsiteX19" fmla="*/ 468670 w 796472"/>
                    <a:gd name="connsiteY19" fmla="*/ 538470 h 960845"/>
                    <a:gd name="connsiteX20" fmla="*/ 477276 w 796472"/>
                    <a:gd name="connsiteY20" fmla="*/ 536164 h 960845"/>
                    <a:gd name="connsiteX21" fmla="*/ 616166 w 796472"/>
                    <a:gd name="connsiteY21" fmla="*/ 776727 h 960845"/>
                    <a:gd name="connsiteX22" fmla="*/ 692704 w 796472"/>
                    <a:gd name="connsiteY22" fmla="*/ 797236 h 960845"/>
                    <a:gd name="connsiteX23" fmla="*/ 713213 w 796472"/>
                    <a:gd name="connsiteY23" fmla="*/ 720697 h 960845"/>
                    <a:gd name="connsiteX24" fmla="*/ 589336 w 796472"/>
                    <a:gd name="connsiteY24" fmla="*/ 506138 h 960845"/>
                    <a:gd name="connsiteX25" fmla="*/ 601261 w 796472"/>
                    <a:gd name="connsiteY25" fmla="*/ 502943 h 960845"/>
                    <a:gd name="connsiteX26" fmla="*/ 716346 w 796472"/>
                    <a:gd name="connsiteY26" fmla="*/ 618028 h 960845"/>
                    <a:gd name="connsiteX27" fmla="*/ 782725 w 796472"/>
                    <a:gd name="connsiteY27" fmla="*/ 618028 h 960845"/>
                    <a:gd name="connsiteX28" fmla="*/ 782725 w 796472"/>
                    <a:gd name="connsiteY28" fmla="*/ 551649 h 960845"/>
                    <a:gd name="connsiteX29" fmla="*/ 592096 w 796472"/>
                    <a:gd name="connsiteY29" fmla="*/ 361020 h 960845"/>
                    <a:gd name="connsiteX30" fmla="*/ 580709 w 796472"/>
                    <a:gd name="connsiteY30" fmla="*/ 318525 h 960845"/>
                    <a:gd name="connsiteX31" fmla="*/ 495234 w 796472"/>
                    <a:gd name="connsiteY31" fmla="*/ 207132 h 960845"/>
                    <a:gd name="connsiteX32" fmla="*/ 462523 w 796472"/>
                    <a:gd name="connsiteY32" fmla="*/ 195876 h 960845"/>
                    <a:gd name="connsiteX33" fmla="*/ 456936 w 796472"/>
                    <a:gd name="connsiteY33" fmla="*/ 28945 h 96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96472" h="960845">
                      <a:moveTo>
                        <a:pt x="456936" y="28945"/>
                      </a:moveTo>
                      <a:cubicBezTo>
                        <a:pt x="428238" y="-3701"/>
                        <a:pt x="338632" y="5901"/>
                        <a:pt x="290337" y="0"/>
                      </a:cubicBezTo>
                      <a:cubicBezTo>
                        <a:pt x="297298" y="61651"/>
                        <a:pt x="282503" y="118511"/>
                        <a:pt x="282503" y="217461"/>
                      </a:cubicBezTo>
                      <a:lnTo>
                        <a:pt x="269565" y="223497"/>
                      </a:lnTo>
                      <a:cubicBezTo>
                        <a:pt x="218162" y="259637"/>
                        <a:pt x="188087" y="320543"/>
                        <a:pt x="191922" y="384424"/>
                      </a:cubicBezTo>
                      <a:lnTo>
                        <a:pt x="195136" y="404175"/>
                      </a:lnTo>
                      <a:lnTo>
                        <a:pt x="19153" y="580158"/>
                      </a:lnTo>
                      <a:cubicBezTo>
                        <a:pt x="-6385" y="605697"/>
                        <a:pt x="-6385" y="647103"/>
                        <a:pt x="19154" y="672642"/>
                      </a:cubicBezTo>
                      <a:cubicBezTo>
                        <a:pt x="44692" y="698181"/>
                        <a:pt x="86099" y="698181"/>
                        <a:pt x="111638" y="672643"/>
                      </a:cubicBezTo>
                      <a:lnTo>
                        <a:pt x="232820" y="551460"/>
                      </a:lnTo>
                      <a:lnTo>
                        <a:pt x="234013" y="555911"/>
                      </a:lnTo>
                      <a:lnTo>
                        <a:pt x="234013" y="858337"/>
                      </a:lnTo>
                      <a:cubicBezTo>
                        <a:pt x="234013" y="889281"/>
                        <a:pt x="259099" y="914368"/>
                        <a:pt x="290044" y="914368"/>
                      </a:cubicBezTo>
                      <a:cubicBezTo>
                        <a:pt x="320988" y="914367"/>
                        <a:pt x="346074" y="889282"/>
                        <a:pt x="346074" y="858337"/>
                      </a:cubicBezTo>
                      <a:lnTo>
                        <a:pt x="346074" y="571320"/>
                      </a:lnTo>
                      <a:lnTo>
                        <a:pt x="360428" y="567473"/>
                      </a:lnTo>
                      <a:lnTo>
                        <a:pt x="454700" y="919303"/>
                      </a:lnTo>
                      <a:cubicBezTo>
                        <a:pt x="462709" y="949193"/>
                        <a:pt x="493433" y="966931"/>
                        <a:pt x="523323" y="958922"/>
                      </a:cubicBezTo>
                      <a:cubicBezTo>
                        <a:pt x="553213" y="950914"/>
                        <a:pt x="570951" y="920190"/>
                        <a:pt x="562942" y="890300"/>
                      </a:cubicBezTo>
                      <a:lnTo>
                        <a:pt x="468670" y="538470"/>
                      </a:lnTo>
                      <a:lnTo>
                        <a:pt x="477276" y="536164"/>
                      </a:lnTo>
                      <a:lnTo>
                        <a:pt x="616166" y="776727"/>
                      </a:lnTo>
                      <a:cubicBezTo>
                        <a:pt x="631638" y="803526"/>
                        <a:pt x="665905" y="812708"/>
                        <a:pt x="692704" y="797236"/>
                      </a:cubicBezTo>
                      <a:cubicBezTo>
                        <a:pt x="719503" y="781764"/>
                        <a:pt x="728684" y="747495"/>
                        <a:pt x="713213" y="720697"/>
                      </a:cubicBezTo>
                      <a:lnTo>
                        <a:pt x="589336" y="506138"/>
                      </a:lnTo>
                      <a:lnTo>
                        <a:pt x="601261" y="502943"/>
                      </a:lnTo>
                      <a:lnTo>
                        <a:pt x="716346" y="618028"/>
                      </a:lnTo>
                      <a:cubicBezTo>
                        <a:pt x="734676" y="636358"/>
                        <a:pt x="764395" y="636358"/>
                        <a:pt x="782725" y="618028"/>
                      </a:cubicBezTo>
                      <a:cubicBezTo>
                        <a:pt x="801055" y="599698"/>
                        <a:pt x="801055" y="569978"/>
                        <a:pt x="782725" y="551649"/>
                      </a:cubicBezTo>
                      <a:lnTo>
                        <a:pt x="592096" y="361020"/>
                      </a:lnTo>
                      <a:lnTo>
                        <a:pt x="580709" y="318525"/>
                      </a:lnTo>
                      <a:cubicBezTo>
                        <a:pt x="567598" y="269593"/>
                        <a:pt x="535894" y="230607"/>
                        <a:pt x="495234" y="207132"/>
                      </a:cubicBezTo>
                      <a:lnTo>
                        <a:pt x="462523" y="195876"/>
                      </a:lnTo>
                      <a:cubicBezTo>
                        <a:pt x="462523" y="104121"/>
                        <a:pt x="485634" y="61591"/>
                        <a:pt x="456936" y="2894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8" name="四角形: 角を丸くする 938">
                  <a:extLst>
                    <a:ext uri="{FF2B5EF4-FFF2-40B4-BE49-F238E27FC236}">
                      <a16:creationId xmlns:a16="http://schemas.microsoft.com/office/drawing/2014/main" id="{E60D591B-5E93-B2E5-D2C3-615A6F0953FD}"/>
                    </a:ext>
                  </a:extLst>
                </p:cNvPr>
                <p:cNvSpPr/>
                <p:nvPr/>
              </p:nvSpPr>
              <p:spPr>
                <a:xfrm rot="20368917">
                  <a:off x="4620751" y="4402600"/>
                  <a:ext cx="242946" cy="82546"/>
                </a:xfrm>
                <a:custGeom>
                  <a:avLst/>
                  <a:gdLst>
                    <a:gd name="connsiteX0" fmla="*/ 0 w 228104"/>
                    <a:gd name="connsiteY0" fmla="*/ 114052 h 386584"/>
                    <a:gd name="connsiteX1" fmla="*/ 114052 w 228104"/>
                    <a:gd name="connsiteY1" fmla="*/ 0 h 386584"/>
                    <a:gd name="connsiteX2" fmla="*/ 114052 w 228104"/>
                    <a:gd name="connsiteY2" fmla="*/ 0 h 386584"/>
                    <a:gd name="connsiteX3" fmla="*/ 228104 w 228104"/>
                    <a:gd name="connsiteY3" fmla="*/ 114052 h 386584"/>
                    <a:gd name="connsiteX4" fmla="*/ 228104 w 228104"/>
                    <a:gd name="connsiteY4" fmla="*/ 272532 h 386584"/>
                    <a:gd name="connsiteX5" fmla="*/ 114052 w 228104"/>
                    <a:gd name="connsiteY5" fmla="*/ 386584 h 386584"/>
                    <a:gd name="connsiteX6" fmla="*/ 114052 w 228104"/>
                    <a:gd name="connsiteY6" fmla="*/ 386584 h 386584"/>
                    <a:gd name="connsiteX7" fmla="*/ 0 w 228104"/>
                    <a:gd name="connsiteY7" fmla="*/ 272532 h 386584"/>
                    <a:gd name="connsiteX8" fmla="*/ 0 w 228104"/>
                    <a:gd name="connsiteY8" fmla="*/ 114052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0 w 228104"/>
                    <a:gd name="connsiteY6" fmla="*/ 114052 h 386584"/>
                    <a:gd name="connsiteX7" fmla="*/ 114052 w 228104"/>
                    <a:gd name="connsiteY7" fmla="*/ 0 h 386584"/>
                    <a:gd name="connsiteX8" fmla="*/ 205492 w 228104"/>
                    <a:gd name="connsiteY8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7" fmla="*/ 205492 w 228104"/>
                    <a:gd name="connsiteY7" fmla="*/ 9144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6" fmla="*/ 114052 w 228104"/>
                    <a:gd name="connsiteY6" fmla="*/ 0 h 386584"/>
                    <a:gd name="connsiteX0" fmla="*/ 114052 w 228104"/>
                    <a:gd name="connsiteY0" fmla="*/ 0 h 386584"/>
                    <a:gd name="connsiteX1" fmla="*/ 228104 w 228104"/>
                    <a:gd name="connsiteY1" fmla="*/ 114052 h 386584"/>
                    <a:gd name="connsiteX2" fmla="*/ 228104 w 228104"/>
                    <a:gd name="connsiteY2" fmla="*/ 272532 h 386584"/>
                    <a:gd name="connsiteX3" fmla="*/ 114052 w 228104"/>
                    <a:gd name="connsiteY3" fmla="*/ 386584 h 386584"/>
                    <a:gd name="connsiteX4" fmla="*/ 114052 w 228104"/>
                    <a:gd name="connsiteY4" fmla="*/ 386584 h 386584"/>
                    <a:gd name="connsiteX5" fmla="*/ 0 w 228104"/>
                    <a:gd name="connsiteY5" fmla="*/ 272532 h 386584"/>
                    <a:gd name="connsiteX0" fmla="*/ 228104 w 228104"/>
                    <a:gd name="connsiteY0" fmla="*/ 0 h 272532"/>
                    <a:gd name="connsiteX1" fmla="*/ 228104 w 228104"/>
                    <a:gd name="connsiteY1" fmla="*/ 158480 h 272532"/>
                    <a:gd name="connsiteX2" fmla="*/ 114052 w 228104"/>
                    <a:gd name="connsiteY2" fmla="*/ 272532 h 272532"/>
                    <a:gd name="connsiteX3" fmla="*/ 114052 w 228104"/>
                    <a:gd name="connsiteY3" fmla="*/ 272532 h 272532"/>
                    <a:gd name="connsiteX4" fmla="*/ 0 w 228104"/>
                    <a:gd name="connsiteY4" fmla="*/ 158480 h 272532"/>
                    <a:gd name="connsiteX0" fmla="*/ 228104 w 228104"/>
                    <a:gd name="connsiteY0" fmla="*/ 0 h 114052"/>
                    <a:gd name="connsiteX1" fmla="*/ 114052 w 228104"/>
                    <a:gd name="connsiteY1" fmla="*/ 114052 h 114052"/>
                    <a:gd name="connsiteX2" fmla="*/ 114052 w 228104"/>
                    <a:gd name="connsiteY2" fmla="*/ 114052 h 114052"/>
                    <a:gd name="connsiteX3" fmla="*/ 0 w 228104"/>
                    <a:gd name="connsiteY3" fmla="*/ 0 h 11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104" h="114052">
                      <a:moveTo>
                        <a:pt x="228104" y="0"/>
                      </a:moveTo>
                      <a:cubicBezTo>
                        <a:pt x="228104" y="62989"/>
                        <a:pt x="177041" y="114052"/>
                        <a:pt x="114052" y="114052"/>
                      </a:cubicBezTo>
                      <a:lnTo>
                        <a:pt x="114052" y="114052"/>
                      </a:lnTo>
                      <a:cubicBezTo>
                        <a:pt x="51063" y="114052"/>
                        <a:pt x="0" y="62989"/>
                        <a:pt x="0" y="0"/>
                      </a:cubicBezTo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ln w="12700">
                      <a:solidFill>
                        <a:srgbClr val="000000"/>
                      </a:solidFill>
                    </a:ln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027F09B-B102-D48B-C241-711193115FA8}"/>
                </a:ext>
              </a:extLst>
            </p:cNvPr>
            <p:cNvGrpSpPr/>
            <p:nvPr/>
          </p:nvGrpSpPr>
          <p:grpSpPr>
            <a:xfrm>
              <a:off x="5113497" y="1836260"/>
              <a:ext cx="3263909" cy="2260079"/>
              <a:chOff x="3471374" y="1486201"/>
              <a:chExt cx="3263909" cy="2260079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F1E4ECC-3ECE-61CD-4F6E-0D8AACB202DA}"/>
                  </a:ext>
                </a:extLst>
              </p:cNvPr>
              <p:cNvSpPr/>
              <p:nvPr/>
            </p:nvSpPr>
            <p:spPr bwMode="auto">
              <a:xfrm rot="20251232" flipH="1">
                <a:off x="6119682" y="1864257"/>
                <a:ext cx="615601" cy="1486190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1F49E2B-2CBD-D220-0841-0451FA597880}"/>
                  </a:ext>
                </a:extLst>
              </p:cNvPr>
              <p:cNvSpPr/>
              <p:nvPr/>
            </p:nvSpPr>
            <p:spPr bwMode="auto">
              <a:xfrm rot="1348768">
                <a:off x="3471374" y="1864257"/>
                <a:ext cx="615601" cy="1486190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52F9F3B4-0DF6-53E8-43FB-1ED738FFB784}"/>
                  </a:ext>
                </a:extLst>
              </p:cNvPr>
              <p:cNvSpPr/>
              <p:nvPr/>
            </p:nvSpPr>
            <p:spPr>
              <a:xfrm rot="19800000" flipH="1">
                <a:off x="5842186" y="1558018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3888B8CA-2979-A498-14EE-EE7CFB805A5A}"/>
                  </a:ext>
                </a:extLst>
              </p:cNvPr>
              <p:cNvSpPr/>
              <p:nvPr/>
            </p:nvSpPr>
            <p:spPr>
              <a:xfrm rot="1800000">
                <a:off x="3949549" y="1558017"/>
                <a:ext cx="374564" cy="881212"/>
              </a:xfrm>
              <a:prstGeom prst="moon">
                <a:avLst>
                  <a:gd name="adj" fmla="val 74818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8AB52C64-40B1-B5EB-37A3-A3589124E2B6}"/>
                  </a:ext>
                </a:extLst>
              </p:cNvPr>
              <p:cNvSpPr/>
              <p:nvPr/>
            </p:nvSpPr>
            <p:spPr bwMode="auto">
              <a:xfrm>
                <a:off x="4002535" y="1486201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12E1ADD4-F08A-CD59-CA02-67D0FFBE23C6}"/>
                  </a:ext>
                </a:extLst>
              </p:cNvPr>
              <p:cNvSpPr/>
              <p:nvPr/>
            </p:nvSpPr>
            <p:spPr bwMode="auto">
              <a:xfrm>
                <a:off x="4313595" y="1486201"/>
                <a:ext cx="1874582" cy="193692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EB3291AF-282D-A536-3AA5-45A2B549C801}"/>
                  </a:ext>
                </a:extLst>
              </p:cNvPr>
              <p:cNvSpPr/>
              <p:nvPr/>
            </p:nvSpPr>
            <p:spPr bwMode="auto">
              <a:xfrm rot="20700000">
                <a:off x="3943682" y="2578774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66C60CF2-6095-FC19-69E5-E93437CF823E}"/>
                  </a:ext>
                </a:extLst>
              </p:cNvPr>
              <p:cNvSpPr/>
              <p:nvPr/>
            </p:nvSpPr>
            <p:spPr bwMode="auto">
              <a:xfrm rot="900000" flipH="1">
                <a:off x="5804258" y="2578773"/>
                <a:ext cx="448484" cy="618463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CF0B818-5BF9-7DAD-7D71-50EEF5B37C0E}"/>
                  </a:ext>
                </a:extLst>
              </p:cNvPr>
              <p:cNvSpPr/>
              <p:nvPr/>
            </p:nvSpPr>
            <p:spPr bwMode="auto">
              <a:xfrm>
                <a:off x="4089961" y="1729775"/>
                <a:ext cx="2016503" cy="20165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" name="月 126">
                <a:extLst>
                  <a:ext uri="{FF2B5EF4-FFF2-40B4-BE49-F238E27FC236}">
                    <a16:creationId xmlns:a16="http://schemas.microsoft.com/office/drawing/2014/main" id="{5CD18D5E-E6B4-345A-FBA7-801A78F8872D}"/>
                  </a:ext>
                </a:extLst>
              </p:cNvPr>
              <p:cNvSpPr/>
              <p:nvPr/>
            </p:nvSpPr>
            <p:spPr bwMode="auto">
              <a:xfrm rot="5400000">
                <a:off x="4454513" y="202026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8512E9E8-A979-DC18-5ABD-F358CE7F1AB6}"/>
                  </a:ext>
                </a:extLst>
              </p:cNvPr>
              <p:cNvSpPr/>
              <p:nvPr/>
            </p:nvSpPr>
            <p:spPr bwMode="auto">
              <a:xfrm rot="16200000" flipH="1">
                <a:off x="5577420" y="2020266"/>
                <a:ext cx="150178" cy="531773"/>
              </a:xfrm>
              <a:prstGeom prst="moon">
                <a:avLst>
                  <a:gd name="adj" fmla="val 56377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41FDE426-730B-7317-1204-9854523EC522}"/>
                  </a:ext>
                </a:extLst>
              </p:cNvPr>
              <p:cNvSpPr/>
              <p:nvPr/>
            </p:nvSpPr>
            <p:spPr bwMode="auto">
              <a:xfrm>
                <a:off x="4997963" y="3180651"/>
                <a:ext cx="200499" cy="79286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3DA8EE2-4A2D-D7AB-08CF-5427BEE07524}"/>
                  </a:ext>
                </a:extLst>
              </p:cNvPr>
              <p:cNvSpPr/>
              <p:nvPr/>
            </p:nvSpPr>
            <p:spPr bwMode="auto">
              <a:xfrm>
                <a:off x="4276388" y="3070549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CA960242-FE4B-8205-4456-B7F9849E4476}"/>
                  </a:ext>
                </a:extLst>
              </p:cNvPr>
              <p:cNvSpPr/>
              <p:nvPr/>
            </p:nvSpPr>
            <p:spPr bwMode="auto">
              <a:xfrm>
                <a:off x="5595117" y="3070549"/>
                <a:ext cx="307919" cy="108719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00CE7692-0AFC-3E31-CC76-4B212869685E}"/>
                  </a:ext>
                </a:extLst>
              </p:cNvPr>
              <p:cNvSpPr/>
              <p:nvPr/>
            </p:nvSpPr>
            <p:spPr>
              <a:xfrm rot="3179454">
                <a:off x="4646628" y="1236939"/>
                <a:ext cx="491718" cy="1413872"/>
              </a:xfrm>
              <a:custGeom>
                <a:avLst/>
                <a:gdLst>
                  <a:gd name="connsiteX0" fmla="*/ 156125 w 491718"/>
                  <a:gd name="connsiteY0" fmla="*/ 287692 h 1413872"/>
                  <a:gd name="connsiteX1" fmla="*/ 216277 w 491718"/>
                  <a:gd name="connsiteY1" fmla="*/ 230928 h 1413872"/>
                  <a:gd name="connsiteX2" fmla="*/ 217661 w 491718"/>
                  <a:gd name="connsiteY2" fmla="*/ 230181 h 1413872"/>
                  <a:gd name="connsiteX3" fmla="*/ 241322 w 491718"/>
                  <a:gd name="connsiteY3" fmla="*/ 180324 h 1413872"/>
                  <a:gd name="connsiteX4" fmla="*/ 491718 w 491718"/>
                  <a:gd name="connsiteY4" fmla="*/ 0 h 1413872"/>
                  <a:gd name="connsiteX5" fmla="*/ 291056 w 491718"/>
                  <a:gd name="connsiteY5" fmla="*/ 615663 h 1413872"/>
                  <a:gd name="connsiteX6" fmla="*/ 491718 w 491718"/>
                  <a:gd name="connsiteY6" fmla="*/ 1231326 h 1413872"/>
                  <a:gd name="connsiteX7" fmla="*/ 165432 w 491718"/>
                  <a:gd name="connsiteY7" fmla="*/ 855307 h 1413872"/>
                  <a:gd name="connsiteX8" fmla="*/ 153981 w 491718"/>
                  <a:gd name="connsiteY8" fmla="*/ 791170 h 1413872"/>
                  <a:gd name="connsiteX9" fmla="*/ 153452 w 491718"/>
                  <a:gd name="connsiteY9" fmla="*/ 798209 h 1413872"/>
                  <a:gd name="connsiteX10" fmla="*/ 354114 w 491718"/>
                  <a:gd name="connsiteY10" fmla="*/ 1413872 h 1413872"/>
                  <a:gd name="connsiteX11" fmla="*/ 0 w 491718"/>
                  <a:gd name="connsiteY11" fmla="*/ 798209 h 1413872"/>
                  <a:gd name="connsiteX12" fmla="*/ 156125 w 491718"/>
                  <a:gd name="connsiteY12" fmla="*/ 287692 h 1413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1718" h="1413872">
                    <a:moveTo>
                      <a:pt x="156125" y="287692"/>
                    </a:moveTo>
                    <a:cubicBezTo>
                      <a:pt x="174964" y="265564"/>
                      <a:pt x="195094" y="246505"/>
                      <a:pt x="216277" y="230928"/>
                    </a:cubicBezTo>
                    <a:lnTo>
                      <a:pt x="217661" y="230181"/>
                    </a:lnTo>
                    <a:lnTo>
                      <a:pt x="241322" y="180324"/>
                    </a:lnTo>
                    <a:cubicBezTo>
                      <a:pt x="305404" y="68911"/>
                      <a:pt x="393932" y="0"/>
                      <a:pt x="491718" y="0"/>
                    </a:cubicBezTo>
                    <a:cubicBezTo>
                      <a:pt x="367241" y="129640"/>
                      <a:pt x="291056" y="363389"/>
                      <a:pt x="291056" y="615663"/>
                    </a:cubicBezTo>
                    <a:cubicBezTo>
                      <a:pt x="291056" y="867937"/>
                      <a:pt x="367241" y="1101686"/>
                      <a:pt x="491718" y="1231326"/>
                    </a:cubicBezTo>
                    <a:cubicBezTo>
                      <a:pt x="345039" y="1231326"/>
                      <a:pt x="219189" y="1076277"/>
                      <a:pt x="165432" y="855307"/>
                    </a:cubicBezTo>
                    <a:lnTo>
                      <a:pt x="153981" y="791170"/>
                    </a:lnTo>
                    <a:lnTo>
                      <a:pt x="153452" y="798209"/>
                    </a:lnTo>
                    <a:cubicBezTo>
                      <a:pt x="153452" y="1050483"/>
                      <a:pt x="229637" y="1284232"/>
                      <a:pt x="354114" y="1413872"/>
                    </a:cubicBezTo>
                    <a:cubicBezTo>
                      <a:pt x="158542" y="1413872"/>
                      <a:pt x="0" y="1138230"/>
                      <a:pt x="0" y="798209"/>
                    </a:cubicBezTo>
                    <a:cubicBezTo>
                      <a:pt x="0" y="585696"/>
                      <a:pt x="61931" y="398331"/>
                      <a:pt x="156125" y="287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DA9A719-59D2-B2A6-60D0-615FF98976F0}"/>
                  </a:ext>
                </a:extLst>
              </p:cNvPr>
              <p:cNvSpPr/>
              <p:nvPr/>
            </p:nvSpPr>
            <p:spPr>
              <a:xfrm rot="18420546" flipH="1">
                <a:off x="5050488" y="1236938"/>
                <a:ext cx="491718" cy="1413872"/>
              </a:xfrm>
              <a:custGeom>
                <a:avLst/>
                <a:gdLst>
                  <a:gd name="connsiteX0" fmla="*/ 156125 w 491718"/>
                  <a:gd name="connsiteY0" fmla="*/ 287692 h 1413872"/>
                  <a:gd name="connsiteX1" fmla="*/ 216277 w 491718"/>
                  <a:gd name="connsiteY1" fmla="*/ 230928 h 1413872"/>
                  <a:gd name="connsiteX2" fmla="*/ 217661 w 491718"/>
                  <a:gd name="connsiteY2" fmla="*/ 230181 h 1413872"/>
                  <a:gd name="connsiteX3" fmla="*/ 241322 w 491718"/>
                  <a:gd name="connsiteY3" fmla="*/ 180324 h 1413872"/>
                  <a:gd name="connsiteX4" fmla="*/ 491718 w 491718"/>
                  <a:gd name="connsiteY4" fmla="*/ 0 h 1413872"/>
                  <a:gd name="connsiteX5" fmla="*/ 291056 w 491718"/>
                  <a:gd name="connsiteY5" fmla="*/ 615663 h 1413872"/>
                  <a:gd name="connsiteX6" fmla="*/ 491718 w 491718"/>
                  <a:gd name="connsiteY6" fmla="*/ 1231326 h 1413872"/>
                  <a:gd name="connsiteX7" fmla="*/ 165432 w 491718"/>
                  <a:gd name="connsiteY7" fmla="*/ 855307 h 1413872"/>
                  <a:gd name="connsiteX8" fmla="*/ 153981 w 491718"/>
                  <a:gd name="connsiteY8" fmla="*/ 791170 h 1413872"/>
                  <a:gd name="connsiteX9" fmla="*/ 153452 w 491718"/>
                  <a:gd name="connsiteY9" fmla="*/ 798209 h 1413872"/>
                  <a:gd name="connsiteX10" fmla="*/ 354114 w 491718"/>
                  <a:gd name="connsiteY10" fmla="*/ 1413872 h 1413872"/>
                  <a:gd name="connsiteX11" fmla="*/ 0 w 491718"/>
                  <a:gd name="connsiteY11" fmla="*/ 798209 h 1413872"/>
                  <a:gd name="connsiteX12" fmla="*/ 156125 w 491718"/>
                  <a:gd name="connsiteY12" fmla="*/ 287692 h 1413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1718" h="1413872">
                    <a:moveTo>
                      <a:pt x="156125" y="287692"/>
                    </a:moveTo>
                    <a:cubicBezTo>
                      <a:pt x="174964" y="265564"/>
                      <a:pt x="195094" y="246505"/>
                      <a:pt x="216277" y="230928"/>
                    </a:cubicBezTo>
                    <a:lnTo>
                      <a:pt x="217661" y="230181"/>
                    </a:lnTo>
                    <a:lnTo>
                      <a:pt x="241322" y="180324"/>
                    </a:lnTo>
                    <a:cubicBezTo>
                      <a:pt x="305404" y="68911"/>
                      <a:pt x="393932" y="0"/>
                      <a:pt x="491718" y="0"/>
                    </a:cubicBezTo>
                    <a:cubicBezTo>
                      <a:pt x="367241" y="129640"/>
                      <a:pt x="291056" y="363389"/>
                      <a:pt x="291056" y="615663"/>
                    </a:cubicBezTo>
                    <a:cubicBezTo>
                      <a:pt x="291056" y="867937"/>
                      <a:pt x="367241" y="1101686"/>
                      <a:pt x="491718" y="1231326"/>
                    </a:cubicBezTo>
                    <a:cubicBezTo>
                      <a:pt x="345039" y="1231326"/>
                      <a:pt x="219189" y="1076277"/>
                      <a:pt x="165432" y="855307"/>
                    </a:cubicBezTo>
                    <a:lnTo>
                      <a:pt x="153981" y="791170"/>
                    </a:lnTo>
                    <a:lnTo>
                      <a:pt x="153452" y="798209"/>
                    </a:lnTo>
                    <a:cubicBezTo>
                      <a:pt x="153452" y="1050483"/>
                      <a:pt x="229637" y="1284232"/>
                      <a:pt x="354114" y="1413872"/>
                    </a:cubicBezTo>
                    <a:cubicBezTo>
                      <a:pt x="158542" y="1413872"/>
                      <a:pt x="0" y="1138230"/>
                      <a:pt x="0" y="798209"/>
                    </a:cubicBezTo>
                    <a:cubicBezTo>
                      <a:pt x="0" y="585696"/>
                      <a:pt x="61931" y="398331"/>
                      <a:pt x="156125" y="287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E800472-E4DA-0468-43AE-0D194F64AF83}"/>
                  </a:ext>
                </a:extLst>
              </p:cNvPr>
              <p:cNvSpPr/>
              <p:nvPr/>
            </p:nvSpPr>
            <p:spPr bwMode="auto">
              <a:xfrm flipV="1">
                <a:off x="4781881" y="3537315"/>
                <a:ext cx="632658" cy="92179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957012E5-77C8-2469-90B4-B3F0F671C0EF}"/>
                  </a:ext>
                </a:extLst>
              </p:cNvPr>
              <p:cNvGrpSpPr/>
              <p:nvPr/>
            </p:nvGrpSpPr>
            <p:grpSpPr>
              <a:xfrm>
                <a:off x="4231798" y="2550802"/>
                <a:ext cx="1732828" cy="424511"/>
                <a:chOff x="6960394" y="-1828687"/>
                <a:chExt cx="2152412" cy="678037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53E17D54-12D5-34FA-24D7-AFD3B1819592}"/>
                    </a:ext>
                  </a:extLst>
                </p:cNvPr>
                <p:cNvSpPr/>
                <p:nvPr/>
              </p:nvSpPr>
              <p:spPr bwMode="auto">
                <a:xfrm>
                  <a:off x="7015851" y="-1742102"/>
                  <a:ext cx="724479" cy="591452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rgbClr val="00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837A1727-2D5B-9DAC-9468-588CD19863BA}"/>
                    </a:ext>
                  </a:extLst>
                </p:cNvPr>
                <p:cNvSpPr/>
                <p:nvPr/>
              </p:nvSpPr>
              <p:spPr bwMode="auto">
                <a:xfrm flipH="1">
                  <a:off x="8294698" y="-1742102"/>
                  <a:ext cx="724479" cy="591452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rgbClr val="00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A3138E4D-B510-448A-DDC7-260837871606}"/>
                    </a:ext>
                  </a:extLst>
                </p:cNvPr>
                <p:cNvGrpSpPr/>
                <p:nvPr/>
              </p:nvGrpSpPr>
              <p:grpSpPr>
                <a:xfrm>
                  <a:off x="6960394" y="-1828687"/>
                  <a:ext cx="2152412" cy="540064"/>
                  <a:chOff x="546894" y="-1828687"/>
                  <a:chExt cx="2152412" cy="540064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3CE89D5-E8D9-EDB9-2338-4356CEC1DB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2351" y="-1790262"/>
                    <a:ext cx="724479" cy="501639"/>
                  </a:xfrm>
                  <a:custGeom>
                    <a:avLst/>
                    <a:gdLst>
                      <a:gd name="connsiteX0" fmla="*/ 362239 w 724479"/>
                      <a:gd name="connsiteY0" fmla="*/ 0 h 501639"/>
                      <a:gd name="connsiteX1" fmla="*/ 720878 w 724479"/>
                      <a:gd name="connsiteY1" fmla="*/ 223507 h 501639"/>
                      <a:gd name="connsiteX2" fmla="*/ 724479 w 724479"/>
                      <a:gd name="connsiteY2" fmla="*/ 250820 h 501639"/>
                      <a:gd name="connsiteX3" fmla="*/ 720878 w 724479"/>
                      <a:gd name="connsiteY3" fmla="*/ 278132 h 501639"/>
                      <a:gd name="connsiteX4" fmla="*/ 362239 w 724479"/>
                      <a:gd name="connsiteY4" fmla="*/ 501639 h 501639"/>
                      <a:gd name="connsiteX5" fmla="*/ 3601 w 724479"/>
                      <a:gd name="connsiteY5" fmla="*/ 278132 h 501639"/>
                      <a:gd name="connsiteX6" fmla="*/ 0 w 724479"/>
                      <a:gd name="connsiteY6" fmla="*/ 250820 h 501639"/>
                      <a:gd name="connsiteX7" fmla="*/ 3601 w 724479"/>
                      <a:gd name="connsiteY7" fmla="*/ 223507 h 501639"/>
                      <a:gd name="connsiteX8" fmla="*/ 362239 w 724479"/>
                      <a:gd name="connsiteY8" fmla="*/ 0 h 50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24479" h="501639">
                        <a:moveTo>
                          <a:pt x="362239" y="0"/>
                        </a:moveTo>
                        <a:cubicBezTo>
                          <a:pt x="539145" y="0"/>
                          <a:pt x="686743" y="95952"/>
                          <a:pt x="720878" y="223507"/>
                        </a:cubicBezTo>
                        <a:lnTo>
                          <a:pt x="724479" y="250820"/>
                        </a:lnTo>
                        <a:lnTo>
                          <a:pt x="720878" y="278132"/>
                        </a:lnTo>
                        <a:cubicBezTo>
                          <a:pt x="686743" y="405687"/>
                          <a:pt x="539145" y="501639"/>
                          <a:pt x="362239" y="501639"/>
                        </a:cubicBezTo>
                        <a:cubicBezTo>
                          <a:pt x="185333" y="501639"/>
                          <a:pt x="37736" y="405687"/>
                          <a:pt x="3601" y="278132"/>
                        </a:cubicBezTo>
                        <a:lnTo>
                          <a:pt x="0" y="250820"/>
                        </a:lnTo>
                        <a:lnTo>
                          <a:pt x="3601" y="223507"/>
                        </a:lnTo>
                        <a:cubicBezTo>
                          <a:pt x="37736" y="95952"/>
                          <a:pt x="185333" y="0"/>
                          <a:pt x="36223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D1519E60-F53E-7FB2-69A7-950F388F3BA6}"/>
                      </a:ext>
                    </a:extLst>
                  </p:cNvPr>
                  <p:cNvGrpSpPr/>
                  <p:nvPr/>
                </p:nvGrpSpPr>
                <p:grpSpPr>
                  <a:xfrm>
                    <a:off x="875988" y="-1724608"/>
                    <a:ext cx="167115" cy="234372"/>
                    <a:chOff x="3708367" y="2362811"/>
                    <a:chExt cx="167115" cy="234372"/>
                  </a:xfrm>
                </p:grpSpPr>
                <p:sp>
                  <p:nvSpPr>
                    <p:cNvPr id="153" name="楕円 152">
                      <a:extLst>
                        <a:ext uri="{FF2B5EF4-FFF2-40B4-BE49-F238E27FC236}">
                          <a16:creationId xmlns:a16="http://schemas.microsoft.com/office/drawing/2014/main" id="{14F4CDB0-FD61-99F3-47F5-B522CCFD0D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08367" y="2362811"/>
                      <a:ext cx="167115" cy="234372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54" name="楕円 153">
                      <a:extLst>
                        <a:ext uri="{FF2B5EF4-FFF2-40B4-BE49-F238E27FC236}">
                          <a16:creationId xmlns:a16="http://schemas.microsoft.com/office/drawing/2014/main" id="{A720A020-E6E8-0993-2455-D46FBC0D55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50781" y="2426238"/>
                      <a:ext cx="82287" cy="115405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172B87F0-1F8D-029C-B054-3E72175D9D7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16621" y="-2040980"/>
                    <a:ext cx="298719" cy="729369"/>
                  </a:xfrm>
                  <a:prstGeom prst="moon">
                    <a:avLst>
                      <a:gd name="adj" fmla="val 2768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24EE08D0-F55D-4498-E769-ECCD25F46E2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881199" y="-1790262"/>
                    <a:ext cx="724479" cy="501639"/>
                  </a:xfrm>
                  <a:custGeom>
                    <a:avLst/>
                    <a:gdLst>
                      <a:gd name="connsiteX0" fmla="*/ 362239 w 724479"/>
                      <a:gd name="connsiteY0" fmla="*/ 0 h 501639"/>
                      <a:gd name="connsiteX1" fmla="*/ 720878 w 724479"/>
                      <a:gd name="connsiteY1" fmla="*/ 223507 h 501639"/>
                      <a:gd name="connsiteX2" fmla="*/ 724479 w 724479"/>
                      <a:gd name="connsiteY2" fmla="*/ 250820 h 501639"/>
                      <a:gd name="connsiteX3" fmla="*/ 720878 w 724479"/>
                      <a:gd name="connsiteY3" fmla="*/ 278132 h 501639"/>
                      <a:gd name="connsiteX4" fmla="*/ 362239 w 724479"/>
                      <a:gd name="connsiteY4" fmla="*/ 501639 h 501639"/>
                      <a:gd name="connsiteX5" fmla="*/ 3601 w 724479"/>
                      <a:gd name="connsiteY5" fmla="*/ 278132 h 501639"/>
                      <a:gd name="connsiteX6" fmla="*/ 0 w 724479"/>
                      <a:gd name="connsiteY6" fmla="*/ 250820 h 501639"/>
                      <a:gd name="connsiteX7" fmla="*/ 3601 w 724479"/>
                      <a:gd name="connsiteY7" fmla="*/ 223507 h 501639"/>
                      <a:gd name="connsiteX8" fmla="*/ 362239 w 724479"/>
                      <a:gd name="connsiteY8" fmla="*/ 0 h 501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24479" h="501639">
                        <a:moveTo>
                          <a:pt x="362239" y="0"/>
                        </a:moveTo>
                        <a:cubicBezTo>
                          <a:pt x="539145" y="0"/>
                          <a:pt x="686743" y="95952"/>
                          <a:pt x="720878" y="223507"/>
                        </a:cubicBezTo>
                        <a:lnTo>
                          <a:pt x="724479" y="250820"/>
                        </a:lnTo>
                        <a:lnTo>
                          <a:pt x="720878" y="278132"/>
                        </a:lnTo>
                        <a:cubicBezTo>
                          <a:pt x="686743" y="405687"/>
                          <a:pt x="539145" y="501639"/>
                          <a:pt x="362239" y="501639"/>
                        </a:cubicBezTo>
                        <a:cubicBezTo>
                          <a:pt x="185333" y="501639"/>
                          <a:pt x="37736" y="405687"/>
                          <a:pt x="3601" y="278132"/>
                        </a:cubicBezTo>
                        <a:lnTo>
                          <a:pt x="0" y="250820"/>
                        </a:lnTo>
                        <a:lnTo>
                          <a:pt x="3601" y="223507"/>
                        </a:lnTo>
                        <a:cubicBezTo>
                          <a:pt x="37736" y="95952"/>
                          <a:pt x="185333" y="0"/>
                          <a:pt x="36223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A126C31D-B0EE-D121-93CE-5218BACCD6E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164926" y="-1724606"/>
                    <a:ext cx="167113" cy="234369"/>
                    <a:chOff x="3708369" y="2362813"/>
                    <a:chExt cx="167113" cy="234369"/>
                  </a:xfrm>
                </p:grpSpPr>
                <p:sp>
                  <p:nvSpPr>
                    <p:cNvPr id="151" name="楕円 150">
                      <a:extLst>
                        <a:ext uri="{FF2B5EF4-FFF2-40B4-BE49-F238E27FC236}">
                          <a16:creationId xmlns:a16="http://schemas.microsoft.com/office/drawing/2014/main" id="{8110CF20-899E-DED1-B9CA-54FF982274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08369" y="2362813"/>
                      <a:ext cx="167113" cy="23436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52" name="楕円 151">
                      <a:extLst>
                        <a:ext uri="{FF2B5EF4-FFF2-40B4-BE49-F238E27FC236}">
                          <a16:creationId xmlns:a16="http://schemas.microsoft.com/office/drawing/2014/main" id="{CBF82279-6EF3-4838-9DA7-43179407F7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50780" y="2426240"/>
                      <a:ext cx="82284" cy="115402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8" name="月 147">
                    <a:extLst>
                      <a:ext uri="{FF2B5EF4-FFF2-40B4-BE49-F238E27FC236}">
                        <a16:creationId xmlns:a16="http://schemas.microsoft.com/office/drawing/2014/main" id="{4831A8DD-5A9F-C80C-5563-AB2AE2800D13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092689" y="-2040980"/>
                    <a:ext cx="298719" cy="729369"/>
                  </a:xfrm>
                  <a:prstGeom prst="moon">
                    <a:avLst>
                      <a:gd name="adj" fmla="val 2768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9" name="二等辺三角形 148">
                    <a:extLst>
                      <a:ext uri="{FF2B5EF4-FFF2-40B4-BE49-F238E27FC236}">
                        <a16:creationId xmlns:a16="http://schemas.microsoft.com/office/drawing/2014/main" id="{9B796FC4-4615-1B86-B291-2E18C34B6423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46894" y="-1828687"/>
                    <a:ext cx="135015" cy="192393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0" name="二等辺三角形 149">
                    <a:extLst>
                      <a:ext uri="{FF2B5EF4-FFF2-40B4-BE49-F238E27FC236}">
                        <a16:creationId xmlns:a16="http://schemas.microsoft.com/office/drawing/2014/main" id="{6631ED10-FC06-CE2C-A27A-6BDBC8F550F6}"/>
                      </a:ext>
                    </a:extLst>
                  </p:cNvPr>
                  <p:cNvSpPr/>
                  <p:nvPr/>
                </p:nvSpPr>
                <p:spPr bwMode="auto">
                  <a:xfrm rot="2700000" flipH="1">
                    <a:off x="2535602" y="-1828689"/>
                    <a:ext cx="135015" cy="192393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B1349E14-154A-E30F-56E3-7892F16B5FE8}"/>
                  </a:ext>
                </a:extLst>
              </p:cNvPr>
              <p:cNvGrpSpPr/>
              <p:nvPr/>
            </p:nvGrpSpPr>
            <p:grpSpPr>
              <a:xfrm>
                <a:off x="5022107" y="2011499"/>
                <a:ext cx="167167" cy="382255"/>
                <a:chOff x="4398954" y="-2140330"/>
                <a:chExt cx="207645" cy="474814"/>
              </a:xfrm>
            </p:grpSpPr>
            <p:sp>
              <p:nvSpPr>
                <p:cNvPr id="137" name="正方形/長方形 136">
                  <a:extLst>
                    <a:ext uri="{FF2B5EF4-FFF2-40B4-BE49-F238E27FC236}">
                      <a16:creationId xmlns:a16="http://schemas.microsoft.com/office/drawing/2014/main" id="{45CF1B09-2203-B5DD-32CF-88849E362BFE}"/>
                    </a:ext>
                  </a:extLst>
                </p:cNvPr>
                <p:cNvSpPr/>
                <p:nvPr/>
              </p:nvSpPr>
              <p:spPr bwMode="auto">
                <a:xfrm>
                  <a:off x="4398954" y="-2140330"/>
                  <a:ext cx="45719" cy="474814"/>
                </a:xfrm>
                <a:prstGeom prst="rect">
                  <a:avLst/>
                </a:prstGeom>
                <a:solidFill>
                  <a:srgbClr val="333399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FAFD4B79-4862-59AB-E74C-0AF8CE76C57B}"/>
                    </a:ext>
                  </a:extLst>
                </p:cNvPr>
                <p:cNvSpPr/>
                <p:nvPr/>
              </p:nvSpPr>
              <p:spPr bwMode="auto">
                <a:xfrm>
                  <a:off x="4479917" y="-2140330"/>
                  <a:ext cx="45719" cy="398228"/>
                </a:xfrm>
                <a:prstGeom prst="rect">
                  <a:avLst/>
                </a:prstGeom>
                <a:solidFill>
                  <a:srgbClr val="333399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6885A7F5-BEC4-13A6-4361-5E6F919CADCC}"/>
                    </a:ext>
                  </a:extLst>
                </p:cNvPr>
                <p:cNvSpPr/>
                <p:nvPr/>
              </p:nvSpPr>
              <p:spPr bwMode="auto">
                <a:xfrm>
                  <a:off x="4560880" y="-2140330"/>
                  <a:ext cx="45719" cy="292081"/>
                </a:xfrm>
                <a:prstGeom prst="rect">
                  <a:avLst/>
                </a:prstGeom>
                <a:solidFill>
                  <a:srgbClr val="333399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EE993F40-5AEB-0A79-B07F-A9B1FB8508CE}"/>
              </a:ext>
            </a:extLst>
          </p:cNvPr>
          <p:cNvGrpSpPr/>
          <p:nvPr/>
        </p:nvGrpSpPr>
        <p:grpSpPr>
          <a:xfrm>
            <a:off x="4328280" y="2990387"/>
            <a:ext cx="1076650" cy="3552666"/>
            <a:chOff x="4667567" y="3484559"/>
            <a:chExt cx="933377" cy="3079902"/>
          </a:xfrm>
        </p:grpSpPr>
        <p:sp>
          <p:nvSpPr>
            <p:cNvPr id="174" name="四角形: 角を丸くする 173">
              <a:extLst>
                <a:ext uri="{FF2B5EF4-FFF2-40B4-BE49-F238E27FC236}">
                  <a16:creationId xmlns:a16="http://schemas.microsoft.com/office/drawing/2014/main" id="{9D8C46AD-834F-7A66-3465-222E060EADCF}"/>
                </a:ext>
              </a:extLst>
            </p:cNvPr>
            <p:cNvSpPr/>
            <p:nvPr/>
          </p:nvSpPr>
          <p:spPr bwMode="auto">
            <a:xfrm rot="13500000">
              <a:off x="3478336" y="4673790"/>
              <a:ext cx="3079902" cy="701439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EAF0D1A5-510B-512F-76E4-3C0C01BFA366}"/>
                </a:ext>
              </a:extLst>
            </p:cNvPr>
            <p:cNvSpPr txBox="1"/>
            <p:nvPr/>
          </p:nvSpPr>
          <p:spPr>
            <a:xfrm rot="13500000">
              <a:off x="4754249" y="5132848"/>
              <a:ext cx="1212611" cy="48077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大凶</a:t>
              </a: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064EB886-D27D-63DC-4DEA-671649A6818A}"/>
              </a:ext>
            </a:extLst>
          </p:cNvPr>
          <p:cNvGrpSpPr/>
          <p:nvPr/>
        </p:nvGrpSpPr>
        <p:grpSpPr>
          <a:xfrm>
            <a:off x="-1059795" y="-936485"/>
            <a:ext cx="6301055" cy="5959307"/>
            <a:chOff x="228755" y="293083"/>
            <a:chExt cx="5462555" cy="5166284"/>
          </a:xfrm>
        </p:grpSpPr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D3F2850E-8842-4BEE-06A8-EADFE3CD2C20}"/>
                </a:ext>
              </a:extLst>
            </p:cNvPr>
            <p:cNvSpPr/>
            <p:nvPr/>
          </p:nvSpPr>
          <p:spPr bwMode="auto">
            <a:xfrm rot="18900000">
              <a:off x="1596605" y="293083"/>
              <a:ext cx="2605196" cy="5166284"/>
            </a:xfrm>
            <a:custGeom>
              <a:avLst/>
              <a:gdLst>
                <a:gd name="connsiteX0" fmla="*/ 358312 w 1440160"/>
                <a:gd name="connsiteY0" fmla="*/ 0 h 2855935"/>
                <a:gd name="connsiteX1" fmla="*/ 1081848 w 1440160"/>
                <a:gd name="connsiteY1" fmla="*/ 0 h 2855935"/>
                <a:gd name="connsiteX2" fmla="*/ 1440160 w 1440160"/>
                <a:gd name="connsiteY2" fmla="*/ 358312 h 2855935"/>
                <a:gd name="connsiteX3" fmla="*/ 1440160 w 1440160"/>
                <a:gd name="connsiteY3" fmla="*/ 2497623 h 2855935"/>
                <a:gd name="connsiteX4" fmla="*/ 1081848 w 1440160"/>
                <a:gd name="connsiteY4" fmla="*/ 2855935 h 2855935"/>
                <a:gd name="connsiteX5" fmla="*/ 358312 w 1440160"/>
                <a:gd name="connsiteY5" fmla="*/ 2855935 h 2855935"/>
                <a:gd name="connsiteX6" fmla="*/ 0 w 1440160"/>
                <a:gd name="connsiteY6" fmla="*/ 2497623 h 2855935"/>
                <a:gd name="connsiteX7" fmla="*/ 0 w 1440160"/>
                <a:gd name="connsiteY7" fmla="*/ 358312 h 285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0160" h="2855935">
                  <a:moveTo>
                    <a:pt x="358312" y="0"/>
                  </a:moveTo>
                  <a:lnTo>
                    <a:pt x="1081848" y="0"/>
                  </a:lnTo>
                  <a:lnTo>
                    <a:pt x="1440160" y="358312"/>
                  </a:lnTo>
                  <a:lnTo>
                    <a:pt x="1440160" y="2497623"/>
                  </a:lnTo>
                  <a:lnTo>
                    <a:pt x="1081848" y="2855935"/>
                  </a:lnTo>
                  <a:lnTo>
                    <a:pt x="358312" y="2855935"/>
                  </a:lnTo>
                  <a:lnTo>
                    <a:pt x="0" y="2497623"/>
                  </a:lnTo>
                  <a:lnTo>
                    <a:pt x="0" y="358312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F41EA8C8-AA80-189F-B12E-478A96657EAF}"/>
                </a:ext>
              </a:extLst>
            </p:cNvPr>
            <p:cNvSpPr/>
            <p:nvPr/>
          </p:nvSpPr>
          <p:spPr bwMode="auto">
            <a:xfrm rot="18900000">
              <a:off x="3086114" y="389231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1E63982-242C-CD6D-0F23-FB5D00D92031}"/>
                </a:ext>
              </a:extLst>
            </p:cNvPr>
            <p:cNvSpPr/>
            <p:nvPr/>
          </p:nvSpPr>
          <p:spPr bwMode="auto">
            <a:xfrm rot="18900000">
              <a:off x="560284" y="1366488"/>
              <a:ext cx="2605196" cy="946834"/>
            </a:xfrm>
            <a:custGeom>
              <a:avLst/>
              <a:gdLst>
                <a:gd name="connsiteX0" fmla="*/ 0 w 1440160"/>
                <a:gd name="connsiteY0" fmla="*/ 0 h 523412"/>
                <a:gd name="connsiteX1" fmla="*/ 358312 w 1440160"/>
                <a:gd name="connsiteY1" fmla="*/ 358312 h 523412"/>
                <a:gd name="connsiteX2" fmla="*/ 1081848 w 1440160"/>
                <a:gd name="connsiteY2" fmla="*/ 358312 h 523412"/>
                <a:gd name="connsiteX3" fmla="*/ 1440160 w 1440160"/>
                <a:gd name="connsiteY3" fmla="*/ 0 h 523412"/>
                <a:gd name="connsiteX4" fmla="*/ 1440160 w 1440160"/>
                <a:gd name="connsiteY4" fmla="*/ 165100 h 523412"/>
                <a:gd name="connsiteX5" fmla="*/ 1081848 w 1440160"/>
                <a:gd name="connsiteY5" fmla="*/ 523412 h 523412"/>
                <a:gd name="connsiteX6" fmla="*/ 358312 w 1440160"/>
                <a:gd name="connsiteY6" fmla="*/ 523412 h 523412"/>
                <a:gd name="connsiteX7" fmla="*/ 0 w 1440160"/>
                <a:gd name="connsiteY7" fmla="*/ 165100 h 523412"/>
                <a:gd name="connsiteX8" fmla="*/ 0 w 1440160"/>
                <a:gd name="connsiteY8" fmla="*/ 0 h 52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0" h="523412">
                  <a:moveTo>
                    <a:pt x="0" y="0"/>
                  </a:moveTo>
                  <a:lnTo>
                    <a:pt x="358312" y="358312"/>
                  </a:lnTo>
                  <a:lnTo>
                    <a:pt x="1081848" y="358312"/>
                  </a:lnTo>
                  <a:lnTo>
                    <a:pt x="1440160" y="0"/>
                  </a:lnTo>
                  <a:lnTo>
                    <a:pt x="1440160" y="165100"/>
                  </a:lnTo>
                  <a:lnTo>
                    <a:pt x="1081848" y="523412"/>
                  </a:lnTo>
                  <a:lnTo>
                    <a:pt x="358312" y="523412"/>
                  </a:lnTo>
                  <a:lnTo>
                    <a:pt x="0" y="165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24312DA3-FCA7-8755-90B1-005C6BCE33A3}"/>
                </a:ext>
              </a:extLst>
            </p:cNvPr>
            <p:cNvSpPr/>
            <p:nvPr/>
          </p:nvSpPr>
          <p:spPr bwMode="auto">
            <a:xfrm rot="18900000">
              <a:off x="228755" y="860202"/>
              <a:ext cx="2602605" cy="1293757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C94CED1C-5C07-69CE-7A22-543D7DE9C8EB}"/>
                </a:ext>
              </a:extLst>
            </p:cNvPr>
            <p:cNvGrpSpPr/>
            <p:nvPr/>
          </p:nvGrpSpPr>
          <p:grpSpPr>
            <a:xfrm rot="18900000">
              <a:off x="1824396" y="846144"/>
              <a:ext cx="2605196" cy="4519408"/>
              <a:chOff x="740399" y="1278480"/>
              <a:chExt cx="1440160" cy="2498340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B0C05A2-CA51-13A5-DBFF-EA45EA42F6A1}"/>
                  </a:ext>
                </a:extLst>
              </p:cNvPr>
              <p:cNvSpPr/>
              <p:nvPr/>
            </p:nvSpPr>
            <p:spPr bwMode="auto">
              <a:xfrm>
                <a:off x="1100079" y="1634283"/>
                <a:ext cx="723960" cy="2142536"/>
              </a:xfrm>
              <a:custGeom>
                <a:avLst/>
                <a:gdLst>
                  <a:gd name="connsiteX0" fmla="*/ 723960 w 723960"/>
                  <a:gd name="connsiteY0" fmla="*/ 0 h 2142536"/>
                  <a:gd name="connsiteX1" fmla="*/ 723960 w 723960"/>
                  <a:gd name="connsiteY1" fmla="*/ 2140743 h 2142536"/>
                  <a:gd name="connsiteX2" fmla="*/ 722167 w 723960"/>
                  <a:gd name="connsiteY2" fmla="*/ 2142536 h 2142536"/>
                  <a:gd name="connsiteX3" fmla="*/ 0 w 723960"/>
                  <a:gd name="connsiteY3" fmla="*/ 2142536 h 2142536"/>
                  <a:gd name="connsiteX4" fmla="*/ 0 w 723960"/>
                  <a:gd name="connsiteY4" fmla="*/ 1793 h 2142536"/>
                  <a:gd name="connsiteX5" fmla="*/ 722167 w 723960"/>
                  <a:gd name="connsiteY5" fmla="*/ 1793 h 2142536"/>
                  <a:gd name="connsiteX6" fmla="*/ 723960 w 723960"/>
                  <a:gd name="connsiteY6" fmla="*/ 0 h 214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960" h="2142536">
                    <a:moveTo>
                      <a:pt x="723960" y="0"/>
                    </a:moveTo>
                    <a:lnTo>
                      <a:pt x="723960" y="2140743"/>
                    </a:lnTo>
                    <a:lnTo>
                      <a:pt x="722167" y="2142536"/>
                    </a:lnTo>
                    <a:lnTo>
                      <a:pt x="0" y="2142536"/>
                    </a:lnTo>
                    <a:lnTo>
                      <a:pt x="0" y="1793"/>
                    </a:lnTo>
                    <a:lnTo>
                      <a:pt x="722167" y="1793"/>
                    </a:lnTo>
                    <a:lnTo>
                      <a:pt x="723960" y="0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303987DA-B9C1-C460-5CB7-27674470DB5B}"/>
                  </a:ext>
                </a:extLst>
              </p:cNvPr>
              <p:cNvSpPr/>
              <p:nvPr/>
            </p:nvSpPr>
            <p:spPr bwMode="auto">
              <a:xfrm>
                <a:off x="740399" y="1278481"/>
                <a:ext cx="359681" cy="2498339"/>
              </a:xfrm>
              <a:custGeom>
                <a:avLst/>
                <a:gdLst>
                  <a:gd name="connsiteX0" fmla="*/ 716 w 359681"/>
                  <a:gd name="connsiteY0" fmla="*/ 0 h 2498339"/>
                  <a:gd name="connsiteX1" fmla="*/ 358312 w 359681"/>
                  <a:gd name="connsiteY1" fmla="*/ 357596 h 2498339"/>
                  <a:gd name="connsiteX2" fmla="*/ 359681 w 359681"/>
                  <a:gd name="connsiteY2" fmla="*/ 357596 h 2498339"/>
                  <a:gd name="connsiteX3" fmla="*/ 359681 w 359681"/>
                  <a:gd name="connsiteY3" fmla="*/ 2498339 h 2498339"/>
                  <a:gd name="connsiteX4" fmla="*/ 358312 w 359681"/>
                  <a:gd name="connsiteY4" fmla="*/ 2498339 h 2498339"/>
                  <a:gd name="connsiteX5" fmla="*/ 0 w 359681"/>
                  <a:gd name="connsiteY5" fmla="*/ 2140027 h 2498339"/>
                  <a:gd name="connsiteX6" fmla="*/ 0 w 359681"/>
                  <a:gd name="connsiteY6" fmla="*/ 716 h 2498339"/>
                  <a:gd name="connsiteX7" fmla="*/ 716 w 359681"/>
                  <a:gd name="connsiteY7" fmla="*/ 0 h 2498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681" h="2498339">
                    <a:moveTo>
                      <a:pt x="716" y="0"/>
                    </a:moveTo>
                    <a:lnTo>
                      <a:pt x="358312" y="357596"/>
                    </a:lnTo>
                    <a:lnTo>
                      <a:pt x="359681" y="357596"/>
                    </a:lnTo>
                    <a:lnTo>
                      <a:pt x="359681" y="2498339"/>
                    </a:lnTo>
                    <a:lnTo>
                      <a:pt x="358312" y="2498339"/>
                    </a:lnTo>
                    <a:lnTo>
                      <a:pt x="0" y="2140027"/>
                    </a:lnTo>
                    <a:lnTo>
                      <a:pt x="0" y="716"/>
                    </a:lnTo>
                    <a:lnTo>
                      <a:pt x="716" y="0"/>
                    </a:lnTo>
                    <a:close/>
                  </a:path>
                </a:pathLst>
              </a:custGeom>
              <a:solidFill>
                <a:srgbClr val="0D0D0D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8E0480C-FB79-ECFD-87A9-C15ECB228055}"/>
                  </a:ext>
                </a:extLst>
              </p:cNvPr>
              <p:cNvSpPr/>
              <p:nvPr/>
            </p:nvSpPr>
            <p:spPr bwMode="auto">
              <a:xfrm>
                <a:off x="1824040" y="1278480"/>
                <a:ext cx="356519" cy="2496546"/>
              </a:xfrm>
              <a:custGeom>
                <a:avLst/>
                <a:gdLst>
                  <a:gd name="connsiteX0" fmla="*/ 355803 w 356519"/>
                  <a:gd name="connsiteY0" fmla="*/ 0 h 2496546"/>
                  <a:gd name="connsiteX1" fmla="*/ 356519 w 356519"/>
                  <a:gd name="connsiteY1" fmla="*/ 716 h 2496546"/>
                  <a:gd name="connsiteX2" fmla="*/ 356519 w 356519"/>
                  <a:gd name="connsiteY2" fmla="*/ 2140027 h 2496546"/>
                  <a:gd name="connsiteX3" fmla="*/ 0 w 356519"/>
                  <a:gd name="connsiteY3" fmla="*/ 2496546 h 2496546"/>
                  <a:gd name="connsiteX4" fmla="*/ 0 w 356519"/>
                  <a:gd name="connsiteY4" fmla="*/ 355803 h 2496546"/>
                  <a:gd name="connsiteX5" fmla="*/ 355803 w 356519"/>
                  <a:gd name="connsiteY5" fmla="*/ 0 h 249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6519" h="2496546">
                    <a:moveTo>
                      <a:pt x="355803" y="0"/>
                    </a:moveTo>
                    <a:lnTo>
                      <a:pt x="356519" y="716"/>
                    </a:lnTo>
                    <a:lnTo>
                      <a:pt x="356519" y="2140027"/>
                    </a:lnTo>
                    <a:lnTo>
                      <a:pt x="0" y="2496546"/>
                    </a:lnTo>
                    <a:lnTo>
                      <a:pt x="0" y="355803"/>
                    </a:lnTo>
                    <a:lnTo>
                      <a:pt x="355803" y="0"/>
                    </a:lnTo>
                    <a:close/>
                  </a:path>
                </a:pathLst>
              </a:custGeom>
              <a:solidFill>
                <a:srgbClr val="0D0D0D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E849FE0C-3D8C-5CF8-B234-B6B8C0AB310C}"/>
                </a:ext>
              </a:extLst>
            </p:cNvPr>
            <p:cNvSpPr txBox="1"/>
            <p:nvPr/>
          </p:nvSpPr>
          <p:spPr>
            <a:xfrm rot="13500000">
              <a:off x="1960998" y="3017627"/>
              <a:ext cx="2768025" cy="65064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おみくじ</a:t>
              </a: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8E802783-C0BB-3188-759E-CA98260381F6}"/>
                </a:ext>
              </a:extLst>
            </p:cNvPr>
            <p:cNvSpPr/>
            <p:nvPr/>
          </p:nvSpPr>
          <p:spPr bwMode="auto">
            <a:xfrm rot="18900000">
              <a:off x="357582" y="917062"/>
              <a:ext cx="2337665" cy="1160179"/>
            </a:xfrm>
            <a:custGeom>
              <a:avLst/>
              <a:gdLst>
                <a:gd name="connsiteX0" fmla="*/ 357596 w 1438728"/>
                <a:gd name="connsiteY0" fmla="*/ 0 h 715192"/>
                <a:gd name="connsiteX1" fmla="*/ 1081132 w 1438728"/>
                <a:gd name="connsiteY1" fmla="*/ 0 h 715192"/>
                <a:gd name="connsiteX2" fmla="*/ 1438728 w 1438728"/>
                <a:gd name="connsiteY2" fmla="*/ 357596 h 715192"/>
                <a:gd name="connsiteX3" fmla="*/ 1081132 w 1438728"/>
                <a:gd name="connsiteY3" fmla="*/ 715192 h 715192"/>
                <a:gd name="connsiteX4" fmla="*/ 357596 w 1438728"/>
                <a:gd name="connsiteY4" fmla="*/ 715192 h 715192"/>
                <a:gd name="connsiteX5" fmla="*/ 0 w 1438728"/>
                <a:gd name="connsiteY5" fmla="*/ 357596 h 71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8728" h="715192">
                  <a:moveTo>
                    <a:pt x="357596" y="0"/>
                  </a:moveTo>
                  <a:lnTo>
                    <a:pt x="1081132" y="0"/>
                  </a:lnTo>
                  <a:lnTo>
                    <a:pt x="1438728" y="357596"/>
                  </a:lnTo>
                  <a:lnTo>
                    <a:pt x="1081132" y="715192"/>
                  </a:lnTo>
                  <a:lnTo>
                    <a:pt x="357596" y="715192"/>
                  </a:lnTo>
                  <a:lnTo>
                    <a:pt x="0" y="357596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81615D07-3105-A2B3-6F64-406783187B2A}"/>
              </a:ext>
            </a:extLst>
          </p:cNvPr>
          <p:cNvSpPr txBox="1"/>
          <p:nvPr/>
        </p:nvSpPr>
        <p:spPr>
          <a:xfrm>
            <a:off x="7604894" y="463861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え</a:t>
            </a:r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大凶</a:t>
            </a:r>
          </a:p>
        </p:txBody>
      </p:sp>
      <p:sp>
        <p:nvSpPr>
          <p:cNvPr id="188" name="矢印: 右 187">
            <a:hlinkClick r:id="rId2" action="ppaction://hlinksldjump"/>
            <a:extLst>
              <a:ext uri="{FF2B5EF4-FFF2-40B4-BE49-F238E27FC236}">
                <a16:creationId xmlns:a16="http://schemas.microsoft.com/office/drawing/2014/main" id="{C6D156EE-1140-B49C-4487-28C6D5E29C7D}"/>
              </a:ext>
            </a:extLst>
          </p:cNvPr>
          <p:cNvSpPr/>
          <p:nvPr/>
        </p:nvSpPr>
        <p:spPr bwMode="auto">
          <a:xfrm>
            <a:off x="266539" y="5130777"/>
            <a:ext cx="2308125" cy="1479103"/>
          </a:xfrm>
          <a:prstGeom prst="rightArrow">
            <a:avLst>
              <a:gd name="adj1" fmla="val 68924"/>
              <a:gd name="adj2" fmla="val 61013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03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ワイド画面</PresentationFormat>
  <Paragraphs>29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HGP行書体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anm036_おみくじ</dc:title>
  <dc:subject>anm036_おみくじ</dc:subject>
  <dc:creator>でじけろお</dc:creator>
  <cp:lastModifiedBy/>
  <cp:revision>1</cp:revision>
  <dcterms:created xsi:type="dcterms:W3CDTF">2017-10-06T02:08:43Z</dcterms:created>
  <dcterms:modified xsi:type="dcterms:W3CDTF">2023-02-07T14:51:01Z</dcterms:modified>
  <cp:category/>
  <cp:version>1</cp:version>
</cp:coreProperties>
</file>