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71" r:id="rId3"/>
    <p:sldId id="274" r:id="rId4"/>
    <p:sldId id="275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CC00"/>
    <a:srgbClr val="FFFF99"/>
    <a:srgbClr val="663300"/>
    <a:srgbClr val="FFCCFF"/>
    <a:srgbClr val="CCCCFF"/>
    <a:srgbClr val="99CCFF"/>
    <a:srgbClr val="666633"/>
    <a:srgbClr val="FFCC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776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F629DD-9D7B-AC3C-9F9A-0A0A2CED99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18" name="Rectangle 11">
            <a:extLst>
              <a:ext uri="{FF2B5EF4-FFF2-40B4-BE49-F238E27FC236}">
                <a16:creationId xmlns:a16="http://schemas.microsoft.com/office/drawing/2014/main" id="{18BCFDE8-B74B-97F3-8992-1B6A2B965B6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" name="Rectangle 12">
            <a:extLst>
              <a:ext uri="{FF2B5EF4-FFF2-40B4-BE49-F238E27FC236}">
                <a16:creationId xmlns:a16="http://schemas.microsoft.com/office/drawing/2014/main" id="{2C7D528A-1C65-D38C-7D9E-48B96217D99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" name="Rectangle 13">
            <a:extLst>
              <a:ext uri="{FF2B5EF4-FFF2-40B4-BE49-F238E27FC236}">
                <a16:creationId xmlns:a16="http://schemas.microsoft.com/office/drawing/2014/main" id="{0DAAA161-6FBC-7D49-03B3-86D60535587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" name="Rectangle 14">
            <a:extLst>
              <a:ext uri="{FF2B5EF4-FFF2-40B4-BE49-F238E27FC236}">
                <a16:creationId xmlns:a16="http://schemas.microsoft.com/office/drawing/2014/main" id="{3B306253-76DD-F0DC-2BD9-5C0B334DB7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" name="Rectangle 15">
            <a:extLst>
              <a:ext uri="{FF2B5EF4-FFF2-40B4-BE49-F238E27FC236}">
                <a16:creationId xmlns:a16="http://schemas.microsoft.com/office/drawing/2014/main" id="{8B004D46-D021-046B-BA7F-5719C95A345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" name="Rectangle 16">
            <a:extLst>
              <a:ext uri="{FF2B5EF4-FFF2-40B4-BE49-F238E27FC236}">
                <a16:creationId xmlns:a16="http://schemas.microsoft.com/office/drawing/2014/main" id="{0A7E2ED7-FE3F-1B77-51B9-2C19A9A5E82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" name="Rectangle 18">
            <a:extLst>
              <a:ext uri="{FF2B5EF4-FFF2-40B4-BE49-F238E27FC236}">
                <a16:creationId xmlns:a16="http://schemas.microsoft.com/office/drawing/2014/main" id="{BE459076-9B10-6159-1625-F55983286F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9">
            <a:extLst>
              <a:ext uri="{FF2B5EF4-FFF2-40B4-BE49-F238E27FC236}">
                <a16:creationId xmlns:a16="http://schemas.microsoft.com/office/drawing/2014/main" id="{E60CA4DF-E449-659C-AD36-B500DEE2524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20">
            <a:extLst>
              <a:ext uri="{FF2B5EF4-FFF2-40B4-BE49-F238E27FC236}">
                <a16:creationId xmlns:a16="http://schemas.microsoft.com/office/drawing/2014/main" id="{7DA646CD-461D-A8B3-7A19-4A035C3A760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21">
            <a:extLst>
              <a:ext uri="{FF2B5EF4-FFF2-40B4-BE49-F238E27FC236}">
                <a16:creationId xmlns:a16="http://schemas.microsoft.com/office/drawing/2014/main" id="{1C7A7702-F0B1-32CC-06D5-01B55548D0C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22">
            <a:extLst>
              <a:ext uri="{FF2B5EF4-FFF2-40B4-BE49-F238E27FC236}">
                <a16:creationId xmlns:a16="http://schemas.microsoft.com/office/drawing/2014/main" id="{CA255A30-5A9E-2088-6571-6CB4000F542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23">
            <a:extLst>
              <a:ext uri="{FF2B5EF4-FFF2-40B4-BE49-F238E27FC236}">
                <a16:creationId xmlns:a16="http://schemas.microsoft.com/office/drawing/2014/main" id="{9FA8FBBA-2D18-8ADA-ABEE-1C3D1C0488E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" name="Rectangle 24">
            <a:extLst>
              <a:ext uri="{FF2B5EF4-FFF2-40B4-BE49-F238E27FC236}">
                <a16:creationId xmlns:a16="http://schemas.microsoft.com/office/drawing/2014/main" id="{34B3BAA5-ECCA-A93F-9E21-849C678EC2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" name="Rectangle 25">
            <a:extLst>
              <a:ext uri="{FF2B5EF4-FFF2-40B4-BE49-F238E27FC236}">
                <a16:creationId xmlns:a16="http://schemas.microsoft.com/office/drawing/2014/main" id="{70B34438-5C46-5833-CA3C-C378694927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" name="Rectangle 26">
            <a:extLst>
              <a:ext uri="{FF2B5EF4-FFF2-40B4-BE49-F238E27FC236}">
                <a16:creationId xmlns:a16="http://schemas.microsoft.com/office/drawing/2014/main" id="{C28B1873-3B30-4A18-C956-447698211D0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39708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Copyright©2013-2023 </a:t>
            </a:r>
            <a:r>
              <a:rPr lang="en-US" altLang="ja-JP" sz="800" b="1" dirty="0">
                <a:hlinkClick r:id="rId5"/>
              </a:rPr>
              <a:t>http</a:t>
            </a:r>
            <a:r>
              <a:rPr lang="ja-JP" altLang="en-US" sz="800" b="1" dirty="0">
                <a:hlinkClick r:id="rId5"/>
              </a:rPr>
              <a:t>ｓ</a:t>
            </a:r>
            <a:r>
              <a:rPr lang="en-US" altLang="ja-JP" sz="800" b="1" dirty="0">
                <a:hlinkClick r:id="rId5"/>
              </a:rPr>
              <a:t>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2300519" y="5030222"/>
            <a:ext cx="1611907" cy="970822"/>
            <a:chOff x="992188" y="3612786"/>
            <a:chExt cx="4035425" cy="2430462"/>
          </a:xfrm>
        </p:grpSpPr>
        <p:sp>
          <p:nvSpPr>
            <p:cNvPr id="66595" name="Rectangle 35"/>
            <p:cNvSpPr>
              <a:spLocks noChangeArrowheads="1"/>
            </p:cNvSpPr>
            <p:nvPr/>
          </p:nvSpPr>
          <p:spPr bwMode="auto">
            <a:xfrm>
              <a:off x="1577975" y="3859642"/>
              <a:ext cx="3330575" cy="1936750"/>
            </a:xfrm>
            <a:prstGeom prst="rect">
              <a:avLst/>
            </a:prstGeom>
            <a:pattFill prst="weave">
              <a:fgClr>
                <a:srgbClr val="008000"/>
              </a:fgClr>
              <a:bgClr>
                <a:srgbClr val="339933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96" name="Rectangle 36"/>
            <p:cNvSpPr>
              <a:spLocks noChangeArrowheads="1"/>
            </p:cNvSpPr>
            <p:nvPr/>
          </p:nvSpPr>
          <p:spPr bwMode="auto">
            <a:xfrm>
              <a:off x="1622425" y="4018392"/>
              <a:ext cx="3105150" cy="161925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99" name="AutoShape 39"/>
            <p:cNvSpPr>
              <a:spLocks noChangeArrowheads="1"/>
            </p:cNvSpPr>
            <p:nvPr/>
          </p:nvSpPr>
          <p:spPr bwMode="auto">
            <a:xfrm>
              <a:off x="1217613" y="3612786"/>
              <a:ext cx="225425" cy="2430462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00" name="Rectangle 40"/>
            <p:cNvSpPr>
              <a:spLocks noChangeArrowheads="1"/>
            </p:cNvSpPr>
            <p:nvPr/>
          </p:nvSpPr>
          <p:spPr bwMode="auto">
            <a:xfrm>
              <a:off x="1038225" y="3724705"/>
              <a:ext cx="584200" cy="2206625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01" name="Rectangle 41"/>
            <p:cNvSpPr>
              <a:spLocks noChangeArrowheads="1"/>
            </p:cNvSpPr>
            <p:nvPr/>
          </p:nvSpPr>
          <p:spPr bwMode="auto">
            <a:xfrm>
              <a:off x="992188" y="3770742"/>
              <a:ext cx="674687" cy="2114550"/>
            </a:xfrm>
            <a:prstGeom prst="rect">
              <a:avLst/>
            </a:prstGeom>
            <a:pattFill prst="weave">
              <a:fgClr>
                <a:srgbClr val="008000"/>
              </a:fgClr>
              <a:bgClr>
                <a:srgbClr val="339933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02" name="Oval 42"/>
            <p:cNvSpPr>
              <a:spLocks noChangeArrowheads="1"/>
            </p:cNvSpPr>
            <p:nvPr/>
          </p:nvSpPr>
          <p:spPr bwMode="auto">
            <a:xfrm>
              <a:off x="4818063" y="4822825"/>
              <a:ext cx="44450" cy="4445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04" name="AutoShape 44"/>
            <p:cNvSpPr>
              <a:spLocks noChangeArrowheads="1"/>
            </p:cNvSpPr>
            <p:nvPr/>
          </p:nvSpPr>
          <p:spPr bwMode="auto">
            <a:xfrm rot="9000000">
              <a:off x="4918075" y="4813300"/>
              <a:ext cx="63500" cy="450850"/>
            </a:xfrm>
            <a:custGeom>
              <a:avLst/>
              <a:gdLst>
                <a:gd name="G0" fmla="+- 8486 0 0"/>
                <a:gd name="G1" fmla="+- 21600 0 8486"/>
                <a:gd name="G2" fmla="*/ 8486 1 2"/>
                <a:gd name="G3" fmla="+- 21600 0 G2"/>
                <a:gd name="G4" fmla="+/ 8486 21600 2"/>
                <a:gd name="G5" fmla="+/ G1 0 2"/>
                <a:gd name="G6" fmla="*/ 21600 21600 8486"/>
                <a:gd name="G7" fmla="*/ G6 1 2"/>
                <a:gd name="G8" fmla="+- 21600 0 G7"/>
                <a:gd name="G9" fmla="*/ 21600 1 2"/>
                <a:gd name="G10" fmla="+- 8486 0 G9"/>
                <a:gd name="G11" fmla="?: G10 G8 0"/>
                <a:gd name="G12" fmla="?: G10 G7 21600"/>
                <a:gd name="T0" fmla="*/ 17357 w 21600"/>
                <a:gd name="T1" fmla="*/ 10800 h 21600"/>
                <a:gd name="T2" fmla="*/ 10800 w 21600"/>
                <a:gd name="T3" fmla="*/ 21600 h 21600"/>
                <a:gd name="T4" fmla="*/ 4243 w 21600"/>
                <a:gd name="T5" fmla="*/ 10800 h 21600"/>
                <a:gd name="T6" fmla="*/ 10800 w 21600"/>
                <a:gd name="T7" fmla="*/ 0 h 21600"/>
                <a:gd name="T8" fmla="*/ 6043 w 21600"/>
                <a:gd name="T9" fmla="*/ 6043 h 21600"/>
                <a:gd name="T10" fmla="*/ 15557 w 21600"/>
                <a:gd name="T11" fmla="*/ 155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486" y="21600"/>
                  </a:lnTo>
                  <a:lnTo>
                    <a:pt x="131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05" name="AutoShape 45"/>
            <p:cNvSpPr>
              <a:spLocks noChangeArrowheads="1"/>
            </p:cNvSpPr>
            <p:nvPr/>
          </p:nvSpPr>
          <p:spPr bwMode="auto">
            <a:xfrm rot="8100000">
              <a:off x="4964113" y="4775200"/>
              <a:ext cx="63500" cy="450850"/>
            </a:xfrm>
            <a:custGeom>
              <a:avLst/>
              <a:gdLst>
                <a:gd name="G0" fmla="+- 8486 0 0"/>
                <a:gd name="G1" fmla="+- 21600 0 8486"/>
                <a:gd name="G2" fmla="*/ 8486 1 2"/>
                <a:gd name="G3" fmla="+- 21600 0 G2"/>
                <a:gd name="G4" fmla="+/ 8486 21600 2"/>
                <a:gd name="G5" fmla="+/ G1 0 2"/>
                <a:gd name="G6" fmla="*/ 21600 21600 8486"/>
                <a:gd name="G7" fmla="*/ G6 1 2"/>
                <a:gd name="G8" fmla="+- 21600 0 G7"/>
                <a:gd name="G9" fmla="*/ 21600 1 2"/>
                <a:gd name="G10" fmla="+- 8486 0 G9"/>
                <a:gd name="G11" fmla="?: G10 G8 0"/>
                <a:gd name="G12" fmla="?: G10 G7 21600"/>
                <a:gd name="T0" fmla="*/ 17357 w 21600"/>
                <a:gd name="T1" fmla="*/ 10800 h 21600"/>
                <a:gd name="T2" fmla="*/ 10800 w 21600"/>
                <a:gd name="T3" fmla="*/ 21600 h 21600"/>
                <a:gd name="T4" fmla="*/ 4243 w 21600"/>
                <a:gd name="T5" fmla="*/ 10800 h 21600"/>
                <a:gd name="T6" fmla="*/ 10800 w 21600"/>
                <a:gd name="T7" fmla="*/ 0 h 21600"/>
                <a:gd name="T8" fmla="*/ 6043 w 21600"/>
                <a:gd name="T9" fmla="*/ 6043 h 21600"/>
                <a:gd name="T10" fmla="*/ 15557 w 21600"/>
                <a:gd name="T11" fmla="*/ 155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486" y="21600"/>
                  </a:lnTo>
                  <a:lnTo>
                    <a:pt x="131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06" name="Rectangle 46"/>
            <p:cNvSpPr>
              <a:spLocks noChangeArrowheads="1"/>
            </p:cNvSpPr>
            <p:nvPr/>
          </p:nvSpPr>
          <p:spPr bwMode="auto">
            <a:xfrm rot="-2291284">
              <a:off x="4821238" y="4838700"/>
              <a:ext cx="44450" cy="28575"/>
            </a:xfrm>
            <a:prstGeom prst="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451643" y="1080600"/>
            <a:ext cx="1531027" cy="1162020"/>
            <a:chOff x="6257925" y="1584325"/>
            <a:chExt cx="2430463" cy="1844675"/>
          </a:xfrm>
        </p:grpSpPr>
        <p:sp>
          <p:nvSpPr>
            <p:cNvPr id="66615" name="AutoShape 55"/>
            <p:cNvSpPr>
              <a:spLocks noChangeArrowheads="1"/>
            </p:cNvSpPr>
            <p:nvPr/>
          </p:nvSpPr>
          <p:spPr bwMode="auto">
            <a:xfrm>
              <a:off x="6257925" y="1584325"/>
              <a:ext cx="2430463" cy="1844675"/>
            </a:xfrm>
            <a:prstGeom prst="horizontalScroll">
              <a:avLst>
                <a:gd name="adj" fmla="val 17727"/>
              </a:avLst>
            </a:prstGeom>
            <a:solidFill>
              <a:srgbClr val="333333"/>
            </a:solidFill>
            <a:ln w="635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13" name="AutoShape 53"/>
            <p:cNvSpPr>
              <a:spLocks noChangeArrowheads="1"/>
            </p:cNvSpPr>
            <p:nvPr/>
          </p:nvSpPr>
          <p:spPr bwMode="auto">
            <a:xfrm>
              <a:off x="6257925" y="1584325"/>
              <a:ext cx="2430463" cy="1844675"/>
            </a:xfrm>
            <a:prstGeom prst="horizontalScroll">
              <a:avLst>
                <a:gd name="adj" fmla="val 17727"/>
              </a:avLst>
            </a:prstGeom>
            <a:solidFill>
              <a:srgbClr val="FFFFFF"/>
            </a:solidFill>
            <a:ln w="952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655450" y="2798930"/>
            <a:ext cx="1237210" cy="1575176"/>
            <a:chOff x="5178425" y="1854200"/>
            <a:chExt cx="990600" cy="2116138"/>
          </a:xfrm>
        </p:grpSpPr>
        <p:sp>
          <p:nvSpPr>
            <p:cNvPr id="66616" name="AutoShape 56"/>
            <p:cNvSpPr>
              <a:spLocks noChangeArrowheads="1"/>
            </p:cNvSpPr>
            <p:nvPr/>
          </p:nvSpPr>
          <p:spPr bwMode="auto">
            <a:xfrm>
              <a:off x="5178425" y="1854200"/>
              <a:ext cx="990600" cy="2116138"/>
            </a:xfrm>
            <a:prstGeom prst="verticalScroll">
              <a:avLst>
                <a:gd name="adj" fmla="val 10458"/>
              </a:avLst>
            </a:prstGeom>
            <a:solidFill>
              <a:srgbClr val="333333"/>
            </a:solidFill>
            <a:ln w="635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66614" name="AutoShape 54"/>
            <p:cNvSpPr>
              <a:spLocks noChangeArrowheads="1"/>
            </p:cNvSpPr>
            <p:nvPr/>
          </p:nvSpPr>
          <p:spPr bwMode="auto">
            <a:xfrm>
              <a:off x="5178425" y="1854200"/>
              <a:ext cx="990600" cy="2116138"/>
            </a:xfrm>
            <a:prstGeom prst="verticalScroll">
              <a:avLst>
                <a:gd name="adj" fmla="val 10458"/>
              </a:avLst>
            </a:prstGeom>
            <a:solidFill>
              <a:srgbClr val="FFFFFF"/>
            </a:solidFill>
            <a:ln w="952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2300519" y="1035595"/>
            <a:ext cx="1572361" cy="1193392"/>
            <a:chOff x="6348413" y="3203575"/>
            <a:chExt cx="2430462" cy="1844675"/>
          </a:xfrm>
        </p:grpSpPr>
        <p:sp>
          <p:nvSpPr>
            <p:cNvPr id="66617" name="AutoShape 57"/>
            <p:cNvSpPr>
              <a:spLocks noChangeArrowheads="1"/>
            </p:cNvSpPr>
            <p:nvPr/>
          </p:nvSpPr>
          <p:spPr bwMode="auto">
            <a:xfrm>
              <a:off x="6348413" y="3203575"/>
              <a:ext cx="2430462" cy="1844675"/>
            </a:xfrm>
            <a:prstGeom prst="horizontalScroll">
              <a:avLst>
                <a:gd name="adj" fmla="val 17727"/>
              </a:avLst>
            </a:prstGeom>
            <a:solidFill>
              <a:srgbClr val="333333"/>
            </a:solidFill>
            <a:ln w="635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18" name="AutoShape 58" descr="網目"/>
            <p:cNvSpPr>
              <a:spLocks noChangeArrowheads="1"/>
            </p:cNvSpPr>
            <p:nvPr/>
          </p:nvSpPr>
          <p:spPr bwMode="auto">
            <a:xfrm>
              <a:off x="6348413" y="3203575"/>
              <a:ext cx="2430462" cy="1844675"/>
            </a:xfrm>
            <a:prstGeom prst="horizontalScroll">
              <a:avLst>
                <a:gd name="adj" fmla="val 17727"/>
              </a:avLst>
            </a:prstGeom>
            <a:pattFill prst="weave">
              <a:fgClr>
                <a:srgbClr val="008000"/>
              </a:fgClr>
              <a:bgClr>
                <a:srgbClr val="339933"/>
              </a:bgClr>
            </a:patt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19" name="Rectangle 59"/>
            <p:cNvSpPr>
              <a:spLocks noChangeArrowheads="1"/>
            </p:cNvSpPr>
            <p:nvPr/>
          </p:nvSpPr>
          <p:spPr bwMode="auto">
            <a:xfrm>
              <a:off x="6753225" y="3608388"/>
              <a:ext cx="1890713" cy="1035050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1" name="AutoShape 56"/>
          <p:cNvSpPr>
            <a:spLocks noChangeArrowheads="1"/>
          </p:cNvSpPr>
          <p:nvPr/>
        </p:nvSpPr>
        <p:spPr bwMode="auto">
          <a:xfrm>
            <a:off x="2476630" y="2798930"/>
            <a:ext cx="1237210" cy="1575176"/>
          </a:xfrm>
          <a:prstGeom prst="verticalScroll">
            <a:avLst>
              <a:gd name="adj" fmla="val 10458"/>
            </a:avLst>
          </a:prstGeom>
          <a:solidFill>
            <a:srgbClr val="333333"/>
          </a:solidFill>
          <a:ln w="63500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2" name="AutoShape 54"/>
          <p:cNvSpPr>
            <a:spLocks noChangeArrowheads="1"/>
          </p:cNvSpPr>
          <p:nvPr/>
        </p:nvSpPr>
        <p:spPr bwMode="auto">
          <a:xfrm>
            <a:off x="2476630" y="2798930"/>
            <a:ext cx="1237210" cy="1575176"/>
          </a:xfrm>
          <a:prstGeom prst="verticalScroll">
            <a:avLst>
              <a:gd name="adj" fmla="val 10458"/>
            </a:avLst>
          </a:prstGeom>
          <a:pattFill prst="weave">
            <a:fgClr>
              <a:srgbClr val="008000"/>
            </a:fgClr>
            <a:bgClr>
              <a:srgbClr val="339933"/>
            </a:bgClr>
          </a:pattFill>
          <a:ln w="19050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" name="Rectangle 59"/>
          <p:cNvSpPr>
            <a:spLocks noChangeArrowheads="1"/>
          </p:cNvSpPr>
          <p:nvPr/>
        </p:nvSpPr>
        <p:spPr bwMode="auto">
          <a:xfrm>
            <a:off x="2690424" y="2988647"/>
            <a:ext cx="822416" cy="1295447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" name="グループ化 5"/>
          <p:cNvGrpSpPr/>
          <p:nvPr/>
        </p:nvGrpSpPr>
        <p:grpSpPr>
          <a:xfrm>
            <a:off x="4323718" y="2798930"/>
            <a:ext cx="1237210" cy="1575176"/>
            <a:chOff x="4323718" y="2798930"/>
            <a:chExt cx="1237210" cy="1575176"/>
          </a:xfrm>
        </p:grpSpPr>
        <p:sp>
          <p:nvSpPr>
            <p:cNvPr id="34" name="AutoShape 56"/>
            <p:cNvSpPr>
              <a:spLocks noChangeArrowheads="1"/>
            </p:cNvSpPr>
            <p:nvPr/>
          </p:nvSpPr>
          <p:spPr bwMode="auto">
            <a:xfrm>
              <a:off x="4323718" y="2798930"/>
              <a:ext cx="1237210" cy="1575176"/>
            </a:xfrm>
            <a:prstGeom prst="verticalScroll">
              <a:avLst>
                <a:gd name="adj" fmla="val 10458"/>
              </a:avLst>
            </a:prstGeom>
            <a:solidFill>
              <a:srgbClr val="333333"/>
            </a:solidFill>
            <a:ln w="635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35" name="AutoShape 54"/>
            <p:cNvSpPr>
              <a:spLocks noChangeArrowheads="1"/>
            </p:cNvSpPr>
            <p:nvPr/>
          </p:nvSpPr>
          <p:spPr bwMode="auto">
            <a:xfrm>
              <a:off x="4323718" y="2798930"/>
              <a:ext cx="1237210" cy="1575176"/>
            </a:xfrm>
            <a:prstGeom prst="verticalScroll">
              <a:avLst>
                <a:gd name="adj" fmla="val 10458"/>
              </a:avLst>
            </a:prstGeom>
            <a:pattFill prst="weave">
              <a:fgClr>
                <a:srgbClr val="663300"/>
              </a:fgClr>
              <a:bgClr>
                <a:srgbClr val="C00000"/>
              </a:bgClr>
            </a:patt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Rectangle 59"/>
            <p:cNvSpPr>
              <a:spLocks noChangeArrowheads="1"/>
            </p:cNvSpPr>
            <p:nvPr/>
          </p:nvSpPr>
          <p:spPr bwMode="auto">
            <a:xfrm>
              <a:off x="4537512" y="2988647"/>
              <a:ext cx="822416" cy="1295447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447335" y="5030222"/>
            <a:ext cx="1611907" cy="970822"/>
            <a:chOff x="992188" y="3612786"/>
            <a:chExt cx="4035425" cy="2430462"/>
          </a:xfrm>
        </p:grpSpPr>
        <p:sp>
          <p:nvSpPr>
            <p:cNvPr id="38" name="Rectangle 35"/>
            <p:cNvSpPr>
              <a:spLocks noChangeArrowheads="1"/>
            </p:cNvSpPr>
            <p:nvPr/>
          </p:nvSpPr>
          <p:spPr bwMode="auto">
            <a:xfrm>
              <a:off x="1577975" y="3859642"/>
              <a:ext cx="3330575" cy="1936750"/>
            </a:xfrm>
            <a:prstGeom prst="rect">
              <a:avLst/>
            </a:prstGeom>
            <a:pattFill prst="weave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" name="Rectangle 36"/>
            <p:cNvSpPr>
              <a:spLocks noChangeArrowheads="1"/>
            </p:cNvSpPr>
            <p:nvPr/>
          </p:nvSpPr>
          <p:spPr bwMode="auto">
            <a:xfrm>
              <a:off x="1622425" y="4018392"/>
              <a:ext cx="3105150" cy="16192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AutoShape 39"/>
            <p:cNvSpPr>
              <a:spLocks noChangeArrowheads="1"/>
            </p:cNvSpPr>
            <p:nvPr/>
          </p:nvSpPr>
          <p:spPr bwMode="auto">
            <a:xfrm>
              <a:off x="1217613" y="3612786"/>
              <a:ext cx="225425" cy="2430462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" name="Rectangle 40"/>
            <p:cNvSpPr>
              <a:spLocks noChangeArrowheads="1"/>
            </p:cNvSpPr>
            <p:nvPr/>
          </p:nvSpPr>
          <p:spPr bwMode="auto">
            <a:xfrm>
              <a:off x="1038225" y="3724705"/>
              <a:ext cx="584200" cy="2206625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Rectangle 41"/>
            <p:cNvSpPr>
              <a:spLocks noChangeArrowheads="1"/>
            </p:cNvSpPr>
            <p:nvPr/>
          </p:nvSpPr>
          <p:spPr bwMode="auto">
            <a:xfrm>
              <a:off x="992188" y="3770742"/>
              <a:ext cx="674687" cy="2114550"/>
            </a:xfrm>
            <a:prstGeom prst="rect">
              <a:avLst/>
            </a:prstGeom>
            <a:pattFill prst="weave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Oval 42"/>
            <p:cNvSpPr>
              <a:spLocks noChangeArrowheads="1"/>
            </p:cNvSpPr>
            <p:nvPr/>
          </p:nvSpPr>
          <p:spPr bwMode="auto">
            <a:xfrm>
              <a:off x="4818063" y="4822825"/>
              <a:ext cx="44450" cy="4445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AutoShape 44"/>
            <p:cNvSpPr>
              <a:spLocks noChangeArrowheads="1"/>
            </p:cNvSpPr>
            <p:nvPr/>
          </p:nvSpPr>
          <p:spPr bwMode="auto">
            <a:xfrm rot="9000000">
              <a:off x="4918075" y="4813300"/>
              <a:ext cx="63500" cy="450850"/>
            </a:xfrm>
            <a:custGeom>
              <a:avLst/>
              <a:gdLst>
                <a:gd name="G0" fmla="+- 8486 0 0"/>
                <a:gd name="G1" fmla="+- 21600 0 8486"/>
                <a:gd name="G2" fmla="*/ 8486 1 2"/>
                <a:gd name="G3" fmla="+- 21600 0 G2"/>
                <a:gd name="G4" fmla="+/ 8486 21600 2"/>
                <a:gd name="G5" fmla="+/ G1 0 2"/>
                <a:gd name="G6" fmla="*/ 21600 21600 8486"/>
                <a:gd name="G7" fmla="*/ G6 1 2"/>
                <a:gd name="G8" fmla="+- 21600 0 G7"/>
                <a:gd name="G9" fmla="*/ 21600 1 2"/>
                <a:gd name="G10" fmla="+- 8486 0 G9"/>
                <a:gd name="G11" fmla="?: G10 G8 0"/>
                <a:gd name="G12" fmla="?: G10 G7 21600"/>
                <a:gd name="T0" fmla="*/ 17357 w 21600"/>
                <a:gd name="T1" fmla="*/ 10800 h 21600"/>
                <a:gd name="T2" fmla="*/ 10800 w 21600"/>
                <a:gd name="T3" fmla="*/ 21600 h 21600"/>
                <a:gd name="T4" fmla="*/ 4243 w 21600"/>
                <a:gd name="T5" fmla="*/ 10800 h 21600"/>
                <a:gd name="T6" fmla="*/ 10800 w 21600"/>
                <a:gd name="T7" fmla="*/ 0 h 21600"/>
                <a:gd name="T8" fmla="*/ 6043 w 21600"/>
                <a:gd name="T9" fmla="*/ 6043 h 21600"/>
                <a:gd name="T10" fmla="*/ 15557 w 21600"/>
                <a:gd name="T11" fmla="*/ 155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486" y="21600"/>
                  </a:lnTo>
                  <a:lnTo>
                    <a:pt x="131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AutoShape 45"/>
            <p:cNvSpPr>
              <a:spLocks noChangeArrowheads="1"/>
            </p:cNvSpPr>
            <p:nvPr/>
          </p:nvSpPr>
          <p:spPr bwMode="auto">
            <a:xfrm rot="8100000">
              <a:off x="4964113" y="4775200"/>
              <a:ext cx="63500" cy="450850"/>
            </a:xfrm>
            <a:custGeom>
              <a:avLst/>
              <a:gdLst>
                <a:gd name="G0" fmla="+- 8486 0 0"/>
                <a:gd name="G1" fmla="+- 21600 0 8486"/>
                <a:gd name="G2" fmla="*/ 8486 1 2"/>
                <a:gd name="G3" fmla="+- 21600 0 G2"/>
                <a:gd name="G4" fmla="+/ 8486 21600 2"/>
                <a:gd name="G5" fmla="+/ G1 0 2"/>
                <a:gd name="G6" fmla="*/ 21600 21600 8486"/>
                <a:gd name="G7" fmla="*/ G6 1 2"/>
                <a:gd name="G8" fmla="+- 21600 0 G7"/>
                <a:gd name="G9" fmla="*/ 21600 1 2"/>
                <a:gd name="G10" fmla="+- 8486 0 G9"/>
                <a:gd name="G11" fmla="?: G10 G8 0"/>
                <a:gd name="G12" fmla="?: G10 G7 21600"/>
                <a:gd name="T0" fmla="*/ 17357 w 21600"/>
                <a:gd name="T1" fmla="*/ 10800 h 21600"/>
                <a:gd name="T2" fmla="*/ 10800 w 21600"/>
                <a:gd name="T3" fmla="*/ 21600 h 21600"/>
                <a:gd name="T4" fmla="*/ 4243 w 21600"/>
                <a:gd name="T5" fmla="*/ 10800 h 21600"/>
                <a:gd name="T6" fmla="*/ 10800 w 21600"/>
                <a:gd name="T7" fmla="*/ 0 h 21600"/>
                <a:gd name="T8" fmla="*/ 6043 w 21600"/>
                <a:gd name="T9" fmla="*/ 6043 h 21600"/>
                <a:gd name="T10" fmla="*/ 15557 w 21600"/>
                <a:gd name="T11" fmla="*/ 155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486" y="21600"/>
                  </a:lnTo>
                  <a:lnTo>
                    <a:pt x="131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Rectangle 46"/>
            <p:cNvSpPr>
              <a:spLocks noChangeArrowheads="1"/>
            </p:cNvSpPr>
            <p:nvPr/>
          </p:nvSpPr>
          <p:spPr bwMode="auto">
            <a:xfrm rot="-2291284">
              <a:off x="4821238" y="4838700"/>
              <a:ext cx="44450" cy="28575"/>
            </a:xfrm>
            <a:prstGeom prst="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7" name="グループ化 46"/>
          <p:cNvGrpSpPr/>
          <p:nvPr/>
        </p:nvGrpSpPr>
        <p:grpSpPr>
          <a:xfrm>
            <a:off x="4171991" y="5030222"/>
            <a:ext cx="1611907" cy="970822"/>
            <a:chOff x="992188" y="3612786"/>
            <a:chExt cx="4035425" cy="2430462"/>
          </a:xfrm>
        </p:grpSpPr>
        <p:sp>
          <p:nvSpPr>
            <p:cNvPr id="48" name="Rectangle 35"/>
            <p:cNvSpPr>
              <a:spLocks noChangeArrowheads="1"/>
            </p:cNvSpPr>
            <p:nvPr/>
          </p:nvSpPr>
          <p:spPr bwMode="auto">
            <a:xfrm>
              <a:off x="1577975" y="3859642"/>
              <a:ext cx="3330575" cy="1936750"/>
            </a:xfrm>
            <a:prstGeom prst="rect">
              <a:avLst/>
            </a:prstGeom>
            <a:pattFill prst="weave">
              <a:fgClr>
                <a:srgbClr val="663300"/>
              </a:fgClr>
              <a:bgClr>
                <a:srgbClr val="C000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" name="Rectangle 36"/>
            <p:cNvSpPr>
              <a:spLocks noChangeArrowheads="1"/>
            </p:cNvSpPr>
            <p:nvPr/>
          </p:nvSpPr>
          <p:spPr bwMode="auto">
            <a:xfrm>
              <a:off x="1622425" y="4018392"/>
              <a:ext cx="3105150" cy="161925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" name="AutoShape 39"/>
            <p:cNvSpPr>
              <a:spLocks noChangeArrowheads="1"/>
            </p:cNvSpPr>
            <p:nvPr/>
          </p:nvSpPr>
          <p:spPr bwMode="auto">
            <a:xfrm>
              <a:off x="1217613" y="3612786"/>
              <a:ext cx="225425" cy="2430462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" name="Rectangle 40"/>
            <p:cNvSpPr>
              <a:spLocks noChangeArrowheads="1"/>
            </p:cNvSpPr>
            <p:nvPr/>
          </p:nvSpPr>
          <p:spPr bwMode="auto">
            <a:xfrm>
              <a:off x="1038225" y="3724705"/>
              <a:ext cx="584200" cy="2206625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Rectangle 41"/>
            <p:cNvSpPr>
              <a:spLocks noChangeArrowheads="1"/>
            </p:cNvSpPr>
            <p:nvPr/>
          </p:nvSpPr>
          <p:spPr bwMode="auto">
            <a:xfrm>
              <a:off x="992188" y="3770742"/>
              <a:ext cx="674687" cy="2114550"/>
            </a:xfrm>
            <a:prstGeom prst="rect">
              <a:avLst/>
            </a:prstGeom>
            <a:pattFill prst="weave">
              <a:fgClr>
                <a:srgbClr val="663300"/>
              </a:fgClr>
              <a:bgClr>
                <a:srgbClr val="C000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Oval 42"/>
            <p:cNvSpPr>
              <a:spLocks noChangeArrowheads="1"/>
            </p:cNvSpPr>
            <p:nvPr/>
          </p:nvSpPr>
          <p:spPr bwMode="auto">
            <a:xfrm>
              <a:off x="4818063" y="4822825"/>
              <a:ext cx="44450" cy="4445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AutoShape 44"/>
            <p:cNvSpPr>
              <a:spLocks noChangeArrowheads="1"/>
            </p:cNvSpPr>
            <p:nvPr/>
          </p:nvSpPr>
          <p:spPr bwMode="auto">
            <a:xfrm rot="9000000">
              <a:off x="4918075" y="4813300"/>
              <a:ext cx="63500" cy="450850"/>
            </a:xfrm>
            <a:custGeom>
              <a:avLst/>
              <a:gdLst>
                <a:gd name="G0" fmla="+- 8486 0 0"/>
                <a:gd name="G1" fmla="+- 21600 0 8486"/>
                <a:gd name="G2" fmla="*/ 8486 1 2"/>
                <a:gd name="G3" fmla="+- 21600 0 G2"/>
                <a:gd name="G4" fmla="+/ 8486 21600 2"/>
                <a:gd name="G5" fmla="+/ G1 0 2"/>
                <a:gd name="G6" fmla="*/ 21600 21600 8486"/>
                <a:gd name="G7" fmla="*/ G6 1 2"/>
                <a:gd name="G8" fmla="+- 21600 0 G7"/>
                <a:gd name="G9" fmla="*/ 21600 1 2"/>
                <a:gd name="G10" fmla="+- 8486 0 G9"/>
                <a:gd name="G11" fmla="?: G10 G8 0"/>
                <a:gd name="G12" fmla="?: G10 G7 21600"/>
                <a:gd name="T0" fmla="*/ 17357 w 21600"/>
                <a:gd name="T1" fmla="*/ 10800 h 21600"/>
                <a:gd name="T2" fmla="*/ 10800 w 21600"/>
                <a:gd name="T3" fmla="*/ 21600 h 21600"/>
                <a:gd name="T4" fmla="*/ 4243 w 21600"/>
                <a:gd name="T5" fmla="*/ 10800 h 21600"/>
                <a:gd name="T6" fmla="*/ 10800 w 21600"/>
                <a:gd name="T7" fmla="*/ 0 h 21600"/>
                <a:gd name="T8" fmla="*/ 6043 w 21600"/>
                <a:gd name="T9" fmla="*/ 6043 h 21600"/>
                <a:gd name="T10" fmla="*/ 15557 w 21600"/>
                <a:gd name="T11" fmla="*/ 155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486" y="21600"/>
                  </a:lnTo>
                  <a:lnTo>
                    <a:pt x="131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" name="AutoShape 45"/>
            <p:cNvSpPr>
              <a:spLocks noChangeArrowheads="1"/>
            </p:cNvSpPr>
            <p:nvPr/>
          </p:nvSpPr>
          <p:spPr bwMode="auto">
            <a:xfrm rot="8100000">
              <a:off x="4964113" y="4775200"/>
              <a:ext cx="63500" cy="450850"/>
            </a:xfrm>
            <a:custGeom>
              <a:avLst/>
              <a:gdLst>
                <a:gd name="G0" fmla="+- 8486 0 0"/>
                <a:gd name="G1" fmla="+- 21600 0 8486"/>
                <a:gd name="G2" fmla="*/ 8486 1 2"/>
                <a:gd name="G3" fmla="+- 21600 0 G2"/>
                <a:gd name="G4" fmla="+/ 8486 21600 2"/>
                <a:gd name="G5" fmla="+/ G1 0 2"/>
                <a:gd name="G6" fmla="*/ 21600 21600 8486"/>
                <a:gd name="G7" fmla="*/ G6 1 2"/>
                <a:gd name="G8" fmla="+- 21600 0 G7"/>
                <a:gd name="G9" fmla="*/ 21600 1 2"/>
                <a:gd name="G10" fmla="+- 8486 0 G9"/>
                <a:gd name="G11" fmla="?: G10 G8 0"/>
                <a:gd name="G12" fmla="?: G10 G7 21600"/>
                <a:gd name="T0" fmla="*/ 17357 w 21600"/>
                <a:gd name="T1" fmla="*/ 10800 h 21600"/>
                <a:gd name="T2" fmla="*/ 10800 w 21600"/>
                <a:gd name="T3" fmla="*/ 21600 h 21600"/>
                <a:gd name="T4" fmla="*/ 4243 w 21600"/>
                <a:gd name="T5" fmla="*/ 10800 h 21600"/>
                <a:gd name="T6" fmla="*/ 10800 w 21600"/>
                <a:gd name="T7" fmla="*/ 0 h 21600"/>
                <a:gd name="T8" fmla="*/ 6043 w 21600"/>
                <a:gd name="T9" fmla="*/ 6043 h 21600"/>
                <a:gd name="T10" fmla="*/ 15557 w 21600"/>
                <a:gd name="T11" fmla="*/ 155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486" y="21600"/>
                  </a:lnTo>
                  <a:lnTo>
                    <a:pt x="131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" name="Rectangle 46"/>
            <p:cNvSpPr>
              <a:spLocks noChangeArrowheads="1"/>
            </p:cNvSpPr>
            <p:nvPr/>
          </p:nvSpPr>
          <p:spPr bwMode="auto">
            <a:xfrm rot="-2291284">
              <a:off x="4821238" y="4838700"/>
              <a:ext cx="44450" cy="28575"/>
            </a:xfrm>
            <a:prstGeom prst="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7" name="グループ化 56"/>
          <p:cNvGrpSpPr/>
          <p:nvPr/>
        </p:nvGrpSpPr>
        <p:grpSpPr>
          <a:xfrm>
            <a:off x="4171991" y="1080600"/>
            <a:ext cx="1572361" cy="1193392"/>
            <a:chOff x="6348413" y="3203575"/>
            <a:chExt cx="2430462" cy="1844675"/>
          </a:xfrm>
        </p:grpSpPr>
        <p:sp>
          <p:nvSpPr>
            <p:cNvPr id="58" name="AutoShape 57"/>
            <p:cNvSpPr>
              <a:spLocks noChangeArrowheads="1"/>
            </p:cNvSpPr>
            <p:nvPr/>
          </p:nvSpPr>
          <p:spPr bwMode="auto">
            <a:xfrm>
              <a:off x="6348413" y="3203575"/>
              <a:ext cx="2430462" cy="1844675"/>
            </a:xfrm>
            <a:prstGeom prst="horizontalScroll">
              <a:avLst>
                <a:gd name="adj" fmla="val 17727"/>
              </a:avLst>
            </a:prstGeom>
            <a:solidFill>
              <a:srgbClr val="333333"/>
            </a:solidFill>
            <a:ln w="635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" name="AutoShape 58" descr="網目"/>
            <p:cNvSpPr>
              <a:spLocks noChangeArrowheads="1"/>
            </p:cNvSpPr>
            <p:nvPr/>
          </p:nvSpPr>
          <p:spPr bwMode="auto">
            <a:xfrm>
              <a:off x="6348413" y="3203575"/>
              <a:ext cx="2430462" cy="1844675"/>
            </a:xfrm>
            <a:prstGeom prst="horizontalScroll">
              <a:avLst>
                <a:gd name="adj" fmla="val 17727"/>
              </a:avLst>
            </a:prstGeom>
            <a:pattFill prst="weave">
              <a:fgClr>
                <a:srgbClr val="663300"/>
              </a:fgClr>
              <a:bgClr>
                <a:srgbClr val="C00000"/>
              </a:bgClr>
            </a:patt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" name="Rectangle 59"/>
            <p:cNvSpPr>
              <a:spLocks noChangeArrowheads="1"/>
            </p:cNvSpPr>
            <p:nvPr/>
          </p:nvSpPr>
          <p:spPr bwMode="auto">
            <a:xfrm>
              <a:off x="6753225" y="3608388"/>
              <a:ext cx="1890713" cy="1035050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7" name="グループ化 76"/>
          <p:cNvGrpSpPr/>
          <p:nvPr/>
        </p:nvGrpSpPr>
        <p:grpSpPr>
          <a:xfrm>
            <a:off x="6205858" y="2798930"/>
            <a:ext cx="1237210" cy="1575176"/>
            <a:chOff x="4323718" y="2798930"/>
            <a:chExt cx="1237210" cy="1575176"/>
          </a:xfrm>
        </p:grpSpPr>
        <p:sp>
          <p:nvSpPr>
            <p:cNvPr id="78" name="AutoShape 56"/>
            <p:cNvSpPr>
              <a:spLocks noChangeArrowheads="1"/>
            </p:cNvSpPr>
            <p:nvPr/>
          </p:nvSpPr>
          <p:spPr bwMode="auto">
            <a:xfrm>
              <a:off x="4323718" y="2798930"/>
              <a:ext cx="1237210" cy="1575176"/>
            </a:xfrm>
            <a:prstGeom prst="verticalScroll">
              <a:avLst>
                <a:gd name="adj" fmla="val 10458"/>
              </a:avLst>
            </a:prstGeom>
            <a:solidFill>
              <a:srgbClr val="333333"/>
            </a:solidFill>
            <a:ln w="635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79" name="AutoShape 54"/>
            <p:cNvSpPr>
              <a:spLocks noChangeArrowheads="1"/>
            </p:cNvSpPr>
            <p:nvPr/>
          </p:nvSpPr>
          <p:spPr bwMode="auto">
            <a:xfrm>
              <a:off x="4323718" y="2798930"/>
              <a:ext cx="1237210" cy="1575176"/>
            </a:xfrm>
            <a:prstGeom prst="verticalScroll">
              <a:avLst>
                <a:gd name="adj" fmla="val 10458"/>
              </a:avLst>
            </a:prstGeom>
            <a:pattFill prst="zigZag">
              <a:fgClr>
                <a:srgbClr val="FFC000"/>
              </a:fgClr>
              <a:bgClr>
                <a:srgbClr val="CC9900"/>
              </a:bgClr>
            </a:patt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" name="Rectangle 59"/>
            <p:cNvSpPr>
              <a:spLocks noChangeArrowheads="1"/>
            </p:cNvSpPr>
            <p:nvPr/>
          </p:nvSpPr>
          <p:spPr bwMode="auto">
            <a:xfrm>
              <a:off x="4537512" y="2988647"/>
              <a:ext cx="822416" cy="1295447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1" name="グループ化 80"/>
          <p:cNvGrpSpPr/>
          <p:nvPr/>
        </p:nvGrpSpPr>
        <p:grpSpPr>
          <a:xfrm>
            <a:off x="6054131" y="5030222"/>
            <a:ext cx="1611907" cy="970822"/>
            <a:chOff x="992188" y="3612786"/>
            <a:chExt cx="4035425" cy="2430462"/>
          </a:xfrm>
        </p:grpSpPr>
        <p:sp>
          <p:nvSpPr>
            <p:cNvPr id="82" name="Rectangle 35"/>
            <p:cNvSpPr>
              <a:spLocks noChangeArrowheads="1"/>
            </p:cNvSpPr>
            <p:nvPr/>
          </p:nvSpPr>
          <p:spPr bwMode="auto">
            <a:xfrm>
              <a:off x="1577975" y="3859642"/>
              <a:ext cx="3330575" cy="1936750"/>
            </a:xfrm>
            <a:prstGeom prst="rect">
              <a:avLst/>
            </a:prstGeom>
            <a:pattFill prst="wave">
              <a:fgClr>
                <a:srgbClr val="FFC000"/>
              </a:fgClr>
              <a:bgClr>
                <a:srgbClr val="CC99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" name="Rectangle 36"/>
            <p:cNvSpPr>
              <a:spLocks noChangeArrowheads="1"/>
            </p:cNvSpPr>
            <p:nvPr/>
          </p:nvSpPr>
          <p:spPr bwMode="auto">
            <a:xfrm>
              <a:off x="1622425" y="4018392"/>
              <a:ext cx="3105150" cy="161925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" name="AutoShape 39"/>
            <p:cNvSpPr>
              <a:spLocks noChangeArrowheads="1"/>
            </p:cNvSpPr>
            <p:nvPr/>
          </p:nvSpPr>
          <p:spPr bwMode="auto">
            <a:xfrm>
              <a:off x="1217613" y="3612786"/>
              <a:ext cx="225425" cy="2430462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" name="Rectangle 40"/>
            <p:cNvSpPr>
              <a:spLocks noChangeArrowheads="1"/>
            </p:cNvSpPr>
            <p:nvPr/>
          </p:nvSpPr>
          <p:spPr bwMode="auto">
            <a:xfrm>
              <a:off x="1038225" y="3724705"/>
              <a:ext cx="584200" cy="2206625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" name="Rectangle 41"/>
            <p:cNvSpPr>
              <a:spLocks noChangeArrowheads="1"/>
            </p:cNvSpPr>
            <p:nvPr/>
          </p:nvSpPr>
          <p:spPr bwMode="auto">
            <a:xfrm>
              <a:off x="992188" y="3770742"/>
              <a:ext cx="674687" cy="2114550"/>
            </a:xfrm>
            <a:prstGeom prst="rect">
              <a:avLst/>
            </a:prstGeom>
            <a:pattFill prst="wave">
              <a:fgClr>
                <a:srgbClr val="FFC000"/>
              </a:fgClr>
              <a:bgClr>
                <a:srgbClr val="CC99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" name="Oval 42"/>
            <p:cNvSpPr>
              <a:spLocks noChangeArrowheads="1"/>
            </p:cNvSpPr>
            <p:nvPr/>
          </p:nvSpPr>
          <p:spPr bwMode="auto">
            <a:xfrm>
              <a:off x="4818063" y="4822825"/>
              <a:ext cx="44450" cy="4445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" name="AutoShape 44"/>
            <p:cNvSpPr>
              <a:spLocks noChangeArrowheads="1"/>
            </p:cNvSpPr>
            <p:nvPr/>
          </p:nvSpPr>
          <p:spPr bwMode="auto">
            <a:xfrm rot="9000000">
              <a:off x="4918075" y="4813300"/>
              <a:ext cx="63500" cy="450850"/>
            </a:xfrm>
            <a:custGeom>
              <a:avLst/>
              <a:gdLst>
                <a:gd name="G0" fmla="+- 8486 0 0"/>
                <a:gd name="G1" fmla="+- 21600 0 8486"/>
                <a:gd name="G2" fmla="*/ 8486 1 2"/>
                <a:gd name="G3" fmla="+- 21600 0 G2"/>
                <a:gd name="G4" fmla="+/ 8486 21600 2"/>
                <a:gd name="G5" fmla="+/ G1 0 2"/>
                <a:gd name="G6" fmla="*/ 21600 21600 8486"/>
                <a:gd name="G7" fmla="*/ G6 1 2"/>
                <a:gd name="G8" fmla="+- 21600 0 G7"/>
                <a:gd name="G9" fmla="*/ 21600 1 2"/>
                <a:gd name="G10" fmla="+- 8486 0 G9"/>
                <a:gd name="G11" fmla="?: G10 G8 0"/>
                <a:gd name="G12" fmla="?: G10 G7 21600"/>
                <a:gd name="T0" fmla="*/ 17357 w 21600"/>
                <a:gd name="T1" fmla="*/ 10800 h 21600"/>
                <a:gd name="T2" fmla="*/ 10800 w 21600"/>
                <a:gd name="T3" fmla="*/ 21600 h 21600"/>
                <a:gd name="T4" fmla="*/ 4243 w 21600"/>
                <a:gd name="T5" fmla="*/ 10800 h 21600"/>
                <a:gd name="T6" fmla="*/ 10800 w 21600"/>
                <a:gd name="T7" fmla="*/ 0 h 21600"/>
                <a:gd name="T8" fmla="*/ 6043 w 21600"/>
                <a:gd name="T9" fmla="*/ 6043 h 21600"/>
                <a:gd name="T10" fmla="*/ 15557 w 21600"/>
                <a:gd name="T11" fmla="*/ 155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486" y="21600"/>
                  </a:lnTo>
                  <a:lnTo>
                    <a:pt x="131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" name="AutoShape 45"/>
            <p:cNvSpPr>
              <a:spLocks noChangeArrowheads="1"/>
            </p:cNvSpPr>
            <p:nvPr/>
          </p:nvSpPr>
          <p:spPr bwMode="auto">
            <a:xfrm rot="8100000">
              <a:off x="4964113" y="4775200"/>
              <a:ext cx="63500" cy="450850"/>
            </a:xfrm>
            <a:custGeom>
              <a:avLst/>
              <a:gdLst>
                <a:gd name="G0" fmla="+- 8486 0 0"/>
                <a:gd name="G1" fmla="+- 21600 0 8486"/>
                <a:gd name="G2" fmla="*/ 8486 1 2"/>
                <a:gd name="G3" fmla="+- 21600 0 G2"/>
                <a:gd name="G4" fmla="+/ 8486 21600 2"/>
                <a:gd name="G5" fmla="+/ G1 0 2"/>
                <a:gd name="G6" fmla="*/ 21600 21600 8486"/>
                <a:gd name="G7" fmla="*/ G6 1 2"/>
                <a:gd name="G8" fmla="+- 21600 0 G7"/>
                <a:gd name="G9" fmla="*/ 21600 1 2"/>
                <a:gd name="G10" fmla="+- 8486 0 G9"/>
                <a:gd name="G11" fmla="?: G10 G8 0"/>
                <a:gd name="G12" fmla="?: G10 G7 21600"/>
                <a:gd name="T0" fmla="*/ 17357 w 21600"/>
                <a:gd name="T1" fmla="*/ 10800 h 21600"/>
                <a:gd name="T2" fmla="*/ 10800 w 21600"/>
                <a:gd name="T3" fmla="*/ 21600 h 21600"/>
                <a:gd name="T4" fmla="*/ 4243 w 21600"/>
                <a:gd name="T5" fmla="*/ 10800 h 21600"/>
                <a:gd name="T6" fmla="*/ 10800 w 21600"/>
                <a:gd name="T7" fmla="*/ 0 h 21600"/>
                <a:gd name="T8" fmla="*/ 6043 w 21600"/>
                <a:gd name="T9" fmla="*/ 6043 h 21600"/>
                <a:gd name="T10" fmla="*/ 15557 w 21600"/>
                <a:gd name="T11" fmla="*/ 155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486" y="21600"/>
                  </a:lnTo>
                  <a:lnTo>
                    <a:pt x="131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" name="Rectangle 46"/>
            <p:cNvSpPr>
              <a:spLocks noChangeArrowheads="1"/>
            </p:cNvSpPr>
            <p:nvPr/>
          </p:nvSpPr>
          <p:spPr bwMode="auto">
            <a:xfrm rot="-2291284">
              <a:off x="4821238" y="4838700"/>
              <a:ext cx="44450" cy="28575"/>
            </a:xfrm>
            <a:prstGeom prst="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6054131" y="1080600"/>
            <a:ext cx="1572361" cy="1193392"/>
            <a:chOff x="6348413" y="3203575"/>
            <a:chExt cx="2430462" cy="1844675"/>
          </a:xfrm>
        </p:grpSpPr>
        <p:sp>
          <p:nvSpPr>
            <p:cNvPr id="92" name="AutoShape 57"/>
            <p:cNvSpPr>
              <a:spLocks noChangeArrowheads="1"/>
            </p:cNvSpPr>
            <p:nvPr/>
          </p:nvSpPr>
          <p:spPr bwMode="auto">
            <a:xfrm>
              <a:off x="6348413" y="3203575"/>
              <a:ext cx="2430462" cy="1844675"/>
            </a:xfrm>
            <a:prstGeom prst="horizontalScroll">
              <a:avLst>
                <a:gd name="adj" fmla="val 17727"/>
              </a:avLst>
            </a:prstGeom>
            <a:solidFill>
              <a:srgbClr val="333333"/>
            </a:solidFill>
            <a:ln w="635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" name="AutoShape 58" descr="網目"/>
            <p:cNvSpPr>
              <a:spLocks noChangeArrowheads="1"/>
            </p:cNvSpPr>
            <p:nvPr/>
          </p:nvSpPr>
          <p:spPr bwMode="auto">
            <a:xfrm>
              <a:off x="6348413" y="3203575"/>
              <a:ext cx="2430462" cy="1844675"/>
            </a:xfrm>
            <a:prstGeom prst="horizontalScroll">
              <a:avLst>
                <a:gd name="adj" fmla="val 17727"/>
              </a:avLst>
            </a:prstGeom>
            <a:pattFill prst="wave">
              <a:fgClr>
                <a:srgbClr val="FFC000"/>
              </a:fgClr>
              <a:bgClr>
                <a:srgbClr val="CC9900"/>
              </a:bgClr>
            </a:patt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" name="Rectangle 59"/>
            <p:cNvSpPr>
              <a:spLocks noChangeArrowheads="1"/>
            </p:cNvSpPr>
            <p:nvPr/>
          </p:nvSpPr>
          <p:spPr bwMode="auto">
            <a:xfrm>
              <a:off x="6753225" y="3608388"/>
              <a:ext cx="1890713" cy="1035050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5" name="グループ化 94"/>
          <p:cNvGrpSpPr/>
          <p:nvPr/>
        </p:nvGrpSpPr>
        <p:grpSpPr>
          <a:xfrm>
            <a:off x="8072758" y="2798930"/>
            <a:ext cx="1237210" cy="1575176"/>
            <a:chOff x="4323718" y="2798930"/>
            <a:chExt cx="1237210" cy="1575176"/>
          </a:xfrm>
        </p:grpSpPr>
        <p:sp>
          <p:nvSpPr>
            <p:cNvPr id="96" name="AutoShape 56"/>
            <p:cNvSpPr>
              <a:spLocks noChangeArrowheads="1"/>
            </p:cNvSpPr>
            <p:nvPr/>
          </p:nvSpPr>
          <p:spPr bwMode="auto">
            <a:xfrm>
              <a:off x="4323718" y="2798930"/>
              <a:ext cx="1237210" cy="1575176"/>
            </a:xfrm>
            <a:prstGeom prst="verticalScroll">
              <a:avLst>
                <a:gd name="adj" fmla="val 10458"/>
              </a:avLst>
            </a:prstGeom>
            <a:solidFill>
              <a:srgbClr val="333333"/>
            </a:solidFill>
            <a:ln w="635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97" name="AutoShape 54"/>
            <p:cNvSpPr>
              <a:spLocks noChangeArrowheads="1"/>
            </p:cNvSpPr>
            <p:nvPr/>
          </p:nvSpPr>
          <p:spPr bwMode="auto">
            <a:xfrm>
              <a:off x="4323718" y="2798930"/>
              <a:ext cx="1237210" cy="1575176"/>
            </a:xfrm>
            <a:prstGeom prst="verticalScroll">
              <a:avLst>
                <a:gd name="adj" fmla="val 10458"/>
              </a:avLst>
            </a:prstGeom>
            <a:pattFill prst="divot">
              <a:fgClr>
                <a:srgbClr val="002060"/>
              </a:fgClr>
              <a:bgClr>
                <a:srgbClr val="0070C0"/>
              </a:bgClr>
            </a:patt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" name="Rectangle 59"/>
            <p:cNvSpPr>
              <a:spLocks noChangeArrowheads="1"/>
            </p:cNvSpPr>
            <p:nvPr/>
          </p:nvSpPr>
          <p:spPr bwMode="auto">
            <a:xfrm>
              <a:off x="4537512" y="2988647"/>
              <a:ext cx="822416" cy="1295447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" name="グループ化 98"/>
          <p:cNvGrpSpPr/>
          <p:nvPr/>
        </p:nvGrpSpPr>
        <p:grpSpPr>
          <a:xfrm>
            <a:off x="7921031" y="5030222"/>
            <a:ext cx="1611907" cy="970822"/>
            <a:chOff x="992188" y="3612786"/>
            <a:chExt cx="4035425" cy="2430462"/>
          </a:xfrm>
        </p:grpSpPr>
        <p:sp>
          <p:nvSpPr>
            <p:cNvPr id="100" name="Rectangle 35"/>
            <p:cNvSpPr>
              <a:spLocks noChangeArrowheads="1"/>
            </p:cNvSpPr>
            <p:nvPr/>
          </p:nvSpPr>
          <p:spPr bwMode="auto">
            <a:xfrm>
              <a:off x="1577975" y="3859642"/>
              <a:ext cx="3330575" cy="1936750"/>
            </a:xfrm>
            <a:prstGeom prst="rect">
              <a:avLst/>
            </a:prstGeom>
            <a:pattFill prst="divot">
              <a:fgClr>
                <a:srgbClr val="002060"/>
              </a:fgClr>
              <a:bgClr>
                <a:srgbClr val="0070C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" name="Rectangle 36"/>
            <p:cNvSpPr>
              <a:spLocks noChangeArrowheads="1"/>
            </p:cNvSpPr>
            <p:nvPr/>
          </p:nvSpPr>
          <p:spPr bwMode="auto">
            <a:xfrm>
              <a:off x="1622425" y="4018392"/>
              <a:ext cx="3105150" cy="161925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" name="AutoShape 39"/>
            <p:cNvSpPr>
              <a:spLocks noChangeArrowheads="1"/>
            </p:cNvSpPr>
            <p:nvPr/>
          </p:nvSpPr>
          <p:spPr bwMode="auto">
            <a:xfrm>
              <a:off x="1217613" y="3612786"/>
              <a:ext cx="225425" cy="2430462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" name="Rectangle 40"/>
            <p:cNvSpPr>
              <a:spLocks noChangeArrowheads="1"/>
            </p:cNvSpPr>
            <p:nvPr/>
          </p:nvSpPr>
          <p:spPr bwMode="auto">
            <a:xfrm>
              <a:off x="1038225" y="3724705"/>
              <a:ext cx="584200" cy="2206625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" name="Rectangle 41"/>
            <p:cNvSpPr>
              <a:spLocks noChangeArrowheads="1"/>
            </p:cNvSpPr>
            <p:nvPr/>
          </p:nvSpPr>
          <p:spPr bwMode="auto">
            <a:xfrm>
              <a:off x="992188" y="3770742"/>
              <a:ext cx="674687" cy="2114550"/>
            </a:xfrm>
            <a:prstGeom prst="rect">
              <a:avLst/>
            </a:prstGeom>
            <a:pattFill prst="divot">
              <a:fgClr>
                <a:srgbClr val="002060"/>
              </a:fgClr>
              <a:bgClr>
                <a:srgbClr val="0070C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" name="Oval 42"/>
            <p:cNvSpPr>
              <a:spLocks noChangeArrowheads="1"/>
            </p:cNvSpPr>
            <p:nvPr/>
          </p:nvSpPr>
          <p:spPr bwMode="auto">
            <a:xfrm>
              <a:off x="4818063" y="4822825"/>
              <a:ext cx="44450" cy="4445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" name="AutoShape 44"/>
            <p:cNvSpPr>
              <a:spLocks noChangeArrowheads="1"/>
            </p:cNvSpPr>
            <p:nvPr/>
          </p:nvSpPr>
          <p:spPr bwMode="auto">
            <a:xfrm rot="9000000">
              <a:off x="4918075" y="4813300"/>
              <a:ext cx="63500" cy="450850"/>
            </a:xfrm>
            <a:custGeom>
              <a:avLst/>
              <a:gdLst>
                <a:gd name="G0" fmla="+- 8486 0 0"/>
                <a:gd name="G1" fmla="+- 21600 0 8486"/>
                <a:gd name="G2" fmla="*/ 8486 1 2"/>
                <a:gd name="G3" fmla="+- 21600 0 G2"/>
                <a:gd name="G4" fmla="+/ 8486 21600 2"/>
                <a:gd name="G5" fmla="+/ G1 0 2"/>
                <a:gd name="G6" fmla="*/ 21600 21600 8486"/>
                <a:gd name="G7" fmla="*/ G6 1 2"/>
                <a:gd name="G8" fmla="+- 21600 0 G7"/>
                <a:gd name="G9" fmla="*/ 21600 1 2"/>
                <a:gd name="G10" fmla="+- 8486 0 G9"/>
                <a:gd name="G11" fmla="?: G10 G8 0"/>
                <a:gd name="G12" fmla="?: G10 G7 21600"/>
                <a:gd name="T0" fmla="*/ 17357 w 21600"/>
                <a:gd name="T1" fmla="*/ 10800 h 21600"/>
                <a:gd name="T2" fmla="*/ 10800 w 21600"/>
                <a:gd name="T3" fmla="*/ 21600 h 21600"/>
                <a:gd name="T4" fmla="*/ 4243 w 21600"/>
                <a:gd name="T5" fmla="*/ 10800 h 21600"/>
                <a:gd name="T6" fmla="*/ 10800 w 21600"/>
                <a:gd name="T7" fmla="*/ 0 h 21600"/>
                <a:gd name="T8" fmla="*/ 6043 w 21600"/>
                <a:gd name="T9" fmla="*/ 6043 h 21600"/>
                <a:gd name="T10" fmla="*/ 15557 w 21600"/>
                <a:gd name="T11" fmla="*/ 155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486" y="21600"/>
                  </a:lnTo>
                  <a:lnTo>
                    <a:pt x="131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" name="AutoShape 45"/>
            <p:cNvSpPr>
              <a:spLocks noChangeArrowheads="1"/>
            </p:cNvSpPr>
            <p:nvPr/>
          </p:nvSpPr>
          <p:spPr bwMode="auto">
            <a:xfrm rot="8100000">
              <a:off x="4964113" y="4775200"/>
              <a:ext cx="63500" cy="450850"/>
            </a:xfrm>
            <a:custGeom>
              <a:avLst/>
              <a:gdLst>
                <a:gd name="G0" fmla="+- 8486 0 0"/>
                <a:gd name="G1" fmla="+- 21600 0 8486"/>
                <a:gd name="G2" fmla="*/ 8486 1 2"/>
                <a:gd name="G3" fmla="+- 21600 0 G2"/>
                <a:gd name="G4" fmla="+/ 8486 21600 2"/>
                <a:gd name="G5" fmla="+/ G1 0 2"/>
                <a:gd name="G6" fmla="*/ 21600 21600 8486"/>
                <a:gd name="G7" fmla="*/ G6 1 2"/>
                <a:gd name="G8" fmla="+- 21600 0 G7"/>
                <a:gd name="G9" fmla="*/ 21600 1 2"/>
                <a:gd name="G10" fmla="+- 8486 0 G9"/>
                <a:gd name="G11" fmla="?: G10 G8 0"/>
                <a:gd name="G12" fmla="?: G10 G7 21600"/>
                <a:gd name="T0" fmla="*/ 17357 w 21600"/>
                <a:gd name="T1" fmla="*/ 10800 h 21600"/>
                <a:gd name="T2" fmla="*/ 10800 w 21600"/>
                <a:gd name="T3" fmla="*/ 21600 h 21600"/>
                <a:gd name="T4" fmla="*/ 4243 w 21600"/>
                <a:gd name="T5" fmla="*/ 10800 h 21600"/>
                <a:gd name="T6" fmla="*/ 10800 w 21600"/>
                <a:gd name="T7" fmla="*/ 0 h 21600"/>
                <a:gd name="T8" fmla="*/ 6043 w 21600"/>
                <a:gd name="T9" fmla="*/ 6043 h 21600"/>
                <a:gd name="T10" fmla="*/ 15557 w 21600"/>
                <a:gd name="T11" fmla="*/ 155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486" y="21600"/>
                  </a:lnTo>
                  <a:lnTo>
                    <a:pt x="131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" name="Rectangle 46"/>
            <p:cNvSpPr>
              <a:spLocks noChangeArrowheads="1"/>
            </p:cNvSpPr>
            <p:nvPr/>
          </p:nvSpPr>
          <p:spPr bwMode="auto">
            <a:xfrm rot="-2291284">
              <a:off x="4821238" y="4838700"/>
              <a:ext cx="44450" cy="28575"/>
            </a:xfrm>
            <a:prstGeom prst="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7921031" y="1080600"/>
            <a:ext cx="1572361" cy="1193392"/>
            <a:chOff x="6348413" y="3203575"/>
            <a:chExt cx="2430462" cy="1844675"/>
          </a:xfrm>
        </p:grpSpPr>
        <p:sp>
          <p:nvSpPr>
            <p:cNvPr id="110" name="AutoShape 57"/>
            <p:cNvSpPr>
              <a:spLocks noChangeArrowheads="1"/>
            </p:cNvSpPr>
            <p:nvPr/>
          </p:nvSpPr>
          <p:spPr bwMode="auto">
            <a:xfrm>
              <a:off x="6348413" y="3203575"/>
              <a:ext cx="2430462" cy="1844675"/>
            </a:xfrm>
            <a:prstGeom prst="horizontalScroll">
              <a:avLst>
                <a:gd name="adj" fmla="val 17727"/>
              </a:avLst>
            </a:prstGeom>
            <a:solidFill>
              <a:srgbClr val="333333"/>
            </a:solidFill>
            <a:ln w="635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" name="AutoShape 58" descr="網目"/>
            <p:cNvSpPr>
              <a:spLocks noChangeArrowheads="1"/>
            </p:cNvSpPr>
            <p:nvPr/>
          </p:nvSpPr>
          <p:spPr bwMode="auto">
            <a:xfrm>
              <a:off x="6348413" y="3203575"/>
              <a:ext cx="2430462" cy="1844675"/>
            </a:xfrm>
            <a:prstGeom prst="horizontalScroll">
              <a:avLst>
                <a:gd name="adj" fmla="val 17727"/>
              </a:avLst>
            </a:prstGeom>
            <a:pattFill prst="divot">
              <a:fgClr>
                <a:schemeClr val="accent6">
                  <a:lumMod val="50000"/>
                </a:schemeClr>
              </a:fgClr>
              <a:bgClr>
                <a:srgbClr val="0070C0"/>
              </a:bgClr>
            </a:patt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" name="Rectangle 59"/>
            <p:cNvSpPr>
              <a:spLocks noChangeArrowheads="1"/>
            </p:cNvSpPr>
            <p:nvPr/>
          </p:nvSpPr>
          <p:spPr bwMode="auto">
            <a:xfrm>
              <a:off x="6753225" y="3608388"/>
              <a:ext cx="1890713" cy="1035050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7" name="タイトル 1">
            <a:extLst>
              <a:ext uri="{FF2B5EF4-FFF2-40B4-BE49-F238E27FC236}">
                <a16:creationId xmlns:a16="http://schemas.microsoft.com/office/drawing/2014/main" id="{6580733A-EA55-5E36-94C7-325380174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</p:spPr>
        <p:txBody>
          <a:bodyPr/>
          <a:lstStyle/>
          <a:p>
            <a:r>
              <a:rPr lang="ja-JP" altLang="en-US" b="0" dirty="0"/>
              <a:t>巻物のイラスト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240215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グループ化 65"/>
          <p:cNvGrpSpPr/>
          <p:nvPr/>
        </p:nvGrpSpPr>
        <p:grpSpPr>
          <a:xfrm rot="1800000">
            <a:off x="962139" y="861901"/>
            <a:ext cx="593760" cy="1571182"/>
            <a:chOff x="434340" y="5030222"/>
            <a:chExt cx="366880" cy="970822"/>
          </a:xfrm>
        </p:grpSpPr>
        <p:sp>
          <p:nvSpPr>
            <p:cNvPr id="19" name="AutoShape 44"/>
            <p:cNvSpPr>
              <a:spLocks noChangeArrowheads="1"/>
            </p:cNvSpPr>
            <p:nvPr/>
          </p:nvSpPr>
          <p:spPr bwMode="auto">
            <a:xfrm rot="9000000">
              <a:off x="757466" y="5509753"/>
              <a:ext cx="25364" cy="180087"/>
            </a:xfrm>
            <a:custGeom>
              <a:avLst/>
              <a:gdLst>
                <a:gd name="G0" fmla="+- 8486 0 0"/>
                <a:gd name="G1" fmla="+- 21600 0 8486"/>
                <a:gd name="G2" fmla="*/ 8486 1 2"/>
                <a:gd name="G3" fmla="+- 21600 0 G2"/>
                <a:gd name="G4" fmla="+/ 8486 21600 2"/>
                <a:gd name="G5" fmla="+/ G1 0 2"/>
                <a:gd name="G6" fmla="*/ 21600 21600 8486"/>
                <a:gd name="G7" fmla="*/ G6 1 2"/>
                <a:gd name="G8" fmla="+- 21600 0 G7"/>
                <a:gd name="G9" fmla="*/ 21600 1 2"/>
                <a:gd name="G10" fmla="+- 8486 0 G9"/>
                <a:gd name="G11" fmla="?: G10 G8 0"/>
                <a:gd name="G12" fmla="?: G10 G7 21600"/>
                <a:gd name="T0" fmla="*/ 17357 w 21600"/>
                <a:gd name="T1" fmla="*/ 10800 h 21600"/>
                <a:gd name="T2" fmla="*/ 10800 w 21600"/>
                <a:gd name="T3" fmla="*/ 21600 h 21600"/>
                <a:gd name="T4" fmla="*/ 4243 w 21600"/>
                <a:gd name="T5" fmla="*/ 10800 h 21600"/>
                <a:gd name="T6" fmla="*/ 10800 w 21600"/>
                <a:gd name="T7" fmla="*/ 0 h 21600"/>
                <a:gd name="T8" fmla="*/ 6043 w 21600"/>
                <a:gd name="T9" fmla="*/ 6043 h 21600"/>
                <a:gd name="T10" fmla="*/ 15557 w 21600"/>
                <a:gd name="T11" fmla="*/ 155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486" y="21600"/>
                  </a:lnTo>
                  <a:lnTo>
                    <a:pt x="131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" name="AutoShape 45"/>
            <p:cNvSpPr>
              <a:spLocks noChangeArrowheads="1"/>
            </p:cNvSpPr>
            <p:nvPr/>
          </p:nvSpPr>
          <p:spPr bwMode="auto">
            <a:xfrm rot="8100000">
              <a:off x="775856" y="5494535"/>
              <a:ext cx="25364" cy="180087"/>
            </a:xfrm>
            <a:custGeom>
              <a:avLst/>
              <a:gdLst>
                <a:gd name="G0" fmla="+- 8486 0 0"/>
                <a:gd name="G1" fmla="+- 21600 0 8486"/>
                <a:gd name="G2" fmla="*/ 8486 1 2"/>
                <a:gd name="G3" fmla="+- 21600 0 G2"/>
                <a:gd name="G4" fmla="+/ 8486 21600 2"/>
                <a:gd name="G5" fmla="+/ G1 0 2"/>
                <a:gd name="G6" fmla="*/ 21600 21600 8486"/>
                <a:gd name="G7" fmla="*/ G6 1 2"/>
                <a:gd name="G8" fmla="+- 21600 0 G7"/>
                <a:gd name="G9" fmla="*/ 21600 1 2"/>
                <a:gd name="G10" fmla="+- 8486 0 G9"/>
                <a:gd name="G11" fmla="?: G10 G8 0"/>
                <a:gd name="G12" fmla="?: G10 G7 21600"/>
                <a:gd name="T0" fmla="*/ 17357 w 21600"/>
                <a:gd name="T1" fmla="*/ 10800 h 21600"/>
                <a:gd name="T2" fmla="*/ 10800 w 21600"/>
                <a:gd name="T3" fmla="*/ 21600 h 21600"/>
                <a:gd name="T4" fmla="*/ 4243 w 21600"/>
                <a:gd name="T5" fmla="*/ 10800 h 21600"/>
                <a:gd name="T6" fmla="*/ 10800 w 21600"/>
                <a:gd name="T7" fmla="*/ 0 h 21600"/>
                <a:gd name="T8" fmla="*/ 6043 w 21600"/>
                <a:gd name="T9" fmla="*/ 6043 h 21600"/>
                <a:gd name="T10" fmla="*/ 15557 w 21600"/>
                <a:gd name="T11" fmla="*/ 155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486" y="21600"/>
                  </a:lnTo>
                  <a:lnTo>
                    <a:pt x="131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Rectangle 46"/>
            <p:cNvSpPr>
              <a:spLocks noChangeArrowheads="1"/>
            </p:cNvSpPr>
            <p:nvPr/>
          </p:nvSpPr>
          <p:spPr bwMode="auto">
            <a:xfrm rot="19308716">
              <a:off x="718786" y="5519899"/>
              <a:ext cx="17755" cy="11414"/>
            </a:xfrm>
            <a:prstGeom prst="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AutoShape 39"/>
            <p:cNvSpPr>
              <a:spLocks noChangeArrowheads="1"/>
            </p:cNvSpPr>
            <p:nvPr/>
          </p:nvSpPr>
          <p:spPr bwMode="auto">
            <a:xfrm>
              <a:off x="537380" y="5030222"/>
              <a:ext cx="90044" cy="970822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Rectangle 40"/>
            <p:cNvSpPr>
              <a:spLocks noChangeArrowheads="1"/>
            </p:cNvSpPr>
            <p:nvPr/>
          </p:nvSpPr>
          <p:spPr bwMode="auto">
            <a:xfrm>
              <a:off x="465725" y="5074927"/>
              <a:ext cx="233353" cy="881413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Rectangle 41"/>
            <p:cNvSpPr>
              <a:spLocks noChangeArrowheads="1"/>
            </p:cNvSpPr>
            <p:nvPr/>
          </p:nvSpPr>
          <p:spPr bwMode="auto">
            <a:xfrm>
              <a:off x="447336" y="5093316"/>
              <a:ext cx="269497" cy="844634"/>
            </a:xfrm>
            <a:prstGeom prst="rect">
              <a:avLst/>
            </a:prstGeom>
            <a:pattFill prst="weave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角丸四角形 52"/>
            <p:cNvSpPr/>
            <p:nvPr/>
          </p:nvSpPr>
          <p:spPr bwMode="auto">
            <a:xfrm>
              <a:off x="434340" y="5523770"/>
              <a:ext cx="302260" cy="28671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角丸四角形 53"/>
            <p:cNvSpPr/>
            <p:nvPr/>
          </p:nvSpPr>
          <p:spPr bwMode="auto">
            <a:xfrm>
              <a:off x="434340" y="5496691"/>
              <a:ext cx="302260" cy="28671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" name="グループ化 66"/>
          <p:cNvGrpSpPr/>
          <p:nvPr/>
        </p:nvGrpSpPr>
        <p:grpSpPr>
          <a:xfrm rot="1800000">
            <a:off x="2806678" y="861900"/>
            <a:ext cx="604442" cy="1571184"/>
            <a:chOff x="2280920" y="5030222"/>
            <a:chExt cx="373480" cy="970822"/>
          </a:xfrm>
        </p:grpSpPr>
        <p:sp>
          <p:nvSpPr>
            <p:cNvPr id="9" name="AutoShape 44"/>
            <p:cNvSpPr>
              <a:spLocks noChangeArrowheads="1"/>
            </p:cNvSpPr>
            <p:nvPr/>
          </p:nvSpPr>
          <p:spPr bwMode="auto">
            <a:xfrm rot="9000000">
              <a:off x="2610646" y="5509753"/>
              <a:ext cx="25364" cy="180087"/>
            </a:xfrm>
            <a:custGeom>
              <a:avLst/>
              <a:gdLst>
                <a:gd name="G0" fmla="+- 8486 0 0"/>
                <a:gd name="G1" fmla="+- 21600 0 8486"/>
                <a:gd name="G2" fmla="*/ 8486 1 2"/>
                <a:gd name="G3" fmla="+- 21600 0 G2"/>
                <a:gd name="G4" fmla="+/ 8486 21600 2"/>
                <a:gd name="G5" fmla="+/ G1 0 2"/>
                <a:gd name="G6" fmla="*/ 21600 21600 8486"/>
                <a:gd name="G7" fmla="*/ G6 1 2"/>
                <a:gd name="G8" fmla="+- 21600 0 G7"/>
                <a:gd name="G9" fmla="*/ 21600 1 2"/>
                <a:gd name="G10" fmla="+- 8486 0 G9"/>
                <a:gd name="G11" fmla="?: G10 G8 0"/>
                <a:gd name="G12" fmla="?: G10 G7 21600"/>
                <a:gd name="T0" fmla="*/ 17357 w 21600"/>
                <a:gd name="T1" fmla="*/ 10800 h 21600"/>
                <a:gd name="T2" fmla="*/ 10800 w 21600"/>
                <a:gd name="T3" fmla="*/ 21600 h 21600"/>
                <a:gd name="T4" fmla="*/ 4243 w 21600"/>
                <a:gd name="T5" fmla="*/ 10800 h 21600"/>
                <a:gd name="T6" fmla="*/ 10800 w 21600"/>
                <a:gd name="T7" fmla="*/ 0 h 21600"/>
                <a:gd name="T8" fmla="*/ 6043 w 21600"/>
                <a:gd name="T9" fmla="*/ 6043 h 21600"/>
                <a:gd name="T10" fmla="*/ 15557 w 21600"/>
                <a:gd name="T11" fmla="*/ 155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486" y="21600"/>
                  </a:lnTo>
                  <a:lnTo>
                    <a:pt x="131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" name="AutoShape 45"/>
            <p:cNvSpPr>
              <a:spLocks noChangeArrowheads="1"/>
            </p:cNvSpPr>
            <p:nvPr/>
          </p:nvSpPr>
          <p:spPr bwMode="auto">
            <a:xfrm rot="8100000">
              <a:off x="2629036" y="5494535"/>
              <a:ext cx="25364" cy="180087"/>
            </a:xfrm>
            <a:custGeom>
              <a:avLst/>
              <a:gdLst>
                <a:gd name="G0" fmla="+- 8486 0 0"/>
                <a:gd name="G1" fmla="+- 21600 0 8486"/>
                <a:gd name="G2" fmla="*/ 8486 1 2"/>
                <a:gd name="G3" fmla="+- 21600 0 G2"/>
                <a:gd name="G4" fmla="+/ 8486 21600 2"/>
                <a:gd name="G5" fmla="+/ G1 0 2"/>
                <a:gd name="G6" fmla="*/ 21600 21600 8486"/>
                <a:gd name="G7" fmla="*/ G6 1 2"/>
                <a:gd name="G8" fmla="+- 21600 0 G7"/>
                <a:gd name="G9" fmla="*/ 21600 1 2"/>
                <a:gd name="G10" fmla="+- 8486 0 G9"/>
                <a:gd name="G11" fmla="?: G10 G8 0"/>
                <a:gd name="G12" fmla="?: G10 G7 21600"/>
                <a:gd name="T0" fmla="*/ 17357 w 21600"/>
                <a:gd name="T1" fmla="*/ 10800 h 21600"/>
                <a:gd name="T2" fmla="*/ 10800 w 21600"/>
                <a:gd name="T3" fmla="*/ 21600 h 21600"/>
                <a:gd name="T4" fmla="*/ 4243 w 21600"/>
                <a:gd name="T5" fmla="*/ 10800 h 21600"/>
                <a:gd name="T6" fmla="*/ 10800 w 21600"/>
                <a:gd name="T7" fmla="*/ 0 h 21600"/>
                <a:gd name="T8" fmla="*/ 6043 w 21600"/>
                <a:gd name="T9" fmla="*/ 6043 h 21600"/>
                <a:gd name="T10" fmla="*/ 15557 w 21600"/>
                <a:gd name="T11" fmla="*/ 155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486" y="21600"/>
                  </a:lnTo>
                  <a:lnTo>
                    <a:pt x="131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" name="Rectangle 46"/>
            <p:cNvSpPr>
              <a:spLocks noChangeArrowheads="1"/>
            </p:cNvSpPr>
            <p:nvPr/>
          </p:nvSpPr>
          <p:spPr bwMode="auto">
            <a:xfrm rot="19308716">
              <a:off x="2571966" y="5519899"/>
              <a:ext cx="17755" cy="11414"/>
            </a:xfrm>
            <a:prstGeom prst="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AutoShape 39"/>
            <p:cNvSpPr>
              <a:spLocks noChangeArrowheads="1"/>
            </p:cNvSpPr>
            <p:nvPr/>
          </p:nvSpPr>
          <p:spPr bwMode="auto">
            <a:xfrm>
              <a:off x="2390563" y="5030222"/>
              <a:ext cx="90044" cy="970822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40"/>
            <p:cNvSpPr>
              <a:spLocks noChangeArrowheads="1"/>
            </p:cNvSpPr>
            <p:nvPr/>
          </p:nvSpPr>
          <p:spPr bwMode="auto">
            <a:xfrm>
              <a:off x="2318908" y="5074927"/>
              <a:ext cx="233352" cy="881413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" name="Rectangle 41"/>
            <p:cNvSpPr>
              <a:spLocks noChangeArrowheads="1"/>
            </p:cNvSpPr>
            <p:nvPr/>
          </p:nvSpPr>
          <p:spPr bwMode="auto">
            <a:xfrm>
              <a:off x="2300519" y="5093316"/>
              <a:ext cx="269496" cy="844634"/>
            </a:xfrm>
            <a:prstGeom prst="rect">
              <a:avLst/>
            </a:prstGeom>
            <a:pattFill prst="weave">
              <a:fgClr>
                <a:srgbClr val="008000"/>
              </a:fgClr>
              <a:bgClr>
                <a:srgbClr val="339933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" name="角丸四角形 55"/>
            <p:cNvSpPr/>
            <p:nvPr/>
          </p:nvSpPr>
          <p:spPr bwMode="auto">
            <a:xfrm>
              <a:off x="2280920" y="5523770"/>
              <a:ext cx="302260" cy="28671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角丸四角形 56"/>
            <p:cNvSpPr/>
            <p:nvPr/>
          </p:nvSpPr>
          <p:spPr bwMode="auto">
            <a:xfrm>
              <a:off x="2280920" y="5496691"/>
              <a:ext cx="302260" cy="28671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8" name="グループ化 67"/>
          <p:cNvGrpSpPr/>
          <p:nvPr/>
        </p:nvGrpSpPr>
        <p:grpSpPr>
          <a:xfrm rot="1800000">
            <a:off x="4682362" y="861902"/>
            <a:ext cx="599236" cy="1571180"/>
            <a:chOff x="4155609" y="5030222"/>
            <a:chExt cx="370263" cy="970822"/>
          </a:xfrm>
        </p:grpSpPr>
        <p:sp>
          <p:nvSpPr>
            <p:cNvPr id="29" name="AutoShape 44"/>
            <p:cNvSpPr>
              <a:spLocks noChangeArrowheads="1"/>
            </p:cNvSpPr>
            <p:nvPr/>
          </p:nvSpPr>
          <p:spPr bwMode="auto">
            <a:xfrm rot="9000000">
              <a:off x="4482118" y="5509753"/>
              <a:ext cx="25364" cy="180087"/>
            </a:xfrm>
            <a:custGeom>
              <a:avLst/>
              <a:gdLst>
                <a:gd name="G0" fmla="+- 8486 0 0"/>
                <a:gd name="G1" fmla="+- 21600 0 8486"/>
                <a:gd name="G2" fmla="*/ 8486 1 2"/>
                <a:gd name="G3" fmla="+- 21600 0 G2"/>
                <a:gd name="G4" fmla="+/ 8486 21600 2"/>
                <a:gd name="G5" fmla="+/ G1 0 2"/>
                <a:gd name="G6" fmla="*/ 21600 21600 8486"/>
                <a:gd name="G7" fmla="*/ G6 1 2"/>
                <a:gd name="G8" fmla="+- 21600 0 G7"/>
                <a:gd name="G9" fmla="*/ 21600 1 2"/>
                <a:gd name="G10" fmla="+- 8486 0 G9"/>
                <a:gd name="G11" fmla="?: G10 G8 0"/>
                <a:gd name="G12" fmla="?: G10 G7 21600"/>
                <a:gd name="T0" fmla="*/ 17357 w 21600"/>
                <a:gd name="T1" fmla="*/ 10800 h 21600"/>
                <a:gd name="T2" fmla="*/ 10800 w 21600"/>
                <a:gd name="T3" fmla="*/ 21600 h 21600"/>
                <a:gd name="T4" fmla="*/ 4243 w 21600"/>
                <a:gd name="T5" fmla="*/ 10800 h 21600"/>
                <a:gd name="T6" fmla="*/ 10800 w 21600"/>
                <a:gd name="T7" fmla="*/ 0 h 21600"/>
                <a:gd name="T8" fmla="*/ 6043 w 21600"/>
                <a:gd name="T9" fmla="*/ 6043 h 21600"/>
                <a:gd name="T10" fmla="*/ 15557 w 21600"/>
                <a:gd name="T11" fmla="*/ 155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486" y="21600"/>
                  </a:lnTo>
                  <a:lnTo>
                    <a:pt x="131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" name="AutoShape 45"/>
            <p:cNvSpPr>
              <a:spLocks noChangeArrowheads="1"/>
            </p:cNvSpPr>
            <p:nvPr/>
          </p:nvSpPr>
          <p:spPr bwMode="auto">
            <a:xfrm rot="8100000">
              <a:off x="4500508" y="5494535"/>
              <a:ext cx="25364" cy="180087"/>
            </a:xfrm>
            <a:custGeom>
              <a:avLst/>
              <a:gdLst>
                <a:gd name="G0" fmla="+- 8486 0 0"/>
                <a:gd name="G1" fmla="+- 21600 0 8486"/>
                <a:gd name="G2" fmla="*/ 8486 1 2"/>
                <a:gd name="G3" fmla="+- 21600 0 G2"/>
                <a:gd name="G4" fmla="+/ 8486 21600 2"/>
                <a:gd name="G5" fmla="+/ G1 0 2"/>
                <a:gd name="G6" fmla="*/ 21600 21600 8486"/>
                <a:gd name="G7" fmla="*/ G6 1 2"/>
                <a:gd name="G8" fmla="+- 21600 0 G7"/>
                <a:gd name="G9" fmla="*/ 21600 1 2"/>
                <a:gd name="G10" fmla="+- 8486 0 G9"/>
                <a:gd name="G11" fmla="?: G10 G8 0"/>
                <a:gd name="G12" fmla="?: G10 G7 21600"/>
                <a:gd name="T0" fmla="*/ 17357 w 21600"/>
                <a:gd name="T1" fmla="*/ 10800 h 21600"/>
                <a:gd name="T2" fmla="*/ 10800 w 21600"/>
                <a:gd name="T3" fmla="*/ 21600 h 21600"/>
                <a:gd name="T4" fmla="*/ 4243 w 21600"/>
                <a:gd name="T5" fmla="*/ 10800 h 21600"/>
                <a:gd name="T6" fmla="*/ 10800 w 21600"/>
                <a:gd name="T7" fmla="*/ 0 h 21600"/>
                <a:gd name="T8" fmla="*/ 6043 w 21600"/>
                <a:gd name="T9" fmla="*/ 6043 h 21600"/>
                <a:gd name="T10" fmla="*/ 15557 w 21600"/>
                <a:gd name="T11" fmla="*/ 155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486" y="21600"/>
                  </a:lnTo>
                  <a:lnTo>
                    <a:pt x="131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" name="Rectangle 46"/>
            <p:cNvSpPr>
              <a:spLocks noChangeArrowheads="1"/>
            </p:cNvSpPr>
            <p:nvPr/>
          </p:nvSpPr>
          <p:spPr bwMode="auto">
            <a:xfrm rot="19308716">
              <a:off x="4443438" y="5519899"/>
              <a:ext cx="17755" cy="11414"/>
            </a:xfrm>
            <a:prstGeom prst="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AutoShape 39"/>
            <p:cNvSpPr>
              <a:spLocks noChangeArrowheads="1"/>
            </p:cNvSpPr>
            <p:nvPr/>
          </p:nvSpPr>
          <p:spPr bwMode="auto">
            <a:xfrm>
              <a:off x="4262035" y="5030222"/>
              <a:ext cx="90044" cy="970822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" name="Rectangle 40"/>
            <p:cNvSpPr>
              <a:spLocks noChangeArrowheads="1"/>
            </p:cNvSpPr>
            <p:nvPr/>
          </p:nvSpPr>
          <p:spPr bwMode="auto">
            <a:xfrm>
              <a:off x="4190380" y="5074927"/>
              <a:ext cx="233352" cy="881413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" name="Rectangle 41"/>
            <p:cNvSpPr>
              <a:spLocks noChangeArrowheads="1"/>
            </p:cNvSpPr>
            <p:nvPr/>
          </p:nvSpPr>
          <p:spPr bwMode="auto">
            <a:xfrm>
              <a:off x="4171991" y="5093316"/>
              <a:ext cx="269496" cy="844634"/>
            </a:xfrm>
            <a:prstGeom prst="rect">
              <a:avLst/>
            </a:prstGeom>
            <a:pattFill prst="weave">
              <a:fgClr>
                <a:srgbClr val="663300"/>
              </a:fgClr>
              <a:bgClr>
                <a:srgbClr val="C000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" name="角丸四角形 57"/>
            <p:cNvSpPr/>
            <p:nvPr/>
          </p:nvSpPr>
          <p:spPr bwMode="auto">
            <a:xfrm>
              <a:off x="4155609" y="5523770"/>
              <a:ext cx="302260" cy="28671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角丸四角形 58"/>
            <p:cNvSpPr/>
            <p:nvPr/>
          </p:nvSpPr>
          <p:spPr bwMode="auto">
            <a:xfrm>
              <a:off x="4155609" y="5496691"/>
              <a:ext cx="302260" cy="28671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1" name="グループ化 70"/>
          <p:cNvGrpSpPr/>
          <p:nvPr/>
        </p:nvGrpSpPr>
        <p:grpSpPr>
          <a:xfrm rot="1800000">
            <a:off x="6564502" y="861902"/>
            <a:ext cx="599236" cy="1571180"/>
            <a:chOff x="6037749" y="5030222"/>
            <a:chExt cx="370263" cy="970822"/>
          </a:xfrm>
        </p:grpSpPr>
        <p:sp>
          <p:nvSpPr>
            <p:cNvPr id="39" name="AutoShape 44"/>
            <p:cNvSpPr>
              <a:spLocks noChangeArrowheads="1"/>
            </p:cNvSpPr>
            <p:nvPr/>
          </p:nvSpPr>
          <p:spPr bwMode="auto">
            <a:xfrm rot="9000000">
              <a:off x="6364258" y="5509753"/>
              <a:ext cx="25364" cy="180087"/>
            </a:xfrm>
            <a:custGeom>
              <a:avLst/>
              <a:gdLst>
                <a:gd name="G0" fmla="+- 8486 0 0"/>
                <a:gd name="G1" fmla="+- 21600 0 8486"/>
                <a:gd name="G2" fmla="*/ 8486 1 2"/>
                <a:gd name="G3" fmla="+- 21600 0 G2"/>
                <a:gd name="G4" fmla="+/ 8486 21600 2"/>
                <a:gd name="G5" fmla="+/ G1 0 2"/>
                <a:gd name="G6" fmla="*/ 21600 21600 8486"/>
                <a:gd name="G7" fmla="*/ G6 1 2"/>
                <a:gd name="G8" fmla="+- 21600 0 G7"/>
                <a:gd name="G9" fmla="*/ 21600 1 2"/>
                <a:gd name="G10" fmla="+- 8486 0 G9"/>
                <a:gd name="G11" fmla="?: G10 G8 0"/>
                <a:gd name="G12" fmla="?: G10 G7 21600"/>
                <a:gd name="T0" fmla="*/ 17357 w 21600"/>
                <a:gd name="T1" fmla="*/ 10800 h 21600"/>
                <a:gd name="T2" fmla="*/ 10800 w 21600"/>
                <a:gd name="T3" fmla="*/ 21600 h 21600"/>
                <a:gd name="T4" fmla="*/ 4243 w 21600"/>
                <a:gd name="T5" fmla="*/ 10800 h 21600"/>
                <a:gd name="T6" fmla="*/ 10800 w 21600"/>
                <a:gd name="T7" fmla="*/ 0 h 21600"/>
                <a:gd name="T8" fmla="*/ 6043 w 21600"/>
                <a:gd name="T9" fmla="*/ 6043 h 21600"/>
                <a:gd name="T10" fmla="*/ 15557 w 21600"/>
                <a:gd name="T11" fmla="*/ 155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486" y="21600"/>
                  </a:lnTo>
                  <a:lnTo>
                    <a:pt x="131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AutoShape 45"/>
            <p:cNvSpPr>
              <a:spLocks noChangeArrowheads="1"/>
            </p:cNvSpPr>
            <p:nvPr/>
          </p:nvSpPr>
          <p:spPr bwMode="auto">
            <a:xfrm rot="8100000">
              <a:off x="6382648" y="5494535"/>
              <a:ext cx="25364" cy="180087"/>
            </a:xfrm>
            <a:custGeom>
              <a:avLst/>
              <a:gdLst>
                <a:gd name="G0" fmla="+- 8486 0 0"/>
                <a:gd name="G1" fmla="+- 21600 0 8486"/>
                <a:gd name="G2" fmla="*/ 8486 1 2"/>
                <a:gd name="G3" fmla="+- 21600 0 G2"/>
                <a:gd name="G4" fmla="+/ 8486 21600 2"/>
                <a:gd name="G5" fmla="+/ G1 0 2"/>
                <a:gd name="G6" fmla="*/ 21600 21600 8486"/>
                <a:gd name="G7" fmla="*/ G6 1 2"/>
                <a:gd name="G8" fmla="+- 21600 0 G7"/>
                <a:gd name="G9" fmla="*/ 21600 1 2"/>
                <a:gd name="G10" fmla="+- 8486 0 G9"/>
                <a:gd name="G11" fmla="?: G10 G8 0"/>
                <a:gd name="G12" fmla="?: G10 G7 21600"/>
                <a:gd name="T0" fmla="*/ 17357 w 21600"/>
                <a:gd name="T1" fmla="*/ 10800 h 21600"/>
                <a:gd name="T2" fmla="*/ 10800 w 21600"/>
                <a:gd name="T3" fmla="*/ 21600 h 21600"/>
                <a:gd name="T4" fmla="*/ 4243 w 21600"/>
                <a:gd name="T5" fmla="*/ 10800 h 21600"/>
                <a:gd name="T6" fmla="*/ 10800 w 21600"/>
                <a:gd name="T7" fmla="*/ 0 h 21600"/>
                <a:gd name="T8" fmla="*/ 6043 w 21600"/>
                <a:gd name="T9" fmla="*/ 6043 h 21600"/>
                <a:gd name="T10" fmla="*/ 15557 w 21600"/>
                <a:gd name="T11" fmla="*/ 155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486" y="21600"/>
                  </a:lnTo>
                  <a:lnTo>
                    <a:pt x="131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" name="Rectangle 46"/>
            <p:cNvSpPr>
              <a:spLocks noChangeArrowheads="1"/>
            </p:cNvSpPr>
            <p:nvPr/>
          </p:nvSpPr>
          <p:spPr bwMode="auto">
            <a:xfrm rot="19308716">
              <a:off x="6325578" y="5519899"/>
              <a:ext cx="17755" cy="11414"/>
            </a:xfrm>
            <a:prstGeom prst="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AutoShape 39"/>
            <p:cNvSpPr>
              <a:spLocks noChangeArrowheads="1"/>
            </p:cNvSpPr>
            <p:nvPr/>
          </p:nvSpPr>
          <p:spPr bwMode="auto">
            <a:xfrm>
              <a:off x="6144175" y="5030222"/>
              <a:ext cx="90044" cy="970822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Rectangle 40"/>
            <p:cNvSpPr>
              <a:spLocks noChangeArrowheads="1"/>
            </p:cNvSpPr>
            <p:nvPr/>
          </p:nvSpPr>
          <p:spPr bwMode="auto">
            <a:xfrm>
              <a:off x="6072520" y="5074927"/>
              <a:ext cx="233352" cy="881413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" name="Rectangle 41"/>
            <p:cNvSpPr>
              <a:spLocks noChangeArrowheads="1"/>
            </p:cNvSpPr>
            <p:nvPr/>
          </p:nvSpPr>
          <p:spPr bwMode="auto">
            <a:xfrm>
              <a:off x="6054131" y="5093316"/>
              <a:ext cx="269496" cy="844634"/>
            </a:xfrm>
            <a:prstGeom prst="rect">
              <a:avLst/>
            </a:prstGeom>
            <a:pattFill prst="wave">
              <a:fgClr>
                <a:srgbClr val="FFC000"/>
              </a:fgClr>
              <a:bgClr>
                <a:srgbClr val="CC99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" name="角丸四角形 61"/>
            <p:cNvSpPr/>
            <p:nvPr/>
          </p:nvSpPr>
          <p:spPr bwMode="auto">
            <a:xfrm>
              <a:off x="6037749" y="5523770"/>
              <a:ext cx="302260" cy="28671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角丸四角形 62"/>
            <p:cNvSpPr/>
            <p:nvPr/>
          </p:nvSpPr>
          <p:spPr bwMode="auto">
            <a:xfrm>
              <a:off x="6037749" y="5496691"/>
              <a:ext cx="302260" cy="28671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2" name="グループ化 71"/>
          <p:cNvGrpSpPr/>
          <p:nvPr/>
        </p:nvGrpSpPr>
        <p:grpSpPr>
          <a:xfrm rot="1800000">
            <a:off x="8431402" y="861902"/>
            <a:ext cx="599236" cy="1571180"/>
            <a:chOff x="7904649" y="5030222"/>
            <a:chExt cx="370263" cy="970822"/>
          </a:xfrm>
        </p:grpSpPr>
        <p:sp>
          <p:nvSpPr>
            <p:cNvPr id="49" name="AutoShape 44"/>
            <p:cNvSpPr>
              <a:spLocks noChangeArrowheads="1"/>
            </p:cNvSpPr>
            <p:nvPr/>
          </p:nvSpPr>
          <p:spPr bwMode="auto">
            <a:xfrm rot="9000000">
              <a:off x="8231158" y="5509753"/>
              <a:ext cx="25364" cy="180087"/>
            </a:xfrm>
            <a:custGeom>
              <a:avLst/>
              <a:gdLst>
                <a:gd name="G0" fmla="+- 8486 0 0"/>
                <a:gd name="G1" fmla="+- 21600 0 8486"/>
                <a:gd name="G2" fmla="*/ 8486 1 2"/>
                <a:gd name="G3" fmla="+- 21600 0 G2"/>
                <a:gd name="G4" fmla="+/ 8486 21600 2"/>
                <a:gd name="G5" fmla="+/ G1 0 2"/>
                <a:gd name="G6" fmla="*/ 21600 21600 8486"/>
                <a:gd name="G7" fmla="*/ G6 1 2"/>
                <a:gd name="G8" fmla="+- 21600 0 G7"/>
                <a:gd name="G9" fmla="*/ 21600 1 2"/>
                <a:gd name="G10" fmla="+- 8486 0 G9"/>
                <a:gd name="G11" fmla="?: G10 G8 0"/>
                <a:gd name="G12" fmla="?: G10 G7 21600"/>
                <a:gd name="T0" fmla="*/ 17357 w 21600"/>
                <a:gd name="T1" fmla="*/ 10800 h 21600"/>
                <a:gd name="T2" fmla="*/ 10800 w 21600"/>
                <a:gd name="T3" fmla="*/ 21600 h 21600"/>
                <a:gd name="T4" fmla="*/ 4243 w 21600"/>
                <a:gd name="T5" fmla="*/ 10800 h 21600"/>
                <a:gd name="T6" fmla="*/ 10800 w 21600"/>
                <a:gd name="T7" fmla="*/ 0 h 21600"/>
                <a:gd name="T8" fmla="*/ 6043 w 21600"/>
                <a:gd name="T9" fmla="*/ 6043 h 21600"/>
                <a:gd name="T10" fmla="*/ 15557 w 21600"/>
                <a:gd name="T11" fmla="*/ 155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486" y="21600"/>
                  </a:lnTo>
                  <a:lnTo>
                    <a:pt x="131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" name="AutoShape 45"/>
            <p:cNvSpPr>
              <a:spLocks noChangeArrowheads="1"/>
            </p:cNvSpPr>
            <p:nvPr/>
          </p:nvSpPr>
          <p:spPr bwMode="auto">
            <a:xfrm rot="8100000">
              <a:off x="8249548" y="5494535"/>
              <a:ext cx="25364" cy="180087"/>
            </a:xfrm>
            <a:custGeom>
              <a:avLst/>
              <a:gdLst>
                <a:gd name="G0" fmla="+- 8486 0 0"/>
                <a:gd name="G1" fmla="+- 21600 0 8486"/>
                <a:gd name="G2" fmla="*/ 8486 1 2"/>
                <a:gd name="G3" fmla="+- 21600 0 G2"/>
                <a:gd name="G4" fmla="+/ 8486 21600 2"/>
                <a:gd name="G5" fmla="+/ G1 0 2"/>
                <a:gd name="G6" fmla="*/ 21600 21600 8486"/>
                <a:gd name="G7" fmla="*/ G6 1 2"/>
                <a:gd name="G8" fmla="+- 21600 0 G7"/>
                <a:gd name="G9" fmla="*/ 21600 1 2"/>
                <a:gd name="G10" fmla="+- 8486 0 G9"/>
                <a:gd name="G11" fmla="?: G10 G8 0"/>
                <a:gd name="G12" fmla="?: G10 G7 21600"/>
                <a:gd name="T0" fmla="*/ 17357 w 21600"/>
                <a:gd name="T1" fmla="*/ 10800 h 21600"/>
                <a:gd name="T2" fmla="*/ 10800 w 21600"/>
                <a:gd name="T3" fmla="*/ 21600 h 21600"/>
                <a:gd name="T4" fmla="*/ 4243 w 21600"/>
                <a:gd name="T5" fmla="*/ 10800 h 21600"/>
                <a:gd name="T6" fmla="*/ 10800 w 21600"/>
                <a:gd name="T7" fmla="*/ 0 h 21600"/>
                <a:gd name="T8" fmla="*/ 6043 w 21600"/>
                <a:gd name="T9" fmla="*/ 6043 h 21600"/>
                <a:gd name="T10" fmla="*/ 15557 w 21600"/>
                <a:gd name="T11" fmla="*/ 155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486" y="21600"/>
                  </a:lnTo>
                  <a:lnTo>
                    <a:pt x="131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" name="Rectangle 46"/>
            <p:cNvSpPr>
              <a:spLocks noChangeArrowheads="1"/>
            </p:cNvSpPr>
            <p:nvPr/>
          </p:nvSpPr>
          <p:spPr bwMode="auto">
            <a:xfrm rot="19308716">
              <a:off x="8192478" y="5519899"/>
              <a:ext cx="17755" cy="11414"/>
            </a:xfrm>
            <a:prstGeom prst="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AutoShape 39"/>
            <p:cNvSpPr>
              <a:spLocks noChangeArrowheads="1"/>
            </p:cNvSpPr>
            <p:nvPr/>
          </p:nvSpPr>
          <p:spPr bwMode="auto">
            <a:xfrm>
              <a:off x="8011075" y="5030222"/>
              <a:ext cx="90044" cy="970822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Rectangle 40"/>
            <p:cNvSpPr>
              <a:spLocks noChangeArrowheads="1"/>
            </p:cNvSpPr>
            <p:nvPr/>
          </p:nvSpPr>
          <p:spPr bwMode="auto">
            <a:xfrm>
              <a:off x="7939420" y="5074927"/>
              <a:ext cx="233352" cy="881413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" name="Rectangle 41"/>
            <p:cNvSpPr>
              <a:spLocks noChangeArrowheads="1"/>
            </p:cNvSpPr>
            <p:nvPr/>
          </p:nvSpPr>
          <p:spPr bwMode="auto">
            <a:xfrm>
              <a:off x="7921031" y="5093316"/>
              <a:ext cx="269496" cy="844634"/>
            </a:xfrm>
            <a:prstGeom prst="rect">
              <a:avLst/>
            </a:prstGeom>
            <a:pattFill prst="divot">
              <a:fgClr>
                <a:srgbClr val="002060"/>
              </a:fgClr>
              <a:bgClr>
                <a:srgbClr val="0070C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" name="角丸四角形 63"/>
            <p:cNvSpPr/>
            <p:nvPr/>
          </p:nvSpPr>
          <p:spPr bwMode="auto">
            <a:xfrm>
              <a:off x="7904649" y="5523770"/>
              <a:ext cx="302260" cy="28671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角丸四角形 64"/>
            <p:cNvSpPr/>
            <p:nvPr/>
          </p:nvSpPr>
          <p:spPr bwMode="auto">
            <a:xfrm>
              <a:off x="7904649" y="5496691"/>
              <a:ext cx="302260" cy="28671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452432" y="2978950"/>
            <a:ext cx="1499144" cy="1208261"/>
            <a:chOff x="452432" y="960599"/>
            <a:chExt cx="1287202" cy="1037443"/>
          </a:xfrm>
        </p:grpSpPr>
        <p:sp>
          <p:nvSpPr>
            <p:cNvPr id="74" name="AutoShape 12"/>
            <p:cNvSpPr>
              <a:spLocks noChangeArrowheads="1"/>
            </p:cNvSpPr>
            <p:nvPr/>
          </p:nvSpPr>
          <p:spPr bwMode="auto">
            <a:xfrm>
              <a:off x="1666821" y="960599"/>
              <a:ext cx="57573" cy="1007564"/>
            </a:xfrm>
            <a:prstGeom prst="roundRect">
              <a:avLst>
                <a:gd name="adj" fmla="val 50000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" name="AutoShape 11"/>
            <p:cNvSpPr>
              <a:spLocks noChangeArrowheads="1"/>
            </p:cNvSpPr>
            <p:nvPr/>
          </p:nvSpPr>
          <p:spPr bwMode="auto">
            <a:xfrm>
              <a:off x="587498" y="999977"/>
              <a:ext cx="1152136" cy="952630"/>
            </a:xfrm>
            <a:prstGeom prst="flowChartPunchedTape">
              <a:avLst/>
            </a:prstGeom>
            <a:pattFill prst="weave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" name="AutoShape 11"/>
            <p:cNvSpPr>
              <a:spLocks noChangeArrowheads="1"/>
            </p:cNvSpPr>
            <p:nvPr/>
          </p:nvSpPr>
          <p:spPr bwMode="auto">
            <a:xfrm>
              <a:off x="632520" y="1067837"/>
              <a:ext cx="1107114" cy="807719"/>
            </a:xfrm>
            <a:prstGeom prst="flowChartPunchedTape">
              <a:avLst/>
            </a:pr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" name="AutoShape 39"/>
            <p:cNvSpPr>
              <a:spLocks noChangeArrowheads="1"/>
            </p:cNvSpPr>
            <p:nvPr/>
          </p:nvSpPr>
          <p:spPr bwMode="auto">
            <a:xfrm>
              <a:off x="542476" y="1027220"/>
              <a:ext cx="90044" cy="970822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" name="Rectangle 40"/>
            <p:cNvSpPr>
              <a:spLocks noChangeArrowheads="1"/>
            </p:cNvSpPr>
            <p:nvPr/>
          </p:nvSpPr>
          <p:spPr bwMode="auto">
            <a:xfrm>
              <a:off x="470821" y="1071925"/>
              <a:ext cx="233352" cy="881413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" name="Rectangle 41"/>
            <p:cNvSpPr>
              <a:spLocks noChangeArrowheads="1"/>
            </p:cNvSpPr>
            <p:nvPr/>
          </p:nvSpPr>
          <p:spPr bwMode="auto">
            <a:xfrm>
              <a:off x="452432" y="1090314"/>
              <a:ext cx="269496" cy="844634"/>
            </a:xfrm>
            <a:prstGeom prst="rect">
              <a:avLst/>
            </a:prstGeom>
            <a:pattFill prst="weave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" name="Rectangle 3"/>
            <p:cNvSpPr>
              <a:spLocks noChangeArrowheads="1"/>
            </p:cNvSpPr>
            <p:nvPr/>
          </p:nvSpPr>
          <p:spPr bwMode="auto">
            <a:xfrm>
              <a:off x="484297" y="1159595"/>
              <a:ext cx="201612" cy="68548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1" name="グループ化 80"/>
          <p:cNvGrpSpPr/>
          <p:nvPr/>
        </p:nvGrpSpPr>
        <p:grpSpPr>
          <a:xfrm>
            <a:off x="2319332" y="2978950"/>
            <a:ext cx="1499144" cy="1208261"/>
            <a:chOff x="2319332" y="960599"/>
            <a:chExt cx="1499144" cy="1208261"/>
          </a:xfrm>
        </p:grpSpPr>
        <p:sp>
          <p:nvSpPr>
            <p:cNvPr id="82" name="AutoShape 12"/>
            <p:cNvSpPr>
              <a:spLocks noChangeArrowheads="1"/>
            </p:cNvSpPr>
            <p:nvPr/>
          </p:nvSpPr>
          <p:spPr bwMode="auto">
            <a:xfrm>
              <a:off x="3733674" y="960599"/>
              <a:ext cx="67053" cy="1173462"/>
            </a:xfrm>
            <a:prstGeom prst="roundRect">
              <a:avLst>
                <a:gd name="adj" fmla="val 50000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" name="AutoShape 11"/>
            <p:cNvSpPr>
              <a:spLocks noChangeArrowheads="1"/>
            </p:cNvSpPr>
            <p:nvPr/>
          </p:nvSpPr>
          <p:spPr bwMode="auto">
            <a:xfrm>
              <a:off x="2476637" y="1006461"/>
              <a:ext cx="1341839" cy="1109483"/>
            </a:xfrm>
            <a:prstGeom prst="flowChartPunchedTape">
              <a:avLst/>
            </a:prstGeom>
            <a:pattFill prst="weave">
              <a:fgClr>
                <a:srgbClr val="008000"/>
              </a:fgClr>
              <a:bgClr>
                <a:srgbClr val="339933"/>
              </a:bgClr>
            </a:patt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" name="AutoShape 11"/>
            <p:cNvSpPr>
              <a:spLocks noChangeArrowheads="1"/>
            </p:cNvSpPr>
            <p:nvPr/>
          </p:nvSpPr>
          <p:spPr bwMode="auto">
            <a:xfrm>
              <a:off x="2529072" y="1085494"/>
              <a:ext cx="1289404" cy="940712"/>
            </a:xfrm>
            <a:prstGeom prst="flowChartPunchedTape">
              <a:avLst/>
            </a:pr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" name="AutoShape 39"/>
            <p:cNvSpPr>
              <a:spLocks noChangeArrowheads="1"/>
            </p:cNvSpPr>
            <p:nvPr/>
          </p:nvSpPr>
          <p:spPr bwMode="auto">
            <a:xfrm>
              <a:off x="2424202" y="1038189"/>
              <a:ext cx="104870" cy="1130671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" name="Rectangle 40"/>
            <p:cNvSpPr>
              <a:spLocks noChangeArrowheads="1"/>
            </p:cNvSpPr>
            <p:nvPr/>
          </p:nvSpPr>
          <p:spPr bwMode="auto">
            <a:xfrm>
              <a:off x="2340749" y="1090255"/>
              <a:ext cx="271774" cy="1026540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" name="Rectangle 41"/>
            <p:cNvSpPr>
              <a:spLocks noChangeArrowheads="1"/>
            </p:cNvSpPr>
            <p:nvPr/>
          </p:nvSpPr>
          <p:spPr bwMode="auto">
            <a:xfrm>
              <a:off x="2319332" y="1111672"/>
              <a:ext cx="313869" cy="983705"/>
            </a:xfrm>
            <a:prstGeom prst="rect">
              <a:avLst/>
            </a:prstGeom>
            <a:pattFill prst="weave">
              <a:fgClr>
                <a:srgbClr val="008000"/>
              </a:fgClr>
              <a:bgClr>
                <a:srgbClr val="339933"/>
              </a:bgClr>
            </a:patt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" name="Rectangle 3"/>
            <p:cNvSpPr>
              <a:spLocks noChangeArrowheads="1"/>
            </p:cNvSpPr>
            <p:nvPr/>
          </p:nvSpPr>
          <p:spPr bwMode="auto">
            <a:xfrm>
              <a:off x="2356444" y="1192360"/>
              <a:ext cx="234808" cy="79834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9" name="グループ化 88"/>
          <p:cNvGrpSpPr/>
          <p:nvPr/>
        </p:nvGrpSpPr>
        <p:grpSpPr>
          <a:xfrm>
            <a:off x="4201472" y="2978950"/>
            <a:ext cx="1499144" cy="1208261"/>
            <a:chOff x="4201472" y="960599"/>
            <a:chExt cx="1499144" cy="1208261"/>
          </a:xfrm>
        </p:grpSpPr>
        <p:sp>
          <p:nvSpPr>
            <p:cNvPr id="90" name="AutoShape 12"/>
            <p:cNvSpPr>
              <a:spLocks noChangeArrowheads="1"/>
            </p:cNvSpPr>
            <p:nvPr/>
          </p:nvSpPr>
          <p:spPr bwMode="auto">
            <a:xfrm>
              <a:off x="5615814" y="960599"/>
              <a:ext cx="67053" cy="1173462"/>
            </a:xfrm>
            <a:prstGeom prst="roundRect">
              <a:avLst>
                <a:gd name="adj" fmla="val 50000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" name="AutoShape 11"/>
            <p:cNvSpPr>
              <a:spLocks noChangeArrowheads="1"/>
            </p:cNvSpPr>
            <p:nvPr/>
          </p:nvSpPr>
          <p:spPr bwMode="auto">
            <a:xfrm>
              <a:off x="4358777" y="1006461"/>
              <a:ext cx="1341839" cy="1109483"/>
            </a:xfrm>
            <a:prstGeom prst="flowChartPunchedTape">
              <a:avLst/>
            </a:prstGeom>
            <a:pattFill prst="weave">
              <a:fgClr>
                <a:srgbClr val="663300"/>
              </a:fgClr>
              <a:bgClr>
                <a:srgbClr val="C00000"/>
              </a:bgClr>
            </a:patt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" name="AutoShape 11"/>
            <p:cNvSpPr>
              <a:spLocks noChangeArrowheads="1"/>
            </p:cNvSpPr>
            <p:nvPr/>
          </p:nvSpPr>
          <p:spPr bwMode="auto">
            <a:xfrm>
              <a:off x="4411212" y="1085494"/>
              <a:ext cx="1289404" cy="940712"/>
            </a:xfrm>
            <a:prstGeom prst="flowChartPunchedTape">
              <a:avLst/>
            </a:pr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" name="AutoShape 39"/>
            <p:cNvSpPr>
              <a:spLocks noChangeArrowheads="1"/>
            </p:cNvSpPr>
            <p:nvPr/>
          </p:nvSpPr>
          <p:spPr bwMode="auto">
            <a:xfrm>
              <a:off x="4306342" y="1038189"/>
              <a:ext cx="104870" cy="1130671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" name="Rectangle 40"/>
            <p:cNvSpPr>
              <a:spLocks noChangeArrowheads="1"/>
            </p:cNvSpPr>
            <p:nvPr/>
          </p:nvSpPr>
          <p:spPr bwMode="auto">
            <a:xfrm>
              <a:off x="4222889" y="1090255"/>
              <a:ext cx="271774" cy="1026540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" name="Rectangle 41"/>
            <p:cNvSpPr>
              <a:spLocks noChangeArrowheads="1"/>
            </p:cNvSpPr>
            <p:nvPr/>
          </p:nvSpPr>
          <p:spPr bwMode="auto">
            <a:xfrm>
              <a:off x="4201472" y="1111672"/>
              <a:ext cx="313869" cy="983705"/>
            </a:xfrm>
            <a:prstGeom prst="rect">
              <a:avLst/>
            </a:prstGeom>
            <a:pattFill prst="weave">
              <a:fgClr>
                <a:srgbClr val="663300"/>
              </a:fgClr>
              <a:bgClr>
                <a:srgbClr val="C00000"/>
              </a:bgClr>
            </a:patt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" name="Rectangle 3"/>
            <p:cNvSpPr>
              <a:spLocks noChangeArrowheads="1"/>
            </p:cNvSpPr>
            <p:nvPr/>
          </p:nvSpPr>
          <p:spPr bwMode="auto">
            <a:xfrm>
              <a:off x="4238584" y="1192360"/>
              <a:ext cx="234808" cy="79834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6075992" y="2978950"/>
            <a:ext cx="1499144" cy="1208261"/>
            <a:chOff x="6075992" y="960599"/>
            <a:chExt cx="1499144" cy="1208261"/>
          </a:xfrm>
        </p:grpSpPr>
        <p:sp>
          <p:nvSpPr>
            <p:cNvPr id="98" name="AutoShape 12"/>
            <p:cNvSpPr>
              <a:spLocks noChangeArrowheads="1"/>
            </p:cNvSpPr>
            <p:nvPr/>
          </p:nvSpPr>
          <p:spPr bwMode="auto">
            <a:xfrm>
              <a:off x="7490334" y="960599"/>
              <a:ext cx="67053" cy="1173462"/>
            </a:xfrm>
            <a:prstGeom prst="roundRect">
              <a:avLst>
                <a:gd name="adj" fmla="val 50000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" name="AutoShape 11"/>
            <p:cNvSpPr>
              <a:spLocks noChangeArrowheads="1"/>
            </p:cNvSpPr>
            <p:nvPr/>
          </p:nvSpPr>
          <p:spPr bwMode="auto">
            <a:xfrm>
              <a:off x="6233297" y="1006461"/>
              <a:ext cx="1341839" cy="1109483"/>
            </a:xfrm>
            <a:prstGeom prst="flowChartPunchedTape">
              <a:avLst/>
            </a:prstGeom>
            <a:pattFill prst="wave">
              <a:fgClr>
                <a:srgbClr val="FFC000"/>
              </a:fgClr>
              <a:bgClr>
                <a:srgbClr val="CC9900"/>
              </a:bgClr>
            </a:patt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" name="AutoShape 11"/>
            <p:cNvSpPr>
              <a:spLocks noChangeArrowheads="1"/>
            </p:cNvSpPr>
            <p:nvPr/>
          </p:nvSpPr>
          <p:spPr bwMode="auto">
            <a:xfrm>
              <a:off x="6285732" y="1085494"/>
              <a:ext cx="1289404" cy="940712"/>
            </a:xfrm>
            <a:prstGeom prst="flowChartPunchedTape">
              <a:avLst/>
            </a:pr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" name="AutoShape 39"/>
            <p:cNvSpPr>
              <a:spLocks noChangeArrowheads="1"/>
            </p:cNvSpPr>
            <p:nvPr/>
          </p:nvSpPr>
          <p:spPr bwMode="auto">
            <a:xfrm>
              <a:off x="6180862" y="1038189"/>
              <a:ext cx="104870" cy="1130671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" name="Rectangle 40"/>
            <p:cNvSpPr>
              <a:spLocks noChangeArrowheads="1"/>
            </p:cNvSpPr>
            <p:nvPr/>
          </p:nvSpPr>
          <p:spPr bwMode="auto">
            <a:xfrm>
              <a:off x="6097409" y="1090255"/>
              <a:ext cx="271774" cy="1026540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" name="Rectangle 41"/>
            <p:cNvSpPr>
              <a:spLocks noChangeArrowheads="1"/>
            </p:cNvSpPr>
            <p:nvPr/>
          </p:nvSpPr>
          <p:spPr bwMode="auto">
            <a:xfrm>
              <a:off x="6075992" y="1111672"/>
              <a:ext cx="313869" cy="983705"/>
            </a:xfrm>
            <a:prstGeom prst="rect">
              <a:avLst/>
            </a:prstGeom>
            <a:pattFill prst="wave">
              <a:fgClr>
                <a:srgbClr val="FFC000"/>
              </a:fgClr>
              <a:bgClr>
                <a:srgbClr val="CC9900"/>
              </a:bgClr>
            </a:patt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" name="Rectangle 3"/>
            <p:cNvSpPr>
              <a:spLocks noChangeArrowheads="1"/>
            </p:cNvSpPr>
            <p:nvPr/>
          </p:nvSpPr>
          <p:spPr bwMode="auto">
            <a:xfrm>
              <a:off x="6113104" y="1192360"/>
              <a:ext cx="234808" cy="79834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5" name="グループ化 104"/>
          <p:cNvGrpSpPr/>
          <p:nvPr/>
        </p:nvGrpSpPr>
        <p:grpSpPr>
          <a:xfrm>
            <a:off x="7942892" y="2978950"/>
            <a:ext cx="1499144" cy="1208261"/>
            <a:chOff x="7942892" y="960599"/>
            <a:chExt cx="1499144" cy="1208261"/>
          </a:xfrm>
        </p:grpSpPr>
        <p:sp>
          <p:nvSpPr>
            <p:cNvPr id="106" name="AutoShape 12"/>
            <p:cNvSpPr>
              <a:spLocks noChangeArrowheads="1"/>
            </p:cNvSpPr>
            <p:nvPr/>
          </p:nvSpPr>
          <p:spPr bwMode="auto">
            <a:xfrm>
              <a:off x="9357234" y="960599"/>
              <a:ext cx="67053" cy="1173462"/>
            </a:xfrm>
            <a:prstGeom prst="roundRect">
              <a:avLst>
                <a:gd name="adj" fmla="val 50000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" name="AutoShape 11"/>
            <p:cNvSpPr>
              <a:spLocks noChangeArrowheads="1"/>
            </p:cNvSpPr>
            <p:nvPr/>
          </p:nvSpPr>
          <p:spPr bwMode="auto">
            <a:xfrm>
              <a:off x="8100197" y="1006461"/>
              <a:ext cx="1341839" cy="1109483"/>
            </a:xfrm>
            <a:prstGeom prst="flowChartPunchedTape">
              <a:avLst/>
            </a:prstGeom>
            <a:pattFill prst="divot">
              <a:fgClr>
                <a:schemeClr val="accent6">
                  <a:lumMod val="50000"/>
                </a:schemeClr>
              </a:fgClr>
              <a:bgClr>
                <a:srgbClr val="0070C0"/>
              </a:bgClr>
            </a:patt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" name="AutoShape 11"/>
            <p:cNvSpPr>
              <a:spLocks noChangeArrowheads="1"/>
            </p:cNvSpPr>
            <p:nvPr/>
          </p:nvSpPr>
          <p:spPr bwMode="auto">
            <a:xfrm>
              <a:off x="8152632" y="1085494"/>
              <a:ext cx="1289404" cy="940712"/>
            </a:xfrm>
            <a:prstGeom prst="flowChartPunchedTape">
              <a:avLst/>
            </a:pr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" name="AutoShape 39"/>
            <p:cNvSpPr>
              <a:spLocks noChangeArrowheads="1"/>
            </p:cNvSpPr>
            <p:nvPr/>
          </p:nvSpPr>
          <p:spPr bwMode="auto">
            <a:xfrm>
              <a:off x="8047762" y="1038189"/>
              <a:ext cx="104870" cy="1130671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" name="Rectangle 40"/>
            <p:cNvSpPr>
              <a:spLocks noChangeArrowheads="1"/>
            </p:cNvSpPr>
            <p:nvPr/>
          </p:nvSpPr>
          <p:spPr bwMode="auto">
            <a:xfrm>
              <a:off x="7964309" y="1090255"/>
              <a:ext cx="271774" cy="1026540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" name="Rectangle 41"/>
            <p:cNvSpPr>
              <a:spLocks noChangeArrowheads="1"/>
            </p:cNvSpPr>
            <p:nvPr/>
          </p:nvSpPr>
          <p:spPr bwMode="auto">
            <a:xfrm>
              <a:off x="7942892" y="1111672"/>
              <a:ext cx="313869" cy="983705"/>
            </a:xfrm>
            <a:prstGeom prst="rect">
              <a:avLst/>
            </a:prstGeom>
            <a:pattFill prst="divot">
              <a:fgClr>
                <a:schemeClr val="accent6">
                  <a:lumMod val="50000"/>
                </a:schemeClr>
              </a:fgClr>
              <a:bgClr>
                <a:srgbClr val="0070C0"/>
              </a:bgClr>
            </a:patt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" name="Rectangle 3"/>
            <p:cNvSpPr>
              <a:spLocks noChangeArrowheads="1"/>
            </p:cNvSpPr>
            <p:nvPr/>
          </p:nvSpPr>
          <p:spPr bwMode="auto">
            <a:xfrm>
              <a:off x="7980004" y="1192360"/>
              <a:ext cx="234808" cy="79834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" name="グループ化 144"/>
          <p:cNvGrpSpPr/>
          <p:nvPr/>
        </p:nvGrpSpPr>
        <p:grpSpPr>
          <a:xfrm>
            <a:off x="637824" y="4624855"/>
            <a:ext cx="967582" cy="1711325"/>
            <a:chOff x="637824" y="4624855"/>
            <a:chExt cx="967582" cy="1711325"/>
          </a:xfrm>
        </p:grpSpPr>
        <p:sp>
          <p:nvSpPr>
            <p:cNvPr id="117" name="AutoShape 22"/>
            <p:cNvSpPr>
              <a:spLocks noChangeArrowheads="1"/>
            </p:cNvSpPr>
            <p:nvPr/>
          </p:nvSpPr>
          <p:spPr bwMode="auto">
            <a:xfrm rot="1800000">
              <a:off x="637824" y="6130262"/>
              <a:ext cx="134938" cy="180975"/>
            </a:xfrm>
            <a:prstGeom prst="can">
              <a:avLst>
                <a:gd name="adj" fmla="val 63526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" name="AutoShape 23"/>
            <p:cNvSpPr>
              <a:spLocks noChangeArrowheads="1"/>
            </p:cNvSpPr>
            <p:nvPr/>
          </p:nvSpPr>
          <p:spPr bwMode="auto">
            <a:xfrm rot="1800000">
              <a:off x="976543" y="4624855"/>
              <a:ext cx="315913" cy="1711325"/>
            </a:xfrm>
            <a:prstGeom prst="can">
              <a:avLst>
                <a:gd name="adj" fmla="val 74360"/>
              </a:avLst>
            </a:prstGeom>
            <a:pattFill prst="weave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" name="AutoShape 24"/>
            <p:cNvSpPr>
              <a:spLocks noChangeArrowheads="1"/>
            </p:cNvSpPr>
            <p:nvPr/>
          </p:nvSpPr>
          <p:spPr bwMode="auto">
            <a:xfrm rot="1800000">
              <a:off x="1470468" y="4688081"/>
              <a:ext cx="134938" cy="180975"/>
            </a:xfrm>
            <a:prstGeom prst="can">
              <a:avLst>
                <a:gd name="adj" fmla="val 63526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" name="AutoShape 25"/>
            <p:cNvSpPr>
              <a:spLocks noChangeArrowheads="1"/>
            </p:cNvSpPr>
            <p:nvPr/>
          </p:nvSpPr>
          <p:spPr bwMode="auto">
            <a:xfrm rot="18000000">
              <a:off x="727915" y="5400239"/>
              <a:ext cx="720725" cy="314325"/>
            </a:xfrm>
            <a:prstGeom prst="flowChartOnlineStorag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5" name="AutoShape 30"/>
            <p:cNvSpPr>
              <a:spLocks noChangeArrowheads="1"/>
            </p:cNvSpPr>
            <p:nvPr/>
          </p:nvSpPr>
          <p:spPr bwMode="auto">
            <a:xfrm rot="1800000">
              <a:off x="937756" y="5365225"/>
              <a:ext cx="274637" cy="406400"/>
            </a:xfrm>
            <a:custGeom>
              <a:avLst/>
              <a:gdLst>
                <a:gd name="G0" fmla="+- 1723 0 0"/>
                <a:gd name="G1" fmla="+- 21600 0 1723"/>
                <a:gd name="G2" fmla="+- 21600 0 172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23" y="10800"/>
                  </a:moveTo>
                  <a:cubicBezTo>
                    <a:pt x="1723" y="15813"/>
                    <a:pt x="5787" y="19877"/>
                    <a:pt x="10800" y="19877"/>
                  </a:cubicBezTo>
                  <a:cubicBezTo>
                    <a:pt x="15813" y="19877"/>
                    <a:pt x="19877" y="15813"/>
                    <a:pt x="19877" y="10800"/>
                  </a:cubicBezTo>
                  <a:cubicBezTo>
                    <a:pt x="19877" y="5787"/>
                    <a:pt x="15813" y="1723"/>
                    <a:pt x="10800" y="1723"/>
                  </a:cubicBezTo>
                  <a:cubicBezTo>
                    <a:pt x="5787" y="1723"/>
                    <a:pt x="1723" y="5787"/>
                    <a:pt x="1723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6" name="WordArt 31"/>
            <p:cNvSpPr>
              <a:spLocks noChangeArrowheads="1" noChangeShapeType="1" noTextEdit="1"/>
            </p:cNvSpPr>
            <p:nvPr/>
          </p:nvSpPr>
          <p:spPr bwMode="auto">
            <a:xfrm rot="1800000">
              <a:off x="988556" y="5439837"/>
              <a:ext cx="177800" cy="26670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rPr>
                <a:t>秘</a:t>
              </a:r>
            </a:p>
          </p:txBody>
        </p:sp>
      </p:grpSp>
      <p:grpSp>
        <p:nvGrpSpPr>
          <p:cNvPr id="146" name="グループ化 145"/>
          <p:cNvGrpSpPr/>
          <p:nvPr/>
        </p:nvGrpSpPr>
        <p:grpSpPr>
          <a:xfrm>
            <a:off x="2612928" y="4624855"/>
            <a:ext cx="967582" cy="1711325"/>
            <a:chOff x="2612928" y="4624855"/>
            <a:chExt cx="967582" cy="1711325"/>
          </a:xfrm>
        </p:grpSpPr>
        <p:sp>
          <p:nvSpPr>
            <p:cNvPr id="121" name="AutoShape 22"/>
            <p:cNvSpPr>
              <a:spLocks noChangeArrowheads="1"/>
            </p:cNvSpPr>
            <p:nvPr/>
          </p:nvSpPr>
          <p:spPr bwMode="auto">
            <a:xfrm rot="1800000">
              <a:off x="2612928" y="6130262"/>
              <a:ext cx="134938" cy="180975"/>
            </a:xfrm>
            <a:prstGeom prst="can">
              <a:avLst>
                <a:gd name="adj" fmla="val 63526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" name="AutoShape 23"/>
            <p:cNvSpPr>
              <a:spLocks noChangeArrowheads="1"/>
            </p:cNvSpPr>
            <p:nvPr/>
          </p:nvSpPr>
          <p:spPr bwMode="auto">
            <a:xfrm rot="1800000">
              <a:off x="2951647" y="4624855"/>
              <a:ext cx="315913" cy="1711325"/>
            </a:xfrm>
            <a:prstGeom prst="can">
              <a:avLst>
                <a:gd name="adj" fmla="val 74360"/>
              </a:avLst>
            </a:prstGeom>
            <a:solidFill>
              <a:schemeClr val="tx1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" name="AutoShape 24"/>
            <p:cNvSpPr>
              <a:spLocks noChangeArrowheads="1"/>
            </p:cNvSpPr>
            <p:nvPr/>
          </p:nvSpPr>
          <p:spPr bwMode="auto">
            <a:xfrm rot="1800000">
              <a:off x="3445572" y="4688081"/>
              <a:ext cx="134938" cy="180975"/>
            </a:xfrm>
            <a:prstGeom prst="can">
              <a:avLst>
                <a:gd name="adj" fmla="val 63526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4" name="AutoShape 25"/>
            <p:cNvSpPr>
              <a:spLocks noChangeArrowheads="1"/>
            </p:cNvSpPr>
            <p:nvPr/>
          </p:nvSpPr>
          <p:spPr bwMode="auto">
            <a:xfrm rot="18000000">
              <a:off x="2703019" y="5400239"/>
              <a:ext cx="720725" cy="314325"/>
            </a:xfrm>
            <a:prstGeom prst="flowChartOnlineStorag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5" name="AutoShape 30"/>
            <p:cNvSpPr>
              <a:spLocks noChangeArrowheads="1"/>
            </p:cNvSpPr>
            <p:nvPr/>
          </p:nvSpPr>
          <p:spPr bwMode="auto">
            <a:xfrm rot="1800000">
              <a:off x="2912860" y="5365225"/>
              <a:ext cx="274637" cy="406400"/>
            </a:xfrm>
            <a:custGeom>
              <a:avLst/>
              <a:gdLst>
                <a:gd name="G0" fmla="+- 1723 0 0"/>
                <a:gd name="G1" fmla="+- 21600 0 1723"/>
                <a:gd name="G2" fmla="+- 21600 0 172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23" y="10800"/>
                  </a:moveTo>
                  <a:cubicBezTo>
                    <a:pt x="1723" y="15813"/>
                    <a:pt x="5787" y="19877"/>
                    <a:pt x="10800" y="19877"/>
                  </a:cubicBezTo>
                  <a:cubicBezTo>
                    <a:pt x="15813" y="19877"/>
                    <a:pt x="19877" y="15813"/>
                    <a:pt x="19877" y="10800"/>
                  </a:cubicBezTo>
                  <a:cubicBezTo>
                    <a:pt x="19877" y="5787"/>
                    <a:pt x="15813" y="1723"/>
                    <a:pt x="10800" y="1723"/>
                  </a:cubicBezTo>
                  <a:cubicBezTo>
                    <a:pt x="5787" y="1723"/>
                    <a:pt x="1723" y="5787"/>
                    <a:pt x="1723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6" name="WordArt 31"/>
            <p:cNvSpPr>
              <a:spLocks noChangeArrowheads="1" noChangeShapeType="1" noTextEdit="1"/>
            </p:cNvSpPr>
            <p:nvPr/>
          </p:nvSpPr>
          <p:spPr bwMode="auto">
            <a:xfrm rot="1800000">
              <a:off x="2963660" y="5439837"/>
              <a:ext cx="177800" cy="26670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rPr>
                <a:t>秘</a:t>
              </a:r>
            </a:p>
          </p:txBody>
        </p:sp>
      </p:grpSp>
      <p:grpSp>
        <p:nvGrpSpPr>
          <p:cNvPr id="147" name="グループ化 146"/>
          <p:cNvGrpSpPr/>
          <p:nvPr/>
        </p:nvGrpSpPr>
        <p:grpSpPr>
          <a:xfrm>
            <a:off x="4392960" y="4624855"/>
            <a:ext cx="967582" cy="1711325"/>
            <a:chOff x="4392960" y="4624855"/>
            <a:chExt cx="967582" cy="1711325"/>
          </a:xfrm>
        </p:grpSpPr>
        <p:sp>
          <p:nvSpPr>
            <p:cNvPr id="127" name="AutoShape 22"/>
            <p:cNvSpPr>
              <a:spLocks noChangeArrowheads="1"/>
            </p:cNvSpPr>
            <p:nvPr/>
          </p:nvSpPr>
          <p:spPr bwMode="auto">
            <a:xfrm rot="1800000">
              <a:off x="4392960" y="6130262"/>
              <a:ext cx="134938" cy="180975"/>
            </a:xfrm>
            <a:prstGeom prst="can">
              <a:avLst>
                <a:gd name="adj" fmla="val 63526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8" name="AutoShape 23"/>
            <p:cNvSpPr>
              <a:spLocks noChangeArrowheads="1"/>
            </p:cNvSpPr>
            <p:nvPr/>
          </p:nvSpPr>
          <p:spPr bwMode="auto">
            <a:xfrm rot="1800000">
              <a:off x="4731679" y="4624855"/>
              <a:ext cx="315913" cy="1711325"/>
            </a:xfrm>
            <a:prstGeom prst="can">
              <a:avLst>
                <a:gd name="adj" fmla="val 74360"/>
              </a:avLst>
            </a:prstGeom>
            <a:pattFill prst="weave">
              <a:fgClr>
                <a:srgbClr val="663300"/>
              </a:fgClr>
              <a:bgClr>
                <a:srgbClr val="C00000"/>
              </a:bgClr>
            </a:patt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" name="AutoShape 24"/>
            <p:cNvSpPr>
              <a:spLocks noChangeArrowheads="1"/>
            </p:cNvSpPr>
            <p:nvPr/>
          </p:nvSpPr>
          <p:spPr bwMode="auto">
            <a:xfrm rot="1800000">
              <a:off x="5225604" y="4688081"/>
              <a:ext cx="134938" cy="180975"/>
            </a:xfrm>
            <a:prstGeom prst="can">
              <a:avLst>
                <a:gd name="adj" fmla="val 63526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" name="AutoShape 25"/>
            <p:cNvSpPr>
              <a:spLocks noChangeArrowheads="1"/>
            </p:cNvSpPr>
            <p:nvPr/>
          </p:nvSpPr>
          <p:spPr bwMode="auto">
            <a:xfrm rot="18000000">
              <a:off x="4483051" y="5400239"/>
              <a:ext cx="720725" cy="314325"/>
            </a:xfrm>
            <a:prstGeom prst="flowChartOnlineStorag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" name="AutoShape 30"/>
            <p:cNvSpPr>
              <a:spLocks noChangeArrowheads="1"/>
            </p:cNvSpPr>
            <p:nvPr/>
          </p:nvSpPr>
          <p:spPr bwMode="auto">
            <a:xfrm rot="1800000">
              <a:off x="4692892" y="5365225"/>
              <a:ext cx="274637" cy="406400"/>
            </a:xfrm>
            <a:custGeom>
              <a:avLst/>
              <a:gdLst>
                <a:gd name="G0" fmla="+- 1723 0 0"/>
                <a:gd name="G1" fmla="+- 21600 0 1723"/>
                <a:gd name="G2" fmla="+- 21600 0 172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23" y="10800"/>
                  </a:moveTo>
                  <a:cubicBezTo>
                    <a:pt x="1723" y="15813"/>
                    <a:pt x="5787" y="19877"/>
                    <a:pt x="10800" y="19877"/>
                  </a:cubicBezTo>
                  <a:cubicBezTo>
                    <a:pt x="15813" y="19877"/>
                    <a:pt x="19877" y="15813"/>
                    <a:pt x="19877" y="10800"/>
                  </a:cubicBezTo>
                  <a:cubicBezTo>
                    <a:pt x="19877" y="5787"/>
                    <a:pt x="15813" y="1723"/>
                    <a:pt x="10800" y="1723"/>
                  </a:cubicBezTo>
                  <a:cubicBezTo>
                    <a:pt x="5787" y="1723"/>
                    <a:pt x="1723" y="5787"/>
                    <a:pt x="1723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" name="WordArt 31"/>
            <p:cNvSpPr>
              <a:spLocks noChangeArrowheads="1" noChangeShapeType="1" noTextEdit="1"/>
            </p:cNvSpPr>
            <p:nvPr/>
          </p:nvSpPr>
          <p:spPr bwMode="auto">
            <a:xfrm rot="1800000">
              <a:off x="4743692" y="5439837"/>
              <a:ext cx="177800" cy="26670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rPr>
                <a:t>秘</a:t>
              </a:r>
            </a:p>
          </p:txBody>
        </p:sp>
      </p:grpSp>
      <p:grpSp>
        <p:nvGrpSpPr>
          <p:cNvPr id="148" name="グループ化 147"/>
          <p:cNvGrpSpPr/>
          <p:nvPr/>
        </p:nvGrpSpPr>
        <p:grpSpPr>
          <a:xfrm>
            <a:off x="6294912" y="4624855"/>
            <a:ext cx="967582" cy="1711325"/>
            <a:chOff x="6294912" y="4624855"/>
            <a:chExt cx="967582" cy="1711325"/>
          </a:xfrm>
        </p:grpSpPr>
        <p:sp>
          <p:nvSpPr>
            <p:cNvPr id="133" name="AutoShape 22"/>
            <p:cNvSpPr>
              <a:spLocks noChangeArrowheads="1"/>
            </p:cNvSpPr>
            <p:nvPr/>
          </p:nvSpPr>
          <p:spPr bwMode="auto">
            <a:xfrm rot="1800000">
              <a:off x="6294912" y="6130262"/>
              <a:ext cx="134938" cy="180975"/>
            </a:xfrm>
            <a:prstGeom prst="can">
              <a:avLst>
                <a:gd name="adj" fmla="val 63526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" name="AutoShape 23"/>
            <p:cNvSpPr>
              <a:spLocks noChangeArrowheads="1"/>
            </p:cNvSpPr>
            <p:nvPr/>
          </p:nvSpPr>
          <p:spPr bwMode="auto">
            <a:xfrm rot="1800000">
              <a:off x="6633631" y="4624855"/>
              <a:ext cx="315913" cy="1711325"/>
            </a:xfrm>
            <a:prstGeom prst="can">
              <a:avLst>
                <a:gd name="adj" fmla="val 74360"/>
              </a:avLst>
            </a:prstGeom>
            <a:pattFill prst="wave">
              <a:fgClr>
                <a:srgbClr val="FFC000"/>
              </a:fgClr>
              <a:bgClr>
                <a:srgbClr val="CC9900"/>
              </a:bgClr>
            </a:patt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" name="AutoShape 24"/>
            <p:cNvSpPr>
              <a:spLocks noChangeArrowheads="1"/>
            </p:cNvSpPr>
            <p:nvPr/>
          </p:nvSpPr>
          <p:spPr bwMode="auto">
            <a:xfrm rot="1800000">
              <a:off x="7127556" y="4688081"/>
              <a:ext cx="134938" cy="180975"/>
            </a:xfrm>
            <a:prstGeom prst="can">
              <a:avLst>
                <a:gd name="adj" fmla="val 63526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6" name="AutoShape 25"/>
            <p:cNvSpPr>
              <a:spLocks noChangeArrowheads="1"/>
            </p:cNvSpPr>
            <p:nvPr/>
          </p:nvSpPr>
          <p:spPr bwMode="auto">
            <a:xfrm rot="18000000">
              <a:off x="6385003" y="5400239"/>
              <a:ext cx="720725" cy="314325"/>
            </a:xfrm>
            <a:prstGeom prst="flowChartOnlineStorag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7" name="AutoShape 30"/>
            <p:cNvSpPr>
              <a:spLocks noChangeArrowheads="1"/>
            </p:cNvSpPr>
            <p:nvPr/>
          </p:nvSpPr>
          <p:spPr bwMode="auto">
            <a:xfrm rot="1800000">
              <a:off x="6594844" y="5365225"/>
              <a:ext cx="274637" cy="406400"/>
            </a:xfrm>
            <a:custGeom>
              <a:avLst/>
              <a:gdLst>
                <a:gd name="G0" fmla="+- 1723 0 0"/>
                <a:gd name="G1" fmla="+- 21600 0 1723"/>
                <a:gd name="G2" fmla="+- 21600 0 172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23" y="10800"/>
                  </a:moveTo>
                  <a:cubicBezTo>
                    <a:pt x="1723" y="15813"/>
                    <a:pt x="5787" y="19877"/>
                    <a:pt x="10800" y="19877"/>
                  </a:cubicBezTo>
                  <a:cubicBezTo>
                    <a:pt x="15813" y="19877"/>
                    <a:pt x="19877" y="15813"/>
                    <a:pt x="19877" y="10800"/>
                  </a:cubicBezTo>
                  <a:cubicBezTo>
                    <a:pt x="19877" y="5787"/>
                    <a:pt x="15813" y="1723"/>
                    <a:pt x="10800" y="1723"/>
                  </a:cubicBezTo>
                  <a:cubicBezTo>
                    <a:pt x="5787" y="1723"/>
                    <a:pt x="1723" y="5787"/>
                    <a:pt x="1723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8" name="WordArt 31"/>
            <p:cNvSpPr>
              <a:spLocks noChangeArrowheads="1" noChangeShapeType="1" noTextEdit="1"/>
            </p:cNvSpPr>
            <p:nvPr/>
          </p:nvSpPr>
          <p:spPr bwMode="auto">
            <a:xfrm rot="1800000">
              <a:off x="6645644" y="5439837"/>
              <a:ext cx="177800" cy="26670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rPr>
                <a:t>秘</a:t>
              </a:r>
            </a:p>
          </p:txBody>
        </p:sp>
      </p:grpSp>
      <p:grpSp>
        <p:nvGrpSpPr>
          <p:cNvPr id="149" name="グループ化 148"/>
          <p:cNvGrpSpPr/>
          <p:nvPr/>
        </p:nvGrpSpPr>
        <p:grpSpPr>
          <a:xfrm>
            <a:off x="8166384" y="4624855"/>
            <a:ext cx="967582" cy="1711325"/>
            <a:chOff x="8166384" y="4624855"/>
            <a:chExt cx="967582" cy="1711325"/>
          </a:xfrm>
        </p:grpSpPr>
        <p:sp>
          <p:nvSpPr>
            <p:cNvPr id="139" name="AutoShape 22"/>
            <p:cNvSpPr>
              <a:spLocks noChangeArrowheads="1"/>
            </p:cNvSpPr>
            <p:nvPr/>
          </p:nvSpPr>
          <p:spPr bwMode="auto">
            <a:xfrm rot="1800000">
              <a:off x="8166384" y="6130262"/>
              <a:ext cx="134938" cy="180975"/>
            </a:xfrm>
            <a:prstGeom prst="can">
              <a:avLst>
                <a:gd name="adj" fmla="val 63526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" name="AutoShape 23"/>
            <p:cNvSpPr>
              <a:spLocks noChangeArrowheads="1"/>
            </p:cNvSpPr>
            <p:nvPr/>
          </p:nvSpPr>
          <p:spPr bwMode="auto">
            <a:xfrm rot="1800000">
              <a:off x="8505103" y="4624855"/>
              <a:ext cx="315913" cy="1711325"/>
            </a:xfrm>
            <a:prstGeom prst="can">
              <a:avLst>
                <a:gd name="adj" fmla="val 74360"/>
              </a:avLst>
            </a:prstGeom>
            <a:pattFill prst="divot">
              <a:fgClr>
                <a:schemeClr val="accent6">
                  <a:lumMod val="50000"/>
                </a:schemeClr>
              </a:fgClr>
              <a:bgClr>
                <a:srgbClr val="0070C0"/>
              </a:bgClr>
            </a:patt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" name="AutoShape 24"/>
            <p:cNvSpPr>
              <a:spLocks noChangeArrowheads="1"/>
            </p:cNvSpPr>
            <p:nvPr/>
          </p:nvSpPr>
          <p:spPr bwMode="auto">
            <a:xfrm rot="1800000">
              <a:off x="8999028" y="4688081"/>
              <a:ext cx="134938" cy="180975"/>
            </a:xfrm>
            <a:prstGeom prst="can">
              <a:avLst>
                <a:gd name="adj" fmla="val 63526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" name="AutoShape 25"/>
            <p:cNvSpPr>
              <a:spLocks noChangeArrowheads="1"/>
            </p:cNvSpPr>
            <p:nvPr/>
          </p:nvSpPr>
          <p:spPr bwMode="auto">
            <a:xfrm rot="18000000">
              <a:off x="8256475" y="5400239"/>
              <a:ext cx="720725" cy="314325"/>
            </a:xfrm>
            <a:prstGeom prst="flowChartOnlineStorag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" name="AutoShape 30"/>
            <p:cNvSpPr>
              <a:spLocks noChangeArrowheads="1"/>
            </p:cNvSpPr>
            <p:nvPr/>
          </p:nvSpPr>
          <p:spPr bwMode="auto">
            <a:xfrm rot="1800000">
              <a:off x="8466316" y="5365225"/>
              <a:ext cx="274637" cy="406400"/>
            </a:xfrm>
            <a:custGeom>
              <a:avLst/>
              <a:gdLst>
                <a:gd name="G0" fmla="+- 1723 0 0"/>
                <a:gd name="G1" fmla="+- 21600 0 1723"/>
                <a:gd name="G2" fmla="+- 21600 0 172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23" y="10800"/>
                  </a:moveTo>
                  <a:cubicBezTo>
                    <a:pt x="1723" y="15813"/>
                    <a:pt x="5787" y="19877"/>
                    <a:pt x="10800" y="19877"/>
                  </a:cubicBezTo>
                  <a:cubicBezTo>
                    <a:pt x="15813" y="19877"/>
                    <a:pt x="19877" y="15813"/>
                    <a:pt x="19877" y="10800"/>
                  </a:cubicBezTo>
                  <a:cubicBezTo>
                    <a:pt x="19877" y="5787"/>
                    <a:pt x="15813" y="1723"/>
                    <a:pt x="10800" y="1723"/>
                  </a:cubicBezTo>
                  <a:cubicBezTo>
                    <a:pt x="5787" y="1723"/>
                    <a:pt x="1723" y="5787"/>
                    <a:pt x="1723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" name="WordArt 31"/>
            <p:cNvSpPr>
              <a:spLocks noChangeArrowheads="1" noChangeShapeType="1" noTextEdit="1"/>
            </p:cNvSpPr>
            <p:nvPr/>
          </p:nvSpPr>
          <p:spPr bwMode="auto">
            <a:xfrm rot="1800000">
              <a:off x="8517116" y="5439837"/>
              <a:ext cx="177800" cy="26670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rPr>
                <a:t>秘</a:t>
              </a:r>
            </a:p>
          </p:txBody>
        </p: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4DACB755-5700-FEA2-0405-997721630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</p:spPr>
        <p:txBody>
          <a:bodyPr/>
          <a:lstStyle/>
          <a:p>
            <a:r>
              <a:rPr lang="ja-JP" altLang="en-US" b="0" dirty="0"/>
              <a:t>巻物のイラスト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0B51AA-1EE1-92C7-CA8B-A5498EF86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0" dirty="0"/>
              <a:t>巻物イラストの利用サンプル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868D3D2-191B-8DD3-957E-FB19AD4C7DCB}"/>
              </a:ext>
            </a:extLst>
          </p:cNvPr>
          <p:cNvGrpSpPr/>
          <p:nvPr/>
        </p:nvGrpSpPr>
        <p:grpSpPr>
          <a:xfrm flipH="1">
            <a:off x="641230" y="773705"/>
            <a:ext cx="8623540" cy="5695946"/>
            <a:chOff x="992188" y="3612786"/>
            <a:chExt cx="4035425" cy="2430462"/>
          </a:xfrm>
        </p:grpSpPr>
        <p:sp>
          <p:nvSpPr>
            <p:cNvPr id="4" name="Rectangle 35">
              <a:extLst>
                <a:ext uri="{FF2B5EF4-FFF2-40B4-BE49-F238E27FC236}">
                  <a16:creationId xmlns:a16="http://schemas.microsoft.com/office/drawing/2014/main" id="{4406E5CF-E409-A38C-26FA-93E97F9674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7975" y="3859642"/>
              <a:ext cx="3330575" cy="1936750"/>
            </a:xfrm>
            <a:prstGeom prst="rect">
              <a:avLst/>
            </a:prstGeom>
            <a:pattFill prst="weave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" name="Rectangle 36">
              <a:extLst>
                <a:ext uri="{FF2B5EF4-FFF2-40B4-BE49-F238E27FC236}">
                  <a16:creationId xmlns:a16="http://schemas.microsoft.com/office/drawing/2014/main" id="{361086E4-90FA-33D4-E783-C71AC9C4C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2425" y="4018392"/>
              <a:ext cx="3105150" cy="161925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" name="AutoShape 39">
              <a:extLst>
                <a:ext uri="{FF2B5EF4-FFF2-40B4-BE49-F238E27FC236}">
                  <a16:creationId xmlns:a16="http://schemas.microsoft.com/office/drawing/2014/main" id="{A748207E-EB39-4DE7-57EE-CDE8284100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7613" y="3612786"/>
              <a:ext cx="225425" cy="2430462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" name="Rectangle 40">
              <a:extLst>
                <a:ext uri="{FF2B5EF4-FFF2-40B4-BE49-F238E27FC236}">
                  <a16:creationId xmlns:a16="http://schemas.microsoft.com/office/drawing/2014/main" id="{8CB03D28-2E39-FF9E-6E62-40640ABE9E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225" y="3724705"/>
              <a:ext cx="584200" cy="2206625"/>
            </a:xfrm>
            <a:prstGeom prst="rect">
              <a:avLst/>
            </a:prstGeom>
            <a:solidFill>
              <a:srgbClr val="00000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" name="Rectangle 41">
              <a:extLst>
                <a:ext uri="{FF2B5EF4-FFF2-40B4-BE49-F238E27FC236}">
                  <a16:creationId xmlns:a16="http://schemas.microsoft.com/office/drawing/2014/main" id="{801B6A26-222E-3BCE-0F71-ED89F6D58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188" y="3770742"/>
              <a:ext cx="674687" cy="2114550"/>
            </a:xfrm>
            <a:prstGeom prst="rect">
              <a:avLst/>
            </a:prstGeom>
            <a:pattFill prst="weave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Oval 42">
              <a:extLst>
                <a:ext uri="{FF2B5EF4-FFF2-40B4-BE49-F238E27FC236}">
                  <a16:creationId xmlns:a16="http://schemas.microsoft.com/office/drawing/2014/main" id="{A46DD954-1607-70D0-0468-7595B5F6D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18063" y="4822825"/>
              <a:ext cx="44450" cy="44450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44">
              <a:extLst>
                <a:ext uri="{FF2B5EF4-FFF2-40B4-BE49-F238E27FC236}">
                  <a16:creationId xmlns:a16="http://schemas.microsoft.com/office/drawing/2014/main" id="{67E0807C-F38C-9AA2-5EC2-97015565D48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0">
              <a:off x="4918075" y="4813300"/>
              <a:ext cx="63500" cy="450850"/>
            </a:xfrm>
            <a:custGeom>
              <a:avLst/>
              <a:gdLst>
                <a:gd name="G0" fmla="+- 8486 0 0"/>
                <a:gd name="G1" fmla="+- 21600 0 8486"/>
                <a:gd name="G2" fmla="*/ 8486 1 2"/>
                <a:gd name="G3" fmla="+- 21600 0 G2"/>
                <a:gd name="G4" fmla="+/ 8486 21600 2"/>
                <a:gd name="G5" fmla="+/ G1 0 2"/>
                <a:gd name="G6" fmla="*/ 21600 21600 8486"/>
                <a:gd name="G7" fmla="*/ G6 1 2"/>
                <a:gd name="G8" fmla="+- 21600 0 G7"/>
                <a:gd name="G9" fmla="*/ 21600 1 2"/>
                <a:gd name="G10" fmla="+- 8486 0 G9"/>
                <a:gd name="G11" fmla="?: G10 G8 0"/>
                <a:gd name="G12" fmla="?: G10 G7 21600"/>
                <a:gd name="T0" fmla="*/ 17357 w 21600"/>
                <a:gd name="T1" fmla="*/ 10800 h 21600"/>
                <a:gd name="T2" fmla="*/ 10800 w 21600"/>
                <a:gd name="T3" fmla="*/ 21600 h 21600"/>
                <a:gd name="T4" fmla="*/ 4243 w 21600"/>
                <a:gd name="T5" fmla="*/ 10800 h 21600"/>
                <a:gd name="T6" fmla="*/ 10800 w 21600"/>
                <a:gd name="T7" fmla="*/ 0 h 21600"/>
                <a:gd name="T8" fmla="*/ 6043 w 21600"/>
                <a:gd name="T9" fmla="*/ 6043 h 21600"/>
                <a:gd name="T10" fmla="*/ 15557 w 21600"/>
                <a:gd name="T11" fmla="*/ 155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486" y="21600"/>
                  </a:lnTo>
                  <a:lnTo>
                    <a:pt x="131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AutoShape 45">
              <a:extLst>
                <a:ext uri="{FF2B5EF4-FFF2-40B4-BE49-F238E27FC236}">
                  <a16:creationId xmlns:a16="http://schemas.microsoft.com/office/drawing/2014/main" id="{4AFB5C8D-FE08-C95B-AB86-C9E5CD6F5F5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00000">
              <a:off x="4964113" y="4775200"/>
              <a:ext cx="63500" cy="450850"/>
            </a:xfrm>
            <a:custGeom>
              <a:avLst/>
              <a:gdLst>
                <a:gd name="G0" fmla="+- 8486 0 0"/>
                <a:gd name="G1" fmla="+- 21600 0 8486"/>
                <a:gd name="G2" fmla="*/ 8486 1 2"/>
                <a:gd name="G3" fmla="+- 21600 0 G2"/>
                <a:gd name="G4" fmla="+/ 8486 21600 2"/>
                <a:gd name="G5" fmla="+/ G1 0 2"/>
                <a:gd name="G6" fmla="*/ 21600 21600 8486"/>
                <a:gd name="G7" fmla="*/ G6 1 2"/>
                <a:gd name="G8" fmla="+- 21600 0 G7"/>
                <a:gd name="G9" fmla="*/ 21600 1 2"/>
                <a:gd name="G10" fmla="+- 8486 0 G9"/>
                <a:gd name="G11" fmla="?: G10 G8 0"/>
                <a:gd name="G12" fmla="?: G10 G7 21600"/>
                <a:gd name="T0" fmla="*/ 17357 w 21600"/>
                <a:gd name="T1" fmla="*/ 10800 h 21600"/>
                <a:gd name="T2" fmla="*/ 10800 w 21600"/>
                <a:gd name="T3" fmla="*/ 21600 h 21600"/>
                <a:gd name="T4" fmla="*/ 4243 w 21600"/>
                <a:gd name="T5" fmla="*/ 10800 h 21600"/>
                <a:gd name="T6" fmla="*/ 10800 w 21600"/>
                <a:gd name="T7" fmla="*/ 0 h 21600"/>
                <a:gd name="T8" fmla="*/ 6043 w 21600"/>
                <a:gd name="T9" fmla="*/ 6043 h 21600"/>
                <a:gd name="T10" fmla="*/ 15557 w 21600"/>
                <a:gd name="T11" fmla="*/ 155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486" y="21600"/>
                  </a:lnTo>
                  <a:lnTo>
                    <a:pt x="131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" name="Rectangle 46">
              <a:extLst>
                <a:ext uri="{FF2B5EF4-FFF2-40B4-BE49-F238E27FC236}">
                  <a16:creationId xmlns:a16="http://schemas.microsoft.com/office/drawing/2014/main" id="{D42A3846-A934-9CE0-2C78-376614D6D3E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291284">
              <a:off x="4821238" y="4838700"/>
              <a:ext cx="44450" cy="28575"/>
            </a:xfrm>
            <a:prstGeom prst="rect">
              <a:avLst/>
            </a:prstGeom>
            <a:solidFill>
              <a:srgbClr val="FFCC0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9C19E0EE-A9F7-B2BB-FEB8-77B10360C712}"/>
              </a:ext>
            </a:extLst>
          </p:cNvPr>
          <p:cNvSpPr txBox="1"/>
          <p:nvPr/>
        </p:nvSpPr>
        <p:spPr>
          <a:xfrm>
            <a:off x="8111297" y="1583590"/>
            <a:ext cx="861774" cy="404213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施設利用七か条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60DBE4D-2C2E-71C6-4C21-1858D332C1B5}"/>
              </a:ext>
            </a:extLst>
          </p:cNvPr>
          <p:cNvSpPr txBox="1"/>
          <p:nvPr/>
        </p:nvSpPr>
        <p:spPr>
          <a:xfrm>
            <a:off x="1494045" y="1893191"/>
            <a:ext cx="5940088" cy="337528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spcAft>
                <a:spcPts val="30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一、騒がない</a:t>
            </a:r>
            <a:endParaRPr kumimoji="1"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spcAft>
                <a:spcPts val="30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一、走らない</a:t>
            </a:r>
            <a:endParaRPr kumimoji="1"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spcAft>
                <a:spcPts val="30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一、汚さない</a:t>
            </a:r>
            <a:endParaRPr kumimoji="1"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spcAft>
                <a:spcPts val="30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一、時間を守る</a:t>
            </a:r>
            <a:endParaRPr kumimoji="1"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spcAft>
                <a:spcPts val="30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一、順番を守る</a:t>
            </a:r>
            <a:endParaRPr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spcAft>
                <a:spcPts val="30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一、占有しない</a:t>
            </a:r>
            <a:endParaRPr kumimoji="1"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spcAft>
                <a:spcPts val="30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一、使ったら戻す</a:t>
            </a:r>
          </a:p>
        </p:txBody>
      </p:sp>
    </p:spTree>
    <p:extLst>
      <p:ext uri="{BB962C8B-B14F-4D97-AF65-F5344CB8AC3E}">
        <p14:creationId xmlns:p14="http://schemas.microsoft.com/office/powerpoint/2010/main" val="2527135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C6CC88D-7C0A-103E-1747-F502A703F809}"/>
              </a:ext>
            </a:extLst>
          </p:cNvPr>
          <p:cNvSpPr/>
          <p:nvPr/>
        </p:nvSpPr>
        <p:spPr bwMode="auto">
          <a:xfrm>
            <a:off x="587515" y="1448780"/>
            <a:ext cx="3960440" cy="4725525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BA0B51AA-1EE1-92C7-CA8B-A5498EF86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0" dirty="0"/>
              <a:t>巻物イラストの利用サンプル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E4AA789C-1A17-EE6D-31FA-DFDD303CA2AC}"/>
              </a:ext>
            </a:extLst>
          </p:cNvPr>
          <p:cNvGrpSpPr/>
          <p:nvPr/>
        </p:nvGrpSpPr>
        <p:grpSpPr>
          <a:xfrm>
            <a:off x="956181" y="2254427"/>
            <a:ext cx="1031823" cy="783134"/>
            <a:chOff x="6348413" y="3203575"/>
            <a:chExt cx="2430462" cy="1844675"/>
          </a:xfrm>
        </p:grpSpPr>
        <p:sp>
          <p:nvSpPr>
            <p:cNvPr id="19" name="AutoShape 57">
              <a:extLst>
                <a:ext uri="{FF2B5EF4-FFF2-40B4-BE49-F238E27FC236}">
                  <a16:creationId xmlns:a16="http://schemas.microsoft.com/office/drawing/2014/main" id="{1A00E385-7DCF-07C0-1E0A-94E5786613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8413" y="3203575"/>
              <a:ext cx="2430462" cy="1844675"/>
            </a:xfrm>
            <a:prstGeom prst="horizontalScroll">
              <a:avLst>
                <a:gd name="adj" fmla="val 17727"/>
              </a:avLst>
            </a:prstGeom>
            <a:solidFill>
              <a:srgbClr val="333333"/>
            </a:solidFill>
            <a:ln w="635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" name="AutoShape 58" descr="網目">
              <a:extLst>
                <a:ext uri="{FF2B5EF4-FFF2-40B4-BE49-F238E27FC236}">
                  <a16:creationId xmlns:a16="http://schemas.microsoft.com/office/drawing/2014/main" id="{DC8AF9DC-A5C4-8739-0F0D-64A3695124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8413" y="3203575"/>
              <a:ext cx="2430462" cy="1844675"/>
            </a:xfrm>
            <a:prstGeom prst="horizontalScroll">
              <a:avLst>
                <a:gd name="adj" fmla="val 17727"/>
              </a:avLst>
            </a:prstGeom>
            <a:pattFill prst="weave">
              <a:fgClr>
                <a:srgbClr val="008000"/>
              </a:fgClr>
              <a:bgClr>
                <a:srgbClr val="339933"/>
              </a:bgClr>
            </a:patt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Rectangle 59">
              <a:extLst>
                <a:ext uri="{FF2B5EF4-FFF2-40B4-BE49-F238E27FC236}">
                  <a16:creationId xmlns:a16="http://schemas.microsoft.com/office/drawing/2014/main" id="{9E368C00-D1D4-7E5E-7DFF-E8D5AE82B0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53225" y="3608388"/>
              <a:ext cx="1890713" cy="1035050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32089EED-0334-9242-C4EC-C3362506F6EA}"/>
              </a:ext>
            </a:extLst>
          </p:cNvPr>
          <p:cNvGrpSpPr/>
          <p:nvPr/>
        </p:nvGrpSpPr>
        <p:grpSpPr>
          <a:xfrm>
            <a:off x="956180" y="3202245"/>
            <a:ext cx="1031823" cy="783134"/>
            <a:chOff x="6348413" y="3203575"/>
            <a:chExt cx="2430462" cy="1844675"/>
          </a:xfrm>
        </p:grpSpPr>
        <p:sp>
          <p:nvSpPr>
            <p:cNvPr id="26" name="AutoShape 57">
              <a:extLst>
                <a:ext uri="{FF2B5EF4-FFF2-40B4-BE49-F238E27FC236}">
                  <a16:creationId xmlns:a16="http://schemas.microsoft.com/office/drawing/2014/main" id="{016ACF08-0116-0805-64E6-68E9B705AC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8413" y="3203575"/>
              <a:ext cx="2430462" cy="1844675"/>
            </a:xfrm>
            <a:prstGeom prst="horizontalScroll">
              <a:avLst>
                <a:gd name="adj" fmla="val 17727"/>
              </a:avLst>
            </a:prstGeom>
            <a:solidFill>
              <a:srgbClr val="333333"/>
            </a:solidFill>
            <a:ln w="635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" name="AutoShape 58" descr="網目">
              <a:extLst>
                <a:ext uri="{FF2B5EF4-FFF2-40B4-BE49-F238E27FC236}">
                  <a16:creationId xmlns:a16="http://schemas.microsoft.com/office/drawing/2014/main" id="{0A8E211D-8ED8-A190-06E0-45FB2A235A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8413" y="3203575"/>
              <a:ext cx="2430462" cy="1844675"/>
            </a:xfrm>
            <a:prstGeom prst="horizontalScroll">
              <a:avLst>
                <a:gd name="adj" fmla="val 17727"/>
              </a:avLst>
            </a:prstGeom>
            <a:pattFill prst="weave">
              <a:fgClr>
                <a:srgbClr val="663300"/>
              </a:fgClr>
              <a:bgClr>
                <a:srgbClr val="C00000"/>
              </a:bgClr>
            </a:patt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" name="Rectangle 59">
              <a:extLst>
                <a:ext uri="{FF2B5EF4-FFF2-40B4-BE49-F238E27FC236}">
                  <a16:creationId xmlns:a16="http://schemas.microsoft.com/office/drawing/2014/main" id="{32184EC3-7D6C-EC3A-C0EF-E9C172139B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53225" y="3608388"/>
              <a:ext cx="1890713" cy="1035050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1EC76FAB-D574-35BC-C7E6-B21909576AAC}"/>
              </a:ext>
            </a:extLst>
          </p:cNvPr>
          <p:cNvGrpSpPr/>
          <p:nvPr/>
        </p:nvGrpSpPr>
        <p:grpSpPr>
          <a:xfrm>
            <a:off x="956179" y="4150063"/>
            <a:ext cx="1031823" cy="783134"/>
            <a:chOff x="6348413" y="3203575"/>
            <a:chExt cx="2430462" cy="1844675"/>
          </a:xfrm>
        </p:grpSpPr>
        <p:sp>
          <p:nvSpPr>
            <p:cNvPr id="30" name="AutoShape 57">
              <a:extLst>
                <a:ext uri="{FF2B5EF4-FFF2-40B4-BE49-F238E27FC236}">
                  <a16:creationId xmlns:a16="http://schemas.microsoft.com/office/drawing/2014/main" id="{153D6ED0-00F3-ECCF-24F7-1BD66C9DA7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8413" y="3203575"/>
              <a:ext cx="2430462" cy="1844675"/>
            </a:xfrm>
            <a:prstGeom prst="horizontalScroll">
              <a:avLst>
                <a:gd name="adj" fmla="val 17727"/>
              </a:avLst>
            </a:prstGeom>
            <a:solidFill>
              <a:srgbClr val="333333"/>
            </a:solidFill>
            <a:ln w="635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" name="AutoShape 58" descr="網目">
              <a:extLst>
                <a:ext uri="{FF2B5EF4-FFF2-40B4-BE49-F238E27FC236}">
                  <a16:creationId xmlns:a16="http://schemas.microsoft.com/office/drawing/2014/main" id="{C6F71073-0FC7-A52D-47F7-B41493D1B1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8413" y="3203575"/>
              <a:ext cx="2430462" cy="1844675"/>
            </a:xfrm>
            <a:prstGeom prst="horizontalScroll">
              <a:avLst>
                <a:gd name="adj" fmla="val 17727"/>
              </a:avLst>
            </a:prstGeom>
            <a:pattFill prst="wave">
              <a:fgClr>
                <a:srgbClr val="FFC000"/>
              </a:fgClr>
              <a:bgClr>
                <a:srgbClr val="CC9900"/>
              </a:bgClr>
            </a:patt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Rectangle 59">
              <a:extLst>
                <a:ext uri="{FF2B5EF4-FFF2-40B4-BE49-F238E27FC236}">
                  <a16:creationId xmlns:a16="http://schemas.microsoft.com/office/drawing/2014/main" id="{CB1201D3-EB32-C2C2-6BDC-60E318DCB4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53225" y="3608388"/>
              <a:ext cx="1890713" cy="1035050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4E539EC9-1827-B391-4F82-4F333A8C3DD6}"/>
              </a:ext>
            </a:extLst>
          </p:cNvPr>
          <p:cNvGrpSpPr/>
          <p:nvPr/>
        </p:nvGrpSpPr>
        <p:grpSpPr>
          <a:xfrm>
            <a:off x="956659" y="5097882"/>
            <a:ext cx="1031823" cy="783134"/>
            <a:chOff x="6348413" y="3203575"/>
            <a:chExt cx="2430462" cy="1844675"/>
          </a:xfrm>
        </p:grpSpPr>
        <p:sp>
          <p:nvSpPr>
            <p:cNvPr id="36" name="AutoShape 57">
              <a:extLst>
                <a:ext uri="{FF2B5EF4-FFF2-40B4-BE49-F238E27FC236}">
                  <a16:creationId xmlns:a16="http://schemas.microsoft.com/office/drawing/2014/main" id="{BC0758C3-D7CB-5A39-4BD5-1176E6A88F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8413" y="3203575"/>
              <a:ext cx="2430462" cy="1844675"/>
            </a:xfrm>
            <a:prstGeom prst="horizontalScroll">
              <a:avLst>
                <a:gd name="adj" fmla="val 17727"/>
              </a:avLst>
            </a:prstGeom>
            <a:solidFill>
              <a:srgbClr val="333333"/>
            </a:solidFill>
            <a:ln w="635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" name="AutoShape 58" descr="網目">
              <a:extLst>
                <a:ext uri="{FF2B5EF4-FFF2-40B4-BE49-F238E27FC236}">
                  <a16:creationId xmlns:a16="http://schemas.microsoft.com/office/drawing/2014/main" id="{2C250D9D-AFEB-F86B-C7EB-8D64D05DFC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8413" y="3203575"/>
              <a:ext cx="2430462" cy="1844675"/>
            </a:xfrm>
            <a:prstGeom prst="horizontalScroll">
              <a:avLst>
                <a:gd name="adj" fmla="val 17727"/>
              </a:avLst>
            </a:prstGeom>
            <a:pattFill prst="divot">
              <a:fgClr>
                <a:schemeClr val="accent6">
                  <a:lumMod val="50000"/>
                </a:schemeClr>
              </a:fgClr>
              <a:bgClr>
                <a:srgbClr val="0070C0"/>
              </a:bgClr>
            </a:patt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" name="Rectangle 59">
              <a:extLst>
                <a:ext uri="{FF2B5EF4-FFF2-40B4-BE49-F238E27FC236}">
                  <a16:creationId xmlns:a16="http://schemas.microsoft.com/office/drawing/2014/main" id="{7FA0783D-D084-7594-5098-1514169BF7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53225" y="3608388"/>
              <a:ext cx="1890713" cy="1035050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91A280BB-DCDD-4C02-5057-3783A55FF665}"/>
              </a:ext>
            </a:extLst>
          </p:cNvPr>
          <p:cNvSpPr txBox="1"/>
          <p:nvPr/>
        </p:nvSpPr>
        <p:spPr>
          <a:xfrm>
            <a:off x="1180562" y="2466295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㊙１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3AB35E8B-076E-4B7A-5105-54C828982E41}"/>
              </a:ext>
            </a:extLst>
          </p:cNvPr>
          <p:cNvSpPr txBox="1"/>
          <p:nvPr/>
        </p:nvSpPr>
        <p:spPr>
          <a:xfrm>
            <a:off x="1180562" y="3432453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㊙２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37C196A-B552-84B8-DF45-8A11BC5575CA}"/>
              </a:ext>
            </a:extLst>
          </p:cNvPr>
          <p:cNvSpPr txBox="1"/>
          <p:nvPr/>
        </p:nvSpPr>
        <p:spPr>
          <a:xfrm>
            <a:off x="1180562" y="435547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㊙３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4B1F8929-5AF6-7D76-6BCB-C6568054AB18}"/>
              </a:ext>
            </a:extLst>
          </p:cNvPr>
          <p:cNvSpPr txBox="1"/>
          <p:nvPr/>
        </p:nvSpPr>
        <p:spPr>
          <a:xfrm>
            <a:off x="1180562" y="5287131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㊙４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812CBCEA-CF73-880B-6165-A336C02FD6E8}"/>
              </a:ext>
            </a:extLst>
          </p:cNvPr>
          <p:cNvSpPr txBox="1"/>
          <p:nvPr/>
        </p:nvSpPr>
        <p:spPr>
          <a:xfrm>
            <a:off x="2155097" y="246629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サイズアップ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FC30AE0D-3D03-4164-0E54-9915286E8884}"/>
              </a:ext>
            </a:extLst>
          </p:cNvPr>
          <p:cNvSpPr txBox="1"/>
          <p:nvPr/>
        </p:nvSpPr>
        <p:spPr>
          <a:xfrm>
            <a:off x="2155097" y="3432453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能力アップ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E19910E2-3B7B-8A1E-543E-E8293F1AA742}"/>
              </a:ext>
            </a:extLst>
          </p:cNvPr>
          <p:cNvSpPr txBox="1"/>
          <p:nvPr/>
        </p:nvSpPr>
        <p:spPr>
          <a:xfrm>
            <a:off x="2155097" y="4355479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仕事力アップ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02EAB537-AFBA-0547-0A87-345182E279A4}"/>
              </a:ext>
            </a:extLst>
          </p:cNvPr>
          <p:cNvSpPr txBox="1"/>
          <p:nvPr/>
        </p:nvSpPr>
        <p:spPr>
          <a:xfrm>
            <a:off x="2155097" y="5287131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コストダウン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7EBCA897-FE4C-54A6-00A8-F115C8044E5D}"/>
              </a:ext>
            </a:extLst>
          </p:cNvPr>
          <p:cNvSpPr txBox="1"/>
          <p:nvPr/>
        </p:nvSpPr>
        <p:spPr>
          <a:xfrm>
            <a:off x="1577720" y="1647859"/>
            <a:ext cx="19800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秘密の能力</a:t>
            </a:r>
          </a:p>
        </p:txBody>
      </p: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8FCB7E00-0513-F115-0201-EA1C55458F56}"/>
              </a:ext>
            </a:extLst>
          </p:cNvPr>
          <p:cNvGrpSpPr/>
          <p:nvPr/>
        </p:nvGrpSpPr>
        <p:grpSpPr>
          <a:xfrm rot="1800000">
            <a:off x="5428584" y="2042787"/>
            <a:ext cx="219152" cy="579912"/>
            <a:chOff x="434340" y="5030222"/>
            <a:chExt cx="366880" cy="970822"/>
          </a:xfrm>
        </p:grpSpPr>
        <p:sp>
          <p:nvSpPr>
            <p:cNvPr id="61" name="AutoShape 44">
              <a:extLst>
                <a:ext uri="{FF2B5EF4-FFF2-40B4-BE49-F238E27FC236}">
                  <a16:creationId xmlns:a16="http://schemas.microsoft.com/office/drawing/2014/main" id="{62D70767-4FFD-78CC-25FF-E723F30C0BA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0">
              <a:off x="757466" y="5509753"/>
              <a:ext cx="25364" cy="180087"/>
            </a:xfrm>
            <a:custGeom>
              <a:avLst/>
              <a:gdLst>
                <a:gd name="G0" fmla="+- 8486 0 0"/>
                <a:gd name="G1" fmla="+- 21600 0 8486"/>
                <a:gd name="G2" fmla="*/ 8486 1 2"/>
                <a:gd name="G3" fmla="+- 21600 0 G2"/>
                <a:gd name="G4" fmla="+/ 8486 21600 2"/>
                <a:gd name="G5" fmla="+/ G1 0 2"/>
                <a:gd name="G6" fmla="*/ 21600 21600 8486"/>
                <a:gd name="G7" fmla="*/ G6 1 2"/>
                <a:gd name="G8" fmla="+- 21600 0 G7"/>
                <a:gd name="G9" fmla="*/ 21600 1 2"/>
                <a:gd name="G10" fmla="+- 8486 0 G9"/>
                <a:gd name="G11" fmla="?: G10 G8 0"/>
                <a:gd name="G12" fmla="?: G10 G7 21600"/>
                <a:gd name="T0" fmla="*/ 17357 w 21600"/>
                <a:gd name="T1" fmla="*/ 10800 h 21600"/>
                <a:gd name="T2" fmla="*/ 10800 w 21600"/>
                <a:gd name="T3" fmla="*/ 21600 h 21600"/>
                <a:gd name="T4" fmla="*/ 4243 w 21600"/>
                <a:gd name="T5" fmla="*/ 10800 h 21600"/>
                <a:gd name="T6" fmla="*/ 10800 w 21600"/>
                <a:gd name="T7" fmla="*/ 0 h 21600"/>
                <a:gd name="T8" fmla="*/ 6043 w 21600"/>
                <a:gd name="T9" fmla="*/ 6043 h 21600"/>
                <a:gd name="T10" fmla="*/ 15557 w 21600"/>
                <a:gd name="T11" fmla="*/ 155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486" y="21600"/>
                  </a:lnTo>
                  <a:lnTo>
                    <a:pt x="131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" name="AutoShape 45">
              <a:extLst>
                <a:ext uri="{FF2B5EF4-FFF2-40B4-BE49-F238E27FC236}">
                  <a16:creationId xmlns:a16="http://schemas.microsoft.com/office/drawing/2014/main" id="{2B89FA4C-36D7-B6FC-0C16-0B8D0469E8C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00000">
              <a:off x="775856" y="5494535"/>
              <a:ext cx="25364" cy="180087"/>
            </a:xfrm>
            <a:custGeom>
              <a:avLst/>
              <a:gdLst>
                <a:gd name="G0" fmla="+- 8486 0 0"/>
                <a:gd name="G1" fmla="+- 21600 0 8486"/>
                <a:gd name="G2" fmla="*/ 8486 1 2"/>
                <a:gd name="G3" fmla="+- 21600 0 G2"/>
                <a:gd name="G4" fmla="+/ 8486 21600 2"/>
                <a:gd name="G5" fmla="+/ G1 0 2"/>
                <a:gd name="G6" fmla="*/ 21600 21600 8486"/>
                <a:gd name="G7" fmla="*/ G6 1 2"/>
                <a:gd name="G8" fmla="+- 21600 0 G7"/>
                <a:gd name="G9" fmla="*/ 21600 1 2"/>
                <a:gd name="G10" fmla="+- 8486 0 G9"/>
                <a:gd name="G11" fmla="?: G10 G8 0"/>
                <a:gd name="G12" fmla="?: G10 G7 21600"/>
                <a:gd name="T0" fmla="*/ 17357 w 21600"/>
                <a:gd name="T1" fmla="*/ 10800 h 21600"/>
                <a:gd name="T2" fmla="*/ 10800 w 21600"/>
                <a:gd name="T3" fmla="*/ 21600 h 21600"/>
                <a:gd name="T4" fmla="*/ 4243 w 21600"/>
                <a:gd name="T5" fmla="*/ 10800 h 21600"/>
                <a:gd name="T6" fmla="*/ 10800 w 21600"/>
                <a:gd name="T7" fmla="*/ 0 h 21600"/>
                <a:gd name="T8" fmla="*/ 6043 w 21600"/>
                <a:gd name="T9" fmla="*/ 6043 h 21600"/>
                <a:gd name="T10" fmla="*/ 15557 w 21600"/>
                <a:gd name="T11" fmla="*/ 155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486" y="21600"/>
                  </a:lnTo>
                  <a:lnTo>
                    <a:pt x="131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" name="Rectangle 46">
              <a:extLst>
                <a:ext uri="{FF2B5EF4-FFF2-40B4-BE49-F238E27FC236}">
                  <a16:creationId xmlns:a16="http://schemas.microsoft.com/office/drawing/2014/main" id="{3F6DD4C7-F5E5-24ED-724C-F72557EB71F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308716">
              <a:off x="718786" y="5519899"/>
              <a:ext cx="17755" cy="11414"/>
            </a:xfrm>
            <a:prstGeom prst="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" name="AutoShape 39">
              <a:extLst>
                <a:ext uri="{FF2B5EF4-FFF2-40B4-BE49-F238E27FC236}">
                  <a16:creationId xmlns:a16="http://schemas.microsoft.com/office/drawing/2014/main" id="{4CDE0D02-1B30-5C10-38FD-9C27E2E0F3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380" y="5030222"/>
              <a:ext cx="90044" cy="970822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" name="Rectangle 40">
              <a:extLst>
                <a:ext uri="{FF2B5EF4-FFF2-40B4-BE49-F238E27FC236}">
                  <a16:creationId xmlns:a16="http://schemas.microsoft.com/office/drawing/2014/main" id="{1DEC3891-4293-A183-3E02-EED7230740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725" y="5074927"/>
              <a:ext cx="233353" cy="881413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" name="Rectangle 41">
              <a:extLst>
                <a:ext uri="{FF2B5EF4-FFF2-40B4-BE49-F238E27FC236}">
                  <a16:creationId xmlns:a16="http://schemas.microsoft.com/office/drawing/2014/main" id="{06951DEA-603B-D4B3-F3CB-1B3B4E39DF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336" y="5093316"/>
              <a:ext cx="269497" cy="844634"/>
            </a:xfrm>
            <a:prstGeom prst="rect">
              <a:avLst/>
            </a:prstGeom>
            <a:pattFill prst="weave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" name="角丸四角形 52">
              <a:extLst>
                <a:ext uri="{FF2B5EF4-FFF2-40B4-BE49-F238E27FC236}">
                  <a16:creationId xmlns:a16="http://schemas.microsoft.com/office/drawing/2014/main" id="{EA354977-4CFE-1193-877C-7BC6A7D5E3FB}"/>
                </a:ext>
              </a:extLst>
            </p:cNvPr>
            <p:cNvSpPr/>
            <p:nvPr/>
          </p:nvSpPr>
          <p:spPr bwMode="auto">
            <a:xfrm>
              <a:off x="434340" y="5523770"/>
              <a:ext cx="302260" cy="28671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角丸四角形 53">
              <a:extLst>
                <a:ext uri="{FF2B5EF4-FFF2-40B4-BE49-F238E27FC236}">
                  <a16:creationId xmlns:a16="http://schemas.microsoft.com/office/drawing/2014/main" id="{6558D648-5DE2-F5A2-3B9B-8957478BF200}"/>
                </a:ext>
              </a:extLst>
            </p:cNvPr>
            <p:cNvSpPr/>
            <p:nvPr/>
          </p:nvSpPr>
          <p:spPr bwMode="auto">
            <a:xfrm>
              <a:off x="434340" y="5496691"/>
              <a:ext cx="302260" cy="28671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E4214A37-AD81-2913-E72F-BDAF0AC58350}"/>
              </a:ext>
            </a:extLst>
          </p:cNvPr>
          <p:cNvGrpSpPr/>
          <p:nvPr/>
        </p:nvGrpSpPr>
        <p:grpSpPr>
          <a:xfrm rot="1800000">
            <a:off x="5426613" y="2849948"/>
            <a:ext cx="223095" cy="579912"/>
            <a:chOff x="2280920" y="5030222"/>
            <a:chExt cx="373480" cy="970822"/>
          </a:xfrm>
        </p:grpSpPr>
        <p:sp>
          <p:nvSpPr>
            <p:cNvPr id="70" name="AutoShape 44">
              <a:extLst>
                <a:ext uri="{FF2B5EF4-FFF2-40B4-BE49-F238E27FC236}">
                  <a16:creationId xmlns:a16="http://schemas.microsoft.com/office/drawing/2014/main" id="{D2A32059-2E85-D306-7977-23582C2B64A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0">
              <a:off x="2610646" y="5509753"/>
              <a:ext cx="25364" cy="180087"/>
            </a:xfrm>
            <a:custGeom>
              <a:avLst/>
              <a:gdLst>
                <a:gd name="G0" fmla="+- 8486 0 0"/>
                <a:gd name="G1" fmla="+- 21600 0 8486"/>
                <a:gd name="G2" fmla="*/ 8486 1 2"/>
                <a:gd name="G3" fmla="+- 21600 0 G2"/>
                <a:gd name="G4" fmla="+/ 8486 21600 2"/>
                <a:gd name="G5" fmla="+/ G1 0 2"/>
                <a:gd name="G6" fmla="*/ 21600 21600 8486"/>
                <a:gd name="G7" fmla="*/ G6 1 2"/>
                <a:gd name="G8" fmla="+- 21600 0 G7"/>
                <a:gd name="G9" fmla="*/ 21600 1 2"/>
                <a:gd name="G10" fmla="+- 8486 0 G9"/>
                <a:gd name="G11" fmla="?: G10 G8 0"/>
                <a:gd name="G12" fmla="?: G10 G7 21600"/>
                <a:gd name="T0" fmla="*/ 17357 w 21600"/>
                <a:gd name="T1" fmla="*/ 10800 h 21600"/>
                <a:gd name="T2" fmla="*/ 10800 w 21600"/>
                <a:gd name="T3" fmla="*/ 21600 h 21600"/>
                <a:gd name="T4" fmla="*/ 4243 w 21600"/>
                <a:gd name="T5" fmla="*/ 10800 h 21600"/>
                <a:gd name="T6" fmla="*/ 10800 w 21600"/>
                <a:gd name="T7" fmla="*/ 0 h 21600"/>
                <a:gd name="T8" fmla="*/ 6043 w 21600"/>
                <a:gd name="T9" fmla="*/ 6043 h 21600"/>
                <a:gd name="T10" fmla="*/ 15557 w 21600"/>
                <a:gd name="T11" fmla="*/ 155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486" y="21600"/>
                  </a:lnTo>
                  <a:lnTo>
                    <a:pt x="131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" name="AutoShape 45">
              <a:extLst>
                <a:ext uri="{FF2B5EF4-FFF2-40B4-BE49-F238E27FC236}">
                  <a16:creationId xmlns:a16="http://schemas.microsoft.com/office/drawing/2014/main" id="{4F315CB2-C767-DD24-C950-88C6B085246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00000">
              <a:off x="2629036" y="5494535"/>
              <a:ext cx="25364" cy="180087"/>
            </a:xfrm>
            <a:custGeom>
              <a:avLst/>
              <a:gdLst>
                <a:gd name="G0" fmla="+- 8486 0 0"/>
                <a:gd name="G1" fmla="+- 21600 0 8486"/>
                <a:gd name="G2" fmla="*/ 8486 1 2"/>
                <a:gd name="G3" fmla="+- 21600 0 G2"/>
                <a:gd name="G4" fmla="+/ 8486 21600 2"/>
                <a:gd name="G5" fmla="+/ G1 0 2"/>
                <a:gd name="G6" fmla="*/ 21600 21600 8486"/>
                <a:gd name="G7" fmla="*/ G6 1 2"/>
                <a:gd name="G8" fmla="+- 21600 0 G7"/>
                <a:gd name="G9" fmla="*/ 21600 1 2"/>
                <a:gd name="G10" fmla="+- 8486 0 G9"/>
                <a:gd name="G11" fmla="?: G10 G8 0"/>
                <a:gd name="G12" fmla="?: G10 G7 21600"/>
                <a:gd name="T0" fmla="*/ 17357 w 21600"/>
                <a:gd name="T1" fmla="*/ 10800 h 21600"/>
                <a:gd name="T2" fmla="*/ 10800 w 21600"/>
                <a:gd name="T3" fmla="*/ 21600 h 21600"/>
                <a:gd name="T4" fmla="*/ 4243 w 21600"/>
                <a:gd name="T5" fmla="*/ 10800 h 21600"/>
                <a:gd name="T6" fmla="*/ 10800 w 21600"/>
                <a:gd name="T7" fmla="*/ 0 h 21600"/>
                <a:gd name="T8" fmla="*/ 6043 w 21600"/>
                <a:gd name="T9" fmla="*/ 6043 h 21600"/>
                <a:gd name="T10" fmla="*/ 15557 w 21600"/>
                <a:gd name="T11" fmla="*/ 155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486" y="21600"/>
                  </a:lnTo>
                  <a:lnTo>
                    <a:pt x="131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" name="Rectangle 46">
              <a:extLst>
                <a:ext uri="{FF2B5EF4-FFF2-40B4-BE49-F238E27FC236}">
                  <a16:creationId xmlns:a16="http://schemas.microsoft.com/office/drawing/2014/main" id="{0FCB536C-AC2A-C231-8AD7-3CA459158D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308716">
              <a:off x="2571966" y="5519899"/>
              <a:ext cx="17755" cy="11414"/>
            </a:xfrm>
            <a:prstGeom prst="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" name="AutoShape 39">
              <a:extLst>
                <a:ext uri="{FF2B5EF4-FFF2-40B4-BE49-F238E27FC236}">
                  <a16:creationId xmlns:a16="http://schemas.microsoft.com/office/drawing/2014/main" id="{5DC86BFA-7162-07C5-FBD0-99C999AC55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0563" y="5030222"/>
              <a:ext cx="90044" cy="970822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" name="Rectangle 40">
              <a:extLst>
                <a:ext uri="{FF2B5EF4-FFF2-40B4-BE49-F238E27FC236}">
                  <a16:creationId xmlns:a16="http://schemas.microsoft.com/office/drawing/2014/main" id="{98C5E933-29FA-ABC6-30AC-456CC5AA32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8908" y="5074927"/>
              <a:ext cx="233352" cy="881413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" name="Rectangle 41">
              <a:extLst>
                <a:ext uri="{FF2B5EF4-FFF2-40B4-BE49-F238E27FC236}">
                  <a16:creationId xmlns:a16="http://schemas.microsoft.com/office/drawing/2014/main" id="{47D24434-611B-14AD-8D37-ED11A82047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0519" y="5093316"/>
              <a:ext cx="269496" cy="844634"/>
            </a:xfrm>
            <a:prstGeom prst="rect">
              <a:avLst/>
            </a:prstGeom>
            <a:pattFill prst="weave">
              <a:fgClr>
                <a:srgbClr val="008000"/>
              </a:fgClr>
              <a:bgClr>
                <a:srgbClr val="339933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" name="角丸四角形 55">
              <a:extLst>
                <a:ext uri="{FF2B5EF4-FFF2-40B4-BE49-F238E27FC236}">
                  <a16:creationId xmlns:a16="http://schemas.microsoft.com/office/drawing/2014/main" id="{2B568560-D1DD-E0BA-5C24-A36C8B9B6F36}"/>
                </a:ext>
              </a:extLst>
            </p:cNvPr>
            <p:cNvSpPr/>
            <p:nvPr/>
          </p:nvSpPr>
          <p:spPr bwMode="auto">
            <a:xfrm>
              <a:off x="2280920" y="5523770"/>
              <a:ext cx="302260" cy="28671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角丸四角形 56">
              <a:extLst>
                <a:ext uri="{FF2B5EF4-FFF2-40B4-BE49-F238E27FC236}">
                  <a16:creationId xmlns:a16="http://schemas.microsoft.com/office/drawing/2014/main" id="{E2A0DDA4-684C-8965-3CD4-6723BC8ACF42}"/>
                </a:ext>
              </a:extLst>
            </p:cNvPr>
            <p:cNvSpPr/>
            <p:nvPr/>
          </p:nvSpPr>
          <p:spPr bwMode="auto">
            <a:xfrm>
              <a:off x="2280920" y="5496691"/>
              <a:ext cx="302260" cy="28671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83733702-52D5-2D0A-8B57-CF0FFD7C9508}"/>
              </a:ext>
            </a:extLst>
          </p:cNvPr>
          <p:cNvGrpSpPr/>
          <p:nvPr/>
        </p:nvGrpSpPr>
        <p:grpSpPr>
          <a:xfrm rot="1800000">
            <a:off x="5427574" y="3657109"/>
            <a:ext cx="221173" cy="579911"/>
            <a:chOff x="4155609" y="5030222"/>
            <a:chExt cx="370263" cy="970822"/>
          </a:xfrm>
        </p:grpSpPr>
        <p:sp>
          <p:nvSpPr>
            <p:cNvPr id="79" name="AutoShape 44">
              <a:extLst>
                <a:ext uri="{FF2B5EF4-FFF2-40B4-BE49-F238E27FC236}">
                  <a16:creationId xmlns:a16="http://schemas.microsoft.com/office/drawing/2014/main" id="{69027B13-0930-0D8C-8042-12A0D1C497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0">
              <a:off x="4482118" y="5509753"/>
              <a:ext cx="25364" cy="180087"/>
            </a:xfrm>
            <a:custGeom>
              <a:avLst/>
              <a:gdLst>
                <a:gd name="G0" fmla="+- 8486 0 0"/>
                <a:gd name="G1" fmla="+- 21600 0 8486"/>
                <a:gd name="G2" fmla="*/ 8486 1 2"/>
                <a:gd name="G3" fmla="+- 21600 0 G2"/>
                <a:gd name="G4" fmla="+/ 8486 21600 2"/>
                <a:gd name="G5" fmla="+/ G1 0 2"/>
                <a:gd name="G6" fmla="*/ 21600 21600 8486"/>
                <a:gd name="G7" fmla="*/ G6 1 2"/>
                <a:gd name="G8" fmla="+- 21600 0 G7"/>
                <a:gd name="G9" fmla="*/ 21600 1 2"/>
                <a:gd name="G10" fmla="+- 8486 0 G9"/>
                <a:gd name="G11" fmla="?: G10 G8 0"/>
                <a:gd name="G12" fmla="?: G10 G7 21600"/>
                <a:gd name="T0" fmla="*/ 17357 w 21600"/>
                <a:gd name="T1" fmla="*/ 10800 h 21600"/>
                <a:gd name="T2" fmla="*/ 10800 w 21600"/>
                <a:gd name="T3" fmla="*/ 21600 h 21600"/>
                <a:gd name="T4" fmla="*/ 4243 w 21600"/>
                <a:gd name="T5" fmla="*/ 10800 h 21600"/>
                <a:gd name="T6" fmla="*/ 10800 w 21600"/>
                <a:gd name="T7" fmla="*/ 0 h 21600"/>
                <a:gd name="T8" fmla="*/ 6043 w 21600"/>
                <a:gd name="T9" fmla="*/ 6043 h 21600"/>
                <a:gd name="T10" fmla="*/ 15557 w 21600"/>
                <a:gd name="T11" fmla="*/ 155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486" y="21600"/>
                  </a:lnTo>
                  <a:lnTo>
                    <a:pt x="131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" name="AutoShape 45">
              <a:extLst>
                <a:ext uri="{FF2B5EF4-FFF2-40B4-BE49-F238E27FC236}">
                  <a16:creationId xmlns:a16="http://schemas.microsoft.com/office/drawing/2014/main" id="{6E08E7B0-0AC2-FE08-1ACC-6C4AA344CB5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00000">
              <a:off x="4500508" y="5494535"/>
              <a:ext cx="25364" cy="180087"/>
            </a:xfrm>
            <a:custGeom>
              <a:avLst/>
              <a:gdLst>
                <a:gd name="G0" fmla="+- 8486 0 0"/>
                <a:gd name="G1" fmla="+- 21600 0 8486"/>
                <a:gd name="G2" fmla="*/ 8486 1 2"/>
                <a:gd name="G3" fmla="+- 21600 0 G2"/>
                <a:gd name="G4" fmla="+/ 8486 21600 2"/>
                <a:gd name="G5" fmla="+/ G1 0 2"/>
                <a:gd name="G6" fmla="*/ 21600 21600 8486"/>
                <a:gd name="G7" fmla="*/ G6 1 2"/>
                <a:gd name="G8" fmla="+- 21600 0 G7"/>
                <a:gd name="G9" fmla="*/ 21600 1 2"/>
                <a:gd name="G10" fmla="+- 8486 0 G9"/>
                <a:gd name="G11" fmla="?: G10 G8 0"/>
                <a:gd name="G12" fmla="?: G10 G7 21600"/>
                <a:gd name="T0" fmla="*/ 17357 w 21600"/>
                <a:gd name="T1" fmla="*/ 10800 h 21600"/>
                <a:gd name="T2" fmla="*/ 10800 w 21600"/>
                <a:gd name="T3" fmla="*/ 21600 h 21600"/>
                <a:gd name="T4" fmla="*/ 4243 w 21600"/>
                <a:gd name="T5" fmla="*/ 10800 h 21600"/>
                <a:gd name="T6" fmla="*/ 10800 w 21600"/>
                <a:gd name="T7" fmla="*/ 0 h 21600"/>
                <a:gd name="T8" fmla="*/ 6043 w 21600"/>
                <a:gd name="T9" fmla="*/ 6043 h 21600"/>
                <a:gd name="T10" fmla="*/ 15557 w 21600"/>
                <a:gd name="T11" fmla="*/ 155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486" y="21600"/>
                  </a:lnTo>
                  <a:lnTo>
                    <a:pt x="131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" name="Rectangle 46">
              <a:extLst>
                <a:ext uri="{FF2B5EF4-FFF2-40B4-BE49-F238E27FC236}">
                  <a16:creationId xmlns:a16="http://schemas.microsoft.com/office/drawing/2014/main" id="{B8A7AB22-6058-93EB-CC68-8B1396AEE43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308716">
              <a:off x="4443438" y="5519899"/>
              <a:ext cx="17755" cy="11414"/>
            </a:xfrm>
            <a:prstGeom prst="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" name="AutoShape 39">
              <a:extLst>
                <a:ext uri="{FF2B5EF4-FFF2-40B4-BE49-F238E27FC236}">
                  <a16:creationId xmlns:a16="http://schemas.microsoft.com/office/drawing/2014/main" id="{8DC348C3-CAD4-F8F1-734E-AAAC31F1D0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2035" y="5030222"/>
              <a:ext cx="90044" cy="970822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" name="Rectangle 40">
              <a:extLst>
                <a:ext uri="{FF2B5EF4-FFF2-40B4-BE49-F238E27FC236}">
                  <a16:creationId xmlns:a16="http://schemas.microsoft.com/office/drawing/2014/main" id="{4E7B552D-8012-DE8E-B0E5-659AB7BE88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0380" y="5074927"/>
              <a:ext cx="233352" cy="881413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" name="Rectangle 41">
              <a:extLst>
                <a:ext uri="{FF2B5EF4-FFF2-40B4-BE49-F238E27FC236}">
                  <a16:creationId xmlns:a16="http://schemas.microsoft.com/office/drawing/2014/main" id="{1D27C652-6CB6-9E11-66C9-BBEEEA93F1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1991" y="5093316"/>
              <a:ext cx="269496" cy="844634"/>
            </a:xfrm>
            <a:prstGeom prst="rect">
              <a:avLst/>
            </a:prstGeom>
            <a:pattFill prst="weave">
              <a:fgClr>
                <a:srgbClr val="663300"/>
              </a:fgClr>
              <a:bgClr>
                <a:srgbClr val="C000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" name="角丸四角形 57">
              <a:extLst>
                <a:ext uri="{FF2B5EF4-FFF2-40B4-BE49-F238E27FC236}">
                  <a16:creationId xmlns:a16="http://schemas.microsoft.com/office/drawing/2014/main" id="{1AF2B0FC-2524-8D84-4D10-FB4642A5CE2B}"/>
                </a:ext>
              </a:extLst>
            </p:cNvPr>
            <p:cNvSpPr/>
            <p:nvPr/>
          </p:nvSpPr>
          <p:spPr bwMode="auto">
            <a:xfrm>
              <a:off x="4155609" y="5523770"/>
              <a:ext cx="302260" cy="28671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角丸四角形 58">
              <a:extLst>
                <a:ext uri="{FF2B5EF4-FFF2-40B4-BE49-F238E27FC236}">
                  <a16:creationId xmlns:a16="http://schemas.microsoft.com/office/drawing/2014/main" id="{549DC5A4-29CC-BD60-44F2-0B28449CB557}"/>
                </a:ext>
              </a:extLst>
            </p:cNvPr>
            <p:cNvSpPr/>
            <p:nvPr/>
          </p:nvSpPr>
          <p:spPr bwMode="auto">
            <a:xfrm>
              <a:off x="4155609" y="5496691"/>
              <a:ext cx="302260" cy="28671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982D656A-35AF-8258-3F05-15B27EECC707}"/>
              </a:ext>
            </a:extLst>
          </p:cNvPr>
          <p:cNvGrpSpPr/>
          <p:nvPr/>
        </p:nvGrpSpPr>
        <p:grpSpPr>
          <a:xfrm rot="1800000">
            <a:off x="5427574" y="4464269"/>
            <a:ext cx="221173" cy="579911"/>
            <a:chOff x="6037749" y="5030222"/>
            <a:chExt cx="370263" cy="970822"/>
          </a:xfrm>
        </p:grpSpPr>
        <p:sp>
          <p:nvSpPr>
            <p:cNvPr id="88" name="AutoShape 44">
              <a:extLst>
                <a:ext uri="{FF2B5EF4-FFF2-40B4-BE49-F238E27FC236}">
                  <a16:creationId xmlns:a16="http://schemas.microsoft.com/office/drawing/2014/main" id="{5D313968-1E0B-17F9-900F-9C40F4F04D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0">
              <a:off x="6364258" y="5509753"/>
              <a:ext cx="25364" cy="180087"/>
            </a:xfrm>
            <a:custGeom>
              <a:avLst/>
              <a:gdLst>
                <a:gd name="G0" fmla="+- 8486 0 0"/>
                <a:gd name="G1" fmla="+- 21600 0 8486"/>
                <a:gd name="G2" fmla="*/ 8486 1 2"/>
                <a:gd name="G3" fmla="+- 21600 0 G2"/>
                <a:gd name="G4" fmla="+/ 8486 21600 2"/>
                <a:gd name="G5" fmla="+/ G1 0 2"/>
                <a:gd name="G6" fmla="*/ 21600 21600 8486"/>
                <a:gd name="G7" fmla="*/ G6 1 2"/>
                <a:gd name="G8" fmla="+- 21600 0 G7"/>
                <a:gd name="G9" fmla="*/ 21600 1 2"/>
                <a:gd name="G10" fmla="+- 8486 0 G9"/>
                <a:gd name="G11" fmla="?: G10 G8 0"/>
                <a:gd name="G12" fmla="?: G10 G7 21600"/>
                <a:gd name="T0" fmla="*/ 17357 w 21600"/>
                <a:gd name="T1" fmla="*/ 10800 h 21600"/>
                <a:gd name="T2" fmla="*/ 10800 w 21600"/>
                <a:gd name="T3" fmla="*/ 21600 h 21600"/>
                <a:gd name="T4" fmla="*/ 4243 w 21600"/>
                <a:gd name="T5" fmla="*/ 10800 h 21600"/>
                <a:gd name="T6" fmla="*/ 10800 w 21600"/>
                <a:gd name="T7" fmla="*/ 0 h 21600"/>
                <a:gd name="T8" fmla="*/ 6043 w 21600"/>
                <a:gd name="T9" fmla="*/ 6043 h 21600"/>
                <a:gd name="T10" fmla="*/ 15557 w 21600"/>
                <a:gd name="T11" fmla="*/ 155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486" y="21600"/>
                  </a:lnTo>
                  <a:lnTo>
                    <a:pt x="131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" name="AutoShape 45">
              <a:extLst>
                <a:ext uri="{FF2B5EF4-FFF2-40B4-BE49-F238E27FC236}">
                  <a16:creationId xmlns:a16="http://schemas.microsoft.com/office/drawing/2014/main" id="{97F2C984-D976-B60D-297E-48C9174CB3D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00000">
              <a:off x="6382648" y="5494535"/>
              <a:ext cx="25364" cy="180087"/>
            </a:xfrm>
            <a:custGeom>
              <a:avLst/>
              <a:gdLst>
                <a:gd name="G0" fmla="+- 8486 0 0"/>
                <a:gd name="G1" fmla="+- 21600 0 8486"/>
                <a:gd name="G2" fmla="*/ 8486 1 2"/>
                <a:gd name="G3" fmla="+- 21600 0 G2"/>
                <a:gd name="G4" fmla="+/ 8486 21600 2"/>
                <a:gd name="G5" fmla="+/ G1 0 2"/>
                <a:gd name="G6" fmla="*/ 21600 21600 8486"/>
                <a:gd name="G7" fmla="*/ G6 1 2"/>
                <a:gd name="G8" fmla="+- 21600 0 G7"/>
                <a:gd name="G9" fmla="*/ 21600 1 2"/>
                <a:gd name="G10" fmla="+- 8486 0 G9"/>
                <a:gd name="G11" fmla="?: G10 G8 0"/>
                <a:gd name="G12" fmla="?: G10 G7 21600"/>
                <a:gd name="T0" fmla="*/ 17357 w 21600"/>
                <a:gd name="T1" fmla="*/ 10800 h 21600"/>
                <a:gd name="T2" fmla="*/ 10800 w 21600"/>
                <a:gd name="T3" fmla="*/ 21600 h 21600"/>
                <a:gd name="T4" fmla="*/ 4243 w 21600"/>
                <a:gd name="T5" fmla="*/ 10800 h 21600"/>
                <a:gd name="T6" fmla="*/ 10800 w 21600"/>
                <a:gd name="T7" fmla="*/ 0 h 21600"/>
                <a:gd name="T8" fmla="*/ 6043 w 21600"/>
                <a:gd name="T9" fmla="*/ 6043 h 21600"/>
                <a:gd name="T10" fmla="*/ 15557 w 21600"/>
                <a:gd name="T11" fmla="*/ 155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486" y="21600"/>
                  </a:lnTo>
                  <a:lnTo>
                    <a:pt x="131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" name="Rectangle 46">
              <a:extLst>
                <a:ext uri="{FF2B5EF4-FFF2-40B4-BE49-F238E27FC236}">
                  <a16:creationId xmlns:a16="http://schemas.microsoft.com/office/drawing/2014/main" id="{4ED2C1AA-EB20-91A2-2B75-C4269FC9363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308716">
              <a:off x="6325578" y="5519899"/>
              <a:ext cx="17755" cy="11414"/>
            </a:xfrm>
            <a:prstGeom prst="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" name="AutoShape 39">
              <a:extLst>
                <a:ext uri="{FF2B5EF4-FFF2-40B4-BE49-F238E27FC236}">
                  <a16:creationId xmlns:a16="http://schemas.microsoft.com/office/drawing/2014/main" id="{19A8E115-B955-EDB1-6C43-7976DD8B6E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4175" y="5030222"/>
              <a:ext cx="90044" cy="970822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" name="Rectangle 40">
              <a:extLst>
                <a:ext uri="{FF2B5EF4-FFF2-40B4-BE49-F238E27FC236}">
                  <a16:creationId xmlns:a16="http://schemas.microsoft.com/office/drawing/2014/main" id="{E5FF3B9C-D3ED-4784-9C60-6B01717378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2520" y="5074927"/>
              <a:ext cx="233352" cy="881413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" name="Rectangle 41">
              <a:extLst>
                <a:ext uri="{FF2B5EF4-FFF2-40B4-BE49-F238E27FC236}">
                  <a16:creationId xmlns:a16="http://schemas.microsoft.com/office/drawing/2014/main" id="{1C4C0EED-CF01-BAB7-1EEE-316CC9AAF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4131" y="5093316"/>
              <a:ext cx="269496" cy="844634"/>
            </a:xfrm>
            <a:prstGeom prst="rect">
              <a:avLst/>
            </a:prstGeom>
            <a:pattFill prst="wave">
              <a:fgClr>
                <a:srgbClr val="FFC000"/>
              </a:fgClr>
              <a:bgClr>
                <a:srgbClr val="CC99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" name="角丸四角形 61">
              <a:extLst>
                <a:ext uri="{FF2B5EF4-FFF2-40B4-BE49-F238E27FC236}">
                  <a16:creationId xmlns:a16="http://schemas.microsoft.com/office/drawing/2014/main" id="{0B87F210-F6C8-7DA8-E969-2D1334F5A428}"/>
                </a:ext>
              </a:extLst>
            </p:cNvPr>
            <p:cNvSpPr/>
            <p:nvPr/>
          </p:nvSpPr>
          <p:spPr bwMode="auto">
            <a:xfrm>
              <a:off x="6037749" y="5523770"/>
              <a:ext cx="302260" cy="28671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角丸四角形 62">
              <a:extLst>
                <a:ext uri="{FF2B5EF4-FFF2-40B4-BE49-F238E27FC236}">
                  <a16:creationId xmlns:a16="http://schemas.microsoft.com/office/drawing/2014/main" id="{6721E654-E99B-431A-A4AA-8C966DBA97E7}"/>
                </a:ext>
              </a:extLst>
            </p:cNvPr>
            <p:cNvSpPr/>
            <p:nvPr/>
          </p:nvSpPr>
          <p:spPr bwMode="auto">
            <a:xfrm>
              <a:off x="6037749" y="5496691"/>
              <a:ext cx="302260" cy="28671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71E09205-852B-CAAC-6294-F4587D6CE601}"/>
              </a:ext>
            </a:extLst>
          </p:cNvPr>
          <p:cNvGrpSpPr/>
          <p:nvPr/>
        </p:nvGrpSpPr>
        <p:grpSpPr>
          <a:xfrm rot="1800000">
            <a:off x="5427574" y="5271430"/>
            <a:ext cx="221173" cy="579911"/>
            <a:chOff x="7904649" y="5030222"/>
            <a:chExt cx="370263" cy="970822"/>
          </a:xfrm>
        </p:grpSpPr>
        <p:sp>
          <p:nvSpPr>
            <p:cNvPr id="97" name="AutoShape 44">
              <a:extLst>
                <a:ext uri="{FF2B5EF4-FFF2-40B4-BE49-F238E27FC236}">
                  <a16:creationId xmlns:a16="http://schemas.microsoft.com/office/drawing/2014/main" id="{52FF44CB-92EF-F435-1782-D4E34004BE9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0">
              <a:off x="8231158" y="5509753"/>
              <a:ext cx="25364" cy="180087"/>
            </a:xfrm>
            <a:custGeom>
              <a:avLst/>
              <a:gdLst>
                <a:gd name="G0" fmla="+- 8486 0 0"/>
                <a:gd name="G1" fmla="+- 21600 0 8486"/>
                <a:gd name="G2" fmla="*/ 8486 1 2"/>
                <a:gd name="G3" fmla="+- 21600 0 G2"/>
                <a:gd name="G4" fmla="+/ 8486 21600 2"/>
                <a:gd name="G5" fmla="+/ G1 0 2"/>
                <a:gd name="G6" fmla="*/ 21600 21600 8486"/>
                <a:gd name="G7" fmla="*/ G6 1 2"/>
                <a:gd name="G8" fmla="+- 21600 0 G7"/>
                <a:gd name="G9" fmla="*/ 21600 1 2"/>
                <a:gd name="G10" fmla="+- 8486 0 G9"/>
                <a:gd name="G11" fmla="?: G10 G8 0"/>
                <a:gd name="G12" fmla="?: G10 G7 21600"/>
                <a:gd name="T0" fmla="*/ 17357 w 21600"/>
                <a:gd name="T1" fmla="*/ 10800 h 21600"/>
                <a:gd name="T2" fmla="*/ 10800 w 21600"/>
                <a:gd name="T3" fmla="*/ 21600 h 21600"/>
                <a:gd name="T4" fmla="*/ 4243 w 21600"/>
                <a:gd name="T5" fmla="*/ 10800 h 21600"/>
                <a:gd name="T6" fmla="*/ 10800 w 21600"/>
                <a:gd name="T7" fmla="*/ 0 h 21600"/>
                <a:gd name="T8" fmla="*/ 6043 w 21600"/>
                <a:gd name="T9" fmla="*/ 6043 h 21600"/>
                <a:gd name="T10" fmla="*/ 15557 w 21600"/>
                <a:gd name="T11" fmla="*/ 155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486" y="21600"/>
                  </a:lnTo>
                  <a:lnTo>
                    <a:pt x="131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" name="AutoShape 45">
              <a:extLst>
                <a:ext uri="{FF2B5EF4-FFF2-40B4-BE49-F238E27FC236}">
                  <a16:creationId xmlns:a16="http://schemas.microsoft.com/office/drawing/2014/main" id="{E5CD35AC-CC1E-8BC6-04A8-5FA6698A6DA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00000">
              <a:off x="8249548" y="5494535"/>
              <a:ext cx="25364" cy="180087"/>
            </a:xfrm>
            <a:custGeom>
              <a:avLst/>
              <a:gdLst>
                <a:gd name="G0" fmla="+- 8486 0 0"/>
                <a:gd name="G1" fmla="+- 21600 0 8486"/>
                <a:gd name="G2" fmla="*/ 8486 1 2"/>
                <a:gd name="G3" fmla="+- 21600 0 G2"/>
                <a:gd name="G4" fmla="+/ 8486 21600 2"/>
                <a:gd name="G5" fmla="+/ G1 0 2"/>
                <a:gd name="G6" fmla="*/ 21600 21600 8486"/>
                <a:gd name="G7" fmla="*/ G6 1 2"/>
                <a:gd name="G8" fmla="+- 21600 0 G7"/>
                <a:gd name="G9" fmla="*/ 21600 1 2"/>
                <a:gd name="G10" fmla="+- 8486 0 G9"/>
                <a:gd name="G11" fmla="?: G10 G8 0"/>
                <a:gd name="G12" fmla="?: G10 G7 21600"/>
                <a:gd name="T0" fmla="*/ 17357 w 21600"/>
                <a:gd name="T1" fmla="*/ 10800 h 21600"/>
                <a:gd name="T2" fmla="*/ 10800 w 21600"/>
                <a:gd name="T3" fmla="*/ 21600 h 21600"/>
                <a:gd name="T4" fmla="*/ 4243 w 21600"/>
                <a:gd name="T5" fmla="*/ 10800 h 21600"/>
                <a:gd name="T6" fmla="*/ 10800 w 21600"/>
                <a:gd name="T7" fmla="*/ 0 h 21600"/>
                <a:gd name="T8" fmla="*/ 6043 w 21600"/>
                <a:gd name="T9" fmla="*/ 6043 h 21600"/>
                <a:gd name="T10" fmla="*/ 15557 w 21600"/>
                <a:gd name="T11" fmla="*/ 155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486" y="21600"/>
                  </a:lnTo>
                  <a:lnTo>
                    <a:pt x="131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" name="Rectangle 46">
              <a:extLst>
                <a:ext uri="{FF2B5EF4-FFF2-40B4-BE49-F238E27FC236}">
                  <a16:creationId xmlns:a16="http://schemas.microsoft.com/office/drawing/2014/main" id="{9E56444C-DD57-1838-496E-EF47E8A1EA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308716">
              <a:off x="8192478" y="5519899"/>
              <a:ext cx="17755" cy="11414"/>
            </a:xfrm>
            <a:prstGeom prst="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" name="AutoShape 39">
              <a:extLst>
                <a:ext uri="{FF2B5EF4-FFF2-40B4-BE49-F238E27FC236}">
                  <a16:creationId xmlns:a16="http://schemas.microsoft.com/office/drawing/2014/main" id="{02C65EE8-1284-4571-D057-EC54521659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1075" y="5030222"/>
              <a:ext cx="90044" cy="970822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" name="Rectangle 40">
              <a:extLst>
                <a:ext uri="{FF2B5EF4-FFF2-40B4-BE49-F238E27FC236}">
                  <a16:creationId xmlns:a16="http://schemas.microsoft.com/office/drawing/2014/main" id="{5EB616E7-731D-FF9B-CA8D-B2ED9FD3F8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9420" y="5074927"/>
              <a:ext cx="233352" cy="881413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" name="Rectangle 41">
              <a:extLst>
                <a:ext uri="{FF2B5EF4-FFF2-40B4-BE49-F238E27FC236}">
                  <a16:creationId xmlns:a16="http://schemas.microsoft.com/office/drawing/2014/main" id="{7F6FB51E-9608-FB6D-2C2D-F76A8BAA8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21031" y="5093316"/>
              <a:ext cx="269496" cy="844634"/>
            </a:xfrm>
            <a:prstGeom prst="rect">
              <a:avLst/>
            </a:prstGeom>
            <a:pattFill prst="divot">
              <a:fgClr>
                <a:srgbClr val="002060"/>
              </a:fgClr>
              <a:bgClr>
                <a:srgbClr val="0070C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" name="角丸四角形 63">
              <a:extLst>
                <a:ext uri="{FF2B5EF4-FFF2-40B4-BE49-F238E27FC236}">
                  <a16:creationId xmlns:a16="http://schemas.microsoft.com/office/drawing/2014/main" id="{5175AA68-3106-70B9-4183-9C40F43AA778}"/>
                </a:ext>
              </a:extLst>
            </p:cNvPr>
            <p:cNvSpPr/>
            <p:nvPr/>
          </p:nvSpPr>
          <p:spPr bwMode="auto">
            <a:xfrm>
              <a:off x="7904649" y="5523770"/>
              <a:ext cx="302260" cy="28671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角丸四角形 64">
              <a:extLst>
                <a:ext uri="{FF2B5EF4-FFF2-40B4-BE49-F238E27FC236}">
                  <a16:creationId xmlns:a16="http://schemas.microsoft.com/office/drawing/2014/main" id="{5C9E70D7-432B-739A-4C5B-7F4E21231632}"/>
                </a:ext>
              </a:extLst>
            </p:cNvPr>
            <p:cNvSpPr/>
            <p:nvPr/>
          </p:nvSpPr>
          <p:spPr bwMode="auto">
            <a:xfrm>
              <a:off x="7904649" y="5496691"/>
              <a:ext cx="302260" cy="28671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E5DBC595-92A2-93FC-34CD-54C263740284}"/>
              </a:ext>
            </a:extLst>
          </p:cNvPr>
          <p:cNvSpPr txBox="1"/>
          <p:nvPr/>
        </p:nvSpPr>
        <p:spPr>
          <a:xfrm>
            <a:off x="5851465" y="201926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説明図タイトル</a:t>
            </a: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1FE39A23-61DD-E47B-54D0-1B3822741F81}"/>
              </a:ext>
            </a:extLst>
          </p:cNvPr>
          <p:cNvSpPr txBox="1"/>
          <p:nvPr/>
        </p:nvSpPr>
        <p:spPr>
          <a:xfrm>
            <a:off x="5851465" y="2303798"/>
            <a:ext cx="3416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説明図説明図説明図説明図説明図説明図説明図</a:t>
            </a: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A174D7AD-E8CD-6B2C-348D-5D7EDD2E735E}"/>
              </a:ext>
            </a:extLst>
          </p:cNvPr>
          <p:cNvSpPr txBox="1"/>
          <p:nvPr/>
        </p:nvSpPr>
        <p:spPr>
          <a:xfrm>
            <a:off x="5851465" y="285602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説明図タイトル</a:t>
            </a: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3FFD55D3-4A43-4F07-4085-22A9B5066CB8}"/>
              </a:ext>
            </a:extLst>
          </p:cNvPr>
          <p:cNvSpPr txBox="1"/>
          <p:nvPr/>
        </p:nvSpPr>
        <p:spPr>
          <a:xfrm>
            <a:off x="5851465" y="3140560"/>
            <a:ext cx="3416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説明図説明図説明図説明図説明図説明図説明図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DF5EA246-51FE-FBEA-443E-9983D941F162}"/>
              </a:ext>
            </a:extLst>
          </p:cNvPr>
          <p:cNvSpPr txBox="1"/>
          <p:nvPr/>
        </p:nvSpPr>
        <p:spPr>
          <a:xfrm>
            <a:off x="5851465" y="364103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説明図タイトル</a:t>
            </a: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04644572-88CB-8E40-3525-520FC1BDDBC9}"/>
              </a:ext>
            </a:extLst>
          </p:cNvPr>
          <p:cNvSpPr txBox="1"/>
          <p:nvPr/>
        </p:nvSpPr>
        <p:spPr>
          <a:xfrm>
            <a:off x="5851465" y="3925564"/>
            <a:ext cx="3416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説明図説明図説明図説明図説明図説明図説明図</a:t>
            </a: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FF2120B8-952F-3F4C-908F-A0A13096B779}"/>
              </a:ext>
            </a:extLst>
          </p:cNvPr>
          <p:cNvSpPr txBox="1"/>
          <p:nvPr/>
        </p:nvSpPr>
        <p:spPr>
          <a:xfrm>
            <a:off x="5851465" y="443466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説明図タイトル</a:t>
            </a: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CE71AA7B-6C38-C572-3B87-BC74F8EF28D8}"/>
              </a:ext>
            </a:extLst>
          </p:cNvPr>
          <p:cNvSpPr txBox="1"/>
          <p:nvPr/>
        </p:nvSpPr>
        <p:spPr>
          <a:xfrm>
            <a:off x="5851465" y="4719194"/>
            <a:ext cx="3416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説明図説明図説明図説明図説明図説明図説明図</a:t>
            </a: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7E82D51C-144A-CD62-0175-FB1B62449755}"/>
              </a:ext>
            </a:extLst>
          </p:cNvPr>
          <p:cNvSpPr txBox="1"/>
          <p:nvPr/>
        </p:nvSpPr>
        <p:spPr>
          <a:xfrm>
            <a:off x="5851465" y="528005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説明図タイトル</a:t>
            </a: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3273D2A1-4356-128D-D264-A75A9DF28339}"/>
              </a:ext>
            </a:extLst>
          </p:cNvPr>
          <p:cNvSpPr txBox="1"/>
          <p:nvPr/>
        </p:nvSpPr>
        <p:spPr>
          <a:xfrm>
            <a:off x="5851465" y="5564582"/>
            <a:ext cx="3416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説明図説明図説明図説明図説明図説明図説明図</a:t>
            </a:r>
          </a:p>
        </p:txBody>
      </p:sp>
    </p:spTree>
    <p:extLst>
      <p:ext uri="{BB962C8B-B14F-4D97-AF65-F5344CB8AC3E}">
        <p14:creationId xmlns:p14="http://schemas.microsoft.com/office/powerpoint/2010/main" val="319541852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</Words>
  <Application>Microsoft Office PowerPoint</Application>
  <PresentationFormat>A4 210 x 297 mm</PresentationFormat>
  <Paragraphs>36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巻物のイラスト</vt:lpstr>
      <vt:lpstr>巻物のイラスト</vt:lpstr>
      <vt:lpstr>巻物イラストの利用サンプル</vt:lpstr>
      <vt:lpstr>巻物イラストの利用サンプル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pptx109_巻物</dc:title>
  <dc:subject>pptx109_巻物</dc:subject>
  <dc:creator>でじけろお</dc:creator>
  <cp:lastModifiedBy/>
  <cp:revision>1</cp:revision>
  <dcterms:created xsi:type="dcterms:W3CDTF">2013-11-19T07:55:35Z</dcterms:created>
  <dcterms:modified xsi:type="dcterms:W3CDTF">2023-01-23T03:41:44Z</dcterms:modified>
  <cp:category/>
  <cp:version>1</cp:version>
</cp:coreProperties>
</file>