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39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沖縄県の花、鳥、木、魚、蝶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434244-B19E-4ACC-A39D-7BDB9F604E9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デイゴ（県の花）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8D94E7-1916-4259-9351-2C30633C6D3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ノグチゲラ（県の鳥）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DE3252B-EAD4-4E05-997A-37928ECAB5D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リュウキュウマツ（県の木）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490A19E-5942-47D5-9571-AD970EA6A35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グルクン（県の魚）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FA5B24-5632-48D5-9838-58724033C521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オオゴマダラ（県の蝶）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2031F1E-73CA-424D-ABD5-0971AEAEDEF8}"/>
              </a:ext>
            </a:extLst>
          </p:cNvPr>
          <p:cNvGrpSpPr/>
          <p:nvPr/>
        </p:nvGrpSpPr>
        <p:grpSpPr>
          <a:xfrm>
            <a:off x="3952397" y="914440"/>
            <a:ext cx="2024215" cy="2652194"/>
            <a:chOff x="1121885" y="2489510"/>
            <a:chExt cx="3268214" cy="4282123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E89901C-994D-4F48-B521-EB520DB30D9E}"/>
                </a:ext>
              </a:extLst>
            </p:cNvPr>
            <p:cNvSpPr/>
            <p:nvPr/>
          </p:nvSpPr>
          <p:spPr>
            <a:xfrm rot="10132675">
              <a:off x="2201177" y="4014412"/>
              <a:ext cx="658846" cy="929720"/>
            </a:xfrm>
            <a:custGeom>
              <a:avLst/>
              <a:gdLst>
                <a:gd name="connsiteX0" fmla="*/ 527019 w 658846"/>
                <a:gd name="connsiteY0" fmla="*/ 929720 h 929720"/>
                <a:gd name="connsiteX1" fmla="*/ 420308 w 658846"/>
                <a:gd name="connsiteY1" fmla="*/ 645761 h 929720"/>
                <a:gd name="connsiteX2" fmla="*/ 422166 w 658846"/>
                <a:gd name="connsiteY2" fmla="*/ 621273 h 929720"/>
                <a:gd name="connsiteX3" fmla="*/ 401759 w 658846"/>
                <a:gd name="connsiteY3" fmla="*/ 721238 h 929720"/>
                <a:gd name="connsiteX4" fmla="*/ 389876 w 658846"/>
                <a:gd name="connsiteY4" fmla="*/ 850384 h 929720"/>
                <a:gd name="connsiteX5" fmla="*/ 374024 w 658846"/>
                <a:gd name="connsiteY5" fmla="*/ 567695 h 929720"/>
                <a:gd name="connsiteX6" fmla="*/ 445800 w 658846"/>
                <a:gd name="connsiteY6" fmla="*/ 389119 h 929720"/>
                <a:gd name="connsiteX7" fmla="*/ 467452 w 658846"/>
                <a:gd name="connsiteY7" fmla="*/ 362967 h 929720"/>
                <a:gd name="connsiteX8" fmla="*/ 467958 w 658846"/>
                <a:gd name="connsiteY8" fmla="*/ 352811 h 929720"/>
                <a:gd name="connsiteX9" fmla="*/ 463593 w 658846"/>
                <a:gd name="connsiteY9" fmla="*/ 352084 h 929720"/>
                <a:gd name="connsiteX10" fmla="*/ 19029 w 658846"/>
                <a:gd name="connsiteY10" fmla="*/ 74716 h 929720"/>
                <a:gd name="connsiteX11" fmla="*/ 6132 w 658846"/>
                <a:gd name="connsiteY11" fmla="*/ 19029 h 929720"/>
                <a:gd name="connsiteX12" fmla="*/ 6133 w 658846"/>
                <a:gd name="connsiteY12" fmla="*/ 19029 h 929720"/>
                <a:gd name="connsiteX13" fmla="*/ 61820 w 658846"/>
                <a:gd name="connsiteY13" fmla="*/ 6132 h 929720"/>
                <a:gd name="connsiteX14" fmla="*/ 475249 w 658846"/>
                <a:gd name="connsiteY14" fmla="*/ 264076 h 929720"/>
                <a:gd name="connsiteX15" fmla="*/ 488086 w 658846"/>
                <a:gd name="connsiteY15" fmla="*/ 184108 h 929720"/>
                <a:gd name="connsiteX16" fmla="*/ 601611 w 658846"/>
                <a:gd name="connsiteY16" fmla="*/ 22074 h 929720"/>
                <a:gd name="connsiteX17" fmla="*/ 549921 w 658846"/>
                <a:gd name="connsiteY17" fmla="*/ 449693 h 929720"/>
                <a:gd name="connsiteX18" fmla="*/ 658846 w 658846"/>
                <a:gd name="connsiteY18" fmla="*/ 866424 h 929720"/>
                <a:gd name="connsiteX19" fmla="*/ 536892 w 658846"/>
                <a:gd name="connsiteY19" fmla="*/ 750470 h 929720"/>
                <a:gd name="connsiteX20" fmla="*/ 493992 w 658846"/>
                <a:gd name="connsiteY20" fmla="*/ 620483 h 929720"/>
                <a:gd name="connsiteX21" fmla="*/ 492494 w 658846"/>
                <a:gd name="connsiteY21" fmla="*/ 645761 h 929720"/>
                <a:gd name="connsiteX22" fmla="*/ 527019 w 658846"/>
                <a:gd name="connsiteY22" fmla="*/ 929720 h 9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58846" h="929720">
                  <a:moveTo>
                    <a:pt x="527019" y="929720"/>
                  </a:moveTo>
                  <a:cubicBezTo>
                    <a:pt x="468084" y="929720"/>
                    <a:pt x="420308" y="802587"/>
                    <a:pt x="420308" y="645761"/>
                  </a:cubicBezTo>
                  <a:lnTo>
                    <a:pt x="422166" y="621273"/>
                  </a:lnTo>
                  <a:lnTo>
                    <a:pt x="401759" y="721238"/>
                  </a:lnTo>
                  <a:cubicBezTo>
                    <a:pt x="394962" y="766506"/>
                    <a:pt x="390917" y="810111"/>
                    <a:pt x="389876" y="850384"/>
                  </a:cubicBezTo>
                  <a:cubicBezTo>
                    <a:pt x="344044" y="838612"/>
                    <a:pt x="336947" y="712047"/>
                    <a:pt x="374024" y="567695"/>
                  </a:cubicBezTo>
                  <a:cubicBezTo>
                    <a:pt x="392562" y="495519"/>
                    <a:pt x="418634" y="432561"/>
                    <a:pt x="445800" y="389119"/>
                  </a:cubicBezTo>
                  <a:lnTo>
                    <a:pt x="467452" y="362967"/>
                  </a:lnTo>
                  <a:lnTo>
                    <a:pt x="467958" y="352811"/>
                  </a:lnTo>
                  <a:lnTo>
                    <a:pt x="463593" y="352084"/>
                  </a:lnTo>
                  <a:lnTo>
                    <a:pt x="19029" y="74716"/>
                  </a:lnTo>
                  <a:cubicBezTo>
                    <a:pt x="90" y="62899"/>
                    <a:pt x="-5684" y="37967"/>
                    <a:pt x="6132" y="19029"/>
                  </a:cubicBezTo>
                  <a:lnTo>
                    <a:pt x="6133" y="19029"/>
                  </a:lnTo>
                  <a:cubicBezTo>
                    <a:pt x="17949" y="90"/>
                    <a:pt x="42881" y="-5684"/>
                    <a:pt x="61820" y="6132"/>
                  </a:cubicBezTo>
                  <a:lnTo>
                    <a:pt x="475249" y="264076"/>
                  </a:lnTo>
                  <a:lnTo>
                    <a:pt x="488086" y="184108"/>
                  </a:lnTo>
                  <a:cubicBezTo>
                    <a:pt x="511186" y="88283"/>
                    <a:pt x="551714" y="25456"/>
                    <a:pt x="601611" y="22074"/>
                  </a:cubicBezTo>
                  <a:cubicBezTo>
                    <a:pt x="557812" y="125163"/>
                    <a:pt x="538661" y="283589"/>
                    <a:pt x="549921" y="449693"/>
                  </a:cubicBezTo>
                  <a:cubicBezTo>
                    <a:pt x="561180" y="615796"/>
                    <a:pt x="601536" y="770188"/>
                    <a:pt x="658846" y="866424"/>
                  </a:cubicBezTo>
                  <a:cubicBezTo>
                    <a:pt x="614493" y="869430"/>
                    <a:pt x="571136" y="824899"/>
                    <a:pt x="536892" y="750470"/>
                  </a:cubicBezTo>
                  <a:lnTo>
                    <a:pt x="493992" y="620483"/>
                  </a:lnTo>
                  <a:lnTo>
                    <a:pt x="492494" y="645761"/>
                  </a:lnTo>
                  <a:cubicBezTo>
                    <a:pt x="492494" y="747720"/>
                    <a:pt x="504575" y="847084"/>
                    <a:pt x="527019" y="92972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43BE70D9-9A01-44DF-A938-395BD68A8250}"/>
                </a:ext>
              </a:extLst>
            </p:cNvPr>
            <p:cNvSpPr/>
            <p:nvPr/>
          </p:nvSpPr>
          <p:spPr>
            <a:xfrm>
              <a:off x="1121885" y="2489510"/>
              <a:ext cx="1229058" cy="4020904"/>
            </a:xfrm>
            <a:prstGeom prst="roundRect">
              <a:avLst>
                <a:gd name="adj" fmla="val 613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76C3395-B92E-43F6-84FC-46CA2F846656}"/>
                </a:ext>
              </a:extLst>
            </p:cNvPr>
            <p:cNvSpPr/>
            <p:nvPr/>
          </p:nvSpPr>
          <p:spPr>
            <a:xfrm rot="10996972">
              <a:off x="1997055" y="4372407"/>
              <a:ext cx="844897" cy="898965"/>
            </a:xfrm>
            <a:custGeom>
              <a:avLst/>
              <a:gdLst>
                <a:gd name="connsiteX0" fmla="*/ 732961 w 844897"/>
                <a:gd name="connsiteY0" fmla="*/ 897668 h 898965"/>
                <a:gd name="connsiteX1" fmla="*/ 558963 w 844897"/>
                <a:gd name="connsiteY1" fmla="*/ 649184 h 898965"/>
                <a:gd name="connsiteX2" fmla="*/ 554670 w 844897"/>
                <a:gd name="connsiteY2" fmla="*/ 625003 h 898965"/>
                <a:gd name="connsiteX3" fmla="*/ 559774 w 844897"/>
                <a:gd name="connsiteY3" fmla="*/ 726902 h 898965"/>
                <a:gd name="connsiteX4" fmla="*/ 580392 w 844897"/>
                <a:gd name="connsiteY4" fmla="*/ 854944 h 898965"/>
                <a:gd name="connsiteX5" fmla="*/ 494713 w 844897"/>
                <a:gd name="connsiteY5" fmla="*/ 585086 h 898965"/>
                <a:gd name="connsiteX6" fmla="*/ 519808 w 844897"/>
                <a:gd name="connsiteY6" fmla="*/ 394268 h 898965"/>
                <a:gd name="connsiteX7" fmla="*/ 534273 w 844897"/>
                <a:gd name="connsiteY7" fmla="*/ 363552 h 898965"/>
                <a:gd name="connsiteX8" fmla="*/ 532237 w 844897"/>
                <a:gd name="connsiteY8" fmla="*/ 353589 h 898965"/>
                <a:gd name="connsiteX9" fmla="*/ 527828 w 844897"/>
                <a:gd name="connsiteY9" fmla="*/ 353971 h 898965"/>
                <a:gd name="connsiteX10" fmla="*/ 28238 w 844897"/>
                <a:gd name="connsiteY10" fmla="*/ 195919 h 898965"/>
                <a:gd name="connsiteX11" fmla="*/ 1893 w 844897"/>
                <a:gd name="connsiteY11" fmla="*/ 145190 h 898965"/>
                <a:gd name="connsiteX12" fmla="*/ 1894 w 844897"/>
                <a:gd name="connsiteY12" fmla="*/ 145190 h 898965"/>
                <a:gd name="connsiteX13" fmla="*/ 52622 w 844897"/>
                <a:gd name="connsiteY13" fmla="*/ 118846 h 898965"/>
                <a:gd name="connsiteX14" fmla="*/ 517224 w 844897"/>
                <a:gd name="connsiteY14" fmla="*/ 265830 h 898965"/>
                <a:gd name="connsiteX15" fmla="*/ 509763 w 844897"/>
                <a:gd name="connsiteY15" fmla="*/ 185182 h 898965"/>
                <a:gd name="connsiteX16" fmla="*/ 579409 w 844897"/>
                <a:gd name="connsiteY16" fmla="*/ 0 h 898965"/>
                <a:gd name="connsiteX17" fmla="*/ 635724 w 844897"/>
                <a:gd name="connsiteY17" fmla="*/ 427035 h 898965"/>
                <a:gd name="connsiteX18" fmla="*/ 844897 w 844897"/>
                <a:gd name="connsiteY18" fmla="*/ 803567 h 898965"/>
                <a:gd name="connsiteX19" fmla="*/ 697931 w 844897"/>
                <a:gd name="connsiteY19" fmla="*/ 721598 h 898965"/>
                <a:gd name="connsiteX20" fmla="*/ 624042 w 844897"/>
                <a:gd name="connsiteY20" fmla="*/ 606370 h 898965"/>
                <a:gd name="connsiteX21" fmla="*/ 628879 w 844897"/>
                <a:gd name="connsiteY21" fmla="*/ 631225 h 898965"/>
                <a:gd name="connsiteX22" fmla="*/ 732961 w 844897"/>
                <a:gd name="connsiteY22" fmla="*/ 897668 h 89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4897" h="898965">
                  <a:moveTo>
                    <a:pt x="732961" y="897668"/>
                  </a:moveTo>
                  <a:cubicBezTo>
                    <a:pt x="675878" y="912330"/>
                    <a:pt x="597977" y="801079"/>
                    <a:pt x="558963" y="649184"/>
                  </a:cubicBezTo>
                  <a:lnTo>
                    <a:pt x="554670" y="625003"/>
                  </a:lnTo>
                  <a:lnTo>
                    <a:pt x="559774" y="726902"/>
                  </a:lnTo>
                  <a:cubicBezTo>
                    <a:pt x="564451" y="772438"/>
                    <a:pt x="571382" y="815678"/>
                    <a:pt x="580392" y="854944"/>
                  </a:cubicBezTo>
                  <a:cubicBezTo>
                    <a:pt x="533073" y="854944"/>
                    <a:pt x="494713" y="734124"/>
                    <a:pt x="494713" y="585086"/>
                  </a:cubicBezTo>
                  <a:cubicBezTo>
                    <a:pt x="494713" y="510567"/>
                    <a:pt x="504303" y="443103"/>
                    <a:pt x="519808" y="394268"/>
                  </a:cubicBezTo>
                  <a:lnTo>
                    <a:pt x="534273" y="363552"/>
                  </a:lnTo>
                  <a:lnTo>
                    <a:pt x="532237" y="353589"/>
                  </a:lnTo>
                  <a:lnTo>
                    <a:pt x="527828" y="353971"/>
                  </a:lnTo>
                  <a:lnTo>
                    <a:pt x="28238" y="195919"/>
                  </a:lnTo>
                  <a:cubicBezTo>
                    <a:pt x="6955" y="189185"/>
                    <a:pt x="-4840" y="166473"/>
                    <a:pt x="1893" y="145190"/>
                  </a:cubicBezTo>
                  <a:lnTo>
                    <a:pt x="1894" y="145190"/>
                  </a:lnTo>
                  <a:cubicBezTo>
                    <a:pt x="8627" y="123907"/>
                    <a:pt x="31339" y="112112"/>
                    <a:pt x="52622" y="118846"/>
                  </a:cubicBezTo>
                  <a:lnTo>
                    <a:pt x="517224" y="265830"/>
                  </a:lnTo>
                  <a:lnTo>
                    <a:pt x="509763" y="185182"/>
                  </a:lnTo>
                  <a:cubicBezTo>
                    <a:pt x="508298" y="86624"/>
                    <a:pt x="531922" y="15690"/>
                    <a:pt x="579409" y="0"/>
                  </a:cubicBezTo>
                  <a:cubicBezTo>
                    <a:pt x="562633" y="110745"/>
                    <a:pt x="583496" y="268954"/>
                    <a:pt x="635724" y="427035"/>
                  </a:cubicBezTo>
                  <a:cubicBezTo>
                    <a:pt x="687952" y="585115"/>
                    <a:pt x="765447" y="724614"/>
                    <a:pt x="844897" y="803567"/>
                  </a:cubicBezTo>
                  <a:cubicBezTo>
                    <a:pt x="802686" y="817513"/>
                    <a:pt x="749614" y="785167"/>
                    <a:pt x="697931" y="721598"/>
                  </a:cubicBezTo>
                  <a:lnTo>
                    <a:pt x="624042" y="606370"/>
                  </a:lnTo>
                  <a:lnTo>
                    <a:pt x="628879" y="631225"/>
                  </a:lnTo>
                  <a:cubicBezTo>
                    <a:pt x="654244" y="729979"/>
                    <a:pt x="690665" y="823214"/>
                    <a:pt x="732961" y="8976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00C0435-6D2D-4321-956D-5434FB302A7B}"/>
                </a:ext>
              </a:extLst>
            </p:cNvPr>
            <p:cNvSpPr/>
            <p:nvPr/>
          </p:nvSpPr>
          <p:spPr>
            <a:xfrm rot="21293417">
              <a:off x="2500428" y="2807113"/>
              <a:ext cx="1726045" cy="2879632"/>
            </a:xfrm>
            <a:custGeom>
              <a:avLst/>
              <a:gdLst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31365 w 1726045"/>
                <a:gd name="connsiteY21" fmla="*/ 1334857 h 2879632"/>
                <a:gd name="connsiteX22" fmla="*/ 689588 w 1726045"/>
                <a:gd name="connsiteY22" fmla="*/ 1267685 h 2879632"/>
                <a:gd name="connsiteX23" fmla="*/ 730824 w 1726045"/>
                <a:gd name="connsiteY23" fmla="*/ 806526 h 2879632"/>
                <a:gd name="connsiteX24" fmla="*/ 690784 w 1726045"/>
                <a:gd name="connsiteY24" fmla="*/ 739088 h 2879632"/>
                <a:gd name="connsiteX25" fmla="*/ 683133 w 1726045"/>
                <a:gd name="connsiteY25" fmla="*/ 731571 h 2879632"/>
                <a:gd name="connsiteX26" fmla="*/ 592199 w 1726045"/>
                <a:gd name="connsiteY26" fmla="*/ 286942 h 2879632"/>
                <a:gd name="connsiteX27" fmla="*/ 1115375 w 1726045"/>
                <a:gd name="connsiteY27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31365 w 1726045"/>
                <a:gd name="connsiteY21" fmla="*/ 1334857 h 2879632"/>
                <a:gd name="connsiteX22" fmla="*/ 689588 w 1726045"/>
                <a:gd name="connsiteY22" fmla="*/ 1267685 h 2879632"/>
                <a:gd name="connsiteX23" fmla="*/ 730824 w 1726045"/>
                <a:gd name="connsiteY23" fmla="*/ 806526 h 2879632"/>
                <a:gd name="connsiteX24" fmla="*/ 683133 w 1726045"/>
                <a:gd name="connsiteY24" fmla="*/ 731571 h 2879632"/>
                <a:gd name="connsiteX25" fmla="*/ 592199 w 1726045"/>
                <a:gd name="connsiteY25" fmla="*/ 286942 h 2879632"/>
                <a:gd name="connsiteX26" fmla="*/ 1115375 w 1726045"/>
                <a:gd name="connsiteY26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89588 w 1726045"/>
                <a:gd name="connsiteY21" fmla="*/ 1267685 h 2879632"/>
                <a:gd name="connsiteX22" fmla="*/ 730824 w 1726045"/>
                <a:gd name="connsiteY22" fmla="*/ 806526 h 2879632"/>
                <a:gd name="connsiteX23" fmla="*/ 683133 w 1726045"/>
                <a:gd name="connsiteY23" fmla="*/ 731571 h 2879632"/>
                <a:gd name="connsiteX24" fmla="*/ 592199 w 1726045"/>
                <a:gd name="connsiteY24" fmla="*/ 286942 h 2879632"/>
                <a:gd name="connsiteX25" fmla="*/ 1115375 w 1726045"/>
                <a:gd name="connsiteY25" fmla="*/ 7304 h 287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26045" h="2879632">
                  <a:moveTo>
                    <a:pt x="1115375" y="7304"/>
                  </a:moveTo>
                  <a:cubicBezTo>
                    <a:pt x="1147695" y="12730"/>
                    <a:pt x="1180103" y="21232"/>
                    <a:pt x="1212183" y="32978"/>
                  </a:cubicBezTo>
                  <a:cubicBezTo>
                    <a:pt x="1468830" y="126946"/>
                    <a:pt x="1607361" y="393004"/>
                    <a:pt x="1521600" y="627233"/>
                  </a:cubicBezTo>
                  <a:lnTo>
                    <a:pt x="1515192" y="646572"/>
                  </a:lnTo>
                  <a:cubicBezTo>
                    <a:pt x="1470734" y="809679"/>
                    <a:pt x="1493444" y="978603"/>
                    <a:pt x="1579400" y="1124178"/>
                  </a:cubicBezTo>
                  <a:lnTo>
                    <a:pt x="1579401" y="1124179"/>
                  </a:lnTo>
                  <a:lnTo>
                    <a:pt x="1576031" y="1124340"/>
                  </a:lnTo>
                  <a:lnTo>
                    <a:pt x="1608285" y="1178664"/>
                  </a:lnTo>
                  <a:cubicBezTo>
                    <a:pt x="1698910" y="1368986"/>
                    <a:pt x="1741779" y="1592485"/>
                    <a:pt x="1720804" y="1827064"/>
                  </a:cubicBezTo>
                  <a:cubicBezTo>
                    <a:pt x="1668364" y="2413513"/>
                    <a:pt x="1235510" y="2861015"/>
                    <a:pt x="730908" y="2874361"/>
                  </a:cubicBezTo>
                  <a:lnTo>
                    <a:pt x="695379" y="2873242"/>
                  </a:lnTo>
                  <a:lnTo>
                    <a:pt x="645310" y="2879632"/>
                  </a:lnTo>
                  <a:cubicBezTo>
                    <a:pt x="604304" y="2879711"/>
                    <a:pt x="563258" y="2874524"/>
                    <a:pt x="522705" y="2863658"/>
                  </a:cubicBezTo>
                  <a:cubicBezTo>
                    <a:pt x="319940" y="2809327"/>
                    <a:pt x="177492" y="2625871"/>
                    <a:pt x="127173" y="2391409"/>
                  </a:cubicBezTo>
                  <a:lnTo>
                    <a:pt x="124029" y="2367070"/>
                  </a:lnTo>
                  <a:lnTo>
                    <a:pt x="84724" y="2358790"/>
                  </a:lnTo>
                  <a:cubicBezTo>
                    <a:pt x="34935" y="2336818"/>
                    <a:pt x="0" y="2285379"/>
                    <a:pt x="0" y="2225426"/>
                  </a:cubicBezTo>
                  <a:cubicBezTo>
                    <a:pt x="0" y="2165473"/>
                    <a:pt x="34935" y="2114034"/>
                    <a:pt x="84724" y="2092061"/>
                  </a:cubicBezTo>
                  <a:lnTo>
                    <a:pt x="113923" y="2085911"/>
                  </a:lnTo>
                  <a:lnTo>
                    <a:pt x="142969" y="1931165"/>
                  </a:lnTo>
                  <a:cubicBezTo>
                    <a:pt x="218243" y="1650243"/>
                    <a:pt x="397426" y="1434575"/>
                    <a:pt x="603410" y="1344066"/>
                  </a:cubicBezTo>
                  <a:lnTo>
                    <a:pt x="689588" y="1267685"/>
                  </a:lnTo>
                  <a:cubicBezTo>
                    <a:pt x="792325" y="1127738"/>
                    <a:pt x="807102" y="962480"/>
                    <a:pt x="730824" y="806526"/>
                  </a:cubicBezTo>
                  <a:lnTo>
                    <a:pt x="683133" y="731571"/>
                  </a:lnTo>
                  <a:cubicBezTo>
                    <a:pt x="576232" y="608075"/>
                    <a:pt x="535919" y="440655"/>
                    <a:pt x="592199" y="286942"/>
                  </a:cubicBezTo>
                  <a:cubicBezTo>
                    <a:pt x="667240" y="81991"/>
                    <a:pt x="889139" y="-30682"/>
                    <a:pt x="1115375" y="73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67B3E57-92C7-4B42-9F5C-A6A2F29AC79C}"/>
                </a:ext>
              </a:extLst>
            </p:cNvPr>
            <p:cNvSpPr/>
            <p:nvPr/>
          </p:nvSpPr>
          <p:spPr>
            <a:xfrm rot="900000">
              <a:off x="3170410" y="3023716"/>
              <a:ext cx="237278" cy="23727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64293D74-1FA3-4379-8B67-3445D888002B}"/>
                </a:ext>
              </a:extLst>
            </p:cNvPr>
            <p:cNvSpPr/>
            <p:nvPr/>
          </p:nvSpPr>
          <p:spPr>
            <a:xfrm rot="900000">
              <a:off x="3188822" y="3061451"/>
              <a:ext cx="165096" cy="1650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4A9D09A-5658-4077-B363-E7307F6A7762}"/>
                </a:ext>
              </a:extLst>
            </p:cNvPr>
            <p:cNvSpPr/>
            <p:nvPr/>
          </p:nvSpPr>
          <p:spPr>
            <a:xfrm rot="16406081">
              <a:off x="2742531" y="2946792"/>
              <a:ext cx="72169" cy="787528"/>
            </a:xfrm>
            <a:custGeom>
              <a:avLst/>
              <a:gdLst>
                <a:gd name="connsiteX0" fmla="*/ 71951 w 72169"/>
                <a:gd name="connsiteY0" fmla="*/ 846761 h 914260"/>
                <a:gd name="connsiteX1" fmla="*/ 71216 w 72169"/>
                <a:gd name="connsiteY1" fmla="*/ 914260 h 914260"/>
                <a:gd name="connsiteX2" fmla="*/ 67582 w 72169"/>
                <a:gd name="connsiteY2" fmla="*/ 912902 h 914260"/>
                <a:gd name="connsiteX3" fmla="*/ 37937 w 72169"/>
                <a:gd name="connsiteY3" fmla="*/ 878769 h 914260"/>
                <a:gd name="connsiteX4" fmla="*/ 0 w 72169"/>
                <a:gd name="connsiteY4" fmla="*/ 783902 h 914260"/>
                <a:gd name="connsiteX5" fmla="*/ 3974 w 72169"/>
                <a:gd name="connsiteY5" fmla="*/ 728475 h 914260"/>
                <a:gd name="connsiteX6" fmla="*/ 57537 w 72169"/>
                <a:gd name="connsiteY6" fmla="*/ 21521 h 914260"/>
                <a:gd name="connsiteX7" fmla="*/ 61196 w 72169"/>
                <a:gd name="connsiteY7" fmla="*/ 0 h 914260"/>
                <a:gd name="connsiteX8" fmla="*/ 63950 w 72169"/>
                <a:gd name="connsiteY8" fmla="*/ 93443 h 914260"/>
                <a:gd name="connsiteX9" fmla="*/ 71951 w 72169"/>
                <a:gd name="connsiteY9" fmla="*/ 846761 h 9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169" h="914260">
                  <a:moveTo>
                    <a:pt x="71951" y="846761"/>
                  </a:moveTo>
                  <a:lnTo>
                    <a:pt x="71216" y="914260"/>
                  </a:lnTo>
                  <a:lnTo>
                    <a:pt x="67582" y="912902"/>
                  </a:lnTo>
                  <a:cubicBezTo>
                    <a:pt x="57301" y="905098"/>
                    <a:pt x="47384" y="893590"/>
                    <a:pt x="37937" y="878769"/>
                  </a:cubicBezTo>
                  <a:lnTo>
                    <a:pt x="0" y="783902"/>
                  </a:lnTo>
                  <a:lnTo>
                    <a:pt x="3974" y="728475"/>
                  </a:lnTo>
                  <a:cubicBezTo>
                    <a:pt x="21137" y="456007"/>
                    <a:pt x="37746" y="154088"/>
                    <a:pt x="57537" y="21521"/>
                  </a:cubicBezTo>
                  <a:lnTo>
                    <a:pt x="61196" y="0"/>
                  </a:lnTo>
                  <a:lnTo>
                    <a:pt x="63950" y="93443"/>
                  </a:lnTo>
                  <a:cubicBezTo>
                    <a:pt x="69796" y="316215"/>
                    <a:pt x="73072" y="576179"/>
                    <a:pt x="71951" y="84676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288A716-CE00-443E-8F32-52E65AE79212}"/>
                </a:ext>
              </a:extLst>
            </p:cNvPr>
            <p:cNvSpPr/>
            <p:nvPr/>
          </p:nvSpPr>
          <p:spPr>
            <a:xfrm rot="16406081">
              <a:off x="2691514" y="2819305"/>
              <a:ext cx="153134" cy="837311"/>
            </a:xfrm>
            <a:custGeom>
              <a:avLst/>
              <a:gdLst>
                <a:gd name="connsiteX0" fmla="*/ 153134 w 153134"/>
                <a:gd name="connsiteY0" fmla="*/ 782638 h 972054"/>
                <a:gd name="connsiteX1" fmla="*/ 149891 w 153134"/>
                <a:gd name="connsiteY1" fmla="*/ 800481 h 972054"/>
                <a:gd name="connsiteX2" fmla="*/ 38215 w 153134"/>
                <a:gd name="connsiteY2" fmla="*/ 972054 h 972054"/>
                <a:gd name="connsiteX3" fmla="*/ 10020 w 153134"/>
                <a:gd name="connsiteY3" fmla="*/ 961511 h 972054"/>
                <a:gd name="connsiteX4" fmla="*/ 10755 w 153134"/>
                <a:gd name="connsiteY4" fmla="*/ 894012 h 972054"/>
                <a:gd name="connsiteX5" fmla="*/ 2754 w 153134"/>
                <a:gd name="connsiteY5" fmla="*/ 140694 h 972054"/>
                <a:gd name="connsiteX6" fmla="*/ 0 w 153134"/>
                <a:gd name="connsiteY6" fmla="*/ 47251 h 972054"/>
                <a:gd name="connsiteX7" fmla="*/ 1357 w 153134"/>
                <a:gd name="connsiteY7" fmla="*/ 39274 h 972054"/>
                <a:gd name="connsiteX8" fmla="*/ 17330 w 153134"/>
                <a:gd name="connsiteY8" fmla="*/ 19 h 972054"/>
                <a:gd name="connsiteX9" fmla="*/ 152269 w 153134"/>
                <a:gd name="connsiteY9" fmla="*/ 763084 h 972054"/>
                <a:gd name="connsiteX10" fmla="*/ 153134 w 153134"/>
                <a:gd name="connsiteY10" fmla="*/ 782638 h 97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134" h="972054">
                  <a:moveTo>
                    <a:pt x="153134" y="782638"/>
                  </a:moveTo>
                  <a:lnTo>
                    <a:pt x="149891" y="800481"/>
                  </a:lnTo>
                  <a:cubicBezTo>
                    <a:pt x="121310" y="906488"/>
                    <a:pt x="81827" y="972054"/>
                    <a:pt x="38215" y="972054"/>
                  </a:cubicBezTo>
                  <a:lnTo>
                    <a:pt x="10020" y="961511"/>
                  </a:lnTo>
                  <a:lnTo>
                    <a:pt x="10755" y="894012"/>
                  </a:lnTo>
                  <a:cubicBezTo>
                    <a:pt x="11876" y="623430"/>
                    <a:pt x="8600" y="363466"/>
                    <a:pt x="2754" y="140694"/>
                  </a:cubicBezTo>
                  <a:lnTo>
                    <a:pt x="0" y="47251"/>
                  </a:lnTo>
                  <a:lnTo>
                    <a:pt x="1357" y="39274"/>
                  </a:lnTo>
                  <a:cubicBezTo>
                    <a:pt x="6443" y="13533"/>
                    <a:pt x="11748" y="-587"/>
                    <a:pt x="17330" y="19"/>
                  </a:cubicBezTo>
                  <a:cubicBezTo>
                    <a:pt x="47098" y="3251"/>
                    <a:pt x="125911" y="382652"/>
                    <a:pt x="152269" y="763084"/>
                  </a:cubicBezTo>
                  <a:lnTo>
                    <a:pt x="153134" y="7826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4501CB9-3AD1-4DEB-955D-044C9CB2CED2}"/>
                </a:ext>
              </a:extLst>
            </p:cNvPr>
            <p:cNvSpPr/>
            <p:nvPr/>
          </p:nvSpPr>
          <p:spPr>
            <a:xfrm rot="900000">
              <a:off x="3207790" y="3125003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4A03EA7-F548-4DCE-BEE0-2C78ADC0EE65}"/>
                </a:ext>
              </a:extLst>
            </p:cNvPr>
            <p:cNvSpPr/>
            <p:nvPr/>
          </p:nvSpPr>
          <p:spPr>
            <a:xfrm rot="21293417">
              <a:off x="3085908" y="2779959"/>
              <a:ext cx="987703" cy="1270521"/>
            </a:xfrm>
            <a:custGeom>
              <a:avLst/>
              <a:gdLst>
                <a:gd name="connsiteX0" fmla="*/ 458472 w 987703"/>
                <a:gd name="connsiteY0" fmla="*/ 7304 h 1270521"/>
                <a:gd name="connsiteX1" fmla="*/ 555280 w 987703"/>
                <a:gd name="connsiteY1" fmla="*/ 32979 h 1270521"/>
                <a:gd name="connsiteX2" fmla="*/ 864697 w 987703"/>
                <a:gd name="connsiteY2" fmla="*/ 627233 h 1270521"/>
                <a:gd name="connsiteX3" fmla="*/ 858290 w 987703"/>
                <a:gd name="connsiteY3" fmla="*/ 646572 h 1270521"/>
                <a:gd name="connsiteX4" fmla="*/ 922498 w 987703"/>
                <a:gd name="connsiteY4" fmla="*/ 1124179 h 1270521"/>
                <a:gd name="connsiteX5" fmla="*/ 922498 w 987703"/>
                <a:gd name="connsiteY5" fmla="*/ 1124180 h 1270521"/>
                <a:gd name="connsiteX6" fmla="*/ 919128 w 987703"/>
                <a:gd name="connsiteY6" fmla="*/ 1124340 h 1270521"/>
                <a:gd name="connsiteX7" fmla="*/ 951383 w 987703"/>
                <a:gd name="connsiteY7" fmla="*/ 1178664 h 1270521"/>
                <a:gd name="connsiteX8" fmla="*/ 987703 w 987703"/>
                <a:gd name="connsiteY8" fmla="*/ 1270521 h 1270521"/>
                <a:gd name="connsiteX9" fmla="*/ 958409 w 987703"/>
                <a:gd name="connsiteY9" fmla="*/ 1250225 h 1270521"/>
                <a:gd name="connsiteX10" fmla="*/ 690877 w 987703"/>
                <a:gd name="connsiteY10" fmla="*/ 1191692 h 1270521"/>
                <a:gd name="connsiteX11" fmla="*/ 631353 w 987703"/>
                <a:gd name="connsiteY11" fmla="*/ 1202303 h 1270521"/>
                <a:gd name="connsiteX12" fmla="*/ 654485 w 987703"/>
                <a:gd name="connsiteY12" fmla="*/ 1175934 h 1270521"/>
                <a:gd name="connsiteX13" fmla="*/ 784899 w 987703"/>
                <a:gd name="connsiteY13" fmla="*/ 822314 h 1270521"/>
                <a:gd name="connsiteX14" fmla="*/ 268972 w 987703"/>
                <a:gd name="connsiteY14" fmla="*/ 122852 h 1270521"/>
                <a:gd name="connsiteX15" fmla="*/ 41036 w 987703"/>
                <a:gd name="connsiteY15" fmla="*/ 153812 h 1270521"/>
                <a:gd name="connsiteX16" fmla="*/ 0 w 987703"/>
                <a:gd name="connsiteY16" fmla="*/ 174182 h 1270521"/>
                <a:gd name="connsiteX17" fmla="*/ 16886 w 987703"/>
                <a:gd name="connsiteY17" fmla="*/ 151443 h 1270521"/>
                <a:gd name="connsiteX18" fmla="*/ 458472 w 987703"/>
                <a:gd name="connsiteY18" fmla="*/ 7304 h 127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7703" h="1270521">
                  <a:moveTo>
                    <a:pt x="458472" y="7304"/>
                  </a:moveTo>
                  <a:cubicBezTo>
                    <a:pt x="490792" y="12731"/>
                    <a:pt x="523201" y="21232"/>
                    <a:pt x="555280" y="32979"/>
                  </a:cubicBezTo>
                  <a:cubicBezTo>
                    <a:pt x="811927" y="126946"/>
                    <a:pt x="950458" y="393004"/>
                    <a:pt x="864697" y="627233"/>
                  </a:cubicBezTo>
                  <a:lnTo>
                    <a:pt x="858290" y="646572"/>
                  </a:lnTo>
                  <a:cubicBezTo>
                    <a:pt x="813831" y="809680"/>
                    <a:pt x="836541" y="978604"/>
                    <a:pt x="922498" y="1124179"/>
                  </a:cubicBezTo>
                  <a:lnTo>
                    <a:pt x="922498" y="1124180"/>
                  </a:lnTo>
                  <a:lnTo>
                    <a:pt x="919128" y="1124340"/>
                  </a:lnTo>
                  <a:lnTo>
                    <a:pt x="951383" y="1178664"/>
                  </a:lnTo>
                  <a:lnTo>
                    <a:pt x="987703" y="1270521"/>
                  </a:lnTo>
                  <a:lnTo>
                    <a:pt x="958409" y="1250225"/>
                  </a:lnTo>
                  <a:cubicBezTo>
                    <a:pt x="879931" y="1206268"/>
                    <a:pt x="787717" y="1184193"/>
                    <a:pt x="690877" y="1191692"/>
                  </a:cubicBezTo>
                  <a:lnTo>
                    <a:pt x="631353" y="1202303"/>
                  </a:lnTo>
                  <a:lnTo>
                    <a:pt x="654485" y="1175934"/>
                  </a:lnTo>
                  <a:cubicBezTo>
                    <a:pt x="725613" y="1078023"/>
                    <a:pt x="772896" y="956549"/>
                    <a:pt x="784899" y="822314"/>
                  </a:cubicBezTo>
                  <a:cubicBezTo>
                    <a:pt x="816907" y="464353"/>
                    <a:pt x="585919" y="151193"/>
                    <a:pt x="268972" y="122852"/>
                  </a:cubicBezTo>
                  <a:cubicBezTo>
                    <a:pt x="189735" y="115767"/>
                    <a:pt x="112627" y="127154"/>
                    <a:pt x="41036" y="153812"/>
                  </a:cubicBezTo>
                  <a:lnTo>
                    <a:pt x="0" y="174182"/>
                  </a:lnTo>
                  <a:lnTo>
                    <a:pt x="16886" y="151443"/>
                  </a:lnTo>
                  <a:cubicBezTo>
                    <a:pt x="121558" y="35071"/>
                    <a:pt x="288795" y="-21185"/>
                    <a:pt x="458472" y="730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8A42C39-F4B0-486F-8E0D-8C282116B5C7}"/>
                </a:ext>
              </a:extLst>
            </p:cNvPr>
            <p:cNvSpPr/>
            <p:nvPr/>
          </p:nvSpPr>
          <p:spPr>
            <a:xfrm rot="21293417">
              <a:off x="2563946" y="4246730"/>
              <a:ext cx="809393" cy="1478051"/>
            </a:xfrm>
            <a:custGeom>
              <a:avLst/>
              <a:gdLst>
                <a:gd name="connsiteX0" fmla="*/ 502123 w 809393"/>
                <a:gd name="connsiteY0" fmla="*/ 0 h 1478051"/>
                <a:gd name="connsiteX1" fmla="*/ 484452 w 809393"/>
                <a:gd name="connsiteY1" fmla="*/ 146425 h 1478051"/>
                <a:gd name="connsiteX2" fmla="*/ 779232 w 809393"/>
                <a:gd name="connsiteY2" fmla="*/ 1430693 h 1478051"/>
                <a:gd name="connsiteX3" fmla="*/ 809393 w 809393"/>
                <a:gd name="connsiteY3" fmla="*/ 1466482 h 1478051"/>
                <a:gd name="connsiteX4" fmla="*/ 730908 w 809393"/>
                <a:gd name="connsiteY4" fmla="*/ 1472779 h 1478051"/>
                <a:gd name="connsiteX5" fmla="*/ 695379 w 809393"/>
                <a:gd name="connsiteY5" fmla="*/ 1471661 h 1478051"/>
                <a:gd name="connsiteX6" fmla="*/ 645310 w 809393"/>
                <a:gd name="connsiteY6" fmla="*/ 1478051 h 1478051"/>
                <a:gd name="connsiteX7" fmla="*/ 522706 w 809393"/>
                <a:gd name="connsiteY7" fmla="*/ 1462077 h 1478051"/>
                <a:gd name="connsiteX8" fmla="*/ 127173 w 809393"/>
                <a:gd name="connsiteY8" fmla="*/ 989828 h 1478051"/>
                <a:gd name="connsiteX9" fmla="*/ 124029 w 809393"/>
                <a:gd name="connsiteY9" fmla="*/ 965488 h 1478051"/>
                <a:gd name="connsiteX10" fmla="*/ 84724 w 809393"/>
                <a:gd name="connsiteY10" fmla="*/ 957208 h 1478051"/>
                <a:gd name="connsiteX11" fmla="*/ 0 w 809393"/>
                <a:gd name="connsiteY11" fmla="*/ 823845 h 1478051"/>
                <a:gd name="connsiteX12" fmla="*/ 84724 w 809393"/>
                <a:gd name="connsiteY12" fmla="*/ 690479 h 1478051"/>
                <a:gd name="connsiteX13" fmla="*/ 113923 w 809393"/>
                <a:gd name="connsiteY13" fmla="*/ 684329 h 1478051"/>
                <a:gd name="connsiteX14" fmla="*/ 142969 w 809393"/>
                <a:gd name="connsiteY14" fmla="*/ 529583 h 1478051"/>
                <a:gd name="connsiteX15" fmla="*/ 455152 w 809393"/>
                <a:gd name="connsiteY15" fmla="*/ 32898 h 1478051"/>
                <a:gd name="connsiteX16" fmla="*/ 502123 w 809393"/>
                <a:gd name="connsiteY16" fmla="*/ 0 h 147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9393" h="1478051">
                  <a:moveTo>
                    <a:pt x="502123" y="0"/>
                  </a:moveTo>
                  <a:lnTo>
                    <a:pt x="484452" y="146425"/>
                  </a:lnTo>
                  <a:cubicBezTo>
                    <a:pt x="438001" y="665902"/>
                    <a:pt x="558242" y="1138319"/>
                    <a:pt x="779232" y="1430693"/>
                  </a:cubicBezTo>
                  <a:lnTo>
                    <a:pt x="809393" y="1466482"/>
                  </a:lnTo>
                  <a:lnTo>
                    <a:pt x="730908" y="1472779"/>
                  </a:lnTo>
                  <a:lnTo>
                    <a:pt x="695379" y="1471661"/>
                  </a:lnTo>
                  <a:lnTo>
                    <a:pt x="645310" y="1478051"/>
                  </a:lnTo>
                  <a:cubicBezTo>
                    <a:pt x="604304" y="1478129"/>
                    <a:pt x="563258" y="1472943"/>
                    <a:pt x="522706" y="1462077"/>
                  </a:cubicBezTo>
                  <a:cubicBezTo>
                    <a:pt x="319941" y="1407745"/>
                    <a:pt x="177492" y="1224289"/>
                    <a:pt x="127173" y="989828"/>
                  </a:cubicBezTo>
                  <a:lnTo>
                    <a:pt x="124029" y="965488"/>
                  </a:lnTo>
                  <a:lnTo>
                    <a:pt x="84724" y="957208"/>
                  </a:lnTo>
                  <a:cubicBezTo>
                    <a:pt x="34935" y="935237"/>
                    <a:pt x="0" y="883798"/>
                    <a:pt x="0" y="823845"/>
                  </a:cubicBezTo>
                  <a:cubicBezTo>
                    <a:pt x="0" y="763891"/>
                    <a:pt x="34935" y="712452"/>
                    <a:pt x="84724" y="690479"/>
                  </a:cubicBezTo>
                  <a:lnTo>
                    <a:pt x="113923" y="684329"/>
                  </a:lnTo>
                  <a:lnTo>
                    <a:pt x="142969" y="529583"/>
                  </a:lnTo>
                  <a:cubicBezTo>
                    <a:pt x="199425" y="318892"/>
                    <a:pt x="314329" y="144906"/>
                    <a:pt x="455152" y="32898"/>
                  </a:cubicBezTo>
                  <a:lnTo>
                    <a:pt x="502123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125">
              <a:extLst>
                <a:ext uri="{FF2B5EF4-FFF2-40B4-BE49-F238E27FC236}">
                  <a16:creationId xmlns:a16="http://schemas.microsoft.com/office/drawing/2014/main" id="{FDD3DAAA-560A-46F6-BDCD-ACBB242727D8}"/>
                </a:ext>
              </a:extLst>
            </p:cNvPr>
            <p:cNvSpPr/>
            <p:nvPr/>
          </p:nvSpPr>
          <p:spPr>
            <a:xfrm rot="13128009">
              <a:off x="2934822" y="5200601"/>
              <a:ext cx="333478" cy="157103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4682 w 466712"/>
                <a:gd name="connsiteY0" fmla="*/ 1258570 h 1421506"/>
                <a:gd name="connsiteX1" fmla="*/ 233282 w 466712"/>
                <a:gd name="connsiteY1" fmla="*/ 0 h 1421506"/>
                <a:gd name="connsiteX2" fmla="*/ 461882 w 466712"/>
                <a:gd name="connsiteY2" fmla="*/ 1258570 h 1421506"/>
                <a:gd name="connsiteX3" fmla="*/ 4682 w 466712"/>
                <a:gd name="connsiteY3" fmla="*/ 1258570 h 1421506"/>
                <a:gd name="connsiteX0" fmla="*/ 4682 w 466712"/>
                <a:gd name="connsiteY0" fmla="*/ 1258570 h 1494305"/>
                <a:gd name="connsiteX1" fmla="*/ 233282 w 466712"/>
                <a:gd name="connsiteY1" fmla="*/ 0 h 1494305"/>
                <a:gd name="connsiteX2" fmla="*/ 461882 w 466712"/>
                <a:gd name="connsiteY2" fmla="*/ 1258570 h 1494305"/>
                <a:gd name="connsiteX3" fmla="*/ 4682 w 466712"/>
                <a:gd name="connsiteY3" fmla="*/ 1258570 h 1494305"/>
                <a:gd name="connsiteX0" fmla="*/ 4682 w 466712"/>
                <a:gd name="connsiteY0" fmla="*/ 1258570 h 1502650"/>
                <a:gd name="connsiteX1" fmla="*/ 233282 w 466712"/>
                <a:gd name="connsiteY1" fmla="*/ 0 h 1502650"/>
                <a:gd name="connsiteX2" fmla="*/ 461882 w 466712"/>
                <a:gd name="connsiteY2" fmla="*/ 1258570 h 1502650"/>
                <a:gd name="connsiteX3" fmla="*/ 4682 w 466712"/>
                <a:gd name="connsiteY3" fmla="*/ 1258570 h 150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502650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382161" y="1625518"/>
                    <a:pt x="71714" y="1539685"/>
                    <a:pt x="4682" y="125857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116">
              <a:extLst>
                <a:ext uri="{FF2B5EF4-FFF2-40B4-BE49-F238E27FC236}">
                  <a16:creationId xmlns:a16="http://schemas.microsoft.com/office/drawing/2014/main" id="{DB59FEE8-851B-41B3-A019-3DF47E63509C}"/>
                </a:ext>
              </a:extLst>
            </p:cNvPr>
            <p:cNvSpPr/>
            <p:nvPr/>
          </p:nvSpPr>
          <p:spPr>
            <a:xfrm rot="21027739" flipH="1">
              <a:off x="3251184" y="3813254"/>
              <a:ext cx="1138915" cy="2080135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192530"/>
                <a:gd name="connsiteY0" fmla="*/ 491490 h 2209800"/>
                <a:gd name="connsiteX1" fmla="*/ 491490 w 1192530"/>
                <a:gd name="connsiteY1" fmla="*/ 0 h 2209800"/>
                <a:gd name="connsiteX2" fmla="*/ 982980 w 1192530"/>
                <a:gd name="connsiteY2" fmla="*/ 491490 h 2209800"/>
                <a:gd name="connsiteX3" fmla="*/ 1192530 w 1192530"/>
                <a:gd name="connsiteY3" fmla="*/ 2209800 h 2209800"/>
                <a:gd name="connsiteX4" fmla="*/ 0 w 1192530"/>
                <a:gd name="connsiteY4" fmla="*/ 491490 h 2209800"/>
                <a:gd name="connsiteX0" fmla="*/ 739 w 1193269"/>
                <a:gd name="connsiteY0" fmla="*/ 491490 h 2209800"/>
                <a:gd name="connsiteX1" fmla="*/ 492229 w 1193269"/>
                <a:gd name="connsiteY1" fmla="*/ 0 h 2209800"/>
                <a:gd name="connsiteX2" fmla="*/ 983719 w 1193269"/>
                <a:gd name="connsiteY2" fmla="*/ 491490 h 2209800"/>
                <a:gd name="connsiteX3" fmla="*/ 1193269 w 1193269"/>
                <a:gd name="connsiteY3" fmla="*/ 2209800 h 2209800"/>
                <a:gd name="connsiteX4" fmla="*/ 739 w 1193269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3855"/>
                <a:gd name="connsiteY0" fmla="*/ 491490 h 2209800"/>
                <a:gd name="connsiteX1" fmla="*/ 491828 w 1193855"/>
                <a:gd name="connsiteY1" fmla="*/ 0 h 2209800"/>
                <a:gd name="connsiteX2" fmla="*/ 983318 w 1193855"/>
                <a:gd name="connsiteY2" fmla="*/ 491490 h 2209800"/>
                <a:gd name="connsiteX3" fmla="*/ 1192868 w 1193855"/>
                <a:gd name="connsiteY3" fmla="*/ 2209800 h 2209800"/>
                <a:gd name="connsiteX4" fmla="*/ 338 w 1193855"/>
                <a:gd name="connsiteY4" fmla="*/ 491490 h 2209800"/>
                <a:gd name="connsiteX0" fmla="*/ 181 w 1193698"/>
                <a:gd name="connsiteY0" fmla="*/ 491490 h 2209800"/>
                <a:gd name="connsiteX1" fmla="*/ 491671 w 1193698"/>
                <a:gd name="connsiteY1" fmla="*/ 0 h 2209800"/>
                <a:gd name="connsiteX2" fmla="*/ 983161 w 1193698"/>
                <a:gd name="connsiteY2" fmla="*/ 491490 h 2209800"/>
                <a:gd name="connsiteX3" fmla="*/ 1192711 w 1193698"/>
                <a:gd name="connsiteY3" fmla="*/ 2209800 h 2209800"/>
                <a:gd name="connsiteX4" fmla="*/ 181 w 1193698"/>
                <a:gd name="connsiteY4" fmla="*/ 491490 h 2209800"/>
                <a:gd name="connsiteX0" fmla="*/ 46 w 1193563"/>
                <a:gd name="connsiteY0" fmla="*/ 491490 h 2209800"/>
                <a:gd name="connsiteX1" fmla="*/ 491536 w 1193563"/>
                <a:gd name="connsiteY1" fmla="*/ 0 h 2209800"/>
                <a:gd name="connsiteX2" fmla="*/ 983026 w 1193563"/>
                <a:gd name="connsiteY2" fmla="*/ 491490 h 2209800"/>
                <a:gd name="connsiteX3" fmla="*/ 1192576 w 1193563"/>
                <a:gd name="connsiteY3" fmla="*/ 2209800 h 2209800"/>
                <a:gd name="connsiteX4" fmla="*/ 46 w 1193563"/>
                <a:gd name="connsiteY4" fmla="*/ 49149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3563" h="2209800">
                  <a:moveTo>
                    <a:pt x="46" y="491490"/>
                  </a:moveTo>
                  <a:cubicBezTo>
                    <a:pt x="46" y="220048"/>
                    <a:pt x="220094" y="0"/>
                    <a:pt x="491536" y="0"/>
                  </a:cubicBezTo>
                  <a:cubicBezTo>
                    <a:pt x="762978" y="0"/>
                    <a:pt x="983026" y="220048"/>
                    <a:pt x="983026" y="491490"/>
                  </a:cubicBezTo>
                  <a:cubicBezTo>
                    <a:pt x="922066" y="1273472"/>
                    <a:pt x="1212558" y="2049780"/>
                    <a:pt x="1192576" y="2209800"/>
                  </a:cubicBezTo>
                  <a:cubicBezTo>
                    <a:pt x="936374" y="2156460"/>
                    <a:pt x="-7574" y="1646852"/>
                    <a:pt x="46" y="4914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65FB7F8-F61D-4B97-8281-E99F41377013}"/>
                </a:ext>
              </a:extLst>
            </p:cNvPr>
            <p:cNvSpPr/>
            <p:nvPr/>
          </p:nvSpPr>
          <p:spPr>
            <a:xfrm rot="11700000">
              <a:off x="3539120" y="5136044"/>
              <a:ext cx="384611" cy="630141"/>
            </a:xfrm>
            <a:custGeom>
              <a:avLst/>
              <a:gdLst>
                <a:gd name="connsiteX0" fmla="*/ 168684 w 450129"/>
                <a:gd name="connsiteY0" fmla="*/ 223911 h 689620"/>
                <a:gd name="connsiteX1" fmla="*/ 106470 w 450129"/>
                <a:gd name="connsiteY1" fmla="*/ 146058 h 689620"/>
                <a:gd name="connsiteX2" fmla="*/ 168684 w 450129"/>
                <a:gd name="connsiteY2" fmla="*/ 68205 h 689620"/>
                <a:gd name="connsiteX3" fmla="*/ 168684 w 450129"/>
                <a:gd name="connsiteY3" fmla="*/ 223910 h 689620"/>
                <a:gd name="connsiteX4" fmla="*/ 295956 w 450129"/>
                <a:gd name="connsiteY4" fmla="*/ 189809 h 689620"/>
                <a:gd name="connsiteX5" fmla="*/ 233742 w 450129"/>
                <a:gd name="connsiteY5" fmla="*/ 111956 h 689620"/>
                <a:gd name="connsiteX6" fmla="*/ 295956 w 450129"/>
                <a:gd name="connsiteY6" fmla="*/ 34103 h 689620"/>
                <a:gd name="connsiteX7" fmla="*/ 295956 w 450129"/>
                <a:gd name="connsiteY7" fmla="*/ 189808 h 689620"/>
                <a:gd name="connsiteX8" fmla="*/ 423229 w 450129"/>
                <a:gd name="connsiteY8" fmla="*/ 155706 h 689620"/>
                <a:gd name="connsiteX9" fmla="*/ 361015 w 450129"/>
                <a:gd name="connsiteY9" fmla="*/ 77853 h 689620"/>
                <a:gd name="connsiteX10" fmla="*/ 423229 w 450129"/>
                <a:gd name="connsiteY10" fmla="*/ 0 h 689620"/>
                <a:gd name="connsiteX11" fmla="*/ 423229 w 450129"/>
                <a:gd name="connsiteY11" fmla="*/ 155705 h 689620"/>
                <a:gd name="connsiteX12" fmla="*/ 62214 w 450129"/>
                <a:gd name="connsiteY12" fmla="*/ 464452 h 689620"/>
                <a:gd name="connsiteX13" fmla="*/ 0 w 450129"/>
                <a:gd name="connsiteY13" fmla="*/ 386599 h 689620"/>
                <a:gd name="connsiteX14" fmla="*/ 62214 w 450129"/>
                <a:gd name="connsiteY14" fmla="*/ 308746 h 689620"/>
                <a:gd name="connsiteX15" fmla="*/ 62214 w 450129"/>
                <a:gd name="connsiteY15" fmla="*/ 464451 h 689620"/>
                <a:gd name="connsiteX16" fmla="*/ 189486 w 450129"/>
                <a:gd name="connsiteY16" fmla="*/ 430349 h 689620"/>
                <a:gd name="connsiteX17" fmla="*/ 127272 w 450129"/>
                <a:gd name="connsiteY17" fmla="*/ 352496 h 689620"/>
                <a:gd name="connsiteX18" fmla="*/ 189486 w 450129"/>
                <a:gd name="connsiteY18" fmla="*/ 274643 h 689620"/>
                <a:gd name="connsiteX19" fmla="*/ 189486 w 450129"/>
                <a:gd name="connsiteY19" fmla="*/ 430348 h 689620"/>
                <a:gd name="connsiteX20" fmla="*/ 316758 w 450129"/>
                <a:gd name="connsiteY20" fmla="*/ 396247 h 689620"/>
                <a:gd name="connsiteX21" fmla="*/ 254544 w 450129"/>
                <a:gd name="connsiteY21" fmla="*/ 318394 h 689620"/>
                <a:gd name="connsiteX22" fmla="*/ 316758 w 450129"/>
                <a:gd name="connsiteY22" fmla="*/ 240541 h 689620"/>
                <a:gd name="connsiteX23" fmla="*/ 316758 w 450129"/>
                <a:gd name="connsiteY23" fmla="*/ 396246 h 689620"/>
                <a:gd name="connsiteX24" fmla="*/ 444031 w 450129"/>
                <a:gd name="connsiteY24" fmla="*/ 362144 h 689620"/>
                <a:gd name="connsiteX25" fmla="*/ 381817 w 450129"/>
                <a:gd name="connsiteY25" fmla="*/ 284291 h 689620"/>
                <a:gd name="connsiteX26" fmla="*/ 444031 w 450129"/>
                <a:gd name="connsiteY26" fmla="*/ 206438 h 689620"/>
                <a:gd name="connsiteX27" fmla="*/ 444031 w 450129"/>
                <a:gd name="connsiteY27" fmla="*/ 362143 h 689620"/>
                <a:gd name="connsiteX28" fmla="*/ 68312 w 450129"/>
                <a:gd name="connsiteY28" fmla="*/ 689620 h 689620"/>
                <a:gd name="connsiteX29" fmla="*/ 6098 w 450129"/>
                <a:gd name="connsiteY29" fmla="*/ 611767 h 689620"/>
                <a:gd name="connsiteX30" fmla="*/ 68312 w 450129"/>
                <a:gd name="connsiteY30" fmla="*/ 533914 h 689620"/>
                <a:gd name="connsiteX31" fmla="*/ 68312 w 450129"/>
                <a:gd name="connsiteY31" fmla="*/ 689619 h 689620"/>
                <a:gd name="connsiteX32" fmla="*/ 195584 w 450129"/>
                <a:gd name="connsiteY32" fmla="*/ 655517 h 689620"/>
                <a:gd name="connsiteX33" fmla="*/ 133370 w 450129"/>
                <a:gd name="connsiteY33" fmla="*/ 577664 h 689620"/>
                <a:gd name="connsiteX34" fmla="*/ 195585 w 450129"/>
                <a:gd name="connsiteY34" fmla="*/ 499811 h 689620"/>
                <a:gd name="connsiteX35" fmla="*/ 195584 w 450129"/>
                <a:gd name="connsiteY35" fmla="*/ 655516 h 689620"/>
                <a:gd name="connsiteX36" fmla="*/ 322857 w 450129"/>
                <a:gd name="connsiteY36" fmla="*/ 621415 h 689620"/>
                <a:gd name="connsiteX37" fmla="*/ 260643 w 450129"/>
                <a:gd name="connsiteY37" fmla="*/ 543562 h 689620"/>
                <a:gd name="connsiteX38" fmla="*/ 322857 w 450129"/>
                <a:gd name="connsiteY38" fmla="*/ 465709 h 689620"/>
                <a:gd name="connsiteX39" fmla="*/ 322857 w 450129"/>
                <a:gd name="connsiteY39" fmla="*/ 621414 h 689620"/>
                <a:gd name="connsiteX40" fmla="*/ 450129 w 450129"/>
                <a:gd name="connsiteY40" fmla="*/ 587312 h 689620"/>
                <a:gd name="connsiteX41" fmla="*/ 387915 w 450129"/>
                <a:gd name="connsiteY41" fmla="*/ 509459 h 689620"/>
                <a:gd name="connsiteX42" fmla="*/ 450129 w 450129"/>
                <a:gd name="connsiteY42" fmla="*/ 431606 h 689620"/>
                <a:gd name="connsiteX43" fmla="*/ 450129 w 450129"/>
                <a:gd name="connsiteY43" fmla="*/ 587311 h 689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0129" h="689620">
                  <a:moveTo>
                    <a:pt x="168684" y="223911"/>
                  </a:moveTo>
                  <a:cubicBezTo>
                    <a:pt x="134324" y="223911"/>
                    <a:pt x="106470" y="189055"/>
                    <a:pt x="106470" y="146058"/>
                  </a:cubicBezTo>
                  <a:cubicBezTo>
                    <a:pt x="106470" y="103061"/>
                    <a:pt x="134324" y="68205"/>
                    <a:pt x="168684" y="68205"/>
                  </a:cubicBezTo>
                  <a:cubicBezTo>
                    <a:pt x="158315" y="119296"/>
                    <a:pt x="158315" y="172819"/>
                    <a:pt x="168684" y="223910"/>
                  </a:cubicBezTo>
                  <a:close/>
                  <a:moveTo>
                    <a:pt x="295956" y="189809"/>
                  </a:moveTo>
                  <a:cubicBezTo>
                    <a:pt x="261596" y="189809"/>
                    <a:pt x="233742" y="154953"/>
                    <a:pt x="233742" y="111956"/>
                  </a:cubicBezTo>
                  <a:cubicBezTo>
                    <a:pt x="233742" y="68958"/>
                    <a:pt x="261596" y="34103"/>
                    <a:pt x="295956" y="34103"/>
                  </a:cubicBezTo>
                  <a:cubicBezTo>
                    <a:pt x="285587" y="85194"/>
                    <a:pt x="285587" y="138716"/>
                    <a:pt x="295956" y="189808"/>
                  </a:cubicBezTo>
                  <a:close/>
                  <a:moveTo>
                    <a:pt x="423229" y="155706"/>
                  </a:moveTo>
                  <a:cubicBezTo>
                    <a:pt x="388869" y="155706"/>
                    <a:pt x="361015" y="120850"/>
                    <a:pt x="361015" y="77853"/>
                  </a:cubicBezTo>
                  <a:cubicBezTo>
                    <a:pt x="361015" y="34856"/>
                    <a:pt x="388869" y="0"/>
                    <a:pt x="423229" y="0"/>
                  </a:cubicBezTo>
                  <a:cubicBezTo>
                    <a:pt x="412860" y="51091"/>
                    <a:pt x="412860" y="104614"/>
                    <a:pt x="423229" y="155705"/>
                  </a:cubicBezTo>
                  <a:close/>
                  <a:moveTo>
                    <a:pt x="62214" y="464452"/>
                  </a:moveTo>
                  <a:cubicBezTo>
                    <a:pt x="27854" y="464452"/>
                    <a:pt x="0" y="429596"/>
                    <a:pt x="0" y="386599"/>
                  </a:cubicBezTo>
                  <a:cubicBezTo>
                    <a:pt x="0" y="343602"/>
                    <a:pt x="27854" y="308746"/>
                    <a:pt x="62214" y="308746"/>
                  </a:cubicBezTo>
                  <a:cubicBezTo>
                    <a:pt x="51845" y="359837"/>
                    <a:pt x="51845" y="413360"/>
                    <a:pt x="62214" y="464451"/>
                  </a:cubicBezTo>
                  <a:close/>
                  <a:moveTo>
                    <a:pt x="189486" y="430349"/>
                  </a:moveTo>
                  <a:cubicBezTo>
                    <a:pt x="155126" y="430349"/>
                    <a:pt x="127272" y="395493"/>
                    <a:pt x="127272" y="352496"/>
                  </a:cubicBezTo>
                  <a:cubicBezTo>
                    <a:pt x="127272" y="309499"/>
                    <a:pt x="155126" y="274643"/>
                    <a:pt x="189486" y="274643"/>
                  </a:cubicBezTo>
                  <a:cubicBezTo>
                    <a:pt x="179117" y="325734"/>
                    <a:pt x="179117" y="379257"/>
                    <a:pt x="189486" y="430348"/>
                  </a:cubicBezTo>
                  <a:close/>
                  <a:moveTo>
                    <a:pt x="316758" y="396247"/>
                  </a:moveTo>
                  <a:cubicBezTo>
                    <a:pt x="282398" y="396247"/>
                    <a:pt x="254544" y="361391"/>
                    <a:pt x="254544" y="318394"/>
                  </a:cubicBezTo>
                  <a:cubicBezTo>
                    <a:pt x="254544" y="275397"/>
                    <a:pt x="282398" y="240541"/>
                    <a:pt x="316758" y="240541"/>
                  </a:cubicBezTo>
                  <a:cubicBezTo>
                    <a:pt x="306389" y="291632"/>
                    <a:pt x="306389" y="345155"/>
                    <a:pt x="316758" y="396246"/>
                  </a:cubicBezTo>
                  <a:close/>
                  <a:moveTo>
                    <a:pt x="444031" y="362144"/>
                  </a:moveTo>
                  <a:cubicBezTo>
                    <a:pt x="409671" y="362144"/>
                    <a:pt x="381817" y="327288"/>
                    <a:pt x="381817" y="284291"/>
                  </a:cubicBezTo>
                  <a:cubicBezTo>
                    <a:pt x="381817" y="241294"/>
                    <a:pt x="409671" y="206438"/>
                    <a:pt x="444031" y="206438"/>
                  </a:cubicBezTo>
                  <a:cubicBezTo>
                    <a:pt x="433662" y="257529"/>
                    <a:pt x="433662" y="311052"/>
                    <a:pt x="444031" y="362143"/>
                  </a:cubicBezTo>
                  <a:close/>
                  <a:moveTo>
                    <a:pt x="68312" y="689620"/>
                  </a:moveTo>
                  <a:cubicBezTo>
                    <a:pt x="33952" y="689620"/>
                    <a:pt x="6098" y="654764"/>
                    <a:pt x="6098" y="611767"/>
                  </a:cubicBezTo>
                  <a:cubicBezTo>
                    <a:pt x="6098" y="568770"/>
                    <a:pt x="33952" y="533914"/>
                    <a:pt x="68312" y="533914"/>
                  </a:cubicBezTo>
                  <a:cubicBezTo>
                    <a:pt x="57943" y="585005"/>
                    <a:pt x="57943" y="638528"/>
                    <a:pt x="68312" y="689619"/>
                  </a:cubicBezTo>
                  <a:close/>
                  <a:moveTo>
                    <a:pt x="195584" y="655517"/>
                  </a:moveTo>
                  <a:cubicBezTo>
                    <a:pt x="161225" y="655517"/>
                    <a:pt x="133371" y="620661"/>
                    <a:pt x="133370" y="577664"/>
                  </a:cubicBezTo>
                  <a:cubicBezTo>
                    <a:pt x="133371" y="534667"/>
                    <a:pt x="161225" y="499811"/>
                    <a:pt x="195585" y="499811"/>
                  </a:cubicBezTo>
                  <a:cubicBezTo>
                    <a:pt x="185216" y="550902"/>
                    <a:pt x="185216" y="604425"/>
                    <a:pt x="195584" y="655516"/>
                  </a:cubicBezTo>
                  <a:close/>
                  <a:moveTo>
                    <a:pt x="322857" y="621415"/>
                  </a:moveTo>
                  <a:cubicBezTo>
                    <a:pt x="288497" y="621415"/>
                    <a:pt x="260643" y="586559"/>
                    <a:pt x="260643" y="543562"/>
                  </a:cubicBezTo>
                  <a:cubicBezTo>
                    <a:pt x="260643" y="500565"/>
                    <a:pt x="288497" y="465709"/>
                    <a:pt x="322857" y="465709"/>
                  </a:cubicBezTo>
                  <a:cubicBezTo>
                    <a:pt x="312488" y="516800"/>
                    <a:pt x="312488" y="570323"/>
                    <a:pt x="322857" y="621414"/>
                  </a:cubicBezTo>
                  <a:close/>
                  <a:moveTo>
                    <a:pt x="450129" y="587312"/>
                  </a:moveTo>
                  <a:cubicBezTo>
                    <a:pt x="415769" y="587312"/>
                    <a:pt x="387915" y="552456"/>
                    <a:pt x="387915" y="509459"/>
                  </a:cubicBezTo>
                  <a:cubicBezTo>
                    <a:pt x="387915" y="466462"/>
                    <a:pt x="415769" y="431606"/>
                    <a:pt x="450129" y="431606"/>
                  </a:cubicBezTo>
                  <a:cubicBezTo>
                    <a:pt x="439760" y="482697"/>
                    <a:pt x="439760" y="536220"/>
                    <a:pt x="450129" y="5873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9059C2-76E6-4C7E-991F-8D48C740334B}"/>
              </a:ext>
            </a:extLst>
          </p:cNvPr>
          <p:cNvGrpSpPr/>
          <p:nvPr/>
        </p:nvGrpSpPr>
        <p:grpSpPr>
          <a:xfrm>
            <a:off x="809142" y="1228793"/>
            <a:ext cx="2467022" cy="2027312"/>
            <a:chOff x="991802" y="1375444"/>
            <a:chExt cx="2236780" cy="183810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2B87626-A8F1-4287-A2B1-02F3EF1DC9DD}"/>
                </a:ext>
              </a:extLst>
            </p:cNvPr>
            <p:cNvGrpSpPr/>
            <p:nvPr/>
          </p:nvGrpSpPr>
          <p:grpSpPr>
            <a:xfrm rot="5400000">
              <a:off x="2533410" y="1987991"/>
              <a:ext cx="286619" cy="557426"/>
              <a:chOff x="1465157" y="2663827"/>
              <a:chExt cx="453731" cy="723899"/>
            </a:xfrm>
            <a:solidFill>
              <a:srgbClr val="FF0000"/>
            </a:solid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3B9214-74B0-473E-90D9-002D322BD0CF}"/>
                  </a:ext>
                </a:extLst>
              </p:cNvPr>
              <p:cNvSpPr/>
              <p:nvPr/>
            </p:nvSpPr>
            <p:spPr>
              <a:xfrm>
                <a:off x="1595921" y="2663827"/>
                <a:ext cx="185254" cy="723899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FAB9D08-3FCD-47A6-901D-D6BFC01EBAA3}"/>
                  </a:ext>
                </a:extLst>
              </p:cNvPr>
              <p:cNvSpPr/>
              <p:nvPr/>
            </p:nvSpPr>
            <p:spPr>
              <a:xfrm rot="900000">
                <a:off x="1733634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DF5FE59-389E-4D71-B0DC-456D9F68B2E7}"/>
                  </a:ext>
                </a:extLst>
              </p:cNvPr>
              <p:cNvSpPr/>
              <p:nvPr/>
            </p:nvSpPr>
            <p:spPr>
              <a:xfrm rot="20700000">
                <a:off x="1465157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8EA187B2-CE5E-43C1-BD97-8EA73975CF86}"/>
                </a:ext>
              </a:extLst>
            </p:cNvPr>
            <p:cNvSpPr/>
            <p:nvPr/>
          </p:nvSpPr>
          <p:spPr>
            <a:xfrm rot="14400000">
              <a:off x="2645115" y="1613484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0F8FA22-5B96-4815-8018-DED05EBD7633}"/>
                </a:ext>
              </a:extLst>
            </p:cNvPr>
            <p:cNvSpPr/>
            <p:nvPr/>
          </p:nvSpPr>
          <p:spPr>
            <a:xfrm rot="14400000">
              <a:off x="2427926" y="1697567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BE852141-9175-4232-BF63-8F96A2C35194}"/>
                </a:ext>
              </a:extLst>
            </p:cNvPr>
            <p:cNvSpPr/>
            <p:nvPr/>
          </p:nvSpPr>
          <p:spPr>
            <a:xfrm rot="12600000">
              <a:off x="2502279" y="1469095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129FACAA-2218-4B91-B126-CB4C3670BC3D}"/>
                </a:ext>
              </a:extLst>
            </p:cNvPr>
            <p:cNvSpPr/>
            <p:nvPr/>
          </p:nvSpPr>
          <p:spPr>
            <a:xfrm rot="12600000">
              <a:off x="2263421" y="1514464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225842D2-885A-42CD-A4E7-5D1B3771DF83}"/>
                </a:ext>
              </a:extLst>
            </p:cNvPr>
            <p:cNvSpPr/>
            <p:nvPr/>
          </p:nvSpPr>
          <p:spPr>
            <a:xfrm rot="13500000">
              <a:off x="2077560" y="1624735"/>
              <a:ext cx="306811" cy="578429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640EB0CC-FD16-4B2C-BCB1-B5DB2D2802A9}"/>
                </a:ext>
              </a:extLst>
            </p:cNvPr>
            <p:cNvSpPr/>
            <p:nvPr/>
          </p:nvSpPr>
          <p:spPr>
            <a:xfrm rot="13500000">
              <a:off x="1999932" y="1653827"/>
              <a:ext cx="200850" cy="445386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4C87F7BE-2356-474E-90FD-9FFA38F24927}"/>
                </a:ext>
              </a:extLst>
            </p:cNvPr>
            <p:cNvSpPr/>
            <p:nvPr/>
          </p:nvSpPr>
          <p:spPr>
            <a:xfrm rot="13500000">
              <a:off x="1864293" y="1696027"/>
              <a:ext cx="150747" cy="323581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FFE929F9-5B53-4520-867F-BBE66D9B635B}"/>
                </a:ext>
              </a:extLst>
            </p:cNvPr>
            <p:cNvSpPr/>
            <p:nvPr/>
          </p:nvSpPr>
          <p:spPr>
            <a:xfrm rot="13500000">
              <a:off x="1763332" y="1624816"/>
              <a:ext cx="107316" cy="315063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F77787D-7563-4B39-9E8A-3771EFCBFEAF}"/>
                </a:ext>
              </a:extLst>
            </p:cNvPr>
            <p:cNvSpPr/>
            <p:nvPr/>
          </p:nvSpPr>
          <p:spPr>
            <a:xfrm rot="13500000">
              <a:off x="1652626" y="1586195"/>
              <a:ext cx="98709" cy="289794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905A6B5-A9EC-43AF-82BE-CBDC4D872AB8}"/>
                </a:ext>
              </a:extLst>
            </p:cNvPr>
            <p:cNvSpPr/>
            <p:nvPr/>
          </p:nvSpPr>
          <p:spPr>
            <a:xfrm rot="13500000">
              <a:off x="1560518" y="1573251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A0407F83-E21D-4EC8-8D8E-EF1CDFEC26F3}"/>
                </a:ext>
              </a:extLst>
            </p:cNvPr>
            <p:cNvSpPr/>
            <p:nvPr/>
          </p:nvSpPr>
          <p:spPr>
            <a:xfrm rot="12600000">
              <a:off x="1469780" y="1520862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1AAE4919-C1D2-4974-88E0-5B810624DE95}"/>
                </a:ext>
              </a:extLst>
            </p:cNvPr>
            <p:cNvSpPr/>
            <p:nvPr/>
          </p:nvSpPr>
          <p:spPr>
            <a:xfrm rot="11700000">
              <a:off x="1366669" y="1461330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8D2D4067-487D-46E5-AE04-2D59D9E73260}"/>
                </a:ext>
              </a:extLst>
            </p:cNvPr>
            <p:cNvSpPr/>
            <p:nvPr/>
          </p:nvSpPr>
          <p:spPr>
            <a:xfrm rot="10800000">
              <a:off x="1272063" y="1425985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E19DD48E-EB85-4E03-AE12-0DF451D1BC99}"/>
                </a:ext>
              </a:extLst>
            </p:cNvPr>
            <p:cNvSpPr/>
            <p:nvPr/>
          </p:nvSpPr>
          <p:spPr>
            <a:xfrm rot="9900000">
              <a:off x="1168166" y="1375444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1CE215D-F68E-41E7-99A6-FA4622800EBF}"/>
                </a:ext>
              </a:extLst>
            </p:cNvPr>
            <p:cNvGrpSpPr/>
            <p:nvPr/>
          </p:nvGrpSpPr>
          <p:grpSpPr>
            <a:xfrm rot="9000000" flipH="1">
              <a:off x="2370679" y="2269850"/>
              <a:ext cx="286619" cy="557426"/>
              <a:chOff x="1465157" y="2663827"/>
              <a:chExt cx="453731" cy="723899"/>
            </a:xfrm>
            <a:solidFill>
              <a:srgbClr val="FF0000"/>
            </a:solidFill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BF7595A-B3D4-44CA-B4BD-4A9E762778C1}"/>
                  </a:ext>
                </a:extLst>
              </p:cNvPr>
              <p:cNvSpPr/>
              <p:nvPr/>
            </p:nvSpPr>
            <p:spPr>
              <a:xfrm>
                <a:off x="1595921" y="2663827"/>
                <a:ext cx="185254" cy="723899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451A825-1511-4999-B63E-C349838BC74A}"/>
                  </a:ext>
                </a:extLst>
              </p:cNvPr>
              <p:cNvSpPr/>
              <p:nvPr/>
            </p:nvSpPr>
            <p:spPr>
              <a:xfrm rot="900000">
                <a:off x="1733634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89F3B2C-B0E4-46E4-A58F-0A7E8A7E04E4}"/>
                  </a:ext>
                </a:extLst>
              </p:cNvPr>
              <p:cNvSpPr/>
              <p:nvPr/>
            </p:nvSpPr>
            <p:spPr>
              <a:xfrm rot="20700000">
                <a:off x="1465157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9EAD07D6-C16B-4532-9979-89DA72367354}"/>
                </a:ext>
              </a:extLst>
            </p:cNvPr>
            <p:cNvSpPr/>
            <p:nvPr/>
          </p:nvSpPr>
          <p:spPr>
            <a:xfrm flipH="1">
              <a:off x="2161539" y="2451061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772DA501-B8CC-46EE-AE78-021D0732D3A0}"/>
                </a:ext>
              </a:extLst>
            </p:cNvPr>
            <p:cNvSpPr/>
            <p:nvPr/>
          </p:nvSpPr>
          <p:spPr>
            <a:xfrm flipH="1">
              <a:off x="2125762" y="2220929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9F0E76E6-1971-475C-9AD5-98966F207F78}"/>
                </a:ext>
              </a:extLst>
            </p:cNvPr>
            <p:cNvSpPr/>
            <p:nvPr/>
          </p:nvSpPr>
          <p:spPr>
            <a:xfrm rot="1800000" flipH="1">
              <a:off x="1965076" y="2399557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7B6AA7E0-EA9D-4CD5-BF8F-74839CAC58C4}"/>
                </a:ext>
              </a:extLst>
            </p:cNvPr>
            <p:cNvSpPr/>
            <p:nvPr/>
          </p:nvSpPr>
          <p:spPr>
            <a:xfrm rot="1800000" flipH="1">
              <a:off x="1884939" y="2170015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D5DAD37D-7D39-4989-97D7-CE7177A852E4}"/>
                </a:ext>
              </a:extLst>
            </p:cNvPr>
            <p:cNvSpPr/>
            <p:nvPr/>
          </p:nvSpPr>
          <p:spPr>
            <a:xfrm rot="900000" flipH="1">
              <a:off x="1832211" y="2049691"/>
              <a:ext cx="306811" cy="578429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126CB0A0-9DD9-40AC-8F3C-16C144BA5F59}"/>
                </a:ext>
              </a:extLst>
            </p:cNvPr>
            <p:cNvSpPr/>
            <p:nvPr/>
          </p:nvSpPr>
          <p:spPr>
            <a:xfrm rot="900000" flipH="1">
              <a:off x="1787473" y="2021817"/>
              <a:ext cx="200850" cy="445386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BFD5E24C-E35F-4603-B2CF-9EFFEE1572D5}"/>
                </a:ext>
              </a:extLst>
            </p:cNvPr>
            <p:cNvSpPr/>
            <p:nvPr/>
          </p:nvSpPr>
          <p:spPr>
            <a:xfrm rot="900000" flipH="1">
              <a:off x="1715982" y="1952908"/>
              <a:ext cx="150747" cy="323581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A7F80108-3D7C-4CF4-9294-6FEB5114B8D2}"/>
                </a:ext>
              </a:extLst>
            </p:cNvPr>
            <p:cNvSpPr/>
            <p:nvPr/>
          </p:nvSpPr>
          <p:spPr>
            <a:xfrm rot="900000" flipH="1">
              <a:off x="1611001" y="1888661"/>
              <a:ext cx="107316" cy="315063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73AA4A50-91A1-46E6-BB0D-6DF7CB254A27}"/>
                </a:ext>
              </a:extLst>
            </p:cNvPr>
            <p:cNvSpPr/>
            <p:nvPr/>
          </p:nvSpPr>
          <p:spPr>
            <a:xfrm rot="900000" flipH="1">
              <a:off x="1513411" y="1827322"/>
              <a:ext cx="98709" cy="289794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0658244A-99FB-4544-BD3F-3E7C1B2E054B}"/>
                </a:ext>
              </a:extLst>
            </p:cNvPr>
            <p:cNvSpPr/>
            <p:nvPr/>
          </p:nvSpPr>
          <p:spPr>
            <a:xfrm rot="900000" flipH="1">
              <a:off x="1439030" y="1783672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0066FEA5-027B-44C8-B4CC-1DB2E3DEE513}"/>
                </a:ext>
              </a:extLst>
            </p:cNvPr>
            <p:cNvSpPr/>
            <p:nvPr/>
          </p:nvSpPr>
          <p:spPr>
            <a:xfrm rot="1800000" flipH="1">
              <a:off x="1348292" y="1731286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DD6B8048-346A-46EA-9255-FA305C1B8369}"/>
                </a:ext>
              </a:extLst>
            </p:cNvPr>
            <p:cNvSpPr/>
            <p:nvPr/>
          </p:nvSpPr>
          <p:spPr>
            <a:xfrm rot="2700000" flipH="1">
              <a:off x="1245180" y="1671755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C4F84D96-9EF6-4B2B-9E6E-E2A4CBD5E779}"/>
                </a:ext>
              </a:extLst>
            </p:cNvPr>
            <p:cNvSpPr/>
            <p:nvPr/>
          </p:nvSpPr>
          <p:spPr>
            <a:xfrm rot="3600000" flipH="1">
              <a:off x="1159100" y="1621642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7BD480C2-8148-4BEF-9C67-9CEE246E2402}"/>
                </a:ext>
              </a:extLst>
            </p:cNvPr>
            <p:cNvSpPr/>
            <p:nvPr/>
          </p:nvSpPr>
          <p:spPr>
            <a:xfrm rot="4500000" flipH="1">
              <a:off x="1063382" y="1556936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79B99464-9B0A-443A-9AA7-A4ACA27D0831}"/>
                </a:ext>
              </a:extLst>
            </p:cNvPr>
            <p:cNvSpPr/>
            <p:nvPr/>
          </p:nvSpPr>
          <p:spPr>
            <a:xfrm rot="18000000">
              <a:off x="2042473" y="1081315"/>
              <a:ext cx="61520" cy="2046129"/>
            </a:xfrm>
            <a:prstGeom prst="trapezoid">
              <a:avLst>
                <a:gd name="adj" fmla="val 33357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BF48726E-C012-4650-BD9C-723A2513F364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DCCE254A-5AD7-4836-811D-9485B638CD4F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0FC3278-7A24-44F5-BA8D-2AC9B1BE72A8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5BB4944-DF6B-4D59-9653-540BCBBF90C0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B5E0DC7-1A1E-4A9F-A9AA-60B83C971C2D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E1C5A37-D568-428A-8D1C-692B4514814E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5781FC1-A7C9-4992-86C8-846CCAB33354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610A292-D8F6-464F-BD78-5AAE8B62F6F8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2AC88D0-68C4-4330-99D2-3802167542B5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E4855A2-3E39-4725-90A4-290D9D4250EB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C61FE656-3048-4319-B1C1-73FADF5F58D5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125C033-E72E-4BD5-A594-AAB8F45CD23F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D694B14-B526-4FA0-AE15-0A13995D503F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3881FE3-2107-47A3-A13D-A3AA04B0FAB5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36DDDD5-8CFA-46EB-AB96-73209DE5A05A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5CA7A0-DE0C-45D3-8022-9E092E3E76EF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B1E8AB8-2D71-44CF-8C84-632643FEFC6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872A3C6-4F46-4538-BD5C-E8DDB23825A8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D16C891-F64B-435B-8C45-D721D1AD1339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E73A85E-01B9-4EAD-8839-B20C971102B9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18D0413-B68B-4E39-8EB0-0C691A9DF64F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E8C8A5D-14FC-4396-BEAF-3DEE0D6FB8AB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EF19175-459A-42C6-A21A-FA51F81F4243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09D8F7F-5D9A-4B75-871A-24BBDD3FBD1D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7D80B9B-D9D4-40A5-899B-1B45C0523503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451878D-E0F0-4E6B-903D-02B2B0982685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6E6603E-3446-456F-A1BB-7DD4AB8022EF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F311FF-9401-4F12-BB40-45E93E8F551A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AC64442-4C95-4A72-A05B-7A9215FDF9D0}"/>
              </a:ext>
            </a:extLst>
          </p:cNvPr>
          <p:cNvGrpSpPr/>
          <p:nvPr/>
        </p:nvGrpSpPr>
        <p:grpSpPr>
          <a:xfrm>
            <a:off x="742543" y="4594147"/>
            <a:ext cx="2541677" cy="1183975"/>
            <a:chOff x="1237843" y="4821072"/>
            <a:chExt cx="3258555" cy="1517914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3319BF0-9F4C-43D8-BC93-3B03D9DE51B5}"/>
                </a:ext>
              </a:extLst>
            </p:cNvPr>
            <p:cNvSpPr/>
            <p:nvPr/>
          </p:nvSpPr>
          <p:spPr>
            <a:xfrm>
              <a:off x="2197768" y="4821072"/>
              <a:ext cx="1745937" cy="724320"/>
            </a:xfrm>
            <a:custGeom>
              <a:avLst/>
              <a:gdLst>
                <a:gd name="connsiteX0" fmla="*/ 12282 w 1809451"/>
                <a:gd name="connsiteY0" fmla="*/ 396328 h 775400"/>
                <a:gd name="connsiteX1" fmla="*/ 228182 w 1809451"/>
                <a:gd name="connsiteY1" fmla="*/ 142328 h 775400"/>
                <a:gd name="connsiteX2" fmla="*/ 450432 w 1809451"/>
                <a:gd name="connsiteY2" fmla="*/ 2628 h 775400"/>
                <a:gd name="connsiteX3" fmla="*/ 532982 w 1809451"/>
                <a:gd name="connsiteY3" fmla="*/ 59778 h 775400"/>
                <a:gd name="connsiteX4" fmla="*/ 799682 w 1809451"/>
                <a:gd name="connsiteY4" fmla="*/ 167728 h 775400"/>
                <a:gd name="connsiteX5" fmla="*/ 1199732 w 1809451"/>
                <a:gd name="connsiteY5" fmla="*/ 326478 h 775400"/>
                <a:gd name="connsiteX6" fmla="*/ 1523582 w 1809451"/>
                <a:gd name="connsiteY6" fmla="*/ 402678 h 775400"/>
                <a:gd name="connsiteX7" fmla="*/ 1669632 w 1809451"/>
                <a:gd name="connsiteY7" fmla="*/ 561428 h 775400"/>
                <a:gd name="connsiteX8" fmla="*/ 1809332 w 1809451"/>
                <a:gd name="connsiteY8" fmla="*/ 758278 h 775400"/>
                <a:gd name="connsiteX9" fmla="*/ 1682332 w 1809451"/>
                <a:gd name="connsiteY9" fmla="*/ 732878 h 775400"/>
                <a:gd name="connsiteX10" fmla="*/ 1187032 w 1809451"/>
                <a:gd name="connsiteY10" fmla="*/ 472528 h 775400"/>
                <a:gd name="connsiteX11" fmla="*/ 615532 w 1809451"/>
                <a:gd name="connsiteY11" fmla="*/ 396328 h 775400"/>
                <a:gd name="connsiteX12" fmla="*/ 12282 w 1809451"/>
                <a:gd name="connsiteY12" fmla="*/ 396328 h 775400"/>
                <a:gd name="connsiteX0" fmla="*/ 19141 w 1816310"/>
                <a:gd name="connsiteY0" fmla="*/ 396020 h 775092"/>
                <a:gd name="connsiteX1" fmla="*/ 177891 w 1816310"/>
                <a:gd name="connsiteY1" fmla="*/ 135670 h 775092"/>
                <a:gd name="connsiteX2" fmla="*/ 457291 w 1816310"/>
                <a:gd name="connsiteY2" fmla="*/ 2320 h 775092"/>
                <a:gd name="connsiteX3" fmla="*/ 539841 w 1816310"/>
                <a:gd name="connsiteY3" fmla="*/ 59470 h 775092"/>
                <a:gd name="connsiteX4" fmla="*/ 806541 w 1816310"/>
                <a:gd name="connsiteY4" fmla="*/ 167420 h 775092"/>
                <a:gd name="connsiteX5" fmla="*/ 1206591 w 1816310"/>
                <a:gd name="connsiteY5" fmla="*/ 326170 h 775092"/>
                <a:gd name="connsiteX6" fmla="*/ 1530441 w 1816310"/>
                <a:gd name="connsiteY6" fmla="*/ 402370 h 775092"/>
                <a:gd name="connsiteX7" fmla="*/ 1676491 w 1816310"/>
                <a:gd name="connsiteY7" fmla="*/ 561120 h 775092"/>
                <a:gd name="connsiteX8" fmla="*/ 1816191 w 1816310"/>
                <a:gd name="connsiteY8" fmla="*/ 757970 h 775092"/>
                <a:gd name="connsiteX9" fmla="*/ 1689191 w 1816310"/>
                <a:gd name="connsiteY9" fmla="*/ 732570 h 775092"/>
                <a:gd name="connsiteX10" fmla="*/ 1193891 w 1816310"/>
                <a:gd name="connsiteY10" fmla="*/ 472220 h 775092"/>
                <a:gd name="connsiteX11" fmla="*/ 622391 w 1816310"/>
                <a:gd name="connsiteY11" fmla="*/ 396020 h 775092"/>
                <a:gd name="connsiteX12" fmla="*/ 19141 w 1816310"/>
                <a:gd name="connsiteY12" fmla="*/ 396020 h 775092"/>
                <a:gd name="connsiteX0" fmla="*/ 19141 w 1816310"/>
                <a:gd name="connsiteY0" fmla="*/ 393803 h 772875"/>
                <a:gd name="connsiteX1" fmla="*/ 177891 w 1816310"/>
                <a:gd name="connsiteY1" fmla="*/ 133453 h 772875"/>
                <a:gd name="connsiteX2" fmla="*/ 457291 w 1816310"/>
                <a:gd name="connsiteY2" fmla="*/ 103 h 772875"/>
                <a:gd name="connsiteX3" fmla="*/ 539841 w 1816310"/>
                <a:gd name="connsiteY3" fmla="*/ 57253 h 772875"/>
                <a:gd name="connsiteX4" fmla="*/ 806541 w 1816310"/>
                <a:gd name="connsiteY4" fmla="*/ 165203 h 772875"/>
                <a:gd name="connsiteX5" fmla="*/ 1206591 w 1816310"/>
                <a:gd name="connsiteY5" fmla="*/ 323953 h 772875"/>
                <a:gd name="connsiteX6" fmla="*/ 1530441 w 1816310"/>
                <a:gd name="connsiteY6" fmla="*/ 400153 h 772875"/>
                <a:gd name="connsiteX7" fmla="*/ 1676491 w 1816310"/>
                <a:gd name="connsiteY7" fmla="*/ 558903 h 772875"/>
                <a:gd name="connsiteX8" fmla="*/ 1816191 w 1816310"/>
                <a:gd name="connsiteY8" fmla="*/ 755753 h 772875"/>
                <a:gd name="connsiteX9" fmla="*/ 1689191 w 1816310"/>
                <a:gd name="connsiteY9" fmla="*/ 730353 h 772875"/>
                <a:gd name="connsiteX10" fmla="*/ 1193891 w 1816310"/>
                <a:gd name="connsiteY10" fmla="*/ 470003 h 772875"/>
                <a:gd name="connsiteX11" fmla="*/ 622391 w 1816310"/>
                <a:gd name="connsiteY11" fmla="*/ 393803 h 772875"/>
                <a:gd name="connsiteX12" fmla="*/ 19141 w 1816310"/>
                <a:gd name="connsiteY12" fmla="*/ 393803 h 772875"/>
                <a:gd name="connsiteX0" fmla="*/ 19141 w 1816310"/>
                <a:gd name="connsiteY0" fmla="*/ 394598 h 773670"/>
                <a:gd name="connsiteX1" fmla="*/ 177891 w 1816310"/>
                <a:gd name="connsiteY1" fmla="*/ 134248 h 773670"/>
                <a:gd name="connsiteX2" fmla="*/ 457291 w 1816310"/>
                <a:gd name="connsiteY2" fmla="*/ 898 h 773670"/>
                <a:gd name="connsiteX3" fmla="*/ 555716 w 1816310"/>
                <a:gd name="connsiteY3" fmla="*/ 80273 h 773670"/>
                <a:gd name="connsiteX4" fmla="*/ 806541 w 1816310"/>
                <a:gd name="connsiteY4" fmla="*/ 165998 h 773670"/>
                <a:gd name="connsiteX5" fmla="*/ 1206591 w 1816310"/>
                <a:gd name="connsiteY5" fmla="*/ 324748 h 773670"/>
                <a:gd name="connsiteX6" fmla="*/ 1530441 w 1816310"/>
                <a:gd name="connsiteY6" fmla="*/ 400948 h 773670"/>
                <a:gd name="connsiteX7" fmla="*/ 1676491 w 1816310"/>
                <a:gd name="connsiteY7" fmla="*/ 559698 h 773670"/>
                <a:gd name="connsiteX8" fmla="*/ 1816191 w 1816310"/>
                <a:gd name="connsiteY8" fmla="*/ 756548 h 773670"/>
                <a:gd name="connsiteX9" fmla="*/ 1689191 w 1816310"/>
                <a:gd name="connsiteY9" fmla="*/ 731148 h 773670"/>
                <a:gd name="connsiteX10" fmla="*/ 1193891 w 1816310"/>
                <a:gd name="connsiteY10" fmla="*/ 470798 h 773670"/>
                <a:gd name="connsiteX11" fmla="*/ 622391 w 1816310"/>
                <a:gd name="connsiteY11" fmla="*/ 394598 h 773670"/>
                <a:gd name="connsiteX12" fmla="*/ 19141 w 1816310"/>
                <a:gd name="connsiteY12" fmla="*/ 394598 h 773670"/>
                <a:gd name="connsiteX0" fmla="*/ 19141 w 1816310"/>
                <a:gd name="connsiteY0" fmla="*/ 394696 h 773768"/>
                <a:gd name="connsiteX1" fmla="*/ 177891 w 1816310"/>
                <a:gd name="connsiteY1" fmla="*/ 134346 h 773768"/>
                <a:gd name="connsiteX2" fmla="*/ 457291 w 1816310"/>
                <a:gd name="connsiteY2" fmla="*/ 996 h 773768"/>
                <a:gd name="connsiteX3" fmla="*/ 555716 w 1816310"/>
                <a:gd name="connsiteY3" fmla="*/ 80371 h 773768"/>
                <a:gd name="connsiteX4" fmla="*/ 835116 w 1816310"/>
                <a:gd name="connsiteY4" fmla="*/ 207371 h 773768"/>
                <a:gd name="connsiteX5" fmla="*/ 1206591 w 1816310"/>
                <a:gd name="connsiteY5" fmla="*/ 324846 h 773768"/>
                <a:gd name="connsiteX6" fmla="*/ 1530441 w 1816310"/>
                <a:gd name="connsiteY6" fmla="*/ 401046 h 773768"/>
                <a:gd name="connsiteX7" fmla="*/ 1676491 w 1816310"/>
                <a:gd name="connsiteY7" fmla="*/ 559796 h 773768"/>
                <a:gd name="connsiteX8" fmla="*/ 1816191 w 1816310"/>
                <a:gd name="connsiteY8" fmla="*/ 756646 h 773768"/>
                <a:gd name="connsiteX9" fmla="*/ 1689191 w 1816310"/>
                <a:gd name="connsiteY9" fmla="*/ 731246 h 773768"/>
                <a:gd name="connsiteX10" fmla="*/ 1193891 w 1816310"/>
                <a:gd name="connsiteY10" fmla="*/ 470896 h 773768"/>
                <a:gd name="connsiteX11" fmla="*/ 622391 w 1816310"/>
                <a:gd name="connsiteY11" fmla="*/ 394696 h 773768"/>
                <a:gd name="connsiteX12" fmla="*/ 19141 w 1816310"/>
                <a:gd name="connsiteY12" fmla="*/ 394696 h 773768"/>
                <a:gd name="connsiteX0" fmla="*/ 19141 w 1816310"/>
                <a:gd name="connsiteY0" fmla="*/ 394696 h 773768"/>
                <a:gd name="connsiteX1" fmla="*/ 177891 w 1816310"/>
                <a:gd name="connsiteY1" fmla="*/ 134346 h 773768"/>
                <a:gd name="connsiteX2" fmla="*/ 457291 w 1816310"/>
                <a:gd name="connsiteY2" fmla="*/ 996 h 773768"/>
                <a:gd name="connsiteX3" fmla="*/ 555716 w 1816310"/>
                <a:gd name="connsiteY3" fmla="*/ 80371 h 773768"/>
                <a:gd name="connsiteX4" fmla="*/ 835116 w 1816310"/>
                <a:gd name="connsiteY4" fmla="*/ 207371 h 773768"/>
                <a:gd name="connsiteX5" fmla="*/ 1206591 w 1816310"/>
                <a:gd name="connsiteY5" fmla="*/ 324846 h 773768"/>
                <a:gd name="connsiteX6" fmla="*/ 1530441 w 1816310"/>
                <a:gd name="connsiteY6" fmla="*/ 401046 h 773768"/>
                <a:gd name="connsiteX7" fmla="*/ 1676491 w 1816310"/>
                <a:gd name="connsiteY7" fmla="*/ 559796 h 773768"/>
                <a:gd name="connsiteX8" fmla="*/ 1816191 w 1816310"/>
                <a:gd name="connsiteY8" fmla="*/ 756646 h 773768"/>
                <a:gd name="connsiteX9" fmla="*/ 1689191 w 1816310"/>
                <a:gd name="connsiteY9" fmla="*/ 731246 h 773768"/>
                <a:gd name="connsiteX10" fmla="*/ 1193891 w 1816310"/>
                <a:gd name="connsiteY10" fmla="*/ 470896 h 773768"/>
                <a:gd name="connsiteX11" fmla="*/ 622391 w 1816310"/>
                <a:gd name="connsiteY11" fmla="*/ 394696 h 773768"/>
                <a:gd name="connsiteX12" fmla="*/ 19141 w 1816310"/>
                <a:gd name="connsiteY12" fmla="*/ 394696 h 773768"/>
                <a:gd name="connsiteX0" fmla="*/ 19141 w 1816310"/>
                <a:gd name="connsiteY0" fmla="*/ 394696 h 773768"/>
                <a:gd name="connsiteX1" fmla="*/ 177891 w 1816310"/>
                <a:gd name="connsiteY1" fmla="*/ 134346 h 773768"/>
                <a:gd name="connsiteX2" fmla="*/ 457291 w 1816310"/>
                <a:gd name="connsiteY2" fmla="*/ 996 h 773768"/>
                <a:gd name="connsiteX3" fmla="*/ 555716 w 1816310"/>
                <a:gd name="connsiteY3" fmla="*/ 80371 h 773768"/>
                <a:gd name="connsiteX4" fmla="*/ 835116 w 1816310"/>
                <a:gd name="connsiteY4" fmla="*/ 207371 h 773768"/>
                <a:gd name="connsiteX5" fmla="*/ 1206591 w 1816310"/>
                <a:gd name="connsiteY5" fmla="*/ 324846 h 773768"/>
                <a:gd name="connsiteX6" fmla="*/ 1501866 w 1816310"/>
                <a:gd name="connsiteY6" fmla="*/ 423271 h 773768"/>
                <a:gd name="connsiteX7" fmla="*/ 1676491 w 1816310"/>
                <a:gd name="connsiteY7" fmla="*/ 559796 h 773768"/>
                <a:gd name="connsiteX8" fmla="*/ 1816191 w 1816310"/>
                <a:gd name="connsiteY8" fmla="*/ 756646 h 773768"/>
                <a:gd name="connsiteX9" fmla="*/ 1689191 w 1816310"/>
                <a:gd name="connsiteY9" fmla="*/ 731246 h 773768"/>
                <a:gd name="connsiteX10" fmla="*/ 1193891 w 1816310"/>
                <a:gd name="connsiteY10" fmla="*/ 470896 h 773768"/>
                <a:gd name="connsiteX11" fmla="*/ 622391 w 1816310"/>
                <a:gd name="connsiteY11" fmla="*/ 394696 h 773768"/>
                <a:gd name="connsiteX12" fmla="*/ 19141 w 1816310"/>
                <a:gd name="connsiteY12" fmla="*/ 394696 h 773768"/>
                <a:gd name="connsiteX0" fmla="*/ 19141 w 1924169"/>
                <a:gd name="connsiteY0" fmla="*/ 394696 h 760122"/>
                <a:gd name="connsiteX1" fmla="*/ 177891 w 1924169"/>
                <a:gd name="connsiteY1" fmla="*/ 134346 h 760122"/>
                <a:gd name="connsiteX2" fmla="*/ 457291 w 1924169"/>
                <a:gd name="connsiteY2" fmla="*/ 996 h 760122"/>
                <a:gd name="connsiteX3" fmla="*/ 555716 w 1924169"/>
                <a:gd name="connsiteY3" fmla="*/ 80371 h 760122"/>
                <a:gd name="connsiteX4" fmla="*/ 835116 w 1924169"/>
                <a:gd name="connsiteY4" fmla="*/ 207371 h 760122"/>
                <a:gd name="connsiteX5" fmla="*/ 1206591 w 1924169"/>
                <a:gd name="connsiteY5" fmla="*/ 324846 h 760122"/>
                <a:gd name="connsiteX6" fmla="*/ 1501866 w 1924169"/>
                <a:gd name="connsiteY6" fmla="*/ 423271 h 760122"/>
                <a:gd name="connsiteX7" fmla="*/ 1676491 w 1924169"/>
                <a:gd name="connsiteY7" fmla="*/ 559796 h 760122"/>
                <a:gd name="connsiteX8" fmla="*/ 1924141 w 1924169"/>
                <a:gd name="connsiteY8" fmla="*/ 734421 h 760122"/>
                <a:gd name="connsiteX9" fmla="*/ 1689191 w 1924169"/>
                <a:gd name="connsiteY9" fmla="*/ 731246 h 760122"/>
                <a:gd name="connsiteX10" fmla="*/ 1193891 w 1924169"/>
                <a:gd name="connsiteY10" fmla="*/ 470896 h 760122"/>
                <a:gd name="connsiteX11" fmla="*/ 622391 w 1924169"/>
                <a:gd name="connsiteY11" fmla="*/ 394696 h 760122"/>
                <a:gd name="connsiteX12" fmla="*/ 19141 w 1924169"/>
                <a:gd name="connsiteY12" fmla="*/ 394696 h 760122"/>
                <a:gd name="connsiteX0" fmla="*/ 19141 w 1924501"/>
                <a:gd name="connsiteY0" fmla="*/ 394696 h 759753"/>
                <a:gd name="connsiteX1" fmla="*/ 177891 w 1924501"/>
                <a:gd name="connsiteY1" fmla="*/ 134346 h 759753"/>
                <a:gd name="connsiteX2" fmla="*/ 457291 w 1924501"/>
                <a:gd name="connsiteY2" fmla="*/ 996 h 759753"/>
                <a:gd name="connsiteX3" fmla="*/ 555716 w 1924501"/>
                <a:gd name="connsiteY3" fmla="*/ 80371 h 759753"/>
                <a:gd name="connsiteX4" fmla="*/ 835116 w 1924501"/>
                <a:gd name="connsiteY4" fmla="*/ 207371 h 759753"/>
                <a:gd name="connsiteX5" fmla="*/ 1206591 w 1924501"/>
                <a:gd name="connsiteY5" fmla="*/ 324846 h 759753"/>
                <a:gd name="connsiteX6" fmla="*/ 1501866 w 1924501"/>
                <a:gd name="connsiteY6" fmla="*/ 423271 h 759753"/>
                <a:gd name="connsiteX7" fmla="*/ 1736816 w 1924501"/>
                <a:gd name="connsiteY7" fmla="*/ 566146 h 759753"/>
                <a:gd name="connsiteX8" fmla="*/ 1924141 w 1924501"/>
                <a:gd name="connsiteY8" fmla="*/ 734421 h 759753"/>
                <a:gd name="connsiteX9" fmla="*/ 1689191 w 1924501"/>
                <a:gd name="connsiteY9" fmla="*/ 731246 h 759753"/>
                <a:gd name="connsiteX10" fmla="*/ 1193891 w 1924501"/>
                <a:gd name="connsiteY10" fmla="*/ 470896 h 759753"/>
                <a:gd name="connsiteX11" fmla="*/ 622391 w 1924501"/>
                <a:gd name="connsiteY11" fmla="*/ 394696 h 759753"/>
                <a:gd name="connsiteX12" fmla="*/ 19141 w 1924501"/>
                <a:gd name="connsiteY12" fmla="*/ 394696 h 759753"/>
                <a:gd name="connsiteX0" fmla="*/ 20210 w 1925570"/>
                <a:gd name="connsiteY0" fmla="*/ 394696 h 759753"/>
                <a:gd name="connsiteX1" fmla="*/ 178960 w 1925570"/>
                <a:gd name="connsiteY1" fmla="*/ 134346 h 759753"/>
                <a:gd name="connsiteX2" fmla="*/ 458360 w 1925570"/>
                <a:gd name="connsiteY2" fmla="*/ 996 h 759753"/>
                <a:gd name="connsiteX3" fmla="*/ 556785 w 1925570"/>
                <a:gd name="connsiteY3" fmla="*/ 80371 h 759753"/>
                <a:gd name="connsiteX4" fmla="*/ 836185 w 1925570"/>
                <a:gd name="connsiteY4" fmla="*/ 207371 h 759753"/>
                <a:gd name="connsiteX5" fmla="*/ 1207660 w 1925570"/>
                <a:gd name="connsiteY5" fmla="*/ 324846 h 759753"/>
                <a:gd name="connsiteX6" fmla="*/ 1502935 w 1925570"/>
                <a:gd name="connsiteY6" fmla="*/ 423271 h 759753"/>
                <a:gd name="connsiteX7" fmla="*/ 1737885 w 1925570"/>
                <a:gd name="connsiteY7" fmla="*/ 566146 h 759753"/>
                <a:gd name="connsiteX8" fmla="*/ 1925210 w 1925570"/>
                <a:gd name="connsiteY8" fmla="*/ 734421 h 759753"/>
                <a:gd name="connsiteX9" fmla="*/ 1690260 w 1925570"/>
                <a:gd name="connsiteY9" fmla="*/ 731246 h 759753"/>
                <a:gd name="connsiteX10" fmla="*/ 1194960 w 1925570"/>
                <a:gd name="connsiteY10" fmla="*/ 470896 h 759753"/>
                <a:gd name="connsiteX11" fmla="*/ 623460 w 1925570"/>
                <a:gd name="connsiteY11" fmla="*/ 394696 h 759753"/>
                <a:gd name="connsiteX12" fmla="*/ 20210 w 1925570"/>
                <a:gd name="connsiteY12" fmla="*/ 394696 h 759753"/>
                <a:gd name="connsiteX0" fmla="*/ 27197 w 1932557"/>
                <a:gd name="connsiteY0" fmla="*/ 394696 h 759753"/>
                <a:gd name="connsiteX1" fmla="*/ 147847 w 1932557"/>
                <a:gd name="connsiteY1" fmla="*/ 134346 h 759753"/>
                <a:gd name="connsiteX2" fmla="*/ 465347 w 1932557"/>
                <a:gd name="connsiteY2" fmla="*/ 996 h 759753"/>
                <a:gd name="connsiteX3" fmla="*/ 563772 w 1932557"/>
                <a:gd name="connsiteY3" fmla="*/ 80371 h 759753"/>
                <a:gd name="connsiteX4" fmla="*/ 843172 w 1932557"/>
                <a:gd name="connsiteY4" fmla="*/ 207371 h 759753"/>
                <a:gd name="connsiteX5" fmla="*/ 1214647 w 1932557"/>
                <a:gd name="connsiteY5" fmla="*/ 324846 h 759753"/>
                <a:gd name="connsiteX6" fmla="*/ 1509922 w 1932557"/>
                <a:gd name="connsiteY6" fmla="*/ 423271 h 759753"/>
                <a:gd name="connsiteX7" fmla="*/ 1744872 w 1932557"/>
                <a:gd name="connsiteY7" fmla="*/ 566146 h 759753"/>
                <a:gd name="connsiteX8" fmla="*/ 1932197 w 1932557"/>
                <a:gd name="connsiteY8" fmla="*/ 734421 h 759753"/>
                <a:gd name="connsiteX9" fmla="*/ 1697247 w 1932557"/>
                <a:gd name="connsiteY9" fmla="*/ 731246 h 759753"/>
                <a:gd name="connsiteX10" fmla="*/ 1201947 w 1932557"/>
                <a:gd name="connsiteY10" fmla="*/ 470896 h 759753"/>
                <a:gd name="connsiteX11" fmla="*/ 630447 w 1932557"/>
                <a:gd name="connsiteY11" fmla="*/ 394696 h 759753"/>
                <a:gd name="connsiteX12" fmla="*/ 27197 w 1932557"/>
                <a:gd name="connsiteY12" fmla="*/ 394696 h 759753"/>
                <a:gd name="connsiteX0" fmla="*/ 27197 w 1932557"/>
                <a:gd name="connsiteY0" fmla="*/ 393824 h 758881"/>
                <a:gd name="connsiteX1" fmla="*/ 147847 w 1932557"/>
                <a:gd name="connsiteY1" fmla="*/ 133474 h 758881"/>
                <a:gd name="connsiteX2" fmla="*/ 465347 w 1932557"/>
                <a:gd name="connsiteY2" fmla="*/ 124 h 758881"/>
                <a:gd name="connsiteX3" fmla="*/ 582822 w 1932557"/>
                <a:gd name="connsiteY3" fmla="*/ 111249 h 758881"/>
                <a:gd name="connsiteX4" fmla="*/ 843172 w 1932557"/>
                <a:gd name="connsiteY4" fmla="*/ 206499 h 758881"/>
                <a:gd name="connsiteX5" fmla="*/ 1214647 w 1932557"/>
                <a:gd name="connsiteY5" fmla="*/ 323974 h 758881"/>
                <a:gd name="connsiteX6" fmla="*/ 1509922 w 1932557"/>
                <a:gd name="connsiteY6" fmla="*/ 422399 h 758881"/>
                <a:gd name="connsiteX7" fmla="*/ 1744872 w 1932557"/>
                <a:gd name="connsiteY7" fmla="*/ 565274 h 758881"/>
                <a:gd name="connsiteX8" fmla="*/ 1932197 w 1932557"/>
                <a:gd name="connsiteY8" fmla="*/ 733549 h 758881"/>
                <a:gd name="connsiteX9" fmla="*/ 1697247 w 1932557"/>
                <a:gd name="connsiteY9" fmla="*/ 730374 h 758881"/>
                <a:gd name="connsiteX10" fmla="*/ 1201947 w 1932557"/>
                <a:gd name="connsiteY10" fmla="*/ 470024 h 758881"/>
                <a:gd name="connsiteX11" fmla="*/ 630447 w 1932557"/>
                <a:gd name="connsiteY11" fmla="*/ 393824 h 758881"/>
                <a:gd name="connsiteX12" fmla="*/ 27197 w 1932557"/>
                <a:gd name="connsiteY12" fmla="*/ 393824 h 758881"/>
                <a:gd name="connsiteX0" fmla="*/ 27197 w 1932557"/>
                <a:gd name="connsiteY0" fmla="*/ 393861 h 758918"/>
                <a:gd name="connsiteX1" fmla="*/ 147847 w 1932557"/>
                <a:gd name="connsiteY1" fmla="*/ 133511 h 758918"/>
                <a:gd name="connsiteX2" fmla="*/ 465347 w 1932557"/>
                <a:gd name="connsiteY2" fmla="*/ 161 h 758918"/>
                <a:gd name="connsiteX3" fmla="*/ 582822 w 1932557"/>
                <a:gd name="connsiteY3" fmla="*/ 111286 h 758918"/>
                <a:gd name="connsiteX4" fmla="*/ 1214647 w 1932557"/>
                <a:gd name="connsiteY4" fmla="*/ 324011 h 758918"/>
                <a:gd name="connsiteX5" fmla="*/ 1509922 w 1932557"/>
                <a:gd name="connsiteY5" fmla="*/ 422436 h 758918"/>
                <a:gd name="connsiteX6" fmla="*/ 1744872 w 1932557"/>
                <a:gd name="connsiteY6" fmla="*/ 565311 h 758918"/>
                <a:gd name="connsiteX7" fmla="*/ 1932197 w 1932557"/>
                <a:gd name="connsiteY7" fmla="*/ 733586 h 758918"/>
                <a:gd name="connsiteX8" fmla="*/ 1697247 w 1932557"/>
                <a:gd name="connsiteY8" fmla="*/ 730411 h 758918"/>
                <a:gd name="connsiteX9" fmla="*/ 1201947 w 1932557"/>
                <a:gd name="connsiteY9" fmla="*/ 470061 h 758918"/>
                <a:gd name="connsiteX10" fmla="*/ 630447 w 1932557"/>
                <a:gd name="connsiteY10" fmla="*/ 393861 h 758918"/>
                <a:gd name="connsiteX11" fmla="*/ 27197 w 1932557"/>
                <a:gd name="connsiteY11" fmla="*/ 393861 h 758918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11125 h 758757"/>
                <a:gd name="connsiteX4" fmla="*/ 1214647 w 1932557"/>
                <a:gd name="connsiteY4" fmla="*/ 323850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23825 h 758757"/>
                <a:gd name="connsiteX4" fmla="*/ 1214647 w 1932557"/>
                <a:gd name="connsiteY4" fmla="*/ 323850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23825 h 758757"/>
                <a:gd name="connsiteX4" fmla="*/ 1224172 w 1932557"/>
                <a:gd name="connsiteY4" fmla="*/ 298450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23825 h 758757"/>
                <a:gd name="connsiteX4" fmla="*/ 1224172 w 1932557"/>
                <a:gd name="connsiteY4" fmla="*/ 298450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23825 h 758757"/>
                <a:gd name="connsiteX4" fmla="*/ 1071772 w 1932557"/>
                <a:gd name="connsiteY4" fmla="*/ 282575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57"/>
                <a:gd name="connsiteY0" fmla="*/ 393700 h 758757"/>
                <a:gd name="connsiteX1" fmla="*/ 147847 w 1932557"/>
                <a:gd name="connsiteY1" fmla="*/ 133350 h 758757"/>
                <a:gd name="connsiteX2" fmla="*/ 465347 w 1932557"/>
                <a:gd name="connsiteY2" fmla="*/ 0 h 758757"/>
                <a:gd name="connsiteX3" fmla="*/ 582822 w 1932557"/>
                <a:gd name="connsiteY3" fmla="*/ 123825 h 758757"/>
                <a:gd name="connsiteX4" fmla="*/ 1071772 w 1932557"/>
                <a:gd name="connsiteY4" fmla="*/ 282575 h 758757"/>
                <a:gd name="connsiteX5" fmla="*/ 1509922 w 1932557"/>
                <a:gd name="connsiteY5" fmla="*/ 422275 h 758757"/>
                <a:gd name="connsiteX6" fmla="*/ 1744872 w 1932557"/>
                <a:gd name="connsiteY6" fmla="*/ 565150 h 758757"/>
                <a:gd name="connsiteX7" fmla="*/ 1932197 w 1932557"/>
                <a:gd name="connsiteY7" fmla="*/ 733425 h 758757"/>
                <a:gd name="connsiteX8" fmla="*/ 1697247 w 1932557"/>
                <a:gd name="connsiteY8" fmla="*/ 730250 h 758757"/>
                <a:gd name="connsiteX9" fmla="*/ 1201947 w 1932557"/>
                <a:gd name="connsiteY9" fmla="*/ 469900 h 758757"/>
                <a:gd name="connsiteX10" fmla="*/ 630447 w 1932557"/>
                <a:gd name="connsiteY10" fmla="*/ 393700 h 758757"/>
                <a:gd name="connsiteX11" fmla="*/ 27197 w 1932557"/>
                <a:gd name="connsiteY11" fmla="*/ 393700 h 758757"/>
                <a:gd name="connsiteX0" fmla="*/ 27197 w 1932565"/>
                <a:gd name="connsiteY0" fmla="*/ 393700 h 758757"/>
                <a:gd name="connsiteX1" fmla="*/ 147847 w 1932565"/>
                <a:gd name="connsiteY1" fmla="*/ 133350 h 758757"/>
                <a:gd name="connsiteX2" fmla="*/ 465347 w 1932565"/>
                <a:gd name="connsiteY2" fmla="*/ 0 h 758757"/>
                <a:gd name="connsiteX3" fmla="*/ 582822 w 1932565"/>
                <a:gd name="connsiteY3" fmla="*/ 123825 h 758757"/>
                <a:gd name="connsiteX4" fmla="*/ 1071772 w 1932565"/>
                <a:gd name="connsiteY4" fmla="*/ 282575 h 758757"/>
                <a:gd name="connsiteX5" fmla="*/ 1494047 w 1932565"/>
                <a:gd name="connsiteY5" fmla="*/ 393700 h 758757"/>
                <a:gd name="connsiteX6" fmla="*/ 1744872 w 1932565"/>
                <a:gd name="connsiteY6" fmla="*/ 565150 h 758757"/>
                <a:gd name="connsiteX7" fmla="*/ 1932197 w 1932565"/>
                <a:gd name="connsiteY7" fmla="*/ 733425 h 758757"/>
                <a:gd name="connsiteX8" fmla="*/ 1697247 w 1932565"/>
                <a:gd name="connsiteY8" fmla="*/ 730250 h 758757"/>
                <a:gd name="connsiteX9" fmla="*/ 1201947 w 1932565"/>
                <a:gd name="connsiteY9" fmla="*/ 469900 h 758757"/>
                <a:gd name="connsiteX10" fmla="*/ 630447 w 1932565"/>
                <a:gd name="connsiteY10" fmla="*/ 393700 h 758757"/>
                <a:gd name="connsiteX11" fmla="*/ 27197 w 1932565"/>
                <a:gd name="connsiteY11" fmla="*/ 393700 h 758757"/>
                <a:gd name="connsiteX0" fmla="*/ 27197 w 1932565"/>
                <a:gd name="connsiteY0" fmla="*/ 393700 h 758757"/>
                <a:gd name="connsiteX1" fmla="*/ 147847 w 1932565"/>
                <a:gd name="connsiteY1" fmla="*/ 133350 h 758757"/>
                <a:gd name="connsiteX2" fmla="*/ 465347 w 1932565"/>
                <a:gd name="connsiteY2" fmla="*/ 0 h 758757"/>
                <a:gd name="connsiteX3" fmla="*/ 582822 w 1932565"/>
                <a:gd name="connsiteY3" fmla="*/ 123825 h 758757"/>
                <a:gd name="connsiteX4" fmla="*/ 1071772 w 1932565"/>
                <a:gd name="connsiteY4" fmla="*/ 282575 h 758757"/>
                <a:gd name="connsiteX5" fmla="*/ 1494047 w 1932565"/>
                <a:gd name="connsiteY5" fmla="*/ 393700 h 758757"/>
                <a:gd name="connsiteX6" fmla="*/ 1744872 w 1932565"/>
                <a:gd name="connsiteY6" fmla="*/ 565150 h 758757"/>
                <a:gd name="connsiteX7" fmla="*/ 1932197 w 1932565"/>
                <a:gd name="connsiteY7" fmla="*/ 733425 h 758757"/>
                <a:gd name="connsiteX8" fmla="*/ 1697247 w 1932565"/>
                <a:gd name="connsiteY8" fmla="*/ 730250 h 758757"/>
                <a:gd name="connsiteX9" fmla="*/ 1201947 w 1932565"/>
                <a:gd name="connsiteY9" fmla="*/ 469900 h 758757"/>
                <a:gd name="connsiteX10" fmla="*/ 630447 w 1932565"/>
                <a:gd name="connsiteY10" fmla="*/ 393700 h 758757"/>
                <a:gd name="connsiteX11" fmla="*/ 27197 w 1932565"/>
                <a:gd name="connsiteY11" fmla="*/ 393700 h 758757"/>
                <a:gd name="connsiteX0" fmla="*/ 27197 w 1932565"/>
                <a:gd name="connsiteY0" fmla="*/ 393700 h 758757"/>
                <a:gd name="connsiteX1" fmla="*/ 147847 w 1932565"/>
                <a:gd name="connsiteY1" fmla="*/ 133350 h 758757"/>
                <a:gd name="connsiteX2" fmla="*/ 465347 w 1932565"/>
                <a:gd name="connsiteY2" fmla="*/ 0 h 758757"/>
                <a:gd name="connsiteX3" fmla="*/ 582822 w 1932565"/>
                <a:gd name="connsiteY3" fmla="*/ 123825 h 758757"/>
                <a:gd name="connsiteX4" fmla="*/ 1071772 w 1932565"/>
                <a:gd name="connsiteY4" fmla="*/ 282575 h 758757"/>
                <a:gd name="connsiteX5" fmla="*/ 1494047 w 1932565"/>
                <a:gd name="connsiteY5" fmla="*/ 393700 h 758757"/>
                <a:gd name="connsiteX6" fmla="*/ 1744872 w 1932565"/>
                <a:gd name="connsiteY6" fmla="*/ 565150 h 758757"/>
                <a:gd name="connsiteX7" fmla="*/ 1932197 w 1932565"/>
                <a:gd name="connsiteY7" fmla="*/ 733425 h 758757"/>
                <a:gd name="connsiteX8" fmla="*/ 1697247 w 1932565"/>
                <a:gd name="connsiteY8" fmla="*/ 730250 h 758757"/>
                <a:gd name="connsiteX9" fmla="*/ 1201947 w 1932565"/>
                <a:gd name="connsiteY9" fmla="*/ 469900 h 758757"/>
                <a:gd name="connsiteX10" fmla="*/ 630447 w 1932565"/>
                <a:gd name="connsiteY10" fmla="*/ 393700 h 758757"/>
                <a:gd name="connsiteX11" fmla="*/ 27197 w 1932565"/>
                <a:gd name="connsiteY11" fmla="*/ 393700 h 758757"/>
                <a:gd name="connsiteX0" fmla="*/ 27197 w 1932565"/>
                <a:gd name="connsiteY0" fmla="*/ 393700 h 757493"/>
                <a:gd name="connsiteX1" fmla="*/ 147847 w 1932565"/>
                <a:gd name="connsiteY1" fmla="*/ 133350 h 757493"/>
                <a:gd name="connsiteX2" fmla="*/ 465347 w 1932565"/>
                <a:gd name="connsiteY2" fmla="*/ 0 h 757493"/>
                <a:gd name="connsiteX3" fmla="*/ 582822 w 1932565"/>
                <a:gd name="connsiteY3" fmla="*/ 123825 h 757493"/>
                <a:gd name="connsiteX4" fmla="*/ 1071772 w 1932565"/>
                <a:gd name="connsiteY4" fmla="*/ 282575 h 757493"/>
                <a:gd name="connsiteX5" fmla="*/ 1494047 w 1932565"/>
                <a:gd name="connsiteY5" fmla="*/ 393700 h 757493"/>
                <a:gd name="connsiteX6" fmla="*/ 1744872 w 1932565"/>
                <a:gd name="connsiteY6" fmla="*/ 587375 h 757493"/>
                <a:gd name="connsiteX7" fmla="*/ 1932197 w 1932565"/>
                <a:gd name="connsiteY7" fmla="*/ 733425 h 757493"/>
                <a:gd name="connsiteX8" fmla="*/ 1697247 w 1932565"/>
                <a:gd name="connsiteY8" fmla="*/ 730250 h 757493"/>
                <a:gd name="connsiteX9" fmla="*/ 1201947 w 1932565"/>
                <a:gd name="connsiteY9" fmla="*/ 469900 h 757493"/>
                <a:gd name="connsiteX10" fmla="*/ 630447 w 1932565"/>
                <a:gd name="connsiteY10" fmla="*/ 393700 h 757493"/>
                <a:gd name="connsiteX11" fmla="*/ 27197 w 1932565"/>
                <a:gd name="connsiteY11" fmla="*/ 393700 h 757493"/>
                <a:gd name="connsiteX0" fmla="*/ 27197 w 1932563"/>
                <a:gd name="connsiteY0" fmla="*/ 393700 h 757493"/>
                <a:gd name="connsiteX1" fmla="*/ 147847 w 1932563"/>
                <a:gd name="connsiteY1" fmla="*/ 133350 h 757493"/>
                <a:gd name="connsiteX2" fmla="*/ 465347 w 1932563"/>
                <a:gd name="connsiteY2" fmla="*/ 0 h 757493"/>
                <a:gd name="connsiteX3" fmla="*/ 582822 w 1932563"/>
                <a:gd name="connsiteY3" fmla="*/ 123825 h 757493"/>
                <a:gd name="connsiteX4" fmla="*/ 1071772 w 1932563"/>
                <a:gd name="connsiteY4" fmla="*/ 282575 h 757493"/>
                <a:gd name="connsiteX5" fmla="*/ 1497561 w 1932563"/>
                <a:gd name="connsiteY5" fmla="*/ 423584 h 757493"/>
                <a:gd name="connsiteX6" fmla="*/ 1744872 w 1932563"/>
                <a:gd name="connsiteY6" fmla="*/ 587375 h 757493"/>
                <a:gd name="connsiteX7" fmla="*/ 1932197 w 1932563"/>
                <a:gd name="connsiteY7" fmla="*/ 733425 h 757493"/>
                <a:gd name="connsiteX8" fmla="*/ 1697247 w 1932563"/>
                <a:gd name="connsiteY8" fmla="*/ 730250 h 757493"/>
                <a:gd name="connsiteX9" fmla="*/ 1201947 w 1932563"/>
                <a:gd name="connsiteY9" fmla="*/ 469900 h 757493"/>
                <a:gd name="connsiteX10" fmla="*/ 630447 w 1932563"/>
                <a:gd name="connsiteY10" fmla="*/ 393700 h 757493"/>
                <a:gd name="connsiteX11" fmla="*/ 27197 w 1932563"/>
                <a:gd name="connsiteY11" fmla="*/ 393700 h 757493"/>
                <a:gd name="connsiteX0" fmla="*/ 27197 w 1932563"/>
                <a:gd name="connsiteY0" fmla="*/ 393700 h 757493"/>
                <a:gd name="connsiteX1" fmla="*/ 147847 w 1932563"/>
                <a:gd name="connsiteY1" fmla="*/ 133350 h 757493"/>
                <a:gd name="connsiteX2" fmla="*/ 465347 w 1932563"/>
                <a:gd name="connsiteY2" fmla="*/ 0 h 757493"/>
                <a:gd name="connsiteX3" fmla="*/ 582822 w 1932563"/>
                <a:gd name="connsiteY3" fmla="*/ 123825 h 757493"/>
                <a:gd name="connsiteX4" fmla="*/ 1071772 w 1932563"/>
                <a:gd name="connsiteY4" fmla="*/ 282575 h 757493"/>
                <a:gd name="connsiteX5" fmla="*/ 1497561 w 1932563"/>
                <a:gd name="connsiteY5" fmla="*/ 423584 h 757493"/>
                <a:gd name="connsiteX6" fmla="*/ 1744872 w 1932563"/>
                <a:gd name="connsiteY6" fmla="*/ 587375 h 757493"/>
                <a:gd name="connsiteX7" fmla="*/ 1932197 w 1932563"/>
                <a:gd name="connsiteY7" fmla="*/ 733425 h 757493"/>
                <a:gd name="connsiteX8" fmla="*/ 1697247 w 1932563"/>
                <a:gd name="connsiteY8" fmla="*/ 730250 h 757493"/>
                <a:gd name="connsiteX9" fmla="*/ 1201947 w 1932563"/>
                <a:gd name="connsiteY9" fmla="*/ 469900 h 757493"/>
                <a:gd name="connsiteX10" fmla="*/ 630447 w 1932563"/>
                <a:gd name="connsiteY10" fmla="*/ 393700 h 757493"/>
                <a:gd name="connsiteX11" fmla="*/ 27197 w 1932563"/>
                <a:gd name="connsiteY11" fmla="*/ 393700 h 757493"/>
                <a:gd name="connsiteX0" fmla="*/ 27197 w 1932552"/>
                <a:gd name="connsiteY0" fmla="*/ 393700 h 757493"/>
                <a:gd name="connsiteX1" fmla="*/ 147847 w 1932552"/>
                <a:gd name="connsiteY1" fmla="*/ 133350 h 757493"/>
                <a:gd name="connsiteX2" fmla="*/ 465347 w 1932552"/>
                <a:gd name="connsiteY2" fmla="*/ 0 h 757493"/>
                <a:gd name="connsiteX3" fmla="*/ 582822 w 1932552"/>
                <a:gd name="connsiteY3" fmla="*/ 123825 h 757493"/>
                <a:gd name="connsiteX4" fmla="*/ 1071772 w 1932552"/>
                <a:gd name="connsiteY4" fmla="*/ 282575 h 757493"/>
                <a:gd name="connsiteX5" fmla="*/ 1522162 w 1932552"/>
                <a:gd name="connsiteY5" fmla="*/ 413623 h 757493"/>
                <a:gd name="connsiteX6" fmla="*/ 1744872 w 1932552"/>
                <a:gd name="connsiteY6" fmla="*/ 587375 h 757493"/>
                <a:gd name="connsiteX7" fmla="*/ 1932197 w 1932552"/>
                <a:gd name="connsiteY7" fmla="*/ 733425 h 757493"/>
                <a:gd name="connsiteX8" fmla="*/ 1697247 w 1932552"/>
                <a:gd name="connsiteY8" fmla="*/ 730250 h 757493"/>
                <a:gd name="connsiteX9" fmla="*/ 1201947 w 1932552"/>
                <a:gd name="connsiteY9" fmla="*/ 469900 h 757493"/>
                <a:gd name="connsiteX10" fmla="*/ 630447 w 1932552"/>
                <a:gd name="connsiteY10" fmla="*/ 393700 h 757493"/>
                <a:gd name="connsiteX11" fmla="*/ 27197 w 1932552"/>
                <a:gd name="connsiteY11" fmla="*/ 393700 h 757493"/>
                <a:gd name="connsiteX0" fmla="*/ 27197 w 1932552"/>
                <a:gd name="connsiteY0" fmla="*/ 393700 h 757493"/>
                <a:gd name="connsiteX1" fmla="*/ 147847 w 1932552"/>
                <a:gd name="connsiteY1" fmla="*/ 133350 h 757493"/>
                <a:gd name="connsiteX2" fmla="*/ 465347 w 1932552"/>
                <a:gd name="connsiteY2" fmla="*/ 0 h 757493"/>
                <a:gd name="connsiteX3" fmla="*/ 582822 w 1932552"/>
                <a:gd name="connsiteY3" fmla="*/ 123825 h 757493"/>
                <a:gd name="connsiteX4" fmla="*/ 1071772 w 1932552"/>
                <a:gd name="connsiteY4" fmla="*/ 282575 h 757493"/>
                <a:gd name="connsiteX5" fmla="*/ 1522162 w 1932552"/>
                <a:gd name="connsiteY5" fmla="*/ 413623 h 757493"/>
                <a:gd name="connsiteX6" fmla="*/ 1744872 w 1932552"/>
                <a:gd name="connsiteY6" fmla="*/ 587375 h 757493"/>
                <a:gd name="connsiteX7" fmla="*/ 1932197 w 1932552"/>
                <a:gd name="connsiteY7" fmla="*/ 733425 h 757493"/>
                <a:gd name="connsiteX8" fmla="*/ 1697247 w 1932552"/>
                <a:gd name="connsiteY8" fmla="*/ 730250 h 757493"/>
                <a:gd name="connsiteX9" fmla="*/ 1201947 w 1932552"/>
                <a:gd name="connsiteY9" fmla="*/ 469900 h 757493"/>
                <a:gd name="connsiteX10" fmla="*/ 630447 w 1932552"/>
                <a:gd name="connsiteY10" fmla="*/ 393700 h 757493"/>
                <a:gd name="connsiteX11" fmla="*/ 27197 w 1932552"/>
                <a:gd name="connsiteY11" fmla="*/ 393700 h 757493"/>
                <a:gd name="connsiteX0" fmla="*/ 27197 w 1932552"/>
                <a:gd name="connsiteY0" fmla="*/ 393700 h 757493"/>
                <a:gd name="connsiteX1" fmla="*/ 147847 w 1932552"/>
                <a:gd name="connsiteY1" fmla="*/ 133350 h 757493"/>
                <a:gd name="connsiteX2" fmla="*/ 465347 w 1932552"/>
                <a:gd name="connsiteY2" fmla="*/ 0 h 757493"/>
                <a:gd name="connsiteX3" fmla="*/ 582822 w 1932552"/>
                <a:gd name="connsiteY3" fmla="*/ 123825 h 757493"/>
                <a:gd name="connsiteX4" fmla="*/ 1075286 w 1932552"/>
                <a:gd name="connsiteY4" fmla="*/ 265973 h 757493"/>
                <a:gd name="connsiteX5" fmla="*/ 1522162 w 1932552"/>
                <a:gd name="connsiteY5" fmla="*/ 413623 h 757493"/>
                <a:gd name="connsiteX6" fmla="*/ 1744872 w 1932552"/>
                <a:gd name="connsiteY6" fmla="*/ 587375 h 757493"/>
                <a:gd name="connsiteX7" fmla="*/ 1932197 w 1932552"/>
                <a:gd name="connsiteY7" fmla="*/ 733425 h 757493"/>
                <a:gd name="connsiteX8" fmla="*/ 1697247 w 1932552"/>
                <a:gd name="connsiteY8" fmla="*/ 730250 h 757493"/>
                <a:gd name="connsiteX9" fmla="*/ 1201947 w 1932552"/>
                <a:gd name="connsiteY9" fmla="*/ 469900 h 757493"/>
                <a:gd name="connsiteX10" fmla="*/ 630447 w 1932552"/>
                <a:gd name="connsiteY10" fmla="*/ 393700 h 757493"/>
                <a:gd name="connsiteX11" fmla="*/ 27197 w 1932552"/>
                <a:gd name="connsiteY11" fmla="*/ 393700 h 757493"/>
                <a:gd name="connsiteX0" fmla="*/ 27197 w 1932552"/>
                <a:gd name="connsiteY0" fmla="*/ 393700 h 757493"/>
                <a:gd name="connsiteX1" fmla="*/ 147847 w 1932552"/>
                <a:gd name="connsiteY1" fmla="*/ 133350 h 757493"/>
                <a:gd name="connsiteX2" fmla="*/ 465347 w 1932552"/>
                <a:gd name="connsiteY2" fmla="*/ 0 h 757493"/>
                <a:gd name="connsiteX3" fmla="*/ 600393 w 1932552"/>
                <a:gd name="connsiteY3" fmla="*/ 147068 h 757493"/>
                <a:gd name="connsiteX4" fmla="*/ 1075286 w 1932552"/>
                <a:gd name="connsiteY4" fmla="*/ 265973 h 757493"/>
                <a:gd name="connsiteX5" fmla="*/ 1522162 w 1932552"/>
                <a:gd name="connsiteY5" fmla="*/ 413623 h 757493"/>
                <a:gd name="connsiteX6" fmla="*/ 1744872 w 1932552"/>
                <a:gd name="connsiteY6" fmla="*/ 587375 h 757493"/>
                <a:gd name="connsiteX7" fmla="*/ 1932197 w 1932552"/>
                <a:gd name="connsiteY7" fmla="*/ 733425 h 757493"/>
                <a:gd name="connsiteX8" fmla="*/ 1697247 w 1932552"/>
                <a:gd name="connsiteY8" fmla="*/ 730250 h 757493"/>
                <a:gd name="connsiteX9" fmla="*/ 1201947 w 1932552"/>
                <a:gd name="connsiteY9" fmla="*/ 469900 h 757493"/>
                <a:gd name="connsiteX10" fmla="*/ 630447 w 1932552"/>
                <a:gd name="connsiteY10" fmla="*/ 393700 h 757493"/>
                <a:gd name="connsiteX11" fmla="*/ 27197 w 1932552"/>
                <a:gd name="connsiteY11" fmla="*/ 393700 h 757493"/>
                <a:gd name="connsiteX0" fmla="*/ 27197 w 1932552"/>
                <a:gd name="connsiteY0" fmla="*/ 393700 h 757493"/>
                <a:gd name="connsiteX1" fmla="*/ 147847 w 1932552"/>
                <a:gd name="connsiteY1" fmla="*/ 133350 h 757493"/>
                <a:gd name="connsiteX2" fmla="*/ 465347 w 1932552"/>
                <a:gd name="connsiteY2" fmla="*/ 0 h 757493"/>
                <a:gd name="connsiteX3" fmla="*/ 600393 w 1932552"/>
                <a:gd name="connsiteY3" fmla="*/ 147068 h 757493"/>
                <a:gd name="connsiteX4" fmla="*/ 1075286 w 1932552"/>
                <a:gd name="connsiteY4" fmla="*/ 265973 h 757493"/>
                <a:gd name="connsiteX5" fmla="*/ 1522162 w 1932552"/>
                <a:gd name="connsiteY5" fmla="*/ 413623 h 757493"/>
                <a:gd name="connsiteX6" fmla="*/ 1744872 w 1932552"/>
                <a:gd name="connsiteY6" fmla="*/ 587375 h 757493"/>
                <a:gd name="connsiteX7" fmla="*/ 1932197 w 1932552"/>
                <a:gd name="connsiteY7" fmla="*/ 733425 h 757493"/>
                <a:gd name="connsiteX8" fmla="*/ 1697247 w 1932552"/>
                <a:gd name="connsiteY8" fmla="*/ 730250 h 757493"/>
                <a:gd name="connsiteX9" fmla="*/ 1201947 w 1932552"/>
                <a:gd name="connsiteY9" fmla="*/ 469900 h 757493"/>
                <a:gd name="connsiteX10" fmla="*/ 630447 w 1932552"/>
                <a:gd name="connsiteY10" fmla="*/ 393700 h 757493"/>
                <a:gd name="connsiteX11" fmla="*/ 27197 w 1932552"/>
                <a:gd name="connsiteY11" fmla="*/ 393700 h 75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2552" h="757493">
                  <a:moveTo>
                    <a:pt x="27197" y="393700"/>
                  </a:moveTo>
                  <a:cubicBezTo>
                    <a:pt x="-53236" y="350308"/>
                    <a:pt x="62122" y="192617"/>
                    <a:pt x="147847" y="133350"/>
                  </a:cubicBezTo>
                  <a:cubicBezTo>
                    <a:pt x="233572" y="74083"/>
                    <a:pt x="392851" y="3704"/>
                    <a:pt x="465347" y="0"/>
                  </a:cubicBezTo>
                  <a:cubicBezTo>
                    <a:pt x="474343" y="34396"/>
                    <a:pt x="498736" y="92778"/>
                    <a:pt x="600393" y="147068"/>
                  </a:cubicBezTo>
                  <a:cubicBezTo>
                    <a:pt x="702050" y="201358"/>
                    <a:pt x="921658" y="221547"/>
                    <a:pt x="1075286" y="265973"/>
                  </a:cubicBezTo>
                  <a:cubicBezTo>
                    <a:pt x="1228914" y="310399"/>
                    <a:pt x="1410564" y="360056"/>
                    <a:pt x="1522162" y="413623"/>
                  </a:cubicBezTo>
                  <a:cubicBezTo>
                    <a:pt x="1633760" y="467190"/>
                    <a:pt x="1676533" y="534075"/>
                    <a:pt x="1744872" y="587375"/>
                  </a:cubicBezTo>
                  <a:cubicBezTo>
                    <a:pt x="1813211" y="640675"/>
                    <a:pt x="1940135" y="709613"/>
                    <a:pt x="1932197" y="733425"/>
                  </a:cubicBezTo>
                  <a:cubicBezTo>
                    <a:pt x="1924260" y="757238"/>
                    <a:pt x="1818955" y="774171"/>
                    <a:pt x="1697247" y="730250"/>
                  </a:cubicBezTo>
                  <a:cubicBezTo>
                    <a:pt x="1575539" y="686329"/>
                    <a:pt x="1379747" y="525992"/>
                    <a:pt x="1201947" y="469900"/>
                  </a:cubicBezTo>
                  <a:cubicBezTo>
                    <a:pt x="1024147" y="413808"/>
                    <a:pt x="819889" y="411692"/>
                    <a:pt x="630447" y="393700"/>
                  </a:cubicBezTo>
                  <a:cubicBezTo>
                    <a:pt x="441005" y="375708"/>
                    <a:pt x="107630" y="437092"/>
                    <a:pt x="27197" y="393700"/>
                  </a:cubicBezTo>
                  <a:close/>
                </a:path>
              </a:pathLst>
            </a:cu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04C708C-51D0-4366-8EDE-1D073F1DAEED}"/>
                </a:ext>
              </a:extLst>
            </p:cNvPr>
            <p:cNvSpPr/>
            <p:nvPr/>
          </p:nvSpPr>
          <p:spPr>
            <a:xfrm>
              <a:off x="3203218" y="5695950"/>
              <a:ext cx="571900" cy="471230"/>
            </a:xfrm>
            <a:custGeom>
              <a:avLst/>
              <a:gdLst>
                <a:gd name="connsiteX0" fmla="*/ 13837 w 647075"/>
                <a:gd name="connsiteY0" fmla="*/ 284442 h 485483"/>
                <a:gd name="connsiteX1" fmla="*/ 194812 w 647075"/>
                <a:gd name="connsiteY1" fmla="*/ 424142 h 485483"/>
                <a:gd name="connsiteX2" fmla="*/ 378962 w 647075"/>
                <a:gd name="connsiteY2" fmla="*/ 484467 h 485483"/>
                <a:gd name="connsiteX3" fmla="*/ 388487 w 647075"/>
                <a:gd name="connsiteY3" fmla="*/ 379692 h 485483"/>
                <a:gd name="connsiteX4" fmla="*/ 540887 w 647075"/>
                <a:gd name="connsiteY4" fmla="*/ 205067 h 485483"/>
                <a:gd name="connsiteX5" fmla="*/ 623437 w 647075"/>
                <a:gd name="connsiteY5" fmla="*/ 163792 h 485483"/>
                <a:gd name="connsiteX6" fmla="*/ 588512 w 647075"/>
                <a:gd name="connsiteY6" fmla="*/ 1867 h 485483"/>
                <a:gd name="connsiteX7" fmla="*/ 13837 w 647075"/>
                <a:gd name="connsiteY7" fmla="*/ 284442 h 485483"/>
                <a:gd name="connsiteX0" fmla="*/ 20238 w 653476"/>
                <a:gd name="connsiteY0" fmla="*/ 284442 h 487445"/>
                <a:gd name="connsiteX1" fmla="*/ 153588 w 653476"/>
                <a:gd name="connsiteY1" fmla="*/ 443192 h 487445"/>
                <a:gd name="connsiteX2" fmla="*/ 385363 w 653476"/>
                <a:gd name="connsiteY2" fmla="*/ 484467 h 487445"/>
                <a:gd name="connsiteX3" fmla="*/ 394888 w 653476"/>
                <a:gd name="connsiteY3" fmla="*/ 379692 h 487445"/>
                <a:gd name="connsiteX4" fmla="*/ 547288 w 653476"/>
                <a:gd name="connsiteY4" fmla="*/ 205067 h 487445"/>
                <a:gd name="connsiteX5" fmla="*/ 629838 w 653476"/>
                <a:gd name="connsiteY5" fmla="*/ 163792 h 487445"/>
                <a:gd name="connsiteX6" fmla="*/ 594913 w 653476"/>
                <a:gd name="connsiteY6" fmla="*/ 1867 h 487445"/>
                <a:gd name="connsiteX7" fmla="*/ 20238 w 653476"/>
                <a:gd name="connsiteY7" fmla="*/ 284442 h 487445"/>
                <a:gd name="connsiteX0" fmla="*/ 19408 w 652646"/>
                <a:gd name="connsiteY0" fmla="*/ 284442 h 485268"/>
                <a:gd name="connsiteX1" fmla="*/ 152758 w 652646"/>
                <a:gd name="connsiteY1" fmla="*/ 443192 h 485268"/>
                <a:gd name="connsiteX2" fmla="*/ 327383 w 652646"/>
                <a:gd name="connsiteY2" fmla="*/ 482086 h 485268"/>
                <a:gd name="connsiteX3" fmla="*/ 394058 w 652646"/>
                <a:gd name="connsiteY3" fmla="*/ 379692 h 485268"/>
                <a:gd name="connsiteX4" fmla="*/ 546458 w 652646"/>
                <a:gd name="connsiteY4" fmla="*/ 205067 h 485268"/>
                <a:gd name="connsiteX5" fmla="*/ 629008 w 652646"/>
                <a:gd name="connsiteY5" fmla="*/ 163792 h 485268"/>
                <a:gd name="connsiteX6" fmla="*/ 594083 w 652646"/>
                <a:gd name="connsiteY6" fmla="*/ 1867 h 485268"/>
                <a:gd name="connsiteX7" fmla="*/ 19408 w 652646"/>
                <a:gd name="connsiteY7" fmla="*/ 284442 h 485268"/>
                <a:gd name="connsiteX0" fmla="*/ 19408 w 652646"/>
                <a:gd name="connsiteY0" fmla="*/ 284442 h 489962"/>
                <a:gd name="connsiteX1" fmla="*/ 152758 w 652646"/>
                <a:gd name="connsiteY1" fmla="*/ 443192 h 489962"/>
                <a:gd name="connsiteX2" fmla="*/ 327383 w 652646"/>
                <a:gd name="connsiteY2" fmla="*/ 482086 h 489962"/>
                <a:gd name="connsiteX3" fmla="*/ 379771 w 652646"/>
                <a:gd name="connsiteY3" fmla="*/ 310636 h 489962"/>
                <a:gd name="connsiteX4" fmla="*/ 546458 w 652646"/>
                <a:gd name="connsiteY4" fmla="*/ 205067 h 489962"/>
                <a:gd name="connsiteX5" fmla="*/ 629008 w 652646"/>
                <a:gd name="connsiteY5" fmla="*/ 163792 h 489962"/>
                <a:gd name="connsiteX6" fmla="*/ 594083 w 652646"/>
                <a:gd name="connsiteY6" fmla="*/ 1867 h 489962"/>
                <a:gd name="connsiteX7" fmla="*/ 19408 w 652646"/>
                <a:gd name="connsiteY7" fmla="*/ 284442 h 489962"/>
                <a:gd name="connsiteX0" fmla="*/ 19408 w 652646"/>
                <a:gd name="connsiteY0" fmla="*/ 284442 h 489962"/>
                <a:gd name="connsiteX1" fmla="*/ 152758 w 652646"/>
                <a:gd name="connsiteY1" fmla="*/ 443192 h 489962"/>
                <a:gd name="connsiteX2" fmla="*/ 327383 w 652646"/>
                <a:gd name="connsiteY2" fmla="*/ 482086 h 489962"/>
                <a:gd name="connsiteX3" fmla="*/ 379771 w 652646"/>
                <a:gd name="connsiteY3" fmla="*/ 310636 h 489962"/>
                <a:gd name="connsiteX4" fmla="*/ 546458 w 652646"/>
                <a:gd name="connsiteY4" fmla="*/ 205067 h 489962"/>
                <a:gd name="connsiteX5" fmla="*/ 629008 w 652646"/>
                <a:gd name="connsiteY5" fmla="*/ 163792 h 489962"/>
                <a:gd name="connsiteX6" fmla="*/ 594083 w 652646"/>
                <a:gd name="connsiteY6" fmla="*/ 1867 h 489962"/>
                <a:gd name="connsiteX7" fmla="*/ 19408 w 652646"/>
                <a:gd name="connsiteY7" fmla="*/ 284442 h 489962"/>
                <a:gd name="connsiteX0" fmla="*/ 19408 w 652646"/>
                <a:gd name="connsiteY0" fmla="*/ 284442 h 489795"/>
                <a:gd name="connsiteX1" fmla="*/ 152758 w 652646"/>
                <a:gd name="connsiteY1" fmla="*/ 443192 h 489795"/>
                <a:gd name="connsiteX2" fmla="*/ 327383 w 652646"/>
                <a:gd name="connsiteY2" fmla="*/ 482086 h 489795"/>
                <a:gd name="connsiteX3" fmla="*/ 422634 w 652646"/>
                <a:gd name="connsiteY3" fmla="*/ 313017 h 489795"/>
                <a:gd name="connsiteX4" fmla="*/ 546458 w 652646"/>
                <a:gd name="connsiteY4" fmla="*/ 205067 h 489795"/>
                <a:gd name="connsiteX5" fmla="*/ 629008 w 652646"/>
                <a:gd name="connsiteY5" fmla="*/ 163792 h 489795"/>
                <a:gd name="connsiteX6" fmla="*/ 594083 w 652646"/>
                <a:gd name="connsiteY6" fmla="*/ 1867 h 489795"/>
                <a:gd name="connsiteX7" fmla="*/ 19408 w 652646"/>
                <a:gd name="connsiteY7" fmla="*/ 284442 h 489795"/>
                <a:gd name="connsiteX0" fmla="*/ 19408 w 652646"/>
                <a:gd name="connsiteY0" fmla="*/ 284442 h 489795"/>
                <a:gd name="connsiteX1" fmla="*/ 152758 w 652646"/>
                <a:gd name="connsiteY1" fmla="*/ 443192 h 489795"/>
                <a:gd name="connsiteX2" fmla="*/ 327383 w 652646"/>
                <a:gd name="connsiteY2" fmla="*/ 482086 h 489795"/>
                <a:gd name="connsiteX3" fmla="*/ 422634 w 652646"/>
                <a:gd name="connsiteY3" fmla="*/ 313017 h 489795"/>
                <a:gd name="connsiteX4" fmla="*/ 546458 w 652646"/>
                <a:gd name="connsiteY4" fmla="*/ 205067 h 489795"/>
                <a:gd name="connsiteX5" fmla="*/ 629008 w 652646"/>
                <a:gd name="connsiteY5" fmla="*/ 163792 h 489795"/>
                <a:gd name="connsiteX6" fmla="*/ 594083 w 652646"/>
                <a:gd name="connsiteY6" fmla="*/ 1867 h 489795"/>
                <a:gd name="connsiteX7" fmla="*/ 19408 w 652646"/>
                <a:gd name="connsiteY7" fmla="*/ 284442 h 489795"/>
                <a:gd name="connsiteX0" fmla="*/ 19408 w 660663"/>
                <a:gd name="connsiteY0" fmla="*/ 287157 h 492510"/>
                <a:gd name="connsiteX1" fmla="*/ 152758 w 660663"/>
                <a:gd name="connsiteY1" fmla="*/ 445907 h 492510"/>
                <a:gd name="connsiteX2" fmla="*/ 327383 w 660663"/>
                <a:gd name="connsiteY2" fmla="*/ 484801 h 492510"/>
                <a:gd name="connsiteX3" fmla="*/ 422634 w 660663"/>
                <a:gd name="connsiteY3" fmla="*/ 315732 h 492510"/>
                <a:gd name="connsiteX4" fmla="*/ 546458 w 660663"/>
                <a:gd name="connsiteY4" fmla="*/ 207782 h 492510"/>
                <a:gd name="connsiteX5" fmla="*/ 643296 w 660663"/>
                <a:gd name="connsiteY5" fmla="*/ 118882 h 492510"/>
                <a:gd name="connsiteX6" fmla="*/ 594083 w 660663"/>
                <a:gd name="connsiteY6" fmla="*/ 4582 h 492510"/>
                <a:gd name="connsiteX7" fmla="*/ 19408 w 660663"/>
                <a:gd name="connsiteY7" fmla="*/ 287157 h 492510"/>
                <a:gd name="connsiteX0" fmla="*/ 19408 w 660663"/>
                <a:gd name="connsiteY0" fmla="*/ 287157 h 492510"/>
                <a:gd name="connsiteX1" fmla="*/ 152758 w 660663"/>
                <a:gd name="connsiteY1" fmla="*/ 445907 h 492510"/>
                <a:gd name="connsiteX2" fmla="*/ 327383 w 660663"/>
                <a:gd name="connsiteY2" fmla="*/ 484801 h 492510"/>
                <a:gd name="connsiteX3" fmla="*/ 422634 w 660663"/>
                <a:gd name="connsiteY3" fmla="*/ 315732 h 492510"/>
                <a:gd name="connsiteX4" fmla="*/ 520265 w 660663"/>
                <a:gd name="connsiteY4" fmla="*/ 183970 h 492510"/>
                <a:gd name="connsiteX5" fmla="*/ 643296 w 660663"/>
                <a:gd name="connsiteY5" fmla="*/ 118882 h 492510"/>
                <a:gd name="connsiteX6" fmla="*/ 594083 w 660663"/>
                <a:gd name="connsiteY6" fmla="*/ 4582 h 492510"/>
                <a:gd name="connsiteX7" fmla="*/ 19408 w 660663"/>
                <a:gd name="connsiteY7" fmla="*/ 287157 h 492510"/>
                <a:gd name="connsiteX0" fmla="*/ 19408 w 668783"/>
                <a:gd name="connsiteY0" fmla="*/ 287848 h 493201"/>
                <a:gd name="connsiteX1" fmla="*/ 152758 w 668783"/>
                <a:gd name="connsiteY1" fmla="*/ 446598 h 493201"/>
                <a:gd name="connsiteX2" fmla="*/ 327383 w 668783"/>
                <a:gd name="connsiteY2" fmla="*/ 485492 h 493201"/>
                <a:gd name="connsiteX3" fmla="*/ 422634 w 668783"/>
                <a:gd name="connsiteY3" fmla="*/ 316423 h 493201"/>
                <a:gd name="connsiteX4" fmla="*/ 643296 w 668783"/>
                <a:gd name="connsiteY4" fmla="*/ 119573 h 493201"/>
                <a:gd name="connsiteX5" fmla="*/ 594083 w 668783"/>
                <a:gd name="connsiteY5" fmla="*/ 5273 h 493201"/>
                <a:gd name="connsiteX6" fmla="*/ 19408 w 668783"/>
                <a:gd name="connsiteY6" fmla="*/ 287848 h 493201"/>
                <a:gd name="connsiteX0" fmla="*/ 19408 w 668783"/>
                <a:gd name="connsiteY0" fmla="*/ 287848 h 495555"/>
                <a:gd name="connsiteX1" fmla="*/ 152758 w 668783"/>
                <a:gd name="connsiteY1" fmla="*/ 446598 h 495555"/>
                <a:gd name="connsiteX2" fmla="*/ 327383 w 668783"/>
                <a:gd name="connsiteY2" fmla="*/ 485492 h 495555"/>
                <a:gd name="connsiteX3" fmla="*/ 417872 w 668783"/>
                <a:gd name="connsiteY3" fmla="*/ 283085 h 495555"/>
                <a:gd name="connsiteX4" fmla="*/ 643296 w 668783"/>
                <a:gd name="connsiteY4" fmla="*/ 119573 h 495555"/>
                <a:gd name="connsiteX5" fmla="*/ 594083 w 668783"/>
                <a:gd name="connsiteY5" fmla="*/ 5273 h 495555"/>
                <a:gd name="connsiteX6" fmla="*/ 19408 w 668783"/>
                <a:gd name="connsiteY6" fmla="*/ 287848 h 495555"/>
                <a:gd name="connsiteX0" fmla="*/ 19408 w 668783"/>
                <a:gd name="connsiteY0" fmla="*/ 287848 h 495555"/>
                <a:gd name="connsiteX1" fmla="*/ 152758 w 668783"/>
                <a:gd name="connsiteY1" fmla="*/ 446598 h 495555"/>
                <a:gd name="connsiteX2" fmla="*/ 327383 w 668783"/>
                <a:gd name="connsiteY2" fmla="*/ 485492 h 495555"/>
                <a:gd name="connsiteX3" fmla="*/ 417872 w 668783"/>
                <a:gd name="connsiteY3" fmla="*/ 283085 h 495555"/>
                <a:gd name="connsiteX4" fmla="*/ 643296 w 668783"/>
                <a:gd name="connsiteY4" fmla="*/ 119573 h 495555"/>
                <a:gd name="connsiteX5" fmla="*/ 594083 w 668783"/>
                <a:gd name="connsiteY5" fmla="*/ 5273 h 495555"/>
                <a:gd name="connsiteX6" fmla="*/ 19408 w 668783"/>
                <a:gd name="connsiteY6" fmla="*/ 287848 h 495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8783" h="495555">
                  <a:moveTo>
                    <a:pt x="19408" y="287848"/>
                  </a:moveTo>
                  <a:cubicBezTo>
                    <a:pt x="-54146" y="361402"/>
                    <a:pt x="101429" y="413657"/>
                    <a:pt x="152758" y="446598"/>
                  </a:cubicBezTo>
                  <a:cubicBezTo>
                    <a:pt x="204087" y="479539"/>
                    <a:pt x="283197" y="512744"/>
                    <a:pt x="327383" y="485492"/>
                  </a:cubicBezTo>
                  <a:cubicBezTo>
                    <a:pt x="371569" y="458240"/>
                    <a:pt x="339026" y="375027"/>
                    <a:pt x="417872" y="283085"/>
                  </a:cubicBezTo>
                  <a:cubicBezTo>
                    <a:pt x="496718" y="191143"/>
                    <a:pt x="614721" y="171431"/>
                    <a:pt x="643296" y="119573"/>
                  </a:cubicBezTo>
                  <a:cubicBezTo>
                    <a:pt x="671871" y="67715"/>
                    <a:pt x="698064" y="-22773"/>
                    <a:pt x="594083" y="5273"/>
                  </a:cubicBezTo>
                  <a:cubicBezTo>
                    <a:pt x="490102" y="33319"/>
                    <a:pt x="92962" y="214294"/>
                    <a:pt x="19408" y="287848"/>
                  </a:cubicBezTo>
                  <a:close/>
                </a:path>
              </a:pathLst>
            </a:cu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8CDDAF93-783E-45DA-86C0-93909DB32434}"/>
                </a:ext>
              </a:extLst>
            </p:cNvPr>
            <p:cNvGrpSpPr/>
            <p:nvPr/>
          </p:nvGrpSpPr>
          <p:grpSpPr>
            <a:xfrm>
              <a:off x="2197768" y="6028052"/>
              <a:ext cx="439020" cy="310934"/>
              <a:chOff x="2089433" y="5983826"/>
              <a:chExt cx="532537" cy="377167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7CE5803-557A-4553-8868-EDC208B8D8C6}"/>
                  </a:ext>
                </a:extLst>
              </p:cNvPr>
              <p:cNvSpPr/>
              <p:nvPr/>
            </p:nvSpPr>
            <p:spPr>
              <a:xfrm>
                <a:off x="2133883" y="5983826"/>
                <a:ext cx="488087" cy="326367"/>
              </a:xfrm>
              <a:custGeom>
                <a:avLst/>
                <a:gdLst>
                  <a:gd name="connsiteX0" fmla="*/ 2 w 463539"/>
                  <a:gd name="connsiteY0" fmla="*/ 19133 h 337902"/>
                  <a:gd name="connsiteX1" fmla="*/ 123827 w 463539"/>
                  <a:gd name="connsiteY1" fmla="*/ 247733 h 337902"/>
                  <a:gd name="connsiteX2" fmla="*/ 444502 w 463539"/>
                  <a:gd name="connsiteY2" fmla="*/ 336633 h 337902"/>
                  <a:gd name="connsiteX3" fmla="*/ 403227 w 463539"/>
                  <a:gd name="connsiteY3" fmla="*/ 190583 h 337902"/>
                  <a:gd name="connsiteX4" fmla="*/ 209552 w 463539"/>
                  <a:gd name="connsiteY4" fmla="*/ 98508 h 337902"/>
                  <a:gd name="connsiteX5" fmla="*/ 120652 w 463539"/>
                  <a:gd name="connsiteY5" fmla="*/ 22308 h 337902"/>
                  <a:gd name="connsiteX6" fmla="*/ 2 w 463539"/>
                  <a:gd name="connsiteY6" fmla="*/ 19133 h 337902"/>
                  <a:gd name="connsiteX0" fmla="*/ 2 w 462298"/>
                  <a:gd name="connsiteY0" fmla="*/ 18995 h 337764"/>
                  <a:gd name="connsiteX1" fmla="*/ 123827 w 462298"/>
                  <a:gd name="connsiteY1" fmla="*/ 247595 h 337764"/>
                  <a:gd name="connsiteX2" fmla="*/ 444502 w 462298"/>
                  <a:gd name="connsiteY2" fmla="*/ 336495 h 337764"/>
                  <a:gd name="connsiteX3" fmla="*/ 403227 w 462298"/>
                  <a:gd name="connsiteY3" fmla="*/ 190445 h 337764"/>
                  <a:gd name="connsiteX4" fmla="*/ 253008 w 462298"/>
                  <a:gd name="connsiteY4" fmla="*/ 98370 h 337764"/>
                  <a:gd name="connsiteX5" fmla="*/ 120652 w 462298"/>
                  <a:gd name="connsiteY5" fmla="*/ 22170 h 337764"/>
                  <a:gd name="connsiteX6" fmla="*/ 2 w 462298"/>
                  <a:gd name="connsiteY6" fmla="*/ 18995 h 337764"/>
                  <a:gd name="connsiteX0" fmla="*/ 2 w 462298"/>
                  <a:gd name="connsiteY0" fmla="*/ 18995 h 337764"/>
                  <a:gd name="connsiteX1" fmla="*/ 123827 w 462298"/>
                  <a:gd name="connsiteY1" fmla="*/ 247595 h 337764"/>
                  <a:gd name="connsiteX2" fmla="*/ 444502 w 462298"/>
                  <a:gd name="connsiteY2" fmla="*/ 336495 h 337764"/>
                  <a:gd name="connsiteX3" fmla="*/ 403227 w 462298"/>
                  <a:gd name="connsiteY3" fmla="*/ 190445 h 337764"/>
                  <a:gd name="connsiteX4" fmla="*/ 253008 w 462298"/>
                  <a:gd name="connsiteY4" fmla="*/ 98370 h 337764"/>
                  <a:gd name="connsiteX5" fmla="*/ 120652 w 462298"/>
                  <a:gd name="connsiteY5" fmla="*/ 22170 h 337764"/>
                  <a:gd name="connsiteX6" fmla="*/ 2 w 462298"/>
                  <a:gd name="connsiteY6" fmla="*/ 18995 h 337764"/>
                  <a:gd name="connsiteX0" fmla="*/ 2 w 468883"/>
                  <a:gd name="connsiteY0" fmla="*/ 18995 h 337395"/>
                  <a:gd name="connsiteX1" fmla="*/ 123827 w 468883"/>
                  <a:gd name="connsiteY1" fmla="*/ 247595 h 337395"/>
                  <a:gd name="connsiteX2" fmla="*/ 444502 w 468883"/>
                  <a:gd name="connsiteY2" fmla="*/ 336495 h 337395"/>
                  <a:gd name="connsiteX3" fmla="*/ 424955 w 468883"/>
                  <a:gd name="connsiteY3" fmla="*/ 200893 h 337395"/>
                  <a:gd name="connsiteX4" fmla="*/ 253008 w 468883"/>
                  <a:gd name="connsiteY4" fmla="*/ 98370 h 337395"/>
                  <a:gd name="connsiteX5" fmla="*/ 120652 w 468883"/>
                  <a:gd name="connsiteY5" fmla="*/ 22170 h 337395"/>
                  <a:gd name="connsiteX6" fmla="*/ 2 w 468883"/>
                  <a:gd name="connsiteY6" fmla="*/ 18995 h 337395"/>
                  <a:gd name="connsiteX0" fmla="*/ 1 w 526824"/>
                  <a:gd name="connsiteY0" fmla="*/ 18092 h 339985"/>
                  <a:gd name="connsiteX1" fmla="*/ 181768 w 526824"/>
                  <a:gd name="connsiteY1" fmla="*/ 250175 h 339985"/>
                  <a:gd name="connsiteX2" fmla="*/ 502443 w 526824"/>
                  <a:gd name="connsiteY2" fmla="*/ 339075 h 339985"/>
                  <a:gd name="connsiteX3" fmla="*/ 482896 w 526824"/>
                  <a:gd name="connsiteY3" fmla="*/ 203473 h 339985"/>
                  <a:gd name="connsiteX4" fmla="*/ 310949 w 526824"/>
                  <a:gd name="connsiteY4" fmla="*/ 100950 h 339985"/>
                  <a:gd name="connsiteX5" fmla="*/ 178593 w 526824"/>
                  <a:gd name="connsiteY5" fmla="*/ 24750 h 339985"/>
                  <a:gd name="connsiteX6" fmla="*/ 1 w 526824"/>
                  <a:gd name="connsiteY6" fmla="*/ 18092 h 339985"/>
                  <a:gd name="connsiteX0" fmla="*/ 1 w 556455"/>
                  <a:gd name="connsiteY0" fmla="*/ 18092 h 350299"/>
                  <a:gd name="connsiteX1" fmla="*/ 181768 w 556455"/>
                  <a:gd name="connsiteY1" fmla="*/ 250175 h 350299"/>
                  <a:gd name="connsiteX2" fmla="*/ 538657 w 556455"/>
                  <a:gd name="connsiteY2" fmla="*/ 349522 h 350299"/>
                  <a:gd name="connsiteX3" fmla="*/ 482896 w 556455"/>
                  <a:gd name="connsiteY3" fmla="*/ 203473 h 350299"/>
                  <a:gd name="connsiteX4" fmla="*/ 310949 w 556455"/>
                  <a:gd name="connsiteY4" fmla="*/ 100950 h 350299"/>
                  <a:gd name="connsiteX5" fmla="*/ 178593 w 556455"/>
                  <a:gd name="connsiteY5" fmla="*/ 24750 h 350299"/>
                  <a:gd name="connsiteX6" fmla="*/ 1 w 556455"/>
                  <a:gd name="connsiteY6" fmla="*/ 18092 h 350299"/>
                  <a:gd name="connsiteX0" fmla="*/ 254 w 556708"/>
                  <a:gd name="connsiteY0" fmla="*/ 25778 h 357985"/>
                  <a:gd name="connsiteX1" fmla="*/ 182021 w 556708"/>
                  <a:gd name="connsiteY1" fmla="*/ 257861 h 357985"/>
                  <a:gd name="connsiteX2" fmla="*/ 538910 w 556708"/>
                  <a:gd name="connsiteY2" fmla="*/ 357208 h 357985"/>
                  <a:gd name="connsiteX3" fmla="*/ 483149 w 556708"/>
                  <a:gd name="connsiteY3" fmla="*/ 211159 h 357985"/>
                  <a:gd name="connsiteX4" fmla="*/ 311202 w 556708"/>
                  <a:gd name="connsiteY4" fmla="*/ 108636 h 357985"/>
                  <a:gd name="connsiteX5" fmla="*/ 146253 w 556708"/>
                  <a:gd name="connsiteY5" fmla="*/ 15023 h 357985"/>
                  <a:gd name="connsiteX6" fmla="*/ 254 w 556708"/>
                  <a:gd name="connsiteY6" fmla="*/ 25778 h 35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708" h="357985">
                    <a:moveTo>
                      <a:pt x="254" y="25778"/>
                    </a:moveTo>
                    <a:cubicBezTo>
                      <a:pt x="6215" y="66251"/>
                      <a:pt x="92245" y="202623"/>
                      <a:pt x="182021" y="257861"/>
                    </a:cubicBezTo>
                    <a:cubicBezTo>
                      <a:pt x="271797" y="313099"/>
                      <a:pt x="488722" y="364992"/>
                      <a:pt x="538910" y="357208"/>
                    </a:cubicBezTo>
                    <a:cubicBezTo>
                      <a:pt x="589098" y="349424"/>
                      <a:pt x="521100" y="252588"/>
                      <a:pt x="483149" y="211159"/>
                    </a:cubicBezTo>
                    <a:cubicBezTo>
                      <a:pt x="445198" y="169730"/>
                      <a:pt x="365540" y="157578"/>
                      <a:pt x="311202" y="108636"/>
                    </a:cubicBezTo>
                    <a:cubicBezTo>
                      <a:pt x="264106" y="80590"/>
                      <a:pt x="198078" y="28833"/>
                      <a:pt x="146253" y="15023"/>
                    </a:cubicBezTo>
                    <a:cubicBezTo>
                      <a:pt x="94428" y="1213"/>
                      <a:pt x="-5707" y="-14695"/>
                      <a:pt x="254" y="25778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4BE5218-67BB-4DED-8596-D41A7CD1B3BF}"/>
                  </a:ext>
                </a:extLst>
              </p:cNvPr>
              <p:cNvSpPr/>
              <p:nvPr/>
            </p:nvSpPr>
            <p:spPr>
              <a:xfrm>
                <a:off x="2089433" y="6034626"/>
                <a:ext cx="488087" cy="326367"/>
              </a:xfrm>
              <a:custGeom>
                <a:avLst/>
                <a:gdLst>
                  <a:gd name="connsiteX0" fmla="*/ 2 w 463539"/>
                  <a:gd name="connsiteY0" fmla="*/ 19133 h 337902"/>
                  <a:gd name="connsiteX1" fmla="*/ 123827 w 463539"/>
                  <a:gd name="connsiteY1" fmla="*/ 247733 h 337902"/>
                  <a:gd name="connsiteX2" fmla="*/ 444502 w 463539"/>
                  <a:gd name="connsiteY2" fmla="*/ 336633 h 337902"/>
                  <a:gd name="connsiteX3" fmla="*/ 403227 w 463539"/>
                  <a:gd name="connsiteY3" fmla="*/ 190583 h 337902"/>
                  <a:gd name="connsiteX4" fmla="*/ 209552 w 463539"/>
                  <a:gd name="connsiteY4" fmla="*/ 98508 h 337902"/>
                  <a:gd name="connsiteX5" fmla="*/ 120652 w 463539"/>
                  <a:gd name="connsiteY5" fmla="*/ 22308 h 337902"/>
                  <a:gd name="connsiteX6" fmla="*/ 2 w 463539"/>
                  <a:gd name="connsiteY6" fmla="*/ 19133 h 337902"/>
                  <a:gd name="connsiteX0" fmla="*/ 2 w 462298"/>
                  <a:gd name="connsiteY0" fmla="*/ 18995 h 337764"/>
                  <a:gd name="connsiteX1" fmla="*/ 123827 w 462298"/>
                  <a:gd name="connsiteY1" fmla="*/ 247595 h 337764"/>
                  <a:gd name="connsiteX2" fmla="*/ 444502 w 462298"/>
                  <a:gd name="connsiteY2" fmla="*/ 336495 h 337764"/>
                  <a:gd name="connsiteX3" fmla="*/ 403227 w 462298"/>
                  <a:gd name="connsiteY3" fmla="*/ 190445 h 337764"/>
                  <a:gd name="connsiteX4" fmla="*/ 253008 w 462298"/>
                  <a:gd name="connsiteY4" fmla="*/ 98370 h 337764"/>
                  <a:gd name="connsiteX5" fmla="*/ 120652 w 462298"/>
                  <a:gd name="connsiteY5" fmla="*/ 22170 h 337764"/>
                  <a:gd name="connsiteX6" fmla="*/ 2 w 462298"/>
                  <a:gd name="connsiteY6" fmla="*/ 18995 h 337764"/>
                  <a:gd name="connsiteX0" fmla="*/ 2 w 462298"/>
                  <a:gd name="connsiteY0" fmla="*/ 18995 h 337764"/>
                  <a:gd name="connsiteX1" fmla="*/ 123827 w 462298"/>
                  <a:gd name="connsiteY1" fmla="*/ 247595 h 337764"/>
                  <a:gd name="connsiteX2" fmla="*/ 444502 w 462298"/>
                  <a:gd name="connsiteY2" fmla="*/ 336495 h 337764"/>
                  <a:gd name="connsiteX3" fmla="*/ 403227 w 462298"/>
                  <a:gd name="connsiteY3" fmla="*/ 190445 h 337764"/>
                  <a:gd name="connsiteX4" fmla="*/ 253008 w 462298"/>
                  <a:gd name="connsiteY4" fmla="*/ 98370 h 337764"/>
                  <a:gd name="connsiteX5" fmla="*/ 120652 w 462298"/>
                  <a:gd name="connsiteY5" fmla="*/ 22170 h 337764"/>
                  <a:gd name="connsiteX6" fmla="*/ 2 w 462298"/>
                  <a:gd name="connsiteY6" fmla="*/ 18995 h 337764"/>
                  <a:gd name="connsiteX0" fmla="*/ 2 w 468883"/>
                  <a:gd name="connsiteY0" fmla="*/ 18995 h 337395"/>
                  <a:gd name="connsiteX1" fmla="*/ 123827 w 468883"/>
                  <a:gd name="connsiteY1" fmla="*/ 247595 h 337395"/>
                  <a:gd name="connsiteX2" fmla="*/ 444502 w 468883"/>
                  <a:gd name="connsiteY2" fmla="*/ 336495 h 337395"/>
                  <a:gd name="connsiteX3" fmla="*/ 424955 w 468883"/>
                  <a:gd name="connsiteY3" fmla="*/ 200893 h 337395"/>
                  <a:gd name="connsiteX4" fmla="*/ 253008 w 468883"/>
                  <a:gd name="connsiteY4" fmla="*/ 98370 h 337395"/>
                  <a:gd name="connsiteX5" fmla="*/ 120652 w 468883"/>
                  <a:gd name="connsiteY5" fmla="*/ 22170 h 337395"/>
                  <a:gd name="connsiteX6" fmla="*/ 2 w 468883"/>
                  <a:gd name="connsiteY6" fmla="*/ 18995 h 337395"/>
                  <a:gd name="connsiteX0" fmla="*/ 1 w 526824"/>
                  <a:gd name="connsiteY0" fmla="*/ 18092 h 339985"/>
                  <a:gd name="connsiteX1" fmla="*/ 181768 w 526824"/>
                  <a:gd name="connsiteY1" fmla="*/ 250175 h 339985"/>
                  <a:gd name="connsiteX2" fmla="*/ 502443 w 526824"/>
                  <a:gd name="connsiteY2" fmla="*/ 339075 h 339985"/>
                  <a:gd name="connsiteX3" fmla="*/ 482896 w 526824"/>
                  <a:gd name="connsiteY3" fmla="*/ 203473 h 339985"/>
                  <a:gd name="connsiteX4" fmla="*/ 310949 w 526824"/>
                  <a:gd name="connsiteY4" fmla="*/ 100950 h 339985"/>
                  <a:gd name="connsiteX5" fmla="*/ 178593 w 526824"/>
                  <a:gd name="connsiteY5" fmla="*/ 24750 h 339985"/>
                  <a:gd name="connsiteX6" fmla="*/ 1 w 526824"/>
                  <a:gd name="connsiteY6" fmla="*/ 18092 h 339985"/>
                  <a:gd name="connsiteX0" fmla="*/ 1 w 556455"/>
                  <a:gd name="connsiteY0" fmla="*/ 18092 h 350299"/>
                  <a:gd name="connsiteX1" fmla="*/ 181768 w 556455"/>
                  <a:gd name="connsiteY1" fmla="*/ 250175 h 350299"/>
                  <a:gd name="connsiteX2" fmla="*/ 538657 w 556455"/>
                  <a:gd name="connsiteY2" fmla="*/ 349522 h 350299"/>
                  <a:gd name="connsiteX3" fmla="*/ 482896 w 556455"/>
                  <a:gd name="connsiteY3" fmla="*/ 203473 h 350299"/>
                  <a:gd name="connsiteX4" fmla="*/ 310949 w 556455"/>
                  <a:gd name="connsiteY4" fmla="*/ 100950 h 350299"/>
                  <a:gd name="connsiteX5" fmla="*/ 178593 w 556455"/>
                  <a:gd name="connsiteY5" fmla="*/ 24750 h 350299"/>
                  <a:gd name="connsiteX6" fmla="*/ 1 w 556455"/>
                  <a:gd name="connsiteY6" fmla="*/ 18092 h 350299"/>
                  <a:gd name="connsiteX0" fmla="*/ 254 w 556708"/>
                  <a:gd name="connsiteY0" fmla="*/ 25778 h 357985"/>
                  <a:gd name="connsiteX1" fmla="*/ 182021 w 556708"/>
                  <a:gd name="connsiteY1" fmla="*/ 257861 h 357985"/>
                  <a:gd name="connsiteX2" fmla="*/ 538910 w 556708"/>
                  <a:gd name="connsiteY2" fmla="*/ 357208 h 357985"/>
                  <a:gd name="connsiteX3" fmla="*/ 483149 w 556708"/>
                  <a:gd name="connsiteY3" fmla="*/ 211159 h 357985"/>
                  <a:gd name="connsiteX4" fmla="*/ 311202 w 556708"/>
                  <a:gd name="connsiteY4" fmla="*/ 108636 h 357985"/>
                  <a:gd name="connsiteX5" fmla="*/ 146253 w 556708"/>
                  <a:gd name="connsiteY5" fmla="*/ 15023 h 357985"/>
                  <a:gd name="connsiteX6" fmla="*/ 254 w 556708"/>
                  <a:gd name="connsiteY6" fmla="*/ 25778 h 35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708" h="357985">
                    <a:moveTo>
                      <a:pt x="254" y="25778"/>
                    </a:moveTo>
                    <a:cubicBezTo>
                      <a:pt x="6215" y="66251"/>
                      <a:pt x="92245" y="202623"/>
                      <a:pt x="182021" y="257861"/>
                    </a:cubicBezTo>
                    <a:cubicBezTo>
                      <a:pt x="271797" y="313099"/>
                      <a:pt x="488722" y="364992"/>
                      <a:pt x="538910" y="357208"/>
                    </a:cubicBezTo>
                    <a:cubicBezTo>
                      <a:pt x="589098" y="349424"/>
                      <a:pt x="521100" y="252588"/>
                      <a:pt x="483149" y="211159"/>
                    </a:cubicBezTo>
                    <a:cubicBezTo>
                      <a:pt x="445198" y="169730"/>
                      <a:pt x="365540" y="157578"/>
                      <a:pt x="311202" y="108636"/>
                    </a:cubicBezTo>
                    <a:cubicBezTo>
                      <a:pt x="264106" y="80590"/>
                      <a:pt x="198078" y="28833"/>
                      <a:pt x="146253" y="15023"/>
                    </a:cubicBezTo>
                    <a:cubicBezTo>
                      <a:pt x="94428" y="1213"/>
                      <a:pt x="-5707" y="-14695"/>
                      <a:pt x="254" y="25778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28A03F6-EE2F-4F30-9EF8-37BD4612E39E}"/>
                </a:ext>
              </a:extLst>
            </p:cNvPr>
            <p:cNvSpPr/>
            <p:nvPr/>
          </p:nvSpPr>
          <p:spPr>
            <a:xfrm>
              <a:off x="3881938" y="5271700"/>
              <a:ext cx="614460" cy="682865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2DA61A65-1E85-42C8-8B97-36AA47D03319}"/>
                </a:ext>
              </a:extLst>
            </p:cNvPr>
            <p:cNvSpPr/>
            <p:nvPr/>
          </p:nvSpPr>
          <p:spPr>
            <a:xfrm>
              <a:off x="3881938" y="5271700"/>
              <a:ext cx="614460" cy="682865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chemeClr val="accent2">
                    <a:lumMod val="60000"/>
                    <a:lumOff val="40000"/>
                    <a:alpha val="70000"/>
                  </a:schemeClr>
                </a:gs>
                <a:gs pos="1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2">
              <a:extLst>
                <a:ext uri="{FF2B5EF4-FFF2-40B4-BE49-F238E27FC236}">
                  <a16:creationId xmlns:a16="http://schemas.microsoft.com/office/drawing/2014/main" id="{C89D6142-31B6-405C-8F62-B0C2021FBE1A}"/>
                </a:ext>
              </a:extLst>
            </p:cNvPr>
            <p:cNvSpPr/>
            <p:nvPr/>
          </p:nvSpPr>
          <p:spPr>
            <a:xfrm>
              <a:off x="1277868" y="5103030"/>
              <a:ext cx="2851579" cy="1012070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  <a:gd name="connsiteX0" fmla="*/ 121 w 4385418"/>
                <a:gd name="connsiteY0" fmla="*/ 614863 h 1010430"/>
                <a:gd name="connsiteX1" fmla="*/ 1651140 w 4385418"/>
                <a:gd name="connsiteY1" fmla="*/ 4404 h 1010430"/>
                <a:gd name="connsiteX2" fmla="*/ 3737569 w 4385418"/>
                <a:gd name="connsiteY2" fmla="*/ 351248 h 1010430"/>
                <a:gd name="connsiteX3" fmla="*/ 4385271 w 4385418"/>
                <a:gd name="connsiteY3" fmla="*/ 566863 h 1010430"/>
                <a:gd name="connsiteX4" fmla="*/ 3699469 w 4385418"/>
                <a:gd name="connsiteY4" fmla="*/ 743487 h 1010430"/>
                <a:gd name="connsiteX5" fmla="*/ 1698130 w 4385418"/>
                <a:gd name="connsiteY5" fmla="*/ 1008820 h 1010430"/>
                <a:gd name="connsiteX6" fmla="*/ 121 w 4385418"/>
                <a:gd name="connsiteY6" fmla="*/ 614863 h 1010430"/>
                <a:gd name="connsiteX0" fmla="*/ 121 w 4385418"/>
                <a:gd name="connsiteY0" fmla="*/ 614863 h 1010431"/>
                <a:gd name="connsiteX1" fmla="*/ 1651140 w 4385418"/>
                <a:gd name="connsiteY1" fmla="*/ 4404 h 1010431"/>
                <a:gd name="connsiteX2" fmla="*/ 3737569 w 4385418"/>
                <a:gd name="connsiteY2" fmla="*/ 351248 h 1010431"/>
                <a:gd name="connsiteX3" fmla="*/ 4385271 w 4385418"/>
                <a:gd name="connsiteY3" fmla="*/ 566863 h 1010431"/>
                <a:gd name="connsiteX4" fmla="*/ 3699469 w 4385418"/>
                <a:gd name="connsiteY4" fmla="*/ 743487 h 1010431"/>
                <a:gd name="connsiteX5" fmla="*/ 1698130 w 4385418"/>
                <a:gd name="connsiteY5" fmla="*/ 1008820 h 1010431"/>
                <a:gd name="connsiteX6" fmla="*/ 121 w 4385418"/>
                <a:gd name="connsiteY6" fmla="*/ 614863 h 1010431"/>
                <a:gd name="connsiteX0" fmla="*/ 116 w 4429552"/>
                <a:gd name="connsiteY0" fmla="*/ 412207 h 1012969"/>
                <a:gd name="connsiteX1" fmla="*/ 1695274 w 4429552"/>
                <a:gd name="connsiteY1" fmla="*/ 326 h 1012969"/>
                <a:gd name="connsiteX2" fmla="*/ 3781703 w 4429552"/>
                <a:gd name="connsiteY2" fmla="*/ 347170 h 1012969"/>
                <a:gd name="connsiteX3" fmla="*/ 4429405 w 4429552"/>
                <a:gd name="connsiteY3" fmla="*/ 562785 h 1012969"/>
                <a:gd name="connsiteX4" fmla="*/ 3743603 w 4429552"/>
                <a:gd name="connsiteY4" fmla="*/ 739409 h 1012969"/>
                <a:gd name="connsiteX5" fmla="*/ 1742264 w 4429552"/>
                <a:gd name="connsiteY5" fmla="*/ 1004742 h 1012969"/>
                <a:gd name="connsiteX6" fmla="*/ 116 w 4429552"/>
                <a:gd name="connsiteY6" fmla="*/ 412207 h 1012969"/>
                <a:gd name="connsiteX0" fmla="*/ 116 w 4429552"/>
                <a:gd name="connsiteY0" fmla="*/ 412931 h 1013693"/>
                <a:gd name="connsiteX1" fmla="*/ 1695274 w 4429552"/>
                <a:gd name="connsiteY1" fmla="*/ 1050 h 1013693"/>
                <a:gd name="connsiteX2" fmla="*/ 3781703 w 4429552"/>
                <a:gd name="connsiteY2" fmla="*/ 347894 h 1013693"/>
                <a:gd name="connsiteX3" fmla="*/ 4429405 w 4429552"/>
                <a:gd name="connsiteY3" fmla="*/ 563509 h 1013693"/>
                <a:gd name="connsiteX4" fmla="*/ 3743603 w 4429552"/>
                <a:gd name="connsiteY4" fmla="*/ 740133 h 1013693"/>
                <a:gd name="connsiteX5" fmla="*/ 1742264 w 4429552"/>
                <a:gd name="connsiteY5" fmla="*/ 1005466 h 1013693"/>
                <a:gd name="connsiteX6" fmla="*/ 116 w 4429552"/>
                <a:gd name="connsiteY6" fmla="*/ 412931 h 1013693"/>
                <a:gd name="connsiteX0" fmla="*/ 116 w 4429515"/>
                <a:gd name="connsiteY0" fmla="*/ 435955 h 1036717"/>
                <a:gd name="connsiteX1" fmla="*/ 2117039 w 4429515"/>
                <a:gd name="connsiteY1" fmla="*/ 984 h 1036717"/>
                <a:gd name="connsiteX2" fmla="*/ 3781703 w 4429515"/>
                <a:gd name="connsiteY2" fmla="*/ 370918 h 1036717"/>
                <a:gd name="connsiteX3" fmla="*/ 4429405 w 4429515"/>
                <a:gd name="connsiteY3" fmla="*/ 586533 h 1036717"/>
                <a:gd name="connsiteX4" fmla="*/ 3743603 w 4429515"/>
                <a:gd name="connsiteY4" fmla="*/ 763157 h 1036717"/>
                <a:gd name="connsiteX5" fmla="*/ 1742264 w 4429515"/>
                <a:gd name="connsiteY5" fmla="*/ 1028490 h 1036717"/>
                <a:gd name="connsiteX6" fmla="*/ 116 w 4429515"/>
                <a:gd name="connsiteY6" fmla="*/ 435955 h 1036717"/>
                <a:gd name="connsiteX0" fmla="*/ 116 w 4429515"/>
                <a:gd name="connsiteY0" fmla="*/ 495852 h 1096614"/>
                <a:gd name="connsiteX1" fmla="*/ 2107230 w 4429515"/>
                <a:gd name="connsiteY1" fmla="*/ 846 h 1096614"/>
                <a:gd name="connsiteX2" fmla="*/ 3781703 w 4429515"/>
                <a:gd name="connsiteY2" fmla="*/ 430815 h 1096614"/>
                <a:gd name="connsiteX3" fmla="*/ 4429405 w 4429515"/>
                <a:gd name="connsiteY3" fmla="*/ 646430 h 1096614"/>
                <a:gd name="connsiteX4" fmla="*/ 3743603 w 4429515"/>
                <a:gd name="connsiteY4" fmla="*/ 823054 h 1096614"/>
                <a:gd name="connsiteX5" fmla="*/ 1742264 w 4429515"/>
                <a:gd name="connsiteY5" fmla="*/ 1088387 h 1096614"/>
                <a:gd name="connsiteX6" fmla="*/ 116 w 4429515"/>
                <a:gd name="connsiteY6" fmla="*/ 495852 h 1096614"/>
                <a:gd name="connsiteX0" fmla="*/ 29684 w 4459083"/>
                <a:gd name="connsiteY0" fmla="*/ 521417 h 1122179"/>
                <a:gd name="connsiteX1" fmla="*/ 779423 w 4459083"/>
                <a:gd name="connsiteY1" fmla="*/ 98252 h 1122179"/>
                <a:gd name="connsiteX2" fmla="*/ 2136798 w 4459083"/>
                <a:gd name="connsiteY2" fmla="*/ 26411 h 1122179"/>
                <a:gd name="connsiteX3" fmla="*/ 3811271 w 4459083"/>
                <a:gd name="connsiteY3" fmla="*/ 456380 h 1122179"/>
                <a:gd name="connsiteX4" fmla="*/ 4458973 w 4459083"/>
                <a:gd name="connsiteY4" fmla="*/ 671995 h 1122179"/>
                <a:gd name="connsiteX5" fmla="*/ 3773171 w 4459083"/>
                <a:gd name="connsiteY5" fmla="*/ 848619 h 1122179"/>
                <a:gd name="connsiteX6" fmla="*/ 1771832 w 4459083"/>
                <a:gd name="connsiteY6" fmla="*/ 1113952 h 1122179"/>
                <a:gd name="connsiteX7" fmla="*/ 29684 w 4459083"/>
                <a:gd name="connsiteY7" fmla="*/ 521417 h 1122179"/>
                <a:gd name="connsiteX0" fmla="*/ 29080 w 4473192"/>
                <a:gd name="connsiteY0" fmla="*/ 659961 h 1117158"/>
                <a:gd name="connsiteX1" fmla="*/ 793532 w 4473192"/>
                <a:gd name="connsiteY1" fmla="*/ 98252 h 1117158"/>
                <a:gd name="connsiteX2" fmla="*/ 2150907 w 4473192"/>
                <a:gd name="connsiteY2" fmla="*/ 26411 h 1117158"/>
                <a:gd name="connsiteX3" fmla="*/ 3825380 w 4473192"/>
                <a:gd name="connsiteY3" fmla="*/ 456380 h 1117158"/>
                <a:gd name="connsiteX4" fmla="*/ 4473082 w 4473192"/>
                <a:gd name="connsiteY4" fmla="*/ 671995 h 1117158"/>
                <a:gd name="connsiteX5" fmla="*/ 3787280 w 4473192"/>
                <a:gd name="connsiteY5" fmla="*/ 848619 h 1117158"/>
                <a:gd name="connsiteX6" fmla="*/ 1785941 w 4473192"/>
                <a:gd name="connsiteY6" fmla="*/ 1113952 h 1117158"/>
                <a:gd name="connsiteX7" fmla="*/ 29080 w 4473192"/>
                <a:gd name="connsiteY7" fmla="*/ 659961 h 1117158"/>
                <a:gd name="connsiteX0" fmla="*/ 29080 w 4473192"/>
                <a:gd name="connsiteY0" fmla="*/ 633753 h 1090950"/>
                <a:gd name="connsiteX1" fmla="*/ 793532 w 4473192"/>
                <a:gd name="connsiteY1" fmla="*/ 72044 h 1090950"/>
                <a:gd name="connsiteX2" fmla="*/ 2150907 w 4473192"/>
                <a:gd name="connsiteY2" fmla="*/ 203 h 1090950"/>
                <a:gd name="connsiteX3" fmla="*/ 3825380 w 4473192"/>
                <a:gd name="connsiteY3" fmla="*/ 430172 h 1090950"/>
                <a:gd name="connsiteX4" fmla="*/ 4473082 w 4473192"/>
                <a:gd name="connsiteY4" fmla="*/ 645787 h 1090950"/>
                <a:gd name="connsiteX5" fmla="*/ 3787280 w 4473192"/>
                <a:gd name="connsiteY5" fmla="*/ 822411 h 1090950"/>
                <a:gd name="connsiteX6" fmla="*/ 1785941 w 4473192"/>
                <a:gd name="connsiteY6" fmla="*/ 1087744 h 1090950"/>
                <a:gd name="connsiteX7" fmla="*/ 29080 w 4473192"/>
                <a:gd name="connsiteY7" fmla="*/ 633753 h 1090950"/>
                <a:gd name="connsiteX0" fmla="*/ 29080 w 4473167"/>
                <a:gd name="connsiteY0" fmla="*/ 661449 h 1118646"/>
                <a:gd name="connsiteX1" fmla="*/ 793532 w 4473167"/>
                <a:gd name="connsiteY1" fmla="*/ 99740 h 1118646"/>
                <a:gd name="connsiteX2" fmla="*/ 2631523 w 4473167"/>
                <a:gd name="connsiteY2" fmla="*/ 191 h 1118646"/>
                <a:gd name="connsiteX3" fmla="*/ 3825380 w 4473167"/>
                <a:gd name="connsiteY3" fmla="*/ 457868 h 1118646"/>
                <a:gd name="connsiteX4" fmla="*/ 4473082 w 4473167"/>
                <a:gd name="connsiteY4" fmla="*/ 673483 h 1118646"/>
                <a:gd name="connsiteX5" fmla="*/ 3787280 w 4473167"/>
                <a:gd name="connsiteY5" fmla="*/ 850107 h 1118646"/>
                <a:gd name="connsiteX6" fmla="*/ 1785941 w 4473167"/>
                <a:gd name="connsiteY6" fmla="*/ 1115440 h 1118646"/>
                <a:gd name="connsiteX7" fmla="*/ 29080 w 4473167"/>
                <a:gd name="connsiteY7" fmla="*/ 661449 h 1118646"/>
                <a:gd name="connsiteX0" fmla="*/ 29080 w 4473167"/>
                <a:gd name="connsiteY0" fmla="*/ 665910 h 1123107"/>
                <a:gd name="connsiteX1" fmla="*/ 793532 w 4473167"/>
                <a:gd name="connsiteY1" fmla="*/ 104201 h 1123107"/>
                <a:gd name="connsiteX2" fmla="*/ 2631523 w 4473167"/>
                <a:gd name="connsiteY2" fmla="*/ 4652 h 1123107"/>
                <a:gd name="connsiteX3" fmla="*/ 3825380 w 4473167"/>
                <a:gd name="connsiteY3" fmla="*/ 462329 h 1123107"/>
                <a:gd name="connsiteX4" fmla="*/ 4473082 w 4473167"/>
                <a:gd name="connsiteY4" fmla="*/ 677944 h 1123107"/>
                <a:gd name="connsiteX5" fmla="*/ 3787280 w 4473167"/>
                <a:gd name="connsiteY5" fmla="*/ 854568 h 1123107"/>
                <a:gd name="connsiteX6" fmla="*/ 1785941 w 4473167"/>
                <a:gd name="connsiteY6" fmla="*/ 1119901 h 1123107"/>
                <a:gd name="connsiteX7" fmla="*/ 29080 w 4473167"/>
                <a:gd name="connsiteY7" fmla="*/ 665910 h 1123107"/>
                <a:gd name="connsiteX0" fmla="*/ 24710 w 4468797"/>
                <a:gd name="connsiteY0" fmla="*/ 667639 h 1124836"/>
                <a:gd name="connsiteX1" fmla="*/ 789162 w 4468797"/>
                <a:gd name="connsiteY1" fmla="*/ 105930 h 1124836"/>
                <a:gd name="connsiteX2" fmla="*/ 2627153 w 4468797"/>
                <a:gd name="connsiteY2" fmla="*/ 6381 h 1124836"/>
                <a:gd name="connsiteX3" fmla="*/ 3821010 w 4468797"/>
                <a:gd name="connsiteY3" fmla="*/ 464058 h 1124836"/>
                <a:gd name="connsiteX4" fmla="*/ 4468712 w 4468797"/>
                <a:gd name="connsiteY4" fmla="*/ 679673 h 1124836"/>
                <a:gd name="connsiteX5" fmla="*/ 3782910 w 4468797"/>
                <a:gd name="connsiteY5" fmla="*/ 856297 h 1124836"/>
                <a:gd name="connsiteX6" fmla="*/ 1781571 w 4468797"/>
                <a:gd name="connsiteY6" fmla="*/ 1121630 h 1124836"/>
                <a:gd name="connsiteX7" fmla="*/ 24710 w 4468797"/>
                <a:gd name="connsiteY7" fmla="*/ 667639 h 1124836"/>
                <a:gd name="connsiteX0" fmla="*/ 24710 w 4468797"/>
                <a:gd name="connsiteY0" fmla="*/ 683301 h 1140498"/>
                <a:gd name="connsiteX1" fmla="*/ 789162 w 4468797"/>
                <a:gd name="connsiteY1" fmla="*/ 121592 h 1140498"/>
                <a:gd name="connsiteX2" fmla="*/ 2627153 w 4468797"/>
                <a:gd name="connsiteY2" fmla="*/ 22043 h 1140498"/>
                <a:gd name="connsiteX3" fmla="*/ 3821010 w 4468797"/>
                <a:gd name="connsiteY3" fmla="*/ 479720 h 1140498"/>
                <a:gd name="connsiteX4" fmla="*/ 4468712 w 4468797"/>
                <a:gd name="connsiteY4" fmla="*/ 695335 h 1140498"/>
                <a:gd name="connsiteX5" fmla="*/ 3782910 w 4468797"/>
                <a:gd name="connsiteY5" fmla="*/ 871959 h 1140498"/>
                <a:gd name="connsiteX6" fmla="*/ 1781571 w 4468797"/>
                <a:gd name="connsiteY6" fmla="*/ 1137292 h 1140498"/>
                <a:gd name="connsiteX7" fmla="*/ 24710 w 4468797"/>
                <a:gd name="connsiteY7" fmla="*/ 683301 h 1140498"/>
                <a:gd name="connsiteX0" fmla="*/ 33552 w 4477634"/>
                <a:gd name="connsiteY0" fmla="*/ 684891 h 1142088"/>
                <a:gd name="connsiteX1" fmla="*/ 798004 w 4477634"/>
                <a:gd name="connsiteY1" fmla="*/ 123182 h 1142088"/>
                <a:gd name="connsiteX2" fmla="*/ 2753696 w 4477634"/>
                <a:gd name="connsiteY2" fmla="*/ 23633 h 1142088"/>
                <a:gd name="connsiteX3" fmla="*/ 3829852 w 4477634"/>
                <a:gd name="connsiteY3" fmla="*/ 481310 h 1142088"/>
                <a:gd name="connsiteX4" fmla="*/ 4477554 w 4477634"/>
                <a:gd name="connsiteY4" fmla="*/ 696925 h 1142088"/>
                <a:gd name="connsiteX5" fmla="*/ 3791752 w 4477634"/>
                <a:gd name="connsiteY5" fmla="*/ 873549 h 1142088"/>
                <a:gd name="connsiteX6" fmla="*/ 1790413 w 4477634"/>
                <a:gd name="connsiteY6" fmla="*/ 1138882 h 1142088"/>
                <a:gd name="connsiteX7" fmla="*/ 33552 w 4477634"/>
                <a:gd name="connsiteY7" fmla="*/ 684891 h 1142088"/>
                <a:gd name="connsiteX0" fmla="*/ 33552 w 4477615"/>
                <a:gd name="connsiteY0" fmla="*/ 683880 h 1141077"/>
                <a:gd name="connsiteX1" fmla="*/ 798004 w 4477615"/>
                <a:gd name="connsiteY1" fmla="*/ 122171 h 1141077"/>
                <a:gd name="connsiteX2" fmla="*/ 2753696 w 4477615"/>
                <a:gd name="connsiteY2" fmla="*/ 22622 h 1141077"/>
                <a:gd name="connsiteX3" fmla="*/ 3824948 w 4477615"/>
                <a:gd name="connsiteY3" fmla="*/ 438736 h 1141077"/>
                <a:gd name="connsiteX4" fmla="*/ 4477554 w 4477615"/>
                <a:gd name="connsiteY4" fmla="*/ 695914 h 1141077"/>
                <a:gd name="connsiteX5" fmla="*/ 3791752 w 4477615"/>
                <a:gd name="connsiteY5" fmla="*/ 872538 h 1141077"/>
                <a:gd name="connsiteX6" fmla="*/ 1790413 w 4477615"/>
                <a:gd name="connsiteY6" fmla="*/ 1137871 h 1141077"/>
                <a:gd name="connsiteX7" fmla="*/ 33552 w 4477615"/>
                <a:gd name="connsiteY7" fmla="*/ 683880 h 1141077"/>
                <a:gd name="connsiteX0" fmla="*/ 33552 w 4477615"/>
                <a:gd name="connsiteY0" fmla="*/ 683880 h 1191302"/>
                <a:gd name="connsiteX1" fmla="*/ 798004 w 4477615"/>
                <a:gd name="connsiteY1" fmla="*/ 122171 h 1191302"/>
                <a:gd name="connsiteX2" fmla="*/ 2753696 w 4477615"/>
                <a:gd name="connsiteY2" fmla="*/ 22622 h 1191302"/>
                <a:gd name="connsiteX3" fmla="*/ 3824948 w 4477615"/>
                <a:gd name="connsiteY3" fmla="*/ 438736 h 1191302"/>
                <a:gd name="connsiteX4" fmla="*/ 4477554 w 4477615"/>
                <a:gd name="connsiteY4" fmla="*/ 695914 h 1191302"/>
                <a:gd name="connsiteX5" fmla="*/ 3791752 w 4477615"/>
                <a:gd name="connsiteY5" fmla="*/ 872538 h 1191302"/>
                <a:gd name="connsiteX6" fmla="*/ 1344127 w 4477615"/>
                <a:gd name="connsiteY6" fmla="*/ 1188670 h 1191302"/>
                <a:gd name="connsiteX7" fmla="*/ 33552 w 4477615"/>
                <a:gd name="connsiteY7" fmla="*/ 683880 h 1191302"/>
                <a:gd name="connsiteX0" fmla="*/ 33552 w 4477615"/>
                <a:gd name="connsiteY0" fmla="*/ 683880 h 1195612"/>
                <a:gd name="connsiteX1" fmla="*/ 798004 w 4477615"/>
                <a:gd name="connsiteY1" fmla="*/ 122171 h 1195612"/>
                <a:gd name="connsiteX2" fmla="*/ 2753696 w 4477615"/>
                <a:gd name="connsiteY2" fmla="*/ 22622 h 1195612"/>
                <a:gd name="connsiteX3" fmla="*/ 3824948 w 4477615"/>
                <a:gd name="connsiteY3" fmla="*/ 438736 h 1195612"/>
                <a:gd name="connsiteX4" fmla="*/ 4477554 w 4477615"/>
                <a:gd name="connsiteY4" fmla="*/ 695914 h 1195612"/>
                <a:gd name="connsiteX5" fmla="*/ 3791752 w 4477615"/>
                <a:gd name="connsiteY5" fmla="*/ 872538 h 1195612"/>
                <a:gd name="connsiteX6" fmla="*/ 1344127 w 4477615"/>
                <a:gd name="connsiteY6" fmla="*/ 1188670 h 1195612"/>
                <a:gd name="connsiteX7" fmla="*/ 33552 w 4477615"/>
                <a:gd name="connsiteY7" fmla="*/ 683880 h 1195612"/>
                <a:gd name="connsiteX0" fmla="*/ 33552 w 4477615"/>
                <a:gd name="connsiteY0" fmla="*/ 683880 h 1195612"/>
                <a:gd name="connsiteX1" fmla="*/ 798004 w 4477615"/>
                <a:gd name="connsiteY1" fmla="*/ 122171 h 1195612"/>
                <a:gd name="connsiteX2" fmla="*/ 2753696 w 4477615"/>
                <a:gd name="connsiteY2" fmla="*/ 22622 h 1195612"/>
                <a:gd name="connsiteX3" fmla="*/ 3824948 w 4477615"/>
                <a:gd name="connsiteY3" fmla="*/ 438736 h 1195612"/>
                <a:gd name="connsiteX4" fmla="*/ 4477554 w 4477615"/>
                <a:gd name="connsiteY4" fmla="*/ 695914 h 1195612"/>
                <a:gd name="connsiteX5" fmla="*/ 3791752 w 4477615"/>
                <a:gd name="connsiteY5" fmla="*/ 872538 h 1195612"/>
                <a:gd name="connsiteX6" fmla="*/ 1084202 w 4477615"/>
                <a:gd name="connsiteY6" fmla="*/ 1188670 h 1195612"/>
                <a:gd name="connsiteX7" fmla="*/ 33552 w 4477615"/>
                <a:gd name="connsiteY7" fmla="*/ 683880 h 1195612"/>
                <a:gd name="connsiteX0" fmla="*/ 33552 w 4477615"/>
                <a:gd name="connsiteY0" fmla="*/ 683880 h 1192038"/>
                <a:gd name="connsiteX1" fmla="*/ 798004 w 4477615"/>
                <a:gd name="connsiteY1" fmla="*/ 122171 h 1192038"/>
                <a:gd name="connsiteX2" fmla="*/ 2753696 w 4477615"/>
                <a:gd name="connsiteY2" fmla="*/ 22622 h 1192038"/>
                <a:gd name="connsiteX3" fmla="*/ 3824948 w 4477615"/>
                <a:gd name="connsiteY3" fmla="*/ 438736 h 1192038"/>
                <a:gd name="connsiteX4" fmla="*/ 4477554 w 4477615"/>
                <a:gd name="connsiteY4" fmla="*/ 695914 h 1192038"/>
                <a:gd name="connsiteX5" fmla="*/ 3791752 w 4477615"/>
                <a:gd name="connsiteY5" fmla="*/ 872538 h 1192038"/>
                <a:gd name="connsiteX6" fmla="*/ 1084202 w 4477615"/>
                <a:gd name="connsiteY6" fmla="*/ 1188670 h 1192038"/>
                <a:gd name="connsiteX7" fmla="*/ 33552 w 4477615"/>
                <a:gd name="connsiteY7" fmla="*/ 683880 h 1192038"/>
                <a:gd name="connsiteX0" fmla="*/ 33552 w 4477615"/>
                <a:gd name="connsiteY0" fmla="*/ 683880 h 1211825"/>
                <a:gd name="connsiteX1" fmla="*/ 798004 w 4477615"/>
                <a:gd name="connsiteY1" fmla="*/ 122171 h 1211825"/>
                <a:gd name="connsiteX2" fmla="*/ 2753696 w 4477615"/>
                <a:gd name="connsiteY2" fmla="*/ 22622 h 1211825"/>
                <a:gd name="connsiteX3" fmla="*/ 3824948 w 4477615"/>
                <a:gd name="connsiteY3" fmla="*/ 438736 h 1211825"/>
                <a:gd name="connsiteX4" fmla="*/ 4477554 w 4477615"/>
                <a:gd name="connsiteY4" fmla="*/ 695914 h 1211825"/>
                <a:gd name="connsiteX5" fmla="*/ 3791752 w 4477615"/>
                <a:gd name="connsiteY5" fmla="*/ 872538 h 1211825"/>
                <a:gd name="connsiteX6" fmla="*/ 3250124 w 4477615"/>
                <a:gd name="connsiteY6" fmla="*/ 1101213 h 1211825"/>
                <a:gd name="connsiteX7" fmla="*/ 1084202 w 4477615"/>
                <a:gd name="connsiteY7" fmla="*/ 1188670 h 1211825"/>
                <a:gd name="connsiteX8" fmla="*/ 33552 w 4477615"/>
                <a:gd name="connsiteY8" fmla="*/ 683880 h 1211825"/>
                <a:gd name="connsiteX0" fmla="*/ 33552 w 4477615"/>
                <a:gd name="connsiteY0" fmla="*/ 683880 h 1216625"/>
                <a:gd name="connsiteX1" fmla="*/ 798004 w 4477615"/>
                <a:gd name="connsiteY1" fmla="*/ 122171 h 1216625"/>
                <a:gd name="connsiteX2" fmla="*/ 2753696 w 4477615"/>
                <a:gd name="connsiteY2" fmla="*/ 22622 h 1216625"/>
                <a:gd name="connsiteX3" fmla="*/ 3824948 w 4477615"/>
                <a:gd name="connsiteY3" fmla="*/ 438736 h 1216625"/>
                <a:gd name="connsiteX4" fmla="*/ 4477554 w 4477615"/>
                <a:gd name="connsiteY4" fmla="*/ 695914 h 1216625"/>
                <a:gd name="connsiteX5" fmla="*/ 3791752 w 4477615"/>
                <a:gd name="connsiteY5" fmla="*/ 872538 h 1216625"/>
                <a:gd name="connsiteX6" fmla="*/ 3250124 w 4477615"/>
                <a:gd name="connsiteY6" fmla="*/ 1101213 h 1216625"/>
                <a:gd name="connsiteX7" fmla="*/ 1084202 w 4477615"/>
                <a:gd name="connsiteY7" fmla="*/ 1188670 h 1216625"/>
                <a:gd name="connsiteX8" fmla="*/ 33552 w 4477615"/>
                <a:gd name="connsiteY8" fmla="*/ 683880 h 1216625"/>
                <a:gd name="connsiteX0" fmla="*/ 34903 w 4449540"/>
                <a:gd name="connsiteY0" fmla="*/ 731494 h 1214708"/>
                <a:gd name="connsiteX1" fmla="*/ 769929 w 4449540"/>
                <a:gd name="connsiteY1" fmla="*/ 123604 h 1214708"/>
                <a:gd name="connsiteX2" fmla="*/ 2725621 w 4449540"/>
                <a:gd name="connsiteY2" fmla="*/ 24055 h 1214708"/>
                <a:gd name="connsiteX3" fmla="*/ 3796873 w 4449540"/>
                <a:gd name="connsiteY3" fmla="*/ 440169 h 1214708"/>
                <a:gd name="connsiteX4" fmla="*/ 4449479 w 4449540"/>
                <a:gd name="connsiteY4" fmla="*/ 697347 h 1214708"/>
                <a:gd name="connsiteX5" fmla="*/ 3763677 w 4449540"/>
                <a:gd name="connsiteY5" fmla="*/ 873971 h 1214708"/>
                <a:gd name="connsiteX6" fmla="*/ 3222049 w 4449540"/>
                <a:gd name="connsiteY6" fmla="*/ 1102646 h 1214708"/>
                <a:gd name="connsiteX7" fmla="*/ 1056127 w 4449540"/>
                <a:gd name="connsiteY7" fmla="*/ 1190103 h 1214708"/>
                <a:gd name="connsiteX8" fmla="*/ 34903 w 4449540"/>
                <a:gd name="connsiteY8" fmla="*/ 731494 h 1214708"/>
                <a:gd name="connsiteX0" fmla="*/ 36074 w 4450706"/>
                <a:gd name="connsiteY0" fmla="*/ 694074 h 1177288"/>
                <a:gd name="connsiteX1" fmla="*/ 771100 w 4450706"/>
                <a:gd name="connsiteY1" fmla="*/ 86184 h 1177288"/>
                <a:gd name="connsiteX2" fmla="*/ 2854302 w 4450706"/>
                <a:gd name="connsiteY2" fmla="*/ 37434 h 1177288"/>
                <a:gd name="connsiteX3" fmla="*/ 3798044 w 4450706"/>
                <a:gd name="connsiteY3" fmla="*/ 402749 h 1177288"/>
                <a:gd name="connsiteX4" fmla="*/ 4450650 w 4450706"/>
                <a:gd name="connsiteY4" fmla="*/ 659927 h 1177288"/>
                <a:gd name="connsiteX5" fmla="*/ 3764848 w 4450706"/>
                <a:gd name="connsiteY5" fmla="*/ 836551 h 1177288"/>
                <a:gd name="connsiteX6" fmla="*/ 3223220 w 4450706"/>
                <a:gd name="connsiteY6" fmla="*/ 1065226 h 1177288"/>
                <a:gd name="connsiteX7" fmla="*/ 1057298 w 4450706"/>
                <a:gd name="connsiteY7" fmla="*/ 1152683 h 1177288"/>
                <a:gd name="connsiteX8" fmla="*/ 36074 w 4450706"/>
                <a:gd name="connsiteY8" fmla="*/ 694074 h 1177288"/>
                <a:gd name="connsiteX0" fmla="*/ 36074 w 4450708"/>
                <a:gd name="connsiteY0" fmla="*/ 697942 h 1181156"/>
                <a:gd name="connsiteX1" fmla="*/ 771100 w 4450708"/>
                <a:gd name="connsiteY1" fmla="*/ 90052 h 1181156"/>
                <a:gd name="connsiteX2" fmla="*/ 2854302 w 4450708"/>
                <a:gd name="connsiteY2" fmla="*/ 41302 h 1181156"/>
                <a:gd name="connsiteX3" fmla="*/ 3798044 w 4450708"/>
                <a:gd name="connsiteY3" fmla="*/ 406617 h 1181156"/>
                <a:gd name="connsiteX4" fmla="*/ 4450650 w 4450708"/>
                <a:gd name="connsiteY4" fmla="*/ 663795 h 1181156"/>
                <a:gd name="connsiteX5" fmla="*/ 3764848 w 4450708"/>
                <a:gd name="connsiteY5" fmla="*/ 840419 h 1181156"/>
                <a:gd name="connsiteX6" fmla="*/ 3223220 w 4450708"/>
                <a:gd name="connsiteY6" fmla="*/ 1069094 h 1181156"/>
                <a:gd name="connsiteX7" fmla="*/ 1057298 w 4450708"/>
                <a:gd name="connsiteY7" fmla="*/ 1156551 h 1181156"/>
                <a:gd name="connsiteX8" fmla="*/ 36074 w 4450708"/>
                <a:gd name="connsiteY8" fmla="*/ 697942 h 1181156"/>
                <a:gd name="connsiteX0" fmla="*/ 35890 w 4450524"/>
                <a:gd name="connsiteY0" fmla="*/ 728216 h 1211430"/>
                <a:gd name="connsiteX1" fmla="*/ 770916 w 4450524"/>
                <a:gd name="connsiteY1" fmla="*/ 120326 h 1211430"/>
                <a:gd name="connsiteX2" fmla="*/ 2834501 w 4450524"/>
                <a:gd name="connsiteY2" fmla="*/ 30014 h 1211430"/>
                <a:gd name="connsiteX3" fmla="*/ 3797860 w 4450524"/>
                <a:gd name="connsiteY3" fmla="*/ 436891 h 1211430"/>
                <a:gd name="connsiteX4" fmla="*/ 4450466 w 4450524"/>
                <a:gd name="connsiteY4" fmla="*/ 694069 h 1211430"/>
                <a:gd name="connsiteX5" fmla="*/ 3764664 w 4450524"/>
                <a:gd name="connsiteY5" fmla="*/ 870693 h 1211430"/>
                <a:gd name="connsiteX6" fmla="*/ 3223036 w 4450524"/>
                <a:gd name="connsiteY6" fmla="*/ 1099368 h 1211430"/>
                <a:gd name="connsiteX7" fmla="*/ 1057114 w 4450524"/>
                <a:gd name="connsiteY7" fmla="*/ 1186825 h 1211430"/>
                <a:gd name="connsiteX8" fmla="*/ 35890 w 4450524"/>
                <a:gd name="connsiteY8" fmla="*/ 728216 h 1211430"/>
                <a:gd name="connsiteX0" fmla="*/ 33951 w 4448585"/>
                <a:gd name="connsiteY0" fmla="*/ 738574 h 1221788"/>
                <a:gd name="connsiteX1" fmla="*/ 803307 w 4448585"/>
                <a:gd name="connsiteY1" fmla="*/ 93739 h 1221788"/>
                <a:gd name="connsiteX2" fmla="*/ 2832562 w 4448585"/>
                <a:gd name="connsiteY2" fmla="*/ 40372 h 1221788"/>
                <a:gd name="connsiteX3" fmla="*/ 3795921 w 4448585"/>
                <a:gd name="connsiteY3" fmla="*/ 447249 h 1221788"/>
                <a:gd name="connsiteX4" fmla="*/ 4448527 w 4448585"/>
                <a:gd name="connsiteY4" fmla="*/ 704427 h 1221788"/>
                <a:gd name="connsiteX5" fmla="*/ 3762725 w 4448585"/>
                <a:gd name="connsiteY5" fmla="*/ 881051 h 1221788"/>
                <a:gd name="connsiteX6" fmla="*/ 3221097 w 4448585"/>
                <a:gd name="connsiteY6" fmla="*/ 1109726 h 1221788"/>
                <a:gd name="connsiteX7" fmla="*/ 1055175 w 4448585"/>
                <a:gd name="connsiteY7" fmla="*/ 1197183 h 1221788"/>
                <a:gd name="connsiteX8" fmla="*/ 33951 w 4448585"/>
                <a:gd name="connsiteY8" fmla="*/ 738574 h 1221788"/>
                <a:gd name="connsiteX0" fmla="*/ 27721 w 4442355"/>
                <a:gd name="connsiteY0" fmla="*/ 737141 h 1220355"/>
                <a:gd name="connsiteX1" fmla="*/ 797077 w 4442355"/>
                <a:gd name="connsiteY1" fmla="*/ 92306 h 1220355"/>
                <a:gd name="connsiteX2" fmla="*/ 2826332 w 4442355"/>
                <a:gd name="connsiteY2" fmla="*/ 38939 h 1220355"/>
                <a:gd name="connsiteX3" fmla="*/ 3789691 w 4442355"/>
                <a:gd name="connsiteY3" fmla="*/ 445816 h 1220355"/>
                <a:gd name="connsiteX4" fmla="*/ 4442297 w 4442355"/>
                <a:gd name="connsiteY4" fmla="*/ 702994 h 1220355"/>
                <a:gd name="connsiteX5" fmla="*/ 3756495 w 4442355"/>
                <a:gd name="connsiteY5" fmla="*/ 879618 h 1220355"/>
                <a:gd name="connsiteX6" fmla="*/ 3214867 w 4442355"/>
                <a:gd name="connsiteY6" fmla="*/ 1108293 h 1220355"/>
                <a:gd name="connsiteX7" fmla="*/ 1048945 w 4442355"/>
                <a:gd name="connsiteY7" fmla="*/ 1195750 h 1220355"/>
                <a:gd name="connsiteX8" fmla="*/ 27721 w 4442355"/>
                <a:gd name="connsiteY8" fmla="*/ 737141 h 1220355"/>
                <a:gd name="connsiteX0" fmla="*/ 27721 w 4442355"/>
                <a:gd name="connsiteY0" fmla="*/ 765107 h 1248321"/>
                <a:gd name="connsiteX1" fmla="*/ 797077 w 4442355"/>
                <a:gd name="connsiteY1" fmla="*/ 120272 h 1248321"/>
                <a:gd name="connsiteX2" fmla="*/ 2826332 w 4442355"/>
                <a:gd name="connsiteY2" fmla="*/ 66905 h 1248321"/>
                <a:gd name="connsiteX3" fmla="*/ 3789691 w 4442355"/>
                <a:gd name="connsiteY3" fmla="*/ 473782 h 1248321"/>
                <a:gd name="connsiteX4" fmla="*/ 4442297 w 4442355"/>
                <a:gd name="connsiteY4" fmla="*/ 730960 h 1248321"/>
                <a:gd name="connsiteX5" fmla="*/ 3756495 w 4442355"/>
                <a:gd name="connsiteY5" fmla="*/ 907584 h 1248321"/>
                <a:gd name="connsiteX6" fmla="*/ 3214867 w 4442355"/>
                <a:gd name="connsiteY6" fmla="*/ 1136259 h 1248321"/>
                <a:gd name="connsiteX7" fmla="*/ 1048945 w 4442355"/>
                <a:gd name="connsiteY7" fmla="*/ 1223716 h 1248321"/>
                <a:gd name="connsiteX8" fmla="*/ 27721 w 4442355"/>
                <a:gd name="connsiteY8" fmla="*/ 765107 h 1248321"/>
                <a:gd name="connsiteX0" fmla="*/ 30548 w 4445182"/>
                <a:gd name="connsiteY0" fmla="*/ 771673 h 1254887"/>
                <a:gd name="connsiteX1" fmla="*/ 799904 w 4445182"/>
                <a:gd name="connsiteY1" fmla="*/ 126838 h 1254887"/>
                <a:gd name="connsiteX2" fmla="*/ 2829159 w 4445182"/>
                <a:gd name="connsiteY2" fmla="*/ 73471 h 1254887"/>
                <a:gd name="connsiteX3" fmla="*/ 3792518 w 4445182"/>
                <a:gd name="connsiteY3" fmla="*/ 480348 h 1254887"/>
                <a:gd name="connsiteX4" fmla="*/ 4445124 w 4445182"/>
                <a:gd name="connsiteY4" fmla="*/ 737526 h 1254887"/>
                <a:gd name="connsiteX5" fmla="*/ 3759322 w 4445182"/>
                <a:gd name="connsiteY5" fmla="*/ 914150 h 1254887"/>
                <a:gd name="connsiteX6" fmla="*/ 3217694 w 4445182"/>
                <a:gd name="connsiteY6" fmla="*/ 1142825 h 1254887"/>
                <a:gd name="connsiteX7" fmla="*/ 1051772 w 4445182"/>
                <a:gd name="connsiteY7" fmla="*/ 1230282 h 1254887"/>
                <a:gd name="connsiteX8" fmla="*/ 30548 w 4445182"/>
                <a:gd name="connsiteY8" fmla="*/ 771673 h 1254887"/>
                <a:gd name="connsiteX0" fmla="*/ 28154 w 4442788"/>
                <a:gd name="connsiteY0" fmla="*/ 757230 h 1240444"/>
                <a:gd name="connsiteX1" fmla="*/ 856361 w 4442788"/>
                <a:gd name="connsiteY1" fmla="*/ 89304 h 1240444"/>
                <a:gd name="connsiteX2" fmla="*/ 2826765 w 4442788"/>
                <a:gd name="connsiteY2" fmla="*/ 59028 h 1240444"/>
                <a:gd name="connsiteX3" fmla="*/ 3790124 w 4442788"/>
                <a:gd name="connsiteY3" fmla="*/ 465905 h 1240444"/>
                <a:gd name="connsiteX4" fmla="*/ 4442730 w 4442788"/>
                <a:gd name="connsiteY4" fmla="*/ 723083 h 1240444"/>
                <a:gd name="connsiteX5" fmla="*/ 3756928 w 4442788"/>
                <a:gd name="connsiteY5" fmla="*/ 899707 h 1240444"/>
                <a:gd name="connsiteX6" fmla="*/ 3215300 w 4442788"/>
                <a:gd name="connsiteY6" fmla="*/ 1128382 h 1240444"/>
                <a:gd name="connsiteX7" fmla="*/ 1049378 w 4442788"/>
                <a:gd name="connsiteY7" fmla="*/ 1215839 h 1240444"/>
                <a:gd name="connsiteX8" fmla="*/ 28154 w 4442788"/>
                <a:gd name="connsiteY8" fmla="*/ 757230 h 1240444"/>
                <a:gd name="connsiteX0" fmla="*/ 32598 w 4447232"/>
                <a:gd name="connsiteY0" fmla="*/ 775710 h 1258924"/>
                <a:gd name="connsiteX1" fmla="*/ 860805 w 4447232"/>
                <a:gd name="connsiteY1" fmla="*/ 107784 h 1258924"/>
                <a:gd name="connsiteX2" fmla="*/ 2831209 w 4447232"/>
                <a:gd name="connsiteY2" fmla="*/ 77508 h 1258924"/>
                <a:gd name="connsiteX3" fmla="*/ 3794568 w 4447232"/>
                <a:gd name="connsiteY3" fmla="*/ 484385 h 1258924"/>
                <a:gd name="connsiteX4" fmla="*/ 4447174 w 4447232"/>
                <a:gd name="connsiteY4" fmla="*/ 741563 h 1258924"/>
                <a:gd name="connsiteX5" fmla="*/ 3761372 w 4447232"/>
                <a:gd name="connsiteY5" fmla="*/ 918187 h 1258924"/>
                <a:gd name="connsiteX6" fmla="*/ 3219744 w 4447232"/>
                <a:gd name="connsiteY6" fmla="*/ 1146862 h 1258924"/>
                <a:gd name="connsiteX7" fmla="*/ 1053822 w 4447232"/>
                <a:gd name="connsiteY7" fmla="*/ 1234319 h 1258924"/>
                <a:gd name="connsiteX8" fmla="*/ 32598 w 4447232"/>
                <a:gd name="connsiteY8" fmla="*/ 775710 h 1258924"/>
                <a:gd name="connsiteX0" fmla="*/ 32598 w 4447232"/>
                <a:gd name="connsiteY0" fmla="*/ 786823 h 1270037"/>
                <a:gd name="connsiteX1" fmla="*/ 860805 w 4447232"/>
                <a:gd name="connsiteY1" fmla="*/ 118897 h 1270037"/>
                <a:gd name="connsiteX2" fmla="*/ 2831209 w 4447232"/>
                <a:gd name="connsiteY2" fmla="*/ 88621 h 1270037"/>
                <a:gd name="connsiteX3" fmla="*/ 3794568 w 4447232"/>
                <a:gd name="connsiteY3" fmla="*/ 495498 h 1270037"/>
                <a:gd name="connsiteX4" fmla="*/ 4447174 w 4447232"/>
                <a:gd name="connsiteY4" fmla="*/ 752676 h 1270037"/>
                <a:gd name="connsiteX5" fmla="*/ 3761372 w 4447232"/>
                <a:gd name="connsiteY5" fmla="*/ 929300 h 1270037"/>
                <a:gd name="connsiteX6" fmla="*/ 3219744 w 4447232"/>
                <a:gd name="connsiteY6" fmla="*/ 1157975 h 1270037"/>
                <a:gd name="connsiteX7" fmla="*/ 1053822 w 4447232"/>
                <a:gd name="connsiteY7" fmla="*/ 1245432 h 1270037"/>
                <a:gd name="connsiteX8" fmla="*/ 32598 w 4447232"/>
                <a:gd name="connsiteY8" fmla="*/ 786823 h 1270037"/>
                <a:gd name="connsiteX0" fmla="*/ 32598 w 4447475"/>
                <a:gd name="connsiteY0" fmla="*/ 786823 h 1270037"/>
                <a:gd name="connsiteX1" fmla="*/ 860805 w 4447475"/>
                <a:gd name="connsiteY1" fmla="*/ 118897 h 1270037"/>
                <a:gd name="connsiteX2" fmla="*/ 2831209 w 4447475"/>
                <a:gd name="connsiteY2" fmla="*/ 88621 h 1270037"/>
                <a:gd name="connsiteX3" fmla="*/ 3794568 w 4447475"/>
                <a:gd name="connsiteY3" fmla="*/ 495498 h 1270037"/>
                <a:gd name="connsiteX4" fmla="*/ 4447174 w 4447475"/>
                <a:gd name="connsiteY4" fmla="*/ 752676 h 1270037"/>
                <a:gd name="connsiteX5" fmla="*/ 3761372 w 4447475"/>
                <a:gd name="connsiteY5" fmla="*/ 929300 h 1270037"/>
                <a:gd name="connsiteX6" fmla="*/ 3219744 w 4447475"/>
                <a:gd name="connsiteY6" fmla="*/ 1157975 h 1270037"/>
                <a:gd name="connsiteX7" fmla="*/ 1053822 w 4447475"/>
                <a:gd name="connsiteY7" fmla="*/ 1245432 h 1270037"/>
                <a:gd name="connsiteX8" fmla="*/ 32598 w 4447475"/>
                <a:gd name="connsiteY8" fmla="*/ 786823 h 1270037"/>
                <a:gd name="connsiteX0" fmla="*/ 32598 w 4485240"/>
                <a:gd name="connsiteY0" fmla="*/ 786823 h 1270037"/>
                <a:gd name="connsiteX1" fmla="*/ 860805 w 4485240"/>
                <a:gd name="connsiteY1" fmla="*/ 118897 h 1270037"/>
                <a:gd name="connsiteX2" fmla="*/ 2831209 w 4485240"/>
                <a:gd name="connsiteY2" fmla="*/ 88621 h 1270037"/>
                <a:gd name="connsiteX3" fmla="*/ 3794568 w 4485240"/>
                <a:gd name="connsiteY3" fmla="*/ 495498 h 1270037"/>
                <a:gd name="connsiteX4" fmla="*/ 4333006 w 4485240"/>
                <a:gd name="connsiteY4" fmla="*/ 576095 h 1270037"/>
                <a:gd name="connsiteX5" fmla="*/ 4447174 w 4485240"/>
                <a:gd name="connsiteY5" fmla="*/ 752676 h 1270037"/>
                <a:gd name="connsiteX6" fmla="*/ 3761372 w 4485240"/>
                <a:gd name="connsiteY6" fmla="*/ 929300 h 1270037"/>
                <a:gd name="connsiteX7" fmla="*/ 3219744 w 4485240"/>
                <a:gd name="connsiteY7" fmla="*/ 1157975 h 1270037"/>
                <a:gd name="connsiteX8" fmla="*/ 1053822 w 4485240"/>
                <a:gd name="connsiteY8" fmla="*/ 1245432 h 1270037"/>
                <a:gd name="connsiteX9" fmla="*/ 32598 w 4485240"/>
                <a:gd name="connsiteY9" fmla="*/ 786823 h 1270037"/>
                <a:gd name="connsiteX0" fmla="*/ 32598 w 4447358"/>
                <a:gd name="connsiteY0" fmla="*/ 786823 h 1270037"/>
                <a:gd name="connsiteX1" fmla="*/ 860805 w 4447358"/>
                <a:gd name="connsiteY1" fmla="*/ 118897 h 1270037"/>
                <a:gd name="connsiteX2" fmla="*/ 2831209 w 4447358"/>
                <a:gd name="connsiteY2" fmla="*/ 88621 h 1270037"/>
                <a:gd name="connsiteX3" fmla="*/ 3794568 w 4447358"/>
                <a:gd name="connsiteY3" fmla="*/ 495498 h 1270037"/>
                <a:gd name="connsiteX4" fmla="*/ 4333006 w 4447358"/>
                <a:gd name="connsiteY4" fmla="*/ 576095 h 1270037"/>
                <a:gd name="connsiteX5" fmla="*/ 4447174 w 4447358"/>
                <a:gd name="connsiteY5" fmla="*/ 752676 h 1270037"/>
                <a:gd name="connsiteX6" fmla="*/ 4323196 w 4447358"/>
                <a:gd name="connsiteY6" fmla="*/ 890127 h 1270037"/>
                <a:gd name="connsiteX7" fmla="*/ 3761372 w 4447358"/>
                <a:gd name="connsiteY7" fmla="*/ 929300 h 1270037"/>
                <a:gd name="connsiteX8" fmla="*/ 3219744 w 4447358"/>
                <a:gd name="connsiteY8" fmla="*/ 1157975 h 1270037"/>
                <a:gd name="connsiteX9" fmla="*/ 1053822 w 4447358"/>
                <a:gd name="connsiteY9" fmla="*/ 1245432 h 1270037"/>
                <a:gd name="connsiteX10" fmla="*/ 32598 w 4447358"/>
                <a:gd name="connsiteY10" fmla="*/ 786823 h 1270037"/>
                <a:gd name="connsiteX0" fmla="*/ 32598 w 4404673"/>
                <a:gd name="connsiteY0" fmla="*/ 786823 h 1270037"/>
                <a:gd name="connsiteX1" fmla="*/ 860805 w 4404673"/>
                <a:gd name="connsiteY1" fmla="*/ 118897 h 1270037"/>
                <a:gd name="connsiteX2" fmla="*/ 2831209 w 4404673"/>
                <a:gd name="connsiteY2" fmla="*/ 88621 h 1270037"/>
                <a:gd name="connsiteX3" fmla="*/ 3794568 w 4404673"/>
                <a:gd name="connsiteY3" fmla="*/ 495498 h 1270037"/>
                <a:gd name="connsiteX4" fmla="*/ 4333006 w 4404673"/>
                <a:gd name="connsiteY4" fmla="*/ 576095 h 1270037"/>
                <a:gd name="connsiteX5" fmla="*/ 4393228 w 4404673"/>
                <a:gd name="connsiteY5" fmla="*/ 738821 h 1270037"/>
                <a:gd name="connsiteX6" fmla="*/ 4323196 w 4404673"/>
                <a:gd name="connsiteY6" fmla="*/ 890127 h 1270037"/>
                <a:gd name="connsiteX7" fmla="*/ 3761372 w 4404673"/>
                <a:gd name="connsiteY7" fmla="*/ 929300 h 1270037"/>
                <a:gd name="connsiteX8" fmla="*/ 3219744 w 4404673"/>
                <a:gd name="connsiteY8" fmla="*/ 1157975 h 1270037"/>
                <a:gd name="connsiteX9" fmla="*/ 1053822 w 4404673"/>
                <a:gd name="connsiteY9" fmla="*/ 1245432 h 1270037"/>
                <a:gd name="connsiteX10" fmla="*/ 32598 w 4404673"/>
                <a:gd name="connsiteY10" fmla="*/ 786823 h 1270037"/>
                <a:gd name="connsiteX0" fmla="*/ 32598 w 4404675"/>
                <a:gd name="connsiteY0" fmla="*/ 786823 h 1284171"/>
                <a:gd name="connsiteX1" fmla="*/ 860805 w 4404675"/>
                <a:gd name="connsiteY1" fmla="*/ 118897 h 1284171"/>
                <a:gd name="connsiteX2" fmla="*/ 2831209 w 4404675"/>
                <a:gd name="connsiteY2" fmla="*/ 88621 h 1284171"/>
                <a:gd name="connsiteX3" fmla="*/ 3794568 w 4404675"/>
                <a:gd name="connsiteY3" fmla="*/ 495498 h 1284171"/>
                <a:gd name="connsiteX4" fmla="*/ 4333006 w 4404675"/>
                <a:gd name="connsiteY4" fmla="*/ 576095 h 1284171"/>
                <a:gd name="connsiteX5" fmla="*/ 4393228 w 4404675"/>
                <a:gd name="connsiteY5" fmla="*/ 738821 h 1284171"/>
                <a:gd name="connsiteX6" fmla="*/ 4323196 w 4404675"/>
                <a:gd name="connsiteY6" fmla="*/ 890127 h 1284171"/>
                <a:gd name="connsiteX7" fmla="*/ 3761372 w 4404675"/>
                <a:gd name="connsiteY7" fmla="*/ 929300 h 1284171"/>
                <a:gd name="connsiteX8" fmla="*/ 3219744 w 4404675"/>
                <a:gd name="connsiteY8" fmla="*/ 1157975 h 1284171"/>
                <a:gd name="connsiteX9" fmla="*/ 1053822 w 4404675"/>
                <a:gd name="connsiteY9" fmla="*/ 1245432 h 1284171"/>
                <a:gd name="connsiteX10" fmla="*/ 32598 w 4404675"/>
                <a:gd name="connsiteY10" fmla="*/ 786823 h 1284171"/>
                <a:gd name="connsiteX0" fmla="*/ 32598 w 4404673"/>
                <a:gd name="connsiteY0" fmla="*/ 786823 h 1319754"/>
                <a:gd name="connsiteX1" fmla="*/ 860805 w 4404673"/>
                <a:gd name="connsiteY1" fmla="*/ 118897 h 1319754"/>
                <a:gd name="connsiteX2" fmla="*/ 2831209 w 4404673"/>
                <a:gd name="connsiteY2" fmla="*/ 88621 h 1319754"/>
                <a:gd name="connsiteX3" fmla="*/ 3794568 w 4404673"/>
                <a:gd name="connsiteY3" fmla="*/ 495498 h 1319754"/>
                <a:gd name="connsiteX4" fmla="*/ 4333006 w 4404673"/>
                <a:gd name="connsiteY4" fmla="*/ 576095 h 1319754"/>
                <a:gd name="connsiteX5" fmla="*/ 4393228 w 4404673"/>
                <a:gd name="connsiteY5" fmla="*/ 738821 h 1319754"/>
                <a:gd name="connsiteX6" fmla="*/ 4323196 w 4404673"/>
                <a:gd name="connsiteY6" fmla="*/ 890127 h 1319754"/>
                <a:gd name="connsiteX7" fmla="*/ 3761372 w 4404673"/>
                <a:gd name="connsiteY7" fmla="*/ 929300 h 1319754"/>
                <a:gd name="connsiteX8" fmla="*/ 3219744 w 4404673"/>
                <a:gd name="connsiteY8" fmla="*/ 1157975 h 1319754"/>
                <a:gd name="connsiteX9" fmla="*/ 999876 w 4404673"/>
                <a:gd name="connsiteY9" fmla="*/ 1291614 h 1319754"/>
                <a:gd name="connsiteX10" fmla="*/ 32598 w 4404673"/>
                <a:gd name="connsiteY10" fmla="*/ 786823 h 1319754"/>
                <a:gd name="connsiteX0" fmla="*/ 32598 w 4404675"/>
                <a:gd name="connsiteY0" fmla="*/ 786823 h 1319754"/>
                <a:gd name="connsiteX1" fmla="*/ 860805 w 4404675"/>
                <a:gd name="connsiteY1" fmla="*/ 118897 h 1319754"/>
                <a:gd name="connsiteX2" fmla="*/ 2831209 w 4404675"/>
                <a:gd name="connsiteY2" fmla="*/ 88621 h 1319754"/>
                <a:gd name="connsiteX3" fmla="*/ 3794568 w 4404675"/>
                <a:gd name="connsiteY3" fmla="*/ 495498 h 1319754"/>
                <a:gd name="connsiteX4" fmla="*/ 4333006 w 4404675"/>
                <a:gd name="connsiteY4" fmla="*/ 576095 h 1319754"/>
                <a:gd name="connsiteX5" fmla="*/ 4393228 w 4404675"/>
                <a:gd name="connsiteY5" fmla="*/ 738821 h 1319754"/>
                <a:gd name="connsiteX6" fmla="*/ 4323196 w 4404675"/>
                <a:gd name="connsiteY6" fmla="*/ 890127 h 1319754"/>
                <a:gd name="connsiteX7" fmla="*/ 3761372 w 4404675"/>
                <a:gd name="connsiteY7" fmla="*/ 929300 h 1319754"/>
                <a:gd name="connsiteX8" fmla="*/ 3219744 w 4404675"/>
                <a:gd name="connsiteY8" fmla="*/ 1157975 h 1319754"/>
                <a:gd name="connsiteX9" fmla="*/ 999876 w 4404675"/>
                <a:gd name="connsiteY9" fmla="*/ 1291614 h 1319754"/>
                <a:gd name="connsiteX10" fmla="*/ 32598 w 4404675"/>
                <a:gd name="connsiteY10" fmla="*/ 786823 h 1319754"/>
                <a:gd name="connsiteX0" fmla="*/ 32598 w 4404673"/>
                <a:gd name="connsiteY0" fmla="*/ 786823 h 1310860"/>
                <a:gd name="connsiteX1" fmla="*/ 860805 w 4404673"/>
                <a:gd name="connsiteY1" fmla="*/ 118897 h 1310860"/>
                <a:gd name="connsiteX2" fmla="*/ 2831209 w 4404673"/>
                <a:gd name="connsiteY2" fmla="*/ 88621 h 1310860"/>
                <a:gd name="connsiteX3" fmla="*/ 3794568 w 4404673"/>
                <a:gd name="connsiteY3" fmla="*/ 495498 h 1310860"/>
                <a:gd name="connsiteX4" fmla="*/ 4333006 w 4404673"/>
                <a:gd name="connsiteY4" fmla="*/ 576095 h 1310860"/>
                <a:gd name="connsiteX5" fmla="*/ 4393228 w 4404673"/>
                <a:gd name="connsiteY5" fmla="*/ 738821 h 1310860"/>
                <a:gd name="connsiteX6" fmla="*/ 4323196 w 4404673"/>
                <a:gd name="connsiteY6" fmla="*/ 890127 h 1310860"/>
                <a:gd name="connsiteX7" fmla="*/ 3761372 w 4404673"/>
                <a:gd name="connsiteY7" fmla="*/ 929300 h 1310860"/>
                <a:gd name="connsiteX8" fmla="*/ 3219744 w 4404673"/>
                <a:gd name="connsiteY8" fmla="*/ 1157975 h 1310860"/>
                <a:gd name="connsiteX9" fmla="*/ 999876 w 4404673"/>
                <a:gd name="connsiteY9" fmla="*/ 1291614 h 1310860"/>
                <a:gd name="connsiteX10" fmla="*/ 32598 w 4404673"/>
                <a:gd name="connsiteY10" fmla="*/ 786823 h 1310860"/>
                <a:gd name="connsiteX0" fmla="*/ 32598 w 4404675"/>
                <a:gd name="connsiteY0" fmla="*/ 786823 h 1325631"/>
                <a:gd name="connsiteX1" fmla="*/ 860805 w 4404675"/>
                <a:gd name="connsiteY1" fmla="*/ 118897 h 1325631"/>
                <a:gd name="connsiteX2" fmla="*/ 2831209 w 4404675"/>
                <a:gd name="connsiteY2" fmla="*/ 88621 h 1325631"/>
                <a:gd name="connsiteX3" fmla="*/ 3794568 w 4404675"/>
                <a:gd name="connsiteY3" fmla="*/ 495498 h 1325631"/>
                <a:gd name="connsiteX4" fmla="*/ 4333006 w 4404675"/>
                <a:gd name="connsiteY4" fmla="*/ 576095 h 1325631"/>
                <a:gd name="connsiteX5" fmla="*/ 4393228 w 4404675"/>
                <a:gd name="connsiteY5" fmla="*/ 738821 h 1325631"/>
                <a:gd name="connsiteX6" fmla="*/ 4323196 w 4404675"/>
                <a:gd name="connsiteY6" fmla="*/ 890127 h 1325631"/>
                <a:gd name="connsiteX7" fmla="*/ 3761372 w 4404675"/>
                <a:gd name="connsiteY7" fmla="*/ 929300 h 1325631"/>
                <a:gd name="connsiteX8" fmla="*/ 3214840 w 4404675"/>
                <a:gd name="connsiteY8" fmla="*/ 1241101 h 1325631"/>
                <a:gd name="connsiteX9" fmla="*/ 999876 w 4404675"/>
                <a:gd name="connsiteY9" fmla="*/ 1291614 h 1325631"/>
                <a:gd name="connsiteX10" fmla="*/ 32598 w 4404675"/>
                <a:gd name="connsiteY10" fmla="*/ 786823 h 1325631"/>
                <a:gd name="connsiteX0" fmla="*/ 32598 w 4404673"/>
                <a:gd name="connsiteY0" fmla="*/ 786823 h 1337237"/>
                <a:gd name="connsiteX1" fmla="*/ 860805 w 4404673"/>
                <a:gd name="connsiteY1" fmla="*/ 118897 h 1337237"/>
                <a:gd name="connsiteX2" fmla="*/ 2831209 w 4404673"/>
                <a:gd name="connsiteY2" fmla="*/ 88621 h 1337237"/>
                <a:gd name="connsiteX3" fmla="*/ 3794568 w 4404673"/>
                <a:gd name="connsiteY3" fmla="*/ 495498 h 1337237"/>
                <a:gd name="connsiteX4" fmla="*/ 4333006 w 4404673"/>
                <a:gd name="connsiteY4" fmla="*/ 576095 h 1337237"/>
                <a:gd name="connsiteX5" fmla="*/ 4393228 w 4404673"/>
                <a:gd name="connsiteY5" fmla="*/ 738821 h 1337237"/>
                <a:gd name="connsiteX6" fmla="*/ 4323196 w 4404673"/>
                <a:gd name="connsiteY6" fmla="*/ 890127 h 1337237"/>
                <a:gd name="connsiteX7" fmla="*/ 3761372 w 4404673"/>
                <a:gd name="connsiteY7" fmla="*/ 929300 h 1337237"/>
                <a:gd name="connsiteX8" fmla="*/ 3214840 w 4404673"/>
                <a:gd name="connsiteY8" fmla="*/ 1241101 h 1337237"/>
                <a:gd name="connsiteX9" fmla="*/ 999876 w 4404673"/>
                <a:gd name="connsiteY9" fmla="*/ 1291614 h 1337237"/>
                <a:gd name="connsiteX10" fmla="*/ 32598 w 4404673"/>
                <a:gd name="connsiteY10" fmla="*/ 786823 h 1337237"/>
                <a:gd name="connsiteX0" fmla="*/ 32598 w 4404675"/>
                <a:gd name="connsiteY0" fmla="*/ 786823 h 1337237"/>
                <a:gd name="connsiteX1" fmla="*/ 860805 w 4404675"/>
                <a:gd name="connsiteY1" fmla="*/ 118897 h 1337237"/>
                <a:gd name="connsiteX2" fmla="*/ 2831209 w 4404675"/>
                <a:gd name="connsiteY2" fmla="*/ 88621 h 1337237"/>
                <a:gd name="connsiteX3" fmla="*/ 3794568 w 4404675"/>
                <a:gd name="connsiteY3" fmla="*/ 495498 h 1337237"/>
                <a:gd name="connsiteX4" fmla="*/ 4333006 w 4404675"/>
                <a:gd name="connsiteY4" fmla="*/ 576095 h 1337237"/>
                <a:gd name="connsiteX5" fmla="*/ 4393228 w 4404675"/>
                <a:gd name="connsiteY5" fmla="*/ 738821 h 1337237"/>
                <a:gd name="connsiteX6" fmla="*/ 4323196 w 4404675"/>
                <a:gd name="connsiteY6" fmla="*/ 890127 h 1337237"/>
                <a:gd name="connsiteX7" fmla="*/ 3761372 w 4404675"/>
                <a:gd name="connsiteY7" fmla="*/ 929300 h 1337237"/>
                <a:gd name="connsiteX8" fmla="*/ 3214840 w 4404675"/>
                <a:gd name="connsiteY8" fmla="*/ 1241101 h 1337237"/>
                <a:gd name="connsiteX9" fmla="*/ 999876 w 4404675"/>
                <a:gd name="connsiteY9" fmla="*/ 1291614 h 1337237"/>
                <a:gd name="connsiteX10" fmla="*/ 32598 w 4404675"/>
                <a:gd name="connsiteY10" fmla="*/ 786823 h 1337237"/>
                <a:gd name="connsiteX0" fmla="*/ 32598 w 4404673"/>
                <a:gd name="connsiteY0" fmla="*/ 786823 h 1337237"/>
                <a:gd name="connsiteX1" fmla="*/ 860805 w 4404673"/>
                <a:gd name="connsiteY1" fmla="*/ 118897 h 1337237"/>
                <a:gd name="connsiteX2" fmla="*/ 2831209 w 4404673"/>
                <a:gd name="connsiteY2" fmla="*/ 88621 h 1337237"/>
                <a:gd name="connsiteX3" fmla="*/ 3794568 w 4404673"/>
                <a:gd name="connsiteY3" fmla="*/ 495498 h 1337237"/>
                <a:gd name="connsiteX4" fmla="*/ 4333006 w 4404673"/>
                <a:gd name="connsiteY4" fmla="*/ 576095 h 1337237"/>
                <a:gd name="connsiteX5" fmla="*/ 4393228 w 4404673"/>
                <a:gd name="connsiteY5" fmla="*/ 738821 h 1337237"/>
                <a:gd name="connsiteX6" fmla="*/ 4323196 w 4404673"/>
                <a:gd name="connsiteY6" fmla="*/ 890127 h 1337237"/>
                <a:gd name="connsiteX7" fmla="*/ 3761372 w 4404673"/>
                <a:gd name="connsiteY7" fmla="*/ 929300 h 1337237"/>
                <a:gd name="connsiteX8" fmla="*/ 3214840 w 4404673"/>
                <a:gd name="connsiteY8" fmla="*/ 1241101 h 1337237"/>
                <a:gd name="connsiteX9" fmla="*/ 999876 w 4404673"/>
                <a:gd name="connsiteY9" fmla="*/ 1291614 h 1337237"/>
                <a:gd name="connsiteX10" fmla="*/ 32598 w 4404673"/>
                <a:gd name="connsiteY10" fmla="*/ 786823 h 1337237"/>
                <a:gd name="connsiteX0" fmla="*/ 32598 w 4404675"/>
                <a:gd name="connsiteY0" fmla="*/ 786823 h 1348094"/>
                <a:gd name="connsiteX1" fmla="*/ 860805 w 4404675"/>
                <a:gd name="connsiteY1" fmla="*/ 118897 h 1348094"/>
                <a:gd name="connsiteX2" fmla="*/ 2831209 w 4404675"/>
                <a:gd name="connsiteY2" fmla="*/ 88621 h 1348094"/>
                <a:gd name="connsiteX3" fmla="*/ 3794568 w 4404675"/>
                <a:gd name="connsiteY3" fmla="*/ 495498 h 1348094"/>
                <a:gd name="connsiteX4" fmla="*/ 4333006 w 4404675"/>
                <a:gd name="connsiteY4" fmla="*/ 576095 h 1348094"/>
                <a:gd name="connsiteX5" fmla="*/ 4393228 w 4404675"/>
                <a:gd name="connsiteY5" fmla="*/ 738821 h 1348094"/>
                <a:gd name="connsiteX6" fmla="*/ 4323196 w 4404675"/>
                <a:gd name="connsiteY6" fmla="*/ 890127 h 1348094"/>
                <a:gd name="connsiteX7" fmla="*/ 3761372 w 4404675"/>
                <a:gd name="connsiteY7" fmla="*/ 929300 h 1348094"/>
                <a:gd name="connsiteX8" fmla="*/ 3209936 w 4404675"/>
                <a:gd name="connsiteY8" fmla="*/ 1264192 h 1348094"/>
                <a:gd name="connsiteX9" fmla="*/ 999876 w 4404675"/>
                <a:gd name="connsiteY9" fmla="*/ 1291614 h 1348094"/>
                <a:gd name="connsiteX10" fmla="*/ 32598 w 4404675"/>
                <a:gd name="connsiteY10" fmla="*/ 786823 h 1348094"/>
                <a:gd name="connsiteX0" fmla="*/ 32598 w 4404673"/>
                <a:gd name="connsiteY0" fmla="*/ 786823 h 1334243"/>
                <a:gd name="connsiteX1" fmla="*/ 860805 w 4404673"/>
                <a:gd name="connsiteY1" fmla="*/ 118897 h 1334243"/>
                <a:gd name="connsiteX2" fmla="*/ 2831209 w 4404673"/>
                <a:gd name="connsiteY2" fmla="*/ 88621 h 1334243"/>
                <a:gd name="connsiteX3" fmla="*/ 3794568 w 4404673"/>
                <a:gd name="connsiteY3" fmla="*/ 495498 h 1334243"/>
                <a:gd name="connsiteX4" fmla="*/ 4333006 w 4404673"/>
                <a:gd name="connsiteY4" fmla="*/ 576095 h 1334243"/>
                <a:gd name="connsiteX5" fmla="*/ 4393228 w 4404673"/>
                <a:gd name="connsiteY5" fmla="*/ 738821 h 1334243"/>
                <a:gd name="connsiteX6" fmla="*/ 4323196 w 4404673"/>
                <a:gd name="connsiteY6" fmla="*/ 890127 h 1334243"/>
                <a:gd name="connsiteX7" fmla="*/ 3785894 w 4404673"/>
                <a:gd name="connsiteY7" fmla="*/ 920063 h 1334243"/>
                <a:gd name="connsiteX8" fmla="*/ 3209936 w 4404673"/>
                <a:gd name="connsiteY8" fmla="*/ 1264192 h 1334243"/>
                <a:gd name="connsiteX9" fmla="*/ 999876 w 4404673"/>
                <a:gd name="connsiteY9" fmla="*/ 1291614 h 1334243"/>
                <a:gd name="connsiteX10" fmla="*/ 32598 w 4404673"/>
                <a:gd name="connsiteY10" fmla="*/ 786823 h 1334243"/>
                <a:gd name="connsiteX0" fmla="*/ 32598 w 4404675"/>
                <a:gd name="connsiteY0" fmla="*/ 786823 h 1351881"/>
                <a:gd name="connsiteX1" fmla="*/ 860805 w 4404675"/>
                <a:gd name="connsiteY1" fmla="*/ 118897 h 1351881"/>
                <a:gd name="connsiteX2" fmla="*/ 2831209 w 4404675"/>
                <a:gd name="connsiteY2" fmla="*/ 88621 h 1351881"/>
                <a:gd name="connsiteX3" fmla="*/ 3794568 w 4404675"/>
                <a:gd name="connsiteY3" fmla="*/ 495498 h 1351881"/>
                <a:gd name="connsiteX4" fmla="*/ 4333006 w 4404675"/>
                <a:gd name="connsiteY4" fmla="*/ 576095 h 1351881"/>
                <a:gd name="connsiteX5" fmla="*/ 4393228 w 4404675"/>
                <a:gd name="connsiteY5" fmla="*/ 738821 h 1351881"/>
                <a:gd name="connsiteX6" fmla="*/ 4323196 w 4404675"/>
                <a:gd name="connsiteY6" fmla="*/ 890127 h 1351881"/>
                <a:gd name="connsiteX7" fmla="*/ 3785894 w 4404675"/>
                <a:gd name="connsiteY7" fmla="*/ 920063 h 1351881"/>
                <a:gd name="connsiteX8" fmla="*/ 3209936 w 4404675"/>
                <a:gd name="connsiteY8" fmla="*/ 1264192 h 1351881"/>
                <a:gd name="connsiteX9" fmla="*/ 999876 w 4404675"/>
                <a:gd name="connsiteY9" fmla="*/ 1291614 h 1351881"/>
                <a:gd name="connsiteX10" fmla="*/ 32598 w 4404675"/>
                <a:gd name="connsiteY10" fmla="*/ 786823 h 1351881"/>
                <a:gd name="connsiteX0" fmla="*/ 32598 w 4404673"/>
                <a:gd name="connsiteY0" fmla="*/ 786823 h 1351881"/>
                <a:gd name="connsiteX1" fmla="*/ 860805 w 4404673"/>
                <a:gd name="connsiteY1" fmla="*/ 118897 h 1351881"/>
                <a:gd name="connsiteX2" fmla="*/ 2831209 w 4404673"/>
                <a:gd name="connsiteY2" fmla="*/ 88621 h 1351881"/>
                <a:gd name="connsiteX3" fmla="*/ 3794568 w 4404673"/>
                <a:gd name="connsiteY3" fmla="*/ 495498 h 1351881"/>
                <a:gd name="connsiteX4" fmla="*/ 4333006 w 4404673"/>
                <a:gd name="connsiteY4" fmla="*/ 576095 h 1351881"/>
                <a:gd name="connsiteX5" fmla="*/ 4393228 w 4404673"/>
                <a:gd name="connsiteY5" fmla="*/ 738821 h 1351881"/>
                <a:gd name="connsiteX6" fmla="*/ 4323196 w 4404673"/>
                <a:gd name="connsiteY6" fmla="*/ 890127 h 1351881"/>
                <a:gd name="connsiteX7" fmla="*/ 3785894 w 4404673"/>
                <a:gd name="connsiteY7" fmla="*/ 920063 h 1351881"/>
                <a:gd name="connsiteX8" fmla="*/ 3209936 w 4404673"/>
                <a:gd name="connsiteY8" fmla="*/ 1264192 h 1351881"/>
                <a:gd name="connsiteX9" fmla="*/ 999876 w 4404673"/>
                <a:gd name="connsiteY9" fmla="*/ 1291614 h 1351881"/>
                <a:gd name="connsiteX10" fmla="*/ 32598 w 4404673"/>
                <a:gd name="connsiteY10" fmla="*/ 786823 h 1351881"/>
                <a:gd name="connsiteX0" fmla="*/ 32598 w 4404675"/>
                <a:gd name="connsiteY0" fmla="*/ 786823 h 1394603"/>
                <a:gd name="connsiteX1" fmla="*/ 860805 w 4404675"/>
                <a:gd name="connsiteY1" fmla="*/ 118897 h 1394603"/>
                <a:gd name="connsiteX2" fmla="*/ 2831209 w 4404675"/>
                <a:gd name="connsiteY2" fmla="*/ 88621 h 1394603"/>
                <a:gd name="connsiteX3" fmla="*/ 3794568 w 4404675"/>
                <a:gd name="connsiteY3" fmla="*/ 495498 h 1394603"/>
                <a:gd name="connsiteX4" fmla="*/ 4333006 w 4404675"/>
                <a:gd name="connsiteY4" fmla="*/ 576095 h 1394603"/>
                <a:gd name="connsiteX5" fmla="*/ 4393228 w 4404675"/>
                <a:gd name="connsiteY5" fmla="*/ 738821 h 1394603"/>
                <a:gd name="connsiteX6" fmla="*/ 4323196 w 4404675"/>
                <a:gd name="connsiteY6" fmla="*/ 890127 h 1394603"/>
                <a:gd name="connsiteX7" fmla="*/ 3785894 w 4404675"/>
                <a:gd name="connsiteY7" fmla="*/ 920063 h 1394603"/>
                <a:gd name="connsiteX8" fmla="*/ 3209936 w 4404675"/>
                <a:gd name="connsiteY8" fmla="*/ 1264192 h 1394603"/>
                <a:gd name="connsiteX9" fmla="*/ 1993682 w 4404675"/>
                <a:gd name="connsiteY9" fmla="*/ 1393502 h 1394603"/>
                <a:gd name="connsiteX10" fmla="*/ 999876 w 4404675"/>
                <a:gd name="connsiteY10" fmla="*/ 1291614 h 1394603"/>
                <a:gd name="connsiteX11" fmla="*/ 32598 w 4404675"/>
                <a:gd name="connsiteY11" fmla="*/ 786823 h 1394603"/>
                <a:gd name="connsiteX0" fmla="*/ 32598 w 4404673"/>
                <a:gd name="connsiteY0" fmla="*/ 786823 h 1399220"/>
                <a:gd name="connsiteX1" fmla="*/ 860805 w 4404673"/>
                <a:gd name="connsiteY1" fmla="*/ 118897 h 1399220"/>
                <a:gd name="connsiteX2" fmla="*/ 2831209 w 4404673"/>
                <a:gd name="connsiteY2" fmla="*/ 88621 h 1399220"/>
                <a:gd name="connsiteX3" fmla="*/ 3794568 w 4404673"/>
                <a:gd name="connsiteY3" fmla="*/ 495498 h 1399220"/>
                <a:gd name="connsiteX4" fmla="*/ 4333006 w 4404673"/>
                <a:gd name="connsiteY4" fmla="*/ 576095 h 1399220"/>
                <a:gd name="connsiteX5" fmla="*/ 4393228 w 4404673"/>
                <a:gd name="connsiteY5" fmla="*/ 738821 h 1399220"/>
                <a:gd name="connsiteX6" fmla="*/ 4323196 w 4404673"/>
                <a:gd name="connsiteY6" fmla="*/ 890127 h 1399220"/>
                <a:gd name="connsiteX7" fmla="*/ 3785894 w 4404673"/>
                <a:gd name="connsiteY7" fmla="*/ 920063 h 1399220"/>
                <a:gd name="connsiteX8" fmla="*/ 3209936 w 4404673"/>
                <a:gd name="connsiteY8" fmla="*/ 1264192 h 1399220"/>
                <a:gd name="connsiteX9" fmla="*/ 1993682 w 4404673"/>
                <a:gd name="connsiteY9" fmla="*/ 1393502 h 1399220"/>
                <a:gd name="connsiteX10" fmla="*/ 999876 w 4404673"/>
                <a:gd name="connsiteY10" fmla="*/ 1291614 h 1399220"/>
                <a:gd name="connsiteX11" fmla="*/ 32598 w 4404673"/>
                <a:gd name="connsiteY11" fmla="*/ 786823 h 1399220"/>
                <a:gd name="connsiteX0" fmla="*/ 32598 w 4404675"/>
                <a:gd name="connsiteY0" fmla="*/ 786823 h 1443854"/>
                <a:gd name="connsiteX1" fmla="*/ 860805 w 4404675"/>
                <a:gd name="connsiteY1" fmla="*/ 118897 h 1443854"/>
                <a:gd name="connsiteX2" fmla="*/ 2831209 w 4404675"/>
                <a:gd name="connsiteY2" fmla="*/ 88621 h 1443854"/>
                <a:gd name="connsiteX3" fmla="*/ 3794568 w 4404675"/>
                <a:gd name="connsiteY3" fmla="*/ 495498 h 1443854"/>
                <a:gd name="connsiteX4" fmla="*/ 4333006 w 4404675"/>
                <a:gd name="connsiteY4" fmla="*/ 576095 h 1443854"/>
                <a:gd name="connsiteX5" fmla="*/ 4393228 w 4404675"/>
                <a:gd name="connsiteY5" fmla="*/ 738821 h 1443854"/>
                <a:gd name="connsiteX6" fmla="*/ 4323196 w 4404675"/>
                <a:gd name="connsiteY6" fmla="*/ 890127 h 1443854"/>
                <a:gd name="connsiteX7" fmla="*/ 3785894 w 4404675"/>
                <a:gd name="connsiteY7" fmla="*/ 920063 h 1443854"/>
                <a:gd name="connsiteX8" fmla="*/ 3209936 w 4404675"/>
                <a:gd name="connsiteY8" fmla="*/ 1264192 h 1443854"/>
                <a:gd name="connsiteX9" fmla="*/ 2057437 w 4404675"/>
                <a:gd name="connsiteY9" fmla="*/ 1439683 h 1443854"/>
                <a:gd name="connsiteX10" fmla="*/ 999876 w 4404675"/>
                <a:gd name="connsiteY10" fmla="*/ 1291614 h 1443854"/>
                <a:gd name="connsiteX11" fmla="*/ 32598 w 4404675"/>
                <a:gd name="connsiteY11" fmla="*/ 786823 h 1443854"/>
                <a:gd name="connsiteX0" fmla="*/ 32598 w 4404673"/>
                <a:gd name="connsiteY0" fmla="*/ 786823 h 1440293"/>
                <a:gd name="connsiteX1" fmla="*/ 860805 w 4404673"/>
                <a:gd name="connsiteY1" fmla="*/ 118897 h 1440293"/>
                <a:gd name="connsiteX2" fmla="*/ 2831209 w 4404673"/>
                <a:gd name="connsiteY2" fmla="*/ 88621 h 1440293"/>
                <a:gd name="connsiteX3" fmla="*/ 3794568 w 4404673"/>
                <a:gd name="connsiteY3" fmla="*/ 495498 h 1440293"/>
                <a:gd name="connsiteX4" fmla="*/ 4333006 w 4404673"/>
                <a:gd name="connsiteY4" fmla="*/ 576095 h 1440293"/>
                <a:gd name="connsiteX5" fmla="*/ 4393228 w 4404673"/>
                <a:gd name="connsiteY5" fmla="*/ 738821 h 1440293"/>
                <a:gd name="connsiteX6" fmla="*/ 4323196 w 4404673"/>
                <a:gd name="connsiteY6" fmla="*/ 890127 h 1440293"/>
                <a:gd name="connsiteX7" fmla="*/ 3785894 w 4404673"/>
                <a:gd name="connsiteY7" fmla="*/ 920063 h 1440293"/>
                <a:gd name="connsiteX8" fmla="*/ 3209936 w 4404673"/>
                <a:gd name="connsiteY8" fmla="*/ 1264192 h 1440293"/>
                <a:gd name="connsiteX9" fmla="*/ 2057437 w 4404673"/>
                <a:gd name="connsiteY9" fmla="*/ 1439683 h 1440293"/>
                <a:gd name="connsiteX10" fmla="*/ 999876 w 4404673"/>
                <a:gd name="connsiteY10" fmla="*/ 1291614 h 1440293"/>
                <a:gd name="connsiteX11" fmla="*/ 32598 w 4404673"/>
                <a:gd name="connsiteY11" fmla="*/ 786823 h 1440293"/>
                <a:gd name="connsiteX0" fmla="*/ 32598 w 4404675"/>
                <a:gd name="connsiteY0" fmla="*/ 786823 h 1440004"/>
                <a:gd name="connsiteX1" fmla="*/ 860805 w 4404675"/>
                <a:gd name="connsiteY1" fmla="*/ 118897 h 1440004"/>
                <a:gd name="connsiteX2" fmla="*/ 2831209 w 4404675"/>
                <a:gd name="connsiteY2" fmla="*/ 88621 h 1440004"/>
                <a:gd name="connsiteX3" fmla="*/ 3794568 w 4404675"/>
                <a:gd name="connsiteY3" fmla="*/ 495498 h 1440004"/>
                <a:gd name="connsiteX4" fmla="*/ 4333006 w 4404675"/>
                <a:gd name="connsiteY4" fmla="*/ 576095 h 1440004"/>
                <a:gd name="connsiteX5" fmla="*/ 4393228 w 4404675"/>
                <a:gd name="connsiteY5" fmla="*/ 738821 h 1440004"/>
                <a:gd name="connsiteX6" fmla="*/ 4323196 w 4404675"/>
                <a:gd name="connsiteY6" fmla="*/ 890127 h 1440004"/>
                <a:gd name="connsiteX7" fmla="*/ 3785894 w 4404675"/>
                <a:gd name="connsiteY7" fmla="*/ 920063 h 1440004"/>
                <a:gd name="connsiteX8" fmla="*/ 3209936 w 4404675"/>
                <a:gd name="connsiteY8" fmla="*/ 1264192 h 1440004"/>
                <a:gd name="connsiteX9" fmla="*/ 2057437 w 4404675"/>
                <a:gd name="connsiteY9" fmla="*/ 1439683 h 1440004"/>
                <a:gd name="connsiteX10" fmla="*/ 999876 w 4404675"/>
                <a:gd name="connsiteY10" fmla="*/ 1291614 h 1440004"/>
                <a:gd name="connsiteX11" fmla="*/ 32598 w 4404675"/>
                <a:gd name="connsiteY11" fmla="*/ 786823 h 1440004"/>
                <a:gd name="connsiteX0" fmla="*/ 32598 w 4404673"/>
                <a:gd name="connsiteY0" fmla="*/ 786823 h 1440004"/>
                <a:gd name="connsiteX1" fmla="*/ 860805 w 4404673"/>
                <a:gd name="connsiteY1" fmla="*/ 118897 h 1440004"/>
                <a:gd name="connsiteX2" fmla="*/ 2831209 w 4404673"/>
                <a:gd name="connsiteY2" fmla="*/ 88621 h 1440004"/>
                <a:gd name="connsiteX3" fmla="*/ 3794568 w 4404673"/>
                <a:gd name="connsiteY3" fmla="*/ 495498 h 1440004"/>
                <a:gd name="connsiteX4" fmla="*/ 4333006 w 4404673"/>
                <a:gd name="connsiteY4" fmla="*/ 576095 h 1440004"/>
                <a:gd name="connsiteX5" fmla="*/ 4393228 w 4404673"/>
                <a:gd name="connsiteY5" fmla="*/ 738821 h 1440004"/>
                <a:gd name="connsiteX6" fmla="*/ 4323196 w 4404673"/>
                <a:gd name="connsiteY6" fmla="*/ 890127 h 1440004"/>
                <a:gd name="connsiteX7" fmla="*/ 3785894 w 4404673"/>
                <a:gd name="connsiteY7" fmla="*/ 920063 h 1440004"/>
                <a:gd name="connsiteX8" fmla="*/ 3209936 w 4404673"/>
                <a:gd name="connsiteY8" fmla="*/ 1264192 h 1440004"/>
                <a:gd name="connsiteX9" fmla="*/ 2057437 w 4404673"/>
                <a:gd name="connsiteY9" fmla="*/ 1439683 h 1440004"/>
                <a:gd name="connsiteX10" fmla="*/ 999876 w 4404673"/>
                <a:gd name="connsiteY10" fmla="*/ 1291614 h 1440004"/>
                <a:gd name="connsiteX11" fmla="*/ 32598 w 4404673"/>
                <a:gd name="connsiteY11" fmla="*/ 786823 h 1440004"/>
                <a:gd name="connsiteX0" fmla="*/ 32598 w 4404675"/>
                <a:gd name="connsiteY0" fmla="*/ 786823 h 1440004"/>
                <a:gd name="connsiteX1" fmla="*/ 860805 w 4404675"/>
                <a:gd name="connsiteY1" fmla="*/ 118897 h 1440004"/>
                <a:gd name="connsiteX2" fmla="*/ 2831209 w 4404675"/>
                <a:gd name="connsiteY2" fmla="*/ 88621 h 1440004"/>
                <a:gd name="connsiteX3" fmla="*/ 3794568 w 4404675"/>
                <a:gd name="connsiteY3" fmla="*/ 495498 h 1440004"/>
                <a:gd name="connsiteX4" fmla="*/ 4333006 w 4404675"/>
                <a:gd name="connsiteY4" fmla="*/ 576095 h 1440004"/>
                <a:gd name="connsiteX5" fmla="*/ 4393228 w 4404675"/>
                <a:gd name="connsiteY5" fmla="*/ 738821 h 1440004"/>
                <a:gd name="connsiteX6" fmla="*/ 4323196 w 4404675"/>
                <a:gd name="connsiteY6" fmla="*/ 890127 h 1440004"/>
                <a:gd name="connsiteX7" fmla="*/ 3785894 w 4404675"/>
                <a:gd name="connsiteY7" fmla="*/ 920063 h 1440004"/>
                <a:gd name="connsiteX8" fmla="*/ 3209936 w 4404675"/>
                <a:gd name="connsiteY8" fmla="*/ 1264192 h 1440004"/>
                <a:gd name="connsiteX9" fmla="*/ 2057437 w 4404675"/>
                <a:gd name="connsiteY9" fmla="*/ 1439683 h 1440004"/>
                <a:gd name="connsiteX10" fmla="*/ 999876 w 4404675"/>
                <a:gd name="connsiteY10" fmla="*/ 1291614 h 1440004"/>
                <a:gd name="connsiteX11" fmla="*/ 32598 w 4404675"/>
                <a:gd name="connsiteY11" fmla="*/ 786823 h 1440004"/>
                <a:gd name="connsiteX0" fmla="*/ 32598 w 4404673"/>
                <a:gd name="connsiteY0" fmla="*/ 786823 h 1453797"/>
                <a:gd name="connsiteX1" fmla="*/ 860805 w 4404673"/>
                <a:gd name="connsiteY1" fmla="*/ 118897 h 1453797"/>
                <a:gd name="connsiteX2" fmla="*/ 2831209 w 4404673"/>
                <a:gd name="connsiteY2" fmla="*/ 88621 h 1453797"/>
                <a:gd name="connsiteX3" fmla="*/ 3794568 w 4404673"/>
                <a:gd name="connsiteY3" fmla="*/ 495498 h 1453797"/>
                <a:gd name="connsiteX4" fmla="*/ 4333006 w 4404673"/>
                <a:gd name="connsiteY4" fmla="*/ 576095 h 1453797"/>
                <a:gd name="connsiteX5" fmla="*/ 4393228 w 4404673"/>
                <a:gd name="connsiteY5" fmla="*/ 738821 h 1453797"/>
                <a:gd name="connsiteX6" fmla="*/ 4323196 w 4404673"/>
                <a:gd name="connsiteY6" fmla="*/ 890127 h 1453797"/>
                <a:gd name="connsiteX7" fmla="*/ 3785894 w 4404673"/>
                <a:gd name="connsiteY7" fmla="*/ 920063 h 1453797"/>
                <a:gd name="connsiteX8" fmla="*/ 3209936 w 4404673"/>
                <a:gd name="connsiteY8" fmla="*/ 1264192 h 1453797"/>
                <a:gd name="connsiteX9" fmla="*/ 2077055 w 4404673"/>
                <a:gd name="connsiteY9" fmla="*/ 1453537 h 1453797"/>
                <a:gd name="connsiteX10" fmla="*/ 999876 w 4404673"/>
                <a:gd name="connsiteY10" fmla="*/ 1291614 h 1453797"/>
                <a:gd name="connsiteX11" fmla="*/ 32598 w 4404673"/>
                <a:gd name="connsiteY11" fmla="*/ 786823 h 1453797"/>
                <a:gd name="connsiteX0" fmla="*/ 32598 w 4404675"/>
                <a:gd name="connsiteY0" fmla="*/ 786823 h 1453798"/>
                <a:gd name="connsiteX1" fmla="*/ 860805 w 4404675"/>
                <a:gd name="connsiteY1" fmla="*/ 118897 h 1453798"/>
                <a:gd name="connsiteX2" fmla="*/ 2831209 w 4404675"/>
                <a:gd name="connsiteY2" fmla="*/ 88621 h 1453798"/>
                <a:gd name="connsiteX3" fmla="*/ 3794568 w 4404675"/>
                <a:gd name="connsiteY3" fmla="*/ 495498 h 1453798"/>
                <a:gd name="connsiteX4" fmla="*/ 4333006 w 4404675"/>
                <a:gd name="connsiteY4" fmla="*/ 576095 h 1453798"/>
                <a:gd name="connsiteX5" fmla="*/ 4393228 w 4404675"/>
                <a:gd name="connsiteY5" fmla="*/ 738821 h 1453798"/>
                <a:gd name="connsiteX6" fmla="*/ 4323196 w 4404675"/>
                <a:gd name="connsiteY6" fmla="*/ 890127 h 1453798"/>
                <a:gd name="connsiteX7" fmla="*/ 3785894 w 4404675"/>
                <a:gd name="connsiteY7" fmla="*/ 920063 h 1453798"/>
                <a:gd name="connsiteX8" fmla="*/ 3209936 w 4404675"/>
                <a:gd name="connsiteY8" fmla="*/ 1264192 h 1453798"/>
                <a:gd name="connsiteX9" fmla="*/ 2077055 w 4404675"/>
                <a:gd name="connsiteY9" fmla="*/ 1453537 h 1453798"/>
                <a:gd name="connsiteX10" fmla="*/ 999876 w 4404675"/>
                <a:gd name="connsiteY10" fmla="*/ 1291614 h 1453798"/>
                <a:gd name="connsiteX11" fmla="*/ 32598 w 4404675"/>
                <a:gd name="connsiteY11" fmla="*/ 786823 h 1453798"/>
                <a:gd name="connsiteX0" fmla="*/ 32598 w 4404673"/>
                <a:gd name="connsiteY0" fmla="*/ 786823 h 1453798"/>
                <a:gd name="connsiteX1" fmla="*/ 860805 w 4404673"/>
                <a:gd name="connsiteY1" fmla="*/ 118897 h 1453798"/>
                <a:gd name="connsiteX2" fmla="*/ 2831209 w 4404673"/>
                <a:gd name="connsiteY2" fmla="*/ 88621 h 1453798"/>
                <a:gd name="connsiteX3" fmla="*/ 3794568 w 4404673"/>
                <a:gd name="connsiteY3" fmla="*/ 495498 h 1453798"/>
                <a:gd name="connsiteX4" fmla="*/ 4333006 w 4404673"/>
                <a:gd name="connsiteY4" fmla="*/ 576095 h 1453798"/>
                <a:gd name="connsiteX5" fmla="*/ 4393228 w 4404673"/>
                <a:gd name="connsiteY5" fmla="*/ 738821 h 1453798"/>
                <a:gd name="connsiteX6" fmla="*/ 4323196 w 4404673"/>
                <a:gd name="connsiteY6" fmla="*/ 890127 h 1453798"/>
                <a:gd name="connsiteX7" fmla="*/ 3785894 w 4404673"/>
                <a:gd name="connsiteY7" fmla="*/ 920063 h 1453798"/>
                <a:gd name="connsiteX8" fmla="*/ 3209936 w 4404673"/>
                <a:gd name="connsiteY8" fmla="*/ 1264192 h 1453798"/>
                <a:gd name="connsiteX9" fmla="*/ 2077055 w 4404673"/>
                <a:gd name="connsiteY9" fmla="*/ 1453537 h 1453798"/>
                <a:gd name="connsiteX10" fmla="*/ 999876 w 4404673"/>
                <a:gd name="connsiteY10" fmla="*/ 1291614 h 1453798"/>
                <a:gd name="connsiteX11" fmla="*/ 32598 w 4404673"/>
                <a:gd name="connsiteY11" fmla="*/ 786823 h 1453798"/>
                <a:gd name="connsiteX0" fmla="*/ 32598 w 4404675"/>
                <a:gd name="connsiteY0" fmla="*/ 786823 h 1454447"/>
                <a:gd name="connsiteX1" fmla="*/ 860805 w 4404675"/>
                <a:gd name="connsiteY1" fmla="*/ 118897 h 1454447"/>
                <a:gd name="connsiteX2" fmla="*/ 2831209 w 4404675"/>
                <a:gd name="connsiteY2" fmla="*/ 88621 h 1454447"/>
                <a:gd name="connsiteX3" fmla="*/ 3794568 w 4404675"/>
                <a:gd name="connsiteY3" fmla="*/ 495498 h 1454447"/>
                <a:gd name="connsiteX4" fmla="*/ 4333006 w 4404675"/>
                <a:gd name="connsiteY4" fmla="*/ 576095 h 1454447"/>
                <a:gd name="connsiteX5" fmla="*/ 4393228 w 4404675"/>
                <a:gd name="connsiteY5" fmla="*/ 738821 h 1454447"/>
                <a:gd name="connsiteX6" fmla="*/ 4323196 w 4404675"/>
                <a:gd name="connsiteY6" fmla="*/ 890127 h 1454447"/>
                <a:gd name="connsiteX7" fmla="*/ 3785894 w 4404675"/>
                <a:gd name="connsiteY7" fmla="*/ 920063 h 1454447"/>
                <a:gd name="connsiteX8" fmla="*/ 3209936 w 4404675"/>
                <a:gd name="connsiteY8" fmla="*/ 1264192 h 1454447"/>
                <a:gd name="connsiteX9" fmla="*/ 2077055 w 4404675"/>
                <a:gd name="connsiteY9" fmla="*/ 1453537 h 1454447"/>
                <a:gd name="connsiteX10" fmla="*/ 955737 w 4404675"/>
                <a:gd name="connsiteY10" fmla="*/ 1310086 h 1454447"/>
                <a:gd name="connsiteX11" fmla="*/ 32598 w 4404675"/>
                <a:gd name="connsiteY11" fmla="*/ 786823 h 1454447"/>
                <a:gd name="connsiteX0" fmla="*/ 32598 w 4404673"/>
                <a:gd name="connsiteY0" fmla="*/ 786823 h 1455826"/>
                <a:gd name="connsiteX1" fmla="*/ 860805 w 4404673"/>
                <a:gd name="connsiteY1" fmla="*/ 118897 h 1455826"/>
                <a:gd name="connsiteX2" fmla="*/ 2831209 w 4404673"/>
                <a:gd name="connsiteY2" fmla="*/ 88621 h 1455826"/>
                <a:gd name="connsiteX3" fmla="*/ 3794568 w 4404673"/>
                <a:gd name="connsiteY3" fmla="*/ 495498 h 1455826"/>
                <a:gd name="connsiteX4" fmla="*/ 4333006 w 4404673"/>
                <a:gd name="connsiteY4" fmla="*/ 576095 h 1455826"/>
                <a:gd name="connsiteX5" fmla="*/ 4393228 w 4404673"/>
                <a:gd name="connsiteY5" fmla="*/ 738821 h 1455826"/>
                <a:gd name="connsiteX6" fmla="*/ 4323196 w 4404673"/>
                <a:gd name="connsiteY6" fmla="*/ 890127 h 1455826"/>
                <a:gd name="connsiteX7" fmla="*/ 3785894 w 4404673"/>
                <a:gd name="connsiteY7" fmla="*/ 920063 h 1455826"/>
                <a:gd name="connsiteX8" fmla="*/ 3209936 w 4404673"/>
                <a:gd name="connsiteY8" fmla="*/ 1264192 h 1455826"/>
                <a:gd name="connsiteX9" fmla="*/ 2077055 w 4404673"/>
                <a:gd name="connsiteY9" fmla="*/ 1453537 h 1455826"/>
                <a:gd name="connsiteX10" fmla="*/ 901791 w 4404673"/>
                <a:gd name="connsiteY10" fmla="*/ 1328559 h 1455826"/>
                <a:gd name="connsiteX11" fmla="*/ 32598 w 4404673"/>
                <a:gd name="connsiteY11" fmla="*/ 786823 h 1455826"/>
                <a:gd name="connsiteX0" fmla="*/ 32598 w 4404675"/>
                <a:gd name="connsiteY0" fmla="*/ 786823 h 1455826"/>
                <a:gd name="connsiteX1" fmla="*/ 860805 w 4404675"/>
                <a:gd name="connsiteY1" fmla="*/ 118897 h 1455826"/>
                <a:gd name="connsiteX2" fmla="*/ 2831209 w 4404675"/>
                <a:gd name="connsiteY2" fmla="*/ 88621 h 1455826"/>
                <a:gd name="connsiteX3" fmla="*/ 3794568 w 4404675"/>
                <a:gd name="connsiteY3" fmla="*/ 495498 h 1455826"/>
                <a:gd name="connsiteX4" fmla="*/ 4333006 w 4404675"/>
                <a:gd name="connsiteY4" fmla="*/ 576095 h 1455826"/>
                <a:gd name="connsiteX5" fmla="*/ 4393228 w 4404675"/>
                <a:gd name="connsiteY5" fmla="*/ 738821 h 1455826"/>
                <a:gd name="connsiteX6" fmla="*/ 4323196 w 4404675"/>
                <a:gd name="connsiteY6" fmla="*/ 890127 h 1455826"/>
                <a:gd name="connsiteX7" fmla="*/ 3785894 w 4404675"/>
                <a:gd name="connsiteY7" fmla="*/ 920063 h 1455826"/>
                <a:gd name="connsiteX8" fmla="*/ 3209936 w 4404675"/>
                <a:gd name="connsiteY8" fmla="*/ 1264192 h 1455826"/>
                <a:gd name="connsiteX9" fmla="*/ 2077055 w 4404675"/>
                <a:gd name="connsiteY9" fmla="*/ 1453537 h 1455826"/>
                <a:gd name="connsiteX10" fmla="*/ 901791 w 4404675"/>
                <a:gd name="connsiteY10" fmla="*/ 1328559 h 1455826"/>
                <a:gd name="connsiteX11" fmla="*/ 32598 w 4404675"/>
                <a:gd name="connsiteY11" fmla="*/ 786823 h 1455826"/>
                <a:gd name="connsiteX0" fmla="*/ 32598 w 4404673"/>
                <a:gd name="connsiteY0" fmla="*/ 786823 h 1473685"/>
                <a:gd name="connsiteX1" fmla="*/ 860805 w 4404673"/>
                <a:gd name="connsiteY1" fmla="*/ 118897 h 1473685"/>
                <a:gd name="connsiteX2" fmla="*/ 2831209 w 4404673"/>
                <a:gd name="connsiteY2" fmla="*/ 88621 h 1473685"/>
                <a:gd name="connsiteX3" fmla="*/ 3794568 w 4404673"/>
                <a:gd name="connsiteY3" fmla="*/ 495498 h 1473685"/>
                <a:gd name="connsiteX4" fmla="*/ 4333006 w 4404673"/>
                <a:gd name="connsiteY4" fmla="*/ 576095 h 1473685"/>
                <a:gd name="connsiteX5" fmla="*/ 4393228 w 4404673"/>
                <a:gd name="connsiteY5" fmla="*/ 738821 h 1473685"/>
                <a:gd name="connsiteX6" fmla="*/ 4323196 w 4404673"/>
                <a:gd name="connsiteY6" fmla="*/ 890127 h 1473685"/>
                <a:gd name="connsiteX7" fmla="*/ 3785894 w 4404673"/>
                <a:gd name="connsiteY7" fmla="*/ 920063 h 1473685"/>
                <a:gd name="connsiteX8" fmla="*/ 3209936 w 4404673"/>
                <a:gd name="connsiteY8" fmla="*/ 1264192 h 1473685"/>
                <a:gd name="connsiteX9" fmla="*/ 2072150 w 4404673"/>
                <a:gd name="connsiteY9" fmla="*/ 1472009 h 1473685"/>
                <a:gd name="connsiteX10" fmla="*/ 901791 w 4404673"/>
                <a:gd name="connsiteY10" fmla="*/ 1328559 h 1473685"/>
                <a:gd name="connsiteX11" fmla="*/ 32598 w 4404673"/>
                <a:gd name="connsiteY11" fmla="*/ 786823 h 1473685"/>
                <a:gd name="connsiteX0" fmla="*/ 32598 w 4404675"/>
                <a:gd name="connsiteY0" fmla="*/ 786823 h 1472069"/>
                <a:gd name="connsiteX1" fmla="*/ 860805 w 4404675"/>
                <a:gd name="connsiteY1" fmla="*/ 118897 h 1472069"/>
                <a:gd name="connsiteX2" fmla="*/ 2831209 w 4404675"/>
                <a:gd name="connsiteY2" fmla="*/ 88621 h 1472069"/>
                <a:gd name="connsiteX3" fmla="*/ 3794568 w 4404675"/>
                <a:gd name="connsiteY3" fmla="*/ 495498 h 1472069"/>
                <a:gd name="connsiteX4" fmla="*/ 4333006 w 4404675"/>
                <a:gd name="connsiteY4" fmla="*/ 576095 h 1472069"/>
                <a:gd name="connsiteX5" fmla="*/ 4393228 w 4404675"/>
                <a:gd name="connsiteY5" fmla="*/ 738821 h 1472069"/>
                <a:gd name="connsiteX6" fmla="*/ 4323196 w 4404675"/>
                <a:gd name="connsiteY6" fmla="*/ 890127 h 1472069"/>
                <a:gd name="connsiteX7" fmla="*/ 3785894 w 4404675"/>
                <a:gd name="connsiteY7" fmla="*/ 920063 h 1472069"/>
                <a:gd name="connsiteX8" fmla="*/ 3209936 w 4404675"/>
                <a:gd name="connsiteY8" fmla="*/ 1264192 h 1472069"/>
                <a:gd name="connsiteX9" fmla="*/ 2072150 w 4404675"/>
                <a:gd name="connsiteY9" fmla="*/ 1472009 h 1472069"/>
                <a:gd name="connsiteX10" fmla="*/ 901791 w 4404675"/>
                <a:gd name="connsiteY10" fmla="*/ 1328559 h 1472069"/>
                <a:gd name="connsiteX11" fmla="*/ 32598 w 4404675"/>
                <a:gd name="connsiteY11" fmla="*/ 786823 h 1472069"/>
                <a:gd name="connsiteX0" fmla="*/ 32598 w 4404673"/>
                <a:gd name="connsiteY0" fmla="*/ 786823 h 1472084"/>
                <a:gd name="connsiteX1" fmla="*/ 860805 w 4404673"/>
                <a:gd name="connsiteY1" fmla="*/ 118897 h 1472084"/>
                <a:gd name="connsiteX2" fmla="*/ 2831209 w 4404673"/>
                <a:gd name="connsiteY2" fmla="*/ 88621 h 1472084"/>
                <a:gd name="connsiteX3" fmla="*/ 3794568 w 4404673"/>
                <a:gd name="connsiteY3" fmla="*/ 495498 h 1472084"/>
                <a:gd name="connsiteX4" fmla="*/ 4333006 w 4404673"/>
                <a:gd name="connsiteY4" fmla="*/ 576095 h 1472084"/>
                <a:gd name="connsiteX5" fmla="*/ 4393228 w 4404673"/>
                <a:gd name="connsiteY5" fmla="*/ 738821 h 1472084"/>
                <a:gd name="connsiteX6" fmla="*/ 4323196 w 4404673"/>
                <a:gd name="connsiteY6" fmla="*/ 890127 h 1472084"/>
                <a:gd name="connsiteX7" fmla="*/ 3785894 w 4404673"/>
                <a:gd name="connsiteY7" fmla="*/ 920063 h 1472084"/>
                <a:gd name="connsiteX8" fmla="*/ 3209936 w 4404673"/>
                <a:gd name="connsiteY8" fmla="*/ 1264192 h 1472084"/>
                <a:gd name="connsiteX9" fmla="*/ 2072150 w 4404673"/>
                <a:gd name="connsiteY9" fmla="*/ 1472009 h 1472084"/>
                <a:gd name="connsiteX10" fmla="*/ 901791 w 4404673"/>
                <a:gd name="connsiteY10" fmla="*/ 1328559 h 1472084"/>
                <a:gd name="connsiteX11" fmla="*/ 32598 w 4404673"/>
                <a:gd name="connsiteY11" fmla="*/ 786823 h 147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04673" h="1472084">
                  <a:moveTo>
                    <a:pt x="32598" y="786823"/>
                  </a:moveTo>
                  <a:cubicBezTo>
                    <a:pt x="-132804" y="624467"/>
                    <a:pt x="360041" y="299917"/>
                    <a:pt x="860805" y="118897"/>
                  </a:cubicBezTo>
                  <a:cubicBezTo>
                    <a:pt x="1361569" y="-62123"/>
                    <a:pt x="2342249" y="-6472"/>
                    <a:pt x="2831209" y="88621"/>
                  </a:cubicBezTo>
                  <a:cubicBezTo>
                    <a:pt x="3320169" y="183714"/>
                    <a:pt x="3657066" y="418870"/>
                    <a:pt x="3794568" y="495498"/>
                  </a:cubicBezTo>
                  <a:cubicBezTo>
                    <a:pt x="3932070" y="572126"/>
                    <a:pt x="4224238" y="533232"/>
                    <a:pt x="4333006" y="576095"/>
                  </a:cubicBezTo>
                  <a:cubicBezTo>
                    <a:pt x="4441774" y="618958"/>
                    <a:pt x="4394863" y="686482"/>
                    <a:pt x="4393228" y="738821"/>
                  </a:cubicBezTo>
                  <a:cubicBezTo>
                    <a:pt x="4391593" y="791160"/>
                    <a:pt x="4437496" y="860690"/>
                    <a:pt x="4323196" y="890127"/>
                  </a:cubicBezTo>
                  <a:cubicBezTo>
                    <a:pt x="4208896" y="919564"/>
                    <a:pt x="3971437" y="857719"/>
                    <a:pt x="3785894" y="920063"/>
                  </a:cubicBezTo>
                  <a:cubicBezTo>
                    <a:pt x="3600351" y="982407"/>
                    <a:pt x="3475943" y="1149110"/>
                    <a:pt x="3209936" y="1264192"/>
                  </a:cubicBezTo>
                  <a:cubicBezTo>
                    <a:pt x="2943929" y="1379274"/>
                    <a:pt x="2471553" y="1475135"/>
                    <a:pt x="2072150" y="1472009"/>
                  </a:cubicBezTo>
                  <a:cubicBezTo>
                    <a:pt x="1672747" y="1468883"/>
                    <a:pt x="1241716" y="1442757"/>
                    <a:pt x="901791" y="1328559"/>
                  </a:cubicBezTo>
                  <a:cubicBezTo>
                    <a:pt x="561866" y="1214361"/>
                    <a:pt x="-59205" y="899680"/>
                    <a:pt x="32598" y="786823"/>
                  </a:cubicBezTo>
                  <a:close/>
                </a:path>
              </a:pathLst>
            </a:custGeom>
            <a:pattFill prst="openDmnd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2">
              <a:extLst>
                <a:ext uri="{FF2B5EF4-FFF2-40B4-BE49-F238E27FC236}">
                  <a16:creationId xmlns:a16="http://schemas.microsoft.com/office/drawing/2014/main" id="{9D7248D0-8947-4636-98AB-599358E95588}"/>
                </a:ext>
              </a:extLst>
            </p:cNvPr>
            <p:cNvSpPr/>
            <p:nvPr/>
          </p:nvSpPr>
          <p:spPr>
            <a:xfrm>
              <a:off x="1277868" y="5102009"/>
              <a:ext cx="2851579" cy="1012070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  <a:gd name="connsiteX0" fmla="*/ 121 w 4385418"/>
                <a:gd name="connsiteY0" fmla="*/ 614863 h 1010430"/>
                <a:gd name="connsiteX1" fmla="*/ 1651140 w 4385418"/>
                <a:gd name="connsiteY1" fmla="*/ 4404 h 1010430"/>
                <a:gd name="connsiteX2" fmla="*/ 3737569 w 4385418"/>
                <a:gd name="connsiteY2" fmla="*/ 351248 h 1010430"/>
                <a:gd name="connsiteX3" fmla="*/ 4385271 w 4385418"/>
                <a:gd name="connsiteY3" fmla="*/ 566863 h 1010430"/>
                <a:gd name="connsiteX4" fmla="*/ 3699469 w 4385418"/>
                <a:gd name="connsiteY4" fmla="*/ 743487 h 1010430"/>
                <a:gd name="connsiteX5" fmla="*/ 1698130 w 4385418"/>
                <a:gd name="connsiteY5" fmla="*/ 1008820 h 1010430"/>
                <a:gd name="connsiteX6" fmla="*/ 121 w 4385418"/>
                <a:gd name="connsiteY6" fmla="*/ 614863 h 1010430"/>
                <a:gd name="connsiteX0" fmla="*/ 121 w 4385418"/>
                <a:gd name="connsiteY0" fmla="*/ 614863 h 1010431"/>
                <a:gd name="connsiteX1" fmla="*/ 1651140 w 4385418"/>
                <a:gd name="connsiteY1" fmla="*/ 4404 h 1010431"/>
                <a:gd name="connsiteX2" fmla="*/ 3737569 w 4385418"/>
                <a:gd name="connsiteY2" fmla="*/ 351248 h 1010431"/>
                <a:gd name="connsiteX3" fmla="*/ 4385271 w 4385418"/>
                <a:gd name="connsiteY3" fmla="*/ 566863 h 1010431"/>
                <a:gd name="connsiteX4" fmla="*/ 3699469 w 4385418"/>
                <a:gd name="connsiteY4" fmla="*/ 743487 h 1010431"/>
                <a:gd name="connsiteX5" fmla="*/ 1698130 w 4385418"/>
                <a:gd name="connsiteY5" fmla="*/ 1008820 h 1010431"/>
                <a:gd name="connsiteX6" fmla="*/ 121 w 4385418"/>
                <a:gd name="connsiteY6" fmla="*/ 614863 h 1010431"/>
                <a:gd name="connsiteX0" fmla="*/ 116 w 4429552"/>
                <a:gd name="connsiteY0" fmla="*/ 412207 h 1012969"/>
                <a:gd name="connsiteX1" fmla="*/ 1695274 w 4429552"/>
                <a:gd name="connsiteY1" fmla="*/ 326 h 1012969"/>
                <a:gd name="connsiteX2" fmla="*/ 3781703 w 4429552"/>
                <a:gd name="connsiteY2" fmla="*/ 347170 h 1012969"/>
                <a:gd name="connsiteX3" fmla="*/ 4429405 w 4429552"/>
                <a:gd name="connsiteY3" fmla="*/ 562785 h 1012969"/>
                <a:gd name="connsiteX4" fmla="*/ 3743603 w 4429552"/>
                <a:gd name="connsiteY4" fmla="*/ 739409 h 1012969"/>
                <a:gd name="connsiteX5" fmla="*/ 1742264 w 4429552"/>
                <a:gd name="connsiteY5" fmla="*/ 1004742 h 1012969"/>
                <a:gd name="connsiteX6" fmla="*/ 116 w 4429552"/>
                <a:gd name="connsiteY6" fmla="*/ 412207 h 1012969"/>
                <a:gd name="connsiteX0" fmla="*/ 116 w 4429552"/>
                <a:gd name="connsiteY0" fmla="*/ 412931 h 1013693"/>
                <a:gd name="connsiteX1" fmla="*/ 1695274 w 4429552"/>
                <a:gd name="connsiteY1" fmla="*/ 1050 h 1013693"/>
                <a:gd name="connsiteX2" fmla="*/ 3781703 w 4429552"/>
                <a:gd name="connsiteY2" fmla="*/ 347894 h 1013693"/>
                <a:gd name="connsiteX3" fmla="*/ 4429405 w 4429552"/>
                <a:gd name="connsiteY3" fmla="*/ 563509 h 1013693"/>
                <a:gd name="connsiteX4" fmla="*/ 3743603 w 4429552"/>
                <a:gd name="connsiteY4" fmla="*/ 740133 h 1013693"/>
                <a:gd name="connsiteX5" fmla="*/ 1742264 w 4429552"/>
                <a:gd name="connsiteY5" fmla="*/ 1005466 h 1013693"/>
                <a:gd name="connsiteX6" fmla="*/ 116 w 4429552"/>
                <a:gd name="connsiteY6" fmla="*/ 412931 h 1013693"/>
                <a:gd name="connsiteX0" fmla="*/ 116 w 4429515"/>
                <a:gd name="connsiteY0" fmla="*/ 435955 h 1036717"/>
                <a:gd name="connsiteX1" fmla="*/ 2117039 w 4429515"/>
                <a:gd name="connsiteY1" fmla="*/ 984 h 1036717"/>
                <a:gd name="connsiteX2" fmla="*/ 3781703 w 4429515"/>
                <a:gd name="connsiteY2" fmla="*/ 370918 h 1036717"/>
                <a:gd name="connsiteX3" fmla="*/ 4429405 w 4429515"/>
                <a:gd name="connsiteY3" fmla="*/ 586533 h 1036717"/>
                <a:gd name="connsiteX4" fmla="*/ 3743603 w 4429515"/>
                <a:gd name="connsiteY4" fmla="*/ 763157 h 1036717"/>
                <a:gd name="connsiteX5" fmla="*/ 1742264 w 4429515"/>
                <a:gd name="connsiteY5" fmla="*/ 1028490 h 1036717"/>
                <a:gd name="connsiteX6" fmla="*/ 116 w 4429515"/>
                <a:gd name="connsiteY6" fmla="*/ 435955 h 1036717"/>
                <a:gd name="connsiteX0" fmla="*/ 116 w 4429515"/>
                <a:gd name="connsiteY0" fmla="*/ 495852 h 1096614"/>
                <a:gd name="connsiteX1" fmla="*/ 2107230 w 4429515"/>
                <a:gd name="connsiteY1" fmla="*/ 846 h 1096614"/>
                <a:gd name="connsiteX2" fmla="*/ 3781703 w 4429515"/>
                <a:gd name="connsiteY2" fmla="*/ 430815 h 1096614"/>
                <a:gd name="connsiteX3" fmla="*/ 4429405 w 4429515"/>
                <a:gd name="connsiteY3" fmla="*/ 646430 h 1096614"/>
                <a:gd name="connsiteX4" fmla="*/ 3743603 w 4429515"/>
                <a:gd name="connsiteY4" fmla="*/ 823054 h 1096614"/>
                <a:gd name="connsiteX5" fmla="*/ 1742264 w 4429515"/>
                <a:gd name="connsiteY5" fmla="*/ 1088387 h 1096614"/>
                <a:gd name="connsiteX6" fmla="*/ 116 w 4429515"/>
                <a:gd name="connsiteY6" fmla="*/ 495852 h 1096614"/>
                <a:gd name="connsiteX0" fmla="*/ 29684 w 4459083"/>
                <a:gd name="connsiteY0" fmla="*/ 521417 h 1122179"/>
                <a:gd name="connsiteX1" fmla="*/ 779423 w 4459083"/>
                <a:gd name="connsiteY1" fmla="*/ 98252 h 1122179"/>
                <a:gd name="connsiteX2" fmla="*/ 2136798 w 4459083"/>
                <a:gd name="connsiteY2" fmla="*/ 26411 h 1122179"/>
                <a:gd name="connsiteX3" fmla="*/ 3811271 w 4459083"/>
                <a:gd name="connsiteY3" fmla="*/ 456380 h 1122179"/>
                <a:gd name="connsiteX4" fmla="*/ 4458973 w 4459083"/>
                <a:gd name="connsiteY4" fmla="*/ 671995 h 1122179"/>
                <a:gd name="connsiteX5" fmla="*/ 3773171 w 4459083"/>
                <a:gd name="connsiteY5" fmla="*/ 848619 h 1122179"/>
                <a:gd name="connsiteX6" fmla="*/ 1771832 w 4459083"/>
                <a:gd name="connsiteY6" fmla="*/ 1113952 h 1122179"/>
                <a:gd name="connsiteX7" fmla="*/ 29684 w 4459083"/>
                <a:gd name="connsiteY7" fmla="*/ 521417 h 1122179"/>
                <a:gd name="connsiteX0" fmla="*/ 29080 w 4473192"/>
                <a:gd name="connsiteY0" fmla="*/ 659961 h 1117158"/>
                <a:gd name="connsiteX1" fmla="*/ 793532 w 4473192"/>
                <a:gd name="connsiteY1" fmla="*/ 98252 h 1117158"/>
                <a:gd name="connsiteX2" fmla="*/ 2150907 w 4473192"/>
                <a:gd name="connsiteY2" fmla="*/ 26411 h 1117158"/>
                <a:gd name="connsiteX3" fmla="*/ 3825380 w 4473192"/>
                <a:gd name="connsiteY3" fmla="*/ 456380 h 1117158"/>
                <a:gd name="connsiteX4" fmla="*/ 4473082 w 4473192"/>
                <a:gd name="connsiteY4" fmla="*/ 671995 h 1117158"/>
                <a:gd name="connsiteX5" fmla="*/ 3787280 w 4473192"/>
                <a:gd name="connsiteY5" fmla="*/ 848619 h 1117158"/>
                <a:gd name="connsiteX6" fmla="*/ 1785941 w 4473192"/>
                <a:gd name="connsiteY6" fmla="*/ 1113952 h 1117158"/>
                <a:gd name="connsiteX7" fmla="*/ 29080 w 4473192"/>
                <a:gd name="connsiteY7" fmla="*/ 659961 h 1117158"/>
                <a:gd name="connsiteX0" fmla="*/ 29080 w 4473192"/>
                <a:gd name="connsiteY0" fmla="*/ 633753 h 1090950"/>
                <a:gd name="connsiteX1" fmla="*/ 793532 w 4473192"/>
                <a:gd name="connsiteY1" fmla="*/ 72044 h 1090950"/>
                <a:gd name="connsiteX2" fmla="*/ 2150907 w 4473192"/>
                <a:gd name="connsiteY2" fmla="*/ 203 h 1090950"/>
                <a:gd name="connsiteX3" fmla="*/ 3825380 w 4473192"/>
                <a:gd name="connsiteY3" fmla="*/ 430172 h 1090950"/>
                <a:gd name="connsiteX4" fmla="*/ 4473082 w 4473192"/>
                <a:gd name="connsiteY4" fmla="*/ 645787 h 1090950"/>
                <a:gd name="connsiteX5" fmla="*/ 3787280 w 4473192"/>
                <a:gd name="connsiteY5" fmla="*/ 822411 h 1090950"/>
                <a:gd name="connsiteX6" fmla="*/ 1785941 w 4473192"/>
                <a:gd name="connsiteY6" fmla="*/ 1087744 h 1090950"/>
                <a:gd name="connsiteX7" fmla="*/ 29080 w 4473192"/>
                <a:gd name="connsiteY7" fmla="*/ 633753 h 1090950"/>
                <a:gd name="connsiteX0" fmla="*/ 29080 w 4473167"/>
                <a:gd name="connsiteY0" fmla="*/ 661449 h 1118646"/>
                <a:gd name="connsiteX1" fmla="*/ 793532 w 4473167"/>
                <a:gd name="connsiteY1" fmla="*/ 99740 h 1118646"/>
                <a:gd name="connsiteX2" fmla="*/ 2631523 w 4473167"/>
                <a:gd name="connsiteY2" fmla="*/ 191 h 1118646"/>
                <a:gd name="connsiteX3" fmla="*/ 3825380 w 4473167"/>
                <a:gd name="connsiteY3" fmla="*/ 457868 h 1118646"/>
                <a:gd name="connsiteX4" fmla="*/ 4473082 w 4473167"/>
                <a:gd name="connsiteY4" fmla="*/ 673483 h 1118646"/>
                <a:gd name="connsiteX5" fmla="*/ 3787280 w 4473167"/>
                <a:gd name="connsiteY5" fmla="*/ 850107 h 1118646"/>
                <a:gd name="connsiteX6" fmla="*/ 1785941 w 4473167"/>
                <a:gd name="connsiteY6" fmla="*/ 1115440 h 1118646"/>
                <a:gd name="connsiteX7" fmla="*/ 29080 w 4473167"/>
                <a:gd name="connsiteY7" fmla="*/ 661449 h 1118646"/>
                <a:gd name="connsiteX0" fmla="*/ 29080 w 4473167"/>
                <a:gd name="connsiteY0" fmla="*/ 665910 h 1123107"/>
                <a:gd name="connsiteX1" fmla="*/ 793532 w 4473167"/>
                <a:gd name="connsiteY1" fmla="*/ 104201 h 1123107"/>
                <a:gd name="connsiteX2" fmla="*/ 2631523 w 4473167"/>
                <a:gd name="connsiteY2" fmla="*/ 4652 h 1123107"/>
                <a:gd name="connsiteX3" fmla="*/ 3825380 w 4473167"/>
                <a:gd name="connsiteY3" fmla="*/ 462329 h 1123107"/>
                <a:gd name="connsiteX4" fmla="*/ 4473082 w 4473167"/>
                <a:gd name="connsiteY4" fmla="*/ 677944 h 1123107"/>
                <a:gd name="connsiteX5" fmla="*/ 3787280 w 4473167"/>
                <a:gd name="connsiteY5" fmla="*/ 854568 h 1123107"/>
                <a:gd name="connsiteX6" fmla="*/ 1785941 w 4473167"/>
                <a:gd name="connsiteY6" fmla="*/ 1119901 h 1123107"/>
                <a:gd name="connsiteX7" fmla="*/ 29080 w 4473167"/>
                <a:gd name="connsiteY7" fmla="*/ 665910 h 1123107"/>
                <a:gd name="connsiteX0" fmla="*/ 24710 w 4468797"/>
                <a:gd name="connsiteY0" fmla="*/ 667639 h 1124836"/>
                <a:gd name="connsiteX1" fmla="*/ 789162 w 4468797"/>
                <a:gd name="connsiteY1" fmla="*/ 105930 h 1124836"/>
                <a:gd name="connsiteX2" fmla="*/ 2627153 w 4468797"/>
                <a:gd name="connsiteY2" fmla="*/ 6381 h 1124836"/>
                <a:gd name="connsiteX3" fmla="*/ 3821010 w 4468797"/>
                <a:gd name="connsiteY3" fmla="*/ 464058 h 1124836"/>
                <a:gd name="connsiteX4" fmla="*/ 4468712 w 4468797"/>
                <a:gd name="connsiteY4" fmla="*/ 679673 h 1124836"/>
                <a:gd name="connsiteX5" fmla="*/ 3782910 w 4468797"/>
                <a:gd name="connsiteY5" fmla="*/ 856297 h 1124836"/>
                <a:gd name="connsiteX6" fmla="*/ 1781571 w 4468797"/>
                <a:gd name="connsiteY6" fmla="*/ 1121630 h 1124836"/>
                <a:gd name="connsiteX7" fmla="*/ 24710 w 4468797"/>
                <a:gd name="connsiteY7" fmla="*/ 667639 h 1124836"/>
                <a:gd name="connsiteX0" fmla="*/ 24710 w 4468797"/>
                <a:gd name="connsiteY0" fmla="*/ 683301 h 1140498"/>
                <a:gd name="connsiteX1" fmla="*/ 789162 w 4468797"/>
                <a:gd name="connsiteY1" fmla="*/ 121592 h 1140498"/>
                <a:gd name="connsiteX2" fmla="*/ 2627153 w 4468797"/>
                <a:gd name="connsiteY2" fmla="*/ 22043 h 1140498"/>
                <a:gd name="connsiteX3" fmla="*/ 3821010 w 4468797"/>
                <a:gd name="connsiteY3" fmla="*/ 479720 h 1140498"/>
                <a:gd name="connsiteX4" fmla="*/ 4468712 w 4468797"/>
                <a:gd name="connsiteY4" fmla="*/ 695335 h 1140498"/>
                <a:gd name="connsiteX5" fmla="*/ 3782910 w 4468797"/>
                <a:gd name="connsiteY5" fmla="*/ 871959 h 1140498"/>
                <a:gd name="connsiteX6" fmla="*/ 1781571 w 4468797"/>
                <a:gd name="connsiteY6" fmla="*/ 1137292 h 1140498"/>
                <a:gd name="connsiteX7" fmla="*/ 24710 w 4468797"/>
                <a:gd name="connsiteY7" fmla="*/ 683301 h 1140498"/>
                <a:gd name="connsiteX0" fmla="*/ 33552 w 4477634"/>
                <a:gd name="connsiteY0" fmla="*/ 684891 h 1142088"/>
                <a:gd name="connsiteX1" fmla="*/ 798004 w 4477634"/>
                <a:gd name="connsiteY1" fmla="*/ 123182 h 1142088"/>
                <a:gd name="connsiteX2" fmla="*/ 2753696 w 4477634"/>
                <a:gd name="connsiteY2" fmla="*/ 23633 h 1142088"/>
                <a:gd name="connsiteX3" fmla="*/ 3829852 w 4477634"/>
                <a:gd name="connsiteY3" fmla="*/ 481310 h 1142088"/>
                <a:gd name="connsiteX4" fmla="*/ 4477554 w 4477634"/>
                <a:gd name="connsiteY4" fmla="*/ 696925 h 1142088"/>
                <a:gd name="connsiteX5" fmla="*/ 3791752 w 4477634"/>
                <a:gd name="connsiteY5" fmla="*/ 873549 h 1142088"/>
                <a:gd name="connsiteX6" fmla="*/ 1790413 w 4477634"/>
                <a:gd name="connsiteY6" fmla="*/ 1138882 h 1142088"/>
                <a:gd name="connsiteX7" fmla="*/ 33552 w 4477634"/>
                <a:gd name="connsiteY7" fmla="*/ 684891 h 1142088"/>
                <a:gd name="connsiteX0" fmla="*/ 33552 w 4477615"/>
                <a:gd name="connsiteY0" fmla="*/ 683880 h 1141077"/>
                <a:gd name="connsiteX1" fmla="*/ 798004 w 4477615"/>
                <a:gd name="connsiteY1" fmla="*/ 122171 h 1141077"/>
                <a:gd name="connsiteX2" fmla="*/ 2753696 w 4477615"/>
                <a:gd name="connsiteY2" fmla="*/ 22622 h 1141077"/>
                <a:gd name="connsiteX3" fmla="*/ 3824948 w 4477615"/>
                <a:gd name="connsiteY3" fmla="*/ 438736 h 1141077"/>
                <a:gd name="connsiteX4" fmla="*/ 4477554 w 4477615"/>
                <a:gd name="connsiteY4" fmla="*/ 695914 h 1141077"/>
                <a:gd name="connsiteX5" fmla="*/ 3791752 w 4477615"/>
                <a:gd name="connsiteY5" fmla="*/ 872538 h 1141077"/>
                <a:gd name="connsiteX6" fmla="*/ 1790413 w 4477615"/>
                <a:gd name="connsiteY6" fmla="*/ 1137871 h 1141077"/>
                <a:gd name="connsiteX7" fmla="*/ 33552 w 4477615"/>
                <a:gd name="connsiteY7" fmla="*/ 683880 h 1141077"/>
                <a:gd name="connsiteX0" fmla="*/ 33552 w 4477615"/>
                <a:gd name="connsiteY0" fmla="*/ 683880 h 1191302"/>
                <a:gd name="connsiteX1" fmla="*/ 798004 w 4477615"/>
                <a:gd name="connsiteY1" fmla="*/ 122171 h 1191302"/>
                <a:gd name="connsiteX2" fmla="*/ 2753696 w 4477615"/>
                <a:gd name="connsiteY2" fmla="*/ 22622 h 1191302"/>
                <a:gd name="connsiteX3" fmla="*/ 3824948 w 4477615"/>
                <a:gd name="connsiteY3" fmla="*/ 438736 h 1191302"/>
                <a:gd name="connsiteX4" fmla="*/ 4477554 w 4477615"/>
                <a:gd name="connsiteY4" fmla="*/ 695914 h 1191302"/>
                <a:gd name="connsiteX5" fmla="*/ 3791752 w 4477615"/>
                <a:gd name="connsiteY5" fmla="*/ 872538 h 1191302"/>
                <a:gd name="connsiteX6" fmla="*/ 1344127 w 4477615"/>
                <a:gd name="connsiteY6" fmla="*/ 1188670 h 1191302"/>
                <a:gd name="connsiteX7" fmla="*/ 33552 w 4477615"/>
                <a:gd name="connsiteY7" fmla="*/ 683880 h 1191302"/>
                <a:gd name="connsiteX0" fmla="*/ 33552 w 4477615"/>
                <a:gd name="connsiteY0" fmla="*/ 683880 h 1195612"/>
                <a:gd name="connsiteX1" fmla="*/ 798004 w 4477615"/>
                <a:gd name="connsiteY1" fmla="*/ 122171 h 1195612"/>
                <a:gd name="connsiteX2" fmla="*/ 2753696 w 4477615"/>
                <a:gd name="connsiteY2" fmla="*/ 22622 h 1195612"/>
                <a:gd name="connsiteX3" fmla="*/ 3824948 w 4477615"/>
                <a:gd name="connsiteY3" fmla="*/ 438736 h 1195612"/>
                <a:gd name="connsiteX4" fmla="*/ 4477554 w 4477615"/>
                <a:gd name="connsiteY4" fmla="*/ 695914 h 1195612"/>
                <a:gd name="connsiteX5" fmla="*/ 3791752 w 4477615"/>
                <a:gd name="connsiteY5" fmla="*/ 872538 h 1195612"/>
                <a:gd name="connsiteX6" fmla="*/ 1344127 w 4477615"/>
                <a:gd name="connsiteY6" fmla="*/ 1188670 h 1195612"/>
                <a:gd name="connsiteX7" fmla="*/ 33552 w 4477615"/>
                <a:gd name="connsiteY7" fmla="*/ 683880 h 1195612"/>
                <a:gd name="connsiteX0" fmla="*/ 33552 w 4477615"/>
                <a:gd name="connsiteY0" fmla="*/ 683880 h 1195612"/>
                <a:gd name="connsiteX1" fmla="*/ 798004 w 4477615"/>
                <a:gd name="connsiteY1" fmla="*/ 122171 h 1195612"/>
                <a:gd name="connsiteX2" fmla="*/ 2753696 w 4477615"/>
                <a:gd name="connsiteY2" fmla="*/ 22622 h 1195612"/>
                <a:gd name="connsiteX3" fmla="*/ 3824948 w 4477615"/>
                <a:gd name="connsiteY3" fmla="*/ 438736 h 1195612"/>
                <a:gd name="connsiteX4" fmla="*/ 4477554 w 4477615"/>
                <a:gd name="connsiteY4" fmla="*/ 695914 h 1195612"/>
                <a:gd name="connsiteX5" fmla="*/ 3791752 w 4477615"/>
                <a:gd name="connsiteY5" fmla="*/ 872538 h 1195612"/>
                <a:gd name="connsiteX6" fmla="*/ 1084202 w 4477615"/>
                <a:gd name="connsiteY6" fmla="*/ 1188670 h 1195612"/>
                <a:gd name="connsiteX7" fmla="*/ 33552 w 4477615"/>
                <a:gd name="connsiteY7" fmla="*/ 683880 h 1195612"/>
                <a:gd name="connsiteX0" fmla="*/ 33552 w 4477615"/>
                <a:gd name="connsiteY0" fmla="*/ 683880 h 1192038"/>
                <a:gd name="connsiteX1" fmla="*/ 798004 w 4477615"/>
                <a:gd name="connsiteY1" fmla="*/ 122171 h 1192038"/>
                <a:gd name="connsiteX2" fmla="*/ 2753696 w 4477615"/>
                <a:gd name="connsiteY2" fmla="*/ 22622 h 1192038"/>
                <a:gd name="connsiteX3" fmla="*/ 3824948 w 4477615"/>
                <a:gd name="connsiteY3" fmla="*/ 438736 h 1192038"/>
                <a:gd name="connsiteX4" fmla="*/ 4477554 w 4477615"/>
                <a:gd name="connsiteY4" fmla="*/ 695914 h 1192038"/>
                <a:gd name="connsiteX5" fmla="*/ 3791752 w 4477615"/>
                <a:gd name="connsiteY5" fmla="*/ 872538 h 1192038"/>
                <a:gd name="connsiteX6" fmla="*/ 1084202 w 4477615"/>
                <a:gd name="connsiteY6" fmla="*/ 1188670 h 1192038"/>
                <a:gd name="connsiteX7" fmla="*/ 33552 w 4477615"/>
                <a:gd name="connsiteY7" fmla="*/ 683880 h 1192038"/>
                <a:gd name="connsiteX0" fmla="*/ 33552 w 4477615"/>
                <a:gd name="connsiteY0" fmla="*/ 683880 h 1211825"/>
                <a:gd name="connsiteX1" fmla="*/ 798004 w 4477615"/>
                <a:gd name="connsiteY1" fmla="*/ 122171 h 1211825"/>
                <a:gd name="connsiteX2" fmla="*/ 2753696 w 4477615"/>
                <a:gd name="connsiteY2" fmla="*/ 22622 h 1211825"/>
                <a:gd name="connsiteX3" fmla="*/ 3824948 w 4477615"/>
                <a:gd name="connsiteY3" fmla="*/ 438736 h 1211825"/>
                <a:gd name="connsiteX4" fmla="*/ 4477554 w 4477615"/>
                <a:gd name="connsiteY4" fmla="*/ 695914 h 1211825"/>
                <a:gd name="connsiteX5" fmla="*/ 3791752 w 4477615"/>
                <a:gd name="connsiteY5" fmla="*/ 872538 h 1211825"/>
                <a:gd name="connsiteX6" fmla="*/ 3250124 w 4477615"/>
                <a:gd name="connsiteY6" fmla="*/ 1101213 h 1211825"/>
                <a:gd name="connsiteX7" fmla="*/ 1084202 w 4477615"/>
                <a:gd name="connsiteY7" fmla="*/ 1188670 h 1211825"/>
                <a:gd name="connsiteX8" fmla="*/ 33552 w 4477615"/>
                <a:gd name="connsiteY8" fmla="*/ 683880 h 1211825"/>
                <a:gd name="connsiteX0" fmla="*/ 33552 w 4477615"/>
                <a:gd name="connsiteY0" fmla="*/ 683880 h 1216625"/>
                <a:gd name="connsiteX1" fmla="*/ 798004 w 4477615"/>
                <a:gd name="connsiteY1" fmla="*/ 122171 h 1216625"/>
                <a:gd name="connsiteX2" fmla="*/ 2753696 w 4477615"/>
                <a:gd name="connsiteY2" fmla="*/ 22622 h 1216625"/>
                <a:gd name="connsiteX3" fmla="*/ 3824948 w 4477615"/>
                <a:gd name="connsiteY3" fmla="*/ 438736 h 1216625"/>
                <a:gd name="connsiteX4" fmla="*/ 4477554 w 4477615"/>
                <a:gd name="connsiteY4" fmla="*/ 695914 h 1216625"/>
                <a:gd name="connsiteX5" fmla="*/ 3791752 w 4477615"/>
                <a:gd name="connsiteY5" fmla="*/ 872538 h 1216625"/>
                <a:gd name="connsiteX6" fmla="*/ 3250124 w 4477615"/>
                <a:gd name="connsiteY6" fmla="*/ 1101213 h 1216625"/>
                <a:gd name="connsiteX7" fmla="*/ 1084202 w 4477615"/>
                <a:gd name="connsiteY7" fmla="*/ 1188670 h 1216625"/>
                <a:gd name="connsiteX8" fmla="*/ 33552 w 4477615"/>
                <a:gd name="connsiteY8" fmla="*/ 683880 h 1216625"/>
                <a:gd name="connsiteX0" fmla="*/ 34903 w 4449540"/>
                <a:gd name="connsiteY0" fmla="*/ 731494 h 1214708"/>
                <a:gd name="connsiteX1" fmla="*/ 769929 w 4449540"/>
                <a:gd name="connsiteY1" fmla="*/ 123604 h 1214708"/>
                <a:gd name="connsiteX2" fmla="*/ 2725621 w 4449540"/>
                <a:gd name="connsiteY2" fmla="*/ 24055 h 1214708"/>
                <a:gd name="connsiteX3" fmla="*/ 3796873 w 4449540"/>
                <a:gd name="connsiteY3" fmla="*/ 440169 h 1214708"/>
                <a:gd name="connsiteX4" fmla="*/ 4449479 w 4449540"/>
                <a:gd name="connsiteY4" fmla="*/ 697347 h 1214708"/>
                <a:gd name="connsiteX5" fmla="*/ 3763677 w 4449540"/>
                <a:gd name="connsiteY5" fmla="*/ 873971 h 1214708"/>
                <a:gd name="connsiteX6" fmla="*/ 3222049 w 4449540"/>
                <a:gd name="connsiteY6" fmla="*/ 1102646 h 1214708"/>
                <a:gd name="connsiteX7" fmla="*/ 1056127 w 4449540"/>
                <a:gd name="connsiteY7" fmla="*/ 1190103 h 1214708"/>
                <a:gd name="connsiteX8" fmla="*/ 34903 w 4449540"/>
                <a:gd name="connsiteY8" fmla="*/ 731494 h 1214708"/>
                <a:gd name="connsiteX0" fmla="*/ 36074 w 4450706"/>
                <a:gd name="connsiteY0" fmla="*/ 694074 h 1177288"/>
                <a:gd name="connsiteX1" fmla="*/ 771100 w 4450706"/>
                <a:gd name="connsiteY1" fmla="*/ 86184 h 1177288"/>
                <a:gd name="connsiteX2" fmla="*/ 2854302 w 4450706"/>
                <a:gd name="connsiteY2" fmla="*/ 37434 h 1177288"/>
                <a:gd name="connsiteX3" fmla="*/ 3798044 w 4450706"/>
                <a:gd name="connsiteY3" fmla="*/ 402749 h 1177288"/>
                <a:gd name="connsiteX4" fmla="*/ 4450650 w 4450706"/>
                <a:gd name="connsiteY4" fmla="*/ 659927 h 1177288"/>
                <a:gd name="connsiteX5" fmla="*/ 3764848 w 4450706"/>
                <a:gd name="connsiteY5" fmla="*/ 836551 h 1177288"/>
                <a:gd name="connsiteX6" fmla="*/ 3223220 w 4450706"/>
                <a:gd name="connsiteY6" fmla="*/ 1065226 h 1177288"/>
                <a:gd name="connsiteX7" fmla="*/ 1057298 w 4450706"/>
                <a:gd name="connsiteY7" fmla="*/ 1152683 h 1177288"/>
                <a:gd name="connsiteX8" fmla="*/ 36074 w 4450706"/>
                <a:gd name="connsiteY8" fmla="*/ 694074 h 1177288"/>
                <a:gd name="connsiteX0" fmla="*/ 36074 w 4450708"/>
                <a:gd name="connsiteY0" fmla="*/ 697942 h 1181156"/>
                <a:gd name="connsiteX1" fmla="*/ 771100 w 4450708"/>
                <a:gd name="connsiteY1" fmla="*/ 90052 h 1181156"/>
                <a:gd name="connsiteX2" fmla="*/ 2854302 w 4450708"/>
                <a:gd name="connsiteY2" fmla="*/ 41302 h 1181156"/>
                <a:gd name="connsiteX3" fmla="*/ 3798044 w 4450708"/>
                <a:gd name="connsiteY3" fmla="*/ 406617 h 1181156"/>
                <a:gd name="connsiteX4" fmla="*/ 4450650 w 4450708"/>
                <a:gd name="connsiteY4" fmla="*/ 663795 h 1181156"/>
                <a:gd name="connsiteX5" fmla="*/ 3764848 w 4450708"/>
                <a:gd name="connsiteY5" fmla="*/ 840419 h 1181156"/>
                <a:gd name="connsiteX6" fmla="*/ 3223220 w 4450708"/>
                <a:gd name="connsiteY6" fmla="*/ 1069094 h 1181156"/>
                <a:gd name="connsiteX7" fmla="*/ 1057298 w 4450708"/>
                <a:gd name="connsiteY7" fmla="*/ 1156551 h 1181156"/>
                <a:gd name="connsiteX8" fmla="*/ 36074 w 4450708"/>
                <a:gd name="connsiteY8" fmla="*/ 697942 h 1181156"/>
                <a:gd name="connsiteX0" fmla="*/ 35890 w 4450524"/>
                <a:gd name="connsiteY0" fmla="*/ 728216 h 1211430"/>
                <a:gd name="connsiteX1" fmla="*/ 770916 w 4450524"/>
                <a:gd name="connsiteY1" fmla="*/ 120326 h 1211430"/>
                <a:gd name="connsiteX2" fmla="*/ 2834501 w 4450524"/>
                <a:gd name="connsiteY2" fmla="*/ 30014 h 1211430"/>
                <a:gd name="connsiteX3" fmla="*/ 3797860 w 4450524"/>
                <a:gd name="connsiteY3" fmla="*/ 436891 h 1211430"/>
                <a:gd name="connsiteX4" fmla="*/ 4450466 w 4450524"/>
                <a:gd name="connsiteY4" fmla="*/ 694069 h 1211430"/>
                <a:gd name="connsiteX5" fmla="*/ 3764664 w 4450524"/>
                <a:gd name="connsiteY5" fmla="*/ 870693 h 1211430"/>
                <a:gd name="connsiteX6" fmla="*/ 3223036 w 4450524"/>
                <a:gd name="connsiteY6" fmla="*/ 1099368 h 1211430"/>
                <a:gd name="connsiteX7" fmla="*/ 1057114 w 4450524"/>
                <a:gd name="connsiteY7" fmla="*/ 1186825 h 1211430"/>
                <a:gd name="connsiteX8" fmla="*/ 35890 w 4450524"/>
                <a:gd name="connsiteY8" fmla="*/ 728216 h 1211430"/>
                <a:gd name="connsiteX0" fmla="*/ 33951 w 4448585"/>
                <a:gd name="connsiteY0" fmla="*/ 738574 h 1221788"/>
                <a:gd name="connsiteX1" fmla="*/ 803307 w 4448585"/>
                <a:gd name="connsiteY1" fmla="*/ 93739 h 1221788"/>
                <a:gd name="connsiteX2" fmla="*/ 2832562 w 4448585"/>
                <a:gd name="connsiteY2" fmla="*/ 40372 h 1221788"/>
                <a:gd name="connsiteX3" fmla="*/ 3795921 w 4448585"/>
                <a:gd name="connsiteY3" fmla="*/ 447249 h 1221788"/>
                <a:gd name="connsiteX4" fmla="*/ 4448527 w 4448585"/>
                <a:gd name="connsiteY4" fmla="*/ 704427 h 1221788"/>
                <a:gd name="connsiteX5" fmla="*/ 3762725 w 4448585"/>
                <a:gd name="connsiteY5" fmla="*/ 881051 h 1221788"/>
                <a:gd name="connsiteX6" fmla="*/ 3221097 w 4448585"/>
                <a:gd name="connsiteY6" fmla="*/ 1109726 h 1221788"/>
                <a:gd name="connsiteX7" fmla="*/ 1055175 w 4448585"/>
                <a:gd name="connsiteY7" fmla="*/ 1197183 h 1221788"/>
                <a:gd name="connsiteX8" fmla="*/ 33951 w 4448585"/>
                <a:gd name="connsiteY8" fmla="*/ 738574 h 1221788"/>
                <a:gd name="connsiteX0" fmla="*/ 27721 w 4442355"/>
                <a:gd name="connsiteY0" fmla="*/ 737141 h 1220355"/>
                <a:gd name="connsiteX1" fmla="*/ 797077 w 4442355"/>
                <a:gd name="connsiteY1" fmla="*/ 92306 h 1220355"/>
                <a:gd name="connsiteX2" fmla="*/ 2826332 w 4442355"/>
                <a:gd name="connsiteY2" fmla="*/ 38939 h 1220355"/>
                <a:gd name="connsiteX3" fmla="*/ 3789691 w 4442355"/>
                <a:gd name="connsiteY3" fmla="*/ 445816 h 1220355"/>
                <a:gd name="connsiteX4" fmla="*/ 4442297 w 4442355"/>
                <a:gd name="connsiteY4" fmla="*/ 702994 h 1220355"/>
                <a:gd name="connsiteX5" fmla="*/ 3756495 w 4442355"/>
                <a:gd name="connsiteY5" fmla="*/ 879618 h 1220355"/>
                <a:gd name="connsiteX6" fmla="*/ 3214867 w 4442355"/>
                <a:gd name="connsiteY6" fmla="*/ 1108293 h 1220355"/>
                <a:gd name="connsiteX7" fmla="*/ 1048945 w 4442355"/>
                <a:gd name="connsiteY7" fmla="*/ 1195750 h 1220355"/>
                <a:gd name="connsiteX8" fmla="*/ 27721 w 4442355"/>
                <a:gd name="connsiteY8" fmla="*/ 737141 h 1220355"/>
                <a:gd name="connsiteX0" fmla="*/ 27721 w 4442355"/>
                <a:gd name="connsiteY0" fmla="*/ 765107 h 1248321"/>
                <a:gd name="connsiteX1" fmla="*/ 797077 w 4442355"/>
                <a:gd name="connsiteY1" fmla="*/ 120272 h 1248321"/>
                <a:gd name="connsiteX2" fmla="*/ 2826332 w 4442355"/>
                <a:gd name="connsiteY2" fmla="*/ 66905 h 1248321"/>
                <a:gd name="connsiteX3" fmla="*/ 3789691 w 4442355"/>
                <a:gd name="connsiteY3" fmla="*/ 473782 h 1248321"/>
                <a:gd name="connsiteX4" fmla="*/ 4442297 w 4442355"/>
                <a:gd name="connsiteY4" fmla="*/ 730960 h 1248321"/>
                <a:gd name="connsiteX5" fmla="*/ 3756495 w 4442355"/>
                <a:gd name="connsiteY5" fmla="*/ 907584 h 1248321"/>
                <a:gd name="connsiteX6" fmla="*/ 3214867 w 4442355"/>
                <a:gd name="connsiteY6" fmla="*/ 1136259 h 1248321"/>
                <a:gd name="connsiteX7" fmla="*/ 1048945 w 4442355"/>
                <a:gd name="connsiteY7" fmla="*/ 1223716 h 1248321"/>
                <a:gd name="connsiteX8" fmla="*/ 27721 w 4442355"/>
                <a:gd name="connsiteY8" fmla="*/ 765107 h 1248321"/>
                <a:gd name="connsiteX0" fmla="*/ 30548 w 4445182"/>
                <a:gd name="connsiteY0" fmla="*/ 771673 h 1254887"/>
                <a:gd name="connsiteX1" fmla="*/ 799904 w 4445182"/>
                <a:gd name="connsiteY1" fmla="*/ 126838 h 1254887"/>
                <a:gd name="connsiteX2" fmla="*/ 2829159 w 4445182"/>
                <a:gd name="connsiteY2" fmla="*/ 73471 h 1254887"/>
                <a:gd name="connsiteX3" fmla="*/ 3792518 w 4445182"/>
                <a:gd name="connsiteY3" fmla="*/ 480348 h 1254887"/>
                <a:gd name="connsiteX4" fmla="*/ 4445124 w 4445182"/>
                <a:gd name="connsiteY4" fmla="*/ 737526 h 1254887"/>
                <a:gd name="connsiteX5" fmla="*/ 3759322 w 4445182"/>
                <a:gd name="connsiteY5" fmla="*/ 914150 h 1254887"/>
                <a:gd name="connsiteX6" fmla="*/ 3217694 w 4445182"/>
                <a:gd name="connsiteY6" fmla="*/ 1142825 h 1254887"/>
                <a:gd name="connsiteX7" fmla="*/ 1051772 w 4445182"/>
                <a:gd name="connsiteY7" fmla="*/ 1230282 h 1254887"/>
                <a:gd name="connsiteX8" fmla="*/ 30548 w 4445182"/>
                <a:gd name="connsiteY8" fmla="*/ 771673 h 1254887"/>
                <a:gd name="connsiteX0" fmla="*/ 28154 w 4442788"/>
                <a:gd name="connsiteY0" fmla="*/ 757230 h 1240444"/>
                <a:gd name="connsiteX1" fmla="*/ 856361 w 4442788"/>
                <a:gd name="connsiteY1" fmla="*/ 89304 h 1240444"/>
                <a:gd name="connsiteX2" fmla="*/ 2826765 w 4442788"/>
                <a:gd name="connsiteY2" fmla="*/ 59028 h 1240444"/>
                <a:gd name="connsiteX3" fmla="*/ 3790124 w 4442788"/>
                <a:gd name="connsiteY3" fmla="*/ 465905 h 1240444"/>
                <a:gd name="connsiteX4" fmla="*/ 4442730 w 4442788"/>
                <a:gd name="connsiteY4" fmla="*/ 723083 h 1240444"/>
                <a:gd name="connsiteX5" fmla="*/ 3756928 w 4442788"/>
                <a:gd name="connsiteY5" fmla="*/ 899707 h 1240444"/>
                <a:gd name="connsiteX6" fmla="*/ 3215300 w 4442788"/>
                <a:gd name="connsiteY6" fmla="*/ 1128382 h 1240444"/>
                <a:gd name="connsiteX7" fmla="*/ 1049378 w 4442788"/>
                <a:gd name="connsiteY7" fmla="*/ 1215839 h 1240444"/>
                <a:gd name="connsiteX8" fmla="*/ 28154 w 4442788"/>
                <a:gd name="connsiteY8" fmla="*/ 757230 h 1240444"/>
                <a:gd name="connsiteX0" fmla="*/ 32598 w 4447232"/>
                <a:gd name="connsiteY0" fmla="*/ 775710 h 1258924"/>
                <a:gd name="connsiteX1" fmla="*/ 860805 w 4447232"/>
                <a:gd name="connsiteY1" fmla="*/ 107784 h 1258924"/>
                <a:gd name="connsiteX2" fmla="*/ 2831209 w 4447232"/>
                <a:gd name="connsiteY2" fmla="*/ 77508 h 1258924"/>
                <a:gd name="connsiteX3" fmla="*/ 3794568 w 4447232"/>
                <a:gd name="connsiteY3" fmla="*/ 484385 h 1258924"/>
                <a:gd name="connsiteX4" fmla="*/ 4447174 w 4447232"/>
                <a:gd name="connsiteY4" fmla="*/ 741563 h 1258924"/>
                <a:gd name="connsiteX5" fmla="*/ 3761372 w 4447232"/>
                <a:gd name="connsiteY5" fmla="*/ 918187 h 1258924"/>
                <a:gd name="connsiteX6" fmla="*/ 3219744 w 4447232"/>
                <a:gd name="connsiteY6" fmla="*/ 1146862 h 1258924"/>
                <a:gd name="connsiteX7" fmla="*/ 1053822 w 4447232"/>
                <a:gd name="connsiteY7" fmla="*/ 1234319 h 1258924"/>
                <a:gd name="connsiteX8" fmla="*/ 32598 w 4447232"/>
                <a:gd name="connsiteY8" fmla="*/ 775710 h 1258924"/>
                <a:gd name="connsiteX0" fmla="*/ 32598 w 4447232"/>
                <a:gd name="connsiteY0" fmla="*/ 786823 h 1270037"/>
                <a:gd name="connsiteX1" fmla="*/ 860805 w 4447232"/>
                <a:gd name="connsiteY1" fmla="*/ 118897 h 1270037"/>
                <a:gd name="connsiteX2" fmla="*/ 2831209 w 4447232"/>
                <a:gd name="connsiteY2" fmla="*/ 88621 h 1270037"/>
                <a:gd name="connsiteX3" fmla="*/ 3794568 w 4447232"/>
                <a:gd name="connsiteY3" fmla="*/ 495498 h 1270037"/>
                <a:gd name="connsiteX4" fmla="*/ 4447174 w 4447232"/>
                <a:gd name="connsiteY4" fmla="*/ 752676 h 1270037"/>
                <a:gd name="connsiteX5" fmla="*/ 3761372 w 4447232"/>
                <a:gd name="connsiteY5" fmla="*/ 929300 h 1270037"/>
                <a:gd name="connsiteX6" fmla="*/ 3219744 w 4447232"/>
                <a:gd name="connsiteY6" fmla="*/ 1157975 h 1270037"/>
                <a:gd name="connsiteX7" fmla="*/ 1053822 w 4447232"/>
                <a:gd name="connsiteY7" fmla="*/ 1245432 h 1270037"/>
                <a:gd name="connsiteX8" fmla="*/ 32598 w 4447232"/>
                <a:gd name="connsiteY8" fmla="*/ 786823 h 1270037"/>
                <a:gd name="connsiteX0" fmla="*/ 32598 w 4447475"/>
                <a:gd name="connsiteY0" fmla="*/ 786823 h 1270037"/>
                <a:gd name="connsiteX1" fmla="*/ 860805 w 4447475"/>
                <a:gd name="connsiteY1" fmla="*/ 118897 h 1270037"/>
                <a:gd name="connsiteX2" fmla="*/ 2831209 w 4447475"/>
                <a:gd name="connsiteY2" fmla="*/ 88621 h 1270037"/>
                <a:gd name="connsiteX3" fmla="*/ 3794568 w 4447475"/>
                <a:gd name="connsiteY3" fmla="*/ 495498 h 1270037"/>
                <a:gd name="connsiteX4" fmla="*/ 4447174 w 4447475"/>
                <a:gd name="connsiteY4" fmla="*/ 752676 h 1270037"/>
                <a:gd name="connsiteX5" fmla="*/ 3761372 w 4447475"/>
                <a:gd name="connsiteY5" fmla="*/ 929300 h 1270037"/>
                <a:gd name="connsiteX6" fmla="*/ 3219744 w 4447475"/>
                <a:gd name="connsiteY6" fmla="*/ 1157975 h 1270037"/>
                <a:gd name="connsiteX7" fmla="*/ 1053822 w 4447475"/>
                <a:gd name="connsiteY7" fmla="*/ 1245432 h 1270037"/>
                <a:gd name="connsiteX8" fmla="*/ 32598 w 4447475"/>
                <a:gd name="connsiteY8" fmla="*/ 786823 h 1270037"/>
                <a:gd name="connsiteX0" fmla="*/ 32598 w 4485240"/>
                <a:gd name="connsiteY0" fmla="*/ 786823 h 1270037"/>
                <a:gd name="connsiteX1" fmla="*/ 860805 w 4485240"/>
                <a:gd name="connsiteY1" fmla="*/ 118897 h 1270037"/>
                <a:gd name="connsiteX2" fmla="*/ 2831209 w 4485240"/>
                <a:gd name="connsiteY2" fmla="*/ 88621 h 1270037"/>
                <a:gd name="connsiteX3" fmla="*/ 3794568 w 4485240"/>
                <a:gd name="connsiteY3" fmla="*/ 495498 h 1270037"/>
                <a:gd name="connsiteX4" fmla="*/ 4333006 w 4485240"/>
                <a:gd name="connsiteY4" fmla="*/ 576095 h 1270037"/>
                <a:gd name="connsiteX5" fmla="*/ 4447174 w 4485240"/>
                <a:gd name="connsiteY5" fmla="*/ 752676 h 1270037"/>
                <a:gd name="connsiteX6" fmla="*/ 3761372 w 4485240"/>
                <a:gd name="connsiteY6" fmla="*/ 929300 h 1270037"/>
                <a:gd name="connsiteX7" fmla="*/ 3219744 w 4485240"/>
                <a:gd name="connsiteY7" fmla="*/ 1157975 h 1270037"/>
                <a:gd name="connsiteX8" fmla="*/ 1053822 w 4485240"/>
                <a:gd name="connsiteY8" fmla="*/ 1245432 h 1270037"/>
                <a:gd name="connsiteX9" fmla="*/ 32598 w 4485240"/>
                <a:gd name="connsiteY9" fmla="*/ 786823 h 1270037"/>
                <a:gd name="connsiteX0" fmla="*/ 32598 w 4447358"/>
                <a:gd name="connsiteY0" fmla="*/ 786823 h 1270037"/>
                <a:gd name="connsiteX1" fmla="*/ 860805 w 4447358"/>
                <a:gd name="connsiteY1" fmla="*/ 118897 h 1270037"/>
                <a:gd name="connsiteX2" fmla="*/ 2831209 w 4447358"/>
                <a:gd name="connsiteY2" fmla="*/ 88621 h 1270037"/>
                <a:gd name="connsiteX3" fmla="*/ 3794568 w 4447358"/>
                <a:gd name="connsiteY3" fmla="*/ 495498 h 1270037"/>
                <a:gd name="connsiteX4" fmla="*/ 4333006 w 4447358"/>
                <a:gd name="connsiteY4" fmla="*/ 576095 h 1270037"/>
                <a:gd name="connsiteX5" fmla="*/ 4447174 w 4447358"/>
                <a:gd name="connsiteY5" fmla="*/ 752676 h 1270037"/>
                <a:gd name="connsiteX6" fmla="*/ 4323196 w 4447358"/>
                <a:gd name="connsiteY6" fmla="*/ 890127 h 1270037"/>
                <a:gd name="connsiteX7" fmla="*/ 3761372 w 4447358"/>
                <a:gd name="connsiteY7" fmla="*/ 929300 h 1270037"/>
                <a:gd name="connsiteX8" fmla="*/ 3219744 w 4447358"/>
                <a:gd name="connsiteY8" fmla="*/ 1157975 h 1270037"/>
                <a:gd name="connsiteX9" fmla="*/ 1053822 w 4447358"/>
                <a:gd name="connsiteY9" fmla="*/ 1245432 h 1270037"/>
                <a:gd name="connsiteX10" fmla="*/ 32598 w 4447358"/>
                <a:gd name="connsiteY10" fmla="*/ 786823 h 1270037"/>
                <a:gd name="connsiteX0" fmla="*/ 32598 w 4404673"/>
                <a:gd name="connsiteY0" fmla="*/ 786823 h 1270037"/>
                <a:gd name="connsiteX1" fmla="*/ 860805 w 4404673"/>
                <a:gd name="connsiteY1" fmla="*/ 118897 h 1270037"/>
                <a:gd name="connsiteX2" fmla="*/ 2831209 w 4404673"/>
                <a:gd name="connsiteY2" fmla="*/ 88621 h 1270037"/>
                <a:gd name="connsiteX3" fmla="*/ 3794568 w 4404673"/>
                <a:gd name="connsiteY3" fmla="*/ 495498 h 1270037"/>
                <a:gd name="connsiteX4" fmla="*/ 4333006 w 4404673"/>
                <a:gd name="connsiteY4" fmla="*/ 576095 h 1270037"/>
                <a:gd name="connsiteX5" fmla="*/ 4393228 w 4404673"/>
                <a:gd name="connsiteY5" fmla="*/ 738821 h 1270037"/>
                <a:gd name="connsiteX6" fmla="*/ 4323196 w 4404673"/>
                <a:gd name="connsiteY6" fmla="*/ 890127 h 1270037"/>
                <a:gd name="connsiteX7" fmla="*/ 3761372 w 4404673"/>
                <a:gd name="connsiteY7" fmla="*/ 929300 h 1270037"/>
                <a:gd name="connsiteX8" fmla="*/ 3219744 w 4404673"/>
                <a:gd name="connsiteY8" fmla="*/ 1157975 h 1270037"/>
                <a:gd name="connsiteX9" fmla="*/ 1053822 w 4404673"/>
                <a:gd name="connsiteY9" fmla="*/ 1245432 h 1270037"/>
                <a:gd name="connsiteX10" fmla="*/ 32598 w 4404673"/>
                <a:gd name="connsiteY10" fmla="*/ 786823 h 1270037"/>
                <a:gd name="connsiteX0" fmla="*/ 32598 w 4404675"/>
                <a:gd name="connsiteY0" fmla="*/ 786823 h 1284171"/>
                <a:gd name="connsiteX1" fmla="*/ 860805 w 4404675"/>
                <a:gd name="connsiteY1" fmla="*/ 118897 h 1284171"/>
                <a:gd name="connsiteX2" fmla="*/ 2831209 w 4404675"/>
                <a:gd name="connsiteY2" fmla="*/ 88621 h 1284171"/>
                <a:gd name="connsiteX3" fmla="*/ 3794568 w 4404675"/>
                <a:gd name="connsiteY3" fmla="*/ 495498 h 1284171"/>
                <a:gd name="connsiteX4" fmla="*/ 4333006 w 4404675"/>
                <a:gd name="connsiteY4" fmla="*/ 576095 h 1284171"/>
                <a:gd name="connsiteX5" fmla="*/ 4393228 w 4404675"/>
                <a:gd name="connsiteY5" fmla="*/ 738821 h 1284171"/>
                <a:gd name="connsiteX6" fmla="*/ 4323196 w 4404675"/>
                <a:gd name="connsiteY6" fmla="*/ 890127 h 1284171"/>
                <a:gd name="connsiteX7" fmla="*/ 3761372 w 4404675"/>
                <a:gd name="connsiteY7" fmla="*/ 929300 h 1284171"/>
                <a:gd name="connsiteX8" fmla="*/ 3219744 w 4404675"/>
                <a:gd name="connsiteY8" fmla="*/ 1157975 h 1284171"/>
                <a:gd name="connsiteX9" fmla="*/ 1053822 w 4404675"/>
                <a:gd name="connsiteY9" fmla="*/ 1245432 h 1284171"/>
                <a:gd name="connsiteX10" fmla="*/ 32598 w 4404675"/>
                <a:gd name="connsiteY10" fmla="*/ 786823 h 1284171"/>
                <a:gd name="connsiteX0" fmla="*/ 32598 w 4404673"/>
                <a:gd name="connsiteY0" fmla="*/ 786823 h 1319754"/>
                <a:gd name="connsiteX1" fmla="*/ 860805 w 4404673"/>
                <a:gd name="connsiteY1" fmla="*/ 118897 h 1319754"/>
                <a:gd name="connsiteX2" fmla="*/ 2831209 w 4404673"/>
                <a:gd name="connsiteY2" fmla="*/ 88621 h 1319754"/>
                <a:gd name="connsiteX3" fmla="*/ 3794568 w 4404673"/>
                <a:gd name="connsiteY3" fmla="*/ 495498 h 1319754"/>
                <a:gd name="connsiteX4" fmla="*/ 4333006 w 4404673"/>
                <a:gd name="connsiteY4" fmla="*/ 576095 h 1319754"/>
                <a:gd name="connsiteX5" fmla="*/ 4393228 w 4404673"/>
                <a:gd name="connsiteY5" fmla="*/ 738821 h 1319754"/>
                <a:gd name="connsiteX6" fmla="*/ 4323196 w 4404673"/>
                <a:gd name="connsiteY6" fmla="*/ 890127 h 1319754"/>
                <a:gd name="connsiteX7" fmla="*/ 3761372 w 4404673"/>
                <a:gd name="connsiteY7" fmla="*/ 929300 h 1319754"/>
                <a:gd name="connsiteX8" fmla="*/ 3219744 w 4404673"/>
                <a:gd name="connsiteY8" fmla="*/ 1157975 h 1319754"/>
                <a:gd name="connsiteX9" fmla="*/ 999876 w 4404673"/>
                <a:gd name="connsiteY9" fmla="*/ 1291614 h 1319754"/>
                <a:gd name="connsiteX10" fmla="*/ 32598 w 4404673"/>
                <a:gd name="connsiteY10" fmla="*/ 786823 h 1319754"/>
                <a:gd name="connsiteX0" fmla="*/ 32598 w 4404675"/>
                <a:gd name="connsiteY0" fmla="*/ 786823 h 1319754"/>
                <a:gd name="connsiteX1" fmla="*/ 860805 w 4404675"/>
                <a:gd name="connsiteY1" fmla="*/ 118897 h 1319754"/>
                <a:gd name="connsiteX2" fmla="*/ 2831209 w 4404675"/>
                <a:gd name="connsiteY2" fmla="*/ 88621 h 1319754"/>
                <a:gd name="connsiteX3" fmla="*/ 3794568 w 4404675"/>
                <a:gd name="connsiteY3" fmla="*/ 495498 h 1319754"/>
                <a:gd name="connsiteX4" fmla="*/ 4333006 w 4404675"/>
                <a:gd name="connsiteY4" fmla="*/ 576095 h 1319754"/>
                <a:gd name="connsiteX5" fmla="*/ 4393228 w 4404675"/>
                <a:gd name="connsiteY5" fmla="*/ 738821 h 1319754"/>
                <a:gd name="connsiteX6" fmla="*/ 4323196 w 4404675"/>
                <a:gd name="connsiteY6" fmla="*/ 890127 h 1319754"/>
                <a:gd name="connsiteX7" fmla="*/ 3761372 w 4404675"/>
                <a:gd name="connsiteY7" fmla="*/ 929300 h 1319754"/>
                <a:gd name="connsiteX8" fmla="*/ 3219744 w 4404675"/>
                <a:gd name="connsiteY8" fmla="*/ 1157975 h 1319754"/>
                <a:gd name="connsiteX9" fmla="*/ 999876 w 4404675"/>
                <a:gd name="connsiteY9" fmla="*/ 1291614 h 1319754"/>
                <a:gd name="connsiteX10" fmla="*/ 32598 w 4404675"/>
                <a:gd name="connsiteY10" fmla="*/ 786823 h 1319754"/>
                <a:gd name="connsiteX0" fmla="*/ 32598 w 4404673"/>
                <a:gd name="connsiteY0" fmla="*/ 786823 h 1310860"/>
                <a:gd name="connsiteX1" fmla="*/ 860805 w 4404673"/>
                <a:gd name="connsiteY1" fmla="*/ 118897 h 1310860"/>
                <a:gd name="connsiteX2" fmla="*/ 2831209 w 4404673"/>
                <a:gd name="connsiteY2" fmla="*/ 88621 h 1310860"/>
                <a:gd name="connsiteX3" fmla="*/ 3794568 w 4404673"/>
                <a:gd name="connsiteY3" fmla="*/ 495498 h 1310860"/>
                <a:gd name="connsiteX4" fmla="*/ 4333006 w 4404673"/>
                <a:gd name="connsiteY4" fmla="*/ 576095 h 1310860"/>
                <a:gd name="connsiteX5" fmla="*/ 4393228 w 4404673"/>
                <a:gd name="connsiteY5" fmla="*/ 738821 h 1310860"/>
                <a:gd name="connsiteX6" fmla="*/ 4323196 w 4404673"/>
                <a:gd name="connsiteY6" fmla="*/ 890127 h 1310860"/>
                <a:gd name="connsiteX7" fmla="*/ 3761372 w 4404673"/>
                <a:gd name="connsiteY7" fmla="*/ 929300 h 1310860"/>
                <a:gd name="connsiteX8" fmla="*/ 3219744 w 4404673"/>
                <a:gd name="connsiteY8" fmla="*/ 1157975 h 1310860"/>
                <a:gd name="connsiteX9" fmla="*/ 999876 w 4404673"/>
                <a:gd name="connsiteY9" fmla="*/ 1291614 h 1310860"/>
                <a:gd name="connsiteX10" fmla="*/ 32598 w 4404673"/>
                <a:gd name="connsiteY10" fmla="*/ 786823 h 1310860"/>
                <a:gd name="connsiteX0" fmla="*/ 32598 w 4404675"/>
                <a:gd name="connsiteY0" fmla="*/ 786823 h 1325631"/>
                <a:gd name="connsiteX1" fmla="*/ 860805 w 4404675"/>
                <a:gd name="connsiteY1" fmla="*/ 118897 h 1325631"/>
                <a:gd name="connsiteX2" fmla="*/ 2831209 w 4404675"/>
                <a:gd name="connsiteY2" fmla="*/ 88621 h 1325631"/>
                <a:gd name="connsiteX3" fmla="*/ 3794568 w 4404675"/>
                <a:gd name="connsiteY3" fmla="*/ 495498 h 1325631"/>
                <a:gd name="connsiteX4" fmla="*/ 4333006 w 4404675"/>
                <a:gd name="connsiteY4" fmla="*/ 576095 h 1325631"/>
                <a:gd name="connsiteX5" fmla="*/ 4393228 w 4404675"/>
                <a:gd name="connsiteY5" fmla="*/ 738821 h 1325631"/>
                <a:gd name="connsiteX6" fmla="*/ 4323196 w 4404675"/>
                <a:gd name="connsiteY6" fmla="*/ 890127 h 1325631"/>
                <a:gd name="connsiteX7" fmla="*/ 3761372 w 4404675"/>
                <a:gd name="connsiteY7" fmla="*/ 929300 h 1325631"/>
                <a:gd name="connsiteX8" fmla="*/ 3214840 w 4404675"/>
                <a:gd name="connsiteY8" fmla="*/ 1241101 h 1325631"/>
                <a:gd name="connsiteX9" fmla="*/ 999876 w 4404675"/>
                <a:gd name="connsiteY9" fmla="*/ 1291614 h 1325631"/>
                <a:gd name="connsiteX10" fmla="*/ 32598 w 4404675"/>
                <a:gd name="connsiteY10" fmla="*/ 786823 h 1325631"/>
                <a:gd name="connsiteX0" fmla="*/ 32598 w 4404673"/>
                <a:gd name="connsiteY0" fmla="*/ 786823 h 1337237"/>
                <a:gd name="connsiteX1" fmla="*/ 860805 w 4404673"/>
                <a:gd name="connsiteY1" fmla="*/ 118897 h 1337237"/>
                <a:gd name="connsiteX2" fmla="*/ 2831209 w 4404673"/>
                <a:gd name="connsiteY2" fmla="*/ 88621 h 1337237"/>
                <a:gd name="connsiteX3" fmla="*/ 3794568 w 4404673"/>
                <a:gd name="connsiteY3" fmla="*/ 495498 h 1337237"/>
                <a:gd name="connsiteX4" fmla="*/ 4333006 w 4404673"/>
                <a:gd name="connsiteY4" fmla="*/ 576095 h 1337237"/>
                <a:gd name="connsiteX5" fmla="*/ 4393228 w 4404673"/>
                <a:gd name="connsiteY5" fmla="*/ 738821 h 1337237"/>
                <a:gd name="connsiteX6" fmla="*/ 4323196 w 4404673"/>
                <a:gd name="connsiteY6" fmla="*/ 890127 h 1337237"/>
                <a:gd name="connsiteX7" fmla="*/ 3761372 w 4404673"/>
                <a:gd name="connsiteY7" fmla="*/ 929300 h 1337237"/>
                <a:gd name="connsiteX8" fmla="*/ 3214840 w 4404673"/>
                <a:gd name="connsiteY8" fmla="*/ 1241101 h 1337237"/>
                <a:gd name="connsiteX9" fmla="*/ 999876 w 4404673"/>
                <a:gd name="connsiteY9" fmla="*/ 1291614 h 1337237"/>
                <a:gd name="connsiteX10" fmla="*/ 32598 w 4404673"/>
                <a:gd name="connsiteY10" fmla="*/ 786823 h 1337237"/>
                <a:gd name="connsiteX0" fmla="*/ 32598 w 4404675"/>
                <a:gd name="connsiteY0" fmla="*/ 786823 h 1337237"/>
                <a:gd name="connsiteX1" fmla="*/ 860805 w 4404675"/>
                <a:gd name="connsiteY1" fmla="*/ 118897 h 1337237"/>
                <a:gd name="connsiteX2" fmla="*/ 2831209 w 4404675"/>
                <a:gd name="connsiteY2" fmla="*/ 88621 h 1337237"/>
                <a:gd name="connsiteX3" fmla="*/ 3794568 w 4404675"/>
                <a:gd name="connsiteY3" fmla="*/ 495498 h 1337237"/>
                <a:gd name="connsiteX4" fmla="*/ 4333006 w 4404675"/>
                <a:gd name="connsiteY4" fmla="*/ 576095 h 1337237"/>
                <a:gd name="connsiteX5" fmla="*/ 4393228 w 4404675"/>
                <a:gd name="connsiteY5" fmla="*/ 738821 h 1337237"/>
                <a:gd name="connsiteX6" fmla="*/ 4323196 w 4404675"/>
                <a:gd name="connsiteY6" fmla="*/ 890127 h 1337237"/>
                <a:gd name="connsiteX7" fmla="*/ 3761372 w 4404675"/>
                <a:gd name="connsiteY7" fmla="*/ 929300 h 1337237"/>
                <a:gd name="connsiteX8" fmla="*/ 3214840 w 4404675"/>
                <a:gd name="connsiteY8" fmla="*/ 1241101 h 1337237"/>
                <a:gd name="connsiteX9" fmla="*/ 999876 w 4404675"/>
                <a:gd name="connsiteY9" fmla="*/ 1291614 h 1337237"/>
                <a:gd name="connsiteX10" fmla="*/ 32598 w 4404675"/>
                <a:gd name="connsiteY10" fmla="*/ 786823 h 1337237"/>
                <a:gd name="connsiteX0" fmla="*/ 32598 w 4404673"/>
                <a:gd name="connsiteY0" fmla="*/ 786823 h 1337237"/>
                <a:gd name="connsiteX1" fmla="*/ 860805 w 4404673"/>
                <a:gd name="connsiteY1" fmla="*/ 118897 h 1337237"/>
                <a:gd name="connsiteX2" fmla="*/ 2831209 w 4404673"/>
                <a:gd name="connsiteY2" fmla="*/ 88621 h 1337237"/>
                <a:gd name="connsiteX3" fmla="*/ 3794568 w 4404673"/>
                <a:gd name="connsiteY3" fmla="*/ 495498 h 1337237"/>
                <a:gd name="connsiteX4" fmla="*/ 4333006 w 4404673"/>
                <a:gd name="connsiteY4" fmla="*/ 576095 h 1337237"/>
                <a:gd name="connsiteX5" fmla="*/ 4393228 w 4404673"/>
                <a:gd name="connsiteY5" fmla="*/ 738821 h 1337237"/>
                <a:gd name="connsiteX6" fmla="*/ 4323196 w 4404673"/>
                <a:gd name="connsiteY6" fmla="*/ 890127 h 1337237"/>
                <a:gd name="connsiteX7" fmla="*/ 3761372 w 4404673"/>
                <a:gd name="connsiteY7" fmla="*/ 929300 h 1337237"/>
                <a:gd name="connsiteX8" fmla="*/ 3214840 w 4404673"/>
                <a:gd name="connsiteY8" fmla="*/ 1241101 h 1337237"/>
                <a:gd name="connsiteX9" fmla="*/ 999876 w 4404673"/>
                <a:gd name="connsiteY9" fmla="*/ 1291614 h 1337237"/>
                <a:gd name="connsiteX10" fmla="*/ 32598 w 4404673"/>
                <a:gd name="connsiteY10" fmla="*/ 786823 h 1337237"/>
                <a:gd name="connsiteX0" fmla="*/ 32598 w 4404675"/>
                <a:gd name="connsiteY0" fmla="*/ 786823 h 1348094"/>
                <a:gd name="connsiteX1" fmla="*/ 860805 w 4404675"/>
                <a:gd name="connsiteY1" fmla="*/ 118897 h 1348094"/>
                <a:gd name="connsiteX2" fmla="*/ 2831209 w 4404675"/>
                <a:gd name="connsiteY2" fmla="*/ 88621 h 1348094"/>
                <a:gd name="connsiteX3" fmla="*/ 3794568 w 4404675"/>
                <a:gd name="connsiteY3" fmla="*/ 495498 h 1348094"/>
                <a:gd name="connsiteX4" fmla="*/ 4333006 w 4404675"/>
                <a:gd name="connsiteY4" fmla="*/ 576095 h 1348094"/>
                <a:gd name="connsiteX5" fmla="*/ 4393228 w 4404675"/>
                <a:gd name="connsiteY5" fmla="*/ 738821 h 1348094"/>
                <a:gd name="connsiteX6" fmla="*/ 4323196 w 4404675"/>
                <a:gd name="connsiteY6" fmla="*/ 890127 h 1348094"/>
                <a:gd name="connsiteX7" fmla="*/ 3761372 w 4404675"/>
                <a:gd name="connsiteY7" fmla="*/ 929300 h 1348094"/>
                <a:gd name="connsiteX8" fmla="*/ 3209936 w 4404675"/>
                <a:gd name="connsiteY8" fmla="*/ 1264192 h 1348094"/>
                <a:gd name="connsiteX9" fmla="*/ 999876 w 4404675"/>
                <a:gd name="connsiteY9" fmla="*/ 1291614 h 1348094"/>
                <a:gd name="connsiteX10" fmla="*/ 32598 w 4404675"/>
                <a:gd name="connsiteY10" fmla="*/ 786823 h 1348094"/>
                <a:gd name="connsiteX0" fmla="*/ 32598 w 4404673"/>
                <a:gd name="connsiteY0" fmla="*/ 786823 h 1334243"/>
                <a:gd name="connsiteX1" fmla="*/ 860805 w 4404673"/>
                <a:gd name="connsiteY1" fmla="*/ 118897 h 1334243"/>
                <a:gd name="connsiteX2" fmla="*/ 2831209 w 4404673"/>
                <a:gd name="connsiteY2" fmla="*/ 88621 h 1334243"/>
                <a:gd name="connsiteX3" fmla="*/ 3794568 w 4404673"/>
                <a:gd name="connsiteY3" fmla="*/ 495498 h 1334243"/>
                <a:gd name="connsiteX4" fmla="*/ 4333006 w 4404673"/>
                <a:gd name="connsiteY4" fmla="*/ 576095 h 1334243"/>
                <a:gd name="connsiteX5" fmla="*/ 4393228 w 4404673"/>
                <a:gd name="connsiteY5" fmla="*/ 738821 h 1334243"/>
                <a:gd name="connsiteX6" fmla="*/ 4323196 w 4404673"/>
                <a:gd name="connsiteY6" fmla="*/ 890127 h 1334243"/>
                <a:gd name="connsiteX7" fmla="*/ 3785894 w 4404673"/>
                <a:gd name="connsiteY7" fmla="*/ 920063 h 1334243"/>
                <a:gd name="connsiteX8" fmla="*/ 3209936 w 4404673"/>
                <a:gd name="connsiteY8" fmla="*/ 1264192 h 1334243"/>
                <a:gd name="connsiteX9" fmla="*/ 999876 w 4404673"/>
                <a:gd name="connsiteY9" fmla="*/ 1291614 h 1334243"/>
                <a:gd name="connsiteX10" fmla="*/ 32598 w 4404673"/>
                <a:gd name="connsiteY10" fmla="*/ 786823 h 1334243"/>
                <a:gd name="connsiteX0" fmla="*/ 32598 w 4404675"/>
                <a:gd name="connsiteY0" fmla="*/ 786823 h 1351881"/>
                <a:gd name="connsiteX1" fmla="*/ 860805 w 4404675"/>
                <a:gd name="connsiteY1" fmla="*/ 118897 h 1351881"/>
                <a:gd name="connsiteX2" fmla="*/ 2831209 w 4404675"/>
                <a:gd name="connsiteY2" fmla="*/ 88621 h 1351881"/>
                <a:gd name="connsiteX3" fmla="*/ 3794568 w 4404675"/>
                <a:gd name="connsiteY3" fmla="*/ 495498 h 1351881"/>
                <a:gd name="connsiteX4" fmla="*/ 4333006 w 4404675"/>
                <a:gd name="connsiteY4" fmla="*/ 576095 h 1351881"/>
                <a:gd name="connsiteX5" fmla="*/ 4393228 w 4404675"/>
                <a:gd name="connsiteY5" fmla="*/ 738821 h 1351881"/>
                <a:gd name="connsiteX6" fmla="*/ 4323196 w 4404675"/>
                <a:gd name="connsiteY6" fmla="*/ 890127 h 1351881"/>
                <a:gd name="connsiteX7" fmla="*/ 3785894 w 4404675"/>
                <a:gd name="connsiteY7" fmla="*/ 920063 h 1351881"/>
                <a:gd name="connsiteX8" fmla="*/ 3209936 w 4404675"/>
                <a:gd name="connsiteY8" fmla="*/ 1264192 h 1351881"/>
                <a:gd name="connsiteX9" fmla="*/ 999876 w 4404675"/>
                <a:gd name="connsiteY9" fmla="*/ 1291614 h 1351881"/>
                <a:gd name="connsiteX10" fmla="*/ 32598 w 4404675"/>
                <a:gd name="connsiteY10" fmla="*/ 786823 h 1351881"/>
                <a:gd name="connsiteX0" fmla="*/ 32598 w 4404673"/>
                <a:gd name="connsiteY0" fmla="*/ 786823 h 1351881"/>
                <a:gd name="connsiteX1" fmla="*/ 860805 w 4404673"/>
                <a:gd name="connsiteY1" fmla="*/ 118897 h 1351881"/>
                <a:gd name="connsiteX2" fmla="*/ 2831209 w 4404673"/>
                <a:gd name="connsiteY2" fmla="*/ 88621 h 1351881"/>
                <a:gd name="connsiteX3" fmla="*/ 3794568 w 4404673"/>
                <a:gd name="connsiteY3" fmla="*/ 495498 h 1351881"/>
                <a:gd name="connsiteX4" fmla="*/ 4333006 w 4404673"/>
                <a:gd name="connsiteY4" fmla="*/ 576095 h 1351881"/>
                <a:gd name="connsiteX5" fmla="*/ 4393228 w 4404673"/>
                <a:gd name="connsiteY5" fmla="*/ 738821 h 1351881"/>
                <a:gd name="connsiteX6" fmla="*/ 4323196 w 4404673"/>
                <a:gd name="connsiteY6" fmla="*/ 890127 h 1351881"/>
                <a:gd name="connsiteX7" fmla="*/ 3785894 w 4404673"/>
                <a:gd name="connsiteY7" fmla="*/ 920063 h 1351881"/>
                <a:gd name="connsiteX8" fmla="*/ 3209936 w 4404673"/>
                <a:gd name="connsiteY8" fmla="*/ 1264192 h 1351881"/>
                <a:gd name="connsiteX9" fmla="*/ 999876 w 4404673"/>
                <a:gd name="connsiteY9" fmla="*/ 1291614 h 1351881"/>
                <a:gd name="connsiteX10" fmla="*/ 32598 w 4404673"/>
                <a:gd name="connsiteY10" fmla="*/ 786823 h 1351881"/>
                <a:gd name="connsiteX0" fmla="*/ 32598 w 4404675"/>
                <a:gd name="connsiteY0" fmla="*/ 786823 h 1394603"/>
                <a:gd name="connsiteX1" fmla="*/ 860805 w 4404675"/>
                <a:gd name="connsiteY1" fmla="*/ 118897 h 1394603"/>
                <a:gd name="connsiteX2" fmla="*/ 2831209 w 4404675"/>
                <a:gd name="connsiteY2" fmla="*/ 88621 h 1394603"/>
                <a:gd name="connsiteX3" fmla="*/ 3794568 w 4404675"/>
                <a:gd name="connsiteY3" fmla="*/ 495498 h 1394603"/>
                <a:gd name="connsiteX4" fmla="*/ 4333006 w 4404675"/>
                <a:gd name="connsiteY4" fmla="*/ 576095 h 1394603"/>
                <a:gd name="connsiteX5" fmla="*/ 4393228 w 4404675"/>
                <a:gd name="connsiteY5" fmla="*/ 738821 h 1394603"/>
                <a:gd name="connsiteX6" fmla="*/ 4323196 w 4404675"/>
                <a:gd name="connsiteY6" fmla="*/ 890127 h 1394603"/>
                <a:gd name="connsiteX7" fmla="*/ 3785894 w 4404675"/>
                <a:gd name="connsiteY7" fmla="*/ 920063 h 1394603"/>
                <a:gd name="connsiteX8" fmla="*/ 3209936 w 4404675"/>
                <a:gd name="connsiteY8" fmla="*/ 1264192 h 1394603"/>
                <a:gd name="connsiteX9" fmla="*/ 1993682 w 4404675"/>
                <a:gd name="connsiteY9" fmla="*/ 1393502 h 1394603"/>
                <a:gd name="connsiteX10" fmla="*/ 999876 w 4404675"/>
                <a:gd name="connsiteY10" fmla="*/ 1291614 h 1394603"/>
                <a:gd name="connsiteX11" fmla="*/ 32598 w 4404675"/>
                <a:gd name="connsiteY11" fmla="*/ 786823 h 1394603"/>
                <a:gd name="connsiteX0" fmla="*/ 32598 w 4404673"/>
                <a:gd name="connsiteY0" fmla="*/ 786823 h 1399220"/>
                <a:gd name="connsiteX1" fmla="*/ 860805 w 4404673"/>
                <a:gd name="connsiteY1" fmla="*/ 118897 h 1399220"/>
                <a:gd name="connsiteX2" fmla="*/ 2831209 w 4404673"/>
                <a:gd name="connsiteY2" fmla="*/ 88621 h 1399220"/>
                <a:gd name="connsiteX3" fmla="*/ 3794568 w 4404673"/>
                <a:gd name="connsiteY3" fmla="*/ 495498 h 1399220"/>
                <a:gd name="connsiteX4" fmla="*/ 4333006 w 4404673"/>
                <a:gd name="connsiteY4" fmla="*/ 576095 h 1399220"/>
                <a:gd name="connsiteX5" fmla="*/ 4393228 w 4404673"/>
                <a:gd name="connsiteY5" fmla="*/ 738821 h 1399220"/>
                <a:gd name="connsiteX6" fmla="*/ 4323196 w 4404673"/>
                <a:gd name="connsiteY6" fmla="*/ 890127 h 1399220"/>
                <a:gd name="connsiteX7" fmla="*/ 3785894 w 4404673"/>
                <a:gd name="connsiteY7" fmla="*/ 920063 h 1399220"/>
                <a:gd name="connsiteX8" fmla="*/ 3209936 w 4404673"/>
                <a:gd name="connsiteY8" fmla="*/ 1264192 h 1399220"/>
                <a:gd name="connsiteX9" fmla="*/ 1993682 w 4404673"/>
                <a:gd name="connsiteY9" fmla="*/ 1393502 h 1399220"/>
                <a:gd name="connsiteX10" fmla="*/ 999876 w 4404673"/>
                <a:gd name="connsiteY10" fmla="*/ 1291614 h 1399220"/>
                <a:gd name="connsiteX11" fmla="*/ 32598 w 4404673"/>
                <a:gd name="connsiteY11" fmla="*/ 786823 h 1399220"/>
                <a:gd name="connsiteX0" fmla="*/ 32598 w 4404675"/>
                <a:gd name="connsiteY0" fmla="*/ 786823 h 1443854"/>
                <a:gd name="connsiteX1" fmla="*/ 860805 w 4404675"/>
                <a:gd name="connsiteY1" fmla="*/ 118897 h 1443854"/>
                <a:gd name="connsiteX2" fmla="*/ 2831209 w 4404675"/>
                <a:gd name="connsiteY2" fmla="*/ 88621 h 1443854"/>
                <a:gd name="connsiteX3" fmla="*/ 3794568 w 4404675"/>
                <a:gd name="connsiteY3" fmla="*/ 495498 h 1443854"/>
                <a:gd name="connsiteX4" fmla="*/ 4333006 w 4404675"/>
                <a:gd name="connsiteY4" fmla="*/ 576095 h 1443854"/>
                <a:gd name="connsiteX5" fmla="*/ 4393228 w 4404675"/>
                <a:gd name="connsiteY5" fmla="*/ 738821 h 1443854"/>
                <a:gd name="connsiteX6" fmla="*/ 4323196 w 4404675"/>
                <a:gd name="connsiteY6" fmla="*/ 890127 h 1443854"/>
                <a:gd name="connsiteX7" fmla="*/ 3785894 w 4404675"/>
                <a:gd name="connsiteY7" fmla="*/ 920063 h 1443854"/>
                <a:gd name="connsiteX8" fmla="*/ 3209936 w 4404675"/>
                <a:gd name="connsiteY8" fmla="*/ 1264192 h 1443854"/>
                <a:gd name="connsiteX9" fmla="*/ 2057437 w 4404675"/>
                <a:gd name="connsiteY9" fmla="*/ 1439683 h 1443854"/>
                <a:gd name="connsiteX10" fmla="*/ 999876 w 4404675"/>
                <a:gd name="connsiteY10" fmla="*/ 1291614 h 1443854"/>
                <a:gd name="connsiteX11" fmla="*/ 32598 w 4404675"/>
                <a:gd name="connsiteY11" fmla="*/ 786823 h 1443854"/>
                <a:gd name="connsiteX0" fmla="*/ 32598 w 4404673"/>
                <a:gd name="connsiteY0" fmla="*/ 786823 h 1440293"/>
                <a:gd name="connsiteX1" fmla="*/ 860805 w 4404673"/>
                <a:gd name="connsiteY1" fmla="*/ 118897 h 1440293"/>
                <a:gd name="connsiteX2" fmla="*/ 2831209 w 4404673"/>
                <a:gd name="connsiteY2" fmla="*/ 88621 h 1440293"/>
                <a:gd name="connsiteX3" fmla="*/ 3794568 w 4404673"/>
                <a:gd name="connsiteY3" fmla="*/ 495498 h 1440293"/>
                <a:gd name="connsiteX4" fmla="*/ 4333006 w 4404673"/>
                <a:gd name="connsiteY4" fmla="*/ 576095 h 1440293"/>
                <a:gd name="connsiteX5" fmla="*/ 4393228 w 4404673"/>
                <a:gd name="connsiteY5" fmla="*/ 738821 h 1440293"/>
                <a:gd name="connsiteX6" fmla="*/ 4323196 w 4404673"/>
                <a:gd name="connsiteY6" fmla="*/ 890127 h 1440293"/>
                <a:gd name="connsiteX7" fmla="*/ 3785894 w 4404673"/>
                <a:gd name="connsiteY7" fmla="*/ 920063 h 1440293"/>
                <a:gd name="connsiteX8" fmla="*/ 3209936 w 4404673"/>
                <a:gd name="connsiteY8" fmla="*/ 1264192 h 1440293"/>
                <a:gd name="connsiteX9" fmla="*/ 2057437 w 4404673"/>
                <a:gd name="connsiteY9" fmla="*/ 1439683 h 1440293"/>
                <a:gd name="connsiteX10" fmla="*/ 999876 w 4404673"/>
                <a:gd name="connsiteY10" fmla="*/ 1291614 h 1440293"/>
                <a:gd name="connsiteX11" fmla="*/ 32598 w 4404673"/>
                <a:gd name="connsiteY11" fmla="*/ 786823 h 1440293"/>
                <a:gd name="connsiteX0" fmla="*/ 32598 w 4404675"/>
                <a:gd name="connsiteY0" fmla="*/ 786823 h 1440004"/>
                <a:gd name="connsiteX1" fmla="*/ 860805 w 4404675"/>
                <a:gd name="connsiteY1" fmla="*/ 118897 h 1440004"/>
                <a:gd name="connsiteX2" fmla="*/ 2831209 w 4404675"/>
                <a:gd name="connsiteY2" fmla="*/ 88621 h 1440004"/>
                <a:gd name="connsiteX3" fmla="*/ 3794568 w 4404675"/>
                <a:gd name="connsiteY3" fmla="*/ 495498 h 1440004"/>
                <a:gd name="connsiteX4" fmla="*/ 4333006 w 4404675"/>
                <a:gd name="connsiteY4" fmla="*/ 576095 h 1440004"/>
                <a:gd name="connsiteX5" fmla="*/ 4393228 w 4404675"/>
                <a:gd name="connsiteY5" fmla="*/ 738821 h 1440004"/>
                <a:gd name="connsiteX6" fmla="*/ 4323196 w 4404675"/>
                <a:gd name="connsiteY6" fmla="*/ 890127 h 1440004"/>
                <a:gd name="connsiteX7" fmla="*/ 3785894 w 4404675"/>
                <a:gd name="connsiteY7" fmla="*/ 920063 h 1440004"/>
                <a:gd name="connsiteX8" fmla="*/ 3209936 w 4404675"/>
                <a:gd name="connsiteY8" fmla="*/ 1264192 h 1440004"/>
                <a:gd name="connsiteX9" fmla="*/ 2057437 w 4404675"/>
                <a:gd name="connsiteY9" fmla="*/ 1439683 h 1440004"/>
                <a:gd name="connsiteX10" fmla="*/ 999876 w 4404675"/>
                <a:gd name="connsiteY10" fmla="*/ 1291614 h 1440004"/>
                <a:gd name="connsiteX11" fmla="*/ 32598 w 4404675"/>
                <a:gd name="connsiteY11" fmla="*/ 786823 h 1440004"/>
                <a:gd name="connsiteX0" fmla="*/ 32598 w 4404673"/>
                <a:gd name="connsiteY0" fmla="*/ 786823 h 1440004"/>
                <a:gd name="connsiteX1" fmla="*/ 860805 w 4404673"/>
                <a:gd name="connsiteY1" fmla="*/ 118897 h 1440004"/>
                <a:gd name="connsiteX2" fmla="*/ 2831209 w 4404673"/>
                <a:gd name="connsiteY2" fmla="*/ 88621 h 1440004"/>
                <a:gd name="connsiteX3" fmla="*/ 3794568 w 4404673"/>
                <a:gd name="connsiteY3" fmla="*/ 495498 h 1440004"/>
                <a:gd name="connsiteX4" fmla="*/ 4333006 w 4404673"/>
                <a:gd name="connsiteY4" fmla="*/ 576095 h 1440004"/>
                <a:gd name="connsiteX5" fmla="*/ 4393228 w 4404673"/>
                <a:gd name="connsiteY5" fmla="*/ 738821 h 1440004"/>
                <a:gd name="connsiteX6" fmla="*/ 4323196 w 4404673"/>
                <a:gd name="connsiteY6" fmla="*/ 890127 h 1440004"/>
                <a:gd name="connsiteX7" fmla="*/ 3785894 w 4404673"/>
                <a:gd name="connsiteY7" fmla="*/ 920063 h 1440004"/>
                <a:gd name="connsiteX8" fmla="*/ 3209936 w 4404673"/>
                <a:gd name="connsiteY8" fmla="*/ 1264192 h 1440004"/>
                <a:gd name="connsiteX9" fmla="*/ 2057437 w 4404673"/>
                <a:gd name="connsiteY9" fmla="*/ 1439683 h 1440004"/>
                <a:gd name="connsiteX10" fmla="*/ 999876 w 4404673"/>
                <a:gd name="connsiteY10" fmla="*/ 1291614 h 1440004"/>
                <a:gd name="connsiteX11" fmla="*/ 32598 w 4404673"/>
                <a:gd name="connsiteY11" fmla="*/ 786823 h 1440004"/>
                <a:gd name="connsiteX0" fmla="*/ 32598 w 4404675"/>
                <a:gd name="connsiteY0" fmla="*/ 786823 h 1440004"/>
                <a:gd name="connsiteX1" fmla="*/ 860805 w 4404675"/>
                <a:gd name="connsiteY1" fmla="*/ 118897 h 1440004"/>
                <a:gd name="connsiteX2" fmla="*/ 2831209 w 4404675"/>
                <a:gd name="connsiteY2" fmla="*/ 88621 h 1440004"/>
                <a:gd name="connsiteX3" fmla="*/ 3794568 w 4404675"/>
                <a:gd name="connsiteY3" fmla="*/ 495498 h 1440004"/>
                <a:gd name="connsiteX4" fmla="*/ 4333006 w 4404675"/>
                <a:gd name="connsiteY4" fmla="*/ 576095 h 1440004"/>
                <a:gd name="connsiteX5" fmla="*/ 4393228 w 4404675"/>
                <a:gd name="connsiteY5" fmla="*/ 738821 h 1440004"/>
                <a:gd name="connsiteX6" fmla="*/ 4323196 w 4404675"/>
                <a:gd name="connsiteY6" fmla="*/ 890127 h 1440004"/>
                <a:gd name="connsiteX7" fmla="*/ 3785894 w 4404675"/>
                <a:gd name="connsiteY7" fmla="*/ 920063 h 1440004"/>
                <a:gd name="connsiteX8" fmla="*/ 3209936 w 4404675"/>
                <a:gd name="connsiteY8" fmla="*/ 1264192 h 1440004"/>
                <a:gd name="connsiteX9" fmla="*/ 2057437 w 4404675"/>
                <a:gd name="connsiteY9" fmla="*/ 1439683 h 1440004"/>
                <a:gd name="connsiteX10" fmla="*/ 999876 w 4404675"/>
                <a:gd name="connsiteY10" fmla="*/ 1291614 h 1440004"/>
                <a:gd name="connsiteX11" fmla="*/ 32598 w 4404675"/>
                <a:gd name="connsiteY11" fmla="*/ 786823 h 1440004"/>
                <a:gd name="connsiteX0" fmla="*/ 32598 w 4404673"/>
                <a:gd name="connsiteY0" fmla="*/ 786823 h 1453797"/>
                <a:gd name="connsiteX1" fmla="*/ 860805 w 4404673"/>
                <a:gd name="connsiteY1" fmla="*/ 118897 h 1453797"/>
                <a:gd name="connsiteX2" fmla="*/ 2831209 w 4404673"/>
                <a:gd name="connsiteY2" fmla="*/ 88621 h 1453797"/>
                <a:gd name="connsiteX3" fmla="*/ 3794568 w 4404673"/>
                <a:gd name="connsiteY3" fmla="*/ 495498 h 1453797"/>
                <a:gd name="connsiteX4" fmla="*/ 4333006 w 4404673"/>
                <a:gd name="connsiteY4" fmla="*/ 576095 h 1453797"/>
                <a:gd name="connsiteX5" fmla="*/ 4393228 w 4404673"/>
                <a:gd name="connsiteY5" fmla="*/ 738821 h 1453797"/>
                <a:gd name="connsiteX6" fmla="*/ 4323196 w 4404673"/>
                <a:gd name="connsiteY6" fmla="*/ 890127 h 1453797"/>
                <a:gd name="connsiteX7" fmla="*/ 3785894 w 4404673"/>
                <a:gd name="connsiteY7" fmla="*/ 920063 h 1453797"/>
                <a:gd name="connsiteX8" fmla="*/ 3209936 w 4404673"/>
                <a:gd name="connsiteY8" fmla="*/ 1264192 h 1453797"/>
                <a:gd name="connsiteX9" fmla="*/ 2077055 w 4404673"/>
                <a:gd name="connsiteY9" fmla="*/ 1453537 h 1453797"/>
                <a:gd name="connsiteX10" fmla="*/ 999876 w 4404673"/>
                <a:gd name="connsiteY10" fmla="*/ 1291614 h 1453797"/>
                <a:gd name="connsiteX11" fmla="*/ 32598 w 4404673"/>
                <a:gd name="connsiteY11" fmla="*/ 786823 h 1453797"/>
                <a:gd name="connsiteX0" fmla="*/ 32598 w 4404675"/>
                <a:gd name="connsiteY0" fmla="*/ 786823 h 1453798"/>
                <a:gd name="connsiteX1" fmla="*/ 860805 w 4404675"/>
                <a:gd name="connsiteY1" fmla="*/ 118897 h 1453798"/>
                <a:gd name="connsiteX2" fmla="*/ 2831209 w 4404675"/>
                <a:gd name="connsiteY2" fmla="*/ 88621 h 1453798"/>
                <a:gd name="connsiteX3" fmla="*/ 3794568 w 4404675"/>
                <a:gd name="connsiteY3" fmla="*/ 495498 h 1453798"/>
                <a:gd name="connsiteX4" fmla="*/ 4333006 w 4404675"/>
                <a:gd name="connsiteY4" fmla="*/ 576095 h 1453798"/>
                <a:gd name="connsiteX5" fmla="*/ 4393228 w 4404675"/>
                <a:gd name="connsiteY5" fmla="*/ 738821 h 1453798"/>
                <a:gd name="connsiteX6" fmla="*/ 4323196 w 4404675"/>
                <a:gd name="connsiteY6" fmla="*/ 890127 h 1453798"/>
                <a:gd name="connsiteX7" fmla="*/ 3785894 w 4404675"/>
                <a:gd name="connsiteY7" fmla="*/ 920063 h 1453798"/>
                <a:gd name="connsiteX8" fmla="*/ 3209936 w 4404675"/>
                <a:gd name="connsiteY8" fmla="*/ 1264192 h 1453798"/>
                <a:gd name="connsiteX9" fmla="*/ 2077055 w 4404675"/>
                <a:gd name="connsiteY9" fmla="*/ 1453537 h 1453798"/>
                <a:gd name="connsiteX10" fmla="*/ 999876 w 4404675"/>
                <a:gd name="connsiteY10" fmla="*/ 1291614 h 1453798"/>
                <a:gd name="connsiteX11" fmla="*/ 32598 w 4404675"/>
                <a:gd name="connsiteY11" fmla="*/ 786823 h 1453798"/>
                <a:gd name="connsiteX0" fmla="*/ 32598 w 4404673"/>
                <a:gd name="connsiteY0" fmla="*/ 786823 h 1453798"/>
                <a:gd name="connsiteX1" fmla="*/ 860805 w 4404673"/>
                <a:gd name="connsiteY1" fmla="*/ 118897 h 1453798"/>
                <a:gd name="connsiteX2" fmla="*/ 2831209 w 4404673"/>
                <a:gd name="connsiteY2" fmla="*/ 88621 h 1453798"/>
                <a:gd name="connsiteX3" fmla="*/ 3794568 w 4404673"/>
                <a:gd name="connsiteY3" fmla="*/ 495498 h 1453798"/>
                <a:gd name="connsiteX4" fmla="*/ 4333006 w 4404673"/>
                <a:gd name="connsiteY4" fmla="*/ 576095 h 1453798"/>
                <a:gd name="connsiteX5" fmla="*/ 4393228 w 4404673"/>
                <a:gd name="connsiteY5" fmla="*/ 738821 h 1453798"/>
                <a:gd name="connsiteX6" fmla="*/ 4323196 w 4404673"/>
                <a:gd name="connsiteY6" fmla="*/ 890127 h 1453798"/>
                <a:gd name="connsiteX7" fmla="*/ 3785894 w 4404673"/>
                <a:gd name="connsiteY7" fmla="*/ 920063 h 1453798"/>
                <a:gd name="connsiteX8" fmla="*/ 3209936 w 4404673"/>
                <a:gd name="connsiteY8" fmla="*/ 1264192 h 1453798"/>
                <a:gd name="connsiteX9" fmla="*/ 2077055 w 4404673"/>
                <a:gd name="connsiteY9" fmla="*/ 1453537 h 1453798"/>
                <a:gd name="connsiteX10" fmla="*/ 999876 w 4404673"/>
                <a:gd name="connsiteY10" fmla="*/ 1291614 h 1453798"/>
                <a:gd name="connsiteX11" fmla="*/ 32598 w 4404673"/>
                <a:gd name="connsiteY11" fmla="*/ 786823 h 1453798"/>
                <a:gd name="connsiteX0" fmla="*/ 32598 w 4404675"/>
                <a:gd name="connsiteY0" fmla="*/ 786823 h 1454447"/>
                <a:gd name="connsiteX1" fmla="*/ 860805 w 4404675"/>
                <a:gd name="connsiteY1" fmla="*/ 118897 h 1454447"/>
                <a:gd name="connsiteX2" fmla="*/ 2831209 w 4404675"/>
                <a:gd name="connsiteY2" fmla="*/ 88621 h 1454447"/>
                <a:gd name="connsiteX3" fmla="*/ 3794568 w 4404675"/>
                <a:gd name="connsiteY3" fmla="*/ 495498 h 1454447"/>
                <a:gd name="connsiteX4" fmla="*/ 4333006 w 4404675"/>
                <a:gd name="connsiteY4" fmla="*/ 576095 h 1454447"/>
                <a:gd name="connsiteX5" fmla="*/ 4393228 w 4404675"/>
                <a:gd name="connsiteY5" fmla="*/ 738821 h 1454447"/>
                <a:gd name="connsiteX6" fmla="*/ 4323196 w 4404675"/>
                <a:gd name="connsiteY6" fmla="*/ 890127 h 1454447"/>
                <a:gd name="connsiteX7" fmla="*/ 3785894 w 4404675"/>
                <a:gd name="connsiteY7" fmla="*/ 920063 h 1454447"/>
                <a:gd name="connsiteX8" fmla="*/ 3209936 w 4404675"/>
                <a:gd name="connsiteY8" fmla="*/ 1264192 h 1454447"/>
                <a:gd name="connsiteX9" fmla="*/ 2077055 w 4404675"/>
                <a:gd name="connsiteY9" fmla="*/ 1453537 h 1454447"/>
                <a:gd name="connsiteX10" fmla="*/ 955737 w 4404675"/>
                <a:gd name="connsiteY10" fmla="*/ 1310086 h 1454447"/>
                <a:gd name="connsiteX11" fmla="*/ 32598 w 4404675"/>
                <a:gd name="connsiteY11" fmla="*/ 786823 h 1454447"/>
                <a:gd name="connsiteX0" fmla="*/ 32598 w 4404673"/>
                <a:gd name="connsiteY0" fmla="*/ 786823 h 1455826"/>
                <a:gd name="connsiteX1" fmla="*/ 860805 w 4404673"/>
                <a:gd name="connsiteY1" fmla="*/ 118897 h 1455826"/>
                <a:gd name="connsiteX2" fmla="*/ 2831209 w 4404673"/>
                <a:gd name="connsiteY2" fmla="*/ 88621 h 1455826"/>
                <a:gd name="connsiteX3" fmla="*/ 3794568 w 4404673"/>
                <a:gd name="connsiteY3" fmla="*/ 495498 h 1455826"/>
                <a:gd name="connsiteX4" fmla="*/ 4333006 w 4404673"/>
                <a:gd name="connsiteY4" fmla="*/ 576095 h 1455826"/>
                <a:gd name="connsiteX5" fmla="*/ 4393228 w 4404673"/>
                <a:gd name="connsiteY5" fmla="*/ 738821 h 1455826"/>
                <a:gd name="connsiteX6" fmla="*/ 4323196 w 4404673"/>
                <a:gd name="connsiteY6" fmla="*/ 890127 h 1455826"/>
                <a:gd name="connsiteX7" fmla="*/ 3785894 w 4404673"/>
                <a:gd name="connsiteY7" fmla="*/ 920063 h 1455826"/>
                <a:gd name="connsiteX8" fmla="*/ 3209936 w 4404673"/>
                <a:gd name="connsiteY8" fmla="*/ 1264192 h 1455826"/>
                <a:gd name="connsiteX9" fmla="*/ 2077055 w 4404673"/>
                <a:gd name="connsiteY9" fmla="*/ 1453537 h 1455826"/>
                <a:gd name="connsiteX10" fmla="*/ 901791 w 4404673"/>
                <a:gd name="connsiteY10" fmla="*/ 1328559 h 1455826"/>
                <a:gd name="connsiteX11" fmla="*/ 32598 w 4404673"/>
                <a:gd name="connsiteY11" fmla="*/ 786823 h 1455826"/>
                <a:gd name="connsiteX0" fmla="*/ 32598 w 4404675"/>
                <a:gd name="connsiteY0" fmla="*/ 786823 h 1455826"/>
                <a:gd name="connsiteX1" fmla="*/ 860805 w 4404675"/>
                <a:gd name="connsiteY1" fmla="*/ 118897 h 1455826"/>
                <a:gd name="connsiteX2" fmla="*/ 2831209 w 4404675"/>
                <a:gd name="connsiteY2" fmla="*/ 88621 h 1455826"/>
                <a:gd name="connsiteX3" fmla="*/ 3794568 w 4404675"/>
                <a:gd name="connsiteY3" fmla="*/ 495498 h 1455826"/>
                <a:gd name="connsiteX4" fmla="*/ 4333006 w 4404675"/>
                <a:gd name="connsiteY4" fmla="*/ 576095 h 1455826"/>
                <a:gd name="connsiteX5" fmla="*/ 4393228 w 4404675"/>
                <a:gd name="connsiteY5" fmla="*/ 738821 h 1455826"/>
                <a:gd name="connsiteX6" fmla="*/ 4323196 w 4404675"/>
                <a:gd name="connsiteY6" fmla="*/ 890127 h 1455826"/>
                <a:gd name="connsiteX7" fmla="*/ 3785894 w 4404675"/>
                <a:gd name="connsiteY7" fmla="*/ 920063 h 1455826"/>
                <a:gd name="connsiteX8" fmla="*/ 3209936 w 4404675"/>
                <a:gd name="connsiteY8" fmla="*/ 1264192 h 1455826"/>
                <a:gd name="connsiteX9" fmla="*/ 2077055 w 4404675"/>
                <a:gd name="connsiteY9" fmla="*/ 1453537 h 1455826"/>
                <a:gd name="connsiteX10" fmla="*/ 901791 w 4404675"/>
                <a:gd name="connsiteY10" fmla="*/ 1328559 h 1455826"/>
                <a:gd name="connsiteX11" fmla="*/ 32598 w 4404675"/>
                <a:gd name="connsiteY11" fmla="*/ 786823 h 1455826"/>
                <a:gd name="connsiteX0" fmla="*/ 32598 w 4404673"/>
                <a:gd name="connsiteY0" fmla="*/ 786823 h 1473685"/>
                <a:gd name="connsiteX1" fmla="*/ 860805 w 4404673"/>
                <a:gd name="connsiteY1" fmla="*/ 118897 h 1473685"/>
                <a:gd name="connsiteX2" fmla="*/ 2831209 w 4404673"/>
                <a:gd name="connsiteY2" fmla="*/ 88621 h 1473685"/>
                <a:gd name="connsiteX3" fmla="*/ 3794568 w 4404673"/>
                <a:gd name="connsiteY3" fmla="*/ 495498 h 1473685"/>
                <a:gd name="connsiteX4" fmla="*/ 4333006 w 4404673"/>
                <a:gd name="connsiteY4" fmla="*/ 576095 h 1473685"/>
                <a:gd name="connsiteX5" fmla="*/ 4393228 w 4404673"/>
                <a:gd name="connsiteY5" fmla="*/ 738821 h 1473685"/>
                <a:gd name="connsiteX6" fmla="*/ 4323196 w 4404673"/>
                <a:gd name="connsiteY6" fmla="*/ 890127 h 1473685"/>
                <a:gd name="connsiteX7" fmla="*/ 3785894 w 4404673"/>
                <a:gd name="connsiteY7" fmla="*/ 920063 h 1473685"/>
                <a:gd name="connsiteX8" fmla="*/ 3209936 w 4404673"/>
                <a:gd name="connsiteY8" fmla="*/ 1264192 h 1473685"/>
                <a:gd name="connsiteX9" fmla="*/ 2072150 w 4404673"/>
                <a:gd name="connsiteY9" fmla="*/ 1472009 h 1473685"/>
                <a:gd name="connsiteX10" fmla="*/ 901791 w 4404673"/>
                <a:gd name="connsiteY10" fmla="*/ 1328559 h 1473685"/>
                <a:gd name="connsiteX11" fmla="*/ 32598 w 4404673"/>
                <a:gd name="connsiteY11" fmla="*/ 786823 h 1473685"/>
                <a:gd name="connsiteX0" fmla="*/ 32598 w 4404675"/>
                <a:gd name="connsiteY0" fmla="*/ 786823 h 1472069"/>
                <a:gd name="connsiteX1" fmla="*/ 860805 w 4404675"/>
                <a:gd name="connsiteY1" fmla="*/ 118897 h 1472069"/>
                <a:gd name="connsiteX2" fmla="*/ 2831209 w 4404675"/>
                <a:gd name="connsiteY2" fmla="*/ 88621 h 1472069"/>
                <a:gd name="connsiteX3" fmla="*/ 3794568 w 4404675"/>
                <a:gd name="connsiteY3" fmla="*/ 495498 h 1472069"/>
                <a:gd name="connsiteX4" fmla="*/ 4333006 w 4404675"/>
                <a:gd name="connsiteY4" fmla="*/ 576095 h 1472069"/>
                <a:gd name="connsiteX5" fmla="*/ 4393228 w 4404675"/>
                <a:gd name="connsiteY5" fmla="*/ 738821 h 1472069"/>
                <a:gd name="connsiteX6" fmla="*/ 4323196 w 4404675"/>
                <a:gd name="connsiteY6" fmla="*/ 890127 h 1472069"/>
                <a:gd name="connsiteX7" fmla="*/ 3785894 w 4404675"/>
                <a:gd name="connsiteY7" fmla="*/ 920063 h 1472069"/>
                <a:gd name="connsiteX8" fmla="*/ 3209936 w 4404675"/>
                <a:gd name="connsiteY8" fmla="*/ 1264192 h 1472069"/>
                <a:gd name="connsiteX9" fmla="*/ 2072150 w 4404675"/>
                <a:gd name="connsiteY9" fmla="*/ 1472009 h 1472069"/>
                <a:gd name="connsiteX10" fmla="*/ 901791 w 4404675"/>
                <a:gd name="connsiteY10" fmla="*/ 1328559 h 1472069"/>
                <a:gd name="connsiteX11" fmla="*/ 32598 w 4404675"/>
                <a:gd name="connsiteY11" fmla="*/ 786823 h 1472069"/>
                <a:gd name="connsiteX0" fmla="*/ 32598 w 4404673"/>
                <a:gd name="connsiteY0" fmla="*/ 786823 h 1472084"/>
                <a:gd name="connsiteX1" fmla="*/ 860805 w 4404673"/>
                <a:gd name="connsiteY1" fmla="*/ 118897 h 1472084"/>
                <a:gd name="connsiteX2" fmla="*/ 2831209 w 4404673"/>
                <a:gd name="connsiteY2" fmla="*/ 88621 h 1472084"/>
                <a:gd name="connsiteX3" fmla="*/ 3794568 w 4404673"/>
                <a:gd name="connsiteY3" fmla="*/ 495498 h 1472084"/>
                <a:gd name="connsiteX4" fmla="*/ 4333006 w 4404673"/>
                <a:gd name="connsiteY4" fmla="*/ 576095 h 1472084"/>
                <a:gd name="connsiteX5" fmla="*/ 4393228 w 4404673"/>
                <a:gd name="connsiteY5" fmla="*/ 738821 h 1472084"/>
                <a:gd name="connsiteX6" fmla="*/ 4323196 w 4404673"/>
                <a:gd name="connsiteY6" fmla="*/ 890127 h 1472084"/>
                <a:gd name="connsiteX7" fmla="*/ 3785894 w 4404673"/>
                <a:gd name="connsiteY7" fmla="*/ 920063 h 1472084"/>
                <a:gd name="connsiteX8" fmla="*/ 3209936 w 4404673"/>
                <a:gd name="connsiteY8" fmla="*/ 1264192 h 1472084"/>
                <a:gd name="connsiteX9" fmla="*/ 2072150 w 4404673"/>
                <a:gd name="connsiteY9" fmla="*/ 1472009 h 1472084"/>
                <a:gd name="connsiteX10" fmla="*/ 901791 w 4404673"/>
                <a:gd name="connsiteY10" fmla="*/ 1328559 h 1472084"/>
                <a:gd name="connsiteX11" fmla="*/ 32598 w 4404673"/>
                <a:gd name="connsiteY11" fmla="*/ 786823 h 147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04673" h="1472084">
                  <a:moveTo>
                    <a:pt x="32598" y="786823"/>
                  </a:moveTo>
                  <a:cubicBezTo>
                    <a:pt x="-132804" y="624467"/>
                    <a:pt x="360041" y="299917"/>
                    <a:pt x="860805" y="118897"/>
                  </a:cubicBezTo>
                  <a:cubicBezTo>
                    <a:pt x="1361569" y="-62123"/>
                    <a:pt x="2342249" y="-6472"/>
                    <a:pt x="2831209" y="88621"/>
                  </a:cubicBezTo>
                  <a:cubicBezTo>
                    <a:pt x="3320169" y="183714"/>
                    <a:pt x="3657066" y="418870"/>
                    <a:pt x="3794568" y="495498"/>
                  </a:cubicBezTo>
                  <a:cubicBezTo>
                    <a:pt x="3932070" y="572126"/>
                    <a:pt x="4224238" y="533232"/>
                    <a:pt x="4333006" y="576095"/>
                  </a:cubicBezTo>
                  <a:cubicBezTo>
                    <a:pt x="4441774" y="618958"/>
                    <a:pt x="4394863" y="686482"/>
                    <a:pt x="4393228" y="738821"/>
                  </a:cubicBezTo>
                  <a:cubicBezTo>
                    <a:pt x="4391593" y="791160"/>
                    <a:pt x="4437496" y="860690"/>
                    <a:pt x="4323196" y="890127"/>
                  </a:cubicBezTo>
                  <a:cubicBezTo>
                    <a:pt x="4208896" y="919564"/>
                    <a:pt x="3971437" y="857719"/>
                    <a:pt x="3785894" y="920063"/>
                  </a:cubicBezTo>
                  <a:cubicBezTo>
                    <a:pt x="3600351" y="982407"/>
                    <a:pt x="3475943" y="1149110"/>
                    <a:pt x="3209936" y="1264192"/>
                  </a:cubicBezTo>
                  <a:cubicBezTo>
                    <a:pt x="2943929" y="1379274"/>
                    <a:pt x="2471553" y="1475135"/>
                    <a:pt x="2072150" y="1472009"/>
                  </a:cubicBezTo>
                  <a:cubicBezTo>
                    <a:pt x="1672747" y="1468883"/>
                    <a:pt x="1241716" y="1442757"/>
                    <a:pt x="901791" y="1328559"/>
                  </a:cubicBezTo>
                  <a:cubicBezTo>
                    <a:pt x="561866" y="1214361"/>
                    <a:pt x="-59205" y="899680"/>
                    <a:pt x="32598" y="786823"/>
                  </a:cubicBezTo>
                  <a:close/>
                </a:path>
              </a:pathLst>
            </a:custGeom>
            <a:gradFill>
              <a:gsLst>
                <a:gs pos="90000">
                  <a:schemeClr val="bg1">
                    <a:alpha val="70000"/>
                  </a:schemeClr>
                </a:gs>
                <a:gs pos="76991">
                  <a:schemeClr val="accent2">
                    <a:lumMod val="60000"/>
                    <a:lumOff val="40000"/>
                  </a:schemeClr>
                </a:gs>
                <a:gs pos="50000">
                  <a:schemeClr val="bg1">
                    <a:lumMod val="95000"/>
                    <a:alpha val="80000"/>
                  </a:schemeClr>
                </a:gs>
                <a:gs pos="40000">
                  <a:srgbClr val="66FFCC">
                    <a:alpha val="40000"/>
                  </a:srgbClr>
                </a:gs>
                <a:gs pos="10000">
                  <a:srgbClr val="008080"/>
                </a:gs>
                <a:gs pos="30000">
                  <a:srgbClr val="00CC99">
                    <a:alpha val="49804"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E89F5D87-BDBA-4371-A303-165B9AB93391}"/>
                </a:ext>
              </a:extLst>
            </p:cNvPr>
            <p:cNvSpPr/>
            <p:nvPr/>
          </p:nvSpPr>
          <p:spPr>
            <a:xfrm rot="11544454">
              <a:off x="1899984" y="5356247"/>
              <a:ext cx="126266" cy="621888"/>
            </a:xfrm>
            <a:prstGeom prst="moon">
              <a:avLst>
                <a:gd name="adj" fmla="val 3326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6B69EE1-4726-4FBC-AE80-578027512646}"/>
                </a:ext>
              </a:extLst>
            </p:cNvPr>
            <p:cNvSpPr/>
            <p:nvPr/>
          </p:nvSpPr>
          <p:spPr>
            <a:xfrm rot="433068" flipV="1">
              <a:off x="1237843" y="5591018"/>
              <a:ext cx="350431" cy="152347"/>
            </a:xfrm>
            <a:custGeom>
              <a:avLst/>
              <a:gdLst>
                <a:gd name="connsiteX0" fmla="*/ 69434 w 353724"/>
                <a:gd name="connsiteY0" fmla="*/ 125697 h 125977"/>
                <a:gd name="connsiteX1" fmla="*/ 182344 w 353724"/>
                <a:gd name="connsiteY1" fmla="*/ 110517 h 125977"/>
                <a:gd name="connsiteX2" fmla="*/ 335866 w 353724"/>
                <a:gd name="connsiteY2" fmla="*/ 49568 h 125977"/>
                <a:gd name="connsiteX3" fmla="*/ 348999 w 353724"/>
                <a:gd name="connsiteY3" fmla="*/ 36723 h 125977"/>
                <a:gd name="connsiteX4" fmla="*/ 352392 w 353724"/>
                <a:gd name="connsiteY4" fmla="*/ 36433 h 125977"/>
                <a:gd name="connsiteX5" fmla="*/ 350257 w 353724"/>
                <a:gd name="connsiteY5" fmla="*/ 35493 h 125977"/>
                <a:gd name="connsiteX6" fmla="*/ 353724 w 353724"/>
                <a:gd name="connsiteY6" fmla="*/ 32102 h 125977"/>
                <a:gd name="connsiteX7" fmla="*/ 339781 w 353724"/>
                <a:gd name="connsiteY7" fmla="*/ 27077 h 125977"/>
                <a:gd name="connsiteX8" fmla="*/ 333385 w 353724"/>
                <a:gd name="connsiteY8" fmla="*/ 28056 h 125977"/>
                <a:gd name="connsiteX9" fmla="*/ 311547 w 353724"/>
                <a:gd name="connsiteY9" fmla="*/ 18430 h 125977"/>
                <a:gd name="connsiteX10" fmla="*/ 168369 w 353724"/>
                <a:gd name="connsiteY10" fmla="*/ 0 h 125977"/>
                <a:gd name="connsiteX11" fmla="*/ 1 w 353724"/>
                <a:gd name="connsiteY11" fmla="*/ 36432 h 125977"/>
                <a:gd name="connsiteX12" fmla="*/ 175839 w 353724"/>
                <a:gd name="connsiteY12" fmla="*/ 47113 h 125977"/>
                <a:gd name="connsiteX13" fmla="*/ 235456 w 353724"/>
                <a:gd name="connsiteY13" fmla="*/ 44803 h 125977"/>
                <a:gd name="connsiteX14" fmla="*/ 179836 w 353724"/>
                <a:gd name="connsiteY14" fmla="*/ 52351 h 125977"/>
                <a:gd name="connsiteX15" fmla="*/ 322 w 353724"/>
                <a:gd name="connsiteY15" fmla="*/ 104516 h 125977"/>
                <a:gd name="connsiteX16" fmla="*/ 69434 w 353724"/>
                <a:gd name="connsiteY16" fmla="*/ 125697 h 125977"/>
                <a:gd name="connsiteX0" fmla="*/ 69434 w 353724"/>
                <a:gd name="connsiteY0" fmla="*/ 125697 h 125977"/>
                <a:gd name="connsiteX1" fmla="*/ 182344 w 353724"/>
                <a:gd name="connsiteY1" fmla="*/ 110517 h 125977"/>
                <a:gd name="connsiteX2" fmla="*/ 335866 w 353724"/>
                <a:gd name="connsiteY2" fmla="*/ 49568 h 125977"/>
                <a:gd name="connsiteX3" fmla="*/ 348999 w 353724"/>
                <a:gd name="connsiteY3" fmla="*/ 36723 h 125977"/>
                <a:gd name="connsiteX4" fmla="*/ 352392 w 353724"/>
                <a:gd name="connsiteY4" fmla="*/ 36433 h 125977"/>
                <a:gd name="connsiteX5" fmla="*/ 350257 w 353724"/>
                <a:gd name="connsiteY5" fmla="*/ 35493 h 125977"/>
                <a:gd name="connsiteX6" fmla="*/ 353724 w 353724"/>
                <a:gd name="connsiteY6" fmla="*/ 32102 h 125977"/>
                <a:gd name="connsiteX7" fmla="*/ 339781 w 353724"/>
                <a:gd name="connsiteY7" fmla="*/ 27077 h 125977"/>
                <a:gd name="connsiteX8" fmla="*/ 311547 w 353724"/>
                <a:gd name="connsiteY8" fmla="*/ 18430 h 125977"/>
                <a:gd name="connsiteX9" fmla="*/ 168369 w 353724"/>
                <a:gd name="connsiteY9" fmla="*/ 0 h 125977"/>
                <a:gd name="connsiteX10" fmla="*/ 1 w 353724"/>
                <a:gd name="connsiteY10" fmla="*/ 36432 h 125977"/>
                <a:gd name="connsiteX11" fmla="*/ 175839 w 353724"/>
                <a:gd name="connsiteY11" fmla="*/ 47113 h 125977"/>
                <a:gd name="connsiteX12" fmla="*/ 235456 w 353724"/>
                <a:gd name="connsiteY12" fmla="*/ 44803 h 125977"/>
                <a:gd name="connsiteX13" fmla="*/ 179836 w 353724"/>
                <a:gd name="connsiteY13" fmla="*/ 52351 h 125977"/>
                <a:gd name="connsiteX14" fmla="*/ 322 w 353724"/>
                <a:gd name="connsiteY14" fmla="*/ 104516 h 125977"/>
                <a:gd name="connsiteX15" fmla="*/ 69434 w 353724"/>
                <a:gd name="connsiteY15" fmla="*/ 125697 h 125977"/>
                <a:gd name="connsiteX0" fmla="*/ 69434 w 353724"/>
                <a:gd name="connsiteY0" fmla="*/ 125697 h 125977"/>
                <a:gd name="connsiteX1" fmla="*/ 182344 w 353724"/>
                <a:gd name="connsiteY1" fmla="*/ 110517 h 125977"/>
                <a:gd name="connsiteX2" fmla="*/ 335866 w 353724"/>
                <a:gd name="connsiteY2" fmla="*/ 49568 h 125977"/>
                <a:gd name="connsiteX3" fmla="*/ 348999 w 353724"/>
                <a:gd name="connsiteY3" fmla="*/ 36723 h 125977"/>
                <a:gd name="connsiteX4" fmla="*/ 352392 w 353724"/>
                <a:gd name="connsiteY4" fmla="*/ 36433 h 125977"/>
                <a:gd name="connsiteX5" fmla="*/ 350257 w 353724"/>
                <a:gd name="connsiteY5" fmla="*/ 35493 h 125977"/>
                <a:gd name="connsiteX6" fmla="*/ 353724 w 353724"/>
                <a:gd name="connsiteY6" fmla="*/ 32102 h 125977"/>
                <a:gd name="connsiteX7" fmla="*/ 311547 w 353724"/>
                <a:gd name="connsiteY7" fmla="*/ 18430 h 125977"/>
                <a:gd name="connsiteX8" fmla="*/ 168369 w 353724"/>
                <a:gd name="connsiteY8" fmla="*/ 0 h 125977"/>
                <a:gd name="connsiteX9" fmla="*/ 1 w 353724"/>
                <a:gd name="connsiteY9" fmla="*/ 36432 h 125977"/>
                <a:gd name="connsiteX10" fmla="*/ 175839 w 353724"/>
                <a:gd name="connsiteY10" fmla="*/ 47113 h 125977"/>
                <a:gd name="connsiteX11" fmla="*/ 235456 w 353724"/>
                <a:gd name="connsiteY11" fmla="*/ 44803 h 125977"/>
                <a:gd name="connsiteX12" fmla="*/ 179836 w 353724"/>
                <a:gd name="connsiteY12" fmla="*/ 52351 h 125977"/>
                <a:gd name="connsiteX13" fmla="*/ 322 w 353724"/>
                <a:gd name="connsiteY13" fmla="*/ 104516 h 125977"/>
                <a:gd name="connsiteX14" fmla="*/ 69434 w 353724"/>
                <a:gd name="connsiteY14" fmla="*/ 125697 h 125977"/>
                <a:gd name="connsiteX0" fmla="*/ 69434 w 353724"/>
                <a:gd name="connsiteY0" fmla="*/ 125697 h 125977"/>
                <a:gd name="connsiteX1" fmla="*/ 182344 w 353724"/>
                <a:gd name="connsiteY1" fmla="*/ 110517 h 125977"/>
                <a:gd name="connsiteX2" fmla="*/ 335866 w 353724"/>
                <a:gd name="connsiteY2" fmla="*/ 49568 h 125977"/>
                <a:gd name="connsiteX3" fmla="*/ 348999 w 353724"/>
                <a:gd name="connsiteY3" fmla="*/ 36723 h 125977"/>
                <a:gd name="connsiteX4" fmla="*/ 352392 w 353724"/>
                <a:gd name="connsiteY4" fmla="*/ 36433 h 125977"/>
                <a:gd name="connsiteX5" fmla="*/ 353724 w 353724"/>
                <a:gd name="connsiteY5" fmla="*/ 32102 h 125977"/>
                <a:gd name="connsiteX6" fmla="*/ 311547 w 353724"/>
                <a:gd name="connsiteY6" fmla="*/ 18430 h 125977"/>
                <a:gd name="connsiteX7" fmla="*/ 168369 w 353724"/>
                <a:gd name="connsiteY7" fmla="*/ 0 h 125977"/>
                <a:gd name="connsiteX8" fmla="*/ 1 w 353724"/>
                <a:gd name="connsiteY8" fmla="*/ 36432 h 125977"/>
                <a:gd name="connsiteX9" fmla="*/ 175839 w 353724"/>
                <a:gd name="connsiteY9" fmla="*/ 47113 h 125977"/>
                <a:gd name="connsiteX10" fmla="*/ 235456 w 353724"/>
                <a:gd name="connsiteY10" fmla="*/ 44803 h 125977"/>
                <a:gd name="connsiteX11" fmla="*/ 179836 w 353724"/>
                <a:gd name="connsiteY11" fmla="*/ 52351 h 125977"/>
                <a:gd name="connsiteX12" fmla="*/ 322 w 353724"/>
                <a:gd name="connsiteY12" fmla="*/ 104516 h 125977"/>
                <a:gd name="connsiteX13" fmla="*/ 69434 w 353724"/>
                <a:gd name="connsiteY13" fmla="*/ 125697 h 125977"/>
                <a:gd name="connsiteX0" fmla="*/ 69434 w 353724"/>
                <a:gd name="connsiteY0" fmla="*/ 125697 h 125977"/>
                <a:gd name="connsiteX1" fmla="*/ 182344 w 353724"/>
                <a:gd name="connsiteY1" fmla="*/ 110517 h 125977"/>
                <a:gd name="connsiteX2" fmla="*/ 335866 w 353724"/>
                <a:gd name="connsiteY2" fmla="*/ 49568 h 125977"/>
                <a:gd name="connsiteX3" fmla="*/ 348999 w 353724"/>
                <a:gd name="connsiteY3" fmla="*/ 36723 h 125977"/>
                <a:gd name="connsiteX4" fmla="*/ 353724 w 353724"/>
                <a:gd name="connsiteY4" fmla="*/ 32102 h 125977"/>
                <a:gd name="connsiteX5" fmla="*/ 311547 w 353724"/>
                <a:gd name="connsiteY5" fmla="*/ 18430 h 125977"/>
                <a:gd name="connsiteX6" fmla="*/ 168369 w 353724"/>
                <a:gd name="connsiteY6" fmla="*/ 0 h 125977"/>
                <a:gd name="connsiteX7" fmla="*/ 1 w 353724"/>
                <a:gd name="connsiteY7" fmla="*/ 36432 h 125977"/>
                <a:gd name="connsiteX8" fmla="*/ 175839 w 353724"/>
                <a:gd name="connsiteY8" fmla="*/ 47113 h 125977"/>
                <a:gd name="connsiteX9" fmla="*/ 235456 w 353724"/>
                <a:gd name="connsiteY9" fmla="*/ 44803 h 125977"/>
                <a:gd name="connsiteX10" fmla="*/ 179836 w 353724"/>
                <a:gd name="connsiteY10" fmla="*/ 52351 h 125977"/>
                <a:gd name="connsiteX11" fmla="*/ 322 w 353724"/>
                <a:gd name="connsiteY11" fmla="*/ 104516 h 125977"/>
                <a:gd name="connsiteX12" fmla="*/ 69434 w 353724"/>
                <a:gd name="connsiteY12" fmla="*/ 125697 h 125977"/>
                <a:gd name="connsiteX0" fmla="*/ 69434 w 348999"/>
                <a:gd name="connsiteY0" fmla="*/ 125697 h 125977"/>
                <a:gd name="connsiteX1" fmla="*/ 182344 w 348999"/>
                <a:gd name="connsiteY1" fmla="*/ 110517 h 125977"/>
                <a:gd name="connsiteX2" fmla="*/ 335866 w 348999"/>
                <a:gd name="connsiteY2" fmla="*/ 49568 h 125977"/>
                <a:gd name="connsiteX3" fmla="*/ 348999 w 348999"/>
                <a:gd name="connsiteY3" fmla="*/ 36723 h 125977"/>
                <a:gd name="connsiteX4" fmla="*/ 311547 w 348999"/>
                <a:gd name="connsiteY4" fmla="*/ 18430 h 125977"/>
                <a:gd name="connsiteX5" fmla="*/ 168369 w 348999"/>
                <a:gd name="connsiteY5" fmla="*/ 0 h 125977"/>
                <a:gd name="connsiteX6" fmla="*/ 1 w 348999"/>
                <a:gd name="connsiteY6" fmla="*/ 36432 h 125977"/>
                <a:gd name="connsiteX7" fmla="*/ 175839 w 348999"/>
                <a:gd name="connsiteY7" fmla="*/ 47113 h 125977"/>
                <a:gd name="connsiteX8" fmla="*/ 235456 w 348999"/>
                <a:gd name="connsiteY8" fmla="*/ 44803 h 125977"/>
                <a:gd name="connsiteX9" fmla="*/ 179836 w 348999"/>
                <a:gd name="connsiteY9" fmla="*/ 52351 h 125977"/>
                <a:gd name="connsiteX10" fmla="*/ 322 w 348999"/>
                <a:gd name="connsiteY10" fmla="*/ 104516 h 125977"/>
                <a:gd name="connsiteX11" fmla="*/ 69434 w 348999"/>
                <a:gd name="connsiteY11" fmla="*/ 125697 h 125977"/>
                <a:gd name="connsiteX0" fmla="*/ 69434 w 350384"/>
                <a:gd name="connsiteY0" fmla="*/ 125697 h 125977"/>
                <a:gd name="connsiteX1" fmla="*/ 182344 w 350384"/>
                <a:gd name="connsiteY1" fmla="*/ 110517 h 125977"/>
                <a:gd name="connsiteX2" fmla="*/ 335866 w 350384"/>
                <a:gd name="connsiteY2" fmla="*/ 49568 h 125977"/>
                <a:gd name="connsiteX3" fmla="*/ 348999 w 350384"/>
                <a:gd name="connsiteY3" fmla="*/ 36723 h 125977"/>
                <a:gd name="connsiteX4" fmla="*/ 311547 w 350384"/>
                <a:gd name="connsiteY4" fmla="*/ 18430 h 125977"/>
                <a:gd name="connsiteX5" fmla="*/ 168369 w 350384"/>
                <a:gd name="connsiteY5" fmla="*/ 0 h 125977"/>
                <a:gd name="connsiteX6" fmla="*/ 1 w 350384"/>
                <a:gd name="connsiteY6" fmla="*/ 36432 h 125977"/>
                <a:gd name="connsiteX7" fmla="*/ 175839 w 350384"/>
                <a:gd name="connsiteY7" fmla="*/ 47113 h 125977"/>
                <a:gd name="connsiteX8" fmla="*/ 235456 w 350384"/>
                <a:gd name="connsiteY8" fmla="*/ 44803 h 125977"/>
                <a:gd name="connsiteX9" fmla="*/ 179836 w 350384"/>
                <a:gd name="connsiteY9" fmla="*/ 52351 h 125977"/>
                <a:gd name="connsiteX10" fmla="*/ 322 w 350384"/>
                <a:gd name="connsiteY10" fmla="*/ 104516 h 125977"/>
                <a:gd name="connsiteX11" fmla="*/ 69434 w 350384"/>
                <a:gd name="connsiteY11" fmla="*/ 125697 h 125977"/>
                <a:gd name="connsiteX0" fmla="*/ 69434 w 345580"/>
                <a:gd name="connsiteY0" fmla="*/ 125697 h 125977"/>
                <a:gd name="connsiteX1" fmla="*/ 182344 w 345580"/>
                <a:gd name="connsiteY1" fmla="*/ 110517 h 125977"/>
                <a:gd name="connsiteX2" fmla="*/ 335866 w 345580"/>
                <a:gd name="connsiteY2" fmla="*/ 49568 h 125977"/>
                <a:gd name="connsiteX3" fmla="*/ 343674 w 345580"/>
                <a:gd name="connsiteY3" fmla="*/ 28146 h 125977"/>
                <a:gd name="connsiteX4" fmla="*/ 311547 w 345580"/>
                <a:gd name="connsiteY4" fmla="*/ 18430 h 125977"/>
                <a:gd name="connsiteX5" fmla="*/ 168369 w 345580"/>
                <a:gd name="connsiteY5" fmla="*/ 0 h 125977"/>
                <a:gd name="connsiteX6" fmla="*/ 1 w 345580"/>
                <a:gd name="connsiteY6" fmla="*/ 36432 h 125977"/>
                <a:gd name="connsiteX7" fmla="*/ 175839 w 345580"/>
                <a:gd name="connsiteY7" fmla="*/ 47113 h 125977"/>
                <a:gd name="connsiteX8" fmla="*/ 235456 w 345580"/>
                <a:gd name="connsiteY8" fmla="*/ 44803 h 125977"/>
                <a:gd name="connsiteX9" fmla="*/ 179836 w 345580"/>
                <a:gd name="connsiteY9" fmla="*/ 52351 h 125977"/>
                <a:gd name="connsiteX10" fmla="*/ 322 w 345580"/>
                <a:gd name="connsiteY10" fmla="*/ 104516 h 125977"/>
                <a:gd name="connsiteX11" fmla="*/ 69434 w 345580"/>
                <a:gd name="connsiteY11" fmla="*/ 125697 h 125977"/>
                <a:gd name="connsiteX0" fmla="*/ 69434 w 344872"/>
                <a:gd name="connsiteY0" fmla="*/ 125697 h 125977"/>
                <a:gd name="connsiteX1" fmla="*/ 182344 w 344872"/>
                <a:gd name="connsiteY1" fmla="*/ 110517 h 125977"/>
                <a:gd name="connsiteX2" fmla="*/ 335866 w 344872"/>
                <a:gd name="connsiteY2" fmla="*/ 49568 h 125977"/>
                <a:gd name="connsiteX3" fmla="*/ 343674 w 344872"/>
                <a:gd name="connsiteY3" fmla="*/ 28146 h 125977"/>
                <a:gd name="connsiteX4" fmla="*/ 311547 w 344872"/>
                <a:gd name="connsiteY4" fmla="*/ 18430 h 125977"/>
                <a:gd name="connsiteX5" fmla="*/ 168369 w 344872"/>
                <a:gd name="connsiteY5" fmla="*/ 0 h 125977"/>
                <a:gd name="connsiteX6" fmla="*/ 1 w 344872"/>
                <a:gd name="connsiteY6" fmla="*/ 36432 h 125977"/>
                <a:gd name="connsiteX7" fmla="*/ 175839 w 344872"/>
                <a:gd name="connsiteY7" fmla="*/ 47113 h 125977"/>
                <a:gd name="connsiteX8" fmla="*/ 235456 w 344872"/>
                <a:gd name="connsiteY8" fmla="*/ 44803 h 125977"/>
                <a:gd name="connsiteX9" fmla="*/ 179836 w 344872"/>
                <a:gd name="connsiteY9" fmla="*/ 52351 h 125977"/>
                <a:gd name="connsiteX10" fmla="*/ 322 w 344872"/>
                <a:gd name="connsiteY10" fmla="*/ 104516 h 125977"/>
                <a:gd name="connsiteX11" fmla="*/ 69434 w 344872"/>
                <a:gd name="connsiteY11" fmla="*/ 125697 h 125977"/>
                <a:gd name="connsiteX0" fmla="*/ 69434 w 345391"/>
                <a:gd name="connsiteY0" fmla="*/ 125697 h 125977"/>
                <a:gd name="connsiteX1" fmla="*/ 182344 w 345391"/>
                <a:gd name="connsiteY1" fmla="*/ 110517 h 125977"/>
                <a:gd name="connsiteX2" fmla="*/ 335866 w 345391"/>
                <a:gd name="connsiteY2" fmla="*/ 49568 h 125977"/>
                <a:gd name="connsiteX3" fmla="*/ 311547 w 345391"/>
                <a:gd name="connsiteY3" fmla="*/ 18430 h 125977"/>
                <a:gd name="connsiteX4" fmla="*/ 168369 w 345391"/>
                <a:gd name="connsiteY4" fmla="*/ 0 h 125977"/>
                <a:gd name="connsiteX5" fmla="*/ 1 w 345391"/>
                <a:gd name="connsiteY5" fmla="*/ 36432 h 125977"/>
                <a:gd name="connsiteX6" fmla="*/ 175839 w 345391"/>
                <a:gd name="connsiteY6" fmla="*/ 47113 h 125977"/>
                <a:gd name="connsiteX7" fmla="*/ 235456 w 345391"/>
                <a:gd name="connsiteY7" fmla="*/ 44803 h 125977"/>
                <a:gd name="connsiteX8" fmla="*/ 179836 w 345391"/>
                <a:gd name="connsiteY8" fmla="*/ 52351 h 125977"/>
                <a:gd name="connsiteX9" fmla="*/ 322 w 345391"/>
                <a:gd name="connsiteY9" fmla="*/ 104516 h 125977"/>
                <a:gd name="connsiteX10" fmla="*/ 69434 w 345391"/>
                <a:gd name="connsiteY10" fmla="*/ 125697 h 125977"/>
                <a:gd name="connsiteX0" fmla="*/ 69434 w 348580"/>
                <a:gd name="connsiteY0" fmla="*/ 126615 h 126895"/>
                <a:gd name="connsiteX1" fmla="*/ 182344 w 348580"/>
                <a:gd name="connsiteY1" fmla="*/ 111435 h 126895"/>
                <a:gd name="connsiteX2" fmla="*/ 335866 w 348580"/>
                <a:gd name="connsiteY2" fmla="*/ 50486 h 126895"/>
                <a:gd name="connsiteX3" fmla="*/ 322718 w 348580"/>
                <a:gd name="connsiteY3" fmla="*/ 17562 h 126895"/>
                <a:gd name="connsiteX4" fmla="*/ 168369 w 348580"/>
                <a:gd name="connsiteY4" fmla="*/ 918 h 126895"/>
                <a:gd name="connsiteX5" fmla="*/ 1 w 348580"/>
                <a:gd name="connsiteY5" fmla="*/ 37350 h 126895"/>
                <a:gd name="connsiteX6" fmla="*/ 175839 w 348580"/>
                <a:gd name="connsiteY6" fmla="*/ 48031 h 126895"/>
                <a:gd name="connsiteX7" fmla="*/ 235456 w 348580"/>
                <a:gd name="connsiteY7" fmla="*/ 45721 h 126895"/>
                <a:gd name="connsiteX8" fmla="*/ 179836 w 348580"/>
                <a:gd name="connsiteY8" fmla="*/ 53269 h 126895"/>
                <a:gd name="connsiteX9" fmla="*/ 322 w 348580"/>
                <a:gd name="connsiteY9" fmla="*/ 105434 h 126895"/>
                <a:gd name="connsiteX10" fmla="*/ 69434 w 348580"/>
                <a:gd name="connsiteY10" fmla="*/ 126615 h 126895"/>
                <a:gd name="connsiteX0" fmla="*/ 69434 w 346382"/>
                <a:gd name="connsiteY0" fmla="*/ 126243 h 126523"/>
                <a:gd name="connsiteX1" fmla="*/ 182344 w 346382"/>
                <a:gd name="connsiteY1" fmla="*/ 111063 h 126523"/>
                <a:gd name="connsiteX2" fmla="*/ 335866 w 346382"/>
                <a:gd name="connsiteY2" fmla="*/ 50114 h 126523"/>
                <a:gd name="connsiteX3" fmla="*/ 322718 w 346382"/>
                <a:gd name="connsiteY3" fmla="*/ 17190 h 126523"/>
                <a:gd name="connsiteX4" fmla="*/ 168369 w 346382"/>
                <a:gd name="connsiteY4" fmla="*/ 546 h 126523"/>
                <a:gd name="connsiteX5" fmla="*/ 1 w 346382"/>
                <a:gd name="connsiteY5" fmla="*/ 36978 h 126523"/>
                <a:gd name="connsiteX6" fmla="*/ 175839 w 346382"/>
                <a:gd name="connsiteY6" fmla="*/ 47659 h 126523"/>
                <a:gd name="connsiteX7" fmla="*/ 235456 w 346382"/>
                <a:gd name="connsiteY7" fmla="*/ 45349 h 126523"/>
                <a:gd name="connsiteX8" fmla="*/ 179836 w 346382"/>
                <a:gd name="connsiteY8" fmla="*/ 52897 h 126523"/>
                <a:gd name="connsiteX9" fmla="*/ 322 w 346382"/>
                <a:gd name="connsiteY9" fmla="*/ 105062 h 126523"/>
                <a:gd name="connsiteX10" fmla="*/ 69434 w 346382"/>
                <a:gd name="connsiteY10" fmla="*/ 126243 h 126523"/>
                <a:gd name="connsiteX0" fmla="*/ 69449 w 346397"/>
                <a:gd name="connsiteY0" fmla="*/ 126243 h 126247"/>
                <a:gd name="connsiteX1" fmla="*/ 182359 w 346397"/>
                <a:gd name="connsiteY1" fmla="*/ 111063 h 126247"/>
                <a:gd name="connsiteX2" fmla="*/ 335881 w 346397"/>
                <a:gd name="connsiteY2" fmla="*/ 50114 h 126247"/>
                <a:gd name="connsiteX3" fmla="*/ 322733 w 346397"/>
                <a:gd name="connsiteY3" fmla="*/ 17190 h 126247"/>
                <a:gd name="connsiteX4" fmla="*/ 168384 w 346397"/>
                <a:gd name="connsiteY4" fmla="*/ 546 h 126247"/>
                <a:gd name="connsiteX5" fmla="*/ 16 w 346397"/>
                <a:gd name="connsiteY5" fmla="*/ 36978 h 126247"/>
                <a:gd name="connsiteX6" fmla="*/ 175854 w 346397"/>
                <a:gd name="connsiteY6" fmla="*/ 47659 h 126247"/>
                <a:gd name="connsiteX7" fmla="*/ 235471 w 346397"/>
                <a:gd name="connsiteY7" fmla="*/ 45349 h 126247"/>
                <a:gd name="connsiteX8" fmla="*/ 179851 w 346397"/>
                <a:gd name="connsiteY8" fmla="*/ 52897 h 126247"/>
                <a:gd name="connsiteX9" fmla="*/ 2 w 346397"/>
                <a:gd name="connsiteY9" fmla="*/ 109627 h 126247"/>
                <a:gd name="connsiteX10" fmla="*/ 69449 w 346397"/>
                <a:gd name="connsiteY10" fmla="*/ 126243 h 126247"/>
                <a:gd name="connsiteX0" fmla="*/ 69724 w 346672"/>
                <a:gd name="connsiteY0" fmla="*/ 126243 h 126607"/>
                <a:gd name="connsiteX1" fmla="*/ 182634 w 346672"/>
                <a:gd name="connsiteY1" fmla="*/ 111063 h 126607"/>
                <a:gd name="connsiteX2" fmla="*/ 336156 w 346672"/>
                <a:gd name="connsiteY2" fmla="*/ 50114 h 126607"/>
                <a:gd name="connsiteX3" fmla="*/ 323008 w 346672"/>
                <a:gd name="connsiteY3" fmla="*/ 17190 h 126607"/>
                <a:gd name="connsiteX4" fmla="*/ 168659 w 346672"/>
                <a:gd name="connsiteY4" fmla="*/ 546 h 126607"/>
                <a:gd name="connsiteX5" fmla="*/ 291 w 346672"/>
                <a:gd name="connsiteY5" fmla="*/ 36978 h 126607"/>
                <a:gd name="connsiteX6" fmla="*/ 176129 w 346672"/>
                <a:gd name="connsiteY6" fmla="*/ 47659 h 126607"/>
                <a:gd name="connsiteX7" fmla="*/ 235746 w 346672"/>
                <a:gd name="connsiteY7" fmla="*/ 45349 h 126607"/>
                <a:gd name="connsiteX8" fmla="*/ 180126 w 346672"/>
                <a:gd name="connsiteY8" fmla="*/ 52897 h 126607"/>
                <a:gd name="connsiteX9" fmla="*/ 277 w 346672"/>
                <a:gd name="connsiteY9" fmla="*/ 109627 h 126607"/>
                <a:gd name="connsiteX10" fmla="*/ 69724 w 346672"/>
                <a:gd name="connsiteY10" fmla="*/ 126243 h 126607"/>
                <a:gd name="connsiteX0" fmla="*/ 69724 w 346672"/>
                <a:gd name="connsiteY0" fmla="*/ 126243 h 126607"/>
                <a:gd name="connsiteX1" fmla="*/ 182634 w 346672"/>
                <a:gd name="connsiteY1" fmla="*/ 111063 h 126607"/>
                <a:gd name="connsiteX2" fmla="*/ 336156 w 346672"/>
                <a:gd name="connsiteY2" fmla="*/ 50114 h 126607"/>
                <a:gd name="connsiteX3" fmla="*/ 323008 w 346672"/>
                <a:gd name="connsiteY3" fmla="*/ 17190 h 126607"/>
                <a:gd name="connsiteX4" fmla="*/ 168659 w 346672"/>
                <a:gd name="connsiteY4" fmla="*/ 546 h 126607"/>
                <a:gd name="connsiteX5" fmla="*/ 291 w 346672"/>
                <a:gd name="connsiteY5" fmla="*/ 36978 h 126607"/>
                <a:gd name="connsiteX6" fmla="*/ 176129 w 346672"/>
                <a:gd name="connsiteY6" fmla="*/ 47659 h 126607"/>
                <a:gd name="connsiteX7" fmla="*/ 180126 w 346672"/>
                <a:gd name="connsiteY7" fmla="*/ 52897 h 126607"/>
                <a:gd name="connsiteX8" fmla="*/ 277 w 346672"/>
                <a:gd name="connsiteY8" fmla="*/ 109627 h 126607"/>
                <a:gd name="connsiteX9" fmla="*/ 69724 w 346672"/>
                <a:gd name="connsiteY9" fmla="*/ 126243 h 126607"/>
                <a:gd name="connsiteX0" fmla="*/ 69744 w 346692"/>
                <a:gd name="connsiteY0" fmla="*/ 126243 h 126607"/>
                <a:gd name="connsiteX1" fmla="*/ 182654 w 346692"/>
                <a:gd name="connsiteY1" fmla="*/ 111063 h 126607"/>
                <a:gd name="connsiteX2" fmla="*/ 336176 w 346692"/>
                <a:gd name="connsiteY2" fmla="*/ 50114 h 126607"/>
                <a:gd name="connsiteX3" fmla="*/ 323028 w 346692"/>
                <a:gd name="connsiteY3" fmla="*/ 17190 h 126607"/>
                <a:gd name="connsiteX4" fmla="*/ 168679 w 346692"/>
                <a:gd name="connsiteY4" fmla="*/ 546 h 126607"/>
                <a:gd name="connsiteX5" fmla="*/ 311 w 346692"/>
                <a:gd name="connsiteY5" fmla="*/ 36978 h 126607"/>
                <a:gd name="connsiteX6" fmla="*/ 176149 w 346692"/>
                <a:gd name="connsiteY6" fmla="*/ 47659 h 126607"/>
                <a:gd name="connsiteX7" fmla="*/ 180146 w 346692"/>
                <a:gd name="connsiteY7" fmla="*/ 52897 h 126607"/>
                <a:gd name="connsiteX8" fmla="*/ 297 w 346692"/>
                <a:gd name="connsiteY8" fmla="*/ 109627 h 126607"/>
                <a:gd name="connsiteX9" fmla="*/ 69744 w 346692"/>
                <a:gd name="connsiteY9" fmla="*/ 126243 h 126607"/>
                <a:gd name="connsiteX0" fmla="*/ 71298 w 348246"/>
                <a:gd name="connsiteY0" fmla="*/ 126613 h 126977"/>
                <a:gd name="connsiteX1" fmla="*/ 184208 w 348246"/>
                <a:gd name="connsiteY1" fmla="*/ 111433 h 126977"/>
                <a:gd name="connsiteX2" fmla="*/ 337730 w 348246"/>
                <a:gd name="connsiteY2" fmla="*/ 50484 h 126977"/>
                <a:gd name="connsiteX3" fmla="*/ 324582 w 348246"/>
                <a:gd name="connsiteY3" fmla="*/ 17560 h 126977"/>
                <a:gd name="connsiteX4" fmla="*/ 170233 w 348246"/>
                <a:gd name="connsiteY4" fmla="*/ 916 h 126977"/>
                <a:gd name="connsiteX5" fmla="*/ 308 w 348246"/>
                <a:gd name="connsiteY5" fmla="*/ 45049 h 126977"/>
                <a:gd name="connsiteX6" fmla="*/ 177703 w 348246"/>
                <a:gd name="connsiteY6" fmla="*/ 48029 h 126977"/>
                <a:gd name="connsiteX7" fmla="*/ 181700 w 348246"/>
                <a:gd name="connsiteY7" fmla="*/ 53267 h 126977"/>
                <a:gd name="connsiteX8" fmla="*/ 1851 w 348246"/>
                <a:gd name="connsiteY8" fmla="*/ 109997 h 126977"/>
                <a:gd name="connsiteX9" fmla="*/ 71298 w 348246"/>
                <a:gd name="connsiteY9" fmla="*/ 126613 h 126977"/>
                <a:gd name="connsiteX0" fmla="*/ 71298 w 348246"/>
                <a:gd name="connsiteY0" fmla="*/ 126613 h 126977"/>
                <a:gd name="connsiteX1" fmla="*/ 184208 w 348246"/>
                <a:gd name="connsiteY1" fmla="*/ 111433 h 126977"/>
                <a:gd name="connsiteX2" fmla="*/ 337730 w 348246"/>
                <a:gd name="connsiteY2" fmla="*/ 50484 h 126977"/>
                <a:gd name="connsiteX3" fmla="*/ 324582 w 348246"/>
                <a:gd name="connsiteY3" fmla="*/ 17560 h 126977"/>
                <a:gd name="connsiteX4" fmla="*/ 170233 w 348246"/>
                <a:gd name="connsiteY4" fmla="*/ 916 h 126977"/>
                <a:gd name="connsiteX5" fmla="*/ 308 w 348246"/>
                <a:gd name="connsiteY5" fmla="*/ 45049 h 126977"/>
                <a:gd name="connsiteX6" fmla="*/ 177703 w 348246"/>
                <a:gd name="connsiteY6" fmla="*/ 48029 h 126977"/>
                <a:gd name="connsiteX7" fmla="*/ 181700 w 348246"/>
                <a:gd name="connsiteY7" fmla="*/ 53267 h 126977"/>
                <a:gd name="connsiteX8" fmla="*/ 1851 w 348246"/>
                <a:gd name="connsiteY8" fmla="*/ 109997 h 126977"/>
                <a:gd name="connsiteX9" fmla="*/ 71298 w 348246"/>
                <a:gd name="connsiteY9" fmla="*/ 126613 h 126977"/>
                <a:gd name="connsiteX0" fmla="*/ 71298 w 348246"/>
                <a:gd name="connsiteY0" fmla="*/ 126613 h 126977"/>
                <a:gd name="connsiteX1" fmla="*/ 184208 w 348246"/>
                <a:gd name="connsiteY1" fmla="*/ 111433 h 126977"/>
                <a:gd name="connsiteX2" fmla="*/ 337730 w 348246"/>
                <a:gd name="connsiteY2" fmla="*/ 50484 h 126977"/>
                <a:gd name="connsiteX3" fmla="*/ 324582 w 348246"/>
                <a:gd name="connsiteY3" fmla="*/ 17560 h 126977"/>
                <a:gd name="connsiteX4" fmla="*/ 170233 w 348246"/>
                <a:gd name="connsiteY4" fmla="*/ 916 h 126977"/>
                <a:gd name="connsiteX5" fmla="*/ 308 w 348246"/>
                <a:gd name="connsiteY5" fmla="*/ 45049 h 126977"/>
                <a:gd name="connsiteX6" fmla="*/ 177703 w 348246"/>
                <a:gd name="connsiteY6" fmla="*/ 48029 h 126977"/>
                <a:gd name="connsiteX7" fmla="*/ 181700 w 348246"/>
                <a:gd name="connsiteY7" fmla="*/ 53267 h 126977"/>
                <a:gd name="connsiteX8" fmla="*/ 1851 w 348246"/>
                <a:gd name="connsiteY8" fmla="*/ 109997 h 126977"/>
                <a:gd name="connsiteX9" fmla="*/ 71298 w 348246"/>
                <a:gd name="connsiteY9" fmla="*/ 126613 h 126977"/>
                <a:gd name="connsiteX0" fmla="*/ 71298 w 348246"/>
                <a:gd name="connsiteY0" fmla="*/ 126613 h 126977"/>
                <a:gd name="connsiteX1" fmla="*/ 184208 w 348246"/>
                <a:gd name="connsiteY1" fmla="*/ 111433 h 126977"/>
                <a:gd name="connsiteX2" fmla="*/ 337730 w 348246"/>
                <a:gd name="connsiteY2" fmla="*/ 50484 h 126977"/>
                <a:gd name="connsiteX3" fmla="*/ 324582 w 348246"/>
                <a:gd name="connsiteY3" fmla="*/ 17560 h 126977"/>
                <a:gd name="connsiteX4" fmla="*/ 170233 w 348246"/>
                <a:gd name="connsiteY4" fmla="*/ 916 h 126977"/>
                <a:gd name="connsiteX5" fmla="*/ 308 w 348246"/>
                <a:gd name="connsiteY5" fmla="*/ 45049 h 126977"/>
                <a:gd name="connsiteX6" fmla="*/ 177703 w 348246"/>
                <a:gd name="connsiteY6" fmla="*/ 48029 h 126977"/>
                <a:gd name="connsiteX7" fmla="*/ 181700 w 348246"/>
                <a:gd name="connsiteY7" fmla="*/ 53267 h 126977"/>
                <a:gd name="connsiteX8" fmla="*/ 1851 w 348246"/>
                <a:gd name="connsiteY8" fmla="*/ 109997 h 126977"/>
                <a:gd name="connsiteX9" fmla="*/ 71298 w 348246"/>
                <a:gd name="connsiteY9" fmla="*/ 126613 h 126977"/>
                <a:gd name="connsiteX0" fmla="*/ 71298 w 348246"/>
                <a:gd name="connsiteY0" fmla="*/ 126613 h 126977"/>
                <a:gd name="connsiteX1" fmla="*/ 184208 w 348246"/>
                <a:gd name="connsiteY1" fmla="*/ 111433 h 126977"/>
                <a:gd name="connsiteX2" fmla="*/ 337730 w 348246"/>
                <a:gd name="connsiteY2" fmla="*/ 50484 h 126977"/>
                <a:gd name="connsiteX3" fmla="*/ 324582 w 348246"/>
                <a:gd name="connsiteY3" fmla="*/ 17560 h 126977"/>
                <a:gd name="connsiteX4" fmla="*/ 170233 w 348246"/>
                <a:gd name="connsiteY4" fmla="*/ 916 h 126977"/>
                <a:gd name="connsiteX5" fmla="*/ 308 w 348246"/>
                <a:gd name="connsiteY5" fmla="*/ 45049 h 126977"/>
                <a:gd name="connsiteX6" fmla="*/ 177703 w 348246"/>
                <a:gd name="connsiteY6" fmla="*/ 48029 h 126977"/>
                <a:gd name="connsiteX7" fmla="*/ 181700 w 348246"/>
                <a:gd name="connsiteY7" fmla="*/ 53267 h 126977"/>
                <a:gd name="connsiteX8" fmla="*/ 1851 w 348246"/>
                <a:gd name="connsiteY8" fmla="*/ 109997 h 126977"/>
                <a:gd name="connsiteX9" fmla="*/ 71298 w 348246"/>
                <a:gd name="connsiteY9" fmla="*/ 126613 h 126977"/>
                <a:gd name="connsiteX0" fmla="*/ 71417 w 348365"/>
                <a:gd name="connsiteY0" fmla="*/ 126613 h 126977"/>
                <a:gd name="connsiteX1" fmla="*/ 184327 w 348365"/>
                <a:gd name="connsiteY1" fmla="*/ 111433 h 126977"/>
                <a:gd name="connsiteX2" fmla="*/ 337849 w 348365"/>
                <a:gd name="connsiteY2" fmla="*/ 50484 h 126977"/>
                <a:gd name="connsiteX3" fmla="*/ 324701 w 348365"/>
                <a:gd name="connsiteY3" fmla="*/ 17560 h 126977"/>
                <a:gd name="connsiteX4" fmla="*/ 170352 w 348365"/>
                <a:gd name="connsiteY4" fmla="*/ 916 h 126977"/>
                <a:gd name="connsiteX5" fmla="*/ 427 w 348365"/>
                <a:gd name="connsiteY5" fmla="*/ 45049 h 126977"/>
                <a:gd name="connsiteX6" fmla="*/ 177822 w 348365"/>
                <a:gd name="connsiteY6" fmla="*/ 48029 h 126977"/>
                <a:gd name="connsiteX7" fmla="*/ 181819 w 348365"/>
                <a:gd name="connsiteY7" fmla="*/ 53267 h 126977"/>
                <a:gd name="connsiteX8" fmla="*/ 1970 w 348365"/>
                <a:gd name="connsiteY8" fmla="*/ 109997 h 126977"/>
                <a:gd name="connsiteX9" fmla="*/ 71417 w 348365"/>
                <a:gd name="connsiteY9" fmla="*/ 126613 h 126977"/>
                <a:gd name="connsiteX0" fmla="*/ 69584 w 346532"/>
                <a:gd name="connsiteY0" fmla="*/ 127114 h 127478"/>
                <a:gd name="connsiteX1" fmla="*/ 182494 w 346532"/>
                <a:gd name="connsiteY1" fmla="*/ 111934 h 127478"/>
                <a:gd name="connsiteX2" fmla="*/ 336016 w 346532"/>
                <a:gd name="connsiteY2" fmla="*/ 50985 h 127478"/>
                <a:gd name="connsiteX3" fmla="*/ 322868 w 346532"/>
                <a:gd name="connsiteY3" fmla="*/ 18061 h 127478"/>
                <a:gd name="connsiteX4" fmla="*/ 168519 w 346532"/>
                <a:gd name="connsiteY4" fmla="*/ 1417 h 127478"/>
                <a:gd name="connsiteX5" fmla="*/ 4738 w 346532"/>
                <a:gd name="connsiteY5" fmla="*/ 54808 h 127478"/>
                <a:gd name="connsiteX6" fmla="*/ 175989 w 346532"/>
                <a:gd name="connsiteY6" fmla="*/ 48530 h 127478"/>
                <a:gd name="connsiteX7" fmla="*/ 179986 w 346532"/>
                <a:gd name="connsiteY7" fmla="*/ 53768 h 127478"/>
                <a:gd name="connsiteX8" fmla="*/ 137 w 346532"/>
                <a:gd name="connsiteY8" fmla="*/ 110498 h 127478"/>
                <a:gd name="connsiteX9" fmla="*/ 69584 w 346532"/>
                <a:gd name="connsiteY9" fmla="*/ 127114 h 127478"/>
                <a:gd name="connsiteX0" fmla="*/ 69584 w 346532"/>
                <a:gd name="connsiteY0" fmla="*/ 127114 h 127478"/>
                <a:gd name="connsiteX1" fmla="*/ 182494 w 346532"/>
                <a:gd name="connsiteY1" fmla="*/ 111934 h 127478"/>
                <a:gd name="connsiteX2" fmla="*/ 336016 w 346532"/>
                <a:gd name="connsiteY2" fmla="*/ 50985 h 127478"/>
                <a:gd name="connsiteX3" fmla="*/ 322868 w 346532"/>
                <a:gd name="connsiteY3" fmla="*/ 18061 h 127478"/>
                <a:gd name="connsiteX4" fmla="*/ 168519 w 346532"/>
                <a:gd name="connsiteY4" fmla="*/ 1417 h 127478"/>
                <a:gd name="connsiteX5" fmla="*/ 4738 w 346532"/>
                <a:gd name="connsiteY5" fmla="*/ 54808 h 127478"/>
                <a:gd name="connsiteX6" fmla="*/ 175989 w 346532"/>
                <a:gd name="connsiteY6" fmla="*/ 48530 h 127478"/>
                <a:gd name="connsiteX7" fmla="*/ 179986 w 346532"/>
                <a:gd name="connsiteY7" fmla="*/ 53768 h 127478"/>
                <a:gd name="connsiteX8" fmla="*/ 137 w 346532"/>
                <a:gd name="connsiteY8" fmla="*/ 110498 h 127478"/>
                <a:gd name="connsiteX9" fmla="*/ 69584 w 346532"/>
                <a:gd name="connsiteY9" fmla="*/ 127114 h 127478"/>
                <a:gd name="connsiteX0" fmla="*/ 1 w 346396"/>
                <a:gd name="connsiteY0" fmla="*/ 110498 h 118616"/>
                <a:gd name="connsiteX1" fmla="*/ 182358 w 346396"/>
                <a:gd name="connsiteY1" fmla="*/ 111934 h 118616"/>
                <a:gd name="connsiteX2" fmla="*/ 335880 w 346396"/>
                <a:gd name="connsiteY2" fmla="*/ 50985 h 118616"/>
                <a:gd name="connsiteX3" fmla="*/ 322732 w 346396"/>
                <a:gd name="connsiteY3" fmla="*/ 18061 h 118616"/>
                <a:gd name="connsiteX4" fmla="*/ 168383 w 346396"/>
                <a:gd name="connsiteY4" fmla="*/ 1417 h 118616"/>
                <a:gd name="connsiteX5" fmla="*/ 4602 w 346396"/>
                <a:gd name="connsiteY5" fmla="*/ 54808 h 118616"/>
                <a:gd name="connsiteX6" fmla="*/ 175853 w 346396"/>
                <a:gd name="connsiteY6" fmla="*/ 48530 h 118616"/>
                <a:gd name="connsiteX7" fmla="*/ 179850 w 346396"/>
                <a:gd name="connsiteY7" fmla="*/ 53768 h 118616"/>
                <a:gd name="connsiteX8" fmla="*/ 1 w 346396"/>
                <a:gd name="connsiteY8" fmla="*/ 110498 h 118616"/>
                <a:gd name="connsiteX0" fmla="*/ 862 w 347257"/>
                <a:gd name="connsiteY0" fmla="*/ 110498 h 131022"/>
                <a:gd name="connsiteX1" fmla="*/ 183219 w 347257"/>
                <a:gd name="connsiteY1" fmla="*/ 111934 h 131022"/>
                <a:gd name="connsiteX2" fmla="*/ 336741 w 347257"/>
                <a:gd name="connsiteY2" fmla="*/ 50985 h 131022"/>
                <a:gd name="connsiteX3" fmla="*/ 323593 w 347257"/>
                <a:gd name="connsiteY3" fmla="*/ 18061 h 131022"/>
                <a:gd name="connsiteX4" fmla="*/ 169244 w 347257"/>
                <a:gd name="connsiteY4" fmla="*/ 1417 h 131022"/>
                <a:gd name="connsiteX5" fmla="*/ 5463 w 347257"/>
                <a:gd name="connsiteY5" fmla="*/ 54808 h 131022"/>
                <a:gd name="connsiteX6" fmla="*/ 176714 w 347257"/>
                <a:gd name="connsiteY6" fmla="*/ 48530 h 131022"/>
                <a:gd name="connsiteX7" fmla="*/ 180711 w 347257"/>
                <a:gd name="connsiteY7" fmla="*/ 53768 h 131022"/>
                <a:gd name="connsiteX8" fmla="*/ 862 w 347257"/>
                <a:gd name="connsiteY8" fmla="*/ 110498 h 131022"/>
                <a:gd name="connsiteX0" fmla="*/ 617 w 347012"/>
                <a:gd name="connsiteY0" fmla="*/ 110498 h 129969"/>
                <a:gd name="connsiteX1" fmla="*/ 182974 w 347012"/>
                <a:gd name="connsiteY1" fmla="*/ 111934 h 129969"/>
                <a:gd name="connsiteX2" fmla="*/ 336496 w 347012"/>
                <a:gd name="connsiteY2" fmla="*/ 50985 h 129969"/>
                <a:gd name="connsiteX3" fmla="*/ 323348 w 347012"/>
                <a:gd name="connsiteY3" fmla="*/ 18061 h 129969"/>
                <a:gd name="connsiteX4" fmla="*/ 168999 w 347012"/>
                <a:gd name="connsiteY4" fmla="*/ 1417 h 129969"/>
                <a:gd name="connsiteX5" fmla="*/ 5218 w 347012"/>
                <a:gd name="connsiteY5" fmla="*/ 54808 h 129969"/>
                <a:gd name="connsiteX6" fmla="*/ 176469 w 347012"/>
                <a:gd name="connsiteY6" fmla="*/ 48530 h 129969"/>
                <a:gd name="connsiteX7" fmla="*/ 180466 w 347012"/>
                <a:gd name="connsiteY7" fmla="*/ 53768 h 129969"/>
                <a:gd name="connsiteX8" fmla="*/ 617 w 347012"/>
                <a:gd name="connsiteY8" fmla="*/ 110498 h 129969"/>
                <a:gd name="connsiteX0" fmla="*/ 617 w 347012"/>
                <a:gd name="connsiteY0" fmla="*/ 110498 h 129969"/>
                <a:gd name="connsiteX1" fmla="*/ 182974 w 347012"/>
                <a:gd name="connsiteY1" fmla="*/ 111934 h 129969"/>
                <a:gd name="connsiteX2" fmla="*/ 336496 w 347012"/>
                <a:gd name="connsiteY2" fmla="*/ 50985 h 129969"/>
                <a:gd name="connsiteX3" fmla="*/ 323348 w 347012"/>
                <a:gd name="connsiteY3" fmla="*/ 18061 h 129969"/>
                <a:gd name="connsiteX4" fmla="*/ 168999 w 347012"/>
                <a:gd name="connsiteY4" fmla="*/ 1417 h 129969"/>
                <a:gd name="connsiteX5" fmla="*/ 5218 w 347012"/>
                <a:gd name="connsiteY5" fmla="*/ 54808 h 129969"/>
                <a:gd name="connsiteX6" fmla="*/ 176469 w 347012"/>
                <a:gd name="connsiteY6" fmla="*/ 48530 h 129969"/>
                <a:gd name="connsiteX7" fmla="*/ 180466 w 347012"/>
                <a:gd name="connsiteY7" fmla="*/ 53768 h 129969"/>
                <a:gd name="connsiteX8" fmla="*/ 617 w 347012"/>
                <a:gd name="connsiteY8" fmla="*/ 110498 h 129969"/>
                <a:gd name="connsiteX0" fmla="*/ 617 w 347012"/>
                <a:gd name="connsiteY0" fmla="*/ 110498 h 130911"/>
                <a:gd name="connsiteX1" fmla="*/ 182974 w 347012"/>
                <a:gd name="connsiteY1" fmla="*/ 111934 h 130911"/>
                <a:gd name="connsiteX2" fmla="*/ 336496 w 347012"/>
                <a:gd name="connsiteY2" fmla="*/ 50985 h 130911"/>
                <a:gd name="connsiteX3" fmla="*/ 323348 w 347012"/>
                <a:gd name="connsiteY3" fmla="*/ 18061 h 130911"/>
                <a:gd name="connsiteX4" fmla="*/ 168999 w 347012"/>
                <a:gd name="connsiteY4" fmla="*/ 1417 h 130911"/>
                <a:gd name="connsiteX5" fmla="*/ 5218 w 347012"/>
                <a:gd name="connsiteY5" fmla="*/ 54808 h 130911"/>
                <a:gd name="connsiteX6" fmla="*/ 176469 w 347012"/>
                <a:gd name="connsiteY6" fmla="*/ 48530 h 130911"/>
                <a:gd name="connsiteX7" fmla="*/ 180466 w 347012"/>
                <a:gd name="connsiteY7" fmla="*/ 53768 h 130911"/>
                <a:gd name="connsiteX8" fmla="*/ 617 w 347012"/>
                <a:gd name="connsiteY8" fmla="*/ 110498 h 130911"/>
                <a:gd name="connsiteX0" fmla="*/ 617 w 347653"/>
                <a:gd name="connsiteY0" fmla="*/ 111234 h 131647"/>
                <a:gd name="connsiteX1" fmla="*/ 182974 w 347653"/>
                <a:gd name="connsiteY1" fmla="*/ 112670 h 131647"/>
                <a:gd name="connsiteX2" fmla="*/ 336496 w 347653"/>
                <a:gd name="connsiteY2" fmla="*/ 51721 h 131647"/>
                <a:gd name="connsiteX3" fmla="*/ 325556 w 347653"/>
                <a:gd name="connsiteY3" fmla="*/ 14059 h 131647"/>
                <a:gd name="connsiteX4" fmla="*/ 168999 w 347653"/>
                <a:gd name="connsiteY4" fmla="*/ 2153 h 131647"/>
                <a:gd name="connsiteX5" fmla="*/ 5218 w 347653"/>
                <a:gd name="connsiteY5" fmla="*/ 55544 h 131647"/>
                <a:gd name="connsiteX6" fmla="*/ 176469 w 347653"/>
                <a:gd name="connsiteY6" fmla="*/ 49266 h 131647"/>
                <a:gd name="connsiteX7" fmla="*/ 180466 w 347653"/>
                <a:gd name="connsiteY7" fmla="*/ 54504 h 131647"/>
                <a:gd name="connsiteX8" fmla="*/ 617 w 347653"/>
                <a:gd name="connsiteY8" fmla="*/ 111234 h 13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653" h="131647">
                  <a:moveTo>
                    <a:pt x="617" y="111234"/>
                  </a:moveTo>
                  <a:cubicBezTo>
                    <a:pt x="13403" y="148505"/>
                    <a:pt x="127676" y="125872"/>
                    <a:pt x="182974" y="112670"/>
                  </a:cubicBezTo>
                  <a:cubicBezTo>
                    <a:pt x="238643" y="99379"/>
                    <a:pt x="302312" y="73250"/>
                    <a:pt x="336496" y="51721"/>
                  </a:cubicBezTo>
                  <a:cubicBezTo>
                    <a:pt x="358030" y="36373"/>
                    <a:pt x="345091" y="21581"/>
                    <a:pt x="325556" y="14059"/>
                  </a:cubicBezTo>
                  <a:cubicBezTo>
                    <a:pt x="306021" y="6537"/>
                    <a:pt x="222389" y="-4761"/>
                    <a:pt x="168999" y="2153"/>
                  </a:cubicBezTo>
                  <a:cubicBezTo>
                    <a:pt x="115609" y="9067"/>
                    <a:pt x="-2907" y="20839"/>
                    <a:pt x="5218" y="55544"/>
                  </a:cubicBezTo>
                  <a:cubicBezTo>
                    <a:pt x="13343" y="90249"/>
                    <a:pt x="171413" y="49101"/>
                    <a:pt x="176469" y="49266"/>
                  </a:cubicBezTo>
                  <a:cubicBezTo>
                    <a:pt x="181525" y="49431"/>
                    <a:pt x="182867" y="51259"/>
                    <a:pt x="180466" y="54504"/>
                  </a:cubicBezTo>
                  <a:cubicBezTo>
                    <a:pt x="178065" y="57749"/>
                    <a:pt x="-12169" y="73963"/>
                    <a:pt x="617" y="111234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D5563847-DD67-4B79-BD3E-788B1D4FE942}"/>
                </a:ext>
              </a:extLst>
            </p:cNvPr>
            <p:cNvSpPr/>
            <p:nvPr/>
          </p:nvSpPr>
          <p:spPr>
            <a:xfrm>
              <a:off x="1512329" y="5403815"/>
              <a:ext cx="198996" cy="19899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69223694-E845-47EE-9D13-EBFAFF8560E3}"/>
                </a:ext>
              </a:extLst>
            </p:cNvPr>
            <p:cNvSpPr/>
            <p:nvPr/>
          </p:nvSpPr>
          <p:spPr>
            <a:xfrm>
              <a:off x="1537804" y="5441819"/>
              <a:ext cx="122992" cy="12298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EE72A49-2FEC-449B-AA77-A1B9009E7825}"/>
                </a:ext>
              </a:extLst>
            </p:cNvPr>
            <p:cNvSpPr/>
            <p:nvPr/>
          </p:nvSpPr>
          <p:spPr>
            <a:xfrm>
              <a:off x="2091587" y="5721350"/>
              <a:ext cx="158854" cy="223919"/>
            </a:xfrm>
            <a:custGeom>
              <a:avLst/>
              <a:gdLst>
                <a:gd name="connsiteX0" fmla="*/ 914 w 99477"/>
                <a:gd name="connsiteY0" fmla="*/ 0 h 135288"/>
                <a:gd name="connsiteX1" fmla="*/ 17412 w 99477"/>
                <a:gd name="connsiteY1" fmla="*/ 1771 h 135288"/>
                <a:gd name="connsiteX2" fmla="*/ 99477 w 99477"/>
                <a:gd name="connsiteY2" fmla="*/ 67595 h 135288"/>
                <a:gd name="connsiteX3" fmla="*/ 17412 w 99477"/>
                <a:gd name="connsiteY3" fmla="*/ 133419 h 135288"/>
                <a:gd name="connsiteX4" fmla="*/ 0 w 99477"/>
                <a:gd name="connsiteY4" fmla="*/ 135288 h 135288"/>
                <a:gd name="connsiteX5" fmla="*/ 10394 w 99477"/>
                <a:gd name="connsiteY5" fmla="*/ 64534 h 135288"/>
                <a:gd name="connsiteX0" fmla="*/ 10394 w 99477"/>
                <a:gd name="connsiteY0" fmla="*/ 64534 h 135288"/>
                <a:gd name="connsiteX1" fmla="*/ 914 w 99477"/>
                <a:gd name="connsiteY1" fmla="*/ 0 h 135288"/>
                <a:gd name="connsiteX2" fmla="*/ 17412 w 99477"/>
                <a:gd name="connsiteY2" fmla="*/ 1771 h 135288"/>
                <a:gd name="connsiteX3" fmla="*/ 99477 w 99477"/>
                <a:gd name="connsiteY3" fmla="*/ 67595 h 135288"/>
                <a:gd name="connsiteX4" fmla="*/ 17412 w 99477"/>
                <a:gd name="connsiteY4" fmla="*/ 133419 h 135288"/>
                <a:gd name="connsiteX5" fmla="*/ 0 w 99477"/>
                <a:gd name="connsiteY5" fmla="*/ 135288 h 135288"/>
                <a:gd name="connsiteX6" fmla="*/ 67655 w 99477"/>
                <a:gd name="connsiteY6" fmla="*/ 119780 h 135288"/>
                <a:gd name="connsiteX0" fmla="*/ 914 w 99477"/>
                <a:gd name="connsiteY0" fmla="*/ 0 h 135288"/>
                <a:gd name="connsiteX1" fmla="*/ 17412 w 99477"/>
                <a:gd name="connsiteY1" fmla="*/ 1771 h 135288"/>
                <a:gd name="connsiteX2" fmla="*/ 99477 w 99477"/>
                <a:gd name="connsiteY2" fmla="*/ 67595 h 135288"/>
                <a:gd name="connsiteX3" fmla="*/ 17412 w 99477"/>
                <a:gd name="connsiteY3" fmla="*/ 133419 h 135288"/>
                <a:gd name="connsiteX4" fmla="*/ 0 w 99477"/>
                <a:gd name="connsiteY4" fmla="*/ 135288 h 135288"/>
                <a:gd name="connsiteX5" fmla="*/ 67655 w 99477"/>
                <a:gd name="connsiteY5" fmla="*/ 119780 h 135288"/>
                <a:gd name="connsiteX0" fmla="*/ 914 w 99477"/>
                <a:gd name="connsiteY0" fmla="*/ 0 h 135288"/>
                <a:gd name="connsiteX1" fmla="*/ 17412 w 99477"/>
                <a:gd name="connsiteY1" fmla="*/ 1771 h 135288"/>
                <a:gd name="connsiteX2" fmla="*/ 99477 w 99477"/>
                <a:gd name="connsiteY2" fmla="*/ 67595 h 135288"/>
                <a:gd name="connsiteX3" fmla="*/ 17412 w 99477"/>
                <a:gd name="connsiteY3" fmla="*/ 133419 h 135288"/>
                <a:gd name="connsiteX4" fmla="*/ 0 w 99477"/>
                <a:gd name="connsiteY4" fmla="*/ 135288 h 13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77" h="135288">
                  <a:moveTo>
                    <a:pt x="914" y="0"/>
                  </a:moveTo>
                  <a:lnTo>
                    <a:pt x="17412" y="1771"/>
                  </a:lnTo>
                  <a:cubicBezTo>
                    <a:pt x="65638" y="12616"/>
                    <a:pt x="99477" y="38005"/>
                    <a:pt x="99477" y="67595"/>
                  </a:cubicBezTo>
                  <a:cubicBezTo>
                    <a:pt x="99477" y="97186"/>
                    <a:pt x="65638" y="122574"/>
                    <a:pt x="17412" y="133419"/>
                  </a:cubicBezTo>
                  <a:lnTo>
                    <a:pt x="0" y="135288"/>
                  </a:lnTo>
                </a:path>
              </a:pathLst>
            </a:custGeom>
            <a:solidFill>
              <a:schemeClr val="bg1">
                <a:alpha val="2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FC7A63D-1C9C-4A9D-B2A4-2DDF41185107}"/>
                </a:ext>
              </a:extLst>
            </p:cNvPr>
            <p:cNvSpPr/>
            <p:nvPr/>
          </p:nvSpPr>
          <p:spPr>
            <a:xfrm>
              <a:off x="2204114" y="5667192"/>
              <a:ext cx="614459" cy="288143"/>
            </a:xfrm>
            <a:custGeom>
              <a:avLst/>
              <a:gdLst>
                <a:gd name="connsiteX0" fmla="*/ 421991 w 540956"/>
                <a:gd name="connsiteY0" fmla="*/ 1254 h 278362"/>
                <a:gd name="connsiteX1" fmla="*/ 539657 w 540956"/>
                <a:gd name="connsiteY1" fmla="*/ 37523 h 278362"/>
                <a:gd name="connsiteX2" fmla="*/ 185687 w 540956"/>
                <a:gd name="connsiteY2" fmla="*/ 247834 h 278362"/>
                <a:gd name="connsiteX3" fmla="*/ 32287 w 540956"/>
                <a:gd name="connsiteY3" fmla="*/ 257623 h 278362"/>
                <a:gd name="connsiteX4" fmla="*/ 0 w 540956"/>
                <a:gd name="connsiteY4" fmla="*/ 230167 h 278362"/>
                <a:gd name="connsiteX5" fmla="*/ 12865 w 540956"/>
                <a:gd name="connsiteY5" fmla="*/ 222364 h 278362"/>
                <a:gd name="connsiteX6" fmla="*/ 49510 w 540956"/>
                <a:gd name="connsiteY6" fmla="*/ 156256 h 278362"/>
                <a:gd name="connsiteX7" fmla="*/ 12865 w 540956"/>
                <a:gd name="connsiteY7" fmla="*/ 90147 h 278362"/>
                <a:gd name="connsiteX8" fmla="*/ 2658 w 540956"/>
                <a:gd name="connsiteY8" fmla="*/ 83958 h 278362"/>
                <a:gd name="connsiteX9" fmla="*/ 17541 w 540956"/>
                <a:gd name="connsiteY9" fmla="*/ 72033 h 278362"/>
                <a:gd name="connsiteX10" fmla="*/ 185687 w 540956"/>
                <a:gd name="connsiteY10" fmla="*/ 15957 h 278362"/>
                <a:gd name="connsiteX11" fmla="*/ 421991 w 540956"/>
                <a:gd name="connsiteY11" fmla="*/ 1254 h 27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0956" h="278362">
                  <a:moveTo>
                    <a:pt x="421991" y="1254"/>
                  </a:moveTo>
                  <a:cubicBezTo>
                    <a:pt x="495953" y="5031"/>
                    <a:pt x="550142" y="17304"/>
                    <a:pt x="539657" y="37523"/>
                  </a:cubicBezTo>
                  <a:cubicBezTo>
                    <a:pt x="518685" y="77961"/>
                    <a:pt x="283579" y="162637"/>
                    <a:pt x="185687" y="247834"/>
                  </a:cubicBezTo>
                  <a:cubicBezTo>
                    <a:pt x="136741" y="290433"/>
                    <a:pt x="78396" y="283355"/>
                    <a:pt x="32287" y="257623"/>
                  </a:cubicBezTo>
                  <a:lnTo>
                    <a:pt x="0" y="230167"/>
                  </a:lnTo>
                  <a:lnTo>
                    <a:pt x="12865" y="222364"/>
                  </a:lnTo>
                  <a:cubicBezTo>
                    <a:pt x="36001" y="203494"/>
                    <a:pt x="49510" y="180744"/>
                    <a:pt x="49510" y="156256"/>
                  </a:cubicBezTo>
                  <a:cubicBezTo>
                    <a:pt x="49510" y="131768"/>
                    <a:pt x="36001" y="109019"/>
                    <a:pt x="12865" y="90147"/>
                  </a:cubicBezTo>
                  <a:lnTo>
                    <a:pt x="2658" y="83958"/>
                  </a:lnTo>
                  <a:lnTo>
                    <a:pt x="17541" y="72033"/>
                  </a:lnTo>
                  <a:cubicBezTo>
                    <a:pt x="58735" y="48595"/>
                    <a:pt x="117080" y="29720"/>
                    <a:pt x="185687" y="15957"/>
                  </a:cubicBezTo>
                  <a:cubicBezTo>
                    <a:pt x="254294" y="2194"/>
                    <a:pt x="348029" y="-2524"/>
                    <a:pt x="421991" y="1254"/>
                  </a:cubicBezTo>
                  <a:close/>
                </a:path>
              </a:pathLst>
            </a:custGeom>
            <a:pattFill prst="dkHorz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">
              <a:extLst>
                <a:ext uri="{FF2B5EF4-FFF2-40B4-BE49-F238E27FC236}">
                  <a16:creationId xmlns:a16="http://schemas.microsoft.com/office/drawing/2014/main" id="{4C1FC4D5-639D-4F3D-8767-B2EDF10135F4}"/>
                </a:ext>
              </a:extLst>
            </p:cNvPr>
            <p:cNvSpPr/>
            <p:nvPr/>
          </p:nvSpPr>
          <p:spPr>
            <a:xfrm>
              <a:off x="1851452" y="5154480"/>
              <a:ext cx="1475153" cy="107277"/>
            </a:xfrm>
            <a:custGeom>
              <a:avLst/>
              <a:gdLst>
                <a:gd name="connsiteX0" fmla="*/ 0 w 1428978"/>
                <a:gd name="connsiteY0" fmla="*/ 41859 h 83717"/>
                <a:gd name="connsiteX1" fmla="*/ 714489 w 1428978"/>
                <a:gd name="connsiteY1" fmla="*/ 0 h 83717"/>
                <a:gd name="connsiteX2" fmla="*/ 1428978 w 1428978"/>
                <a:gd name="connsiteY2" fmla="*/ 41859 h 83717"/>
                <a:gd name="connsiteX3" fmla="*/ 714489 w 1428978"/>
                <a:gd name="connsiteY3" fmla="*/ 83718 h 83717"/>
                <a:gd name="connsiteX4" fmla="*/ 0 w 1428978"/>
                <a:gd name="connsiteY4" fmla="*/ 41859 h 83717"/>
                <a:gd name="connsiteX0" fmla="*/ 0 w 1471840"/>
                <a:gd name="connsiteY0" fmla="*/ 115952 h 122922"/>
                <a:gd name="connsiteX1" fmla="*/ 757351 w 1471840"/>
                <a:gd name="connsiteY1" fmla="*/ 2655 h 122922"/>
                <a:gd name="connsiteX2" fmla="*/ 1471840 w 1471840"/>
                <a:gd name="connsiteY2" fmla="*/ 44514 h 122922"/>
                <a:gd name="connsiteX3" fmla="*/ 757351 w 1471840"/>
                <a:gd name="connsiteY3" fmla="*/ 86373 h 122922"/>
                <a:gd name="connsiteX4" fmla="*/ 0 w 1471840"/>
                <a:gd name="connsiteY4" fmla="*/ 115952 h 122922"/>
                <a:gd name="connsiteX0" fmla="*/ 0 w 2029053"/>
                <a:gd name="connsiteY0" fmla="*/ 113530 h 151028"/>
                <a:gd name="connsiteX1" fmla="*/ 757351 w 2029053"/>
                <a:gd name="connsiteY1" fmla="*/ 233 h 151028"/>
                <a:gd name="connsiteX2" fmla="*/ 2029053 w 2029053"/>
                <a:gd name="connsiteY2" fmla="*/ 146867 h 151028"/>
                <a:gd name="connsiteX3" fmla="*/ 757351 w 2029053"/>
                <a:gd name="connsiteY3" fmla="*/ 83951 h 151028"/>
                <a:gd name="connsiteX4" fmla="*/ 0 w 2029053"/>
                <a:gd name="connsiteY4" fmla="*/ 113530 h 151028"/>
                <a:gd name="connsiteX0" fmla="*/ 53 w 2029106"/>
                <a:gd name="connsiteY0" fmla="*/ 118265 h 155763"/>
                <a:gd name="connsiteX1" fmla="*/ 790741 w 2029106"/>
                <a:gd name="connsiteY1" fmla="*/ 205 h 155763"/>
                <a:gd name="connsiteX2" fmla="*/ 2029106 w 2029106"/>
                <a:gd name="connsiteY2" fmla="*/ 151602 h 155763"/>
                <a:gd name="connsiteX3" fmla="*/ 757404 w 2029106"/>
                <a:gd name="connsiteY3" fmla="*/ 88686 h 155763"/>
                <a:gd name="connsiteX4" fmla="*/ 53 w 2029106"/>
                <a:gd name="connsiteY4" fmla="*/ 118265 h 155763"/>
                <a:gd name="connsiteX0" fmla="*/ 53 w 2029106"/>
                <a:gd name="connsiteY0" fmla="*/ 118065 h 155563"/>
                <a:gd name="connsiteX1" fmla="*/ 790741 w 2029106"/>
                <a:gd name="connsiteY1" fmla="*/ 5 h 155563"/>
                <a:gd name="connsiteX2" fmla="*/ 2029106 w 2029106"/>
                <a:gd name="connsiteY2" fmla="*/ 151402 h 155563"/>
                <a:gd name="connsiteX3" fmla="*/ 757404 w 2029106"/>
                <a:gd name="connsiteY3" fmla="*/ 88486 h 155563"/>
                <a:gd name="connsiteX4" fmla="*/ 53 w 2029106"/>
                <a:gd name="connsiteY4" fmla="*/ 118065 h 155563"/>
                <a:gd name="connsiteX0" fmla="*/ 59 w 2029112"/>
                <a:gd name="connsiteY0" fmla="*/ 118065 h 155376"/>
                <a:gd name="connsiteX1" fmla="*/ 790747 w 2029112"/>
                <a:gd name="connsiteY1" fmla="*/ 5 h 155376"/>
                <a:gd name="connsiteX2" fmla="*/ 2029112 w 2029112"/>
                <a:gd name="connsiteY2" fmla="*/ 151402 h 155376"/>
                <a:gd name="connsiteX3" fmla="*/ 757410 w 2029112"/>
                <a:gd name="connsiteY3" fmla="*/ 88486 h 155376"/>
                <a:gd name="connsiteX4" fmla="*/ 59 w 2029112"/>
                <a:gd name="connsiteY4" fmla="*/ 118065 h 155376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38580"/>
                <a:gd name="connsiteY0" fmla="*/ 118525 h 173760"/>
                <a:gd name="connsiteX1" fmla="*/ 790690 w 2038580"/>
                <a:gd name="connsiteY1" fmla="*/ 465 h 173760"/>
                <a:gd name="connsiteX2" fmla="*/ 2038580 w 2038580"/>
                <a:gd name="connsiteY2" fmla="*/ 170912 h 173760"/>
                <a:gd name="connsiteX3" fmla="*/ 785928 w 2038580"/>
                <a:gd name="connsiteY3" fmla="*/ 60371 h 173760"/>
                <a:gd name="connsiteX4" fmla="*/ 2 w 2038580"/>
                <a:gd name="connsiteY4" fmla="*/ 118525 h 173760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11 w 2038589"/>
                <a:gd name="connsiteY0" fmla="*/ 132772 h 187063"/>
                <a:gd name="connsiteX1" fmla="*/ 800224 w 2038589"/>
                <a:gd name="connsiteY1" fmla="*/ 424 h 187063"/>
                <a:gd name="connsiteX2" fmla="*/ 2038589 w 2038589"/>
                <a:gd name="connsiteY2" fmla="*/ 185159 h 187063"/>
                <a:gd name="connsiteX3" fmla="*/ 785937 w 2038589"/>
                <a:gd name="connsiteY3" fmla="*/ 74618 h 187063"/>
                <a:gd name="connsiteX4" fmla="*/ 11 w 2038589"/>
                <a:gd name="connsiteY4" fmla="*/ 132772 h 187063"/>
                <a:gd name="connsiteX0" fmla="*/ 11 w 2038589"/>
                <a:gd name="connsiteY0" fmla="*/ 132772 h 185159"/>
                <a:gd name="connsiteX1" fmla="*/ 800224 w 2038589"/>
                <a:gd name="connsiteY1" fmla="*/ 424 h 185159"/>
                <a:gd name="connsiteX2" fmla="*/ 2038589 w 2038589"/>
                <a:gd name="connsiteY2" fmla="*/ 185159 h 185159"/>
                <a:gd name="connsiteX3" fmla="*/ 785937 w 2038589"/>
                <a:gd name="connsiteY3" fmla="*/ 74618 h 185159"/>
                <a:gd name="connsiteX4" fmla="*/ 11 w 2038589"/>
                <a:gd name="connsiteY4" fmla="*/ 132772 h 18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589" h="185159">
                  <a:moveTo>
                    <a:pt x="11" y="132772"/>
                  </a:moveTo>
                  <a:cubicBezTo>
                    <a:pt x="2392" y="120406"/>
                    <a:pt x="350924" y="-8307"/>
                    <a:pt x="800224" y="424"/>
                  </a:cubicBezTo>
                  <a:cubicBezTo>
                    <a:pt x="1249524" y="9155"/>
                    <a:pt x="1938577" y="157278"/>
                    <a:pt x="2038589" y="185159"/>
                  </a:cubicBezTo>
                  <a:cubicBezTo>
                    <a:pt x="1733788" y="141603"/>
                    <a:pt x="1201900" y="83349"/>
                    <a:pt x="785937" y="74618"/>
                  </a:cubicBezTo>
                  <a:cubicBezTo>
                    <a:pt x="369974" y="65887"/>
                    <a:pt x="-2370" y="145138"/>
                    <a:pt x="11" y="132772"/>
                  </a:cubicBezTo>
                  <a:close/>
                </a:path>
              </a:pathLst>
            </a:cu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">
              <a:extLst>
                <a:ext uri="{FF2B5EF4-FFF2-40B4-BE49-F238E27FC236}">
                  <a16:creationId xmlns:a16="http://schemas.microsoft.com/office/drawing/2014/main" id="{7B401C73-CDCD-4279-8280-E34E1D4A16F0}"/>
                </a:ext>
              </a:extLst>
            </p:cNvPr>
            <p:cNvSpPr/>
            <p:nvPr/>
          </p:nvSpPr>
          <p:spPr>
            <a:xfrm>
              <a:off x="2086580" y="5334915"/>
              <a:ext cx="1971741" cy="205754"/>
            </a:xfrm>
            <a:custGeom>
              <a:avLst/>
              <a:gdLst>
                <a:gd name="connsiteX0" fmla="*/ 0 w 1428978"/>
                <a:gd name="connsiteY0" fmla="*/ 41859 h 83717"/>
                <a:gd name="connsiteX1" fmla="*/ 714489 w 1428978"/>
                <a:gd name="connsiteY1" fmla="*/ 0 h 83717"/>
                <a:gd name="connsiteX2" fmla="*/ 1428978 w 1428978"/>
                <a:gd name="connsiteY2" fmla="*/ 41859 h 83717"/>
                <a:gd name="connsiteX3" fmla="*/ 714489 w 1428978"/>
                <a:gd name="connsiteY3" fmla="*/ 83718 h 83717"/>
                <a:gd name="connsiteX4" fmla="*/ 0 w 1428978"/>
                <a:gd name="connsiteY4" fmla="*/ 41859 h 83717"/>
                <a:gd name="connsiteX0" fmla="*/ 0 w 1471840"/>
                <a:gd name="connsiteY0" fmla="*/ 115952 h 122922"/>
                <a:gd name="connsiteX1" fmla="*/ 757351 w 1471840"/>
                <a:gd name="connsiteY1" fmla="*/ 2655 h 122922"/>
                <a:gd name="connsiteX2" fmla="*/ 1471840 w 1471840"/>
                <a:gd name="connsiteY2" fmla="*/ 44514 h 122922"/>
                <a:gd name="connsiteX3" fmla="*/ 757351 w 1471840"/>
                <a:gd name="connsiteY3" fmla="*/ 86373 h 122922"/>
                <a:gd name="connsiteX4" fmla="*/ 0 w 1471840"/>
                <a:gd name="connsiteY4" fmla="*/ 115952 h 122922"/>
                <a:gd name="connsiteX0" fmla="*/ 0 w 2029053"/>
                <a:gd name="connsiteY0" fmla="*/ 113530 h 151028"/>
                <a:gd name="connsiteX1" fmla="*/ 757351 w 2029053"/>
                <a:gd name="connsiteY1" fmla="*/ 233 h 151028"/>
                <a:gd name="connsiteX2" fmla="*/ 2029053 w 2029053"/>
                <a:gd name="connsiteY2" fmla="*/ 146867 h 151028"/>
                <a:gd name="connsiteX3" fmla="*/ 757351 w 2029053"/>
                <a:gd name="connsiteY3" fmla="*/ 83951 h 151028"/>
                <a:gd name="connsiteX4" fmla="*/ 0 w 2029053"/>
                <a:gd name="connsiteY4" fmla="*/ 113530 h 151028"/>
                <a:gd name="connsiteX0" fmla="*/ 53 w 2029106"/>
                <a:gd name="connsiteY0" fmla="*/ 118265 h 155763"/>
                <a:gd name="connsiteX1" fmla="*/ 790741 w 2029106"/>
                <a:gd name="connsiteY1" fmla="*/ 205 h 155763"/>
                <a:gd name="connsiteX2" fmla="*/ 2029106 w 2029106"/>
                <a:gd name="connsiteY2" fmla="*/ 151602 h 155763"/>
                <a:gd name="connsiteX3" fmla="*/ 757404 w 2029106"/>
                <a:gd name="connsiteY3" fmla="*/ 88686 h 155763"/>
                <a:gd name="connsiteX4" fmla="*/ 53 w 2029106"/>
                <a:gd name="connsiteY4" fmla="*/ 118265 h 155763"/>
                <a:gd name="connsiteX0" fmla="*/ 53 w 2029106"/>
                <a:gd name="connsiteY0" fmla="*/ 118065 h 155563"/>
                <a:gd name="connsiteX1" fmla="*/ 790741 w 2029106"/>
                <a:gd name="connsiteY1" fmla="*/ 5 h 155563"/>
                <a:gd name="connsiteX2" fmla="*/ 2029106 w 2029106"/>
                <a:gd name="connsiteY2" fmla="*/ 151402 h 155563"/>
                <a:gd name="connsiteX3" fmla="*/ 757404 w 2029106"/>
                <a:gd name="connsiteY3" fmla="*/ 88486 h 155563"/>
                <a:gd name="connsiteX4" fmla="*/ 53 w 2029106"/>
                <a:gd name="connsiteY4" fmla="*/ 118065 h 155563"/>
                <a:gd name="connsiteX0" fmla="*/ 59 w 2029112"/>
                <a:gd name="connsiteY0" fmla="*/ 118065 h 155376"/>
                <a:gd name="connsiteX1" fmla="*/ 790747 w 2029112"/>
                <a:gd name="connsiteY1" fmla="*/ 5 h 155376"/>
                <a:gd name="connsiteX2" fmla="*/ 2029112 w 2029112"/>
                <a:gd name="connsiteY2" fmla="*/ 151402 h 155376"/>
                <a:gd name="connsiteX3" fmla="*/ 757410 w 2029112"/>
                <a:gd name="connsiteY3" fmla="*/ 88486 h 155376"/>
                <a:gd name="connsiteX4" fmla="*/ 59 w 2029112"/>
                <a:gd name="connsiteY4" fmla="*/ 118065 h 155376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38580"/>
                <a:gd name="connsiteY0" fmla="*/ 118525 h 173760"/>
                <a:gd name="connsiteX1" fmla="*/ 790690 w 2038580"/>
                <a:gd name="connsiteY1" fmla="*/ 465 h 173760"/>
                <a:gd name="connsiteX2" fmla="*/ 2038580 w 2038580"/>
                <a:gd name="connsiteY2" fmla="*/ 170912 h 173760"/>
                <a:gd name="connsiteX3" fmla="*/ 785928 w 2038580"/>
                <a:gd name="connsiteY3" fmla="*/ 60371 h 173760"/>
                <a:gd name="connsiteX4" fmla="*/ 2 w 2038580"/>
                <a:gd name="connsiteY4" fmla="*/ 118525 h 173760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11 w 2038589"/>
                <a:gd name="connsiteY0" fmla="*/ 132772 h 187063"/>
                <a:gd name="connsiteX1" fmla="*/ 800224 w 2038589"/>
                <a:gd name="connsiteY1" fmla="*/ 424 h 187063"/>
                <a:gd name="connsiteX2" fmla="*/ 2038589 w 2038589"/>
                <a:gd name="connsiteY2" fmla="*/ 185159 h 187063"/>
                <a:gd name="connsiteX3" fmla="*/ 785937 w 2038589"/>
                <a:gd name="connsiteY3" fmla="*/ 74618 h 187063"/>
                <a:gd name="connsiteX4" fmla="*/ 11 w 2038589"/>
                <a:gd name="connsiteY4" fmla="*/ 132772 h 187063"/>
                <a:gd name="connsiteX0" fmla="*/ 11 w 2038589"/>
                <a:gd name="connsiteY0" fmla="*/ 132772 h 185159"/>
                <a:gd name="connsiteX1" fmla="*/ 800224 w 2038589"/>
                <a:gd name="connsiteY1" fmla="*/ 424 h 185159"/>
                <a:gd name="connsiteX2" fmla="*/ 2038589 w 2038589"/>
                <a:gd name="connsiteY2" fmla="*/ 185159 h 185159"/>
                <a:gd name="connsiteX3" fmla="*/ 785937 w 2038589"/>
                <a:gd name="connsiteY3" fmla="*/ 74618 h 185159"/>
                <a:gd name="connsiteX4" fmla="*/ 11 w 2038589"/>
                <a:gd name="connsiteY4" fmla="*/ 132772 h 185159"/>
                <a:gd name="connsiteX0" fmla="*/ 8 w 2066540"/>
                <a:gd name="connsiteY0" fmla="*/ 44280 h 191439"/>
                <a:gd name="connsiteX1" fmla="*/ 828175 w 2066540"/>
                <a:gd name="connsiteY1" fmla="*/ 6704 h 191439"/>
                <a:gd name="connsiteX2" fmla="*/ 2066540 w 2066540"/>
                <a:gd name="connsiteY2" fmla="*/ 191439 h 191439"/>
                <a:gd name="connsiteX3" fmla="*/ 813888 w 2066540"/>
                <a:gd name="connsiteY3" fmla="*/ 80898 h 191439"/>
                <a:gd name="connsiteX4" fmla="*/ 8 w 2066540"/>
                <a:gd name="connsiteY4" fmla="*/ 44280 h 191439"/>
                <a:gd name="connsiteX0" fmla="*/ 4745 w 2071277"/>
                <a:gd name="connsiteY0" fmla="*/ 48649 h 195808"/>
                <a:gd name="connsiteX1" fmla="*/ 1181054 w 2071277"/>
                <a:gd name="connsiteY1" fmla="*/ 6335 h 195808"/>
                <a:gd name="connsiteX2" fmla="*/ 2071277 w 2071277"/>
                <a:gd name="connsiteY2" fmla="*/ 195808 h 195808"/>
                <a:gd name="connsiteX3" fmla="*/ 818625 w 2071277"/>
                <a:gd name="connsiteY3" fmla="*/ 85267 h 195808"/>
                <a:gd name="connsiteX4" fmla="*/ 4745 w 2071277"/>
                <a:gd name="connsiteY4" fmla="*/ 48649 h 195808"/>
                <a:gd name="connsiteX0" fmla="*/ 4745 w 2097112"/>
                <a:gd name="connsiteY0" fmla="*/ 43728 h 190887"/>
                <a:gd name="connsiteX1" fmla="*/ 1181054 w 2097112"/>
                <a:gd name="connsiteY1" fmla="*/ 1414 h 190887"/>
                <a:gd name="connsiteX2" fmla="*/ 1631753 w 2097112"/>
                <a:gd name="connsiteY2" fmla="*/ 99017 h 190887"/>
                <a:gd name="connsiteX3" fmla="*/ 2071277 w 2097112"/>
                <a:gd name="connsiteY3" fmla="*/ 190887 h 190887"/>
                <a:gd name="connsiteX4" fmla="*/ 818625 w 2097112"/>
                <a:gd name="connsiteY4" fmla="*/ 80346 h 190887"/>
                <a:gd name="connsiteX5" fmla="*/ 4745 w 2097112"/>
                <a:gd name="connsiteY5" fmla="*/ 43728 h 190887"/>
                <a:gd name="connsiteX0" fmla="*/ 3602 w 2095969"/>
                <a:gd name="connsiteY0" fmla="*/ 48351 h 195510"/>
                <a:gd name="connsiteX1" fmla="*/ 1129088 w 2095969"/>
                <a:gd name="connsiteY1" fmla="*/ 1299 h 195510"/>
                <a:gd name="connsiteX2" fmla="*/ 1630610 w 2095969"/>
                <a:gd name="connsiteY2" fmla="*/ 103640 h 195510"/>
                <a:gd name="connsiteX3" fmla="*/ 2070134 w 2095969"/>
                <a:gd name="connsiteY3" fmla="*/ 195510 h 195510"/>
                <a:gd name="connsiteX4" fmla="*/ 817482 w 2095969"/>
                <a:gd name="connsiteY4" fmla="*/ 84969 h 195510"/>
                <a:gd name="connsiteX5" fmla="*/ 3602 w 2095969"/>
                <a:gd name="connsiteY5" fmla="*/ 48351 h 195510"/>
                <a:gd name="connsiteX0" fmla="*/ 3602 w 2095969"/>
                <a:gd name="connsiteY0" fmla="*/ 54368 h 201527"/>
                <a:gd name="connsiteX1" fmla="*/ 1129088 w 2095969"/>
                <a:gd name="connsiteY1" fmla="*/ 7316 h 201527"/>
                <a:gd name="connsiteX2" fmla="*/ 1630610 w 2095969"/>
                <a:gd name="connsiteY2" fmla="*/ 109657 h 201527"/>
                <a:gd name="connsiteX3" fmla="*/ 2070134 w 2095969"/>
                <a:gd name="connsiteY3" fmla="*/ 201527 h 201527"/>
                <a:gd name="connsiteX4" fmla="*/ 817482 w 2095969"/>
                <a:gd name="connsiteY4" fmla="*/ 90986 h 201527"/>
                <a:gd name="connsiteX5" fmla="*/ 3602 w 2095969"/>
                <a:gd name="connsiteY5" fmla="*/ 54368 h 201527"/>
                <a:gd name="connsiteX0" fmla="*/ 3586 w 2095953"/>
                <a:gd name="connsiteY0" fmla="*/ 54368 h 201527"/>
                <a:gd name="connsiteX1" fmla="*/ 1129072 w 2095953"/>
                <a:gd name="connsiteY1" fmla="*/ 7316 h 201527"/>
                <a:gd name="connsiteX2" fmla="*/ 1630594 w 2095953"/>
                <a:gd name="connsiteY2" fmla="*/ 109657 h 201527"/>
                <a:gd name="connsiteX3" fmla="*/ 2070118 w 2095953"/>
                <a:gd name="connsiteY3" fmla="*/ 201527 h 201527"/>
                <a:gd name="connsiteX4" fmla="*/ 817466 w 2095953"/>
                <a:gd name="connsiteY4" fmla="*/ 90986 h 201527"/>
                <a:gd name="connsiteX5" fmla="*/ 3586 w 2095953"/>
                <a:gd name="connsiteY5" fmla="*/ 54368 h 201527"/>
                <a:gd name="connsiteX0" fmla="*/ 0 w 2092367"/>
                <a:gd name="connsiteY0" fmla="*/ 53824 h 200983"/>
                <a:gd name="connsiteX1" fmla="*/ 1125486 w 2092367"/>
                <a:gd name="connsiteY1" fmla="*/ 6772 h 200983"/>
                <a:gd name="connsiteX2" fmla="*/ 1627008 w 2092367"/>
                <a:gd name="connsiteY2" fmla="*/ 109113 h 200983"/>
                <a:gd name="connsiteX3" fmla="*/ 2066532 w 2092367"/>
                <a:gd name="connsiteY3" fmla="*/ 200983 h 200983"/>
                <a:gd name="connsiteX4" fmla="*/ 783386 w 2092367"/>
                <a:gd name="connsiteY4" fmla="*/ 47794 h 200983"/>
                <a:gd name="connsiteX5" fmla="*/ 0 w 2092367"/>
                <a:gd name="connsiteY5" fmla="*/ 53824 h 200983"/>
                <a:gd name="connsiteX0" fmla="*/ 0 w 2067443"/>
                <a:gd name="connsiteY0" fmla="*/ 53824 h 201005"/>
                <a:gd name="connsiteX1" fmla="*/ 1125486 w 2067443"/>
                <a:gd name="connsiteY1" fmla="*/ 6772 h 201005"/>
                <a:gd name="connsiteX2" fmla="*/ 1627008 w 2067443"/>
                <a:gd name="connsiteY2" fmla="*/ 109113 h 201005"/>
                <a:gd name="connsiteX3" fmla="*/ 2066532 w 2067443"/>
                <a:gd name="connsiteY3" fmla="*/ 200983 h 201005"/>
                <a:gd name="connsiteX4" fmla="*/ 1604137 w 2067443"/>
                <a:gd name="connsiteY4" fmla="*/ 156498 h 201005"/>
                <a:gd name="connsiteX5" fmla="*/ 783386 w 2067443"/>
                <a:gd name="connsiteY5" fmla="*/ 47794 h 201005"/>
                <a:gd name="connsiteX6" fmla="*/ 0 w 2067443"/>
                <a:gd name="connsiteY6" fmla="*/ 53824 h 201005"/>
                <a:gd name="connsiteX0" fmla="*/ 0 w 2067443"/>
                <a:gd name="connsiteY0" fmla="*/ 53824 h 201001"/>
                <a:gd name="connsiteX1" fmla="*/ 1125486 w 2067443"/>
                <a:gd name="connsiteY1" fmla="*/ 6772 h 201001"/>
                <a:gd name="connsiteX2" fmla="*/ 1627008 w 2067443"/>
                <a:gd name="connsiteY2" fmla="*/ 109113 h 201001"/>
                <a:gd name="connsiteX3" fmla="*/ 2066532 w 2067443"/>
                <a:gd name="connsiteY3" fmla="*/ 200983 h 201001"/>
                <a:gd name="connsiteX4" fmla="*/ 1604137 w 2067443"/>
                <a:gd name="connsiteY4" fmla="*/ 156498 h 201001"/>
                <a:gd name="connsiteX5" fmla="*/ 783386 w 2067443"/>
                <a:gd name="connsiteY5" fmla="*/ 47794 h 201001"/>
                <a:gd name="connsiteX6" fmla="*/ 0 w 2067443"/>
                <a:gd name="connsiteY6" fmla="*/ 53824 h 201001"/>
                <a:gd name="connsiteX0" fmla="*/ 0 w 2067443"/>
                <a:gd name="connsiteY0" fmla="*/ 53824 h 201000"/>
                <a:gd name="connsiteX1" fmla="*/ 1125486 w 2067443"/>
                <a:gd name="connsiteY1" fmla="*/ 6772 h 201000"/>
                <a:gd name="connsiteX2" fmla="*/ 1627008 w 2067443"/>
                <a:gd name="connsiteY2" fmla="*/ 109113 h 201000"/>
                <a:gd name="connsiteX3" fmla="*/ 2066532 w 2067443"/>
                <a:gd name="connsiteY3" fmla="*/ 200983 h 201000"/>
                <a:gd name="connsiteX4" fmla="*/ 1619383 w 2067443"/>
                <a:gd name="connsiteY4" fmla="*/ 154128 h 201000"/>
                <a:gd name="connsiteX5" fmla="*/ 783386 w 2067443"/>
                <a:gd name="connsiteY5" fmla="*/ 47794 h 201000"/>
                <a:gd name="connsiteX6" fmla="*/ 0 w 2067443"/>
                <a:gd name="connsiteY6" fmla="*/ 53824 h 201000"/>
                <a:gd name="connsiteX0" fmla="*/ 0 w 2105466"/>
                <a:gd name="connsiteY0" fmla="*/ 53824 h 189172"/>
                <a:gd name="connsiteX1" fmla="*/ 1125486 w 2105466"/>
                <a:gd name="connsiteY1" fmla="*/ 6772 h 189172"/>
                <a:gd name="connsiteX2" fmla="*/ 1627008 w 2105466"/>
                <a:gd name="connsiteY2" fmla="*/ 109113 h 189172"/>
                <a:gd name="connsiteX3" fmla="*/ 2104650 w 2105466"/>
                <a:gd name="connsiteY3" fmla="*/ 189137 h 189172"/>
                <a:gd name="connsiteX4" fmla="*/ 1619383 w 2105466"/>
                <a:gd name="connsiteY4" fmla="*/ 154128 h 189172"/>
                <a:gd name="connsiteX5" fmla="*/ 783386 w 2105466"/>
                <a:gd name="connsiteY5" fmla="*/ 47794 h 189172"/>
                <a:gd name="connsiteX6" fmla="*/ 0 w 2105466"/>
                <a:gd name="connsiteY6" fmla="*/ 53824 h 189172"/>
                <a:gd name="connsiteX0" fmla="*/ 3768 w 2109234"/>
                <a:gd name="connsiteY0" fmla="*/ 53967 h 189311"/>
                <a:gd name="connsiteX1" fmla="*/ 1129254 w 2109234"/>
                <a:gd name="connsiteY1" fmla="*/ 6915 h 189311"/>
                <a:gd name="connsiteX2" fmla="*/ 1630776 w 2109234"/>
                <a:gd name="connsiteY2" fmla="*/ 109256 h 189311"/>
                <a:gd name="connsiteX3" fmla="*/ 2108418 w 2109234"/>
                <a:gd name="connsiteY3" fmla="*/ 189280 h 189311"/>
                <a:gd name="connsiteX4" fmla="*/ 1623151 w 2109234"/>
                <a:gd name="connsiteY4" fmla="*/ 154271 h 189311"/>
                <a:gd name="connsiteX5" fmla="*/ 794777 w 2109234"/>
                <a:gd name="connsiteY5" fmla="*/ 59783 h 189311"/>
                <a:gd name="connsiteX6" fmla="*/ 3768 w 2109234"/>
                <a:gd name="connsiteY6" fmla="*/ 53967 h 189311"/>
                <a:gd name="connsiteX0" fmla="*/ 3976 w 2109442"/>
                <a:gd name="connsiteY0" fmla="*/ 53967 h 189311"/>
                <a:gd name="connsiteX1" fmla="*/ 1129462 w 2109442"/>
                <a:gd name="connsiteY1" fmla="*/ 6915 h 189311"/>
                <a:gd name="connsiteX2" fmla="*/ 1630984 w 2109442"/>
                <a:gd name="connsiteY2" fmla="*/ 109256 h 189311"/>
                <a:gd name="connsiteX3" fmla="*/ 2108626 w 2109442"/>
                <a:gd name="connsiteY3" fmla="*/ 189280 h 189311"/>
                <a:gd name="connsiteX4" fmla="*/ 1623359 w 2109442"/>
                <a:gd name="connsiteY4" fmla="*/ 154271 h 189311"/>
                <a:gd name="connsiteX5" fmla="*/ 794985 w 2109442"/>
                <a:gd name="connsiteY5" fmla="*/ 59783 h 189311"/>
                <a:gd name="connsiteX6" fmla="*/ 3976 w 2109442"/>
                <a:gd name="connsiteY6" fmla="*/ 53967 h 189311"/>
                <a:gd name="connsiteX0" fmla="*/ 2172 w 2107638"/>
                <a:gd name="connsiteY0" fmla="*/ 53796 h 189146"/>
                <a:gd name="connsiteX1" fmla="*/ 1127658 w 2107638"/>
                <a:gd name="connsiteY1" fmla="*/ 6744 h 189146"/>
                <a:gd name="connsiteX2" fmla="*/ 1629180 w 2107638"/>
                <a:gd name="connsiteY2" fmla="*/ 109085 h 189146"/>
                <a:gd name="connsiteX3" fmla="*/ 2106822 w 2107638"/>
                <a:gd name="connsiteY3" fmla="*/ 189109 h 189146"/>
                <a:gd name="connsiteX4" fmla="*/ 1621555 w 2107638"/>
                <a:gd name="connsiteY4" fmla="*/ 154100 h 189146"/>
                <a:gd name="connsiteX5" fmla="*/ 869416 w 2107638"/>
                <a:gd name="connsiteY5" fmla="*/ 45397 h 189146"/>
                <a:gd name="connsiteX6" fmla="*/ 2172 w 2107638"/>
                <a:gd name="connsiteY6" fmla="*/ 53796 h 189146"/>
                <a:gd name="connsiteX0" fmla="*/ 2074 w 2104999"/>
                <a:gd name="connsiteY0" fmla="*/ 10438 h 190804"/>
                <a:gd name="connsiteX1" fmla="*/ 1125019 w 2104999"/>
                <a:gd name="connsiteY1" fmla="*/ 8402 h 190804"/>
                <a:gd name="connsiteX2" fmla="*/ 1626541 w 2104999"/>
                <a:gd name="connsiteY2" fmla="*/ 110743 h 190804"/>
                <a:gd name="connsiteX3" fmla="*/ 2104183 w 2104999"/>
                <a:gd name="connsiteY3" fmla="*/ 190767 h 190804"/>
                <a:gd name="connsiteX4" fmla="*/ 1618916 w 2104999"/>
                <a:gd name="connsiteY4" fmla="*/ 155758 h 190804"/>
                <a:gd name="connsiteX5" fmla="*/ 866777 w 2104999"/>
                <a:gd name="connsiteY5" fmla="*/ 47055 h 190804"/>
                <a:gd name="connsiteX6" fmla="*/ 2074 w 2104999"/>
                <a:gd name="connsiteY6" fmla="*/ 10438 h 190804"/>
                <a:gd name="connsiteX0" fmla="*/ 2074 w 2104999"/>
                <a:gd name="connsiteY0" fmla="*/ 15934 h 196300"/>
                <a:gd name="connsiteX1" fmla="*/ 1125019 w 2104999"/>
                <a:gd name="connsiteY1" fmla="*/ 13898 h 196300"/>
                <a:gd name="connsiteX2" fmla="*/ 1626541 w 2104999"/>
                <a:gd name="connsiteY2" fmla="*/ 116239 h 196300"/>
                <a:gd name="connsiteX3" fmla="*/ 2104183 w 2104999"/>
                <a:gd name="connsiteY3" fmla="*/ 196263 h 196300"/>
                <a:gd name="connsiteX4" fmla="*/ 1618916 w 2104999"/>
                <a:gd name="connsiteY4" fmla="*/ 161254 h 196300"/>
                <a:gd name="connsiteX5" fmla="*/ 866777 w 2104999"/>
                <a:gd name="connsiteY5" fmla="*/ 52551 h 196300"/>
                <a:gd name="connsiteX6" fmla="*/ 2074 w 2104999"/>
                <a:gd name="connsiteY6" fmla="*/ 15934 h 196300"/>
                <a:gd name="connsiteX0" fmla="*/ 2074 w 2104999"/>
                <a:gd name="connsiteY0" fmla="*/ 23462 h 203828"/>
                <a:gd name="connsiteX1" fmla="*/ 1125019 w 2104999"/>
                <a:gd name="connsiteY1" fmla="*/ 21426 h 203828"/>
                <a:gd name="connsiteX2" fmla="*/ 1626541 w 2104999"/>
                <a:gd name="connsiteY2" fmla="*/ 123767 h 203828"/>
                <a:gd name="connsiteX3" fmla="*/ 2104183 w 2104999"/>
                <a:gd name="connsiteY3" fmla="*/ 203791 h 203828"/>
                <a:gd name="connsiteX4" fmla="*/ 1618916 w 2104999"/>
                <a:gd name="connsiteY4" fmla="*/ 168782 h 203828"/>
                <a:gd name="connsiteX5" fmla="*/ 866777 w 2104999"/>
                <a:gd name="connsiteY5" fmla="*/ 60079 h 203828"/>
                <a:gd name="connsiteX6" fmla="*/ 2074 w 2104999"/>
                <a:gd name="connsiteY6" fmla="*/ 23462 h 203828"/>
                <a:gd name="connsiteX0" fmla="*/ 2074 w 2104999"/>
                <a:gd name="connsiteY0" fmla="*/ 23462 h 203828"/>
                <a:gd name="connsiteX1" fmla="*/ 1125019 w 2104999"/>
                <a:gd name="connsiteY1" fmla="*/ 21426 h 203828"/>
                <a:gd name="connsiteX2" fmla="*/ 1626541 w 2104999"/>
                <a:gd name="connsiteY2" fmla="*/ 123767 h 203828"/>
                <a:gd name="connsiteX3" fmla="*/ 2104183 w 2104999"/>
                <a:gd name="connsiteY3" fmla="*/ 203791 h 203828"/>
                <a:gd name="connsiteX4" fmla="*/ 1618916 w 2104999"/>
                <a:gd name="connsiteY4" fmla="*/ 168782 h 203828"/>
                <a:gd name="connsiteX5" fmla="*/ 866777 w 2104999"/>
                <a:gd name="connsiteY5" fmla="*/ 60079 h 203828"/>
                <a:gd name="connsiteX6" fmla="*/ 2074 w 2104999"/>
                <a:gd name="connsiteY6" fmla="*/ 23462 h 203828"/>
                <a:gd name="connsiteX0" fmla="*/ 1236 w 2104161"/>
                <a:gd name="connsiteY0" fmla="*/ 18363 h 198735"/>
                <a:gd name="connsiteX1" fmla="*/ 1124181 w 2104161"/>
                <a:gd name="connsiteY1" fmla="*/ 16327 h 198735"/>
                <a:gd name="connsiteX2" fmla="*/ 1625703 w 2104161"/>
                <a:gd name="connsiteY2" fmla="*/ 118668 h 198735"/>
                <a:gd name="connsiteX3" fmla="*/ 2103345 w 2104161"/>
                <a:gd name="connsiteY3" fmla="*/ 198692 h 198735"/>
                <a:gd name="connsiteX4" fmla="*/ 1618078 w 2104161"/>
                <a:gd name="connsiteY4" fmla="*/ 163683 h 198735"/>
                <a:gd name="connsiteX5" fmla="*/ 919304 w 2104161"/>
                <a:gd name="connsiteY5" fmla="*/ 43134 h 198735"/>
                <a:gd name="connsiteX6" fmla="*/ 1236 w 2104161"/>
                <a:gd name="connsiteY6" fmla="*/ 18363 h 198735"/>
                <a:gd name="connsiteX0" fmla="*/ 1241 w 2104166"/>
                <a:gd name="connsiteY0" fmla="*/ 18363 h 198727"/>
                <a:gd name="connsiteX1" fmla="*/ 1124186 w 2104166"/>
                <a:gd name="connsiteY1" fmla="*/ 16327 h 198727"/>
                <a:gd name="connsiteX2" fmla="*/ 1625708 w 2104166"/>
                <a:gd name="connsiteY2" fmla="*/ 118668 h 198727"/>
                <a:gd name="connsiteX3" fmla="*/ 2103350 w 2104166"/>
                <a:gd name="connsiteY3" fmla="*/ 198692 h 198727"/>
                <a:gd name="connsiteX4" fmla="*/ 1638413 w 2104166"/>
                <a:gd name="connsiteY4" fmla="*/ 161314 h 198727"/>
                <a:gd name="connsiteX5" fmla="*/ 919309 w 2104166"/>
                <a:gd name="connsiteY5" fmla="*/ 43134 h 198727"/>
                <a:gd name="connsiteX6" fmla="*/ 1241 w 2104166"/>
                <a:gd name="connsiteY6" fmla="*/ 18363 h 198727"/>
                <a:gd name="connsiteX0" fmla="*/ 1241 w 2104166"/>
                <a:gd name="connsiteY0" fmla="*/ 18363 h 198727"/>
                <a:gd name="connsiteX1" fmla="*/ 1124186 w 2104166"/>
                <a:gd name="connsiteY1" fmla="*/ 16327 h 198727"/>
                <a:gd name="connsiteX2" fmla="*/ 1625708 w 2104166"/>
                <a:gd name="connsiteY2" fmla="*/ 118668 h 198727"/>
                <a:gd name="connsiteX3" fmla="*/ 2103350 w 2104166"/>
                <a:gd name="connsiteY3" fmla="*/ 198692 h 198727"/>
                <a:gd name="connsiteX4" fmla="*/ 1638413 w 2104166"/>
                <a:gd name="connsiteY4" fmla="*/ 161314 h 198727"/>
                <a:gd name="connsiteX5" fmla="*/ 919309 w 2104166"/>
                <a:gd name="connsiteY5" fmla="*/ 43134 h 198727"/>
                <a:gd name="connsiteX6" fmla="*/ 1241 w 2104166"/>
                <a:gd name="connsiteY6" fmla="*/ 18363 h 198727"/>
                <a:gd name="connsiteX0" fmla="*/ 1241 w 2104166"/>
                <a:gd name="connsiteY0" fmla="*/ 24358 h 204722"/>
                <a:gd name="connsiteX1" fmla="*/ 1124186 w 2104166"/>
                <a:gd name="connsiteY1" fmla="*/ 22322 h 204722"/>
                <a:gd name="connsiteX2" fmla="*/ 1625708 w 2104166"/>
                <a:gd name="connsiteY2" fmla="*/ 124663 h 204722"/>
                <a:gd name="connsiteX3" fmla="*/ 2103350 w 2104166"/>
                <a:gd name="connsiteY3" fmla="*/ 204687 h 204722"/>
                <a:gd name="connsiteX4" fmla="*/ 1638413 w 2104166"/>
                <a:gd name="connsiteY4" fmla="*/ 167309 h 204722"/>
                <a:gd name="connsiteX5" fmla="*/ 919309 w 2104166"/>
                <a:gd name="connsiteY5" fmla="*/ 49129 h 204722"/>
                <a:gd name="connsiteX6" fmla="*/ 1241 w 2104166"/>
                <a:gd name="connsiteY6" fmla="*/ 24358 h 2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4166" h="204722">
                  <a:moveTo>
                    <a:pt x="1241" y="24358"/>
                  </a:moveTo>
                  <a:cubicBezTo>
                    <a:pt x="65881" y="-1434"/>
                    <a:pt x="782288" y="-13350"/>
                    <a:pt x="1124186" y="22322"/>
                  </a:cubicBezTo>
                  <a:cubicBezTo>
                    <a:pt x="1466084" y="57994"/>
                    <a:pt x="1477338" y="93084"/>
                    <a:pt x="1625708" y="124663"/>
                  </a:cubicBezTo>
                  <a:cubicBezTo>
                    <a:pt x="1774079" y="156242"/>
                    <a:pt x="2123256" y="203897"/>
                    <a:pt x="2103350" y="204687"/>
                  </a:cubicBezTo>
                  <a:cubicBezTo>
                    <a:pt x="2083444" y="205477"/>
                    <a:pt x="1835753" y="193235"/>
                    <a:pt x="1638413" y="167309"/>
                  </a:cubicBezTo>
                  <a:cubicBezTo>
                    <a:pt x="1441073" y="141383"/>
                    <a:pt x="1438666" y="70584"/>
                    <a:pt x="919309" y="49129"/>
                  </a:cubicBezTo>
                  <a:cubicBezTo>
                    <a:pt x="646447" y="25304"/>
                    <a:pt x="-32905" y="28826"/>
                    <a:pt x="1241" y="24358"/>
                  </a:cubicBezTo>
                  <a:close/>
                </a:path>
              </a:pathLst>
            </a:cu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FBE9AE4-8299-4D91-B4BB-0158AB3E6DDC}"/>
              </a:ext>
            </a:extLst>
          </p:cNvPr>
          <p:cNvGrpSpPr/>
          <p:nvPr/>
        </p:nvGrpSpPr>
        <p:grpSpPr>
          <a:xfrm>
            <a:off x="4070348" y="4030878"/>
            <a:ext cx="1784353" cy="2365831"/>
            <a:chOff x="3227593" y="1966748"/>
            <a:chExt cx="2645926" cy="3508170"/>
          </a:xfrm>
        </p:grpSpPr>
        <p:sp>
          <p:nvSpPr>
            <p:cNvPr id="116" name="楕円 829">
              <a:extLst>
                <a:ext uri="{FF2B5EF4-FFF2-40B4-BE49-F238E27FC236}">
                  <a16:creationId xmlns:a16="http://schemas.microsoft.com/office/drawing/2014/main" id="{7B189346-357E-4A21-9D5F-D8573AB5E4D5}"/>
                </a:ext>
              </a:extLst>
            </p:cNvPr>
            <p:cNvSpPr/>
            <p:nvPr/>
          </p:nvSpPr>
          <p:spPr>
            <a:xfrm rot="19831672">
              <a:off x="3804335" y="4337578"/>
              <a:ext cx="146233" cy="767154"/>
            </a:xfrm>
            <a:custGeom>
              <a:avLst/>
              <a:gdLst>
                <a:gd name="connsiteX0" fmla="*/ 0 w 146188"/>
                <a:gd name="connsiteY0" fmla="*/ 378995 h 757990"/>
                <a:gd name="connsiteX1" fmla="*/ 73094 w 146188"/>
                <a:gd name="connsiteY1" fmla="*/ 0 h 757990"/>
                <a:gd name="connsiteX2" fmla="*/ 146188 w 146188"/>
                <a:gd name="connsiteY2" fmla="*/ 378995 h 757990"/>
                <a:gd name="connsiteX3" fmla="*/ 73094 w 146188"/>
                <a:gd name="connsiteY3" fmla="*/ 757990 h 757990"/>
                <a:gd name="connsiteX4" fmla="*/ 0 w 146188"/>
                <a:gd name="connsiteY4" fmla="*/ 378995 h 757990"/>
                <a:gd name="connsiteX0" fmla="*/ 0 w 146188"/>
                <a:gd name="connsiteY0" fmla="*/ 378995 h 758145"/>
                <a:gd name="connsiteX1" fmla="*/ 73094 w 146188"/>
                <a:gd name="connsiteY1" fmla="*/ 0 h 758145"/>
                <a:gd name="connsiteX2" fmla="*/ 146188 w 146188"/>
                <a:gd name="connsiteY2" fmla="*/ 378995 h 758145"/>
                <a:gd name="connsiteX3" fmla="*/ 73094 w 146188"/>
                <a:gd name="connsiteY3" fmla="*/ 757990 h 758145"/>
                <a:gd name="connsiteX4" fmla="*/ 0 w 146188"/>
                <a:gd name="connsiteY4" fmla="*/ 378995 h 758145"/>
                <a:gd name="connsiteX0" fmla="*/ 4336 w 150524"/>
                <a:gd name="connsiteY0" fmla="*/ 378995 h 767154"/>
                <a:gd name="connsiteX1" fmla="*/ 77430 w 150524"/>
                <a:gd name="connsiteY1" fmla="*/ 0 h 767154"/>
                <a:gd name="connsiteX2" fmla="*/ 150524 w 150524"/>
                <a:gd name="connsiteY2" fmla="*/ 378995 h 767154"/>
                <a:gd name="connsiteX3" fmla="*/ 44983 w 150524"/>
                <a:gd name="connsiteY3" fmla="*/ 767006 h 767154"/>
                <a:gd name="connsiteX4" fmla="*/ 4336 w 150524"/>
                <a:gd name="connsiteY4" fmla="*/ 378995 h 76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524" h="767154">
                  <a:moveTo>
                    <a:pt x="4336" y="378995"/>
                  </a:moveTo>
                  <a:cubicBezTo>
                    <a:pt x="9744" y="251161"/>
                    <a:pt x="37061" y="0"/>
                    <a:pt x="77430" y="0"/>
                  </a:cubicBezTo>
                  <a:cubicBezTo>
                    <a:pt x="117799" y="0"/>
                    <a:pt x="150524" y="169682"/>
                    <a:pt x="150524" y="378995"/>
                  </a:cubicBezTo>
                  <a:cubicBezTo>
                    <a:pt x="150524" y="588308"/>
                    <a:pt x="101035" y="773134"/>
                    <a:pt x="44983" y="767006"/>
                  </a:cubicBezTo>
                  <a:cubicBezTo>
                    <a:pt x="-11069" y="760878"/>
                    <a:pt x="-1072" y="506829"/>
                    <a:pt x="4336" y="378995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829">
              <a:extLst>
                <a:ext uri="{FF2B5EF4-FFF2-40B4-BE49-F238E27FC236}">
                  <a16:creationId xmlns:a16="http://schemas.microsoft.com/office/drawing/2014/main" id="{BFF90263-9A87-455C-8C7A-784938EFD720}"/>
                </a:ext>
              </a:extLst>
            </p:cNvPr>
            <p:cNvSpPr/>
            <p:nvPr/>
          </p:nvSpPr>
          <p:spPr>
            <a:xfrm rot="19831672">
              <a:off x="3847188" y="4414057"/>
              <a:ext cx="84340" cy="647532"/>
            </a:xfrm>
            <a:custGeom>
              <a:avLst/>
              <a:gdLst>
                <a:gd name="connsiteX0" fmla="*/ 0 w 146188"/>
                <a:gd name="connsiteY0" fmla="*/ 378995 h 757990"/>
                <a:gd name="connsiteX1" fmla="*/ 73094 w 146188"/>
                <a:gd name="connsiteY1" fmla="*/ 0 h 757990"/>
                <a:gd name="connsiteX2" fmla="*/ 146188 w 146188"/>
                <a:gd name="connsiteY2" fmla="*/ 378995 h 757990"/>
                <a:gd name="connsiteX3" fmla="*/ 73094 w 146188"/>
                <a:gd name="connsiteY3" fmla="*/ 757990 h 757990"/>
                <a:gd name="connsiteX4" fmla="*/ 0 w 146188"/>
                <a:gd name="connsiteY4" fmla="*/ 378995 h 757990"/>
                <a:gd name="connsiteX0" fmla="*/ 0 w 146188"/>
                <a:gd name="connsiteY0" fmla="*/ 378995 h 758145"/>
                <a:gd name="connsiteX1" fmla="*/ 73094 w 146188"/>
                <a:gd name="connsiteY1" fmla="*/ 0 h 758145"/>
                <a:gd name="connsiteX2" fmla="*/ 146188 w 146188"/>
                <a:gd name="connsiteY2" fmla="*/ 378995 h 758145"/>
                <a:gd name="connsiteX3" fmla="*/ 73094 w 146188"/>
                <a:gd name="connsiteY3" fmla="*/ 757990 h 758145"/>
                <a:gd name="connsiteX4" fmla="*/ 0 w 146188"/>
                <a:gd name="connsiteY4" fmla="*/ 378995 h 758145"/>
                <a:gd name="connsiteX0" fmla="*/ 4336 w 150524"/>
                <a:gd name="connsiteY0" fmla="*/ 378995 h 767154"/>
                <a:gd name="connsiteX1" fmla="*/ 77430 w 150524"/>
                <a:gd name="connsiteY1" fmla="*/ 0 h 767154"/>
                <a:gd name="connsiteX2" fmla="*/ 150524 w 150524"/>
                <a:gd name="connsiteY2" fmla="*/ 378995 h 767154"/>
                <a:gd name="connsiteX3" fmla="*/ 44983 w 150524"/>
                <a:gd name="connsiteY3" fmla="*/ 767006 h 767154"/>
                <a:gd name="connsiteX4" fmla="*/ 4336 w 150524"/>
                <a:gd name="connsiteY4" fmla="*/ 378995 h 76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524" h="767154">
                  <a:moveTo>
                    <a:pt x="4336" y="378995"/>
                  </a:moveTo>
                  <a:cubicBezTo>
                    <a:pt x="9744" y="251161"/>
                    <a:pt x="37061" y="0"/>
                    <a:pt x="77430" y="0"/>
                  </a:cubicBezTo>
                  <a:cubicBezTo>
                    <a:pt x="117799" y="0"/>
                    <a:pt x="150524" y="169682"/>
                    <a:pt x="150524" y="378995"/>
                  </a:cubicBezTo>
                  <a:cubicBezTo>
                    <a:pt x="150524" y="588308"/>
                    <a:pt x="101035" y="773134"/>
                    <a:pt x="44983" y="767006"/>
                  </a:cubicBezTo>
                  <a:cubicBezTo>
                    <a:pt x="-11069" y="760878"/>
                    <a:pt x="-1072" y="506829"/>
                    <a:pt x="4336" y="37899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34F598D-8D09-4F17-9274-5B5362C94F6F}"/>
                </a:ext>
              </a:extLst>
            </p:cNvPr>
            <p:cNvSpPr/>
            <p:nvPr/>
          </p:nvSpPr>
          <p:spPr>
            <a:xfrm rot="19911284">
              <a:off x="3431920" y="4408419"/>
              <a:ext cx="281889" cy="157419"/>
            </a:xfrm>
            <a:custGeom>
              <a:avLst/>
              <a:gdLst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5588 w 511175"/>
                <a:gd name="connsiteY3" fmla="*/ 101600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4213 w 511175"/>
                <a:gd name="connsiteY3" fmla="*/ 167402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6" fmla="*/ 255588 w 511175"/>
                <a:gd name="connsiteY6" fmla="*/ 0 h 405165"/>
                <a:gd name="connsiteX0" fmla="*/ 255588 w 511175"/>
                <a:gd name="connsiteY0" fmla="*/ 0 h 436314"/>
                <a:gd name="connsiteX1" fmla="*/ 511175 w 511175"/>
                <a:gd name="connsiteY1" fmla="*/ 405165 h 436314"/>
                <a:gd name="connsiteX2" fmla="*/ 489181 w 511175"/>
                <a:gd name="connsiteY2" fmla="*/ 436314 h 436314"/>
                <a:gd name="connsiteX3" fmla="*/ 254213 w 511175"/>
                <a:gd name="connsiteY3" fmla="*/ 167402 h 436314"/>
                <a:gd name="connsiteX4" fmla="*/ 9379 w 511175"/>
                <a:gd name="connsiteY4" fmla="*/ 405165 h 436314"/>
                <a:gd name="connsiteX5" fmla="*/ 0 w 511175"/>
                <a:gd name="connsiteY5" fmla="*/ 405165 h 436314"/>
                <a:gd name="connsiteX6" fmla="*/ 255588 w 511175"/>
                <a:gd name="connsiteY6" fmla="*/ 0 h 436314"/>
                <a:gd name="connsiteX0" fmla="*/ 255588 w 527722"/>
                <a:gd name="connsiteY0" fmla="*/ 0 h 436314"/>
                <a:gd name="connsiteX1" fmla="*/ 527722 w 527722"/>
                <a:gd name="connsiteY1" fmla="*/ 376792 h 436314"/>
                <a:gd name="connsiteX2" fmla="*/ 489181 w 527722"/>
                <a:gd name="connsiteY2" fmla="*/ 436314 h 436314"/>
                <a:gd name="connsiteX3" fmla="*/ 254213 w 527722"/>
                <a:gd name="connsiteY3" fmla="*/ 167402 h 436314"/>
                <a:gd name="connsiteX4" fmla="*/ 9379 w 527722"/>
                <a:gd name="connsiteY4" fmla="*/ 405165 h 436314"/>
                <a:gd name="connsiteX5" fmla="*/ 0 w 527722"/>
                <a:gd name="connsiteY5" fmla="*/ 405165 h 436314"/>
                <a:gd name="connsiteX6" fmla="*/ 255588 w 527722"/>
                <a:gd name="connsiteY6" fmla="*/ 0 h 436314"/>
                <a:gd name="connsiteX0" fmla="*/ 246625 w 527722"/>
                <a:gd name="connsiteY0" fmla="*/ 0 h 389227"/>
                <a:gd name="connsiteX1" fmla="*/ 527722 w 527722"/>
                <a:gd name="connsiteY1" fmla="*/ 329705 h 389227"/>
                <a:gd name="connsiteX2" fmla="*/ 489181 w 527722"/>
                <a:gd name="connsiteY2" fmla="*/ 389227 h 389227"/>
                <a:gd name="connsiteX3" fmla="*/ 254213 w 527722"/>
                <a:gd name="connsiteY3" fmla="*/ 120315 h 389227"/>
                <a:gd name="connsiteX4" fmla="*/ 9379 w 527722"/>
                <a:gd name="connsiteY4" fmla="*/ 358078 h 389227"/>
                <a:gd name="connsiteX5" fmla="*/ 0 w 527722"/>
                <a:gd name="connsiteY5" fmla="*/ 358078 h 389227"/>
                <a:gd name="connsiteX6" fmla="*/ 246625 w 527722"/>
                <a:gd name="connsiteY6" fmla="*/ 0 h 389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722" h="389227">
                  <a:moveTo>
                    <a:pt x="246625" y="0"/>
                  </a:moveTo>
                  <a:lnTo>
                    <a:pt x="527722" y="329705"/>
                  </a:lnTo>
                  <a:lnTo>
                    <a:pt x="489181" y="389227"/>
                  </a:lnTo>
                  <a:lnTo>
                    <a:pt x="254213" y="120315"/>
                  </a:lnTo>
                  <a:lnTo>
                    <a:pt x="9379" y="358078"/>
                  </a:lnTo>
                  <a:lnTo>
                    <a:pt x="0" y="358078"/>
                  </a:lnTo>
                  <a:lnTo>
                    <a:pt x="2466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477FE3F-3424-4D78-95F7-B9DA18388173}"/>
                </a:ext>
              </a:extLst>
            </p:cNvPr>
            <p:cNvSpPr/>
            <p:nvPr/>
          </p:nvSpPr>
          <p:spPr>
            <a:xfrm>
              <a:off x="3398165" y="3498531"/>
              <a:ext cx="131582" cy="704850"/>
            </a:xfrm>
            <a:prstGeom prst="moon">
              <a:avLst>
                <a:gd name="adj" fmla="val 210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A5C2CFF0-2540-4E63-A9C1-42AAC14C1A8B}"/>
                </a:ext>
              </a:extLst>
            </p:cNvPr>
            <p:cNvSpPr/>
            <p:nvPr/>
          </p:nvSpPr>
          <p:spPr>
            <a:xfrm rot="582788">
              <a:off x="3483890" y="3479481"/>
              <a:ext cx="131582" cy="704850"/>
            </a:xfrm>
            <a:prstGeom prst="moon">
              <a:avLst>
                <a:gd name="adj" fmla="val 210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5DE31104-07DE-462B-BD7C-99A560256812}"/>
                </a:ext>
              </a:extLst>
            </p:cNvPr>
            <p:cNvGrpSpPr/>
            <p:nvPr/>
          </p:nvGrpSpPr>
          <p:grpSpPr>
            <a:xfrm rot="20108933">
              <a:off x="3227593" y="1966748"/>
              <a:ext cx="2081750" cy="2168139"/>
              <a:chOff x="3664455" y="1242063"/>
              <a:chExt cx="2081750" cy="2168139"/>
            </a:xfrm>
          </p:grpSpPr>
          <p:sp>
            <p:nvSpPr>
              <p:cNvPr id="136" name="楕円 677">
                <a:extLst>
                  <a:ext uri="{FF2B5EF4-FFF2-40B4-BE49-F238E27FC236}">
                    <a16:creationId xmlns:a16="http://schemas.microsoft.com/office/drawing/2014/main" id="{20A9FB0B-C4B3-4401-B876-84A5F2D178B4}"/>
                  </a:ext>
                </a:extLst>
              </p:cNvPr>
              <p:cNvSpPr/>
              <p:nvPr/>
            </p:nvSpPr>
            <p:spPr>
              <a:xfrm>
                <a:off x="3675920" y="1251052"/>
                <a:ext cx="2064480" cy="2150156"/>
              </a:xfrm>
              <a:custGeom>
                <a:avLst/>
                <a:gdLst>
                  <a:gd name="connsiteX0" fmla="*/ 0 w 2095500"/>
                  <a:gd name="connsiteY0" fmla="*/ 701040 h 1402080"/>
                  <a:gd name="connsiteX1" fmla="*/ 1047750 w 2095500"/>
                  <a:gd name="connsiteY1" fmla="*/ 0 h 1402080"/>
                  <a:gd name="connsiteX2" fmla="*/ 2095500 w 2095500"/>
                  <a:gd name="connsiteY2" fmla="*/ 701040 h 1402080"/>
                  <a:gd name="connsiteX3" fmla="*/ 1047750 w 2095500"/>
                  <a:gd name="connsiteY3" fmla="*/ 1402080 h 1402080"/>
                  <a:gd name="connsiteX4" fmla="*/ 0 w 2095500"/>
                  <a:gd name="connsiteY4" fmla="*/ 701040 h 1402080"/>
                  <a:gd name="connsiteX0" fmla="*/ 0 w 2598420"/>
                  <a:gd name="connsiteY0" fmla="*/ 1493276 h 1676356"/>
                  <a:gd name="connsiteX1" fmla="*/ 1550670 w 2598420"/>
                  <a:gd name="connsiteY1" fmla="*/ 22616 h 1676356"/>
                  <a:gd name="connsiteX2" fmla="*/ 2598420 w 2598420"/>
                  <a:gd name="connsiteY2" fmla="*/ 723656 h 1676356"/>
                  <a:gd name="connsiteX3" fmla="*/ 1550670 w 2598420"/>
                  <a:gd name="connsiteY3" fmla="*/ 1424696 h 1676356"/>
                  <a:gd name="connsiteX4" fmla="*/ 0 w 2598420"/>
                  <a:gd name="connsiteY4" fmla="*/ 1493276 h 1676356"/>
                  <a:gd name="connsiteX0" fmla="*/ 0 w 1801782"/>
                  <a:gd name="connsiteY0" fmla="*/ 1496050 h 1680342"/>
                  <a:gd name="connsiteX1" fmla="*/ 1550670 w 1801782"/>
                  <a:gd name="connsiteY1" fmla="*/ 25390 h 1680342"/>
                  <a:gd name="connsiteX2" fmla="*/ 1798320 w 1801782"/>
                  <a:gd name="connsiteY2" fmla="*/ 695950 h 1680342"/>
                  <a:gd name="connsiteX3" fmla="*/ 1550670 w 1801782"/>
                  <a:gd name="connsiteY3" fmla="*/ 1427470 h 1680342"/>
                  <a:gd name="connsiteX4" fmla="*/ 0 w 1801782"/>
                  <a:gd name="connsiteY4" fmla="*/ 1496050 h 1680342"/>
                  <a:gd name="connsiteX0" fmla="*/ 8 w 1806653"/>
                  <a:gd name="connsiteY0" fmla="*/ 1769272 h 1906357"/>
                  <a:gd name="connsiteX1" fmla="*/ 1573538 w 1806653"/>
                  <a:gd name="connsiteY1" fmla="*/ 16672 h 1906357"/>
                  <a:gd name="connsiteX2" fmla="*/ 1798328 w 1806653"/>
                  <a:gd name="connsiteY2" fmla="*/ 969172 h 1906357"/>
                  <a:gd name="connsiteX3" fmla="*/ 1550678 w 1806653"/>
                  <a:gd name="connsiteY3" fmla="*/ 1700692 h 1906357"/>
                  <a:gd name="connsiteX4" fmla="*/ 8 w 1806653"/>
                  <a:gd name="connsiteY4" fmla="*/ 1769272 h 1906357"/>
                  <a:gd name="connsiteX0" fmla="*/ 8 w 1806653"/>
                  <a:gd name="connsiteY0" fmla="*/ 1769272 h 1906357"/>
                  <a:gd name="connsiteX1" fmla="*/ 1573538 w 1806653"/>
                  <a:gd name="connsiteY1" fmla="*/ 16672 h 1906357"/>
                  <a:gd name="connsiteX2" fmla="*/ 1798328 w 1806653"/>
                  <a:gd name="connsiteY2" fmla="*/ 969172 h 1906357"/>
                  <a:gd name="connsiteX3" fmla="*/ 1550678 w 1806653"/>
                  <a:gd name="connsiteY3" fmla="*/ 1700692 h 1906357"/>
                  <a:gd name="connsiteX4" fmla="*/ 8 w 1806653"/>
                  <a:gd name="connsiteY4" fmla="*/ 1769272 h 1906357"/>
                  <a:gd name="connsiteX0" fmla="*/ 8 w 1806653"/>
                  <a:gd name="connsiteY0" fmla="*/ 1769272 h 1906357"/>
                  <a:gd name="connsiteX1" fmla="*/ 1573538 w 1806653"/>
                  <a:gd name="connsiteY1" fmla="*/ 16672 h 1906357"/>
                  <a:gd name="connsiteX2" fmla="*/ 1798328 w 1806653"/>
                  <a:gd name="connsiteY2" fmla="*/ 969172 h 1906357"/>
                  <a:gd name="connsiteX3" fmla="*/ 1550678 w 1806653"/>
                  <a:gd name="connsiteY3" fmla="*/ 1700692 h 1906357"/>
                  <a:gd name="connsiteX4" fmla="*/ 8 w 1806653"/>
                  <a:gd name="connsiteY4" fmla="*/ 1769272 h 1906357"/>
                  <a:gd name="connsiteX0" fmla="*/ 8 w 1742928"/>
                  <a:gd name="connsiteY0" fmla="*/ 1770145 h 1907856"/>
                  <a:gd name="connsiteX1" fmla="*/ 1573538 w 1742928"/>
                  <a:gd name="connsiteY1" fmla="*/ 17545 h 1907856"/>
                  <a:gd name="connsiteX2" fmla="*/ 1699268 w 1742928"/>
                  <a:gd name="connsiteY2" fmla="*/ 954805 h 1907856"/>
                  <a:gd name="connsiteX3" fmla="*/ 1550678 w 1742928"/>
                  <a:gd name="connsiteY3" fmla="*/ 1701565 h 1907856"/>
                  <a:gd name="connsiteX4" fmla="*/ 8 w 1742928"/>
                  <a:gd name="connsiteY4" fmla="*/ 1770145 h 1907856"/>
                  <a:gd name="connsiteX0" fmla="*/ 8 w 1768693"/>
                  <a:gd name="connsiteY0" fmla="*/ 1770145 h 1907856"/>
                  <a:gd name="connsiteX1" fmla="*/ 1573538 w 1768693"/>
                  <a:gd name="connsiteY1" fmla="*/ 17545 h 1907856"/>
                  <a:gd name="connsiteX2" fmla="*/ 1699268 w 1768693"/>
                  <a:gd name="connsiteY2" fmla="*/ 954805 h 1907856"/>
                  <a:gd name="connsiteX3" fmla="*/ 1550678 w 1768693"/>
                  <a:gd name="connsiteY3" fmla="*/ 1701565 h 1907856"/>
                  <a:gd name="connsiteX4" fmla="*/ 8 w 1768693"/>
                  <a:gd name="connsiteY4" fmla="*/ 1770145 h 1907856"/>
                  <a:gd name="connsiteX0" fmla="*/ 8 w 1768693"/>
                  <a:gd name="connsiteY0" fmla="*/ 1770145 h 1907856"/>
                  <a:gd name="connsiteX1" fmla="*/ 1573538 w 1768693"/>
                  <a:gd name="connsiteY1" fmla="*/ 17545 h 1907856"/>
                  <a:gd name="connsiteX2" fmla="*/ 1699268 w 1768693"/>
                  <a:gd name="connsiteY2" fmla="*/ 954805 h 1907856"/>
                  <a:gd name="connsiteX3" fmla="*/ 1550678 w 1768693"/>
                  <a:gd name="connsiteY3" fmla="*/ 1701565 h 1907856"/>
                  <a:gd name="connsiteX4" fmla="*/ 8 w 1768693"/>
                  <a:gd name="connsiteY4" fmla="*/ 1770145 h 1907856"/>
                  <a:gd name="connsiteX0" fmla="*/ 5416 w 1774101"/>
                  <a:gd name="connsiteY0" fmla="*/ 1770145 h 1931479"/>
                  <a:gd name="connsiteX1" fmla="*/ 1578946 w 1774101"/>
                  <a:gd name="connsiteY1" fmla="*/ 17545 h 1931479"/>
                  <a:gd name="connsiteX2" fmla="*/ 1704676 w 1774101"/>
                  <a:gd name="connsiteY2" fmla="*/ 954805 h 1931479"/>
                  <a:gd name="connsiteX3" fmla="*/ 1556086 w 1774101"/>
                  <a:gd name="connsiteY3" fmla="*/ 1701565 h 1931479"/>
                  <a:gd name="connsiteX4" fmla="*/ 5416 w 1774101"/>
                  <a:gd name="connsiteY4" fmla="*/ 1770145 h 1931479"/>
                  <a:gd name="connsiteX0" fmla="*/ 29638 w 1785261"/>
                  <a:gd name="connsiteY0" fmla="*/ 1757374 h 1849089"/>
                  <a:gd name="connsiteX1" fmla="*/ 639238 w 1785261"/>
                  <a:gd name="connsiteY1" fmla="*/ 629615 h 1849089"/>
                  <a:gd name="connsiteX2" fmla="*/ 1603168 w 1785261"/>
                  <a:gd name="connsiteY2" fmla="*/ 4774 h 1849089"/>
                  <a:gd name="connsiteX3" fmla="*/ 1728898 w 1785261"/>
                  <a:gd name="connsiteY3" fmla="*/ 942034 h 1849089"/>
                  <a:gd name="connsiteX4" fmla="*/ 1580308 w 1785261"/>
                  <a:gd name="connsiteY4" fmla="*/ 1688794 h 1849089"/>
                  <a:gd name="connsiteX5" fmla="*/ 29638 w 1785261"/>
                  <a:gd name="connsiteY5" fmla="*/ 1757374 h 1849089"/>
                  <a:gd name="connsiteX0" fmla="*/ 13349 w 1768972"/>
                  <a:gd name="connsiteY0" fmla="*/ 1757374 h 1842384"/>
                  <a:gd name="connsiteX1" fmla="*/ 622949 w 1768972"/>
                  <a:gd name="connsiteY1" fmla="*/ 629615 h 1842384"/>
                  <a:gd name="connsiteX2" fmla="*/ 1586879 w 1768972"/>
                  <a:gd name="connsiteY2" fmla="*/ 4774 h 1842384"/>
                  <a:gd name="connsiteX3" fmla="*/ 1712609 w 1768972"/>
                  <a:gd name="connsiteY3" fmla="*/ 942034 h 1842384"/>
                  <a:gd name="connsiteX4" fmla="*/ 1564019 w 1768972"/>
                  <a:gd name="connsiteY4" fmla="*/ 1688794 h 1842384"/>
                  <a:gd name="connsiteX5" fmla="*/ 13349 w 1768972"/>
                  <a:gd name="connsiteY5" fmla="*/ 1757374 h 184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8972" h="1842384">
                    <a:moveTo>
                      <a:pt x="13349" y="1757374"/>
                    </a:moveTo>
                    <a:cubicBezTo>
                      <a:pt x="-82536" y="1596084"/>
                      <a:pt x="360694" y="921715"/>
                      <a:pt x="622949" y="629615"/>
                    </a:cubicBezTo>
                    <a:cubicBezTo>
                      <a:pt x="885204" y="337515"/>
                      <a:pt x="1405269" y="-47296"/>
                      <a:pt x="1586879" y="4774"/>
                    </a:cubicBezTo>
                    <a:cubicBezTo>
                      <a:pt x="1768489" y="56844"/>
                      <a:pt x="1781189" y="554860"/>
                      <a:pt x="1712609" y="942034"/>
                    </a:cubicBezTo>
                    <a:cubicBezTo>
                      <a:pt x="1773569" y="1344448"/>
                      <a:pt x="1847229" y="1552904"/>
                      <a:pt x="1564019" y="1688794"/>
                    </a:cubicBezTo>
                    <a:cubicBezTo>
                      <a:pt x="1280809" y="1824684"/>
                      <a:pt x="109234" y="1918664"/>
                      <a:pt x="13349" y="1757374"/>
                    </a:cubicBezTo>
                    <a:close/>
                  </a:path>
                </a:pathLst>
              </a:custGeom>
              <a:gradFill>
                <a:gsLst>
                  <a:gs pos="47000">
                    <a:schemeClr val="bg1"/>
                  </a:gs>
                  <a:gs pos="10000">
                    <a:schemeClr val="accent4">
                      <a:lumMod val="40000"/>
                      <a:lumOff val="6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8F14FF2-C60B-436E-8A7F-AF8626B2D66D}"/>
                  </a:ext>
                </a:extLst>
              </p:cNvPr>
              <p:cNvSpPr/>
              <p:nvPr/>
            </p:nvSpPr>
            <p:spPr>
              <a:xfrm>
                <a:off x="3664455" y="1242063"/>
                <a:ext cx="2081750" cy="2168139"/>
              </a:xfrm>
              <a:custGeom>
                <a:avLst/>
                <a:gdLst>
                  <a:gd name="connsiteX0" fmla="*/ 612726 w 2081750"/>
                  <a:gd name="connsiteY0" fmla="*/ 1971071 h 2168139"/>
                  <a:gd name="connsiteX1" fmla="*/ 491337 w 2081750"/>
                  <a:gd name="connsiteY1" fmla="*/ 1989213 h 2168139"/>
                  <a:gd name="connsiteX2" fmla="*/ 236313 w 2081750"/>
                  <a:gd name="connsiteY2" fmla="*/ 2039344 h 2168139"/>
                  <a:gd name="connsiteX3" fmla="*/ 94082 w 2081750"/>
                  <a:gd name="connsiteY3" fmla="*/ 2074785 h 2168139"/>
                  <a:gd name="connsiteX4" fmla="*/ 123209 w 2081750"/>
                  <a:gd name="connsiteY4" fmla="*/ 2086515 h 2168139"/>
                  <a:gd name="connsiteX5" fmla="*/ 336758 w 2081750"/>
                  <a:gd name="connsiteY5" fmla="*/ 2114645 h 2168139"/>
                  <a:gd name="connsiteX6" fmla="*/ 338216 w 2081750"/>
                  <a:gd name="connsiteY6" fmla="*/ 2114689 h 2168139"/>
                  <a:gd name="connsiteX7" fmla="*/ 362846 w 2081750"/>
                  <a:gd name="connsiteY7" fmla="*/ 2092482 h 2168139"/>
                  <a:gd name="connsiteX8" fmla="*/ 501351 w 2081750"/>
                  <a:gd name="connsiteY8" fmla="*/ 2014188 h 2168139"/>
                  <a:gd name="connsiteX9" fmla="*/ 885095 w 2081750"/>
                  <a:gd name="connsiteY9" fmla="*/ 1935075 h 2168139"/>
                  <a:gd name="connsiteX10" fmla="*/ 844837 w 2081750"/>
                  <a:gd name="connsiteY10" fmla="*/ 1939855 h 2168139"/>
                  <a:gd name="connsiteX11" fmla="*/ 639757 w 2081750"/>
                  <a:gd name="connsiteY11" fmla="*/ 1992572 h 2168139"/>
                  <a:gd name="connsiteX12" fmla="*/ 444015 w 2081750"/>
                  <a:gd name="connsiteY12" fmla="*/ 2073339 h 2168139"/>
                  <a:gd name="connsiteX13" fmla="*/ 370857 w 2081750"/>
                  <a:gd name="connsiteY13" fmla="*/ 2115693 h 2168139"/>
                  <a:gd name="connsiteX14" fmla="*/ 429430 w 2081750"/>
                  <a:gd name="connsiteY14" fmla="*/ 2117494 h 2168139"/>
                  <a:gd name="connsiteX15" fmla="*/ 857175 w 2081750"/>
                  <a:gd name="connsiteY15" fmla="*/ 2103442 h 2168139"/>
                  <a:gd name="connsiteX16" fmla="*/ 884402 w 2081750"/>
                  <a:gd name="connsiteY16" fmla="*/ 2101247 h 2168139"/>
                  <a:gd name="connsiteX17" fmla="*/ 850338 w 2081750"/>
                  <a:gd name="connsiteY17" fmla="*/ 2076545 h 2168139"/>
                  <a:gd name="connsiteX18" fmla="*/ 829906 w 2081750"/>
                  <a:gd name="connsiteY18" fmla="*/ 2033057 h 2168139"/>
                  <a:gd name="connsiteX19" fmla="*/ 871603 w 2081750"/>
                  <a:gd name="connsiteY19" fmla="*/ 1943276 h 2168139"/>
                  <a:gd name="connsiteX20" fmla="*/ 1442167 w 2081750"/>
                  <a:gd name="connsiteY20" fmla="*/ 1895249 h 2168139"/>
                  <a:gd name="connsiteX21" fmla="*/ 1226686 w 2081750"/>
                  <a:gd name="connsiteY21" fmla="*/ 1904345 h 2168139"/>
                  <a:gd name="connsiteX22" fmla="*/ 986302 w 2081750"/>
                  <a:gd name="connsiteY22" fmla="*/ 1923703 h 2168139"/>
                  <a:gd name="connsiteX23" fmla="*/ 993665 w 2081750"/>
                  <a:gd name="connsiteY23" fmla="*/ 1932045 h 2168139"/>
                  <a:gd name="connsiteX24" fmla="*/ 961322 w 2081750"/>
                  <a:gd name="connsiteY24" fmla="*/ 1930942 h 2168139"/>
                  <a:gd name="connsiteX25" fmla="*/ 947780 w 2081750"/>
                  <a:gd name="connsiteY25" fmla="*/ 1953875 h 2168139"/>
                  <a:gd name="connsiteX26" fmla="*/ 964715 w 2081750"/>
                  <a:gd name="connsiteY26" fmla="*/ 2077671 h 2168139"/>
                  <a:gd name="connsiteX27" fmla="*/ 981129 w 2081750"/>
                  <a:gd name="connsiteY27" fmla="*/ 2093443 h 2168139"/>
                  <a:gd name="connsiteX28" fmla="*/ 1035209 w 2081750"/>
                  <a:gd name="connsiteY28" fmla="*/ 2089081 h 2168139"/>
                  <a:gd name="connsiteX29" fmla="*/ 1360597 w 2081750"/>
                  <a:gd name="connsiteY29" fmla="*/ 2051452 h 2168139"/>
                  <a:gd name="connsiteX30" fmla="*/ 1381942 w 2081750"/>
                  <a:gd name="connsiteY30" fmla="*/ 2048189 h 2168139"/>
                  <a:gd name="connsiteX31" fmla="*/ 1349346 w 2081750"/>
                  <a:gd name="connsiteY31" fmla="*/ 2029484 h 2168139"/>
                  <a:gd name="connsiteX32" fmla="*/ 1331026 w 2081750"/>
                  <a:gd name="connsiteY32" fmla="*/ 1996448 h 2168139"/>
                  <a:gd name="connsiteX33" fmla="*/ 1425011 w 2081750"/>
                  <a:gd name="connsiteY33" fmla="*/ 1899458 h 2168139"/>
                  <a:gd name="connsiteX34" fmla="*/ 1541173 w 2081750"/>
                  <a:gd name="connsiteY34" fmla="*/ 1893828 h 2168139"/>
                  <a:gd name="connsiteX35" fmla="*/ 1474178 w 2081750"/>
                  <a:gd name="connsiteY35" fmla="*/ 1893899 h 2168139"/>
                  <a:gd name="connsiteX36" fmla="*/ 1470777 w 2081750"/>
                  <a:gd name="connsiteY36" fmla="*/ 1894042 h 2168139"/>
                  <a:gd name="connsiteX37" fmla="*/ 1449737 w 2081750"/>
                  <a:gd name="connsiteY37" fmla="*/ 1905206 h 2168139"/>
                  <a:gd name="connsiteX38" fmla="*/ 1398443 w 2081750"/>
                  <a:gd name="connsiteY38" fmla="*/ 1987225 h 2168139"/>
                  <a:gd name="connsiteX39" fmla="*/ 1433927 w 2081750"/>
                  <a:gd name="connsiteY39" fmla="*/ 2035823 h 2168139"/>
                  <a:gd name="connsiteX40" fmla="*/ 1441110 w 2081750"/>
                  <a:gd name="connsiteY40" fmla="*/ 2039147 h 2168139"/>
                  <a:gd name="connsiteX41" fmla="*/ 1444979 w 2081750"/>
                  <a:gd name="connsiteY41" fmla="*/ 2038556 h 2168139"/>
                  <a:gd name="connsiteX42" fmla="*/ 1580254 w 2081750"/>
                  <a:gd name="connsiteY42" fmla="*/ 2012514 h 2168139"/>
                  <a:gd name="connsiteX43" fmla="*/ 1582205 w 2081750"/>
                  <a:gd name="connsiteY43" fmla="*/ 2009375 h 2168139"/>
                  <a:gd name="connsiteX44" fmla="*/ 1541810 w 2081750"/>
                  <a:gd name="connsiteY44" fmla="*/ 1996607 h 2168139"/>
                  <a:gd name="connsiteX45" fmla="*/ 1496209 w 2081750"/>
                  <a:gd name="connsiteY45" fmla="*/ 1944996 h 2168139"/>
                  <a:gd name="connsiteX46" fmla="*/ 1508444 w 2081750"/>
                  <a:gd name="connsiteY46" fmla="*/ 1916585 h 2168139"/>
                  <a:gd name="connsiteX47" fmla="*/ 1640751 w 2081750"/>
                  <a:gd name="connsiteY47" fmla="*/ 1893722 h 2168139"/>
                  <a:gd name="connsiteX48" fmla="*/ 1610553 w 2081750"/>
                  <a:gd name="connsiteY48" fmla="*/ 1893754 h 2168139"/>
                  <a:gd name="connsiteX49" fmla="*/ 1595316 w 2081750"/>
                  <a:gd name="connsiteY49" fmla="*/ 1905287 h 2168139"/>
                  <a:gd name="connsiteX50" fmla="*/ 1595316 w 2081750"/>
                  <a:gd name="connsiteY50" fmla="*/ 1984703 h 2168139"/>
                  <a:gd name="connsiteX51" fmla="*/ 1596830 w 2081750"/>
                  <a:gd name="connsiteY51" fmla="*/ 1985849 h 2168139"/>
                  <a:gd name="connsiteX52" fmla="*/ 1619666 w 2081750"/>
                  <a:gd name="connsiteY52" fmla="*/ 1949115 h 2168139"/>
                  <a:gd name="connsiteX53" fmla="*/ 1944720 w 2081750"/>
                  <a:gd name="connsiteY53" fmla="*/ 1790198 h 2168139"/>
                  <a:gd name="connsiteX54" fmla="*/ 1874372 w 2081750"/>
                  <a:gd name="connsiteY54" fmla="*/ 1810019 h 2168139"/>
                  <a:gd name="connsiteX55" fmla="*/ 1814954 w 2081750"/>
                  <a:gd name="connsiteY55" fmla="*/ 1852581 h 2168139"/>
                  <a:gd name="connsiteX56" fmla="*/ 1809310 w 2081750"/>
                  <a:gd name="connsiteY56" fmla="*/ 1861537 h 2168139"/>
                  <a:gd name="connsiteX57" fmla="*/ 1856388 w 2081750"/>
                  <a:gd name="connsiteY57" fmla="*/ 1847116 h 2168139"/>
                  <a:gd name="connsiteX58" fmla="*/ 1887907 w 2081750"/>
                  <a:gd name="connsiteY58" fmla="*/ 1857641 h 2168139"/>
                  <a:gd name="connsiteX59" fmla="*/ 1877767 w 2081750"/>
                  <a:gd name="connsiteY59" fmla="*/ 1889286 h 2168139"/>
                  <a:gd name="connsiteX60" fmla="*/ 1861851 w 2081750"/>
                  <a:gd name="connsiteY60" fmla="*/ 1903957 h 2168139"/>
                  <a:gd name="connsiteX61" fmla="*/ 1874513 w 2081750"/>
                  <a:gd name="connsiteY61" fmla="*/ 1901780 h 2168139"/>
                  <a:gd name="connsiteX62" fmla="*/ 1911695 w 2081750"/>
                  <a:gd name="connsiteY62" fmla="*/ 1887660 h 2168139"/>
                  <a:gd name="connsiteX63" fmla="*/ 1984791 w 2081750"/>
                  <a:gd name="connsiteY63" fmla="*/ 1804729 h 2168139"/>
                  <a:gd name="connsiteX64" fmla="*/ 1944720 w 2081750"/>
                  <a:gd name="connsiteY64" fmla="*/ 1790198 h 2168139"/>
                  <a:gd name="connsiteX65" fmla="*/ 1007494 w 2081750"/>
                  <a:gd name="connsiteY65" fmla="*/ 1743596 h 2168139"/>
                  <a:gd name="connsiteX66" fmla="*/ 884975 w 2081750"/>
                  <a:gd name="connsiteY66" fmla="*/ 1776262 h 2168139"/>
                  <a:gd name="connsiteX67" fmla="*/ 344958 w 2081750"/>
                  <a:gd name="connsiteY67" fmla="*/ 1953365 h 2168139"/>
                  <a:gd name="connsiteX68" fmla="*/ 262121 w 2081750"/>
                  <a:gd name="connsiteY68" fmla="*/ 1986305 h 2168139"/>
                  <a:gd name="connsiteX69" fmla="*/ 403602 w 2081750"/>
                  <a:gd name="connsiteY69" fmla="*/ 1955919 h 2168139"/>
                  <a:gd name="connsiteX70" fmla="*/ 961257 w 2081750"/>
                  <a:gd name="connsiteY70" fmla="*/ 1876773 h 2168139"/>
                  <a:gd name="connsiteX71" fmla="*/ 1021876 w 2081750"/>
                  <a:gd name="connsiteY71" fmla="*/ 1871880 h 2168139"/>
                  <a:gd name="connsiteX72" fmla="*/ 1016627 w 2081750"/>
                  <a:gd name="connsiteY72" fmla="*/ 1870300 h 2168139"/>
                  <a:gd name="connsiteX73" fmla="*/ 970989 w 2081750"/>
                  <a:gd name="connsiteY73" fmla="*/ 1814438 h 2168139"/>
                  <a:gd name="connsiteX74" fmla="*/ 999946 w 2081750"/>
                  <a:gd name="connsiteY74" fmla="*/ 1748372 h 2168139"/>
                  <a:gd name="connsiteX75" fmla="*/ 1387780 w 2081750"/>
                  <a:gd name="connsiteY75" fmla="*/ 1655393 h 2168139"/>
                  <a:gd name="connsiteX76" fmla="*/ 1275556 w 2081750"/>
                  <a:gd name="connsiteY76" fmla="*/ 1678164 h 2168139"/>
                  <a:gd name="connsiteX77" fmla="*/ 1083341 w 2081750"/>
                  <a:gd name="connsiteY77" fmla="*/ 1723375 h 2168139"/>
                  <a:gd name="connsiteX78" fmla="*/ 1076120 w 2081750"/>
                  <a:gd name="connsiteY78" fmla="*/ 1725299 h 2168139"/>
                  <a:gd name="connsiteX79" fmla="*/ 1053665 w 2081750"/>
                  <a:gd name="connsiteY79" fmla="*/ 1756550 h 2168139"/>
                  <a:gd name="connsiteX80" fmla="*/ 1066174 w 2081750"/>
                  <a:gd name="connsiteY80" fmla="*/ 1847995 h 2168139"/>
                  <a:gd name="connsiteX81" fmla="*/ 1089187 w 2081750"/>
                  <a:gd name="connsiteY81" fmla="*/ 1866446 h 2168139"/>
                  <a:gd name="connsiteX82" fmla="*/ 1216392 w 2081750"/>
                  <a:gd name="connsiteY82" fmla="*/ 1856177 h 2168139"/>
                  <a:gd name="connsiteX83" fmla="*/ 1373102 w 2081750"/>
                  <a:gd name="connsiteY83" fmla="*/ 1849480 h 2168139"/>
                  <a:gd name="connsiteX84" fmla="*/ 1347608 w 2081750"/>
                  <a:gd name="connsiteY84" fmla="*/ 1837903 h 2168139"/>
                  <a:gd name="connsiteX85" fmla="*/ 1295826 w 2081750"/>
                  <a:gd name="connsiteY85" fmla="*/ 1772171 h 2168139"/>
                  <a:gd name="connsiteX86" fmla="*/ 1355497 w 2081750"/>
                  <a:gd name="connsiteY86" fmla="*/ 1671915 h 2168139"/>
                  <a:gd name="connsiteX87" fmla="*/ 1930434 w 2081750"/>
                  <a:gd name="connsiteY87" fmla="*/ 1652087 h 2168139"/>
                  <a:gd name="connsiteX88" fmla="*/ 1860084 w 2081750"/>
                  <a:gd name="connsiteY88" fmla="*/ 1671908 h 2168139"/>
                  <a:gd name="connsiteX89" fmla="*/ 1825834 w 2081750"/>
                  <a:gd name="connsiteY89" fmla="*/ 1692129 h 2168139"/>
                  <a:gd name="connsiteX90" fmla="*/ 1806207 w 2081750"/>
                  <a:gd name="connsiteY90" fmla="*/ 1709551 h 2168139"/>
                  <a:gd name="connsiteX91" fmla="*/ 1846862 w 2081750"/>
                  <a:gd name="connsiteY91" fmla="*/ 1697097 h 2168139"/>
                  <a:gd name="connsiteX92" fmla="*/ 1878382 w 2081750"/>
                  <a:gd name="connsiteY92" fmla="*/ 1707622 h 2168139"/>
                  <a:gd name="connsiteX93" fmla="*/ 1848875 w 2081750"/>
                  <a:gd name="connsiteY93" fmla="*/ 1757118 h 2168139"/>
                  <a:gd name="connsiteX94" fmla="*/ 1829825 w 2081750"/>
                  <a:gd name="connsiteY94" fmla="*/ 1768895 h 2168139"/>
                  <a:gd name="connsiteX95" fmla="*/ 1860225 w 2081750"/>
                  <a:gd name="connsiteY95" fmla="*/ 1763668 h 2168139"/>
                  <a:gd name="connsiteX96" fmla="*/ 1897409 w 2081750"/>
                  <a:gd name="connsiteY96" fmla="*/ 1749548 h 2168139"/>
                  <a:gd name="connsiteX97" fmla="*/ 1970505 w 2081750"/>
                  <a:gd name="connsiteY97" fmla="*/ 1666616 h 2168139"/>
                  <a:gd name="connsiteX98" fmla="*/ 1930434 w 2081750"/>
                  <a:gd name="connsiteY98" fmla="*/ 1652087 h 2168139"/>
                  <a:gd name="connsiteX99" fmla="*/ 749233 w 2081750"/>
                  <a:gd name="connsiteY99" fmla="*/ 1625547 h 2168139"/>
                  <a:gd name="connsiteX100" fmla="*/ 584462 w 2081750"/>
                  <a:gd name="connsiteY100" fmla="*/ 1714089 h 2168139"/>
                  <a:gd name="connsiteX101" fmla="*/ 282440 w 2081750"/>
                  <a:gd name="connsiteY101" fmla="*/ 1894272 h 2168139"/>
                  <a:gd name="connsiteX102" fmla="*/ 161091 w 2081750"/>
                  <a:gd name="connsiteY102" fmla="*/ 1976595 h 2168139"/>
                  <a:gd name="connsiteX103" fmla="*/ 336561 w 2081750"/>
                  <a:gd name="connsiteY103" fmla="*/ 1904938 h 2168139"/>
                  <a:gd name="connsiteX104" fmla="*/ 592971 w 2081750"/>
                  <a:gd name="connsiteY104" fmla="*/ 1814331 h 2168139"/>
                  <a:gd name="connsiteX105" fmla="*/ 834063 w 2081750"/>
                  <a:gd name="connsiteY105" fmla="*/ 1740787 h 2168139"/>
                  <a:gd name="connsiteX106" fmla="*/ 806626 w 2081750"/>
                  <a:gd name="connsiteY106" fmla="*/ 1736526 h 2168139"/>
                  <a:gd name="connsiteX107" fmla="*/ 730108 w 2081750"/>
                  <a:gd name="connsiteY107" fmla="*/ 1674323 h 2168139"/>
                  <a:gd name="connsiteX108" fmla="*/ 742647 w 2081750"/>
                  <a:gd name="connsiteY108" fmla="*/ 1632605 h 2168139"/>
                  <a:gd name="connsiteX109" fmla="*/ 1690552 w 2081750"/>
                  <a:gd name="connsiteY109" fmla="*/ 1613693 h 2168139"/>
                  <a:gd name="connsiteX110" fmla="*/ 1671012 w 2081750"/>
                  <a:gd name="connsiteY110" fmla="*/ 1625879 h 2168139"/>
                  <a:gd name="connsiteX111" fmla="*/ 1639437 w 2081750"/>
                  <a:gd name="connsiteY111" fmla="*/ 1799601 h 2168139"/>
                  <a:gd name="connsiteX112" fmla="*/ 1661313 w 2081750"/>
                  <a:gd name="connsiteY112" fmla="*/ 1821685 h 2168139"/>
                  <a:gd name="connsiteX113" fmla="*/ 1672388 w 2081750"/>
                  <a:gd name="connsiteY113" fmla="*/ 1774674 h 2168139"/>
                  <a:gd name="connsiteX114" fmla="*/ 1686949 w 2081750"/>
                  <a:gd name="connsiteY114" fmla="*/ 1668749 h 2168139"/>
                  <a:gd name="connsiteX115" fmla="*/ 1622599 w 2081750"/>
                  <a:gd name="connsiteY115" fmla="*/ 1613385 h 2168139"/>
                  <a:gd name="connsiteX116" fmla="*/ 1471105 w 2081750"/>
                  <a:gd name="connsiteY116" fmla="*/ 1638888 h 2168139"/>
                  <a:gd name="connsiteX117" fmla="*/ 1465205 w 2081750"/>
                  <a:gd name="connsiteY117" fmla="*/ 1642018 h 2168139"/>
                  <a:gd name="connsiteX118" fmla="*/ 1392015 w 2081750"/>
                  <a:gd name="connsiteY118" fmla="*/ 1759012 h 2168139"/>
                  <a:gd name="connsiteX119" fmla="*/ 1442640 w 2081750"/>
                  <a:gd name="connsiteY119" fmla="*/ 1828329 h 2168139"/>
                  <a:gd name="connsiteX120" fmla="*/ 1480459 w 2081750"/>
                  <a:gd name="connsiteY120" fmla="*/ 1845817 h 2168139"/>
                  <a:gd name="connsiteX121" fmla="*/ 1626277 w 2081750"/>
                  <a:gd name="connsiteY121" fmla="*/ 1845521 h 2168139"/>
                  <a:gd name="connsiteX122" fmla="*/ 1567780 w 2081750"/>
                  <a:gd name="connsiteY122" fmla="*/ 1820862 h 2168139"/>
                  <a:gd name="connsiteX123" fmla="*/ 1506709 w 2081750"/>
                  <a:gd name="connsiteY123" fmla="*/ 1728678 h 2168139"/>
                  <a:gd name="connsiteX124" fmla="*/ 1567780 w 2081750"/>
                  <a:gd name="connsiteY124" fmla="*/ 1636494 h 2168139"/>
                  <a:gd name="connsiteX125" fmla="*/ 1928620 w 2081750"/>
                  <a:gd name="connsiteY125" fmla="*/ 1525250 h 2168139"/>
                  <a:gd name="connsiteX126" fmla="*/ 1888995 w 2081750"/>
                  <a:gd name="connsiteY126" fmla="*/ 1528697 h 2168139"/>
                  <a:gd name="connsiteX127" fmla="*/ 1820225 w 2081750"/>
                  <a:gd name="connsiteY127" fmla="*/ 1553448 h 2168139"/>
                  <a:gd name="connsiteX128" fmla="*/ 1818843 w 2081750"/>
                  <a:gd name="connsiteY128" fmla="*/ 1554691 h 2168139"/>
                  <a:gd name="connsiteX129" fmla="*/ 1821478 w 2081750"/>
                  <a:gd name="connsiteY129" fmla="*/ 1553870 h 2168139"/>
                  <a:gd name="connsiteX130" fmla="*/ 1878644 w 2081750"/>
                  <a:gd name="connsiteY130" fmla="*/ 1551260 h 2168139"/>
                  <a:gd name="connsiteX131" fmla="*/ 1906551 w 2081750"/>
                  <a:gd name="connsiteY131" fmla="*/ 1569301 h 2168139"/>
                  <a:gd name="connsiteX132" fmla="*/ 1865650 w 2081750"/>
                  <a:gd name="connsiteY132" fmla="*/ 1609893 h 2168139"/>
                  <a:gd name="connsiteX133" fmla="*/ 1848200 w 2081750"/>
                  <a:gd name="connsiteY133" fmla="*/ 1615329 h 2168139"/>
                  <a:gd name="connsiteX134" fmla="*/ 1864115 w 2081750"/>
                  <a:gd name="connsiteY134" fmla="*/ 1617020 h 2168139"/>
                  <a:gd name="connsiteX135" fmla="*/ 1903739 w 2081750"/>
                  <a:gd name="connsiteY135" fmla="*/ 1613573 h 2168139"/>
                  <a:gd name="connsiteX136" fmla="*/ 1996676 w 2081750"/>
                  <a:gd name="connsiteY136" fmla="*/ 1553710 h 2168139"/>
                  <a:gd name="connsiteX137" fmla="*/ 1928620 w 2081750"/>
                  <a:gd name="connsiteY137" fmla="*/ 1525250 h 2168139"/>
                  <a:gd name="connsiteX138" fmla="*/ 283384 w 2081750"/>
                  <a:gd name="connsiteY138" fmla="*/ 1439502 h 2168139"/>
                  <a:gd name="connsiteX139" fmla="*/ 262477 w 2081750"/>
                  <a:gd name="connsiteY139" fmla="*/ 1474177 h 2168139"/>
                  <a:gd name="connsiteX140" fmla="*/ 44338 w 2081750"/>
                  <a:gd name="connsiteY140" fmla="*/ 1963758 h 2168139"/>
                  <a:gd name="connsiteX141" fmla="*/ 44055 w 2081750"/>
                  <a:gd name="connsiteY141" fmla="*/ 1968421 h 2168139"/>
                  <a:gd name="connsiteX142" fmla="*/ 90882 w 2081750"/>
                  <a:gd name="connsiteY142" fmla="*/ 1895933 h 2168139"/>
                  <a:gd name="connsiteX143" fmla="*/ 319207 w 2081750"/>
                  <a:gd name="connsiteY143" fmla="*/ 1591798 h 2168139"/>
                  <a:gd name="connsiteX144" fmla="*/ 391822 w 2081750"/>
                  <a:gd name="connsiteY144" fmla="*/ 1504853 h 2168139"/>
                  <a:gd name="connsiteX145" fmla="*/ 352502 w 2081750"/>
                  <a:gd name="connsiteY145" fmla="*/ 1512856 h 2168139"/>
                  <a:gd name="connsiteX146" fmla="*/ 311596 w 2081750"/>
                  <a:gd name="connsiteY146" fmla="*/ 1499663 h 2168139"/>
                  <a:gd name="connsiteX147" fmla="*/ 286333 w 2081750"/>
                  <a:gd name="connsiteY147" fmla="*/ 1464892 h 2168139"/>
                  <a:gd name="connsiteX148" fmla="*/ 1167090 w 2081750"/>
                  <a:gd name="connsiteY148" fmla="*/ 1426208 h 2168139"/>
                  <a:gd name="connsiteX149" fmla="*/ 1114257 w 2081750"/>
                  <a:gd name="connsiteY149" fmla="*/ 1448968 h 2168139"/>
                  <a:gd name="connsiteX150" fmla="*/ 928193 w 2081750"/>
                  <a:gd name="connsiteY150" fmla="*/ 1535721 h 2168139"/>
                  <a:gd name="connsiteX151" fmla="*/ 890713 w 2081750"/>
                  <a:gd name="connsiteY151" fmla="*/ 1554515 h 2168139"/>
                  <a:gd name="connsiteX152" fmla="*/ 944237 w 2081750"/>
                  <a:gd name="connsiteY152" fmla="*/ 1542260 h 2168139"/>
                  <a:gd name="connsiteX153" fmla="*/ 875810 w 2081750"/>
                  <a:gd name="connsiteY153" fmla="*/ 1682032 h 2168139"/>
                  <a:gd name="connsiteX154" fmla="*/ 885963 w 2081750"/>
                  <a:gd name="connsiteY154" fmla="*/ 1693757 h 2168139"/>
                  <a:gd name="connsiteX155" fmla="*/ 900785 w 2081750"/>
                  <a:gd name="connsiteY155" fmla="*/ 1668645 h 2168139"/>
                  <a:gd name="connsiteX156" fmla="*/ 1097437 w 2081750"/>
                  <a:gd name="connsiteY156" fmla="*/ 1475596 h 2168139"/>
                  <a:gd name="connsiteX157" fmla="*/ 835639 w 2081750"/>
                  <a:gd name="connsiteY157" fmla="*/ 1400419 h 2168139"/>
                  <a:gd name="connsiteX158" fmla="*/ 772901 w 2081750"/>
                  <a:gd name="connsiteY158" fmla="*/ 1442825 h 2168139"/>
                  <a:gd name="connsiteX159" fmla="*/ 324138 w 2081750"/>
                  <a:gd name="connsiteY159" fmla="*/ 1791533 h 2168139"/>
                  <a:gd name="connsiteX160" fmla="*/ 237963 w 2081750"/>
                  <a:gd name="connsiteY160" fmla="*/ 1867444 h 2168139"/>
                  <a:gd name="connsiteX161" fmla="*/ 410724 w 2081750"/>
                  <a:gd name="connsiteY161" fmla="*/ 1758301 h 2168139"/>
                  <a:gd name="connsiteX162" fmla="*/ 906933 w 2081750"/>
                  <a:gd name="connsiteY162" fmla="*/ 1491800 h 2168139"/>
                  <a:gd name="connsiteX163" fmla="*/ 919348 w 2081750"/>
                  <a:gd name="connsiteY163" fmla="*/ 1486016 h 2168139"/>
                  <a:gd name="connsiteX164" fmla="*/ 866021 w 2081750"/>
                  <a:gd name="connsiteY164" fmla="*/ 1477920 h 2168139"/>
                  <a:gd name="connsiteX165" fmla="*/ 833059 w 2081750"/>
                  <a:gd name="connsiteY165" fmla="*/ 1449439 h 2168139"/>
                  <a:gd name="connsiteX166" fmla="*/ 832960 w 2081750"/>
                  <a:gd name="connsiteY166" fmla="*/ 1405875 h 2168139"/>
                  <a:gd name="connsiteX167" fmla="*/ 1938144 w 2081750"/>
                  <a:gd name="connsiteY167" fmla="*/ 1387137 h 2168139"/>
                  <a:gd name="connsiteX168" fmla="*/ 1898519 w 2081750"/>
                  <a:gd name="connsiteY168" fmla="*/ 1390584 h 2168139"/>
                  <a:gd name="connsiteX169" fmla="*/ 1860053 w 2081750"/>
                  <a:gd name="connsiteY169" fmla="*/ 1400701 h 2168139"/>
                  <a:gd name="connsiteX170" fmla="*/ 1830142 w 2081750"/>
                  <a:gd name="connsiteY170" fmla="*/ 1415146 h 2168139"/>
                  <a:gd name="connsiteX171" fmla="*/ 1873883 w 2081750"/>
                  <a:gd name="connsiteY171" fmla="*/ 1413148 h 2168139"/>
                  <a:gd name="connsiteX172" fmla="*/ 1901789 w 2081750"/>
                  <a:gd name="connsiteY172" fmla="*/ 1431190 h 2168139"/>
                  <a:gd name="connsiteX173" fmla="*/ 1860888 w 2081750"/>
                  <a:gd name="connsiteY173" fmla="*/ 1471781 h 2168139"/>
                  <a:gd name="connsiteX174" fmla="*/ 1847074 w 2081750"/>
                  <a:gd name="connsiteY174" fmla="*/ 1476084 h 2168139"/>
                  <a:gd name="connsiteX175" fmla="*/ 1873639 w 2081750"/>
                  <a:gd name="connsiteY175" fmla="*/ 1478907 h 2168139"/>
                  <a:gd name="connsiteX176" fmla="*/ 1913264 w 2081750"/>
                  <a:gd name="connsiteY176" fmla="*/ 1475459 h 2168139"/>
                  <a:gd name="connsiteX177" fmla="*/ 2006201 w 2081750"/>
                  <a:gd name="connsiteY177" fmla="*/ 1415596 h 2168139"/>
                  <a:gd name="connsiteX178" fmla="*/ 1938144 w 2081750"/>
                  <a:gd name="connsiteY178" fmla="*/ 1387137 h 2168139"/>
                  <a:gd name="connsiteX179" fmla="*/ 1691016 w 2081750"/>
                  <a:gd name="connsiteY179" fmla="*/ 1352595 h 2168139"/>
                  <a:gd name="connsiteX180" fmla="*/ 1688500 w 2081750"/>
                  <a:gd name="connsiteY180" fmla="*/ 1353303 h 2168139"/>
                  <a:gd name="connsiteX181" fmla="*/ 1671445 w 2081750"/>
                  <a:gd name="connsiteY181" fmla="*/ 1369495 h 2168139"/>
                  <a:gd name="connsiteX182" fmla="*/ 1645268 w 2081750"/>
                  <a:gd name="connsiteY182" fmla="*/ 1476584 h 2168139"/>
                  <a:gd name="connsiteX183" fmla="*/ 1664999 w 2081750"/>
                  <a:gd name="connsiteY183" fmla="*/ 1505493 h 2168139"/>
                  <a:gd name="connsiteX184" fmla="*/ 1694742 w 2081750"/>
                  <a:gd name="connsiteY184" fmla="*/ 1524683 h 2168139"/>
                  <a:gd name="connsiteX185" fmla="*/ 1695593 w 2081750"/>
                  <a:gd name="connsiteY185" fmla="*/ 1432294 h 2168139"/>
                  <a:gd name="connsiteX186" fmla="*/ 1400304 w 2081750"/>
                  <a:gd name="connsiteY186" fmla="*/ 1332082 h 2168139"/>
                  <a:gd name="connsiteX187" fmla="*/ 1367269 w 2081750"/>
                  <a:gd name="connsiteY187" fmla="*/ 1342630 h 2168139"/>
                  <a:gd name="connsiteX188" fmla="*/ 1115845 w 2081750"/>
                  <a:gd name="connsiteY188" fmla="*/ 1499088 h 2168139"/>
                  <a:gd name="connsiteX189" fmla="*/ 903808 w 2081750"/>
                  <a:gd name="connsiteY189" fmla="*/ 1705809 h 2168139"/>
                  <a:gd name="connsiteX190" fmla="*/ 901642 w 2081750"/>
                  <a:gd name="connsiteY190" fmla="*/ 1709337 h 2168139"/>
                  <a:gd name="connsiteX191" fmla="*/ 914690 w 2081750"/>
                  <a:gd name="connsiteY191" fmla="*/ 1717856 h 2168139"/>
                  <a:gd name="connsiteX192" fmla="*/ 1071472 w 2081750"/>
                  <a:gd name="connsiteY192" fmla="*/ 1676099 h 2168139"/>
                  <a:gd name="connsiteX193" fmla="*/ 1357132 w 2081750"/>
                  <a:gd name="connsiteY193" fmla="*/ 1611461 h 2168139"/>
                  <a:gd name="connsiteX194" fmla="*/ 1427986 w 2081750"/>
                  <a:gd name="connsiteY194" fmla="*/ 1599052 h 2168139"/>
                  <a:gd name="connsiteX195" fmla="*/ 1371840 w 2081750"/>
                  <a:gd name="connsiteY195" fmla="*/ 1574750 h 2168139"/>
                  <a:gd name="connsiteX196" fmla="*/ 1328736 w 2081750"/>
                  <a:gd name="connsiteY196" fmla="*/ 1519556 h 2168139"/>
                  <a:gd name="connsiteX197" fmla="*/ 1385043 w 2081750"/>
                  <a:gd name="connsiteY197" fmla="*/ 1345195 h 2168139"/>
                  <a:gd name="connsiteX198" fmla="*/ 620702 w 2081750"/>
                  <a:gd name="connsiteY198" fmla="*/ 1319633 h 2168139"/>
                  <a:gd name="connsiteX199" fmla="*/ 612063 w 2081750"/>
                  <a:gd name="connsiteY199" fmla="*/ 1326578 h 2168139"/>
                  <a:gd name="connsiteX200" fmla="*/ 462823 w 2081750"/>
                  <a:gd name="connsiteY200" fmla="*/ 1494950 h 2168139"/>
                  <a:gd name="connsiteX201" fmla="*/ 305708 w 2081750"/>
                  <a:gd name="connsiteY201" fmla="*/ 1686459 h 2168139"/>
                  <a:gd name="connsiteX202" fmla="*/ 172651 w 2081750"/>
                  <a:gd name="connsiteY202" fmla="*/ 1862974 h 2168139"/>
                  <a:gd name="connsiteX203" fmla="*/ 299915 w 2081750"/>
                  <a:gd name="connsiteY203" fmla="*/ 1748766 h 2168139"/>
                  <a:gd name="connsiteX204" fmla="*/ 510800 w 2081750"/>
                  <a:gd name="connsiteY204" fmla="*/ 1577061 h 2168139"/>
                  <a:gd name="connsiteX205" fmla="*/ 720607 w 2081750"/>
                  <a:gd name="connsiteY205" fmla="*/ 1420930 h 2168139"/>
                  <a:gd name="connsiteX206" fmla="*/ 682565 w 2081750"/>
                  <a:gd name="connsiteY206" fmla="*/ 1423250 h 2168139"/>
                  <a:gd name="connsiteX207" fmla="*/ 636039 w 2081750"/>
                  <a:gd name="connsiteY207" fmla="*/ 1399359 h 2168139"/>
                  <a:gd name="connsiteX208" fmla="*/ 616130 w 2081750"/>
                  <a:gd name="connsiteY208" fmla="*/ 1350996 h 2168139"/>
                  <a:gd name="connsiteX209" fmla="*/ 1548103 w 2081750"/>
                  <a:gd name="connsiteY209" fmla="*/ 1274157 h 2168139"/>
                  <a:gd name="connsiteX210" fmla="*/ 1478291 w 2081750"/>
                  <a:gd name="connsiteY210" fmla="*/ 1299051 h 2168139"/>
                  <a:gd name="connsiteX211" fmla="*/ 1460082 w 2081750"/>
                  <a:gd name="connsiteY211" fmla="*/ 1317868 h 2168139"/>
                  <a:gd name="connsiteX212" fmla="*/ 1423972 w 2081750"/>
                  <a:gd name="connsiteY212" fmla="*/ 1483053 h 2168139"/>
                  <a:gd name="connsiteX213" fmla="*/ 1500004 w 2081750"/>
                  <a:gd name="connsiteY213" fmla="*/ 1561768 h 2168139"/>
                  <a:gd name="connsiteX214" fmla="*/ 1549153 w 2081750"/>
                  <a:gd name="connsiteY214" fmla="*/ 1577832 h 2168139"/>
                  <a:gd name="connsiteX215" fmla="*/ 1619858 w 2081750"/>
                  <a:gd name="connsiteY215" fmla="*/ 1565451 h 2168139"/>
                  <a:gd name="connsiteX216" fmla="*/ 1694346 w 2081750"/>
                  <a:gd name="connsiteY216" fmla="*/ 1555725 h 2168139"/>
                  <a:gd name="connsiteX217" fmla="*/ 1694474 w 2081750"/>
                  <a:gd name="connsiteY217" fmla="*/ 1553769 h 2168139"/>
                  <a:gd name="connsiteX218" fmla="*/ 1694497 w 2081750"/>
                  <a:gd name="connsiteY218" fmla="*/ 1551319 h 2168139"/>
                  <a:gd name="connsiteX219" fmla="*/ 1666678 w 2081750"/>
                  <a:gd name="connsiteY219" fmla="*/ 1550163 h 2168139"/>
                  <a:gd name="connsiteX220" fmla="*/ 1594060 w 2081750"/>
                  <a:gd name="connsiteY220" fmla="*/ 1496863 h 2168139"/>
                  <a:gd name="connsiteX221" fmla="*/ 1650308 w 2081750"/>
                  <a:gd name="connsiteY221" fmla="*/ 1367662 h 2168139"/>
                  <a:gd name="connsiteX222" fmla="*/ 1663354 w 2081750"/>
                  <a:gd name="connsiteY222" fmla="*/ 1360373 h 2168139"/>
                  <a:gd name="connsiteX223" fmla="*/ 1658772 w 2081750"/>
                  <a:gd name="connsiteY223" fmla="*/ 1361661 h 2168139"/>
                  <a:gd name="connsiteX224" fmla="*/ 1537526 w 2081750"/>
                  <a:gd name="connsiteY224" fmla="*/ 1326729 h 2168139"/>
                  <a:gd name="connsiteX225" fmla="*/ 1537478 w 2081750"/>
                  <a:gd name="connsiteY225" fmla="*/ 1291708 h 2168139"/>
                  <a:gd name="connsiteX226" fmla="*/ 1916712 w 2081750"/>
                  <a:gd name="connsiteY226" fmla="*/ 1249024 h 2168139"/>
                  <a:gd name="connsiteX227" fmla="*/ 1877087 w 2081750"/>
                  <a:gd name="connsiteY227" fmla="*/ 1252472 h 2168139"/>
                  <a:gd name="connsiteX228" fmla="*/ 1789164 w 2081750"/>
                  <a:gd name="connsiteY228" fmla="*/ 1294447 h 2168139"/>
                  <a:gd name="connsiteX229" fmla="*/ 1786539 w 2081750"/>
                  <a:gd name="connsiteY229" fmla="*/ 1303814 h 2168139"/>
                  <a:gd name="connsiteX230" fmla="*/ 1786977 w 2081750"/>
                  <a:gd name="connsiteY230" fmla="*/ 1303579 h 2168139"/>
                  <a:gd name="connsiteX231" fmla="*/ 1816715 w 2081750"/>
                  <a:gd name="connsiteY231" fmla="*/ 1294313 h 2168139"/>
                  <a:gd name="connsiteX232" fmla="*/ 1873881 w 2081750"/>
                  <a:gd name="connsiteY232" fmla="*/ 1291704 h 2168139"/>
                  <a:gd name="connsiteX233" fmla="*/ 1901788 w 2081750"/>
                  <a:gd name="connsiteY233" fmla="*/ 1309744 h 2168139"/>
                  <a:gd name="connsiteX234" fmla="*/ 1884087 w 2081750"/>
                  <a:gd name="connsiteY234" fmla="*/ 1337869 h 2168139"/>
                  <a:gd name="connsiteX235" fmla="*/ 1883749 w 2081750"/>
                  <a:gd name="connsiteY235" fmla="*/ 1338050 h 2168139"/>
                  <a:gd name="connsiteX236" fmla="*/ 1891833 w 2081750"/>
                  <a:gd name="connsiteY236" fmla="*/ 1337347 h 2168139"/>
                  <a:gd name="connsiteX237" fmla="*/ 1984769 w 2081750"/>
                  <a:gd name="connsiteY237" fmla="*/ 1277484 h 2168139"/>
                  <a:gd name="connsiteX238" fmla="*/ 1916712 w 2081750"/>
                  <a:gd name="connsiteY238" fmla="*/ 1249024 h 2168139"/>
                  <a:gd name="connsiteX239" fmla="*/ 1683835 w 2081750"/>
                  <a:gd name="connsiteY239" fmla="*/ 1227564 h 2168139"/>
                  <a:gd name="connsiteX240" fmla="*/ 1635821 w 2081750"/>
                  <a:gd name="connsiteY240" fmla="*/ 1242879 h 2168139"/>
                  <a:gd name="connsiteX241" fmla="*/ 1594356 w 2081750"/>
                  <a:gd name="connsiteY241" fmla="*/ 1257664 h 2168139"/>
                  <a:gd name="connsiteX242" fmla="*/ 1586143 w 2081750"/>
                  <a:gd name="connsiteY242" fmla="*/ 1278990 h 2168139"/>
                  <a:gd name="connsiteX243" fmla="*/ 1588734 w 2081750"/>
                  <a:gd name="connsiteY243" fmla="*/ 1306450 h 2168139"/>
                  <a:gd name="connsiteX244" fmla="*/ 1673707 w 2081750"/>
                  <a:gd name="connsiteY244" fmla="*/ 1347831 h 2168139"/>
                  <a:gd name="connsiteX245" fmla="*/ 1687671 w 2081750"/>
                  <a:gd name="connsiteY245" fmla="*/ 1346787 h 2168139"/>
                  <a:gd name="connsiteX246" fmla="*/ 1690589 w 2081750"/>
                  <a:gd name="connsiteY246" fmla="*/ 1345157 h 2168139"/>
                  <a:gd name="connsiteX247" fmla="*/ 1207370 w 2081750"/>
                  <a:gd name="connsiteY247" fmla="*/ 1102629 h 2168139"/>
                  <a:gd name="connsiteX248" fmla="*/ 1186016 w 2081750"/>
                  <a:gd name="connsiteY248" fmla="*/ 1105164 h 2168139"/>
                  <a:gd name="connsiteX249" fmla="*/ 1173034 w 2081750"/>
                  <a:gd name="connsiteY249" fmla="*/ 1108154 h 2168139"/>
                  <a:gd name="connsiteX250" fmla="*/ 1164509 w 2081750"/>
                  <a:gd name="connsiteY250" fmla="*/ 1107718 h 2168139"/>
                  <a:gd name="connsiteX251" fmla="*/ 1135349 w 2081750"/>
                  <a:gd name="connsiteY251" fmla="*/ 1111179 h 2168139"/>
                  <a:gd name="connsiteX252" fmla="*/ 930269 w 2081750"/>
                  <a:gd name="connsiteY252" fmla="*/ 1163897 h 2168139"/>
                  <a:gd name="connsiteX253" fmla="*/ 734529 w 2081750"/>
                  <a:gd name="connsiteY253" fmla="*/ 1244663 h 2168139"/>
                  <a:gd name="connsiteX254" fmla="*/ 713186 w 2081750"/>
                  <a:gd name="connsiteY254" fmla="*/ 1257019 h 2168139"/>
                  <a:gd name="connsiteX255" fmla="*/ 718583 w 2081750"/>
                  <a:gd name="connsiteY255" fmla="*/ 1277395 h 2168139"/>
                  <a:gd name="connsiteX256" fmla="*/ 799563 w 2081750"/>
                  <a:gd name="connsiteY256" fmla="*/ 1339838 h 2168139"/>
                  <a:gd name="connsiteX257" fmla="*/ 832932 w 2081750"/>
                  <a:gd name="connsiteY257" fmla="*/ 1342427 h 2168139"/>
                  <a:gd name="connsiteX258" fmla="*/ 940899 w 2081750"/>
                  <a:gd name="connsiteY258" fmla="*/ 1268296 h 2168139"/>
                  <a:gd name="connsiteX259" fmla="*/ 1131504 w 2081750"/>
                  <a:gd name="connsiteY259" fmla="*/ 1147021 h 2168139"/>
                  <a:gd name="connsiteX260" fmla="*/ 1899702 w 2081750"/>
                  <a:gd name="connsiteY260" fmla="*/ 1095819 h 2168139"/>
                  <a:gd name="connsiteX261" fmla="*/ 1859890 w 2081750"/>
                  <a:gd name="connsiteY261" fmla="*/ 1098185 h 2168139"/>
                  <a:gd name="connsiteX262" fmla="*/ 1791820 w 2081750"/>
                  <a:gd name="connsiteY262" fmla="*/ 1126963 h 2168139"/>
                  <a:gd name="connsiteX263" fmla="*/ 1778515 w 2081750"/>
                  <a:gd name="connsiteY263" fmla="*/ 1142580 h 2168139"/>
                  <a:gd name="connsiteX264" fmla="*/ 1797283 w 2081750"/>
                  <a:gd name="connsiteY264" fmla="*/ 1137007 h 2168139"/>
                  <a:gd name="connsiteX265" fmla="*/ 1835844 w 2081750"/>
                  <a:gd name="connsiteY265" fmla="*/ 1131316 h 2168139"/>
                  <a:gd name="connsiteX266" fmla="*/ 1902414 w 2081750"/>
                  <a:gd name="connsiteY266" fmla="*/ 1149819 h 2168139"/>
                  <a:gd name="connsiteX267" fmla="*/ 1812481 w 2081750"/>
                  <a:gd name="connsiteY267" fmla="*/ 1205756 h 2168139"/>
                  <a:gd name="connsiteX268" fmla="*/ 1806662 w 2081750"/>
                  <a:gd name="connsiteY268" fmla="*/ 1206615 h 2168139"/>
                  <a:gd name="connsiteX269" fmla="*/ 1839598 w 2081750"/>
                  <a:gd name="connsiteY269" fmla="*/ 1212918 h 2168139"/>
                  <a:gd name="connsiteX270" fmla="*/ 1879410 w 2081750"/>
                  <a:gd name="connsiteY270" fmla="*/ 1210550 h 2168139"/>
                  <a:gd name="connsiteX271" fmla="*/ 1969958 w 2081750"/>
                  <a:gd name="connsiteY271" fmla="*/ 1136944 h 2168139"/>
                  <a:gd name="connsiteX272" fmla="*/ 1899702 w 2081750"/>
                  <a:gd name="connsiteY272" fmla="*/ 1095819 h 2168139"/>
                  <a:gd name="connsiteX273" fmla="*/ 1357626 w 2081750"/>
                  <a:gd name="connsiteY273" fmla="*/ 1071506 h 2168139"/>
                  <a:gd name="connsiteX274" fmla="*/ 1324335 w 2081750"/>
                  <a:gd name="connsiteY274" fmla="*/ 1089488 h 2168139"/>
                  <a:gd name="connsiteX275" fmla="*/ 1055019 w 2081750"/>
                  <a:gd name="connsiteY275" fmla="*/ 1252138 h 2168139"/>
                  <a:gd name="connsiteX276" fmla="*/ 966162 w 2081750"/>
                  <a:gd name="connsiteY276" fmla="*/ 1312196 h 2168139"/>
                  <a:gd name="connsiteX277" fmla="*/ 956556 w 2081750"/>
                  <a:gd name="connsiteY277" fmla="*/ 1333350 h 2168139"/>
                  <a:gd name="connsiteX278" fmla="*/ 1001602 w 2081750"/>
                  <a:gd name="connsiteY278" fmla="*/ 1431506 h 2168139"/>
                  <a:gd name="connsiteX279" fmla="*/ 1022953 w 2081750"/>
                  <a:gd name="connsiteY279" fmla="*/ 1437740 h 2168139"/>
                  <a:gd name="connsiteX280" fmla="*/ 1094304 w 2081750"/>
                  <a:gd name="connsiteY280" fmla="*/ 1404495 h 2168139"/>
                  <a:gd name="connsiteX281" fmla="*/ 1276091 w 2081750"/>
                  <a:gd name="connsiteY281" fmla="*/ 1326369 h 2168139"/>
                  <a:gd name="connsiteX282" fmla="*/ 1411484 w 2081750"/>
                  <a:gd name="connsiteY282" fmla="*/ 1273174 h 2168139"/>
                  <a:gd name="connsiteX283" fmla="*/ 1349891 w 2081750"/>
                  <a:gd name="connsiteY283" fmla="*/ 1262031 h 2168139"/>
                  <a:gd name="connsiteX284" fmla="*/ 1307682 w 2081750"/>
                  <a:gd name="connsiteY284" fmla="*/ 1225269 h 2168139"/>
                  <a:gd name="connsiteX285" fmla="*/ 1326443 w 2081750"/>
                  <a:gd name="connsiteY285" fmla="*/ 1106741 h 2168139"/>
                  <a:gd name="connsiteX286" fmla="*/ 533668 w 2081750"/>
                  <a:gd name="connsiteY286" fmla="*/ 1060733 h 2168139"/>
                  <a:gd name="connsiteX287" fmla="*/ 481171 w 2081750"/>
                  <a:gd name="connsiteY287" fmla="*/ 1132727 h 2168139"/>
                  <a:gd name="connsiteX288" fmla="*/ 344287 w 2081750"/>
                  <a:gd name="connsiteY288" fmla="*/ 1340173 h 2168139"/>
                  <a:gd name="connsiteX289" fmla="*/ 350831 w 2081750"/>
                  <a:gd name="connsiteY289" fmla="*/ 1354368 h 2168139"/>
                  <a:gd name="connsiteX290" fmla="*/ 437475 w 2081750"/>
                  <a:gd name="connsiteY290" fmla="*/ 1417174 h 2168139"/>
                  <a:gd name="connsiteX291" fmla="*/ 463150 w 2081750"/>
                  <a:gd name="connsiteY291" fmla="*/ 1420155 h 2168139"/>
                  <a:gd name="connsiteX292" fmla="*/ 600338 w 2081750"/>
                  <a:gd name="connsiteY292" fmla="*/ 1266254 h 2168139"/>
                  <a:gd name="connsiteX293" fmla="*/ 673664 w 2081750"/>
                  <a:gd name="connsiteY293" fmla="*/ 1189268 h 2168139"/>
                  <a:gd name="connsiteX294" fmla="*/ 658817 w 2081750"/>
                  <a:gd name="connsiteY294" fmla="*/ 1193536 h 2168139"/>
                  <a:gd name="connsiteX295" fmla="*/ 558208 w 2081750"/>
                  <a:gd name="connsiteY295" fmla="*/ 1160433 h 2168139"/>
                  <a:gd name="connsiteX296" fmla="*/ 533959 w 2081750"/>
                  <a:gd name="connsiteY296" fmla="*/ 1113584 h 2168139"/>
                  <a:gd name="connsiteX297" fmla="*/ 1890176 w 2081750"/>
                  <a:gd name="connsiteY297" fmla="*/ 938656 h 2168139"/>
                  <a:gd name="connsiteX298" fmla="*/ 1850365 w 2081750"/>
                  <a:gd name="connsiteY298" fmla="*/ 941023 h 2168139"/>
                  <a:gd name="connsiteX299" fmla="*/ 1782294 w 2081750"/>
                  <a:gd name="connsiteY299" fmla="*/ 969801 h 2168139"/>
                  <a:gd name="connsiteX300" fmla="*/ 1775094 w 2081750"/>
                  <a:gd name="connsiteY300" fmla="*/ 978252 h 2168139"/>
                  <a:gd name="connsiteX301" fmla="*/ 1813619 w 2081750"/>
                  <a:gd name="connsiteY301" fmla="*/ 972565 h 2168139"/>
                  <a:gd name="connsiteX302" fmla="*/ 1880188 w 2081750"/>
                  <a:gd name="connsiteY302" fmla="*/ 991070 h 2168139"/>
                  <a:gd name="connsiteX303" fmla="*/ 1827622 w 2081750"/>
                  <a:gd name="connsiteY303" fmla="*/ 1035911 h 2168139"/>
                  <a:gd name="connsiteX304" fmla="*/ 1791526 w 2081750"/>
                  <a:gd name="connsiteY304" fmla="*/ 1046629 h 2168139"/>
                  <a:gd name="connsiteX305" fmla="*/ 1796097 w 2081750"/>
                  <a:gd name="connsiteY305" fmla="*/ 1049254 h 2168139"/>
                  <a:gd name="connsiteX306" fmla="*/ 1869884 w 2081750"/>
                  <a:gd name="connsiteY306" fmla="*/ 1053387 h 2168139"/>
                  <a:gd name="connsiteX307" fmla="*/ 1960435 w 2081750"/>
                  <a:gd name="connsiteY307" fmla="*/ 979780 h 2168139"/>
                  <a:gd name="connsiteX308" fmla="*/ 1890176 w 2081750"/>
                  <a:gd name="connsiteY308" fmla="*/ 938656 h 2168139"/>
                  <a:gd name="connsiteX309" fmla="*/ 1649045 w 2081750"/>
                  <a:gd name="connsiteY309" fmla="*/ 936805 h 2168139"/>
                  <a:gd name="connsiteX310" fmla="*/ 1628318 w 2081750"/>
                  <a:gd name="connsiteY310" fmla="*/ 964872 h 2168139"/>
                  <a:gd name="connsiteX311" fmla="*/ 1662924 w 2081750"/>
                  <a:gd name="connsiteY311" fmla="*/ 1138016 h 2168139"/>
                  <a:gd name="connsiteX312" fmla="*/ 1676338 w 2081750"/>
                  <a:gd name="connsiteY312" fmla="*/ 1143895 h 2168139"/>
                  <a:gd name="connsiteX313" fmla="*/ 1646920 w 2081750"/>
                  <a:gd name="connsiteY313" fmla="*/ 924172 h 2168139"/>
                  <a:gd name="connsiteX314" fmla="*/ 1492188 w 2081750"/>
                  <a:gd name="connsiteY314" fmla="*/ 998823 h 2168139"/>
                  <a:gd name="connsiteX315" fmla="*/ 1419696 w 2081750"/>
                  <a:gd name="connsiteY315" fmla="*/ 1037978 h 2168139"/>
                  <a:gd name="connsiteX316" fmla="*/ 1418601 w 2081750"/>
                  <a:gd name="connsiteY316" fmla="*/ 1039255 h 2168139"/>
                  <a:gd name="connsiteX317" fmla="*/ 1393358 w 2081750"/>
                  <a:gd name="connsiteY317" fmla="*/ 1178815 h 2168139"/>
                  <a:gd name="connsiteX318" fmla="*/ 1466918 w 2081750"/>
                  <a:gd name="connsiteY318" fmla="*/ 1228636 h 2168139"/>
                  <a:gd name="connsiteX319" fmla="*/ 1519594 w 2081750"/>
                  <a:gd name="connsiteY319" fmla="*/ 1233400 h 2168139"/>
                  <a:gd name="connsiteX320" fmla="*/ 1614897 w 2081750"/>
                  <a:gd name="connsiteY320" fmla="*/ 1199669 h 2168139"/>
                  <a:gd name="connsiteX321" fmla="*/ 1660162 w 2081750"/>
                  <a:gd name="connsiteY321" fmla="*/ 1185392 h 2168139"/>
                  <a:gd name="connsiteX322" fmla="*/ 1604128 w 2081750"/>
                  <a:gd name="connsiteY322" fmla="*/ 1184166 h 2168139"/>
                  <a:gd name="connsiteX323" fmla="*/ 1513407 w 2081750"/>
                  <a:gd name="connsiteY323" fmla="*/ 1120943 h 2168139"/>
                  <a:gd name="connsiteX324" fmla="*/ 1587580 w 2081750"/>
                  <a:gd name="connsiteY324" fmla="*/ 962371 h 2168139"/>
                  <a:gd name="connsiteX325" fmla="*/ 1647862 w 2081750"/>
                  <a:gd name="connsiteY325" fmla="*/ 929232 h 2168139"/>
                  <a:gd name="connsiteX326" fmla="*/ 1990564 w 2081750"/>
                  <a:gd name="connsiteY326" fmla="*/ 881163 h 2168139"/>
                  <a:gd name="connsiteX327" fmla="*/ 1966164 w 2081750"/>
                  <a:gd name="connsiteY327" fmla="*/ 884091 h 2168139"/>
                  <a:gd name="connsiteX328" fmla="*/ 1944107 w 2081750"/>
                  <a:gd name="connsiteY328" fmla="*/ 918067 h 2168139"/>
                  <a:gd name="connsiteX329" fmla="*/ 1983773 w 2081750"/>
                  <a:gd name="connsiteY329" fmla="*/ 926284 h 2168139"/>
                  <a:gd name="connsiteX330" fmla="*/ 2005829 w 2081750"/>
                  <a:gd name="connsiteY330" fmla="*/ 892308 h 2168139"/>
                  <a:gd name="connsiteX331" fmla="*/ 1990564 w 2081750"/>
                  <a:gd name="connsiteY331" fmla="*/ 881163 h 2168139"/>
                  <a:gd name="connsiteX332" fmla="*/ 1176768 w 2081750"/>
                  <a:gd name="connsiteY332" fmla="*/ 775709 h 2168139"/>
                  <a:gd name="connsiteX333" fmla="*/ 1081345 w 2081750"/>
                  <a:gd name="connsiteY333" fmla="*/ 858583 h 2168139"/>
                  <a:gd name="connsiteX334" fmla="*/ 861671 w 2081750"/>
                  <a:gd name="connsiteY334" fmla="*/ 1065432 h 2168139"/>
                  <a:gd name="connsiteX335" fmla="*/ 709163 w 2081750"/>
                  <a:gd name="connsiteY335" fmla="*/ 1223649 h 2168139"/>
                  <a:gd name="connsiteX336" fmla="*/ 709136 w 2081750"/>
                  <a:gd name="connsiteY336" fmla="*/ 1227762 h 2168139"/>
                  <a:gd name="connsiteX337" fmla="*/ 737120 w 2081750"/>
                  <a:gd name="connsiteY337" fmla="*/ 1211929 h 2168139"/>
                  <a:gd name="connsiteX338" fmla="*/ 920838 w 2081750"/>
                  <a:gd name="connsiteY338" fmla="*/ 1135582 h 2168139"/>
                  <a:gd name="connsiteX339" fmla="*/ 1053998 w 2081750"/>
                  <a:gd name="connsiteY339" fmla="*/ 1098213 h 2168139"/>
                  <a:gd name="connsiteX340" fmla="*/ 1086451 w 2081750"/>
                  <a:gd name="connsiteY340" fmla="*/ 1091860 h 2168139"/>
                  <a:gd name="connsiteX341" fmla="*/ 1075208 w 2081750"/>
                  <a:gd name="connsiteY341" fmla="*/ 1079475 h 2168139"/>
                  <a:gd name="connsiteX342" fmla="*/ 1163176 w 2081750"/>
                  <a:gd name="connsiteY342" fmla="*/ 925293 h 2168139"/>
                  <a:gd name="connsiteX343" fmla="*/ 1207003 w 2081750"/>
                  <a:gd name="connsiteY343" fmla="*/ 896596 h 2168139"/>
                  <a:gd name="connsiteX344" fmla="*/ 1186018 w 2081750"/>
                  <a:gd name="connsiteY344" fmla="*/ 884141 h 2168139"/>
                  <a:gd name="connsiteX345" fmla="*/ 1169714 w 2081750"/>
                  <a:gd name="connsiteY345" fmla="*/ 864321 h 2168139"/>
                  <a:gd name="connsiteX346" fmla="*/ 1172506 w 2081750"/>
                  <a:gd name="connsiteY346" fmla="*/ 783297 h 2168139"/>
                  <a:gd name="connsiteX347" fmla="*/ 1884633 w 2081750"/>
                  <a:gd name="connsiteY347" fmla="*/ 755887 h 2168139"/>
                  <a:gd name="connsiteX348" fmla="*/ 1839893 w 2081750"/>
                  <a:gd name="connsiteY348" fmla="*/ 758270 h 2168139"/>
                  <a:gd name="connsiteX349" fmla="*/ 1763656 w 2081750"/>
                  <a:gd name="connsiteY349" fmla="*/ 791595 h 2168139"/>
                  <a:gd name="connsiteX350" fmla="*/ 1759844 w 2081750"/>
                  <a:gd name="connsiteY350" fmla="*/ 796320 h 2168139"/>
                  <a:gd name="connsiteX351" fmla="*/ 1772705 w 2081750"/>
                  <a:gd name="connsiteY351" fmla="*/ 792405 h 2168139"/>
                  <a:gd name="connsiteX352" fmla="*/ 1818795 w 2081750"/>
                  <a:gd name="connsiteY352" fmla="*/ 785926 h 2168139"/>
                  <a:gd name="connsiteX353" fmla="*/ 1899054 w 2081750"/>
                  <a:gd name="connsiteY353" fmla="*/ 811683 h 2168139"/>
                  <a:gd name="connsiteX354" fmla="*/ 1792607 w 2081750"/>
                  <a:gd name="connsiteY354" fmla="*/ 882427 h 2168139"/>
                  <a:gd name="connsiteX355" fmla="*/ 1777976 w 2081750"/>
                  <a:gd name="connsiteY355" fmla="*/ 884484 h 2168139"/>
                  <a:gd name="connsiteX356" fmla="*/ 1780007 w 2081750"/>
                  <a:gd name="connsiteY356" fmla="*/ 885722 h 2168139"/>
                  <a:gd name="connsiteX357" fmla="*/ 1863017 w 2081750"/>
                  <a:gd name="connsiteY357" fmla="*/ 891384 h 2168139"/>
                  <a:gd name="connsiteX358" fmla="*/ 1964061 w 2081750"/>
                  <a:gd name="connsiteY358" fmla="*/ 805266 h 2168139"/>
                  <a:gd name="connsiteX359" fmla="*/ 1884633 w 2081750"/>
                  <a:gd name="connsiteY359" fmla="*/ 755887 h 2168139"/>
                  <a:gd name="connsiteX360" fmla="*/ 832878 w 2081750"/>
                  <a:gd name="connsiteY360" fmla="*/ 712227 h 2168139"/>
                  <a:gd name="connsiteX361" fmla="*/ 776246 w 2081750"/>
                  <a:gd name="connsiteY361" fmla="*/ 768143 h 2168139"/>
                  <a:gd name="connsiteX362" fmla="*/ 670365 w 2081750"/>
                  <a:gd name="connsiteY362" fmla="*/ 884992 h 2168139"/>
                  <a:gd name="connsiteX363" fmla="*/ 584400 w 2081750"/>
                  <a:gd name="connsiteY363" fmla="*/ 991820 h 2168139"/>
                  <a:gd name="connsiteX364" fmla="*/ 581694 w 2081750"/>
                  <a:gd name="connsiteY364" fmla="*/ 1036134 h 2168139"/>
                  <a:gd name="connsiteX365" fmla="*/ 612654 w 2081750"/>
                  <a:gd name="connsiteY365" fmla="*/ 1110370 h 2168139"/>
                  <a:gd name="connsiteX366" fmla="*/ 684037 w 2081750"/>
                  <a:gd name="connsiteY366" fmla="*/ 1147440 h 2168139"/>
                  <a:gd name="connsiteX367" fmla="*/ 694459 w 2081750"/>
                  <a:gd name="connsiteY367" fmla="*/ 1147678 h 2168139"/>
                  <a:gd name="connsiteX368" fmla="*/ 694120 w 2081750"/>
                  <a:gd name="connsiteY368" fmla="*/ 1137096 h 2168139"/>
                  <a:gd name="connsiteX369" fmla="*/ 768809 w 2081750"/>
                  <a:gd name="connsiteY369" fmla="*/ 850028 h 2168139"/>
                  <a:gd name="connsiteX370" fmla="*/ 826208 w 2081750"/>
                  <a:gd name="connsiteY370" fmla="*/ 724198 h 2168139"/>
                  <a:gd name="connsiteX371" fmla="*/ 1593728 w 2081750"/>
                  <a:gd name="connsiteY371" fmla="*/ 677410 h 2168139"/>
                  <a:gd name="connsiteX372" fmla="*/ 1591551 w 2081750"/>
                  <a:gd name="connsiteY372" fmla="*/ 678656 h 2168139"/>
                  <a:gd name="connsiteX373" fmla="*/ 1551282 w 2081750"/>
                  <a:gd name="connsiteY373" fmla="*/ 692231 h 2168139"/>
                  <a:gd name="connsiteX374" fmla="*/ 1539260 w 2081750"/>
                  <a:gd name="connsiteY374" fmla="*/ 720382 h 2168139"/>
                  <a:gd name="connsiteX375" fmla="*/ 1610730 w 2081750"/>
                  <a:gd name="connsiteY375" fmla="*/ 862268 h 2168139"/>
                  <a:gd name="connsiteX376" fmla="*/ 1636522 w 2081750"/>
                  <a:gd name="connsiteY376" fmla="*/ 868394 h 2168139"/>
                  <a:gd name="connsiteX377" fmla="*/ 1626957 w 2081750"/>
                  <a:gd name="connsiteY377" fmla="*/ 817074 h 2168139"/>
                  <a:gd name="connsiteX378" fmla="*/ 1975762 w 2081750"/>
                  <a:gd name="connsiteY378" fmla="*/ 673407 h 2168139"/>
                  <a:gd name="connsiteX379" fmla="*/ 1937280 w 2081750"/>
                  <a:gd name="connsiteY379" fmla="*/ 706311 h 2168139"/>
                  <a:gd name="connsiteX380" fmla="*/ 1984758 w 2081750"/>
                  <a:gd name="connsiteY380" fmla="*/ 723904 h 2168139"/>
                  <a:gd name="connsiteX381" fmla="*/ 2023240 w 2081750"/>
                  <a:gd name="connsiteY381" fmla="*/ 690998 h 2168139"/>
                  <a:gd name="connsiteX382" fmla="*/ 1975762 w 2081750"/>
                  <a:gd name="connsiteY382" fmla="*/ 673407 h 2168139"/>
                  <a:gd name="connsiteX383" fmla="*/ 1584207 w 2081750"/>
                  <a:gd name="connsiteY383" fmla="*/ 642119 h 2168139"/>
                  <a:gd name="connsiteX384" fmla="*/ 1580974 w 2081750"/>
                  <a:gd name="connsiteY384" fmla="*/ 646496 h 2168139"/>
                  <a:gd name="connsiteX385" fmla="*/ 1585505 w 2081750"/>
                  <a:gd name="connsiteY385" fmla="*/ 646489 h 2168139"/>
                  <a:gd name="connsiteX386" fmla="*/ 1852538 w 2081750"/>
                  <a:gd name="connsiteY386" fmla="*/ 571104 h 2168139"/>
                  <a:gd name="connsiteX387" fmla="*/ 1807797 w 2081750"/>
                  <a:gd name="connsiteY387" fmla="*/ 573488 h 2168139"/>
                  <a:gd name="connsiteX388" fmla="*/ 1731561 w 2081750"/>
                  <a:gd name="connsiteY388" fmla="*/ 606813 h 2168139"/>
                  <a:gd name="connsiteX389" fmla="*/ 1723220 w 2081750"/>
                  <a:gd name="connsiteY389" fmla="*/ 617149 h 2168139"/>
                  <a:gd name="connsiteX390" fmla="*/ 1764819 w 2081750"/>
                  <a:gd name="connsiteY390" fmla="*/ 611300 h 2168139"/>
                  <a:gd name="connsiteX391" fmla="*/ 1845078 w 2081750"/>
                  <a:gd name="connsiteY391" fmla="*/ 637058 h 2168139"/>
                  <a:gd name="connsiteX392" fmla="*/ 1783156 w 2081750"/>
                  <a:gd name="connsiteY392" fmla="*/ 694248 h 2168139"/>
                  <a:gd name="connsiteX393" fmla="*/ 1755757 w 2081750"/>
                  <a:gd name="connsiteY393" fmla="*/ 702589 h 2168139"/>
                  <a:gd name="connsiteX394" fmla="*/ 1786182 w 2081750"/>
                  <a:gd name="connsiteY394" fmla="*/ 708986 h 2168139"/>
                  <a:gd name="connsiteX395" fmla="*/ 1830921 w 2081750"/>
                  <a:gd name="connsiteY395" fmla="*/ 706602 h 2168139"/>
                  <a:gd name="connsiteX396" fmla="*/ 1931964 w 2081750"/>
                  <a:gd name="connsiteY396" fmla="*/ 620483 h 2168139"/>
                  <a:gd name="connsiteX397" fmla="*/ 1852538 w 2081750"/>
                  <a:gd name="connsiteY397" fmla="*/ 571104 h 2168139"/>
                  <a:gd name="connsiteX398" fmla="*/ 1497164 w 2081750"/>
                  <a:gd name="connsiteY398" fmla="*/ 534379 h 2168139"/>
                  <a:gd name="connsiteX399" fmla="*/ 1475245 w 2081750"/>
                  <a:gd name="connsiteY399" fmla="*/ 547542 h 2168139"/>
                  <a:gd name="connsiteX400" fmla="*/ 1288219 w 2081750"/>
                  <a:gd name="connsiteY400" fmla="*/ 684152 h 2168139"/>
                  <a:gd name="connsiteX401" fmla="*/ 1275185 w 2081750"/>
                  <a:gd name="connsiteY401" fmla="*/ 694797 h 2168139"/>
                  <a:gd name="connsiteX402" fmla="*/ 1252235 w 2081750"/>
                  <a:gd name="connsiteY402" fmla="*/ 736328 h 2168139"/>
                  <a:gd name="connsiteX403" fmla="*/ 1252402 w 2081750"/>
                  <a:gd name="connsiteY403" fmla="*/ 819488 h 2168139"/>
                  <a:gd name="connsiteX404" fmla="*/ 1440730 w 2081750"/>
                  <a:gd name="connsiteY404" fmla="*/ 859586 h 2168139"/>
                  <a:gd name="connsiteX405" fmla="*/ 1273775 w 2081750"/>
                  <a:gd name="connsiteY405" fmla="*/ 908457 h 2168139"/>
                  <a:gd name="connsiteX406" fmla="*/ 1216826 w 2081750"/>
                  <a:gd name="connsiteY406" fmla="*/ 899269 h 2168139"/>
                  <a:gd name="connsiteX407" fmla="*/ 1195198 w 2081750"/>
                  <a:gd name="connsiteY407" fmla="*/ 920711 h 2168139"/>
                  <a:gd name="connsiteX408" fmla="*/ 1220732 w 2081750"/>
                  <a:gd name="connsiteY408" fmla="*/ 1066388 h 2168139"/>
                  <a:gd name="connsiteX409" fmla="*/ 1270667 w 2081750"/>
                  <a:gd name="connsiteY409" fmla="*/ 1065592 h 2168139"/>
                  <a:gd name="connsiteX410" fmla="*/ 1313493 w 2081750"/>
                  <a:gd name="connsiteY410" fmla="*/ 1040533 h 2168139"/>
                  <a:gd name="connsiteX411" fmla="*/ 1483952 w 2081750"/>
                  <a:gd name="connsiteY411" fmla="*/ 950109 h 2168139"/>
                  <a:gd name="connsiteX412" fmla="*/ 1591559 w 2081750"/>
                  <a:gd name="connsiteY412" fmla="*/ 899703 h 2168139"/>
                  <a:gd name="connsiteX413" fmla="*/ 1532691 w 2081750"/>
                  <a:gd name="connsiteY413" fmla="*/ 898415 h 2168139"/>
                  <a:gd name="connsiteX414" fmla="*/ 1441969 w 2081750"/>
                  <a:gd name="connsiteY414" fmla="*/ 835192 h 2168139"/>
                  <a:gd name="connsiteX415" fmla="*/ 1464809 w 2081750"/>
                  <a:gd name="connsiteY415" fmla="*/ 726999 h 2168139"/>
                  <a:gd name="connsiteX416" fmla="*/ 1489167 w 2081750"/>
                  <a:gd name="connsiteY416" fmla="*/ 703094 h 2168139"/>
                  <a:gd name="connsiteX417" fmla="*/ 1467829 w 2081750"/>
                  <a:gd name="connsiteY417" fmla="*/ 703961 h 2168139"/>
                  <a:gd name="connsiteX418" fmla="*/ 1433051 w 2081750"/>
                  <a:gd name="connsiteY418" fmla="*/ 683870 h 2168139"/>
                  <a:gd name="connsiteX419" fmla="*/ 1493627 w 2081750"/>
                  <a:gd name="connsiteY419" fmla="*/ 537310 h 2168139"/>
                  <a:gd name="connsiteX420" fmla="*/ 1540372 w 2081750"/>
                  <a:gd name="connsiteY420" fmla="*/ 514388 h 2168139"/>
                  <a:gd name="connsiteX421" fmla="*/ 1527774 w 2081750"/>
                  <a:gd name="connsiteY421" fmla="*/ 535374 h 2168139"/>
                  <a:gd name="connsiteX422" fmla="*/ 1545668 w 2081750"/>
                  <a:gd name="connsiteY422" fmla="*/ 637351 h 2168139"/>
                  <a:gd name="connsiteX423" fmla="*/ 1572765 w 2081750"/>
                  <a:gd name="connsiteY423" fmla="*/ 645494 h 2168139"/>
                  <a:gd name="connsiteX424" fmla="*/ 1583463 w 2081750"/>
                  <a:gd name="connsiteY424" fmla="*/ 639613 h 2168139"/>
                  <a:gd name="connsiteX425" fmla="*/ 1569733 w 2081750"/>
                  <a:gd name="connsiteY425" fmla="*/ 593379 h 2168139"/>
                  <a:gd name="connsiteX426" fmla="*/ 1548903 w 2081750"/>
                  <a:gd name="connsiteY426" fmla="*/ 533826 h 2168139"/>
                  <a:gd name="connsiteX427" fmla="*/ 1976252 w 2081750"/>
                  <a:gd name="connsiteY427" fmla="*/ 455719 h 2168139"/>
                  <a:gd name="connsiteX428" fmla="*/ 1944870 w 2081750"/>
                  <a:gd name="connsiteY428" fmla="*/ 460676 h 2168139"/>
                  <a:gd name="connsiteX429" fmla="*/ 1914460 w 2081750"/>
                  <a:gd name="connsiteY429" fmla="*/ 501158 h 2168139"/>
                  <a:gd name="connsiteX430" fmla="*/ 1964626 w 2081750"/>
                  <a:gd name="connsiteY430" fmla="*/ 508011 h 2168139"/>
                  <a:gd name="connsiteX431" fmla="*/ 1995036 w 2081750"/>
                  <a:gd name="connsiteY431" fmla="*/ 467530 h 2168139"/>
                  <a:gd name="connsiteX432" fmla="*/ 1976252 w 2081750"/>
                  <a:gd name="connsiteY432" fmla="*/ 455719 h 2168139"/>
                  <a:gd name="connsiteX433" fmla="*/ 1150003 w 2081750"/>
                  <a:gd name="connsiteY433" fmla="*/ 453128 h 2168139"/>
                  <a:gd name="connsiteX434" fmla="*/ 1129547 w 2081750"/>
                  <a:gd name="connsiteY434" fmla="*/ 464761 h 2168139"/>
                  <a:gd name="connsiteX435" fmla="*/ 1010790 w 2081750"/>
                  <a:gd name="connsiteY435" fmla="*/ 551001 h 2168139"/>
                  <a:gd name="connsiteX436" fmla="*/ 909538 w 2081750"/>
                  <a:gd name="connsiteY436" fmla="*/ 638731 h 2168139"/>
                  <a:gd name="connsiteX437" fmla="*/ 888618 w 2081750"/>
                  <a:gd name="connsiteY437" fmla="*/ 670427 h 2168139"/>
                  <a:gd name="connsiteX438" fmla="*/ 796524 w 2081750"/>
                  <a:gd name="connsiteY438" fmla="*/ 861101 h 2168139"/>
                  <a:gd name="connsiteX439" fmla="*/ 731884 w 2081750"/>
                  <a:gd name="connsiteY439" fmla="*/ 1062741 h 2168139"/>
                  <a:gd name="connsiteX440" fmla="*/ 717504 w 2081750"/>
                  <a:gd name="connsiteY440" fmla="*/ 1143240 h 2168139"/>
                  <a:gd name="connsiteX441" fmla="*/ 766106 w 2081750"/>
                  <a:gd name="connsiteY441" fmla="*/ 1092214 h 2168139"/>
                  <a:gd name="connsiteX442" fmla="*/ 1235581 w 2081750"/>
                  <a:gd name="connsiteY442" fmla="*/ 665856 h 2168139"/>
                  <a:gd name="connsiteX443" fmla="*/ 1240718 w 2081750"/>
                  <a:gd name="connsiteY443" fmla="*/ 661925 h 2168139"/>
                  <a:gd name="connsiteX444" fmla="*/ 1173762 w 2081750"/>
                  <a:gd name="connsiteY444" fmla="*/ 672713 h 2168139"/>
                  <a:gd name="connsiteX445" fmla="*/ 1069701 w 2081750"/>
                  <a:gd name="connsiteY445" fmla="*/ 628578 h 2168139"/>
                  <a:gd name="connsiteX446" fmla="*/ 1143925 w 2081750"/>
                  <a:gd name="connsiteY446" fmla="*/ 457299 h 2168139"/>
                  <a:gd name="connsiteX447" fmla="*/ 1401480 w 2081750"/>
                  <a:gd name="connsiteY447" fmla="*/ 374594 h 2168139"/>
                  <a:gd name="connsiteX448" fmla="*/ 1396863 w 2081750"/>
                  <a:gd name="connsiteY448" fmla="*/ 386836 h 2168139"/>
                  <a:gd name="connsiteX449" fmla="*/ 1494831 w 2081750"/>
                  <a:gd name="connsiteY449" fmla="*/ 470227 h 2168139"/>
                  <a:gd name="connsiteX450" fmla="*/ 1518201 w 2081750"/>
                  <a:gd name="connsiteY450" fmla="*/ 465425 h 2168139"/>
                  <a:gd name="connsiteX451" fmla="*/ 1491925 w 2081750"/>
                  <a:gd name="connsiteY451" fmla="*/ 423443 h 2168139"/>
                  <a:gd name="connsiteX452" fmla="*/ 1442837 w 2081750"/>
                  <a:gd name="connsiteY452" fmla="*/ 384162 h 2168139"/>
                  <a:gd name="connsiteX453" fmla="*/ 1362726 w 2081750"/>
                  <a:gd name="connsiteY453" fmla="*/ 372691 h 2168139"/>
                  <a:gd name="connsiteX454" fmla="*/ 1305809 w 2081750"/>
                  <a:gd name="connsiteY454" fmla="*/ 380156 h 2168139"/>
                  <a:gd name="connsiteX455" fmla="*/ 1220744 w 2081750"/>
                  <a:gd name="connsiteY455" fmla="*/ 412897 h 2168139"/>
                  <a:gd name="connsiteX456" fmla="*/ 1206700 w 2081750"/>
                  <a:gd name="connsiteY456" fmla="*/ 420885 h 2168139"/>
                  <a:gd name="connsiteX457" fmla="*/ 1178706 w 2081750"/>
                  <a:gd name="connsiteY457" fmla="*/ 452659 h 2168139"/>
                  <a:gd name="connsiteX458" fmla="*/ 1152389 w 2081750"/>
                  <a:gd name="connsiteY458" fmla="*/ 583745 h 2168139"/>
                  <a:gd name="connsiteX459" fmla="*/ 1276601 w 2081750"/>
                  <a:gd name="connsiteY459" fmla="*/ 633211 h 2168139"/>
                  <a:gd name="connsiteX460" fmla="*/ 1278635 w 2081750"/>
                  <a:gd name="connsiteY460" fmla="*/ 632913 h 2168139"/>
                  <a:gd name="connsiteX461" fmla="*/ 1329173 w 2081750"/>
                  <a:gd name="connsiteY461" fmla="*/ 594246 h 2168139"/>
                  <a:gd name="connsiteX462" fmla="*/ 1417151 w 2081750"/>
                  <a:gd name="connsiteY462" fmla="*/ 532276 h 2168139"/>
                  <a:gd name="connsiteX463" fmla="*/ 1460870 w 2081750"/>
                  <a:gd name="connsiteY463" fmla="*/ 505556 h 2168139"/>
                  <a:gd name="connsiteX464" fmla="*/ 1401710 w 2081750"/>
                  <a:gd name="connsiteY464" fmla="*/ 525500 h 2168139"/>
                  <a:gd name="connsiteX465" fmla="*/ 1311606 w 2081750"/>
                  <a:gd name="connsiteY465" fmla="*/ 507657 h 2168139"/>
                  <a:gd name="connsiteX466" fmla="*/ 1326562 w 2081750"/>
                  <a:gd name="connsiteY466" fmla="*/ 417029 h 2168139"/>
                  <a:gd name="connsiteX467" fmla="*/ 1851705 w 2081750"/>
                  <a:gd name="connsiteY467" fmla="*/ 325837 h 2168139"/>
                  <a:gd name="connsiteX468" fmla="*/ 1811655 w 2081750"/>
                  <a:gd name="connsiteY468" fmla="*/ 326107 h 2168139"/>
                  <a:gd name="connsiteX469" fmla="*/ 1753067 w 2081750"/>
                  <a:gd name="connsiteY469" fmla="*/ 339487 h 2168139"/>
                  <a:gd name="connsiteX470" fmla="*/ 1659254 w 2081750"/>
                  <a:gd name="connsiteY470" fmla="*/ 399613 h 2168139"/>
                  <a:gd name="connsiteX471" fmla="*/ 1654541 w 2081750"/>
                  <a:gd name="connsiteY471" fmla="*/ 407626 h 2168139"/>
                  <a:gd name="connsiteX472" fmla="*/ 1670034 w 2081750"/>
                  <a:gd name="connsiteY472" fmla="*/ 396657 h 2168139"/>
                  <a:gd name="connsiteX473" fmla="*/ 1755891 w 2081750"/>
                  <a:gd name="connsiteY473" fmla="*/ 370830 h 2168139"/>
                  <a:gd name="connsiteX474" fmla="*/ 1810265 w 2081750"/>
                  <a:gd name="connsiteY474" fmla="*/ 393831 h 2168139"/>
                  <a:gd name="connsiteX475" fmla="*/ 1734255 w 2081750"/>
                  <a:gd name="connsiteY475" fmla="*/ 511709 h 2168139"/>
                  <a:gd name="connsiteX476" fmla="*/ 1722984 w 2081750"/>
                  <a:gd name="connsiteY476" fmla="*/ 516502 h 2168139"/>
                  <a:gd name="connsiteX477" fmla="*/ 1752416 w 2081750"/>
                  <a:gd name="connsiteY477" fmla="*/ 517301 h 2168139"/>
                  <a:gd name="connsiteX478" fmla="*/ 1811004 w 2081750"/>
                  <a:gd name="connsiteY478" fmla="*/ 503920 h 2168139"/>
                  <a:gd name="connsiteX479" fmla="*/ 1926704 w 2081750"/>
                  <a:gd name="connsiteY479" fmla="*/ 370730 h 2168139"/>
                  <a:gd name="connsiteX480" fmla="*/ 1851705 w 2081750"/>
                  <a:gd name="connsiteY480" fmla="*/ 325837 h 2168139"/>
                  <a:gd name="connsiteX481" fmla="*/ 1916912 w 2081750"/>
                  <a:gd name="connsiteY481" fmla="*/ 244783 h 2168139"/>
                  <a:gd name="connsiteX482" fmla="*/ 1878431 w 2081750"/>
                  <a:gd name="connsiteY482" fmla="*/ 277689 h 2168139"/>
                  <a:gd name="connsiteX483" fmla="*/ 1925908 w 2081750"/>
                  <a:gd name="connsiteY483" fmla="*/ 295280 h 2168139"/>
                  <a:gd name="connsiteX484" fmla="*/ 1964389 w 2081750"/>
                  <a:gd name="connsiteY484" fmla="*/ 262375 h 2168139"/>
                  <a:gd name="connsiteX485" fmla="*/ 1916912 w 2081750"/>
                  <a:gd name="connsiteY485" fmla="*/ 244783 h 2168139"/>
                  <a:gd name="connsiteX486" fmla="*/ 1919102 w 2081750"/>
                  <a:gd name="connsiteY486" fmla="*/ 134250 h 2168139"/>
                  <a:gd name="connsiteX487" fmla="*/ 1887721 w 2081750"/>
                  <a:gd name="connsiteY487" fmla="*/ 139208 h 2168139"/>
                  <a:gd name="connsiteX488" fmla="*/ 1857310 w 2081750"/>
                  <a:gd name="connsiteY488" fmla="*/ 179690 h 2168139"/>
                  <a:gd name="connsiteX489" fmla="*/ 1907476 w 2081750"/>
                  <a:gd name="connsiteY489" fmla="*/ 186543 h 2168139"/>
                  <a:gd name="connsiteX490" fmla="*/ 1937886 w 2081750"/>
                  <a:gd name="connsiteY490" fmla="*/ 146062 h 2168139"/>
                  <a:gd name="connsiteX491" fmla="*/ 1919102 w 2081750"/>
                  <a:gd name="connsiteY491" fmla="*/ 134250 h 2168139"/>
                  <a:gd name="connsiteX492" fmla="*/ 1754772 w 2081750"/>
                  <a:gd name="connsiteY492" fmla="*/ 99809 h 2168139"/>
                  <a:gd name="connsiteX493" fmla="*/ 1644837 w 2081750"/>
                  <a:gd name="connsiteY493" fmla="*/ 118830 h 2168139"/>
                  <a:gd name="connsiteX494" fmla="*/ 1592314 w 2081750"/>
                  <a:gd name="connsiteY494" fmla="*/ 148277 h 2168139"/>
                  <a:gd name="connsiteX495" fmla="*/ 1580747 w 2081750"/>
                  <a:gd name="connsiteY495" fmla="*/ 159246 h 2168139"/>
                  <a:gd name="connsiteX496" fmla="*/ 1597167 w 2081750"/>
                  <a:gd name="connsiteY496" fmla="*/ 152262 h 2168139"/>
                  <a:gd name="connsiteX497" fmla="*/ 1638416 w 2081750"/>
                  <a:gd name="connsiteY497" fmla="*/ 145407 h 2168139"/>
                  <a:gd name="connsiteX498" fmla="*/ 1692790 w 2081750"/>
                  <a:gd name="connsiteY498" fmla="*/ 168407 h 2168139"/>
                  <a:gd name="connsiteX499" fmla="*/ 1616780 w 2081750"/>
                  <a:gd name="connsiteY499" fmla="*/ 286285 h 2168139"/>
                  <a:gd name="connsiteX500" fmla="*/ 1596960 w 2081750"/>
                  <a:gd name="connsiteY500" fmla="*/ 294714 h 2168139"/>
                  <a:gd name="connsiteX501" fmla="*/ 1601564 w 2081750"/>
                  <a:gd name="connsiteY501" fmla="*/ 296103 h 2168139"/>
                  <a:gd name="connsiteX502" fmla="*/ 1711498 w 2081750"/>
                  <a:gd name="connsiteY502" fmla="*/ 277082 h 2168139"/>
                  <a:gd name="connsiteX503" fmla="*/ 1819833 w 2081750"/>
                  <a:gd name="connsiteY503" fmla="*/ 138281 h 2168139"/>
                  <a:gd name="connsiteX504" fmla="*/ 1754772 w 2081750"/>
                  <a:gd name="connsiteY504" fmla="*/ 99809 h 2168139"/>
                  <a:gd name="connsiteX505" fmla="*/ 1822890 w 2081750"/>
                  <a:gd name="connsiteY505" fmla="*/ 0 h 2168139"/>
                  <a:gd name="connsiteX506" fmla="*/ 1867460 w 2081750"/>
                  <a:gd name="connsiteY506" fmla="*/ 5617 h 2168139"/>
                  <a:gd name="connsiteX507" fmla="*/ 2015421 w 2081750"/>
                  <a:gd name="connsiteY507" fmla="*/ 1108595 h 2168139"/>
                  <a:gd name="connsiteX508" fmla="*/ 1840558 w 2081750"/>
                  <a:gd name="connsiteY508" fmla="*/ 1987393 h 2168139"/>
                  <a:gd name="connsiteX509" fmla="*/ 15708 w 2081750"/>
                  <a:gd name="connsiteY509" fmla="*/ 2068098 h 2168139"/>
                  <a:gd name="connsiteX510" fmla="*/ 733093 w 2081750"/>
                  <a:gd name="connsiteY510" fmla="*/ 740937 h 2168139"/>
                  <a:gd name="connsiteX511" fmla="*/ 1822890 w 2081750"/>
                  <a:gd name="connsiteY511" fmla="*/ 0 h 2168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</a:cxnLst>
                <a:rect l="l" t="t" r="r" b="b"/>
                <a:pathLst>
                  <a:path w="2081750" h="2168139">
                    <a:moveTo>
                      <a:pt x="612726" y="1971071"/>
                    </a:moveTo>
                    <a:lnTo>
                      <a:pt x="491337" y="1989213"/>
                    </a:lnTo>
                    <a:cubicBezTo>
                      <a:pt x="402025" y="2004609"/>
                      <a:pt x="316669" y="2021415"/>
                      <a:pt x="236313" y="2039344"/>
                    </a:cubicBezTo>
                    <a:lnTo>
                      <a:pt x="94082" y="2074785"/>
                    </a:lnTo>
                    <a:lnTo>
                      <a:pt x="123209" y="2086515"/>
                    </a:lnTo>
                    <a:cubicBezTo>
                      <a:pt x="174495" y="2101326"/>
                      <a:pt x="248513" y="2110299"/>
                      <a:pt x="336758" y="2114645"/>
                    </a:cubicBezTo>
                    <a:lnTo>
                      <a:pt x="338216" y="2114689"/>
                    </a:lnTo>
                    <a:lnTo>
                      <a:pt x="362846" y="2092482"/>
                    </a:lnTo>
                    <a:cubicBezTo>
                      <a:pt x="394905" y="2067634"/>
                      <a:pt x="442944" y="2040377"/>
                      <a:pt x="501351" y="2014188"/>
                    </a:cubicBezTo>
                    <a:close/>
                    <a:moveTo>
                      <a:pt x="885095" y="1935075"/>
                    </a:moveTo>
                    <a:lnTo>
                      <a:pt x="844837" y="1939855"/>
                    </a:lnTo>
                    <a:cubicBezTo>
                      <a:pt x="783289" y="1950380"/>
                      <a:pt x="712366" y="1968391"/>
                      <a:pt x="639757" y="1992572"/>
                    </a:cubicBezTo>
                    <a:cubicBezTo>
                      <a:pt x="567147" y="2016753"/>
                      <a:pt x="499585" y="2044861"/>
                      <a:pt x="444015" y="2073339"/>
                    </a:cubicBezTo>
                    <a:lnTo>
                      <a:pt x="370857" y="2115693"/>
                    </a:lnTo>
                    <a:lnTo>
                      <a:pt x="429430" y="2117494"/>
                    </a:lnTo>
                    <a:cubicBezTo>
                      <a:pt x="558477" y="2119355"/>
                      <a:pt x="707778" y="2113712"/>
                      <a:pt x="857175" y="2103442"/>
                    </a:cubicBezTo>
                    <a:lnTo>
                      <a:pt x="884402" y="2101247"/>
                    </a:lnTo>
                    <a:lnTo>
                      <a:pt x="850338" y="2076545"/>
                    </a:lnTo>
                    <a:cubicBezTo>
                      <a:pt x="839273" y="2063832"/>
                      <a:pt x="832110" y="2049173"/>
                      <a:pt x="829906" y="2033057"/>
                    </a:cubicBezTo>
                    <a:cubicBezTo>
                      <a:pt x="825498" y="2000827"/>
                      <a:pt x="841754" y="1968877"/>
                      <a:pt x="871603" y="1943276"/>
                    </a:cubicBezTo>
                    <a:close/>
                    <a:moveTo>
                      <a:pt x="1442167" y="1895249"/>
                    </a:moveTo>
                    <a:lnTo>
                      <a:pt x="1226686" y="1904345"/>
                    </a:lnTo>
                    <a:lnTo>
                      <a:pt x="986302" y="1923703"/>
                    </a:lnTo>
                    <a:lnTo>
                      <a:pt x="993665" y="1932045"/>
                    </a:lnTo>
                    <a:lnTo>
                      <a:pt x="961322" y="1930942"/>
                    </a:lnTo>
                    <a:lnTo>
                      <a:pt x="947780" y="1953875"/>
                    </a:lnTo>
                    <a:cubicBezTo>
                      <a:pt x="928956" y="1996885"/>
                      <a:pt x="935032" y="2041297"/>
                      <a:pt x="964715" y="2077671"/>
                    </a:cubicBezTo>
                    <a:lnTo>
                      <a:pt x="981129" y="2093443"/>
                    </a:lnTo>
                    <a:lnTo>
                      <a:pt x="1035209" y="2089081"/>
                    </a:lnTo>
                    <a:cubicBezTo>
                      <a:pt x="1152210" y="2078272"/>
                      <a:pt x="1264112" y="2065237"/>
                      <a:pt x="1360597" y="2051452"/>
                    </a:cubicBezTo>
                    <a:lnTo>
                      <a:pt x="1381942" y="2048189"/>
                    </a:lnTo>
                    <a:lnTo>
                      <a:pt x="1349346" y="2029484"/>
                    </a:lnTo>
                    <a:cubicBezTo>
                      <a:pt x="1339155" y="2019953"/>
                      <a:pt x="1332720" y="2008823"/>
                      <a:pt x="1331026" y="1996448"/>
                    </a:cubicBezTo>
                    <a:cubicBezTo>
                      <a:pt x="1325948" y="1959323"/>
                      <a:pt x="1365003" y="1921529"/>
                      <a:pt x="1425011" y="1899458"/>
                    </a:cubicBezTo>
                    <a:close/>
                    <a:moveTo>
                      <a:pt x="1541173" y="1893828"/>
                    </a:moveTo>
                    <a:lnTo>
                      <a:pt x="1474178" y="1893899"/>
                    </a:lnTo>
                    <a:lnTo>
                      <a:pt x="1470777" y="1894042"/>
                    </a:lnTo>
                    <a:lnTo>
                      <a:pt x="1449737" y="1905206"/>
                    </a:lnTo>
                    <a:cubicBezTo>
                      <a:pt x="1413721" y="1929286"/>
                      <a:pt x="1394572" y="1958927"/>
                      <a:pt x="1398443" y="1987225"/>
                    </a:cubicBezTo>
                    <a:cubicBezTo>
                      <a:pt x="1401024" y="2006092"/>
                      <a:pt x="1413621" y="2022785"/>
                      <a:pt x="1433927" y="2035823"/>
                    </a:cubicBezTo>
                    <a:lnTo>
                      <a:pt x="1441110" y="2039147"/>
                    </a:lnTo>
                    <a:lnTo>
                      <a:pt x="1444979" y="2038556"/>
                    </a:lnTo>
                    <a:cubicBezTo>
                      <a:pt x="1497914" y="2029873"/>
                      <a:pt x="1543807" y="2021078"/>
                      <a:pt x="1580254" y="2012514"/>
                    </a:cubicBezTo>
                    <a:lnTo>
                      <a:pt x="1582205" y="2009375"/>
                    </a:lnTo>
                    <a:lnTo>
                      <a:pt x="1541810" y="1996607"/>
                    </a:lnTo>
                    <a:cubicBezTo>
                      <a:pt x="1513635" y="1983399"/>
                      <a:pt x="1496209" y="1965152"/>
                      <a:pt x="1496209" y="1944996"/>
                    </a:cubicBezTo>
                    <a:cubicBezTo>
                      <a:pt x="1496209" y="1934918"/>
                      <a:pt x="1500566" y="1925318"/>
                      <a:pt x="1508444" y="1916585"/>
                    </a:cubicBezTo>
                    <a:close/>
                    <a:moveTo>
                      <a:pt x="1640751" y="1893722"/>
                    </a:moveTo>
                    <a:lnTo>
                      <a:pt x="1610553" y="1893754"/>
                    </a:lnTo>
                    <a:lnTo>
                      <a:pt x="1595316" y="1905287"/>
                    </a:lnTo>
                    <a:cubicBezTo>
                      <a:pt x="1570167" y="1930331"/>
                      <a:pt x="1570167" y="1959660"/>
                      <a:pt x="1595316" y="1984703"/>
                    </a:cubicBezTo>
                    <a:lnTo>
                      <a:pt x="1596830" y="1985849"/>
                    </a:lnTo>
                    <a:lnTo>
                      <a:pt x="1619666" y="1949115"/>
                    </a:lnTo>
                    <a:close/>
                    <a:moveTo>
                      <a:pt x="1944720" y="1790198"/>
                    </a:moveTo>
                    <a:cubicBezTo>
                      <a:pt x="1924738" y="1791156"/>
                      <a:pt x="1899711" y="1797839"/>
                      <a:pt x="1874372" y="1810019"/>
                    </a:cubicBezTo>
                    <a:cubicBezTo>
                      <a:pt x="1849032" y="1822200"/>
                      <a:pt x="1828181" y="1837573"/>
                      <a:pt x="1814954" y="1852581"/>
                    </a:cubicBezTo>
                    <a:lnTo>
                      <a:pt x="1809310" y="1861537"/>
                    </a:lnTo>
                    <a:lnTo>
                      <a:pt x="1856388" y="1847116"/>
                    </a:lnTo>
                    <a:cubicBezTo>
                      <a:pt x="1871993" y="1845988"/>
                      <a:pt x="1883733" y="1849406"/>
                      <a:pt x="1887907" y="1857641"/>
                    </a:cubicBezTo>
                    <a:cubicBezTo>
                      <a:pt x="1892082" y="1865875"/>
                      <a:pt x="1887901" y="1877366"/>
                      <a:pt x="1877767" y="1889286"/>
                    </a:cubicBezTo>
                    <a:lnTo>
                      <a:pt x="1861851" y="1903957"/>
                    </a:lnTo>
                    <a:lnTo>
                      <a:pt x="1874513" y="1901780"/>
                    </a:lnTo>
                    <a:cubicBezTo>
                      <a:pt x="1886434" y="1898467"/>
                      <a:pt x="1899025" y="1893751"/>
                      <a:pt x="1911695" y="1887660"/>
                    </a:cubicBezTo>
                    <a:cubicBezTo>
                      <a:pt x="1962373" y="1863297"/>
                      <a:pt x="1995099" y="1826168"/>
                      <a:pt x="1984791" y="1804729"/>
                    </a:cubicBezTo>
                    <a:cubicBezTo>
                      <a:pt x="1979638" y="1794009"/>
                      <a:pt x="1964703" y="1789241"/>
                      <a:pt x="1944720" y="1790198"/>
                    </a:cubicBezTo>
                    <a:close/>
                    <a:moveTo>
                      <a:pt x="1007494" y="1743596"/>
                    </a:moveTo>
                    <a:lnTo>
                      <a:pt x="884975" y="1776262"/>
                    </a:lnTo>
                    <a:cubicBezTo>
                      <a:pt x="692283" y="1830644"/>
                      <a:pt x="509683" y="1890926"/>
                      <a:pt x="344958" y="1953365"/>
                    </a:cubicBezTo>
                    <a:lnTo>
                      <a:pt x="262121" y="1986305"/>
                    </a:lnTo>
                    <a:lnTo>
                      <a:pt x="403602" y="1955919"/>
                    </a:lnTo>
                    <a:cubicBezTo>
                      <a:pt x="574216" y="1923664"/>
                      <a:pt x="762620" y="1896490"/>
                      <a:pt x="961257" y="1876773"/>
                    </a:cubicBezTo>
                    <a:lnTo>
                      <a:pt x="1021876" y="1871880"/>
                    </a:lnTo>
                    <a:lnTo>
                      <a:pt x="1016627" y="1870300"/>
                    </a:lnTo>
                    <a:cubicBezTo>
                      <a:pt x="991448" y="1857851"/>
                      <a:pt x="974246" y="1838246"/>
                      <a:pt x="970989" y="1814438"/>
                    </a:cubicBezTo>
                    <a:cubicBezTo>
                      <a:pt x="967731" y="1790630"/>
                      <a:pt x="979037" y="1767126"/>
                      <a:pt x="999946" y="1748372"/>
                    </a:cubicBezTo>
                    <a:close/>
                    <a:moveTo>
                      <a:pt x="1387780" y="1655393"/>
                    </a:moveTo>
                    <a:lnTo>
                      <a:pt x="1275556" y="1678164"/>
                    </a:lnTo>
                    <a:cubicBezTo>
                      <a:pt x="1212748" y="1691930"/>
                      <a:pt x="1148557" y="1707013"/>
                      <a:pt x="1083341" y="1723375"/>
                    </a:cubicBezTo>
                    <a:lnTo>
                      <a:pt x="1076120" y="1725299"/>
                    </a:lnTo>
                    <a:lnTo>
                      <a:pt x="1053665" y="1756550"/>
                    </a:lnTo>
                    <a:cubicBezTo>
                      <a:pt x="1040604" y="1788205"/>
                      <a:pt x="1045093" y="1821010"/>
                      <a:pt x="1066174" y="1847995"/>
                    </a:cubicBezTo>
                    <a:lnTo>
                      <a:pt x="1089187" y="1866446"/>
                    </a:lnTo>
                    <a:lnTo>
                      <a:pt x="1216392" y="1856177"/>
                    </a:lnTo>
                    <a:lnTo>
                      <a:pt x="1373102" y="1849480"/>
                    </a:lnTo>
                    <a:lnTo>
                      <a:pt x="1347608" y="1837903"/>
                    </a:lnTo>
                    <a:cubicBezTo>
                      <a:pt x="1318297" y="1821128"/>
                      <a:pt x="1299448" y="1798648"/>
                      <a:pt x="1295826" y="1772171"/>
                    </a:cubicBezTo>
                    <a:cubicBezTo>
                      <a:pt x="1290996" y="1736867"/>
                      <a:pt x="1314153" y="1701140"/>
                      <a:pt x="1355497" y="1671915"/>
                    </a:cubicBezTo>
                    <a:close/>
                    <a:moveTo>
                      <a:pt x="1930434" y="1652087"/>
                    </a:moveTo>
                    <a:cubicBezTo>
                      <a:pt x="1910451" y="1653044"/>
                      <a:pt x="1885422" y="1659728"/>
                      <a:pt x="1860084" y="1671908"/>
                    </a:cubicBezTo>
                    <a:cubicBezTo>
                      <a:pt x="1847414" y="1677999"/>
                      <a:pt x="1835867" y="1684887"/>
                      <a:pt x="1825834" y="1692129"/>
                    </a:cubicBezTo>
                    <a:lnTo>
                      <a:pt x="1806207" y="1709551"/>
                    </a:lnTo>
                    <a:lnTo>
                      <a:pt x="1846862" y="1697097"/>
                    </a:lnTo>
                    <a:cubicBezTo>
                      <a:pt x="1862468" y="1695968"/>
                      <a:pt x="1874207" y="1699387"/>
                      <a:pt x="1878382" y="1707622"/>
                    </a:cubicBezTo>
                    <a:cubicBezTo>
                      <a:pt x="1884645" y="1719973"/>
                      <a:pt x="1872107" y="1739651"/>
                      <a:pt x="1848875" y="1757118"/>
                    </a:cubicBezTo>
                    <a:lnTo>
                      <a:pt x="1829825" y="1768895"/>
                    </a:lnTo>
                    <a:lnTo>
                      <a:pt x="1860225" y="1763668"/>
                    </a:lnTo>
                    <a:cubicBezTo>
                      <a:pt x="1872147" y="1760355"/>
                      <a:pt x="1884739" y="1755640"/>
                      <a:pt x="1897409" y="1749548"/>
                    </a:cubicBezTo>
                    <a:cubicBezTo>
                      <a:pt x="1948085" y="1725186"/>
                      <a:pt x="1980813" y="1688058"/>
                      <a:pt x="1970505" y="1666616"/>
                    </a:cubicBezTo>
                    <a:cubicBezTo>
                      <a:pt x="1965352" y="1655896"/>
                      <a:pt x="1950416" y="1651129"/>
                      <a:pt x="1930434" y="1652087"/>
                    </a:cubicBezTo>
                    <a:close/>
                    <a:moveTo>
                      <a:pt x="749233" y="1625547"/>
                    </a:moveTo>
                    <a:lnTo>
                      <a:pt x="584462" y="1714089"/>
                    </a:lnTo>
                    <a:cubicBezTo>
                      <a:pt x="476144" y="1774346"/>
                      <a:pt x="374778" y="1834905"/>
                      <a:pt x="282440" y="1894272"/>
                    </a:cubicBezTo>
                    <a:lnTo>
                      <a:pt x="161091" y="1976595"/>
                    </a:lnTo>
                    <a:lnTo>
                      <a:pt x="336561" y="1904938"/>
                    </a:lnTo>
                    <a:cubicBezTo>
                      <a:pt x="417723" y="1874111"/>
                      <a:pt x="503485" y="1843757"/>
                      <a:pt x="592971" y="1814331"/>
                    </a:cubicBezTo>
                    <a:lnTo>
                      <a:pt x="834063" y="1740787"/>
                    </a:lnTo>
                    <a:lnTo>
                      <a:pt x="806626" y="1736526"/>
                    </a:lnTo>
                    <a:cubicBezTo>
                      <a:pt x="762880" y="1723912"/>
                      <a:pt x="733918" y="1702183"/>
                      <a:pt x="730108" y="1674323"/>
                    </a:cubicBezTo>
                    <a:cubicBezTo>
                      <a:pt x="728201" y="1660395"/>
                      <a:pt x="732764" y="1646253"/>
                      <a:pt x="742647" y="1632605"/>
                    </a:cubicBezTo>
                    <a:close/>
                    <a:moveTo>
                      <a:pt x="1690552" y="1613693"/>
                    </a:moveTo>
                    <a:lnTo>
                      <a:pt x="1671012" y="1625879"/>
                    </a:lnTo>
                    <a:cubicBezTo>
                      <a:pt x="1607861" y="1675815"/>
                      <a:pt x="1597336" y="1743687"/>
                      <a:pt x="1639437" y="1799601"/>
                    </a:cubicBezTo>
                    <a:lnTo>
                      <a:pt x="1661313" y="1821685"/>
                    </a:lnTo>
                    <a:lnTo>
                      <a:pt x="1672388" y="1774674"/>
                    </a:lnTo>
                    <a:cubicBezTo>
                      <a:pt x="1678483" y="1741159"/>
                      <a:pt x="1683302" y="1705709"/>
                      <a:pt x="1686949" y="1668749"/>
                    </a:cubicBezTo>
                    <a:close/>
                    <a:moveTo>
                      <a:pt x="1622599" y="1613385"/>
                    </a:moveTo>
                    <a:lnTo>
                      <a:pt x="1471105" y="1638888"/>
                    </a:lnTo>
                    <a:lnTo>
                      <a:pt x="1465205" y="1642018"/>
                    </a:lnTo>
                    <a:cubicBezTo>
                      <a:pt x="1413817" y="1676367"/>
                      <a:pt x="1386494" y="1718646"/>
                      <a:pt x="1392015" y="1759012"/>
                    </a:cubicBezTo>
                    <a:cubicBezTo>
                      <a:pt x="1395696" y="1785921"/>
                      <a:pt x="1413668" y="1809730"/>
                      <a:pt x="1442640" y="1828329"/>
                    </a:cubicBezTo>
                    <a:lnTo>
                      <a:pt x="1480459" y="1845817"/>
                    </a:lnTo>
                    <a:lnTo>
                      <a:pt x="1626277" y="1845521"/>
                    </a:lnTo>
                    <a:lnTo>
                      <a:pt x="1567780" y="1820862"/>
                    </a:lnTo>
                    <a:cubicBezTo>
                      <a:pt x="1530047" y="1797270"/>
                      <a:pt x="1506709" y="1764678"/>
                      <a:pt x="1506709" y="1728678"/>
                    </a:cubicBezTo>
                    <a:cubicBezTo>
                      <a:pt x="1506709" y="1692678"/>
                      <a:pt x="1530047" y="1660086"/>
                      <a:pt x="1567780" y="1636494"/>
                    </a:cubicBezTo>
                    <a:close/>
                    <a:moveTo>
                      <a:pt x="1928620" y="1525250"/>
                    </a:moveTo>
                    <a:cubicBezTo>
                      <a:pt x="1916246" y="1525187"/>
                      <a:pt x="1902846" y="1526292"/>
                      <a:pt x="1888995" y="1528697"/>
                    </a:cubicBezTo>
                    <a:cubicBezTo>
                      <a:pt x="1861295" y="1533509"/>
                      <a:pt x="1837043" y="1542615"/>
                      <a:pt x="1820225" y="1553448"/>
                    </a:cubicBezTo>
                    <a:lnTo>
                      <a:pt x="1818843" y="1554691"/>
                    </a:lnTo>
                    <a:lnTo>
                      <a:pt x="1821478" y="1553870"/>
                    </a:lnTo>
                    <a:cubicBezTo>
                      <a:pt x="1842978" y="1549118"/>
                      <a:pt x="1863250" y="1548468"/>
                      <a:pt x="1878644" y="1551260"/>
                    </a:cubicBezTo>
                    <a:cubicBezTo>
                      <a:pt x="1894040" y="1554053"/>
                      <a:pt x="1904559" y="1560287"/>
                      <a:pt x="1906551" y="1569301"/>
                    </a:cubicBezTo>
                    <a:cubicBezTo>
                      <a:pt x="1909540" y="1582823"/>
                      <a:pt x="1892498" y="1598759"/>
                      <a:pt x="1865650" y="1609893"/>
                    </a:cubicBezTo>
                    <a:lnTo>
                      <a:pt x="1848200" y="1615329"/>
                    </a:lnTo>
                    <a:lnTo>
                      <a:pt x="1864115" y="1617020"/>
                    </a:lnTo>
                    <a:cubicBezTo>
                      <a:pt x="1876489" y="1617083"/>
                      <a:pt x="1889889" y="1615979"/>
                      <a:pt x="1903739" y="1613573"/>
                    </a:cubicBezTo>
                    <a:cubicBezTo>
                      <a:pt x="1959138" y="1603949"/>
                      <a:pt x="2000748" y="1577149"/>
                      <a:pt x="1996676" y="1553710"/>
                    </a:cubicBezTo>
                    <a:cubicBezTo>
                      <a:pt x="1993622" y="1536132"/>
                      <a:pt x="1965740" y="1525438"/>
                      <a:pt x="1928620" y="1525250"/>
                    </a:cubicBezTo>
                    <a:close/>
                    <a:moveTo>
                      <a:pt x="283384" y="1439502"/>
                    </a:moveTo>
                    <a:lnTo>
                      <a:pt x="262477" y="1474177"/>
                    </a:lnTo>
                    <a:cubicBezTo>
                      <a:pt x="149893" y="1667242"/>
                      <a:pt x="61544" y="1852617"/>
                      <a:pt x="44338" y="1963758"/>
                    </a:cubicBezTo>
                    <a:lnTo>
                      <a:pt x="44055" y="1968421"/>
                    </a:lnTo>
                    <a:lnTo>
                      <a:pt x="90882" y="1895933"/>
                    </a:lnTo>
                    <a:cubicBezTo>
                      <a:pt x="157049" y="1800035"/>
                      <a:pt x="233728" y="1697701"/>
                      <a:pt x="319207" y="1591798"/>
                    </a:cubicBezTo>
                    <a:lnTo>
                      <a:pt x="391822" y="1504853"/>
                    </a:lnTo>
                    <a:lnTo>
                      <a:pt x="352502" y="1512856"/>
                    </a:lnTo>
                    <a:cubicBezTo>
                      <a:pt x="337296" y="1512432"/>
                      <a:pt x="323331" y="1508170"/>
                      <a:pt x="311596" y="1499663"/>
                    </a:cubicBezTo>
                    <a:cubicBezTo>
                      <a:pt x="299861" y="1491156"/>
                      <a:pt x="291465" y="1479210"/>
                      <a:pt x="286333" y="1464892"/>
                    </a:cubicBezTo>
                    <a:close/>
                    <a:moveTo>
                      <a:pt x="1167090" y="1426208"/>
                    </a:moveTo>
                    <a:lnTo>
                      <a:pt x="1114257" y="1448968"/>
                    </a:lnTo>
                    <a:cubicBezTo>
                      <a:pt x="1052906" y="1476480"/>
                      <a:pt x="990768" y="1505431"/>
                      <a:pt x="928193" y="1535721"/>
                    </a:cubicBezTo>
                    <a:lnTo>
                      <a:pt x="890713" y="1554515"/>
                    </a:lnTo>
                    <a:lnTo>
                      <a:pt x="944237" y="1542260"/>
                    </a:lnTo>
                    <a:cubicBezTo>
                      <a:pt x="872666" y="1587945"/>
                      <a:pt x="850584" y="1639848"/>
                      <a:pt x="875810" y="1682032"/>
                    </a:cubicBezTo>
                    <a:lnTo>
                      <a:pt x="885963" y="1693757"/>
                    </a:lnTo>
                    <a:lnTo>
                      <a:pt x="900785" y="1668645"/>
                    </a:lnTo>
                    <a:cubicBezTo>
                      <a:pt x="940475" y="1613758"/>
                      <a:pt x="1010654" y="1543602"/>
                      <a:pt x="1097437" y="1475596"/>
                    </a:cubicBezTo>
                    <a:close/>
                    <a:moveTo>
                      <a:pt x="835639" y="1400419"/>
                    </a:moveTo>
                    <a:lnTo>
                      <a:pt x="772901" y="1442825"/>
                    </a:lnTo>
                    <a:cubicBezTo>
                      <a:pt x="609801" y="1558959"/>
                      <a:pt x="458192" y="1677240"/>
                      <a:pt x="324138" y="1791533"/>
                    </a:cubicBezTo>
                    <a:lnTo>
                      <a:pt x="237963" y="1867444"/>
                    </a:lnTo>
                    <a:lnTo>
                      <a:pt x="410724" y="1758301"/>
                    </a:lnTo>
                    <a:cubicBezTo>
                      <a:pt x="559767" y="1669216"/>
                      <a:pt x="727260" y="1578774"/>
                      <a:pt x="906933" y="1491800"/>
                    </a:cubicBezTo>
                    <a:lnTo>
                      <a:pt x="919348" y="1486016"/>
                    </a:lnTo>
                    <a:lnTo>
                      <a:pt x="866021" y="1477920"/>
                    </a:lnTo>
                    <a:cubicBezTo>
                      <a:pt x="850360" y="1471704"/>
                      <a:pt x="838923" y="1462216"/>
                      <a:pt x="833059" y="1449439"/>
                    </a:cubicBezTo>
                    <a:cubicBezTo>
                      <a:pt x="827196" y="1436661"/>
                      <a:pt x="827460" y="1421804"/>
                      <a:pt x="832960" y="1405875"/>
                    </a:cubicBezTo>
                    <a:close/>
                    <a:moveTo>
                      <a:pt x="1938144" y="1387137"/>
                    </a:moveTo>
                    <a:cubicBezTo>
                      <a:pt x="1925769" y="1387074"/>
                      <a:pt x="1912368" y="1388179"/>
                      <a:pt x="1898519" y="1390584"/>
                    </a:cubicBezTo>
                    <a:cubicBezTo>
                      <a:pt x="1884669" y="1392990"/>
                      <a:pt x="1871681" y="1396470"/>
                      <a:pt x="1860053" y="1400701"/>
                    </a:cubicBezTo>
                    <a:lnTo>
                      <a:pt x="1830142" y="1415146"/>
                    </a:lnTo>
                    <a:lnTo>
                      <a:pt x="1873883" y="1413148"/>
                    </a:lnTo>
                    <a:cubicBezTo>
                      <a:pt x="1889278" y="1415942"/>
                      <a:pt x="1899796" y="1422176"/>
                      <a:pt x="1901789" y="1431190"/>
                    </a:cubicBezTo>
                    <a:cubicBezTo>
                      <a:pt x="1904778" y="1444712"/>
                      <a:pt x="1887736" y="1460647"/>
                      <a:pt x="1860888" y="1471781"/>
                    </a:cubicBezTo>
                    <a:lnTo>
                      <a:pt x="1847074" y="1476084"/>
                    </a:lnTo>
                    <a:lnTo>
                      <a:pt x="1873639" y="1478907"/>
                    </a:lnTo>
                    <a:cubicBezTo>
                      <a:pt x="1886013" y="1478970"/>
                      <a:pt x="1899414" y="1477865"/>
                      <a:pt x="1913264" y="1475459"/>
                    </a:cubicBezTo>
                    <a:cubicBezTo>
                      <a:pt x="1968663" y="1465836"/>
                      <a:pt x="2010272" y="1439036"/>
                      <a:pt x="2006201" y="1415596"/>
                    </a:cubicBezTo>
                    <a:cubicBezTo>
                      <a:pt x="2003147" y="1398019"/>
                      <a:pt x="1975265" y="1387326"/>
                      <a:pt x="1938144" y="1387137"/>
                    </a:cubicBezTo>
                    <a:close/>
                    <a:moveTo>
                      <a:pt x="1691016" y="1352595"/>
                    </a:moveTo>
                    <a:lnTo>
                      <a:pt x="1688500" y="1353303"/>
                    </a:lnTo>
                    <a:lnTo>
                      <a:pt x="1671445" y="1369495"/>
                    </a:lnTo>
                    <a:cubicBezTo>
                      <a:pt x="1642556" y="1404477"/>
                      <a:pt x="1632269" y="1443757"/>
                      <a:pt x="1645268" y="1476584"/>
                    </a:cubicBezTo>
                    <a:cubicBezTo>
                      <a:pt x="1649601" y="1487526"/>
                      <a:pt x="1656312" y="1497220"/>
                      <a:pt x="1664999" y="1505493"/>
                    </a:cubicBezTo>
                    <a:lnTo>
                      <a:pt x="1694742" y="1524683"/>
                    </a:lnTo>
                    <a:lnTo>
                      <a:pt x="1695593" y="1432294"/>
                    </a:lnTo>
                    <a:close/>
                    <a:moveTo>
                      <a:pt x="1400304" y="1332082"/>
                    </a:moveTo>
                    <a:lnTo>
                      <a:pt x="1367269" y="1342630"/>
                    </a:lnTo>
                    <a:cubicBezTo>
                      <a:pt x="1297658" y="1371826"/>
                      <a:pt x="1206202" y="1428281"/>
                      <a:pt x="1115845" y="1499088"/>
                    </a:cubicBezTo>
                    <a:cubicBezTo>
                      <a:pt x="1025488" y="1569894"/>
                      <a:pt x="948800" y="1645197"/>
                      <a:pt x="903808" y="1705809"/>
                    </a:cubicBezTo>
                    <a:lnTo>
                      <a:pt x="901642" y="1709337"/>
                    </a:lnTo>
                    <a:lnTo>
                      <a:pt x="914690" y="1717856"/>
                    </a:lnTo>
                    <a:lnTo>
                      <a:pt x="1071472" y="1676099"/>
                    </a:lnTo>
                    <a:cubicBezTo>
                      <a:pt x="1169742" y="1651502"/>
                      <a:pt x="1265349" y="1629929"/>
                      <a:pt x="1357132" y="1611461"/>
                    </a:cubicBezTo>
                    <a:lnTo>
                      <a:pt x="1427986" y="1599052"/>
                    </a:lnTo>
                    <a:lnTo>
                      <a:pt x="1371840" y="1574750"/>
                    </a:lnTo>
                    <a:cubicBezTo>
                      <a:pt x="1352151" y="1560254"/>
                      <a:pt x="1337237" y="1541736"/>
                      <a:pt x="1328736" y="1519556"/>
                    </a:cubicBezTo>
                    <a:cubicBezTo>
                      <a:pt x="1307482" y="1464105"/>
                      <a:pt x="1331332" y="1398892"/>
                      <a:pt x="1385043" y="1345195"/>
                    </a:cubicBezTo>
                    <a:close/>
                    <a:moveTo>
                      <a:pt x="620702" y="1319633"/>
                    </a:moveTo>
                    <a:lnTo>
                      <a:pt x="612063" y="1326578"/>
                    </a:lnTo>
                    <a:lnTo>
                      <a:pt x="462823" y="1494950"/>
                    </a:lnTo>
                    <a:cubicBezTo>
                      <a:pt x="407597" y="1559691"/>
                      <a:pt x="355089" y="1623739"/>
                      <a:pt x="305708" y="1686459"/>
                    </a:cubicBezTo>
                    <a:lnTo>
                      <a:pt x="172651" y="1862974"/>
                    </a:lnTo>
                    <a:lnTo>
                      <a:pt x="299915" y="1748766"/>
                    </a:lnTo>
                    <a:cubicBezTo>
                      <a:pt x="365944" y="1692395"/>
                      <a:pt x="436463" y="1634917"/>
                      <a:pt x="510800" y="1577061"/>
                    </a:cubicBezTo>
                    <a:lnTo>
                      <a:pt x="720607" y="1420930"/>
                    </a:lnTo>
                    <a:lnTo>
                      <a:pt x="682565" y="1423250"/>
                    </a:lnTo>
                    <a:cubicBezTo>
                      <a:pt x="663786" y="1420026"/>
                      <a:pt x="647822" y="1412175"/>
                      <a:pt x="636039" y="1399359"/>
                    </a:cubicBezTo>
                    <a:cubicBezTo>
                      <a:pt x="624255" y="1386545"/>
                      <a:pt x="617770" y="1369979"/>
                      <a:pt x="616130" y="1350996"/>
                    </a:cubicBezTo>
                    <a:close/>
                    <a:moveTo>
                      <a:pt x="1548103" y="1274157"/>
                    </a:moveTo>
                    <a:lnTo>
                      <a:pt x="1478291" y="1299051"/>
                    </a:lnTo>
                    <a:lnTo>
                      <a:pt x="1460082" y="1317868"/>
                    </a:lnTo>
                    <a:cubicBezTo>
                      <a:pt x="1418486" y="1372459"/>
                      <a:pt x="1404531" y="1432333"/>
                      <a:pt x="1423972" y="1483053"/>
                    </a:cubicBezTo>
                    <a:cubicBezTo>
                      <a:pt x="1436933" y="1516867"/>
                      <a:pt x="1463652" y="1543785"/>
                      <a:pt x="1500004" y="1561768"/>
                    </a:cubicBezTo>
                    <a:lnTo>
                      <a:pt x="1549153" y="1577832"/>
                    </a:lnTo>
                    <a:lnTo>
                      <a:pt x="1619858" y="1565451"/>
                    </a:lnTo>
                    <a:lnTo>
                      <a:pt x="1694346" y="1555725"/>
                    </a:lnTo>
                    <a:lnTo>
                      <a:pt x="1694474" y="1553769"/>
                    </a:lnTo>
                    <a:lnTo>
                      <a:pt x="1694497" y="1551319"/>
                    </a:lnTo>
                    <a:lnTo>
                      <a:pt x="1666678" y="1550163"/>
                    </a:lnTo>
                    <a:cubicBezTo>
                      <a:pt x="1631977" y="1542904"/>
                      <a:pt x="1605029" y="1524564"/>
                      <a:pt x="1594060" y="1496863"/>
                    </a:cubicBezTo>
                    <a:cubicBezTo>
                      <a:pt x="1577605" y="1455312"/>
                      <a:pt x="1601773" y="1404499"/>
                      <a:pt x="1650308" y="1367662"/>
                    </a:cubicBezTo>
                    <a:lnTo>
                      <a:pt x="1663354" y="1360373"/>
                    </a:lnTo>
                    <a:lnTo>
                      <a:pt x="1658772" y="1361661"/>
                    </a:lnTo>
                    <a:cubicBezTo>
                      <a:pt x="1599529" y="1371456"/>
                      <a:pt x="1550290" y="1358962"/>
                      <a:pt x="1537526" y="1326729"/>
                    </a:cubicBezTo>
                    <a:cubicBezTo>
                      <a:pt x="1533271" y="1315985"/>
                      <a:pt x="1533471" y="1304064"/>
                      <a:pt x="1537478" y="1291708"/>
                    </a:cubicBezTo>
                    <a:close/>
                    <a:moveTo>
                      <a:pt x="1916712" y="1249024"/>
                    </a:moveTo>
                    <a:cubicBezTo>
                      <a:pt x="1904338" y="1248962"/>
                      <a:pt x="1890939" y="1250066"/>
                      <a:pt x="1877087" y="1252472"/>
                    </a:cubicBezTo>
                    <a:cubicBezTo>
                      <a:pt x="1835539" y="1259689"/>
                      <a:pt x="1801746" y="1276569"/>
                      <a:pt x="1789164" y="1294447"/>
                    </a:cubicBezTo>
                    <a:lnTo>
                      <a:pt x="1786539" y="1303814"/>
                    </a:lnTo>
                    <a:lnTo>
                      <a:pt x="1786977" y="1303579"/>
                    </a:lnTo>
                    <a:cubicBezTo>
                      <a:pt x="1795927" y="1299867"/>
                      <a:pt x="1805965" y="1296690"/>
                      <a:pt x="1816715" y="1294313"/>
                    </a:cubicBezTo>
                    <a:cubicBezTo>
                      <a:pt x="1838214" y="1289560"/>
                      <a:pt x="1858487" y="1288911"/>
                      <a:pt x="1873881" y="1291704"/>
                    </a:cubicBezTo>
                    <a:cubicBezTo>
                      <a:pt x="1889277" y="1294496"/>
                      <a:pt x="1899795" y="1300730"/>
                      <a:pt x="1901788" y="1309744"/>
                    </a:cubicBezTo>
                    <a:cubicBezTo>
                      <a:pt x="1903781" y="1318759"/>
                      <a:pt x="1896871" y="1328846"/>
                      <a:pt x="1884087" y="1337869"/>
                    </a:cubicBezTo>
                    <a:lnTo>
                      <a:pt x="1883749" y="1338050"/>
                    </a:lnTo>
                    <a:lnTo>
                      <a:pt x="1891833" y="1337347"/>
                    </a:lnTo>
                    <a:cubicBezTo>
                      <a:pt x="1947232" y="1327723"/>
                      <a:pt x="1988840" y="1300922"/>
                      <a:pt x="1984769" y="1277484"/>
                    </a:cubicBezTo>
                    <a:cubicBezTo>
                      <a:pt x="1981716" y="1259906"/>
                      <a:pt x="1953833" y="1249212"/>
                      <a:pt x="1916712" y="1249024"/>
                    </a:cubicBezTo>
                    <a:close/>
                    <a:moveTo>
                      <a:pt x="1683835" y="1227564"/>
                    </a:moveTo>
                    <a:lnTo>
                      <a:pt x="1635821" y="1242879"/>
                    </a:lnTo>
                    <a:lnTo>
                      <a:pt x="1594356" y="1257664"/>
                    </a:lnTo>
                    <a:lnTo>
                      <a:pt x="1586143" y="1278990"/>
                    </a:lnTo>
                    <a:cubicBezTo>
                      <a:pt x="1584575" y="1288697"/>
                      <a:pt x="1585373" y="1297962"/>
                      <a:pt x="1588734" y="1306450"/>
                    </a:cubicBezTo>
                    <a:cubicBezTo>
                      <a:pt x="1598819" y="1331914"/>
                      <a:pt x="1630507" y="1346677"/>
                      <a:pt x="1673707" y="1347831"/>
                    </a:cubicBezTo>
                    <a:lnTo>
                      <a:pt x="1687671" y="1346787"/>
                    </a:lnTo>
                    <a:lnTo>
                      <a:pt x="1690589" y="1345157"/>
                    </a:lnTo>
                    <a:close/>
                    <a:moveTo>
                      <a:pt x="1207370" y="1102629"/>
                    </a:moveTo>
                    <a:lnTo>
                      <a:pt x="1186016" y="1105164"/>
                    </a:lnTo>
                    <a:lnTo>
                      <a:pt x="1173034" y="1108154"/>
                    </a:lnTo>
                    <a:lnTo>
                      <a:pt x="1164509" y="1107718"/>
                    </a:lnTo>
                    <a:lnTo>
                      <a:pt x="1135349" y="1111179"/>
                    </a:lnTo>
                    <a:cubicBezTo>
                      <a:pt x="1073802" y="1121706"/>
                      <a:pt x="1002879" y="1139717"/>
                      <a:pt x="930269" y="1163897"/>
                    </a:cubicBezTo>
                    <a:cubicBezTo>
                      <a:pt x="857659" y="1188078"/>
                      <a:pt x="790098" y="1216186"/>
                      <a:pt x="734529" y="1244663"/>
                    </a:cubicBezTo>
                    <a:lnTo>
                      <a:pt x="713186" y="1257019"/>
                    </a:lnTo>
                    <a:lnTo>
                      <a:pt x="718583" y="1277395"/>
                    </a:lnTo>
                    <a:cubicBezTo>
                      <a:pt x="732806" y="1309952"/>
                      <a:pt x="760769" y="1331822"/>
                      <a:pt x="799563" y="1339838"/>
                    </a:cubicBezTo>
                    <a:lnTo>
                      <a:pt x="832932" y="1342427"/>
                    </a:lnTo>
                    <a:lnTo>
                      <a:pt x="940899" y="1268296"/>
                    </a:lnTo>
                    <a:cubicBezTo>
                      <a:pt x="1005545" y="1225548"/>
                      <a:pt x="1069243" y="1185052"/>
                      <a:pt x="1131504" y="1147021"/>
                    </a:cubicBezTo>
                    <a:close/>
                    <a:moveTo>
                      <a:pt x="1899702" y="1095819"/>
                    </a:moveTo>
                    <a:cubicBezTo>
                      <a:pt x="1887207" y="1095061"/>
                      <a:pt x="1873739" y="1095779"/>
                      <a:pt x="1859890" y="1098185"/>
                    </a:cubicBezTo>
                    <a:cubicBezTo>
                      <a:pt x="1832191" y="1102998"/>
                      <a:pt x="1808206" y="1113643"/>
                      <a:pt x="1791820" y="1126963"/>
                    </a:cubicBezTo>
                    <a:lnTo>
                      <a:pt x="1778515" y="1142580"/>
                    </a:lnTo>
                    <a:lnTo>
                      <a:pt x="1797283" y="1137007"/>
                    </a:lnTo>
                    <a:cubicBezTo>
                      <a:pt x="1810749" y="1134030"/>
                      <a:pt x="1823791" y="1132156"/>
                      <a:pt x="1835844" y="1131316"/>
                    </a:cubicBezTo>
                    <a:cubicBezTo>
                      <a:pt x="1872004" y="1128795"/>
                      <a:pt x="1899267" y="1135582"/>
                      <a:pt x="1902414" y="1149819"/>
                    </a:cubicBezTo>
                    <a:cubicBezTo>
                      <a:pt x="1906612" y="1168804"/>
                      <a:pt x="1866347" y="1193848"/>
                      <a:pt x="1812481" y="1205756"/>
                    </a:cubicBezTo>
                    <a:lnTo>
                      <a:pt x="1806662" y="1206615"/>
                    </a:lnTo>
                    <a:lnTo>
                      <a:pt x="1839598" y="1212918"/>
                    </a:lnTo>
                    <a:cubicBezTo>
                      <a:pt x="1852093" y="1213676"/>
                      <a:pt x="1865559" y="1212956"/>
                      <a:pt x="1879410" y="1210550"/>
                    </a:cubicBezTo>
                    <a:cubicBezTo>
                      <a:pt x="1934810" y="1200927"/>
                      <a:pt x="1975349" y="1167971"/>
                      <a:pt x="1969958" y="1136944"/>
                    </a:cubicBezTo>
                    <a:cubicBezTo>
                      <a:pt x="1965916" y="1113672"/>
                      <a:pt x="1937185" y="1098093"/>
                      <a:pt x="1899702" y="1095819"/>
                    </a:cubicBezTo>
                    <a:close/>
                    <a:moveTo>
                      <a:pt x="1357626" y="1071506"/>
                    </a:moveTo>
                    <a:lnTo>
                      <a:pt x="1324335" y="1089488"/>
                    </a:lnTo>
                    <a:cubicBezTo>
                      <a:pt x="1237727" y="1138538"/>
                      <a:pt x="1147439" y="1193001"/>
                      <a:pt x="1055019" y="1252138"/>
                    </a:cubicBezTo>
                    <a:lnTo>
                      <a:pt x="966162" y="1312196"/>
                    </a:lnTo>
                    <a:lnTo>
                      <a:pt x="956556" y="1333350"/>
                    </a:lnTo>
                    <a:cubicBezTo>
                      <a:pt x="942969" y="1377685"/>
                      <a:pt x="959129" y="1412898"/>
                      <a:pt x="1001602" y="1431506"/>
                    </a:cubicBezTo>
                    <a:lnTo>
                      <a:pt x="1022953" y="1437740"/>
                    </a:lnTo>
                    <a:lnTo>
                      <a:pt x="1094304" y="1404495"/>
                    </a:lnTo>
                    <a:cubicBezTo>
                      <a:pt x="1155942" y="1376894"/>
                      <a:pt x="1216649" y="1350825"/>
                      <a:pt x="1276091" y="1326369"/>
                    </a:cubicBezTo>
                    <a:lnTo>
                      <a:pt x="1411484" y="1273174"/>
                    </a:lnTo>
                    <a:lnTo>
                      <a:pt x="1349891" y="1262031"/>
                    </a:lnTo>
                    <a:cubicBezTo>
                      <a:pt x="1331123" y="1253874"/>
                      <a:pt x="1316548" y="1241620"/>
                      <a:pt x="1307682" y="1225269"/>
                    </a:cubicBezTo>
                    <a:cubicBezTo>
                      <a:pt x="1289952" y="1192567"/>
                      <a:pt x="1298419" y="1149666"/>
                      <a:pt x="1326443" y="1106741"/>
                    </a:cubicBezTo>
                    <a:close/>
                    <a:moveTo>
                      <a:pt x="533668" y="1060733"/>
                    </a:moveTo>
                    <a:lnTo>
                      <a:pt x="481171" y="1132727"/>
                    </a:lnTo>
                    <a:lnTo>
                      <a:pt x="344287" y="1340173"/>
                    </a:lnTo>
                    <a:lnTo>
                      <a:pt x="350831" y="1354368"/>
                    </a:lnTo>
                    <a:cubicBezTo>
                      <a:pt x="371807" y="1385439"/>
                      <a:pt x="401420" y="1406905"/>
                      <a:pt x="437475" y="1417174"/>
                    </a:cubicBezTo>
                    <a:lnTo>
                      <a:pt x="463150" y="1420155"/>
                    </a:lnTo>
                    <a:lnTo>
                      <a:pt x="600338" y="1266254"/>
                    </a:lnTo>
                    <a:lnTo>
                      <a:pt x="673664" y="1189268"/>
                    </a:lnTo>
                    <a:lnTo>
                      <a:pt x="658817" y="1193536"/>
                    </a:lnTo>
                    <a:cubicBezTo>
                      <a:pt x="619307" y="1197718"/>
                      <a:pt x="582649" y="1187014"/>
                      <a:pt x="558208" y="1160433"/>
                    </a:cubicBezTo>
                    <a:cubicBezTo>
                      <a:pt x="545988" y="1147143"/>
                      <a:pt x="537979" y="1131141"/>
                      <a:pt x="533959" y="1113584"/>
                    </a:cubicBezTo>
                    <a:close/>
                    <a:moveTo>
                      <a:pt x="1890176" y="938656"/>
                    </a:moveTo>
                    <a:cubicBezTo>
                      <a:pt x="1877683" y="937897"/>
                      <a:pt x="1864216" y="938617"/>
                      <a:pt x="1850365" y="941023"/>
                    </a:cubicBezTo>
                    <a:cubicBezTo>
                      <a:pt x="1822665" y="945835"/>
                      <a:pt x="1798680" y="956480"/>
                      <a:pt x="1782294" y="969801"/>
                    </a:cubicBezTo>
                    <a:lnTo>
                      <a:pt x="1775094" y="978252"/>
                    </a:lnTo>
                    <a:lnTo>
                      <a:pt x="1813619" y="972565"/>
                    </a:lnTo>
                    <a:cubicBezTo>
                      <a:pt x="1849778" y="970045"/>
                      <a:pt x="1877041" y="976831"/>
                      <a:pt x="1880188" y="991070"/>
                    </a:cubicBezTo>
                    <a:cubicBezTo>
                      <a:pt x="1883336" y="1005308"/>
                      <a:pt x="1861475" y="1022955"/>
                      <a:pt x="1827622" y="1035911"/>
                    </a:cubicBezTo>
                    <a:lnTo>
                      <a:pt x="1791526" y="1046629"/>
                    </a:lnTo>
                    <a:lnTo>
                      <a:pt x="1796097" y="1049254"/>
                    </a:lnTo>
                    <a:cubicBezTo>
                      <a:pt x="1816016" y="1056266"/>
                      <a:pt x="1842185" y="1058199"/>
                      <a:pt x="1869884" y="1053387"/>
                    </a:cubicBezTo>
                    <a:cubicBezTo>
                      <a:pt x="1925284" y="1043765"/>
                      <a:pt x="1965824" y="1010809"/>
                      <a:pt x="1960435" y="979780"/>
                    </a:cubicBezTo>
                    <a:cubicBezTo>
                      <a:pt x="1956392" y="956507"/>
                      <a:pt x="1927660" y="940931"/>
                      <a:pt x="1890176" y="938656"/>
                    </a:cubicBezTo>
                    <a:close/>
                    <a:moveTo>
                      <a:pt x="1649045" y="936805"/>
                    </a:moveTo>
                    <a:lnTo>
                      <a:pt x="1628318" y="964872"/>
                    </a:lnTo>
                    <a:cubicBezTo>
                      <a:pt x="1587989" y="1034550"/>
                      <a:pt x="1603194" y="1101530"/>
                      <a:pt x="1662924" y="1138016"/>
                    </a:cubicBezTo>
                    <a:lnTo>
                      <a:pt x="1676338" y="1143895"/>
                    </a:lnTo>
                    <a:close/>
                    <a:moveTo>
                      <a:pt x="1646920" y="924172"/>
                    </a:moveTo>
                    <a:lnTo>
                      <a:pt x="1492188" y="998823"/>
                    </a:lnTo>
                    <a:lnTo>
                      <a:pt x="1419696" y="1037978"/>
                    </a:lnTo>
                    <a:lnTo>
                      <a:pt x="1418601" y="1039255"/>
                    </a:lnTo>
                    <a:cubicBezTo>
                      <a:pt x="1383029" y="1090684"/>
                      <a:pt x="1373085" y="1141426"/>
                      <a:pt x="1393358" y="1178815"/>
                    </a:cubicBezTo>
                    <a:cubicBezTo>
                      <a:pt x="1406873" y="1203741"/>
                      <a:pt x="1432688" y="1220649"/>
                      <a:pt x="1466918" y="1228636"/>
                    </a:cubicBezTo>
                    <a:lnTo>
                      <a:pt x="1519594" y="1233400"/>
                    </a:lnTo>
                    <a:lnTo>
                      <a:pt x="1614897" y="1199669"/>
                    </a:lnTo>
                    <a:lnTo>
                      <a:pt x="1660162" y="1185392"/>
                    </a:lnTo>
                    <a:lnTo>
                      <a:pt x="1604128" y="1184166"/>
                    </a:lnTo>
                    <a:cubicBezTo>
                      <a:pt x="1560360" y="1176124"/>
                      <a:pt x="1526662" y="1154414"/>
                      <a:pt x="1513407" y="1120943"/>
                    </a:cubicBezTo>
                    <a:cubicBezTo>
                      <a:pt x="1493524" y="1070737"/>
                      <a:pt x="1525287" y="1008326"/>
                      <a:pt x="1587580" y="962371"/>
                    </a:cubicBezTo>
                    <a:lnTo>
                      <a:pt x="1647862" y="929232"/>
                    </a:lnTo>
                    <a:close/>
                    <a:moveTo>
                      <a:pt x="1990564" y="881163"/>
                    </a:moveTo>
                    <a:cubicBezTo>
                      <a:pt x="1983387" y="879676"/>
                      <a:pt x="1974685" y="880535"/>
                      <a:pt x="1966164" y="884091"/>
                    </a:cubicBezTo>
                    <a:cubicBezTo>
                      <a:pt x="1949120" y="891205"/>
                      <a:pt x="1939245" y="906416"/>
                      <a:pt x="1944107" y="918067"/>
                    </a:cubicBezTo>
                    <a:cubicBezTo>
                      <a:pt x="1948970" y="929718"/>
                      <a:pt x="1966729" y="933397"/>
                      <a:pt x="1983773" y="926284"/>
                    </a:cubicBezTo>
                    <a:cubicBezTo>
                      <a:pt x="2000817" y="919171"/>
                      <a:pt x="2010692" y="903959"/>
                      <a:pt x="2005829" y="892308"/>
                    </a:cubicBezTo>
                    <a:cubicBezTo>
                      <a:pt x="2003398" y="886483"/>
                      <a:pt x="1997743" y="882650"/>
                      <a:pt x="1990564" y="881163"/>
                    </a:cubicBezTo>
                    <a:close/>
                    <a:moveTo>
                      <a:pt x="1176768" y="775709"/>
                    </a:moveTo>
                    <a:lnTo>
                      <a:pt x="1081345" y="858583"/>
                    </a:lnTo>
                    <a:cubicBezTo>
                      <a:pt x="1009861" y="922431"/>
                      <a:pt x="936246" y="991680"/>
                      <a:pt x="861671" y="1065432"/>
                    </a:cubicBezTo>
                    <a:lnTo>
                      <a:pt x="709163" y="1223649"/>
                    </a:lnTo>
                    <a:lnTo>
                      <a:pt x="709136" y="1227762"/>
                    </a:lnTo>
                    <a:lnTo>
                      <a:pt x="737120" y="1211929"/>
                    </a:lnTo>
                    <a:cubicBezTo>
                      <a:pt x="787991" y="1185414"/>
                      <a:pt x="851101" y="1158806"/>
                      <a:pt x="920838" y="1135582"/>
                    </a:cubicBezTo>
                    <a:cubicBezTo>
                      <a:pt x="967331" y="1120099"/>
                      <a:pt x="1012366" y="1107585"/>
                      <a:pt x="1053998" y="1098213"/>
                    </a:cubicBezTo>
                    <a:lnTo>
                      <a:pt x="1086451" y="1091860"/>
                    </a:lnTo>
                    <a:lnTo>
                      <a:pt x="1075208" y="1079475"/>
                    </a:lnTo>
                    <a:cubicBezTo>
                      <a:pt x="1055151" y="1042482"/>
                      <a:pt x="1092611" y="981098"/>
                      <a:pt x="1163176" y="925293"/>
                    </a:cubicBezTo>
                    <a:lnTo>
                      <a:pt x="1207003" y="896596"/>
                    </a:lnTo>
                    <a:lnTo>
                      <a:pt x="1186018" y="884141"/>
                    </a:lnTo>
                    <a:cubicBezTo>
                      <a:pt x="1179323" y="878513"/>
                      <a:pt x="1173827" y="871909"/>
                      <a:pt x="1169714" y="864321"/>
                    </a:cubicBezTo>
                    <a:cubicBezTo>
                      <a:pt x="1157373" y="841561"/>
                      <a:pt x="1159220" y="813198"/>
                      <a:pt x="1172506" y="783297"/>
                    </a:cubicBezTo>
                    <a:close/>
                    <a:moveTo>
                      <a:pt x="1884633" y="755887"/>
                    </a:moveTo>
                    <a:cubicBezTo>
                      <a:pt x="1870576" y="754859"/>
                      <a:pt x="1855441" y="755570"/>
                      <a:pt x="1839893" y="758270"/>
                    </a:cubicBezTo>
                    <a:cubicBezTo>
                      <a:pt x="1808798" y="763671"/>
                      <a:pt x="1781942" y="776012"/>
                      <a:pt x="1763656" y="791595"/>
                    </a:cubicBezTo>
                    <a:lnTo>
                      <a:pt x="1759844" y="796320"/>
                    </a:lnTo>
                    <a:lnTo>
                      <a:pt x="1772705" y="792405"/>
                    </a:lnTo>
                    <a:cubicBezTo>
                      <a:pt x="1788776" y="788852"/>
                      <a:pt x="1804365" y="786726"/>
                      <a:pt x="1818795" y="785926"/>
                    </a:cubicBezTo>
                    <a:cubicBezTo>
                      <a:pt x="1862081" y="783523"/>
                      <a:pt x="1894932" y="793039"/>
                      <a:pt x="1899054" y="811683"/>
                    </a:cubicBezTo>
                    <a:cubicBezTo>
                      <a:pt x="1904549" y="836542"/>
                      <a:pt x="1856891" y="868216"/>
                      <a:pt x="1792607" y="882427"/>
                    </a:cubicBezTo>
                    <a:lnTo>
                      <a:pt x="1777976" y="884484"/>
                    </a:lnTo>
                    <a:lnTo>
                      <a:pt x="1780007" y="885722"/>
                    </a:lnTo>
                    <a:cubicBezTo>
                      <a:pt x="1802477" y="894227"/>
                      <a:pt x="1831922" y="896786"/>
                      <a:pt x="1863017" y="891384"/>
                    </a:cubicBezTo>
                    <a:cubicBezTo>
                      <a:pt x="1925206" y="880582"/>
                      <a:pt x="1970444" y="842025"/>
                      <a:pt x="1964061" y="805266"/>
                    </a:cubicBezTo>
                    <a:cubicBezTo>
                      <a:pt x="1959271" y="777698"/>
                      <a:pt x="1926803" y="758970"/>
                      <a:pt x="1884633" y="755887"/>
                    </a:cubicBezTo>
                    <a:close/>
                    <a:moveTo>
                      <a:pt x="832878" y="712227"/>
                    </a:moveTo>
                    <a:lnTo>
                      <a:pt x="776246" y="768143"/>
                    </a:lnTo>
                    <a:cubicBezTo>
                      <a:pt x="739136" y="806954"/>
                      <a:pt x="703567" y="846293"/>
                      <a:pt x="670365" y="884992"/>
                    </a:cubicBezTo>
                    <a:lnTo>
                      <a:pt x="584400" y="991820"/>
                    </a:lnTo>
                    <a:lnTo>
                      <a:pt x="581694" y="1036134"/>
                    </a:lnTo>
                    <a:cubicBezTo>
                      <a:pt x="583961" y="1064728"/>
                      <a:pt x="594361" y="1090474"/>
                      <a:pt x="612654" y="1110370"/>
                    </a:cubicBezTo>
                    <a:cubicBezTo>
                      <a:pt x="630949" y="1130266"/>
                      <a:pt x="655733" y="1142785"/>
                      <a:pt x="684037" y="1147440"/>
                    </a:cubicBezTo>
                    <a:lnTo>
                      <a:pt x="694459" y="1147678"/>
                    </a:lnTo>
                    <a:lnTo>
                      <a:pt x="694120" y="1137096"/>
                    </a:lnTo>
                    <a:cubicBezTo>
                      <a:pt x="696971" y="1069557"/>
                      <a:pt x="723360" y="963791"/>
                      <a:pt x="768809" y="850028"/>
                    </a:cubicBezTo>
                    <a:cubicBezTo>
                      <a:pt x="786990" y="804523"/>
                      <a:pt x="806498" y="762047"/>
                      <a:pt x="826208" y="724198"/>
                    </a:cubicBezTo>
                    <a:close/>
                    <a:moveTo>
                      <a:pt x="1593728" y="677410"/>
                    </a:moveTo>
                    <a:lnTo>
                      <a:pt x="1591551" y="678656"/>
                    </a:lnTo>
                    <a:lnTo>
                      <a:pt x="1551282" y="692231"/>
                    </a:lnTo>
                    <a:lnTo>
                      <a:pt x="1539260" y="720382"/>
                    </a:lnTo>
                    <a:cubicBezTo>
                      <a:pt x="1522559" y="781120"/>
                      <a:pt x="1549058" y="835170"/>
                      <a:pt x="1610730" y="862268"/>
                    </a:cubicBezTo>
                    <a:lnTo>
                      <a:pt x="1636522" y="868394"/>
                    </a:lnTo>
                    <a:lnTo>
                      <a:pt x="1626957" y="817074"/>
                    </a:lnTo>
                    <a:close/>
                    <a:moveTo>
                      <a:pt x="1975762" y="673407"/>
                    </a:moveTo>
                    <a:cubicBezTo>
                      <a:pt x="1952024" y="677636"/>
                      <a:pt x="1934796" y="692368"/>
                      <a:pt x="1937280" y="706311"/>
                    </a:cubicBezTo>
                    <a:cubicBezTo>
                      <a:pt x="1939765" y="720256"/>
                      <a:pt x="1961021" y="728132"/>
                      <a:pt x="1984758" y="723904"/>
                    </a:cubicBezTo>
                    <a:cubicBezTo>
                      <a:pt x="2008495" y="719675"/>
                      <a:pt x="2025723" y="704943"/>
                      <a:pt x="2023240" y="690998"/>
                    </a:cubicBezTo>
                    <a:cubicBezTo>
                      <a:pt x="2020756" y="677054"/>
                      <a:pt x="1999499" y="669177"/>
                      <a:pt x="1975762" y="673407"/>
                    </a:cubicBezTo>
                    <a:close/>
                    <a:moveTo>
                      <a:pt x="1584207" y="642119"/>
                    </a:moveTo>
                    <a:lnTo>
                      <a:pt x="1580974" y="646496"/>
                    </a:lnTo>
                    <a:lnTo>
                      <a:pt x="1585505" y="646489"/>
                    </a:lnTo>
                    <a:close/>
                    <a:moveTo>
                      <a:pt x="1852538" y="571104"/>
                    </a:moveTo>
                    <a:cubicBezTo>
                      <a:pt x="1838480" y="570075"/>
                      <a:pt x="1823345" y="570786"/>
                      <a:pt x="1807797" y="573488"/>
                    </a:cubicBezTo>
                    <a:cubicBezTo>
                      <a:pt x="1776703" y="578889"/>
                      <a:pt x="1749846" y="591228"/>
                      <a:pt x="1731561" y="606813"/>
                    </a:cubicBezTo>
                    <a:lnTo>
                      <a:pt x="1723220" y="617149"/>
                    </a:lnTo>
                    <a:lnTo>
                      <a:pt x="1764819" y="611300"/>
                    </a:lnTo>
                    <a:cubicBezTo>
                      <a:pt x="1808105" y="608898"/>
                      <a:pt x="1840956" y="618414"/>
                      <a:pt x="1845078" y="637058"/>
                    </a:cubicBezTo>
                    <a:cubicBezTo>
                      <a:pt x="1849198" y="655702"/>
                      <a:pt x="1823421" y="678179"/>
                      <a:pt x="1783156" y="694248"/>
                    </a:cubicBezTo>
                    <a:lnTo>
                      <a:pt x="1755757" y="702589"/>
                    </a:lnTo>
                    <a:lnTo>
                      <a:pt x="1786182" y="708986"/>
                    </a:lnTo>
                    <a:cubicBezTo>
                      <a:pt x="1800239" y="710013"/>
                      <a:pt x="1815374" y="709303"/>
                      <a:pt x="1830921" y="706602"/>
                    </a:cubicBezTo>
                    <a:cubicBezTo>
                      <a:pt x="1893112" y="695798"/>
                      <a:pt x="1938350" y="657243"/>
                      <a:pt x="1931964" y="620483"/>
                    </a:cubicBezTo>
                    <a:cubicBezTo>
                      <a:pt x="1927176" y="592916"/>
                      <a:pt x="1894708" y="574187"/>
                      <a:pt x="1852538" y="571104"/>
                    </a:cubicBezTo>
                    <a:close/>
                    <a:moveTo>
                      <a:pt x="1497164" y="534379"/>
                    </a:moveTo>
                    <a:lnTo>
                      <a:pt x="1475245" y="547542"/>
                    </a:lnTo>
                    <a:cubicBezTo>
                      <a:pt x="1416993" y="586174"/>
                      <a:pt x="1354261" y="632012"/>
                      <a:pt x="1288219" y="684152"/>
                    </a:cubicBezTo>
                    <a:lnTo>
                      <a:pt x="1275185" y="694797"/>
                    </a:lnTo>
                    <a:lnTo>
                      <a:pt x="1252235" y="736328"/>
                    </a:lnTo>
                    <a:cubicBezTo>
                      <a:pt x="1240257" y="767456"/>
                      <a:pt x="1239859" y="796356"/>
                      <a:pt x="1252402" y="819488"/>
                    </a:cubicBezTo>
                    <a:cubicBezTo>
                      <a:pt x="1277486" y="865753"/>
                      <a:pt x="1350141" y="881223"/>
                      <a:pt x="1440730" y="859586"/>
                    </a:cubicBezTo>
                    <a:cubicBezTo>
                      <a:pt x="1382346" y="891242"/>
                      <a:pt x="1322818" y="907600"/>
                      <a:pt x="1273775" y="908457"/>
                    </a:cubicBezTo>
                    <a:lnTo>
                      <a:pt x="1216826" y="899269"/>
                    </a:lnTo>
                    <a:lnTo>
                      <a:pt x="1195198" y="920711"/>
                    </a:lnTo>
                    <a:cubicBezTo>
                      <a:pt x="1130187" y="997975"/>
                      <a:pt x="1144542" y="1057313"/>
                      <a:pt x="1220732" y="1066388"/>
                    </a:cubicBezTo>
                    <a:lnTo>
                      <a:pt x="1270667" y="1065592"/>
                    </a:lnTo>
                    <a:lnTo>
                      <a:pt x="1313493" y="1040533"/>
                    </a:lnTo>
                    <a:cubicBezTo>
                      <a:pt x="1372398" y="1007643"/>
                      <a:pt x="1429378" y="977430"/>
                      <a:pt x="1483952" y="950109"/>
                    </a:cubicBezTo>
                    <a:lnTo>
                      <a:pt x="1591559" y="899703"/>
                    </a:lnTo>
                    <a:lnTo>
                      <a:pt x="1532691" y="898415"/>
                    </a:lnTo>
                    <a:cubicBezTo>
                      <a:pt x="1488923" y="890373"/>
                      <a:pt x="1455224" y="868663"/>
                      <a:pt x="1441969" y="835192"/>
                    </a:cubicBezTo>
                    <a:cubicBezTo>
                      <a:pt x="1428715" y="801721"/>
                      <a:pt x="1438413" y="762826"/>
                      <a:pt x="1464809" y="726999"/>
                    </a:cubicBezTo>
                    <a:lnTo>
                      <a:pt x="1489167" y="703094"/>
                    </a:lnTo>
                    <a:lnTo>
                      <a:pt x="1467829" y="703961"/>
                    </a:lnTo>
                    <a:cubicBezTo>
                      <a:pt x="1452396" y="701072"/>
                      <a:pt x="1440388" y="694460"/>
                      <a:pt x="1433051" y="683870"/>
                    </a:cubicBezTo>
                    <a:cubicBezTo>
                      <a:pt x="1411041" y="652099"/>
                      <a:pt x="1437323" y="593549"/>
                      <a:pt x="1493627" y="537310"/>
                    </a:cubicBezTo>
                    <a:close/>
                    <a:moveTo>
                      <a:pt x="1540372" y="514388"/>
                    </a:moveTo>
                    <a:lnTo>
                      <a:pt x="1527774" y="535374"/>
                    </a:lnTo>
                    <a:cubicBezTo>
                      <a:pt x="1506221" y="584038"/>
                      <a:pt x="1513898" y="620504"/>
                      <a:pt x="1545668" y="637351"/>
                    </a:cubicBezTo>
                    <a:lnTo>
                      <a:pt x="1572765" y="645494"/>
                    </a:lnTo>
                    <a:lnTo>
                      <a:pt x="1583463" y="639613"/>
                    </a:lnTo>
                    <a:lnTo>
                      <a:pt x="1569733" y="593379"/>
                    </a:lnTo>
                    <a:cubicBezTo>
                      <a:pt x="1562892" y="572097"/>
                      <a:pt x="1555934" y="552186"/>
                      <a:pt x="1548903" y="533826"/>
                    </a:cubicBezTo>
                    <a:close/>
                    <a:moveTo>
                      <a:pt x="1976252" y="455719"/>
                    </a:moveTo>
                    <a:cubicBezTo>
                      <a:pt x="1967174" y="454479"/>
                      <a:pt x="1955996" y="456033"/>
                      <a:pt x="1944870" y="460676"/>
                    </a:cubicBezTo>
                    <a:cubicBezTo>
                      <a:pt x="1922619" y="469963"/>
                      <a:pt x="1909005" y="488087"/>
                      <a:pt x="1914460" y="501158"/>
                    </a:cubicBezTo>
                    <a:cubicBezTo>
                      <a:pt x="1919915" y="514229"/>
                      <a:pt x="1942375" y="517298"/>
                      <a:pt x="1964626" y="508011"/>
                    </a:cubicBezTo>
                    <a:cubicBezTo>
                      <a:pt x="1986876" y="498725"/>
                      <a:pt x="2000491" y="480601"/>
                      <a:pt x="1995036" y="467530"/>
                    </a:cubicBezTo>
                    <a:cubicBezTo>
                      <a:pt x="1992308" y="460994"/>
                      <a:pt x="1985330" y="456959"/>
                      <a:pt x="1976252" y="455719"/>
                    </a:cubicBezTo>
                    <a:close/>
                    <a:moveTo>
                      <a:pt x="1150003" y="453128"/>
                    </a:moveTo>
                    <a:lnTo>
                      <a:pt x="1129547" y="464761"/>
                    </a:lnTo>
                    <a:cubicBezTo>
                      <a:pt x="1090622" y="489856"/>
                      <a:pt x="1050761" y="518993"/>
                      <a:pt x="1010790" y="551001"/>
                    </a:cubicBezTo>
                    <a:lnTo>
                      <a:pt x="909538" y="638731"/>
                    </a:lnTo>
                    <a:lnTo>
                      <a:pt x="888618" y="670427"/>
                    </a:lnTo>
                    <a:cubicBezTo>
                      <a:pt x="856934" y="724233"/>
                      <a:pt x="824916" y="790033"/>
                      <a:pt x="796524" y="861101"/>
                    </a:cubicBezTo>
                    <a:cubicBezTo>
                      <a:pt x="768132" y="932169"/>
                      <a:pt x="745997" y="1001916"/>
                      <a:pt x="731884" y="1062741"/>
                    </a:cubicBezTo>
                    <a:lnTo>
                      <a:pt x="717504" y="1143240"/>
                    </a:lnTo>
                    <a:lnTo>
                      <a:pt x="766106" y="1092214"/>
                    </a:lnTo>
                    <a:cubicBezTo>
                      <a:pt x="930887" y="925197"/>
                      <a:pt x="1091376" y="780216"/>
                      <a:pt x="1235581" y="665856"/>
                    </a:cubicBezTo>
                    <a:lnTo>
                      <a:pt x="1240718" y="661925"/>
                    </a:lnTo>
                    <a:lnTo>
                      <a:pt x="1173762" y="672713"/>
                    </a:lnTo>
                    <a:cubicBezTo>
                      <a:pt x="1124717" y="673570"/>
                      <a:pt x="1086156" y="658926"/>
                      <a:pt x="1069701" y="628578"/>
                    </a:cubicBezTo>
                    <a:cubicBezTo>
                      <a:pt x="1045019" y="583056"/>
                      <a:pt x="1077087" y="515128"/>
                      <a:pt x="1143925" y="457299"/>
                    </a:cubicBezTo>
                    <a:close/>
                    <a:moveTo>
                      <a:pt x="1401480" y="374594"/>
                    </a:moveTo>
                    <a:lnTo>
                      <a:pt x="1396863" y="386836"/>
                    </a:lnTo>
                    <a:cubicBezTo>
                      <a:pt x="1383441" y="444820"/>
                      <a:pt x="1420159" y="478481"/>
                      <a:pt x="1494831" y="470227"/>
                    </a:cubicBezTo>
                    <a:lnTo>
                      <a:pt x="1518201" y="465425"/>
                    </a:lnTo>
                    <a:lnTo>
                      <a:pt x="1491925" y="423443"/>
                    </a:lnTo>
                    <a:cubicBezTo>
                      <a:pt x="1477708" y="405825"/>
                      <a:pt x="1461234" y="392889"/>
                      <a:pt x="1442837" y="384162"/>
                    </a:cubicBezTo>
                    <a:close/>
                    <a:moveTo>
                      <a:pt x="1362726" y="372691"/>
                    </a:moveTo>
                    <a:lnTo>
                      <a:pt x="1305809" y="380156"/>
                    </a:lnTo>
                    <a:cubicBezTo>
                      <a:pt x="1278758" y="387483"/>
                      <a:pt x="1250262" y="398597"/>
                      <a:pt x="1220744" y="412897"/>
                    </a:cubicBezTo>
                    <a:lnTo>
                      <a:pt x="1206700" y="420885"/>
                    </a:lnTo>
                    <a:lnTo>
                      <a:pt x="1178706" y="452659"/>
                    </a:lnTo>
                    <a:cubicBezTo>
                      <a:pt x="1143877" y="501373"/>
                      <a:pt x="1133575" y="549045"/>
                      <a:pt x="1152389" y="583745"/>
                    </a:cubicBezTo>
                    <a:cubicBezTo>
                      <a:pt x="1171202" y="618442"/>
                      <a:pt x="1216773" y="635820"/>
                      <a:pt x="1276601" y="633211"/>
                    </a:cubicBezTo>
                    <a:lnTo>
                      <a:pt x="1278635" y="632913"/>
                    </a:lnTo>
                    <a:lnTo>
                      <a:pt x="1329173" y="594246"/>
                    </a:lnTo>
                    <a:cubicBezTo>
                      <a:pt x="1359479" y="571952"/>
                      <a:pt x="1388850" y="551263"/>
                      <a:pt x="1417151" y="532276"/>
                    </a:cubicBezTo>
                    <a:lnTo>
                      <a:pt x="1460870" y="505556"/>
                    </a:lnTo>
                    <a:lnTo>
                      <a:pt x="1401710" y="525500"/>
                    </a:lnTo>
                    <a:cubicBezTo>
                      <a:pt x="1359638" y="534105"/>
                      <a:pt x="1326280" y="528837"/>
                      <a:pt x="1311606" y="507657"/>
                    </a:cubicBezTo>
                    <a:cubicBezTo>
                      <a:pt x="1296933" y="486476"/>
                      <a:pt x="1303723" y="453394"/>
                      <a:pt x="1326562" y="417029"/>
                    </a:cubicBezTo>
                    <a:close/>
                    <a:moveTo>
                      <a:pt x="1851705" y="325837"/>
                    </a:moveTo>
                    <a:cubicBezTo>
                      <a:pt x="1839215" y="324588"/>
                      <a:pt x="1825734" y="324653"/>
                      <a:pt x="1811655" y="326107"/>
                    </a:cubicBezTo>
                    <a:cubicBezTo>
                      <a:pt x="1792880" y="328046"/>
                      <a:pt x="1773041" y="332450"/>
                      <a:pt x="1753067" y="339487"/>
                    </a:cubicBezTo>
                    <a:cubicBezTo>
                      <a:pt x="1713118" y="353564"/>
                      <a:pt x="1680192" y="375510"/>
                      <a:pt x="1659254" y="399613"/>
                    </a:cubicBezTo>
                    <a:lnTo>
                      <a:pt x="1654541" y="407626"/>
                    </a:lnTo>
                    <a:lnTo>
                      <a:pt x="1670034" y="396657"/>
                    </a:lnTo>
                    <a:cubicBezTo>
                      <a:pt x="1699890" y="379991"/>
                      <a:pt x="1730515" y="371342"/>
                      <a:pt x="1755891" y="370830"/>
                    </a:cubicBezTo>
                    <a:cubicBezTo>
                      <a:pt x="1781269" y="370319"/>
                      <a:pt x="1801398" y="377946"/>
                      <a:pt x="1810265" y="393831"/>
                    </a:cubicBezTo>
                    <a:cubicBezTo>
                      <a:pt x="1827999" y="425602"/>
                      <a:pt x="1793968" y="478378"/>
                      <a:pt x="1734255" y="511709"/>
                    </a:cubicBezTo>
                    <a:lnTo>
                      <a:pt x="1722984" y="516502"/>
                    </a:lnTo>
                    <a:lnTo>
                      <a:pt x="1752416" y="517301"/>
                    </a:lnTo>
                    <a:cubicBezTo>
                      <a:pt x="1771191" y="515363"/>
                      <a:pt x="1791030" y="510958"/>
                      <a:pt x="1811004" y="503920"/>
                    </a:cubicBezTo>
                    <a:cubicBezTo>
                      <a:pt x="1890902" y="475769"/>
                      <a:pt x="1942704" y="416137"/>
                      <a:pt x="1926704" y="370730"/>
                    </a:cubicBezTo>
                    <a:cubicBezTo>
                      <a:pt x="1917706" y="345189"/>
                      <a:pt x="1889170" y="329589"/>
                      <a:pt x="1851705" y="325837"/>
                    </a:cubicBezTo>
                    <a:close/>
                    <a:moveTo>
                      <a:pt x="1916912" y="244783"/>
                    </a:moveTo>
                    <a:cubicBezTo>
                      <a:pt x="1893174" y="249012"/>
                      <a:pt x="1875946" y="263744"/>
                      <a:pt x="1878431" y="277689"/>
                    </a:cubicBezTo>
                    <a:cubicBezTo>
                      <a:pt x="1880915" y="291633"/>
                      <a:pt x="1902172" y="299509"/>
                      <a:pt x="1925908" y="295280"/>
                    </a:cubicBezTo>
                    <a:cubicBezTo>
                      <a:pt x="1949645" y="291051"/>
                      <a:pt x="1966874" y="276319"/>
                      <a:pt x="1964389" y="262375"/>
                    </a:cubicBezTo>
                    <a:cubicBezTo>
                      <a:pt x="1961905" y="248430"/>
                      <a:pt x="1940650" y="240554"/>
                      <a:pt x="1916912" y="244783"/>
                    </a:cubicBezTo>
                    <a:close/>
                    <a:moveTo>
                      <a:pt x="1919102" y="134250"/>
                    </a:moveTo>
                    <a:cubicBezTo>
                      <a:pt x="1910023" y="133011"/>
                      <a:pt x="1898846" y="134565"/>
                      <a:pt x="1887721" y="139208"/>
                    </a:cubicBezTo>
                    <a:cubicBezTo>
                      <a:pt x="1865470" y="148495"/>
                      <a:pt x="1851855" y="166619"/>
                      <a:pt x="1857310" y="179690"/>
                    </a:cubicBezTo>
                    <a:cubicBezTo>
                      <a:pt x="1862766" y="192761"/>
                      <a:pt x="1885225" y="195830"/>
                      <a:pt x="1907476" y="186543"/>
                    </a:cubicBezTo>
                    <a:cubicBezTo>
                      <a:pt x="1929727" y="177257"/>
                      <a:pt x="1943342" y="159133"/>
                      <a:pt x="1937886" y="146062"/>
                    </a:cubicBezTo>
                    <a:cubicBezTo>
                      <a:pt x="1935159" y="139526"/>
                      <a:pt x="1928180" y="135491"/>
                      <a:pt x="1919102" y="134250"/>
                    </a:cubicBezTo>
                    <a:close/>
                    <a:moveTo>
                      <a:pt x="1754772" y="99809"/>
                    </a:moveTo>
                    <a:cubicBezTo>
                      <a:pt x="1723104" y="96289"/>
                      <a:pt x="1683957" y="102352"/>
                      <a:pt x="1644837" y="118830"/>
                    </a:cubicBezTo>
                    <a:cubicBezTo>
                      <a:pt x="1625277" y="127071"/>
                      <a:pt x="1607575" y="137134"/>
                      <a:pt x="1592314" y="148277"/>
                    </a:cubicBezTo>
                    <a:lnTo>
                      <a:pt x="1580747" y="159246"/>
                    </a:lnTo>
                    <a:lnTo>
                      <a:pt x="1597167" y="152262"/>
                    </a:lnTo>
                    <a:cubicBezTo>
                      <a:pt x="1611728" y="147953"/>
                      <a:pt x="1625729" y="145663"/>
                      <a:pt x="1638416" y="145407"/>
                    </a:cubicBezTo>
                    <a:cubicBezTo>
                      <a:pt x="1663794" y="144895"/>
                      <a:pt x="1683923" y="152522"/>
                      <a:pt x="1692790" y="168407"/>
                    </a:cubicBezTo>
                    <a:cubicBezTo>
                      <a:pt x="1710524" y="200178"/>
                      <a:pt x="1676493" y="252953"/>
                      <a:pt x="1616780" y="286285"/>
                    </a:cubicBezTo>
                    <a:lnTo>
                      <a:pt x="1596960" y="294714"/>
                    </a:lnTo>
                    <a:lnTo>
                      <a:pt x="1601564" y="296103"/>
                    </a:lnTo>
                    <a:cubicBezTo>
                      <a:pt x="1633232" y="299623"/>
                      <a:pt x="1672378" y="293561"/>
                      <a:pt x="1711498" y="277082"/>
                    </a:cubicBezTo>
                    <a:cubicBezTo>
                      <a:pt x="1789738" y="244124"/>
                      <a:pt x="1838241" y="181981"/>
                      <a:pt x="1819833" y="138281"/>
                    </a:cubicBezTo>
                    <a:cubicBezTo>
                      <a:pt x="1810628" y="116432"/>
                      <a:pt x="1786440" y="103329"/>
                      <a:pt x="1754772" y="99809"/>
                    </a:cubicBezTo>
                    <a:close/>
                    <a:moveTo>
                      <a:pt x="1822890" y="0"/>
                    </a:moveTo>
                    <a:cubicBezTo>
                      <a:pt x="1839188" y="-35"/>
                      <a:pt x="1854103" y="1786"/>
                      <a:pt x="1867460" y="5617"/>
                    </a:cubicBezTo>
                    <a:cubicBezTo>
                      <a:pt x="2081181" y="66893"/>
                      <a:pt x="2096126" y="652964"/>
                      <a:pt x="2015421" y="1108595"/>
                    </a:cubicBezTo>
                    <a:cubicBezTo>
                      <a:pt x="2087159" y="1582161"/>
                      <a:pt x="2173843" y="1827476"/>
                      <a:pt x="1840558" y="1987393"/>
                    </a:cubicBezTo>
                    <a:cubicBezTo>
                      <a:pt x="1507272" y="2147309"/>
                      <a:pt x="128548" y="2257906"/>
                      <a:pt x="15708" y="2068098"/>
                    </a:cubicBezTo>
                    <a:cubicBezTo>
                      <a:pt x="-97130" y="1878289"/>
                      <a:pt x="424469" y="1084684"/>
                      <a:pt x="733093" y="740937"/>
                    </a:cubicBezTo>
                    <a:cubicBezTo>
                      <a:pt x="1022429" y="418674"/>
                      <a:pt x="1578421" y="520"/>
                      <a:pt x="18228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551E7F9-D4FE-4CD7-96ED-412A5D4E8B88}"/>
                </a:ext>
              </a:extLst>
            </p:cNvPr>
            <p:cNvGrpSpPr/>
            <p:nvPr/>
          </p:nvGrpSpPr>
          <p:grpSpPr>
            <a:xfrm rot="20887011">
              <a:off x="3694693" y="2213268"/>
              <a:ext cx="2178826" cy="3261650"/>
              <a:chOff x="3694693" y="2213268"/>
              <a:chExt cx="2178826" cy="326165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F5DE8D2-4AD2-4B1B-9345-B3D36484359E}"/>
                  </a:ext>
                </a:extLst>
              </p:cNvPr>
              <p:cNvGrpSpPr/>
              <p:nvPr/>
            </p:nvGrpSpPr>
            <p:grpSpPr>
              <a:xfrm>
                <a:off x="3694693" y="2213268"/>
                <a:ext cx="2081750" cy="2168139"/>
                <a:chOff x="3664455" y="1242063"/>
                <a:chExt cx="2081750" cy="2168139"/>
              </a:xfrm>
            </p:grpSpPr>
            <p:sp>
              <p:nvSpPr>
                <p:cNvPr id="134" name="楕円 677">
                  <a:extLst>
                    <a:ext uri="{FF2B5EF4-FFF2-40B4-BE49-F238E27FC236}">
                      <a16:creationId xmlns:a16="http://schemas.microsoft.com/office/drawing/2014/main" id="{66A150F9-A857-43B6-AD0B-2914456FFA7C}"/>
                    </a:ext>
                  </a:extLst>
                </p:cNvPr>
                <p:cNvSpPr/>
                <p:nvPr/>
              </p:nvSpPr>
              <p:spPr>
                <a:xfrm>
                  <a:off x="3675920" y="1251052"/>
                  <a:ext cx="2064480" cy="2150156"/>
                </a:xfrm>
                <a:custGeom>
                  <a:avLst/>
                  <a:gdLst>
                    <a:gd name="connsiteX0" fmla="*/ 0 w 2095500"/>
                    <a:gd name="connsiteY0" fmla="*/ 701040 h 1402080"/>
                    <a:gd name="connsiteX1" fmla="*/ 1047750 w 2095500"/>
                    <a:gd name="connsiteY1" fmla="*/ 0 h 1402080"/>
                    <a:gd name="connsiteX2" fmla="*/ 2095500 w 2095500"/>
                    <a:gd name="connsiteY2" fmla="*/ 701040 h 1402080"/>
                    <a:gd name="connsiteX3" fmla="*/ 1047750 w 2095500"/>
                    <a:gd name="connsiteY3" fmla="*/ 1402080 h 1402080"/>
                    <a:gd name="connsiteX4" fmla="*/ 0 w 2095500"/>
                    <a:gd name="connsiteY4" fmla="*/ 701040 h 1402080"/>
                    <a:gd name="connsiteX0" fmla="*/ 0 w 2598420"/>
                    <a:gd name="connsiteY0" fmla="*/ 1493276 h 1676356"/>
                    <a:gd name="connsiteX1" fmla="*/ 1550670 w 2598420"/>
                    <a:gd name="connsiteY1" fmla="*/ 22616 h 1676356"/>
                    <a:gd name="connsiteX2" fmla="*/ 2598420 w 2598420"/>
                    <a:gd name="connsiteY2" fmla="*/ 723656 h 1676356"/>
                    <a:gd name="connsiteX3" fmla="*/ 1550670 w 2598420"/>
                    <a:gd name="connsiteY3" fmla="*/ 1424696 h 1676356"/>
                    <a:gd name="connsiteX4" fmla="*/ 0 w 2598420"/>
                    <a:gd name="connsiteY4" fmla="*/ 1493276 h 1676356"/>
                    <a:gd name="connsiteX0" fmla="*/ 0 w 1801782"/>
                    <a:gd name="connsiteY0" fmla="*/ 1496050 h 1680342"/>
                    <a:gd name="connsiteX1" fmla="*/ 1550670 w 1801782"/>
                    <a:gd name="connsiteY1" fmla="*/ 25390 h 1680342"/>
                    <a:gd name="connsiteX2" fmla="*/ 1798320 w 1801782"/>
                    <a:gd name="connsiteY2" fmla="*/ 695950 h 1680342"/>
                    <a:gd name="connsiteX3" fmla="*/ 1550670 w 1801782"/>
                    <a:gd name="connsiteY3" fmla="*/ 1427470 h 1680342"/>
                    <a:gd name="connsiteX4" fmla="*/ 0 w 1801782"/>
                    <a:gd name="connsiteY4" fmla="*/ 1496050 h 1680342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742928"/>
                    <a:gd name="connsiteY0" fmla="*/ 1770145 h 1907856"/>
                    <a:gd name="connsiteX1" fmla="*/ 1573538 w 1742928"/>
                    <a:gd name="connsiteY1" fmla="*/ 17545 h 1907856"/>
                    <a:gd name="connsiteX2" fmla="*/ 1699268 w 1742928"/>
                    <a:gd name="connsiteY2" fmla="*/ 954805 h 1907856"/>
                    <a:gd name="connsiteX3" fmla="*/ 1550678 w 1742928"/>
                    <a:gd name="connsiteY3" fmla="*/ 1701565 h 1907856"/>
                    <a:gd name="connsiteX4" fmla="*/ 8 w 1742928"/>
                    <a:gd name="connsiteY4" fmla="*/ 1770145 h 1907856"/>
                    <a:gd name="connsiteX0" fmla="*/ 8 w 1768693"/>
                    <a:gd name="connsiteY0" fmla="*/ 1770145 h 1907856"/>
                    <a:gd name="connsiteX1" fmla="*/ 1573538 w 1768693"/>
                    <a:gd name="connsiteY1" fmla="*/ 17545 h 1907856"/>
                    <a:gd name="connsiteX2" fmla="*/ 1699268 w 1768693"/>
                    <a:gd name="connsiteY2" fmla="*/ 954805 h 1907856"/>
                    <a:gd name="connsiteX3" fmla="*/ 1550678 w 1768693"/>
                    <a:gd name="connsiteY3" fmla="*/ 1701565 h 1907856"/>
                    <a:gd name="connsiteX4" fmla="*/ 8 w 1768693"/>
                    <a:gd name="connsiteY4" fmla="*/ 1770145 h 1907856"/>
                    <a:gd name="connsiteX0" fmla="*/ 8 w 1768693"/>
                    <a:gd name="connsiteY0" fmla="*/ 1770145 h 1907856"/>
                    <a:gd name="connsiteX1" fmla="*/ 1573538 w 1768693"/>
                    <a:gd name="connsiteY1" fmla="*/ 17545 h 1907856"/>
                    <a:gd name="connsiteX2" fmla="*/ 1699268 w 1768693"/>
                    <a:gd name="connsiteY2" fmla="*/ 954805 h 1907856"/>
                    <a:gd name="connsiteX3" fmla="*/ 1550678 w 1768693"/>
                    <a:gd name="connsiteY3" fmla="*/ 1701565 h 1907856"/>
                    <a:gd name="connsiteX4" fmla="*/ 8 w 1768693"/>
                    <a:gd name="connsiteY4" fmla="*/ 1770145 h 1907856"/>
                    <a:gd name="connsiteX0" fmla="*/ 5416 w 1774101"/>
                    <a:gd name="connsiteY0" fmla="*/ 1770145 h 1931479"/>
                    <a:gd name="connsiteX1" fmla="*/ 1578946 w 1774101"/>
                    <a:gd name="connsiteY1" fmla="*/ 17545 h 1931479"/>
                    <a:gd name="connsiteX2" fmla="*/ 1704676 w 1774101"/>
                    <a:gd name="connsiteY2" fmla="*/ 954805 h 1931479"/>
                    <a:gd name="connsiteX3" fmla="*/ 1556086 w 1774101"/>
                    <a:gd name="connsiteY3" fmla="*/ 1701565 h 1931479"/>
                    <a:gd name="connsiteX4" fmla="*/ 5416 w 1774101"/>
                    <a:gd name="connsiteY4" fmla="*/ 1770145 h 1931479"/>
                    <a:gd name="connsiteX0" fmla="*/ 29638 w 1785261"/>
                    <a:gd name="connsiteY0" fmla="*/ 1757374 h 1849089"/>
                    <a:gd name="connsiteX1" fmla="*/ 639238 w 1785261"/>
                    <a:gd name="connsiteY1" fmla="*/ 629615 h 1849089"/>
                    <a:gd name="connsiteX2" fmla="*/ 1603168 w 1785261"/>
                    <a:gd name="connsiteY2" fmla="*/ 4774 h 1849089"/>
                    <a:gd name="connsiteX3" fmla="*/ 1728898 w 1785261"/>
                    <a:gd name="connsiteY3" fmla="*/ 942034 h 1849089"/>
                    <a:gd name="connsiteX4" fmla="*/ 1580308 w 1785261"/>
                    <a:gd name="connsiteY4" fmla="*/ 1688794 h 1849089"/>
                    <a:gd name="connsiteX5" fmla="*/ 29638 w 1785261"/>
                    <a:gd name="connsiteY5" fmla="*/ 1757374 h 1849089"/>
                    <a:gd name="connsiteX0" fmla="*/ 13349 w 1768972"/>
                    <a:gd name="connsiteY0" fmla="*/ 1757374 h 1842384"/>
                    <a:gd name="connsiteX1" fmla="*/ 622949 w 1768972"/>
                    <a:gd name="connsiteY1" fmla="*/ 629615 h 1842384"/>
                    <a:gd name="connsiteX2" fmla="*/ 1586879 w 1768972"/>
                    <a:gd name="connsiteY2" fmla="*/ 4774 h 1842384"/>
                    <a:gd name="connsiteX3" fmla="*/ 1712609 w 1768972"/>
                    <a:gd name="connsiteY3" fmla="*/ 942034 h 1842384"/>
                    <a:gd name="connsiteX4" fmla="*/ 1564019 w 1768972"/>
                    <a:gd name="connsiteY4" fmla="*/ 1688794 h 1842384"/>
                    <a:gd name="connsiteX5" fmla="*/ 13349 w 1768972"/>
                    <a:gd name="connsiteY5" fmla="*/ 1757374 h 184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68972" h="1842384">
                      <a:moveTo>
                        <a:pt x="13349" y="1757374"/>
                      </a:moveTo>
                      <a:cubicBezTo>
                        <a:pt x="-82536" y="1596084"/>
                        <a:pt x="360694" y="921715"/>
                        <a:pt x="622949" y="629615"/>
                      </a:cubicBezTo>
                      <a:cubicBezTo>
                        <a:pt x="885204" y="337515"/>
                        <a:pt x="1405269" y="-47296"/>
                        <a:pt x="1586879" y="4774"/>
                      </a:cubicBezTo>
                      <a:cubicBezTo>
                        <a:pt x="1768489" y="56844"/>
                        <a:pt x="1781189" y="554860"/>
                        <a:pt x="1712609" y="942034"/>
                      </a:cubicBezTo>
                      <a:cubicBezTo>
                        <a:pt x="1773569" y="1344448"/>
                        <a:pt x="1847229" y="1552904"/>
                        <a:pt x="1564019" y="1688794"/>
                      </a:cubicBezTo>
                      <a:cubicBezTo>
                        <a:pt x="1280809" y="1824684"/>
                        <a:pt x="109234" y="1918664"/>
                        <a:pt x="13349" y="1757374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chemeClr val="accent4">
                        <a:lumMod val="20000"/>
                        <a:lumOff val="80000"/>
                      </a:schemeClr>
                    </a:gs>
                    <a:gs pos="10000">
                      <a:schemeClr val="accent4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ED110BBF-2A55-4209-9B9A-0FF89CF5D655}"/>
                    </a:ext>
                  </a:extLst>
                </p:cNvPr>
                <p:cNvSpPr/>
                <p:nvPr/>
              </p:nvSpPr>
              <p:spPr>
                <a:xfrm>
                  <a:off x="3664455" y="1242063"/>
                  <a:ext cx="2081750" cy="2168139"/>
                </a:xfrm>
                <a:custGeom>
                  <a:avLst/>
                  <a:gdLst>
                    <a:gd name="connsiteX0" fmla="*/ 612726 w 2081750"/>
                    <a:gd name="connsiteY0" fmla="*/ 1971071 h 2168139"/>
                    <a:gd name="connsiteX1" fmla="*/ 491337 w 2081750"/>
                    <a:gd name="connsiteY1" fmla="*/ 1989213 h 2168139"/>
                    <a:gd name="connsiteX2" fmla="*/ 236313 w 2081750"/>
                    <a:gd name="connsiteY2" fmla="*/ 2039344 h 2168139"/>
                    <a:gd name="connsiteX3" fmla="*/ 94082 w 2081750"/>
                    <a:gd name="connsiteY3" fmla="*/ 2074785 h 2168139"/>
                    <a:gd name="connsiteX4" fmla="*/ 123209 w 2081750"/>
                    <a:gd name="connsiteY4" fmla="*/ 2086515 h 2168139"/>
                    <a:gd name="connsiteX5" fmla="*/ 336758 w 2081750"/>
                    <a:gd name="connsiteY5" fmla="*/ 2114645 h 2168139"/>
                    <a:gd name="connsiteX6" fmla="*/ 338216 w 2081750"/>
                    <a:gd name="connsiteY6" fmla="*/ 2114689 h 2168139"/>
                    <a:gd name="connsiteX7" fmla="*/ 362846 w 2081750"/>
                    <a:gd name="connsiteY7" fmla="*/ 2092482 h 2168139"/>
                    <a:gd name="connsiteX8" fmla="*/ 501351 w 2081750"/>
                    <a:gd name="connsiteY8" fmla="*/ 2014188 h 2168139"/>
                    <a:gd name="connsiteX9" fmla="*/ 885095 w 2081750"/>
                    <a:gd name="connsiteY9" fmla="*/ 1935075 h 2168139"/>
                    <a:gd name="connsiteX10" fmla="*/ 844837 w 2081750"/>
                    <a:gd name="connsiteY10" fmla="*/ 1939855 h 2168139"/>
                    <a:gd name="connsiteX11" fmla="*/ 639757 w 2081750"/>
                    <a:gd name="connsiteY11" fmla="*/ 1992572 h 2168139"/>
                    <a:gd name="connsiteX12" fmla="*/ 444015 w 2081750"/>
                    <a:gd name="connsiteY12" fmla="*/ 2073339 h 2168139"/>
                    <a:gd name="connsiteX13" fmla="*/ 370857 w 2081750"/>
                    <a:gd name="connsiteY13" fmla="*/ 2115693 h 2168139"/>
                    <a:gd name="connsiteX14" fmla="*/ 429430 w 2081750"/>
                    <a:gd name="connsiteY14" fmla="*/ 2117494 h 2168139"/>
                    <a:gd name="connsiteX15" fmla="*/ 857175 w 2081750"/>
                    <a:gd name="connsiteY15" fmla="*/ 2103442 h 2168139"/>
                    <a:gd name="connsiteX16" fmla="*/ 884402 w 2081750"/>
                    <a:gd name="connsiteY16" fmla="*/ 2101247 h 2168139"/>
                    <a:gd name="connsiteX17" fmla="*/ 850338 w 2081750"/>
                    <a:gd name="connsiteY17" fmla="*/ 2076545 h 2168139"/>
                    <a:gd name="connsiteX18" fmla="*/ 829906 w 2081750"/>
                    <a:gd name="connsiteY18" fmla="*/ 2033057 h 2168139"/>
                    <a:gd name="connsiteX19" fmla="*/ 871603 w 2081750"/>
                    <a:gd name="connsiteY19" fmla="*/ 1943276 h 2168139"/>
                    <a:gd name="connsiteX20" fmla="*/ 1442167 w 2081750"/>
                    <a:gd name="connsiteY20" fmla="*/ 1895249 h 2168139"/>
                    <a:gd name="connsiteX21" fmla="*/ 1226686 w 2081750"/>
                    <a:gd name="connsiteY21" fmla="*/ 1904345 h 2168139"/>
                    <a:gd name="connsiteX22" fmla="*/ 986302 w 2081750"/>
                    <a:gd name="connsiteY22" fmla="*/ 1923703 h 2168139"/>
                    <a:gd name="connsiteX23" fmla="*/ 993665 w 2081750"/>
                    <a:gd name="connsiteY23" fmla="*/ 1932045 h 2168139"/>
                    <a:gd name="connsiteX24" fmla="*/ 961322 w 2081750"/>
                    <a:gd name="connsiteY24" fmla="*/ 1930942 h 2168139"/>
                    <a:gd name="connsiteX25" fmla="*/ 947780 w 2081750"/>
                    <a:gd name="connsiteY25" fmla="*/ 1953875 h 2168139"/>
                    <a:gd name="connsiteX26" fmla="*/ 964715 w 2081750"/>
                    <a:gd name="connsiteY26" fmla="*/ 2077671 h 2168139"/>
                    <a:gd name="connsiteX27" fmla="*/ 981129 w 2081750"/>
                    <a:gd name="connsiteY27" fmla="*/ 2093443 h 2168139"/>
                    <a:gd name="connsiteX28" fmla="*/ 1035209 w 2081750"/>
                    <a:gd name="connsiteY28" fmla="*/ 2089081 h 2168139"/>
                    <a:gd name="connsiteX29" fmla="*/ 1360597 w 2081750"/>
                    <a:gd name="connsiteY29" fmla="*/ 2051452 h 2168139"/>
                    <a:gd name="connsiteX30" fmla="*/ 1381942 w 2081750"/>
                    <a:gd name="connsiteY30" fmla="*/ 2048189 h 2168139"/>
                    <a:gd name="connsiteX31" fmla="*/ 1349346 w 2081750"/>
                    <a:gd name="connsiteY31" fmla="*/ 2029484 h 2168139"/>
                    <a:gd name="connsiteX32" fmla="*/ 1331026 w 2081750"/>
                    <a:gd name="connsiteY32" fmla="*/ 1996448 h 2168139"/>
                    <a:gd name="connsiteX33" fmla="*/ 1425011 w 2081750"/>
                    <a:gd name="connsiteY33" fmla="*/ 1899458 h 2168139"/>
                    <a:gd name="connsiteX34" fmla="*/ 1541173 w 2081750"/>
                    <a:gd name="connsiteY34" fmla="*/ 1893828 h 2168139"/>
                    <a:gd name="connsiteX35" fmla="*/ 1474178 w 2081750"/>
                    <a:gd name="connsiteY35" fmla="*/ 1893899 h 2168139"/>
                    <a:gd name="connsiteX36" fmla="*/ 1470777 w 2081750"/>
                    <a:gd name="connsiteY36" fmla="*/ 1894042 h 2168139"/>
                    <a:gd name="connsiteX37" fmla="*/ 1449737 w 2081750"/>
                    <a:gd name="connsiteY37" fmla="*/ 1905206 h 2168139"/>
                    <a:gd name="connsiteX38" fmla="*/ 1398443 w 2081750"/>
                    <a:gd name="connsiteY38" fmla="*/ 1987225 h 2168139"/>
                    <a:gd name="connsiteX39" fmla="*/ 1433927 w 2081750"/>
                    <a:gd name="connsiteY39" fmla="*/ 2035823 h 2168139"/>
                    <a:gd name="connsiteX40" fmla="*/ 1441110 w 2081750"/>
                    <a:gd name="connsiteY40" fmla="*/ 2039147 h 2168139"/>
                    <a:gd name="connsiteX41" fmla="*/ 1444979 w 2081750"/>
                    <a:gd name="connsiteY41" fmla="*/ 2038556 h 2168139"/>
                    <a:gd name="connsiteX42" fmla="*/ 1580254 w 2081750"/>
                    <a:gd name="connsiteY42" fmla="*/ 2012514 h 2168139"/>
                    <a:gd name="connsiteX43" fmla="*/ 1582205 w 2081750"/>
                    <a:gd name="connsiteY43" fmla="*/ 2009375 h 2168139"/>
                    <a:gd name="connsiteX44" fmla="*/ 1541810 w 2081750"/>
                    <a:gd name="connsiteY44" fmla="*/ 1996607 h 2168139"/>
                    <a:gd name="connsiteX45" fmla="*/ 1496209 w 2081750"/>
                    <a:gd name="connsiteY45" fmla="*/ 1944996 h 2168139"/>
                    <a:gd name="connsiteX46" fmla="*/ 1508444 w 2081750"/>
                    <a:gd name="connsiteY46" fmla="*/ 1916585 h 2168139"/>
                    <a:gd name="connsiteX47" fmla="*/ 1640751 w 2081750"/>
                    <a:gd name="connsiteY47" fmla="*/ 1893722 h 2168139"/>
                    <a:gd name="connsiteX48" fmla="*/ 1610553 w 2081750"/>
                    <a:gd name="connsiteY48" fmla="*/ 1893754 h 2168139"/>
                    <a:gd name="connsiteX49" fmla="*/ 1595316 w 2081750"/>
                    <a:gd name="connsiteY49" fmla="*/ 1905287 h 2168139"/>
                    <a:gd name="connsiteX50" fmla="*/ 1595316 w 2081750"/>
                    <a:gd name="connsiteY50" fmla="*/ 1984703 h 2168139"/>
                    <a:gd name="connsiteX51" fmla="*/ 1596830 w 2081750"/>
                    <a:gd name="connsiteY51" fmla="*/ 1985849 h 2168139"/>
                    <a:gd name="connsiteX52" fmla="*/ 1619666 w 2081750"/>
                    <a:gd name="connsiteY52" fmla="*/ 1949115 h 2168139"/>
                    <a:gd name="connsiteX53" fmla="*/ 1944720 w 2081750"/>
                    <a:gd name="connsiteY53" fmla="*/ 1790198 h 2168139"/>
                    <a:gd name="connsiteX54" fmla="*/ 1874372 w 2081750"/>
                    <a:gd name="connsiteY54" fmla="*/ 1810019 h 2168139"/>
                    <a:gd name="connsiteX55" fmla="*/ 1814954 w 2081750"/>
                    <a:gd name="connsiteY55" fmla="*/ 1852581 h 2168139"/>
                    <a:gd name="connsiteX56" fmla="*/ 1809310 w 2081750"/>
                    <a:gd name="connsiteY56" fmla="*/ 1861537 h 2168139"/>
                    <a:gd name="connsiteX57" fmla="*/ 1856388 w 2081750"/>
                    <a:gd name="connsiteY57" fmla="*/ 1847116 h 2168139"/>
                    <a:gd name="connsiteX58" fmla="*/ 1887907 w 2081750"/>
                    <a:gd name="connsiteY58" fmla="*/ 1857641 h 2168139"/>
                    <a:gd name="connsiteX59" fmla="*/ 1877767 w 2081750"/>
                    <a:gd name="connsiteY59" fmla="*/ 1889286 h 2168139"/>
                    <a:gd name="connsiteX60" fmla="*/ 1861851 w 2081750"/>
                    <a:gd name="connsiteY60" fmla="*/ 1903957 h 2168139"/>
                    <a:gd name="connsiteX61" fmla="*/ 1874513 w 2081750"/>
                    <a:gd name="connsiteY61" fmla="*/ 1901780 h 2168139"/>
                    <a:gd name="connsiteX62" fmla="*/ 1911695 w 2081750"/>
                    <a:gd name="connsiteY62" fmla="*/ 1887660 h 2168139"/>
                    <a:gd name="connsiteX63" fmla="*/ 1984791 w 2081750"/>
                    <a:gd name="connsiteY63" fmla="*/ 1804729 h 2168139"/>
                    <a:gd name="connsiteX64" fmla="*/ 1944720 w 2081750"/>
                    <a:gd name="connsiteY64" fmla="*/ 1790198 h 2168139"/>
                    <a:gd name="connsiteX65" fmla="*/ 1007494 w 2081750"/>
                    <a:gd name="connsiteY65" fmla="*/ 1743596 h 2168139"/>
                    <a:gd name="connsiteX66" fmla="*/ 884975 w 2081750"/>
                    <a:gd name="connsiteY66" fmla="*/ 1776262 h 2168139"/>
                    <a:gd name="connsiteX67" fmla="*/ 344958 w 2081750"/>
                    <a:gd name="connsiteY67" fmla="*/ 1953365 h 2168139"/>
                    <a:gd name="connsiteX68" fmla="*/ 262121 w 2081750"/>
                    <a:gd name="connsiteY68" fmla="*/ 1986305 h 2168139"/>
                    <a:gd name="connsiteX69" fmla="*/ 403602 w 2081750"/>
                    <a:gd name="connsiteY69" fmla="*/ 1955919 h 2168139"/>
                    <a:gd name="connsiteX70" fmla="*/ 961257 w 2081750"/>
                    <a:gd name="connsiteY70" fmla="*/ 1876773 h 2168139"/>
                    <a:gd name="connsiteX71" fmla="*/ 1021876 w 2081750"/>
                    <a:gd name="connsiteY71" fmla="*/ 1871880 h 2168139"/>
                    <a:gd name="connsiteX72" fmla="*/ 1016627 w 2081750"/>
                    <a:gd name="connsiteY72" fmla="*/ 1870300 h 2168139"/>
                    <a:gd name="connsiteX73" fmla="*/ 970989 w 2081750"/>
                    <a:gd name="connsiteY73" fmla="*/ 1814438 h 2168139"/>
                    <a:gd name="connsiteX74" fmla="*/ 999946 w 2081750"/>
                    <a:gd name="connsiteY74" fmla="*/ 1748372 h 2168139"/>
                    <a:gd name="connsiteX75" fmla="*/ 1387780 w 2081750"/>
                    <a:gd name="connsiteY75" fmla="*/ 1655393 h 2168139"/>
                    <a:gd name="connsiteX76" fmla="*/ 1275556 w 2081750"/>
                    <a:gd name="connsiteY76" fmla="*/ 1678164 h 2168139"/>
                    <a:gd name="connsiteX77" fmla="*/ 1083341 w 2081750"/>
                    <a:gd name="connsiteY77" fmla="*/ 1723375 h 2168139"/>
                    <a:gd name="connsiteX78" fmla="*/ 1076120 w 2081750"/>
                    <a:gd name="connsiteY78" fmla="*/ 1725299 h 2168139"/>
                    <a:gd name="connsiteX79" fmla="*/ 1053665 w 2081750"/>
                    <a:gd name="connsiteY79" fmla="*/ 1756550 h 2168139"/>
                    <a:gd name="connsiteX80" fmla="*/ 1066174 w 2081750"/>
                    <a:gd name="connsiteY80" fmla="*/ 1847995 h 2168139"/>
                    <a:gd name="connsiteX81" fmla="*/ 1089187 w 2081750"/>
                    <a:gd name="connsiteY81" fmla="*/ 1866446 h 2168139"/>
                    <a:gd name="connsiteX82" fmla="*/ 1216392 w 2081750"/>
                    <a:gd name="connsiteY82" fmla="*/ 1856177 h 2168139"/>
                    <a:gd name="connsiteX83" fmla="*/ 1373102 w 2081750"/>
                    <a:gd name="connsiteY83" fmla="*/ 1849480 h 2168139"/>
                    <a:gd name="connsiteX84" fmla="*/ 1347608 w 2081750"/>
                    <a:gd name="connsiteY84" fmla="*/ 1837903 h 2168139"/>
                    <a:gd name="connsiteX85" fmla="*/ 1295826 w 2081750"/>
                    <a:gd name="connsiteY85" fmla="*/ 1772171 h 2168139"/>
                    <a:gd name="connsiteX86" fmla="*/ 1355497 w 2081750"/>
                    <a:gd name="connsiteY86" fmla="*/ 1671915 h 2168139"/>
                    <a:gd name="connsiteX87" fmla="*/ 1930434 w 2081750"/>
                    <a:gd name="connsiteY87" fmla="*/ 1652087 h 2168139"/>
                    <a:gd name="connsiteX88" fmla="*/ 1860084 w 2081750"/>
                    <a:gd name="connsiteY88" fmla="*/ 1671908 h 2168139"/>
                    <a:gd name="connsiteX89" fmla="*/ 1825834 w 2081750"/>
                    <a:gd name="connsiteY89" fmla="*/ 1692129 h 2168139"/>
                    <a:gd name="connsiteX90" fmla="*/ 1806207 w 2081750"/>
                    <a:gd name="connsiteY90" fmla="*/ 1709551 h 2168139"/>
                    <a:gd name="connsiteX91" fmla="*/ 1846862 w 2081750"/>
                    <a:gd name="connsiteY91" fmla="*/ 1697097 h 2168139"/>
                    <a:gd name="connsiteX92" fmla="*/ 1878382 w 2081750"/>
                    <a:gd name="connsiteY92" fmla="*/ 1707622 h 2168139"/>
                    <a:gd name="connsiteX93" fmla="*/ 1848875 w 2081750"/>
                    <a:gd name="connsiteY93" fmla="*/ 1757118 h 2168139"/>
                    <a:gd name="connsiteX94" fmla="*/ 1829825 w 2081750"/>
                    <a:gd name="connsiteY94" fmla="*/ 1768895 h 2168139"/>
                    <a:gd name="connsiteX95" fmla="*/ 1860225 w 2081750"/>
                    <a:gd name="connsiteY95" fmla="*/ 1763668 h 2168139"/>
                    <a:gd name="connsiteX96" fmla="*/ 1897409 w 2081750"/>
                    <a:gd name="connsiteY96" fmla="*/ 1749548 h 2168139"/>
                    <a:gd name="connsiteX97" fmla="*/ 1970505 w 2081750"/>
                    <a:gd name="connsiteY97" fmla="*/ 1666616 h 2168139"/>
                    <a:gd name="connsiteX98" fmla="*/ 1930434 w 2081750"/>
                    <a:gd name="connsiteY98" fmla="*/ 1652087 h 2168139"/>
                    <a:gd name="connsiteX99" fmla="*/ 749233 w 2081750"/>
                    <a:gd name="connsiteY99" fmla="*/ 1625547 h 2168139"/>
                    <a:gd name="connsiteX100" fmla="*/ 584462 w 2081750"/>
                    <a:gd name="connsiteY100" fmla="*/ 1714089 h 2168139"/>
                    <a:gd name="connsiteX101" fmla="*/ 282440 w 2081750"/>
                    <a:gd name="connsiteY101" fmla="*/ 1894272 h 2168139"/>
                    <a:gd name="connsiteX102" fmla="*/ 161091 w 2081750"/>
                    <a:gd name="connsiteY102" fmla="*/ 1976595 h 2168139"/>
                    <a:gd name="connsiteX103" fmla="*/ 336561 w 2081750"/>
                    <a:gd name="connsiteY103" fmla="*/ 1904938 h 2168139"/>
                    <a:gd name="connsiteX104" fmla="*/ 592971 w 2081750"/>
                    <a:gd name="connsiteY104" fmla="*/ 1814331 h 2168139"/>
                    <a:gd name="connsiteX105" fmla="*/ 834063 w 2081750"/>
                    <a:gd name="connsiteY105" fmla="*/ 1740787 h 2168139"/>
                    <a:gd name="connsiteX106" fmla="*/ 806626 w 2081750"/>
                    <a:gd name="connsiteY106" fmla="*/ 1736526 h 2168139"/>
                    <a:gd name="connsiteX107" fmla="*/ 730108 w 2081750"/>
                    <a:gd name="connsiteY107" fmla="*/ 1674323 h 2168139"/>
                    <a:gd name="connsiteX108" fmla="*/ 742647 w 2081750"/>
                    <a:gd name="connsiteY108" fmla="*/ 1632605 h 2168139"/>
                    <a:gd name="connsiteX109" fmla="*/ 1690552 w 2081750"/>
                    <a:gd name="connsiteY109" fmla="*/ 1613693 h 2168139"/>
                    <a:gd name="connsiteX110" fmla="*/ 1671012 w 2081750"/>
                    <a:gd name="connsiteY110" fmla="*/ 1625879 h 2168139"/>
                    <a:gd name="connsiteX111" fmla="*/ 1639437 w 2081750"/>
                    <a:gd name="connsiteY111" fmla="*/ 1799601 h 2168139"/>
                    <a:gd name="connsiteX112" fmla="*/ 1661313 w 2081750"/>
                    <a:gd name="connsiteY112" fmla="*/ 1821685 h 2168139"/>
                    <a:gd name="connsiteX113" fmla="*/ 1672388 w 2081750"/>
                    <a:gd name="connsiteY113" fmla="*/ 1774674 h 2168139"/>
                    <a:gd name="connsiteX114" fmla="*/ 1686949 w 2081750"/>
                    <a:gd name="connsiteY114" fmla="*/ 1668749 h 2168139"/>
                    <a:gd name="connsiteX115" fmla="*/ 1622599 w 2081750"/>
                    <a:gd name="connsiteY115" fmla="*/ 1613385 h 2168139"/>
                    <a:gd name="connsiteX116" fmla="*/ 1471105 w 2081750"/>
                    <a:gd name="connsiteY116" fmla="*/ 1638888 h 2168139"/>
                    <a:gd name="connsiteX117" fmla="*/ 1465205 w 2081750"/>
                    <a:gd name="connsiteY117" fmla="*/ 1642018 h 2168139"/>
                    <a:gd name="connsiteX118" fmla="*/ 1392015 w 2081750"/>
                    <a:gd name="connsiteY118" fmla="*/ 1759012 h 2168139"/>
                    <a:gd name="connsiteX119" fmla="*/ 1442640 w 2081750"/>
                    <a:gd name="connsiteY119" fmla="*/ 1828329 h 2168139"/>
                    <a:gd name="connsiteX120" fmla="*/ 1480459 w 2081750"/>
                    <a:gd name="connsiteY120" fmla="*/ 1845817 h 2168139"/>
                    <a:gd name="connsiteX121" fmla="*/ 1626277 w 2081750"/>
                    <a:gd name="connsiteY121" fmla="*/ 1845521 h 2168139"/>
                    <a:gd name="connsiteX122" fmla="*/ 1567780 w 2081750"/>
                    <a:gd name="connsiteY122" fmla="*/ 1820862 h 2168139"/>
                    <a:gd name="connsiteX123" fmla="*/ 1506709 w 2081750"/>
                    <a:gd name="connsiteY123" fmla="*/ 1728678 h 2168139"/>
                    <a:gd name="connsiteX124" fmla="*/ 1567780 w 2081750"/>
                    <a:gd name="connsiteY124" fmla="*/ 1636494 h 2168139"/>
                    <a:gd name="connsiteX125" fmla="*/ 1928620 w 2081750"/>
                    <a:gd name="connsiteY125" fmla="*/ 1525250 h 2168139"/>
                    <a:gd name="connsiteX126" fmla="*/ 1888995 w 2081750"/>
                    <a:gd name="connsiteY126" fmla="*/ 1528697 h 2168139"/>
                    <a:gd name="connsiteX127" fmla="*/ 1820225 w 2081750"/>
                    <a:gd name="connsiteY127" fmla="*/ 1553448 h 2168139"/>
                    <a:gd name="connsiteX128" fmla="*/ 1818843 w 2081750"/>
                    <a:gd name="connsiteY128" fmla="*/ 1554691 h 2168139"/>
                    <a:gd name="connsiteX129" fmla="*/ 1821478 w 2081750"/>
                    <a:gd name="connsiteY129" fmla="*/ 1553870 h 2168139"/>
                    <a:gd name="connsiteX130" fmla="*/ 1878644 w 2081750"/>
                    <a:gd name="connsiteY130" fmla="*/ 1551260 h 2168139"/>
                    <a:gd name="connsiteX131" fmla="*/ 1906551 w 2081750"/>
                    <a:gd name="connsiteY131" fmla="*/ 1569301 h 2168139"/>
                    <a:gd name="connsiteX132" fmla="*/ 1865650 w 2081750"/>
                    <a:gd name="connsiteY132" fmla="*/ 1609893 h 2168139"/>
                    <a:gd name="connsiteX133" fmla="*/ 1848200 w 2081750"/>
                    <a:gd name="connsiteY133" fmla="*/ 1615329 h 2168139"/>
                    <a:gd name="connsiteX134" fmla="*/ 1864115 w 2081750"/>
                    <a:gd name="connsiteY134" fmla="*/ 1617020 h 2168139"/>
                    <a:gd name="connsiteX135" fmla="*/ 1903739 w 2081750"/>
                    <a:gd name="connsiteY135" fmla="*/ 1613573 h 2168139"/>
                    <a:gd name="connsiteX136" fmla="*/ 1996676 w 2081750"/>
                    <a:gd name="connsiteY136" fmla="*/ 1553710 h 2168139"/>
                    <a:gd name="connsiteX137" fmla="*/ 1928620 w 2081750"/>
                    <a:gd name="connsiteY137" fmla="*/ 1525250 h 2168139"/>
                    <a:gd name="connsiteX138" fmla="*/ 283384 w 2081750"/>
                    <a:gd name="connsiteY138" fmla="*/ 1439502 h 2168139"/>
                    <a:gd name="connsiteX139" fmla="*/ 262477 w 2081750"/>
                    <a:gd name="connsiteY139" fmla="*/ 1474177 h 2168139"/>
                    <a:gd name="connsiteX140" fmla="*/ 44338 w 2081750"/>
                    <a:gd name="connsiteY140" fmla="*/ 1963758 h 2168139"/>
                    <a:gd name="connsiteX141" fmla="*/ 44055 w 2081750"/>
                    <a:gd name="connsiteY141" fmla="*/ 1968421 h 2168139"/>
                    <a:gd name="connsiteX142" fmla="*/ 90882 w 2081750"/>
                    <a:gd name="connsiteY142" fmla="*/ 1895933 h 2168139"/>
                    <a:gd name="connsiteX143" fmla="*/ 319207 w 2081750"/>
                    <a:gd name="connsiteY143" fmla="*/ 1591798 h 2168139"/>
                    <a:gd name="connsiteX144" fmla="*/ 391822 w 2081750"/>
                    <a:gd name="connsiteY144" fmla="*/ 1504853 h 2168139"/>
                    <a:gd name="connsiteX145" fmla="*/ 352502 w 2081750"/>
                    <a:gd name="connsiteY145" fmla="*/ 1512856 h 2168139"/>
                    <a:gd name="connsiteX146" fmla="*/ 311596 w 2081750"/>
                    <a:gd name="connsiteY146" fmla="*/ 1499663 h 2168139"/>
                    <a:gd name="connsiteX147" fmla="*/ 286333 w 2081750"/>
                    <a:gd name="connsiteY147" fmla="*/ 1464892 h 2168139"/>
                    <a:gd name="connsiteX148" fmla="*/ 1167090 w 2081750"/>
                    <a:gd name="connsiteY148" fmla="*/ 1426208 h 2168139"/>
                    <a:gd name="connsiteX149" fmla="*/ 1114257 w 2081750"/>
                    <a:gd name="connsiteY149" fmla="*/ 1448968 h 2168139"/>
                    <a:gd name="connsiteX150" fmla="*/ 928193 w 2081750"/>
                    <a:gd name="connsiteY150" fmla="*/ 1535721 h 2168139"/>
                    <a:gd name="connsiteX151" fmla="*/ 890713 w 2081750"/>
                    <a:gd name="connsiteY151" fmla="*/ 1554515 h 2168139"/>
                    <a:gd name="connsiteX152" fmla="*/ 944237 w 2081750"/>
                    <a:gd name="connsiteY152" fmla="*/ 1542260 h 2168139"/>
                    <a:gd name="connsiteX153" fmla="*/ 875810 w 2081750"/>
                    <a:gd name="connsiteY153" fmla="*/ 1682032 h 2168139"/>
                    <a:gd name="connsiteX154" fmla="*/ 885963 w 2081750"/>
                    <a:gd name="connsiteY154" fmla="*/ 1693757 h 2168139"/>
                    <a:gd name="connsiteX155" fmla="*/ 900785 w 2081750"/>
                    <a:gd name="connsiteY155" fmla="*/ 1668645 h 2168139"/>
                    <a:gd name="connsiteX156" fmla="*/ 1097437 w 2081750"/>
                    <a:gd name="connsiteY156" fmla="*/ 1475596 h 2168139"/>
                    <a:gd name="connsiteX157" fmla="*/ 835639 w 2081750"/>
                    <a:gd name="connsiteY157" fmla="*/ 1400419 h 2168139"/>
                    <a:gd name="connsiteX158" fmla="*/ 772901 w 2081750"/>
                    <a:gd name="connsiteY158" fmla="*/ 1442825 h 2168139"/>
                    <a:gd name="connsiteX159" fmla="*/ 324138 w 2081750"/>
                    <a:gd name="connsiteY159" fmla="*/ 1791533 h 2168139"/>
                    <a:gd name="connsiteX160" fmla="*/ 237963 w 2081750"/>
                    <a:gd name="connsiteY160" fmla="*/ 1867444 h 2168139"/>
                    <a:gd name="connsiteX161" fmla="*/ 410724 w 2081750"/>
                    <a:gd name="connsiteY161" fmla="*/ 1758301 h 2168139"/>
                    <a:gd name="connsiteX162" fmla="*/ 906933 w 2081750"/>
                    <a:gd name="connsiteY162" fmla="*/ 1491800 h 2168139"/>
                    <a:gd name="connsiteX163" fmla="*/ 919348 w 2081750"/>
                    <a:gd name="connsiteY163" fmla="*/ 1486016 h 2168139"/>
                    <a:gd name="connsiteX164" fmla="*/ 866021 w 2081750"/>
                    <a:gd name="connsiteY164" fmla="*/ 1477920 h 2168139"/>
                    <a:gd name="connsiteX165" fmla="*/ 833059 w 2081750"/>
                    <a:gd name="connsiteY165" fmla="*/ 1449439 h 2168139"/>
                    <a:gd name="connsiteX166" fmla="*/ 832960 w 2081750"/>
                    <a:gd name="connsiteY166" fmla="*/ 1405875 h 2168139"/>
                    <a:gd name="connsiteX167" fmla="*/ 1938144 w 2081750"/>
                    <a:gd name="connsiteY167" fmla="*/ 1387137 h 2168139"/>
                    <a:gd name="connsiteX168" fmla="*/ 1898519 w 2081750"/>
                    <a:gd name="connsiteY168" fmla="*/ 1390584 h 2168139"/>
                    <a:gd name="connsiteX169" fmla="*/ 1860053 w 2081750"/>
                    <a:gd name="connsiteY169" fmla="*/ 1400701 h 2168139"/>
                    <a:gd name="connsiteX170" fmla="*/ 1830142 w 2081750"/>
                    <a:gd name="connsiteY170" fmla="*/ 1415146 h 2168139"/>
                    <a:gd name="connsiteX171" fmla="*/ 1873883 w 2081750"/>
                    <a:gd name="connsiteY171" fmla="*/ 1413148 h 2168139"/>
                    <a:gd name="connsiteX172" fmla="*/ 1901789 w 2081750"/>
                    <a:gd name="connsiteY172" fmla="*/ 1431190 h 2168139"/>
                    <a:gd name="connsiteX173" fmla="*/ 1860888 w 2081750"/>
                    <a:gd name="connsiteY173" fmla="*/ 1471781 h 2168139"/>
                    <a:gd name="connsiteX174" fmla="*/ 1847074 w 2081750"/>
                    <a:gd name="connsiteY174" fmla="*/ 1476084 h 2168139"/>
                    <a:gd name="connsiteX175" fmla="*/ 1873639 w 2081750"/>
                    <a:gd name="connsiteY175" fmla="*/ 1478907 h 2168139"/>
                    <a:gd name="connsiteX176" fmla="*/ 1913264 w 2081750"/>
                    <a:gd name="connsiteY176" fmla="*/ 1475459 h 2168139"/>
                    <a:gd name="connsiteX177" fmla="*/ 2006201 w 2081750"/>
                    <a:gd name="connsiteY177" fmla="*/ 1415596 h 2168139"/>
                    <a:gd name="connsiteX178" fmla="*/ 1938144 w 2081750"/>
                    <a:gd name="connsiteY178" fmla="*/ 1387137 h 2168139"/>
                    <a:gd name="connsiteX179" fmla="*/ 1691016 w 2081750"/>
                    <a:gd name="connsiteY179" fmla="*/ 1352595 h 2168139"/>
                    <a:gd name="connsiteX180" fmla="*/ 1688500 w 2081750"/>
                    <a:gd name="connsiteY180" fmla="*/ 1353303 h 2168139"/>
                    <a:gd name="connsiteX181" fmla="*/ 1671445 w 2081750"/>
                    <a:gd name="connsiteY181" fmla="*/ 1369495 h 2168139"/>
                    <a:gd name="connsiteX182" fmla="*/ 1645268 w 2081750"/>
                    <a:gd name="connsiteY182" fmla="*/ 1476584 h 2168139"/>
                    <a:gd name="connsiteX183" fmla="*/ 1664999 w 2081750"/>
                    <a:gd name="connsiteY183" fmla="*/ 1505493 h 2168139"/>
                    <a:gd name="connsiteX184" fmla="*/ 1694742 w 2081750"/>
                    <a:gd name="connsiteY184" fmla="*/ 1524683 h 2168139"/>
                    <a:gd name="connsiteX185" fmla="*/ 1695593 w 2081750"/>
                    <a:gd name="connsiteY185" fmla="*/ 1432294 h 2168139"/>
                    <a:gd name="connsiteX186" fmla="*/ 1400304 w 2081750"/>
                    <a:gd name="connsiteY186" fmla="*/ 1332082 h 2168139"/>
                    <a:gd name="connsiteX187" fmla="*/ 1367269 w 2081750"/>
                    <a:gd name="connsiteY187" fmla="*/ 1342630 h 2168139"/>
                    <a:gd name="connsiteX188" fmla="*/ 1115845 w 2081750"/>
                    <a:gd name="connsiteY188" fmla="*/ 1499088 h 2168139"/>
                    <a:gd name="connsiteX189" fmla="*/ 903808 w 2081750"/>
                    <a:gd name="connsiteY189" fmla="*/ 1705809 h 2168139"/>
                    <a:gd name="connsiteX190" fmla="*/ 901642 w 2081750"/>
                    <a:gd name="connsiteY190" fmla="*/ 1709337 h 2168139"/>
                    <a:gd name="connsiteX191" fmla="*/ 914690 w 2081750"/>
                    <a:gd name="connsiteY191" fmla="*/ 1717856 h 2168139"/>
                    <a:gd name="connsiteX192" fmla="*/ 1071472 w 2081750"/>
                    <a:gd name="connsiteY192" fmla="*/ 1676099 h 2168139"/>
                    <a:gd name="connsiteX193" fmla="*/ 1357132 w 2081750"/>
                    <a:gd name="connsiteY193" fmla="*/ 1611461 h 2168139"/>
                    <a:gd name="connsiteX194" fmla="*/ 1427986 w 2081750"/>
                    <a:gd name="connsiteY194" fmla="*/ 1599052 h 2168139"/>
                    <a:gd name="connsiteX195" fmla="*/ 1371840 w 2081750"/>
                    <a:gd name="connsiteY195" fmla="*/ 1574750 h 2168139"/>
                    <a:gd name="connsiteX196" fmla="*/ 1328736 w 2081750"/>
                    <a:gd name="connsiteY196" fmla="*/ 1519556 h 2168139"/>
                    <a:gd name="connsiteX197" fmla="*/ 1385043 w 2081750"/>
                    <a:gd name="connsiteY197" fmla="*/ 1345195 h 2168139"/>
                    <a:gd name="connsiteX198" fmla="*/ 620702 w 2081750"/>
                    <a:gd name="connsiteY198" fmla="*/ 1319633 h 2168139"/>
                    <a:gd name="connsiteX199" fmla="*/ 612063 w 2081750"/>
                    <a:gd name="connsiteY199" fmla="*/ 1326578 h 2168139"/>
                    <a:gd name="connsiteX200" fmla="*/ 462823 w 2081750"/>
                    <a:gd name="connsiteY200" fmla="*/ 1494950 h 2168139"/>
                    <a:gd name="connsiteX201" fmla="*/ 305708 w 2081750"/>
                    <a:gd name="connsiteY201" fmla="*/ 1686459 h 2168139"/>
                    <a:gd name="connsiteX202" fmla="*/ 172651 w 2081750"/>
                    <a:gd name="connsiteY202" fmla="*/ 1862974 h 2168139"/>
                    <a:gd name="connsiteX203" fmla="*/ 299915 w 2081750"/>
                    <a:gd name="connsiteY203" fmla="*/ 1748766 h 2168139"/>
                    <a:gd name="connsiteX204" fmla="*/ 510800 w 2081750"/>
                    <a:gd name="connsiteY204" fmla="*/ 1577061 h 2168139"/>
                    <a:gd name="connsiteX205" fmla="*/ 720607 w 2081750"/>
                    <a:gd name="connsiteY205" fmla="*/ 1420930 h 2168139"/>
                    <a:gd name="connsiteX206" fmla="*/ 682565 w 2081750"/>
                    <a:gd name="connsiteY206" fmla="*/ 1423250 h 2168139"/>
                    <a:gd name="connsiteX207" fmla="*/ 636039 w 2081750"/>
                    <a:gd name="connsiteY207" fmla="*/ 1399359 h 2168139"/>
                    <a:gd name="connsiteX208" fmla="*/ 616130 w 2081750"/>
                    <a:gd name="connsiteY208" fmla="*/ 1350996 h 2168139"/>
                    <a:gd name="connsiteX209" fmla="*/ 1548103 w 2081750"/>
                    <a:gd name="connsiteY209" fmla="*/ 1274157 h 2168139"/>
                    <a:gd name="connsiteX210" fmla="*/ 1478291 w 2081750"/>
                    <a:gd name="connsiteY210" fmla="*/ 1299051 h 2168139"/>
                    <a:gd name="connsiteX211" fmla="*/ 1460082 w 2081750"/>
                    <a:gd name="connsiteY211" fmla="*/ 1317868 h 2168139"/>
                    <a:gd name="connsiteX212" fmla="*/ 1423972 w 2081750"/>
                    <a:gd name="connsiteY212" fmla="*/ 1483053 h 2168139"/>
                    <a:gd name="connsiteX213" fmla="*/ 1500004 w 2081750"/>
                    <a:gd name="connsiteY213" fmla="*/ 1561768 h 2168139"/>
                    <a:gd name="connsiteX214" fmla="*/ 1549153 w 2081750"/>
                    <a:gd name="connsiteY214" fmla="*/ 1577832 h 2168139"/>
                    <a:gd name="connsiteX215" fmla="*/ 1619858 w 2081750"/>
                    <a:gd name="connsiteY215" fmla="*/ 1565451 h 2168139"/>
                    <a:gd name="connsiteX216" fmla="*/ 1694346 w 2081750"/>
                    <a:gd name="connsiteY216" fmla="*/ 1555725 h 2168139"/>
                    <a:gd name="connsiteX217" fmla="*/ 1694474 w 2081750"/>
                    <a:gd name="connsiteY217" fmla="*/ 1553769 h 2168139"/>
                    <a:gd name="connsiteX218" fmla="*/ 1694497 w 2081750"/>
                    <a:gd name="connsiteY218" fmla="*/ 1551319 h 2168139"/>
                    <a:gd name="connsiteX219" fmla="*/ 1666678 w 2081750"/>
                    <a:gd name="connsiteY219" fmla="*/ 1550163 h 2168139"/>
                    <a:gd name="connsiteX220" fmla="*/ 1594060 w 2081750"/>
                    <a:gd name="connsiteY220" fmla="*/ 1496863 h 2168139"/>
                    <a:gd name="connsiteX221" fmla="*/ 1650308 w 2081750"/>
                    <a:gd name="connsiteY221" fmla="*/ 1367662 h 2168139"/>
                    <a:gd name="connsiteX222" fmla="*/ 1663354 w 2081750"/>
                    <a:gd name="connsiteY222" fmla="*/ 1360373 h 2168139"/>
                    <a:gd name="connsiteX223" fmla="*/ 1658772 w 2081750"/>
                    <a:gd name="connsiteY223" fmla="*/ 1361661 h 2168139"/>
                    <a:gd name="connsiteX224" fmla="*/ 1537526 w 2081750"/>
                    <a:gd name="connsiteY224" fmla="*/ 1326729 h 2168139"/>
                    <a:gd name="connsiteX225" fmla="*/ 1537478 w 2081750"/>
                    <a:gd name="connsiteY225" fmla="*/ 1291708 h 2168139"/>
                    <a:gd name="connsiteX226" fmla="*/ 1916712 w 2081750"/>
                    <a:gd name="connsiteY226" fmla="*/ 1249024 h 2168139"/>
                    <a:gd name="connsiteX227" fmla="*/ 1877087 w 2081750"/>
                    <a:gd name="connsiteY227" fmla="*/ 1252472 h 2168139"/>
                    <a:gd name="connsiteX228" fmla="*/ 1789164 w 2081750"/>
                    <a:gd name="connsiteY228" fmla="*/ 1294447 h 2168139"/>
                    <a:gd name="connsiteX229" fmla="*/ 1786539 w 2081750"/>
                    <a:gd name="connsiteY229" fmla="*/ 1303814 h 2168139"/>
                    <a:gd name="connsiteX230" fmla="*/ 1786977 w 2081750"/>
                    <a:gd name="connsiteY230" fmla="*/ 1303579 h 2168139"/>
                    <a:gd name="connsiteX231" fmla="*/ 1816715 w 2081750"/>
                    <a:gd name="connsiteY231" fmla="*/ 1294313 h 2168139"/>
                    <a:gd name="connsiteX232" fmla="*/ 1873881 w 2081750"/>
                    <a:gd name="connsiteY232" fmla="*/ 1291704 h 2168139"/>
                    <a:gd name="connsiteX233" fmla="*/ 1901788 w 2081750"/>
                    <a:gd name="connsiteY233" fmla="*/ 1309744 h 2168139"/>
                    <a:gd name="connsiteX234" fmla="*/ 1884087 w 2081750"/>
                    <a:gd name="connsiteY234" fmla="*/ 1337869 h 2168139"/>
                    <a:gd name="connsiteX235" fmla="*/ 1883749 w 2081750"/>
                    <a:gd name="connsiteY235" fmla="*/ 1338050 h 2168139"/>
                    <a:gd name="connsiteX236" fmla="*/ 1891833 w 2081750"/>
                    <a:gd name="connsiteY236" fmla="*/ 1337347 h 2168139"/>
                    <a:gd name="connsiteX237" fmla="*/ 1984769 w 2081750"/>
                    <a:gd name="connsiteY237" fmla="*/ 1277484 h 2168139"/>
                    <a:gd name="connsiteX238" fmla="*/ 1916712 w 2081750"/>
                    <a:gd name="connsiteY238" fmla="*/ 1249024 h 2168139"/>
                    <a:gd name="connsiteX239" fmla="*/ 1683835 w 2081750"/>
                    <a:gd name="connsiteY239" fmla="*/ 1227564 h 2168139"/>
                    <a:gd name="connsiteX240" fmla="*/ 1635821 w 2081750"/>
                    <a:gd name="connsiteY240" fmla="*/ 1242879 h 2168139"/>
                    <a:gd name="connsiteX241" fmla="*/ 1594356 w 2081750"/>
                    <a:gd name="connsiteY241" fmla="*/ 1257664 h 2168139"/>
                    <a:gd name="connsiteX242" fmla="*/ 1586143 w 2081750"/>
                    <a:gd name="connsiteY242" fmla="*/ 1278990 h 2168139"/>
                    <a:gd name="connsiteX243" fmla="*/ 1588734 w 2081750"/>
                    <a:gd name="connsiteY243" fmla="*/ 1306450 h 2168139"/>
                    <a:gd name="connsiteX244" fmla="*/ 1673707 w 2081750"/>
                    <a:gd name="connsiteY244" fmla="*/ 1347831 h 2168139"/>
                    <a:gd name="connsiteX245" fmla="*/ 1687671 w 2081750"/>
                    <a:gd name="connsiteY245" fmla="*/ 1346787 h 2168139"/>
                    <a:gd name="connsiteX246" fmla="*/ 1690589 w 2081750"/>
                    <a:gd name="connsiteY246" fmla="*/ 1345157 h 2168139"/>
                    <a:gd name="connsiteX247" fmla="*/ 1207370 w 2081750"/>
                    <a:gd name="connsiteY247" fmla="*/ 1102629 h 2168139"/>
                    <a:gd name="connsiteX248" fmla="*/ 1186016 w 2081750"/>
                    <a:gd name="connsiteY248" fmla="*/ 1105164 h 2168139"/>
                    <a:gd name="connsiteX249" fmla="*/ 1173034 w 2081750"/>
                    <a:gd name="connsiteY249" fmla="*/ 1108154 h 2168139"/>
                    <a:gd name="connsiteX250" fmla="*/ 1164509 w 2081750"/>
                    <a:gd name="connsiteY250" fmla="*/ 1107718 h 2168139"/>
                    <a:gd name="connsiteX251" fmla="*/ 1135349 w 2081750"/>
                    <a:gd name="connsiteY251" fmla="*/ 1111179 h 2168139"/>
                    <a:gd name="connsiteX252" fmla="*/ 930269 w 2081750"/>
                    <a:gd name="connsiteY252" fmla="*/ 1163897 h 2168139"/>
                    <a:gd name="connsiteX253" fmla="*/ 734529 w 2081750"/>
                    <a:gd name="connsiteY253" fmla="*/ 1244663 h 2168139"/>
                    <a:gd name="connsiteX254" fmla="*/ 713186 w 2081750"/>
                    <a:gd name="connsiteY254" fmla="*/ 1257019 h 2168139"/>
                    <a:gd name="connsiteX255" fmla="*/ 718583 w 2081750"/>
                    <a:gd name="connsiteY255" fmla="*/ 1277395 h 2168139"/>
                    <a:gd name="connsiteX256" fmla="*/ 799563 w 2081750"/>
                    <a:gd name="connsiteY256" fmla="*/ 1339838 h 2168139"/>
                    <a:gd name="connsiteX257" fmla="*/ 832932 w 2081750"/>
                    <a:gd name="connsiteY257" fmla="*/ 1342427 h 2168139"/>
                    <a:gd name="connsiteX258" fmla="*/ 940899 w 2081750"/>
                    <a:gd name="connsiteY258" fmla="*/ 1268296 h 2168139"/>
                    <a:gd name="connsiteX259" fmla="*/ 1131504 w 2081750"/>
                    <a:gd name="connsiteY259" fmla="*/ 1147021 h 2168139"/>
                    <a:gd name="connsiteX260" fmla="*/ 1899702 w 2081750"/>
                    <a:gd name="connsiteY260" fmla="*/ 1095819 h 2168139"/>
                    <a:gd name="connsiteX261" fmla="*/ 1859890 w 2081750"/>
                    <a:gd name="connsiteY261" fmla="*/ 1098185 h 2168139"/>
                    <a:gd name="connsiteX262" fmla="*/ 1791820 w 2081750"/>
                    <a:gd name="connsiteY262" fmla="*/ 1126963 h 2168139"/>
                    <a:gd name="connsiteX263" fmla="*/ 1778515 w 2081750"/>
                    <a:gd name="connsiteY263" fmla="*/ 1142580 h 2168139"/>
                    <a:gd name="connsiteX264" fmla="*/ 1797283 w 2081750"/>
                    <a:gd name="connsiteY264" fmla="*/ 1137007 h 2168139"/>
                    <a:gd name="connsiteX265" fmla="*/ 1835844 w 2081750"/>
                    <a:gd name="connsiteY265" fmla="*/ 1131316 h 2168139"/>
                    <a:gd name="connsiteX266" fmla="*/ 1902414 w 2081750"/>
                    <a:gd name="connsiteY266" fmla="*/ 1149819 h 2168139"/>
                    <a:gd name="connsiteX267" fmla="*/ 1812481 w 2081750"/>
                    <a:gd name="connsiteY267" fmla="*/ 1205756 h 2168139"/>
                    <a:gd name="connsiteX268" fmla="*/ 1806662 w 2081750"/>
                    <a:gd name="connsiteY268" fmla="*/ 1206615 h 2168139"/>
                    <a:gd name="connsiteX269" fmla="*/ 1839598 w 2081750"/>
                    <a:gd name="connsiteY269" fmla="*/ 1212918 h 2168139"/>
                    <a:gd name="connsiteX270" fmla="*/ 1879410 w 2081750"/>
                    <a:gd name="connsiteY270" fmla="*/ 1210550 h 2168139"/>
                    <a:gd name="connsiteX271" fmla="*/ 1969958 w 2081750"/>
                    <a:gd name="connsiteY271" fmla="*/ 1136944 h 2168139"/>
                    <a:gd name="connsiteX272" fmla="*/ 1899702 w 2081750"/>
                    <a:gd name="connsiteY272" fmla="*/ 1095819 h 2168139"/>
                    <a:gd name="connsiteX273" fmla="*/ 1357626 w 2081750"/>
                    <a:gd name="connsiteY273" fmla="*/ 1071506 h 2168139"/>
                    <a:gd name="connsiteX274" fmla="*/ 1324335 w 2081750"/>
                    <a:gd name="connsiteY274" fmla="*/ 1089488 h 2168139"/>
                    <a:gd name="connsiteX275" fmla="*/ 1055019 w 2081750"/>
                    <a:gd name="connsiteY275" fmla="*/ 1252138 h 2168139"/>
                    <a:gd name="connsiteX276" fmla="*/ 966162 w 2081750"/>
                    <a:gd name="connsiteY276" fmla="*/ 1312196 h 2168139"/>
                    <a:gd name="connsiteX277" fmla="*/ 956556 w 2081750"/>
                    <a:gd name="connsiteY277" fmla="*/ 1333350 h 2168139"/>
                    <a:gd name="connsiteX278" fmla="*/ 1001602 w 2081750"/>
                    <a:gd name="connsiteY278" fmla="*/ 1431506 h 2168139"/>
                    <a:gd name="connsiteX279" fmla="*/ 1022953 w 2081750"/>
                    <a:gd name="connsiteY279" fmla="*/ 1437740 h 2168139"/>
                    <a:gd name="connsiteX280" fmla="*/ 1094304 w 2081750"/>
                    <a:gd name="connsiteY280" fmla="*/ 1404495 h 2168139"/>
                    <a:gd name="connsiteX281" fmla="*/ 1276091 w 2081750"/>
                    <a:gd name="connsiteY281" fmla="*/ 1326369 h 2168139"/>
                    <a:gd name="connsiteX282" fmla="*/ 1411484 w 2081750"/>
                    <a:gd name="connsiteY282" fmla="*/ 1273174 h 2168139"/>
                    <a:gd name="connsiteX283" fmla="*/ 1349891 w 2081750"/>
                    <a:gd name="connsiteY283" fmla="*/ 1262031 h 2168139"/>
                    <a:gd name="connsiteX284" fmla="*/ 1307682 w 2081750"/>
                    <a:gd name="connsiteY284" fmla="*/ 1225269 h 2168139"/>
                    <a:gd name="connsiteX285" fmla="*/ 1326443 w 2081750"/>
                    <a:gd name="connsiteY285" fmla="*/ 1106741 h 2168139"/>
                    <a:gd name="connsiteX286" fmla="*/ 533668 w 2081750"/>
                    <a:gd name="connsiteY286" fmla="*/ 1060733 h 2168139"/>
                    <a:gd name="connsiteX287" fmla="*/ 481171 w 2081750"/>
                    <a:gd name="connsiteY287" fmla="*/ 1132727 h 2168139"/>
                    <a:gd name="connsiteX288" fmla="*/ 344287 w 2081750"/>
                    <a:gd name="connsiteY288" fmla="*/ 1340173 h 2168139"/>
                    <a:gd name="connsiteX289" fmla="*/ 350831 w 2081750"/>
                    <a:gd name="connsiteY289" fmla="*/ 1354368 h 2168139"/>
                    <a:gd name="connsiteX290" fmla="*/ 437475 w 2081750"/>
                    <a:gd name="connsiteY290" fmla="*/ 1417174 h 2168139"/>
                    <a:gd name="connsiteX291" fmla="*/ 463150 w 2081750"/>
                    <a:gd name="connsiteY291" fmla="*/ 1420155 h 2168139"/>
                    <a:gd name="connsiteX292" fmla="*/ 600338 w 2081750"/>
                    <a:gd name="connsiteY292" fmla="*/ 1266254 h 2168139"/>
                    <a:gd name="connsiteX293" fmla="*/ 673664 w 2081750"/>
                    <a:gd name="connsiteY293" fmla="*/ 1189268 h 2168139"/>
                    <a:gd name="connsiteX294" fmla="*/ 658817 w 2081750"/>
                    <a:gd name="connsiteY294" fmla="*/ 1193536 h 2168139"/>
                    <a:gd name="connsiteX295" fmla="*/ 558208 w 2081750"/>
                    <a:gd name="connsiteY295" fmla="*/ 1160433 h 2168139"/>
                    <a:gd name="connsiteX296" fmla="*/ 533959 w 2081750"/>
                    <a:gd name="connsiteY296" fmla="*/ 1113584 h 2168139"/>
                    <a:gd name="connsiteX297" fmla="*/ 1890176 w 2081750"/>
                    <a:gd name="connsiteY297" fmla="*/ 938656 h 2168139"/>
                    <a:gd name="connsiteX298" fmla="*/ 1850365 w 2081750"/>
                    <a:gd name="connsiteY298" fmla="*/ 941023 h 2168139"/>
                    <a:gd name="connsiteX299" fmla="*/ 1782294 w 2081750"/>
                    <a:gd name="connsiteY299" fmla="*/ 969801 h 2168139"/>
                    <a:gd name="connsiteX300" fmla="*/ 1775094 w 2081750"/>
                    <a:gd name="connsiteY300" fmla="*/ 978252 h 2168139"/>
                    <a:gd name="connsiteX301" fmla="*/ 1813619 w 2081750"/>
                    <a:gd name="connsiteY301" fmla="*/ 972565 h 2168139"/>
                    <a:gd name="connsiteX302" fmla="*/ 1880188 w 2081750"/>
                    <a:gd name="connsiteY302" fmla="*/ 991070 h 2168139"/>
                    <a:gd name="connsiteX303" fmla="*/ 1827622 w 2081750"/>
                    <a:gd name="connsiteY303" fmla="*/ 1035911 h 2168139"/>
                    <a:gd name="connsiteX304" fmla="*/ 1791526 w 2081750"/>
                    <a:gd name="connsiteY304" fmla="*/ 1046629 h 2168139"/>
                    <a:gd name="connsiteX305" fmla="*/ 1796097 w 2081750"/>
                    <a:gd name="connsiteY305" fmla="*/ 1049254 h 2168139"/>
                    <a:gd name="connsiteX306" fmla="*/ 1869884 w 2081750"/>
                    <a:gd name="connsiteY306" fmla="*/ 1053387 h 2168139"/>
                    <a:gd name="connsiteX307" fmla="*/ 1960435 w 2081750"/>
                    <a:gd name="connsiteY307" fmla="*/ 979780 h 2168139"/>
                    <a:gd name="connsiteX308" fmla="*/ 1890176 w 2081750"/>
                    <a:gd name="connsiteY308" fmla="*/ 938656 h 2168139"/>
                    <a:gd name="connsiteX309" fmla="*/ 1649045 w 2081750"/>
                    <a:gd name="connsiteY309" fmla="*/ 936805 h 2168139"/>
                    <a:gd name="connsiteX310" fmla="*/ 1628318 w 2081750"/>
                    <a:gd name="connsiteY310" fmla="*/ 964872 h 2168139"/>
                    <a:gd name="connsiteX311" fmla="*/ 1662924 w 2081750"/>
                    <a:gd name="connsiteY311" fmla="*/ 1138016 h 2168139"/>
                    <a:gd name="connsiteX312" fmla="*/ 1676338 w 2081750"/>
                    <a:gd name="connsiteY312" fmla="*/ 1143895 h 2168139"/>
                    <a:gd name="connsiteX313" fmla="*/ 1646920 w 2081750"/>
                    <a:gd name="connsiteY313" fmla="*/ 924172 h 2168139"/>
                    <a:gd name="connsiteX314" fmla="*/ 1492188 w 2081750"/>
                    <a:gd name="connsiteY314" fmla="*/ 998823 h 2168139"/>
                    <a:gd name="connsiteX315" fmla="*/ 1419696 w 2081750"/>
                    <a:gd name="connsiteY315" fmla="*/ 1037978 h 2168139"/>
                    <a:gd name="connsiteX316" fmla="*/ 1418601 w 2081750"/>
                    <a:gd name="connsiteY316" fmla="*/ 1039255 h 2168139"/>
                    <a:gd name="connsiteX317" fmla="*/ 1393358 w 2081750"/>
                    <a:gd name="connsiteY317" fmla="*/ 1178815 h 2168139"/>
                    <a:gd name="connsiteX318" fmla="*/ 1466918 w 2081750"/>
                    <a:gd name="connsiteY318" fmla="*/ 1228636 h 2168139"/>
                    <a:gd name="connsiteX319" fmla="*/ 1519594 w 2081750"/>
                    <a:gd name="connsiteY319" fmla="*/ 1233400 h 2168139"/>
                    <a:gd name="connsiteX320" fmla="*/ 1614897 w 2081750"/>
                    <a:gd name="connsiteY320" fmla="*/ 1199669 h 2168139"/>
                    <a:gd name="connsiteX321" fmla="*/ 1660162 w 2081750"/>
                    <a:gd name="connsiteY321" fmla="*/ 1185392 h 2168139"/>
                    <a:gd name="connsiteX322" fmla="*/ 1604128 w 2081750"/>
                    <a:gd name="connsiteY322" fmla="*/ 1184166 h 2168139"/>
                    <a:gd name="connsiteX323" fmla="*/ 1513407 w 2081750"/>
                    <a:gd name="connsiteY323" fmla="*/ 1120943 h 2168139"/>
                    <a:gd name="connsiteX324" fmla="*/ 1587580 w 2081750"/>
                    <a:gd name="connsiteY324" fmla="*/ 962371 h 2168139"/>
                    <a:gd name="connsiteX325" fmla="*/ 1647862 w 2081750"/>
                    <a:gd name="connsiteY325" fmla="*/ 929232 h 2168139"/>
                    <a:gd name="connsiteX326" fmla="*/ 1990564 w 2081750"/>
                    <a:gd name="connsiteY326" fmla="*/ 881163 h 2168139"/>
                    <a:gd name="connsiteX327" fmla="*/ 1966164 w 2081750"/>
                    <a:gd name="connsiteY327" fmla="*/ 884091 h 2168139"/>
                    <a:gd name="connsiteX328" fmla="*/ 1944107 w 2081750"/>
                    <a:gd name="connsiteY328" fmla="*/ 918067 h 2168139"/>
                    <a:gd name="connsiteX329" fmla="*/ 1983773 w 2081750"/>
                    <a:gd name="connsiteY329" fmla="*/ 926284 h 2168139"/>
                    <a:gd name="connsiteX330" fmla="*/ 2005829 w 2081750"/>
                    <a:gd name="connsiteY330" fmla="*/ 892308 h 2168139"/>
                    <a:gd name="connsiteX331" fmla="*/ 1990564 w 2081750"/>
                    <a:gd name="connsiteY331" fmla="*/ 881163 h 2168139"/>
                    <a:gd name="connsiteX332" fmla="*/ 1176768 w 2081750"/>
                    <a:gd name="connsiteY332" fmla="*/ 775709 h 2168139"/>
                    <a:gd name="connsiteX333" fmla="*/ 1081345 w 2081750"/>
                    <a:gd name="connsiteY333" fmla="*/ 858583 h 2168139"/>
                    <a:gd name="connsiteX334" fmla="*/ 861671 w 2081750"/>
                    <a:gd name="connsiteY334" fmla="*/ 1065432 h 2168139"/>
                    <a:gd name="connsiteX335" fmla="*/ 709163 w 2081750"/>
                    <a:gd name="connsiteY335" fmla="*/ 1223649 h 2168139"/>
                    <a:gd name="connsiteX336" fmla="*/ 709136 w 2081750"/>
                    <a:gd name="connsiteY336" fmla="*/ 1227762 h 2168139"/>
                    <a:gd name="connsiteX337" fmla="*/ 737120 w 2081750"/>
                    <a:gd name="connsiteY337" fmla="*/ 1211929 h 2168139"/>
                    <a:gd name="connsiteX338" fmla="*/ 920838 w 2081750"/>
                    <a:gd name="connsiteY338" fmla="*/ 1135582 h 2168139"/>
                    <a:gd name="connsiteX339" fmla="*/ 1053998 w 2081750"/>
                    <a:gd name="connsiteY339" fmla="*/ 1098213 h 2168139"/>
                    <a:gd name="connsiteX340" fmla="*/ 1086451 w 2081750"/>
                    <a:gd name="connsiteY340" fmla="*/ 1091860 h 2168139"/>
                    <a:gd name="connsiteX341" fmla="*/ 1075208 w 2081750"/>
                    <a:gd name="connsiteY341" fmla="*/ 1079475 h 2168139"/>
                    <a:gd name="connsiteX342" fmla="*/ 1163176 w 2081750"/>
                    <a:gd name="connsiteY342" fmla="*/ 925293 h 2168139"/>
                    <a:gd name="connsiteX343" fmla="*/ 1207003 w 2081750"/>
                    <a:gd name="connsiteY343" fmla="*/ 896596 h 2168139"/>
                    <a:gd name="connsiteX344" fmla="*/ 1186018 w 2081750"/>
                    <a:gd name="connsiteY344" fmla="*/ 884141 h 2168139"/>
                    <a:gd name="connsiteX345" fmla="*/ 1169714 w 2081750"/>
                    <a:gd name="connsiteY345" fmla="*/ 864321 h 2168139"/>
                    <a:gd name="connsiteX346" fmla="*/ 1172506 w 2081750"/>
                    <a:gd name="connsiteY346" fmla="*/ 783297 h 2168139"/>
                    <a:gd name="connsiteX347" fmla="*/ 1884633 w 2081750"/>
                    <a:gd name="connsiteY347" fmla="*/ 755887 h 2168139"/>
                    <a:gd name="connsiteX348" fmla="*/ 1839893 w 2081750"/>
                    <a:gd name="connsiteY348" fmla="*/ 758270 h 2168139"/>
                    <a:gd name="connsiteX349" fmla="*/ 1763656 w 2081750"/>
                    <a:gd name="connsiteY349" fmla="*/ 791595 h 2168139"/>
                    <a:gd name="connsiteX350" fmla="*/ 1759844 w 2081750"/>
                    <a:gd name="connsiteY350" fmla="*/ 796320 h 2168139"/>
                    <a:gd name="connsiteX351" fmla="*/ 1772705 w 2081750"/>
                    <a:gd name="connsiteY351" fmla="*/ 792405 h 2168139"/>
                    <a:gd name="connsiteX352" fmla="*/ 1818795 w 2081750"/>
                    <a:gd name="connsiteY352" fmla="*/ 785926 h 2168139"/>
                    <a:gd name="connsiteX353" fmla="*/ 1899054 w 2081750"/>
                    <a:gd name="connsiteY353" fmla="*/ 811683 h 2168139"/>
                    <a:gd name="connsiteX354" fmla="*/ 1792607 w 2081750"/>
                    <a:gd name="connsiteY354" fmla="*/ 882427 h 2168139"/>
                    <a:gd name="connsiteX355" fmla="*/ 1777976 w 2081750"/>
                    <a:gd name="connsiteY355" fmla="*/ 884484 h 2168139"/>
                    <a:gd name="connsiteX356" fmla="*/ 1780007 w 2081750"/>
                    <a:gd name="connsiteY356" fmla="*/ 885722 h 2168139"/>
                    <a:gd name="connsiteX357" fmla="*/ 1863017 w 2081750"/>
                    <a:gd name="connsiteY357" fmla="*/ 891384 h 2168139"/>
                    <a:gd name="connsiteX358" fmla="*/ 1964061 w 2081750"/>
                    <a:gd name="connsiteY358" fmla="*/ 805266 h 2168139"/>
                    <a:gd name="connsiteX359" fmla="*/ 1884633 w 2081750"/>
                    <a:gd name="connsiteY359" fmla="*/ 755887 h 2168139"/>
                    <a:gd name="connsiteX360" fmla="*/ 832878 w 2081750"/>
                    <a:gd name="connsiteY360" fmla="*/ 712227 h 2168139"/>
                    <a:gd name="connsiteX361" fmla="*/ 776246 w 2081750"/>
                    <a:gd name="connsiteY361" fmla="*/ 768143 h 2168139"/>
                    <a:gd name="connsiteX362" fmla="*/ 670365 w 2081750"/>
                    <a:gd name="connsiteY362" fmla="*/ 884992 h 2168139"/>
                    <a:gd name="connsiteX363" fmla="*/ 584400 w 2081750"/>
                    <a:gd name="connsiteY363" fmla="*/ 991820 h 2168139"/>
                    <a:gd name="connsiteX364" fmla="*/ 581694 w 2081750"/>
                    <a:gd name="connsiteY364" fmla="*/ 1036134 h 2168139"/>
                    <a:gd name="connsiteX365" fmla="*/ 612654 w 2081750"/>
                    <a:gd name="connsiteY365" fmla="*/ 1110370 h 2168139"/>
                    <a:gd name="connsiteX366" fmla="*/ 684037 w 2081750"/>
                    <a:gd name="connsiteY366" fmla="*/ 1147440 h 2168139"/>
                    <a:gd name="connsiteX367" fmla="*/ 694459 w 2081750"/>
                    <a:gd name="connsiteY367" fmla="*/ 1147678 h 2168139"/>
                    <a:gd name="connsiteX368" fmla="*/ 694120 w 2081750"/>
                    <a:gd name="connsiteY368" fmla="*/ 1137096 h 2168139"/>
                    <a:gd name="connsiteX369" fmla="*/ 768809 w 2081750"/>
                    <a:gd name="connsiteY369" fmla="*/ 850028 h 2168139"/>
                    <a:gd name="connsiteX370" fmla="*/ 826208 w 2081750"/>
                    <a:gd name="connsiteY370" fmla="*/ 724198 h 2168139"/>
                    <a:gd name="connsiteX371" fmla="*/ 1593728 w 2081750"/>
                    <a:gd name="connsiteY371" fmla="*/ 677410 h 2168139"/>
                    <a:gd name="connsiteX372" fmla="*/ 1591551 w 2081750"/>
                    <a:gd name="connsiteY372" fmla="*/ 678656 h 2168139"/>
                    <a:gd name="connsiteX373" fmla="*/ 1551282 w 2081750"/>
                    <a:gd name="connsiteY373" fmla="*/ 692231 h 2168139"/>
                    <a:gd name="connsiteX374" fmla="*/ 1539260 w 2081750"/>
                    <a:gd name="connsiteY374" fmla="*/ 720382 h 2168139"/>
                    <a:gd name="connsiteX375" fmla="*/ 1610730 w 2081750"/>
                    <a:gd name="connsiteY375" fmla="*/ 862268 h 2168139"/>
                    <a:gd name="connsiteX376" fmla="*/ 1636522 w 2081750"/>
                    <a:gd name="connsiteY376" fmla="*/ 868394 h 2168139"/>
                    <a:gd name="connsiteX377" fmla="*/ 1626957 w 2081750"/>
                    <a:gd name="connsiteY377" fmla="*/ 817074 h 2168139"/>
                    <a:gd name="connsiteX378" fmla="*/ 1975762 w 2081750"/>
                    <a:gd name="connsiteY378" fmla="*/ 673407 h 2168139"/>
                    <a:gd name="connsiteX379" fmla="*/ 1937280 w 2081750"/>
                    <a:gd name="connsiteY379" fmla="*/ 706311 h 2168139"/>
                    <a:gd name="connsiteX380" fmla="*/ 1984758 w 2081750"/>
                    <a:gd name="connsiteY380" fmla="*/ 723904 h 2168139"/>
                    <a:gd name="connsiteX381" fmla="*/ 2023240 w 2081750"/>
                    <a:gd name="connsiteY381" fmla="*/ 690998 h 2168139"/>
                    <a:gd name="connsiteX382" fmla="*/ 1975762 w 2081750"/>
                    <a:gd name="connsiteY382" fmla="*/ 673407 h 2168139"/>
                    <a:gd name="connsiteX383" fmla="*/ 1584207 w 2081750"/>
                    <a:gd name="connsiteY383" fmla="*/ 642119 h 2168139"/>
                    <a:gd name="connsiteX384" fmla="*/ 1580974 w 2081750"/>
                    <a:gd name="connsiteY384" fmla="*/ 646496 h 2168139"/>
                    <a:gd name="connsiteX385" fmla="*/ 1585505 w 2081750"/>
                    <a:gd name="connsiteY385" fmla="*/ 646489 h 2168139"/>
                    <a:gd name="connsiteX386" fmla="*/ 1852538 w 2081750"/>
                    <a:gd name="connsiteY386" fmla="*/ 571104 h 2168139"/>
                    <a:gd name="connsiteX387" fmla="*/ 1807797 w 2081750"/>
                    <a:gd name="connsiteY387" fmla="*/ 573488 h 2168139"/>
                    <a:gd name="connsiteX388" fmla="*/ 1731561 w 2081750"/>
                    <a:gd name="connsiteY388" fmla="*/ 606813 h 2168139"/>
                    <a:gd name="connsiteX389" fmla="*/ 1723220 w 2081750"/>
                    <a:gd name="connsiteY389" fmla="*/ 617149 h 2168139"/>
                    <a:gd name="connsiteX390" fmla="*/ 1764819 w 2081750"/>
                    <a:gd name="connsiteY390" fmla="*/ 611300 h 2168139"/>
                    <a:gd name="connsiteX391" fmla="*/ 1845078 w 2081750"/>
                    <a:gd name="connsiteY391" fmla="*/ 637058 h 2168139"/>
                    <a:gd name="connsiteX392" fmla="*/ 1783156 w 2081750"/>
                    <a:gd name="connsiteY392" fmla="*/ 694248 h 2168139"/>
                    <a:gd name="connsiteX393" fmla="*/ 1755757 w 2081750"/>
                    <a:gd name="connsiteY393" fmla="*/ 702589 h 2168139"/>
                    <a:gd name="connsiteX394" fmla="*/ 1786182 w 2081750"/>
                    <a:gd name="connsiteY394" fmla="*/ 708986 h 2168139"/>
                    <a:gd name="connsiteX395" fmla="*/ 1830921 w 2081750"/>
                    <a:gd name="connsiteY395" fmla="*/ 706602 h 2168139"/>
                    <a:gd name="connsiteX396" fmla="*/ 1931964 w 2081750"/>
                    <a:gd name="connsiteY396" fmla="*/ 620483 h 2168139"/>
                    <a:gd name="connsiteX397" fmla="*/ 1852538 w 2081750"/>
                    <a:gd name="connsiteY397" fmla="*/ 571104 h 2168139"/>
                    <a:gd name="connsiteX398" fmla="*/ 1497164 w 2081750"/>
                    <a:gd name="connsiteY398" fmla="*/ 534379 h 2168139"/>
                    <a:gd name="connsiteX399" fmla="*/ 1475245 w 2081750"/>
                    <a:gd name="connsiteY399" fmla="*/ 547542 h 2168139"/>
                    <a:gd name="connsiteX400" fmla="*/ 1288219 w 2081750"/>
                    <a:gd name="connsiteY400" fmla="*/ 684152 h 2168139"/>
                    <a:gd name="connsiteX401" fmla="*/ 1275185 w 2081750"/>
                    <a:gd name="connsiteY401" fmla="*/ 694797 h 2168139"/>
                    <a:gd name="connsiteX402" fmla="*/ 1252235 w 2081750"/>
                    <a:gd name="connsiteY402" fmla="*/ 736328 h 2168139"/>
                    <a:gd name="connsiteX403" fmla="*/ 1252402 w 2081750"/>
                    <a:gd name="connsiteY403" fmla="*/ 819488 h 2168139"/>
                    <a:gd name="connsiteX404" fmla="*/ 1440730 w 2081750"/>
                    <a:gd name="connsiteY404" fmla="*/ 859586 h 2168139"/>
                    <a:gd name="connsiteX405" fmla="*/ 1273775 w 2081750"/>
                    <a:gd name="connsiteY405" fmla="*/ 908457 h 2168139"/>
                    <a:gd name="connsiteX406" fmla="*/ 1216826 w 2081750"/>
                    <a:gd name="connsiteY406" fmla="*/ 899269 h 2168139"/>
                    <a:gd name="connsiteX407" fmla="*/ 1195198 w 2081750"/>
                    <a:gd name="connsiteY407" fmla="*/ 920711 h 2168139"/>
                    <a:gd name="connsiteX408" fmla="*/ 1220732 w 2081750"/>
                    <a:gd name="connsiteY408" fmla="*/ 1066388 h 2168139"/>
                    <a:gd name="connsiteX409" fmla="*/ 1270667 w 2081750"/>
                    <a:gd name="connsiteY409" fmla="*/ 1065592 h 2168139"/>
                    <a:gd name="connsiteX410" fmla="*/ 1313493 w 2081750"/>
                    <a:gd name="connsiteY410" fmla="*/ 1040533 h 2168139"/>
                    <a:gd name="connsiteX411" fmla="*/ 1483952 w 2081750"/>
                    <a:gd name="connsiteY411" fmla="*/ 950109 h 2168139"/>
                    <a:gd name="connsiteX412" fmla="*/ 1591559 w 2081750"/>
                    <a:gd name="connsiteY412" fmla="*/ 899703 h 2168139"/>
                    <a:gd name="connsiteX413" fmla="*/ 1532691 w 2081750"/>
                    <a:gd name="connsiteY413" fmla="*/ 898415 h 2168139"/>
                    <a:gd name="connsiteX414" fmla="*/ 1441969 w 2081750"/>
                    <a:gd name="connsiteY414" fmla="*/ 835192 h 2168139"/>
                    <a:gd name="connsiteX415" fmla="*/ 1464809 w 2081750"/>
                    <a:gd name="connsiteY415" fmla="*/ 726999 h 2168139"/>
                    <a:gd name="connsiteX416" fmla="*/ 1489167 w 2081750"/>
                    <a:gd name="connsiteY416" fmla="*/ 703094 h 2168139"/>
                    <a:gd name="connsiteX417" fmla="*/ 1467829 w 2081750"/>
                    <a:gd name="connsiteY417" fmla="*/ 703961 h 2168139"/>
                    <a:gd name="connsiteX418" fmla="*/ 1433051 w 2081750"/>
                    <a:gd name="connsiteY418" fmla="*/ 683870 h 2168139"/>
                    <a:gd name="connsiteX419" fmla="*/ 1493627 w 2081750"/>
                    <a:gd name="connsiteY419" fmla="*/ 537310 h 2168139"/>
                    <a:gd name="connsiteX420" fmla="*/ 1540372 w 2081750"/>
                    <a:gd name="connsiteY420" fmla="*/ 514388 h 2168139"/>
                    <a:gd name="connsiteX421" fmla="*/ 1527774 w 2081750"/>
                    <a:gd name="connsiteY421" fmla="*/ 535374 h 2168139"/>
                    <a:gd name="connsiteX422" fmla="*/ 1545668 w 2081750"/>
                    <a:gd name="connsiteY422" fmla="*/ 637351 h 2168139"/>
                    <a:gd name="connsiteX423" fmla="*/ 1572765 w 2081750"/>
                    <a:gd name="connsiteY423" fmla="*/ 645494 h 2168139"/>
                    <a:gd name="connsiteX424" fmla="*/ 1583463 w 2081750"/>
                    <a:gd name="connsiteY424" fmla="*/ 639613 h 2168139"/>
                    <a:gd name="connsiteX425" fmla="*/ 1569733 w 2081750"/>
                    <a:gd name="connsiteY425" fmla="*/ 593379 h 2168139"/>
                    <a:gd name="connsiteX426" fmla="*/ 1548903 w 2081750"/>
                    <a:gd name="connsiteY426" fmla="*/ 533826 h 2168139"/>
                    <a:gd name="connsiteX427" fmla="*/ 1976252 w 2081750"/>
                    <a:gd name="connsiteY427" fmla="*/ 455719 h 2168139"/>
                    <a:gd name="connsiteX428" fmla="*/ 1944870 w 2081750"/>
                    <a:gd name="connsiteY428" fmla="*/ 460676 h 2168139"/>
                    <a:gd name="connsiteX429" fmla="*/ 1914460 w 2081750"/>
                    <a:gd name="connsiteY429" fmla="*/ 501158 h 2168139"/>
                    <a:gd name="connsiteX430" fmla="*/ 1964626 w 2081750"/>
                    <a:gd name="connsiteY430" fmla="*/ 508011 h 2168139"/>
                    <a:gd name="connsiteX431" fmla="*/ 1995036 w 2081750"/>
                    <a:gd name="connsiteY431" fmla="*/ 467530 h 2168139"/>
                    <a:gd name="connsiteX432" fmla="*/ 1976252 w 2081750"/>
                    <a:gd name="connsiteY432" fmla="*/ 455719 h 2168139"/>
                    <a:gd name="connsiteX433" fmla="*/ 1150003 w 2081750"/>
                    <a:gd name="connsiteY433" fmla="*/ 453128 h 2168139"/>
                    <a:gd name="connsiteX434" fmla="*/ 1129547 w 2081750"/>
                    <a:gd name="connsiteY434" fmla="*/ 464761 h 2168139"/>
                    <a:gd name="connsiteX435" fmla="*/ 1010790 w 2081750"/>
                    <a:gd name="connsiteY435" fmla="*/ 551001 h 2168139"/>
                    <a:gd name="connsiteX436" fmla="*/ 909538 w 2081750"/>
                    <a:gd name="connsiteY436" fmla="*/ 638731 h 2168139"/>
                    <a:gd name="connsiteX437" fmla="*/ 888618 w 2081750"/>
                    <a:gd name="connsiteY437" fmla="*/ 670427 h 2168139"/>
                    <a:gd name="connsiteX438" fmla="*/ 796524 w 2081750"/>
                    <a:gd name="connsiteY438" fmla="*/ 861101 h 2168139"/>
                    <a:gd name="connsiteX439" fmla="*/ 731884 w 2081750"/>
                    <a:gd name="connsiteY439" fmla="*/ 1062741 h 2168139"/>
                    <a:gd name="connsiteX440" fmla="*/ 717504 w 2081750"/>
                    <a:gd name="connsiteY440" fmla="*/ 1143240 h 2168139"/>
                    <a:gd name="connsiteX441" fmla="*/ 766106 w 2081750"/>
                    <a:gd name="connsiteY441" fmla="*/ 1092214 h 2168139"/>
                    <a:gd name="connsiteX442" fmla="*/ 1235581 w 2081750"/>
                    <a:gd name="connsiteY442" fmla="*/ 665856 h 2168139"/>
                    <a:gd name="connsiteX443" fmla="*/ 1240718 w 2081750"/>
                    <a:gd name="connsiteY443" fmla="*/ 661925 h 2168139"/>
                    <a:gd name="connsiteX444" fmla="*/ 1173762 w 2081750"/>
                    <a:gd name="connsiteY444" fmla="*/ 672713 h 2168139"/>
                    <a:gd name="connsiteX445" fmla="*/ 1069701 w 2081750"/>
                    <a:gd name="connsiteY445" fmla="*/ 628578 h 2168139"/>
                    <a:gd name="connsiteX446" fmla="*/ 1143925 w 2081750"/>
                    <a:gd name="connsiteY446" fmla="*/ 457299 h 2168139"/>
                    <a:gd name="connsiteX447" fmla="*/ 1401480 w 2081750"/>
                    <a:gd name="connsiteY447" fmla="*/ 374594 h 2168139"/>
                    <a:gd name="connsiteX448" fmla="*/ 1396863 w 2081750"/>
                    <a:gd name="connsiteY448" fmla="*/ 386836 h 2168139"/>
                    <a:gd name="connsiteX449" fmla="*/ 1494831 w 2081750"/>
                    <a:gd name="connsiteY449" fmla="*/ 470227 h 2168139"/>
                    <a:gd name="connsiteX450" fmla="*/ 1518201 w 2081750"/>
                    <a:gd name="connsiteY450" fmla="*/ 465425 h 2168139"/>
                    <a:gd name="connsiteX451" fmla="*/ 1491925 w 2081750"/>
                    <a:gd name="connsiteY451" fmla="*/ 423443 h 2168139"/>
                    <a:gd name="connsiteX452" fmla="*/ 1442837 w 2081750"/>
                    <a:gd name="connsiteY452" fmla="*/ 384162 h 2168139"/>
                    <a:gd name="connsiteX453" fmla="*/ 1362726 w 2081750"/>
                    <a:gd name="connsiteY453" fmla="*/ 372691 h 2168139"/>
                    <a:gd name="connsiteX454" fmla="*/ 1305809 w 2081750"/>
                    <a:gd name="connsiteY454" fmla="*/ 380156 h 2168139"/>
                    <a:gd name="connsiteX455" fmla="*/ 1220744 w 2081750"/>
                    <a:gd name="connsiteY455" fmla="*/ 412897 h 2168139"/>
                    <a:gd name="connsiteX456" fmla="*/ 1206700 w 2081750"/>
                    <a:gd name="connsiteY456" fmla="*/ 420885 h 2168139"/>
                    <a:gd name="connsiteX457" fmla="*/ 1178706 w 2081750"/>
                    <a:gd name="connsiteY457" fmla="*/ 452659 h 2168139"/>
                    <a:gd name="connsiteX458" fmla="*/ 1152389 w 2081750"/>
                    <a:gd name="connsiteY458" fmla="*/ 583745 h 2168139"/>
                    <a:gd name="connsiteX459" fmla="*/ 1276601 w 2081750"/>
                    <a:gd name="connsiteY459" fmla="*/ 633211 h 2168139"/>
                    <a:gd name="connsiteX460" fmla="*/ 1278635 w 2081750"/>
                    <a:gd name="connsiteY460" fmla="*/ 632913 h 2168139"/>
                    <a:gd name="connsiteX461" fmla="*/ 1329173 w 2081750"/>
                    <a:gd name="connsiteY461" fmla="*/ 594246 h 2168139"/>
                    <a:gd name="connsiteX462" fmla="*/ 1417151 w 2081750"/>
                    <a:gd name="connsiteY462" fmla="*/ 532276 h 2168139"/>
                    <a:gd name="connsiteX463" fmla="*/ 1460870 w 2081750"/>
                    <a:gd name="connsiteY463" fmla="*/ 505556 h 2168139"/>
                    <a:gd name="connsiteX464" fmla="*/ 1401710 w 2081750"/>
                    <a:gd name="connsiteY464" fmla="*/ 525500 h 2168139"/>
                    <a:gd name="connsiteX465" fmla="*/ 1311606 w 2081750"/>
                    <a:gd name="connsiteY465" fmla="*/ 507657 h 2168139"/>
                    <a:gd name="connsiteX466" fmla="*/ 1326562 w 2081750"/>
                    <a:gd name="connsiteY466" fmla="*/ 417029 h 2168139"/>
                    <a:gd name="connsiteX467" fmla="*/ 1851705 w 2081750"/>
                    <a:gd name="connsiteY467" fmla="*/ 325837 h 2168139"/>
                    <a:gd name="connsiteX468" fmla="*/ 1811655 w 2081750"/>
                    <a:gd name="connsiteY468" fmla="*/ 326107 h 2168139"/>
                    <a:gd name="connsiteX469" fmla="*/ 1753067 w 2081750"/>
                    <a:gd name="connsiteY469" fmla="*/ 339487 h 2168139"/>
                    <a:gd name="connsiteX470" fmla="*/ 1659254 w 2081750"/>
                    <a:gd name="connsiteY470" fmla="*/ 399613 h 2168139"/>
                    <a:gd name="connsiteX471" fmla="*/ 1654541 w 2081750"/>
                    <a:gd name="connsiteY471" fmla="*/ 407626 h 2168139"/>
                    <a:gd name="connsiteX472" fmla="*/ 1670034 w 2081750"/>
                    <a:gd name="connsiteY472" fmla="*/ 396657 h 2168139"/>
                    <a:gd name="connsiteX473" fmla="*/ 1755891 w 2081750"/>
                    <a:gd name="connsiteY473" fmla="*/ 370830 h 2168139"/>
                    <a:gd name="connsiteX474" fmla="*/ 1810265 w 2081750"/>
                    <a:gd name="connsiteY474" fmla="*/ 393831 h 2168139"/>
                    <a:gd name="connsiteX475" fmla="*/ 1734255 w 2081750"/>
                    <a:gd name="connsiteY475" fmla="*/ 511709 h 2168139"/>
                    <a:gd name="connsiteX476" fmla="*/ 1722984 w 2081750"/>
                    <a:gd name="connsiteY476" fmla="*/ 516502 h 2168139"/>
                    <a:gd name="connsiteX477" fmla="*/ 1752416 w 2081750"/>
                    <a:gd name="connsiteY477" fmla="*/ 517301 h 2168139"/>
                    <a:gd name="connsiteX478" fmla="*/ 1811004 w 2081750"/>
                    <a:gd name="connsiteY478" fmla="*/ 503920 h 2168139"/>
                    <a:gd name="connsiteX479" fmla="*/ 1926704 w 2081750"/>
                    <a:gd name="connsiteY479" fmla="*/ 370730 h 2168139"/>
                    <a:gd name="connsiteX480" fmla="*/ 1851705 w 2081750"/>
                    <a:gd name="connsiteY480" fmla="*/ 325837 h 2168139"/>
                    <a:gd name="connsiteX481" fmla="*/ 1916912 w 2081750"/>
                    <a:gd name="connsiteY481" fmla="*/ 244783 h 2168139"/>
                    <a:gd name="connsiteX482" fmla="*/ 1878431 w 2081750"/>
                    <a:gd name="connsiteY482" fmla="*/ 277689 h 2168139"/>
                    <a:gd name="connsiteX483" fmla="*/ 1925908 w 2081750"/>
                    <a:gd name="connsiteY483" fmla="*/ 295280 h 2168139"/>
                    <a:gd name="connsiteX484" fmla="*/ 1964389 w 2081750"/>
                    <a:gd name="connsiteY484" fmla="*/ 262375 h 2168139"/>
                    <a:gd name="connsiteX485" fmla="*/ 1916912 w 2081750"/>
                    <a:gd name="connsiteY485" fmla="*/ 244783 h 2168139"/>
                    <a:gd name="connsiteX486" fmla="*/ 1919102 w 2081750"/>
                    <a:gd name="connsiteY486" fmla="*/ 134250 h 2168139"/>
                    <a:gd name="connsiteX487" fmla="*/ 1887721 w 2081750"/>
                    <a:gd name="connsiteY487" fmla="*/ 139208 h 2168139"/>
                    <a:gd name="connsiteX488" fmla="*/ 1857310 w 2081750"/>
                    <a:gd name="connsiteY488" fmla="*/ 179690 h 2168139"/>
                    <a:gd name="connsiteX489" fmla="*/ 1907476 w 2081750"/>
                    <a:gd name="connsiteY489" fmla="*/ 186543 h 2168139"/>
                    <a:gd name="connsiteX490" fmla="*/ 1937886 w 2081750"/>
                    <a:gd name="connsiteY490" fmla="*/ 146062 h 2168139"/>
                    <a:gd name="connsiteX491" fmla="*/ 1919102 w 2081750"/>
                    <a:gd name="connsiteY491" fmla="*/ 134250 h 2168139"/>
                    <a:gd name="connsiteX492" fmla="*/ 1754772 w 2081750"/>
                    <a:gd name="connsiteY492" fmla="*/ 99809 h 2168139"/>
                    <a:gd name="connsiteX493" fmla="*/ 1644837 w 2081750"/>
                    <a:gd name="connsiteY493" fmla="*/ 118830 h 2168139"/>
                    <a:gd name="connsiteX494" fmla="*/ 1592314 w 2081750"/>
                    <a:gd name="connsiteY494" fmla="*/ 148277 h 2168139"/>
                    <a:gd name="connsiteX495" fmla="*/ 1580747 w 2081750"/>
                    <a:gd name="connsiteY495" fmla="*/ 159246 h 2168139"/>
                    <a:gd name="connsiteX496" fmla="*/ 1597167 w 2081750"/>
                    <a:gd name="connsiteY496" fmla="*/ 152262 h 2168139"/>
                    <a:gd name="connsiteX497" fmla="*/ 1638416 w 2081750"/>
                    <a:gd name="connsiteY497" fmla="*/ 145407 h 2168139"/>
                    <a:gd name="connsiteX498" fmla="*/ 1692790 w 2081750"/>
                    <a:gd name="connsiteY498" fmla="*/ 168407 h 2168139"/>
                    <a:gd name="connsiteX499" fmla="*/ 1616780 w 2081750"/>
                    <a:gd name="connsiteY499" fmla="*/ 286285 h 2168139"/>
                    <a:gd name="connsiteX500" fmla="*/ 1596960 w 2081750"/>
                    <a:gd name="connsiteY500" fmla="*/ 294714 h 2168139"/>
                    <a:gd name="connsiteX501" fmla="*/ 1601564 w 2081750"/>
                    <a:gd name="connsiteY501" fmla="*/ 296103 h 2168139"/>
                    <a:gd name="connsiteX502" fmla="*/ 1711498 w 2081750"/>
                    <a:gd name="connsiteY502" fmla="*/ 277082 h 2168139"/>
                    <a:gd name="connsiteX503" fmla="*/ 1819833 w 2081750"/>
                    <a:gd name="connsiteY503" fmla="*/ 138281 h 2168139"/>
                    <a:gd name="connsiteX504" fmla="*/ 1754772 w 2081750"/>
                    <a:gd name="connsiteY504" fmla="*/ 99809 h 2168139"/>
                    <a:gd name="connsiteX505" fmla="*/ 1822890 w 2081750"/>
                    <a:gd name="connsiteY505" fmla="*/ 0 h 2168139"/>
                    <a:gd name="connsiteX506" fmla="*/ 1867460 w 2081750"/>
                    <a:gd name="connsiteY506" fmla="*/ 5617 h 2168139"/>
                    <a:gd name="connsiteX507" fmla="*/ 2015421 w 2081750"/>
                    <a:gd name="connsiteY507" fmla="*/ 1108595 h 2168139"/>
                    <a:gd name="connsiteX508" fmla="*/ 1840558 w 2081750"/>
                    <a:gd name="connsiteY508" fmla="*/ 1987393 h 2168139"/>
                    <a:gd name="connsiteX509" fmla="*/ 15708 w 2081750"/>
                    <a:gd name="connsiteY509" fmla="*/ 2068098 h 2168139"/>
                    <a:gd name="connsiteX510" fmla="*/ 733093 w 2081750"/>
                    <a:gd name="connsiteY510" fmla="*/ 740937 h 2168139"/>
                    <a:gd name="connsiteX511" fmla="*/ 1822890 w 2081750"/>
                    <a:gd name="connsiteY511" fmla="*/ 0 h 2168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</a:cxnLst>
                  <a:rect l="l" t="t" r="r" b="b"/>
                  <a:pathLst>
                    <a:path w="2081750" h="2168139">
                      <a:moveTo>
                        <a:pt x="612726" y="1971071"/>
                      </a:moveTo>
                      <a:lnTo>
                        <a:pt x="491337" y="1989213"/>
                      </a:lnTo>
                      <a:cubicBezTo>
                        <a:pt x="402025" y="2004609"/>
                        <a:pt x="316669" y="2021415"/>
                        <a:pt x="236313" y="2039344"/>
                      </a:cubicBezTo>
                      <a:lnTo>
                        <a:pt x="94082" y="2074785"/>
                      </a:lnTo>
                      <a:lnTo>
                        <a:pt x="123209" y="2086515"/>
                      </a:lnTo>
                      <a:cubicBezTo>
                        <a:pt x="174495" y="2101326"/>
                        <a:pt x="248513" y="2110299"/>
                        <a:pt x="336758" y="2114645"/>
                      </a:cubicBezTo>
                      <a:lnTo>
                        <a:pt x="338216" y="2114689"/>
                      </a:lnTo>
                      <a:lnTo>
                        <a:pt x="362846" y="2092482"/>
                      </a:lnTo>
                      <a:cubicBezTo>
                        <a:pt x="394905" y="2067634"/>
                        <a:pt x="442944" y="2040377"/>
                        <a:pt x="501351" y="2014188"/>
                      </a:cubicBezTo>
                      <a:close/>
                      <a:moveTo>
                        <a:pt x="885095" y="1935075"/>
                      </a:moveTo>
                      <a:lnTo>
                        <a:pt x="844837" y="1939855"/>
                      </a:lnTo>
                      <a:cubicBezTo>
                        <a:pt x="783289" y="1950380"/>
                        <a:pt x="712366" y="1968391"/>
                        <a:pt x="639757" y="1992572"/>
                      </a:cubicBezTo>
                      <a:cubicBezTo>
                        <a:pt x="567147" y="2016753"/>
                        <a:pt x="499585" y="2044861"/>
                        <a:pt x="444015" y="2073339"/>
                      </a:cubicBezTo>
                      <a:lnTo>
                        <a:pt x="370857" y="2115693"/>
                      </a:lnTo>
                      <a:lnTo>
                        <a:pt x="429430" y="2117494"/>
                      </a:lnTo>
                      <a:cubicBezTo>
                        <a:pt x="558477" y="2119355"/>
                        <a:pt x="707778" y="2113712"/>
                        <a:pt x="857175" y="2103442"/>
                      </a:cubicBezTo>
                      <a:lnTo>
                        <a:pt x="884402" y="2101247"/>
                      </a:lnTo>
                      <a:lnTo>
                        <a:pt x="850338" y="2076545"/>
                      </a:lnTo>
                      <a:cubicBezTo>
                        <a:pt x="839273" y="2063832"/>
                        <a:pt x="832110" y="2049173"/>
                        <a:pt x="829906" y="2033057"/>
                      </a:cubicBezTo>
                      <a:cubicBezTo>
                        <a:pt x="825498" y="2000827"/>
                        <a:pt x="841754" y="1968877"/>
                        <a:pt x="871603" y="1943276"/>
                      </a:cubicBezTo>
                      <a:close/>
                      <a:moveTo>
                        <a:pt x="1442167" y="1895249"/>
                      </a:moveTo>
                      <a:lnTo>
                        <a:pt x="1226686" y="1904345"/>
                      </a:lnTo>
                      <a:lnTo>
                        <a:pt x="986302" y="1923703"/>
                      </a:lnTo>
                      <a:lnTo>
                        <a:pt x="993665" y="1932045"/>
                      </a:lnTo>
                      <a:lnTo>
                        <a:pt x="961322" y="1930942"/>
                      </a:lnTo>
                      <a:lnTo>
                        <a:pt x="947780" y="1953875"/>
                      </a:lnTo>
                      <a:cubicBezTo>
                        <a:pt x="928956" y="1996885"/>
                        <a:pt x="935032" y="2041297"/>
                        <a:pt x="964715" y="2077671"/>
                      </a:cubicBezTo>
                      <a:lnTo>
                        <a:pt x="981129" y="2093443"/>
                      </a:lnTo>
                      <a:lnTo>
                        <a:pt x="1035209" y="2089081"/>
                      </a:lnTo>
                      <a:cubicBezTo>
                        <a:pt x="1152210" y="2078272"/>
                        <a:pt x="1264112" y="2065237"/>
                        <a:pt x="1360597" y="2051452"/>
                      </a:cubicBezTo>
                      <a:lnTo>
                        <a:pt x="1381942" y="2048189"/>
                      </a:lnTo>
                      <a:lnTo>
                        <a:pt x="1349346" y="2029484"/>
                      </a:lnTo>
                      <a:cubicBezTo>
                        <a:pt x="1339155" y="2019953"/>
                        <a:pt x="1332720" y="2008823"/>
                        <a:pt x="1331026" y="1996448"/>
                      </a:cubicBezTo>
                      <a:cubicBezTo>
                        <a:pt x="1325948" y="1959323"/>
                        <a:pt x="1365003" y="1921529"/>
                        <a:pt x="1425011" y="1899458"/>
                      </a:cubicBezTo>
                      <a:close/>
                      <a:moveTo>
                        <a:pt x="1541173" y="1893828"/>
                      </a:moveTo>
                      <a:lnTo>
                        <a:pt x="1474178" y="1893899"/>
                      </a:lnTo>
                      <a:lnTo>
                        <a:pt x="1470777" y="1894042"/>
                      </a:lnTo>
                      <a:lnTo>
                        <a:pt x="1449737" y="1905206"/>
                      </a:lnTo>
                      <a:cubicBezTo>
                        <a:pt x="1413721" y="1929286"/>
                        <a:pt x="1394572" y="1958927"/>
                        <a:pt x="1398443" y="1987225"/>
                      </a:cubicBezTo>
                      <a:cubicBezTo>
                        <a:pt x="1401024" y="2006092"/>
                        <a:pt x="1413621" y="2022785"/>
                        <a:pt x="1433927" y="2035823"/>
                      </a:cubicBezTo>
                      <a:lnTo>
                        <a:pt x="1441110" y="2039147"/>
                      </a:lnTo>
                      <a:lnTo>
                        <a:pt x="1444979" y="2038556"/>
                      </a:lnTo>
                      <a:cubicBezTo>
                        <a:pt x="1497914" y="2029873"/>
                        <a:pt x="1543807" y="2021078"/>
                        <a:pt x="1580254" y="2012514"/>
                      </a:cubicBezTo>
                      <a:lnTo>
                        <a:pt x="1582205" y="2009375"/>
                      </a:lnTo>
                      <a:lnTo>
                        <a:pt x="1541810" y="1996607"/>
                      </a:lnTo>
                      <a:cubicBezTo>
                        <a:pt x="1513635" y="1983399"/>
                        <a:pt x="1496209" y="1965152"/>
                        <a:pt x="1496209" y="1944996"/>
                      </a:cubicBezTo>
                      <a:cubicBezTo>
                        <a:pt x="1496209" y="1934918"/>
                        <a:pt x="1500566" y="1925318"/>
                        <a:pt x="1508444" y="1916585"/>
                      </a:cubicBezTo>
                      <a:close/>
                      <a:moveTo>
                        <a:pt x="1640751" y="1893722"/>
                      </a:moveTo>
                      <a:lnTo>
                        <a:pt x="1610553" y="1893754"/>
                      </a:lnTo>
                      <a:lnTo>
                        <a:pt x="1595316" y="1905287"/>
                      </a:lnTo>
                      <a:cubicBezTo>
                        <a:pt x="1570167" y="1930331"/>
                        <a:pt x="1570167" y="1959660"/>
                        <a:pt x="1595316" y="1984703"/>
                      </a:cubicBezTo>
                      <a:lnTo>
                        <a:pt x="1596830" y="1985849"/>
                      </a:lnTo>
                      <a:lnTo>
                        <a:pt x="1619666" y="1949115"/>
                      </a:lnTo>
                      <a:close/>
                      <a:moveTo>
                        <a:pt x="1944720" y="1790198"/>
                      </a:moveTo>
                      <a:cubicBezTo>
                        <a:pt x="1924738" y="1791156"/>
                        <a:pt x="1899711" y="1797839"/>
                        <a:pt x="1874372" y="1810019"/>
                      </a:cubicBezTo>
                      <a:cubicBezTo>
                        <a:pt x="1849032" y="1822200"/>
                        <a:pt x="1828181" y="1837573"/>
                        <a:pt x="1814954" y="1852581"/>
                      </a:cubicBezTo>
                      <a:lnTo>
                        <a:pt x="1809310" y="1861537"/>
                      </a:lnTo>
                      <a:lnTo>
                        <a:pt x="1856388" y="1847116"/>
                      </a:lnTo>
                      <a:cubicBezTo>
                        <a:pt x="1871993" y="1845988"/>
                        <a:pt x="1883733" y="1849406"/>
                        <a:pt x="1887907" y="1857641"/>
                      </a:cubicBezTo>
                      <a:cubicBezTo>
                        <a:pt x="1892082" y="1865875"/>
                        <a:pt x="1887901" y="1877366"/>
                        <a:pt x="1877767" y="1889286"/>
                      </a:cubicBezTo>
                      <a:lnTo>
                        <a:pt x="1861851" y="1903957"/>
                      </a:lnTo>
                      <a:lnTo>
                        <a:pt x="1874513" y="1901780"/>
                      </a:lnTo>
                      <a:cubicBezTo>
                        <a:pt x="1886434" y="1898467"/>
                        <a:pt x="1899025" y="1893751"/>
                        <a:pt x="1911695" y="1887660"/>
                      </a:cubicBezTo>
                      <a:cubicBezTo>
                        <a:pt x="1962373" y="1863297"/>
                        <a:pt x="1995099" y="1826168"/>
                        <a:pt x="1984791" y="1804729"/>
                      </a:cubicBezTo>
                      <a:cubicBezTo>
                        <a:pt x="1979638" y="1794009"/>
                        <a:pt x="1964703" y="1789241"/>
                        <a:pt x="1944720" y="1790198"/>
                      </a:cubicBezTo>
                      <a:close/>
                      <a:moveTo>
                        <a:pt x="1007494" y="1743596"/>
                      </a:moveTo>
                      <a:lnTo>
                        <a:pt x="884975" y="1776262"/>
                      </a:lnTo>
                      <a:cubicBezTo>
                        <a:pt x="692283" y="1830644"/>
                        <a:pt x="509683" y="1890926"/>
                        <a:pt x="344958" y="1953365"/>
                      </a:cubicBezTo>
                      <a:lnTo>
                        <a:pt x="262121" y="1986305"/>
                      </a:lnTo>
                      <a:lnTo>
                        <a:pt x="403602" y="1955919"/>
                      </a:lnTo>
                      <a:cubicBezTo>
                        <a:pt x="574216" y="1923664"/>
                        <a:pt x="762620" y="1896490"/>
                        <a:pt x="961257" y="1876773"/>
                      </a:cubicBezTo>
                      <a:lnTo>
                        <a:pt x="1021876" y="1871880"/>
                      </a:lnTo>
                      <a:lnTo>
                        <a:pt x="1016627" y="1870300"/>
                      </a:lnTo>
                      <a:cubicBezTo>
                        <a:pt x="991448" y="1857851"/>
                        <a:pt x="974246" y="1838246"/>
                        <a:pt x="970989" y="1814438"/>
                      </a:cubicBezTo>
                      <a:cubicBezTo>
                        <a:pt x="967731" y="1790630"/>
                        <a:pt x="979037" y="1767126"/>
                        <a:pt x="999946" y="1748372"/>
                      </a:cubicBezTo>
                      <a:close/>
                      <a:moveTo>
                        <a:pt x="1387780" y="1655393"/>
                      </a:moveTo>
                      <a:lnTo>
                        <a:pt x="1275556" y="1678164"/>
                      </a:lnTo>
                      <a:cubicBezTo>
                        <a:pt x="1212748" y="1691930"/>
                        <a:pt x="1148557" y="1707013"/>
                        <a:pt x="1083341" y="1723375"/>
                      </a:cubicBezTo>
                      <a:lnTo>
                        <a:pt x="1076120" y="1725299"/>
                      </a:lnTo>
                      <a:lnTo>
                        <a:pt x="1053665" y="1756550"/>
                      </a:lnTo>
                      <a:cubicBezTo>
                        <a:pt x="1040604" y="1788205"/>
                        <a:pt x="1045093" y="1821010"/>
                        <a:pt x="1066174" y="1847995"/>
                      </a:cubicBezTo>
                      <a:lnTo>
                        <a:pt x="1089187" y="1866446"/>
                      </a:lnTo>
                      <a:lnTo>
                        <a:pt x="1216392" y="1856177"/>
                      </a:lnTo>
                      <a:lnTo>
                        <a:pt x="1373102" y="1849480"/>
                      </a:lnTo>
                      <a:lnTo>
                        <a:pt x="1347608" y="1837903"/>
                      </a:lnTo>
                      <a:cubicBezTo>
                        <a:pt x="1318297" y="1821128"/>
                        <a:pt x="1299448" y="1798648"/>
                        <a:pt x="1295826" y="1772171"/>
                      </a:cubicBezTo>
                      <a:cubicBezTo>
                        <a:pt x="1290996" y="1736867"/>
                        <a:pt x="1314153" y="1701140"/>
                        <a:pt x="1355497" y="1671915"/>
                      </a:cubicBezTo>
                      <a:close/>
                      <a:moveTo>
                        <a:pt x="1930434" y="1652087"/>
                      </a:moveTo>
                      <a:cubicBezTo>
                        <a:pt x="1910451" y="1653044"/>
                        <a:pt x="1885422" y="1659728"/>
                        <a:pt x="1860084" y="1671908"/>
                      </a:cubicBezTo>
                      <a:cubicBezTo>
                        <a:pt x="1847414" y="1677999"/>
                        <a:pt x="1835867" y="1684887"/>
                        <a:pt x="1825834" y="1692129"/>
                      </a:cubicBezTo>
                      <a:lnTo>
                        <a:pt x="1806207" y="1709551"/>
                      </a:lnTo>
                      <a:lnTo>
                        <a:pt x="1846862" y="1697097"/>
                      </a:lnTo>
                      <a:cubicBezTo>
                        <a:pt x="1862468" y="1695968"/>
                        <a:pt x="1874207" y="1699387"/>
                        <a:pt x="1878382" y="1707622"/>
                      </a:cubicBezTo>
                      <a:cubicBezTo>
                        <a:pt x="1884645" y="1719973"/>
                        <a:pt x="1872107" y="1739651"/>
                        <a:pt x="1848875" y="1757118"/>
                      </a:cubicBezTo>
                      <a:lnTo>
                        <a:pt x="1829825" y="1768895"/>
                      </a:lnTo>
                      <a:lnTo>
                        <a:pt x="1860225" y="1763668"/>
                      </a:lnTo>
                      <a:cubicBezTo>
                        <a:pt x="1872147" y="1760355"/>
                        <a:pt x="1884739" y="1755640"/>
                        <a:pt x="1897409" y="1749548"/>
                      </a:cubicBezTo>
                      <a:cubicBezTo>
                        <a:pt x="1948085" y="1725186"/>
                        <a:pt x="1980813" y="1688058"/>
                        <a:pt x="1970505" y="1666616"/>
                      </a:cubicBezTo>
                      <a:cubicBezTo>
                        <a:pt x="1965352" y="1655896"/>
                        <a:pt x="1950416" y="1651129"/>
                        <a:pt x="1930434" y="1652087"/>
                      </a:cubicBezTo>
                      <a:close/>
                      <a:moveTo>
                        <a:pt x="749233" y="1625547"/>
                      </a:moveTo>
                      <a:lnTo>
                        <a:pt x="584462" y="1714089"/>
                      </a:lnTo>
                      <a:cubicBezTo>
                        <a:pt x="476144" y="1774346"/>
                        <a:pt x="374778" y="1834905"/>
                        <a:pt x="282440" y="1894272"/>
                      </a:cubicBezTo>
                      <a:lnTo>
                        <a:pt x="161091" y="1976595"/>
                      </a:lnTo>
                      <a:lnTo>
                        <a:pt x="336561" y="1904938"/>
                      </a:lnTo>
                      <a:cubicBezTo>
                        <a:pt x="417723" y="1874111"/>
                        <a:pt x="503485" y="1843757"/>
                        <a:pt x="592971" y="1814331"/>
                      </a:cubicBezTo>
                      <a:lnTo>
                        <a:pt x="834063" y="1740787"/>
                      </a:lnTo>
                      <a:lnTo>
                        <a:pt x="806626" y="1736526"/>
                      </a:lnTo>
                      <a:cubicBezTo>
                        <a:pt x="762880" y="1723912"/>
                        <a:pt x="733918" y="1702183"/>
                        <a:pt x="730108" y="1674323"/>
                      </a:cubicBezTo>
                      <a:cubicBezTo>
                        <a:pt x="728201" y="1660395"/>
                        <a:pt x="732764" y="1646253"/>
                        <a:pt x="742647" y="1632605"/>
                      </a:cubicBezTo>
                      <a:close/>
                      <a:moveTo>
                        <a:pt x="1690552" y="1613693"/>
                      </a:moveTo>
                      <a:lnTo>
                        <a:pt x="1671012" y="1625879"/>
                      </a:lnTo>
                      <a:cubicBezTo>
                        <a:pt x="1607861" y="1675815"/>
                        <a:pt x="1597336" y="1743687"/>
                        <a:pt x="1639437" y="1799601"/>
                      </a:cubicBezTo>
                      <a:lnTo>
                        <a:pt x="1661313" y="1821685"/>
                      </a:lnTo>
                      <a:lnTo>
                        <a:pt x="1672388" y="1774674"/>
                      </a:lnTo>
                      <a:cubicBezTo>
                        <a:pt x="1678483" y="1741159"/>
                        <a:pt x="1683302" y="1705709"/>
                        <a:pt x="1686949" y="1668749"/>
                      </a:cubicBezTo>
                      <a:close/>
                      <a:moveTo>
                        <a:pt x="1622599" y="1613385"/>
                      </a:moveTo>
                      <a:lnTo>
                        <a:pt x="1471105" y="1638888"/>
                      </a:lnTo>
                      <a:lnTo>
                        <a:pt x="1465205" y="1642018"/>
                      </a:lnTo>
                      <a:cubicBezTo>
                        <a:pt x="1413817" y="1676367"/>
                        <a:pt x="1386494" y="1718646"/>
                        <a:pt x="1392015" y="1759012"/>
                      </a:cubicBezTo>
                      <a:cubicBezTo>
                        <a:pt x="1395696" y="1785921"/>
                        <a:pt x="1413668" y="1809730"/>
                        <a:pt x="1442640" y="1828329"/>
                      </a:cubicBezTo>
                      <a:lnTo>
                        <a:pt x="1480459" y="1845817"/>
                      </a:lnTo>
                      <a:lnTo>
                        <a:pt x="1626277" y="1845521"/>
                      </a:lnTo>
                      <a:lnTo>
                        <a:pt x="1567780" y="1820862"/>
                      </a:lnTo>
                      <a:cubicBezTo>
                        <a:pt x="1530047" y="1797270"/>
                        <a:pt x="1506709" y="1764678"/>
                        <a:pt x="1506709" y="1728678"/>
                      </a:cubicBezTo>
                      <a:cubicBezTo>
                        <a:pt x="1506709" y="1692678"/>
                        <a:pt x="1530047" y="1660086"/>
                        <a:pt x="1567780" y="1636494"/>
                      </a:cubicBezTo>
                      <a:close/>
                      <a:moveTo>
                        <a:pt x="1928620" y="1525250"/>
                      </a:moveTo>
                      <a:cubicBezTo>
                        <a:pt x="1916246" y="1525187"/>
                        <a:pt x="1902846" y="1526292"/>
                        <a:pt x="1888995" y="1528697"/>
                      </a:cubicBezTo>
                      <a:cubicBezTo>
                        <a:pt x="1861295" y="1533509"/>
                        <a:pt x="1837043" y="1542615"/>
                        <a:pt x="1820225" y="1553448"/>
                      </a:cubicBezTo>
                      <a:lnTo>
                        <a:pt x="1818843" y="1554691"/>
                      </a:lnTo>
                      <a:lnTo>
                        <a:pt x="1821478" y="1553870"/>
                      </a:lnTo>
                      <a:cubicBezTo>
                        <a:pt x="1842978" y="1549118"/>
                        <a:pt x="1863250" y="1548468"/>
                        <a:pt x="1878644" y="1551260"/>
                      </a:cubicBezTo>
                      <a:cubicBezTo>
                        <a:pt x="1894040" y="1554053"/>
                        <a:pt x="1904559" y="1560287"/>
                        <a:pt x="1906551" y="1569301"/>
                      </a:cubicBezTo>
                      <a:cubicBezTo>
                        <a:pt x="1909540" y="1582823"/>
                        <a:pt x="1892498" y="1598759"/>
                        <a:pt x="1865650" y="1609893"/>
                      </a:cubicBezTo>
                      <a:lnTo>
                        <a:pt x="1848200" y="1615329"/>
                      </a:lnTo>
                      <a:lnTo>
                        <a:pt x="1864115" y="1617020"/>
                      </a:lnTo>
                      <a:cubicBezTo>
                        <a:pt x="1876489" y="1617083"/>
                        <a:pt x="1889889" y="1615979"/>
                        <a:pt x="1903739" y="1613573"/>
                      </a:cubicBezTo>
                      <a:cubicBezTo>
                        <a:pt x="1959138" y="1603949"/>
                        <a:pt x="2000748" y="1577149"/>
                        <a:pt x="1996676" y="1553710"/>
                      </a:cubicBezTo>
                      <a:cubicBezTo>
                        <a:pt x="1993622" y="1536132"/>
                        <a:pt x="1965740" y="1525438"/>
                        <a:pt x="1928620" y="1525250"/>
                      </a:cubicBezTo>
                      <a:close/>
                      <a:moveTo>
                        <a:pt x="283384" y="1439502"/>
                      </a:moveTo>
                      <a:lnTo>
                        <a:pt x="262477" y="1474177"/>
                      </a:lnTo>
                      <a:cubicBezTo>
                        <a:pt x="149893" y="1667242"/>
                        <a:pt x="61544" y="1852617"/>
                        <a:pt x="44338" y="1963758"/>
                      </a:cubicBezTo>
                      <a:lnTo>
                        <a:pt x="44055" y="1968421"/>
                      </a:lnTo>
                      <a:lnTo>
                        <a:pt x="90882" y="1895933"/>
                      </a:lnTo>
                      <a:cubicBezTo>
                        <a:pt x="157049" y="1800035"/>
                        <a:pt x="233728" y="1697701"/>
                        <a:pt x="319207" y="1591798"/>
                      </a:cubicBezTo>
                      <a:lnTo>
                        <a:pt x="391822" y="1504853"/>
                      </a:lnTo>
                      <a:lnTo>
                        <a:pt x="352502" y="1512856"/>
                      </a:lnTo>
                      <a:cubicBezTo>
                        <a:pt x="337296" y="1512432"/>
                        <a:pt x="323331" y="1508170"/>
                        <a:pt x="311596" y="1499663"/>
                      </a:cubicBezTo>
                      <a:cubicBezTo>
                        <a:pt x="299861" y="1491156"/>
                        <a:pt x="291465" y="1479210"/>
                        <a:pt x="286333" y="1464892"/>
                      </a:cubicBezTo>
                      <a:close/>
                      <a:moveTo>
                        <a:pt x="1167090" y="1426208"/>
                      </a:moveTo>
                      <a:lnTo>
                        <a:pt x="1114257" y="1448968"/>
                      </a:lnTo>
                      <a:cubicBezTo>
                        <a:pt x="1052906" y="1476480"/>
                        <a:pt x="990768" y="1505431"/>
                        <a:pt x="928193" y="1535721"/>
                      </a:cubicBezTo>
                      <a:lnTo>
                        <a:pt x="890713" y="1554515"/>
                      </a:lnTo>
                      <a:lnTo>
                        <a:pt x="944237" y="1542260"/>
                      </a:lnTo>
                      <a:cubicBezTo>
                        <a:pt x="872666" y="1587945"/>
                        <a:pt x="850584" y="1639848"/>
                        <a:pt x="875810" y="1682032"/>
                      </a:cubicBezTo>
                      <a:lnTo>
                        <a:pt x="885963" y="1693757"/>
                      </a:lnTo>
                      <a:lnTo>
                        <a:pt x="900785" y="1668645"/>
                      </a:lnTo>
                      <a:cubicBezTo>
                        <a:pt x="940475" y="1613758"/>
                        <a:pt x="1010654" y="1543602"/>
                        <a:pt x="1097437" y="1475596"/>
                      </a:cubicBezTo>
                      <a:close/>
                      <a:moveTo>
                        <a:pt x="835639" y="1400419"/>
                      </a:moveTo>
                      <a:lnTo>
                        <a:pt x="772901" y="1442825"/>
                      </a:lnTo>
                      <a:cubicBezTo>
                        <a:pt x="609801" y="1558959"/>
                        <a:pt x="458192" y="1677240"/>
                        <a:pt x="324138" y="1791533"/>
                      </a:cubicBezTo>
                      <a:lnTo>
                        <a:pt x="237963" y="1867444"/>
                      </a:lnTo>
                      <a:lnTo>
                        <a:pt x="410724" y="1758301"/>
                      </a:lnTo>
                      <a:cubicBezTo>
                        <a:pt x="559767" y="1669216"/>
                        <a:pt x="727260" y="1578774"/>
                        <a:pt x="906933" y="1491800"/>
                      </a:cubicBezTo>
                      <a:lnTo>
                        <a:pt x="919348" y="1486016"/>
                      </a:lnTo>
                      <a:lnTo>
                        <a:pt x="866021" y="1477920"/>
                      </a:lnTo>
                      <a:cubicBezTo>
                        <a:pt x="850360" y="1471704"/>
                        <a:pt x="838923" y="1462216"/>
                        <a:pt x="833059" y="1449439"/>
                      </a:cubicBezTo>
                      <a:cubicBezTo>
                        <a:pt x="827196" y="1436661"/>
                        <a:pt x="827460" y="1421804"/>
                        <a:pt x="832960" y="1405875"/>
                      </a:cubicBezTo>
                      <a:close/>
                      <a:moveTo>
                        <a:pt x="1938144" y="1387137"/>
                      </a:moveTo>
                      <a:cubicBezTo>
                        <a:pt x="1925769" y="1387074"/>
                        <a:pt x="1912368" y="1388179"/>
                        <a:pt x="1898519" y="1390584"/>
                      </a:cubicBezTo>
                      <a:cubicBezTo>
                        <a:pt x="1884669" y="1392990"/>
                        <a:pt x="1871681" y="1396470"/>
                        <a:pt x="1860053" y="1400701"/>
                      </a:cubicBezTo>
                      <a:lnTo>
                        <a:pt x="1830142" y="1415146"/>
                      </a:lnTo>
                      <a:lnTo>
                        <a:pt x="1873883" y="1413148"/>
                      </a:lnTo>
                      <a:cubicBezTo>
                        <a:pt x="1889278" y="1415942"/>
                        <a:pt x="1899796" y="1422176"/>
                        <a:pt x="1901789" y="1431190"/>
                      </a:cubicBezTo>
                      <a:cubicBezTo>
                        <a:pt x="1904778" y="1444712"/>
                        <a:pt x="1887736" y="1460647"/>
                        <a:pt x="1860888" y="1471781"/>
                      </a:cubicBezTo>
                      <a:lnTo>
                        <a:pt x="1847074" y="1476084"/>
                      </a:lnTo>
                      <a:lnTo>
                        <a:pt x="1873639" y="1478907"/>
                      </a:lnTo>
                      <a:cubicBezTo>
                        <a:pt x="1886013" y="1478970"/>
                        <a:pt x="1899414" y="1477865"/>
                        <a:pt x="1913264" y="1475459"/>
                      </a:cubicBezTo>
                      <a:cubicBezTo>
                        <a:pt x="1968663" y="1465836"/>
                        <a:pt x="2010272" y="1439036"/>
                        <a:pt x="2006201" y="1415596"/>
                      </a:cubicBezTo>
                      <a:cubicBezTo>
                        <a:pt x="2003147" y="1398019"/>
                        <a:pt x="1975265" y="1387326"/>
                        <a:pt x="1938144" y="1387137"/>
                      </a:cubicBezTo>
                      <a:close/>
                      <a:moveTo>
                        <a:pt x="1691016" y="1352595"/>
                      </a:moveTo>
                      <a:lnTo>
                        <a:pt x="1688500" y="1353303"/>
                      </a:lnTo>
                      <a:lnTo>
                        <a:pt x="1671445" y="1369495"/>
                      </a:lnTo>
                      <a:cubicBezTo>
                        <a:pt x="1642556" y="1404477"/>
                        <a:pt x="1632269" y="1443757"/>
                        <a:pt x="1645268" y="1476584"/>
                      </a:cubicBezTo>
                      <a:cubicBezTo>
                        <a:pt x="1649601" y="1487526"/>
                        <a:pt x="1656312" y="1497220"/>
                        <a:pt x="1664999" y="1505493"/>
                      </a:cubicBezTo>
                      <a:lnTo>
                        <a:pt x="1694742" y="1524683"/>
                      </a:lnTo>
                      <a:lnTo>
                        <a:pt x="1695593" y="1432294"/>
                      </a:lnTo>
                      <a:close/>
                      <a:moveTo>
                        <a:pt x="1400304" y="1332082"/>
                      </a:moveTo>
                      <a:lnTo>
                        <a:pt x="1367269" y="1342630"/>
                      </a:lnTo>
                      <a:cubicBezTo>
                        <a:pt x="1297658" y="1371826"/>
                        <a:pt x="1206202" y="1428281"/>
                        <a:pt x="1115845" y="1499088"/>
                      </a:cubicBezTo>
                      <a:cubicBezTo>
                        <a:pt x="1025488" y="1569894"/>
                        <a:pt x="948800" y="1645197"/>
                        <a:pt x="903808" y="1705809"/>
                      </a:cubicBezTo>
                      <a:lnTo>
                        <a:pt x="901642" y="1709337"/>
                      </a:lnTo>
                      <a:lnTo>
                        <a:pt x="914690" y="1717856"/>
                      </a:lnTo>
                      <a:lnTo>
                        <a:pt x="1071472" y="1676099"/>
                      </a:lnTo>
                      <a:cubicBezTo>
                        <a:pt x="1169742" y="1651502"/>
                        <a:pt x="1265349" y="1629929"/>
                        <a:pt x="1357132" y="1611461"/>
                      </a:cubicBezTo>
                      <a:lnTo>
                        <a:pt x="1427986" y="1599052"/>
                      </a:lnTo>
                      <a:lnTo>
                        <a:pt x="1371840" y="1574750"/>
                      </a:lnTo>
                      <a:cubicBezTo>
                        <a:pt x="1352151" y="1560254"/>
                        <a:pt x="1337237" y="1541736"/>
                        <a:pt x="1328736" y="1519556"/>
                      </a:cubicBezTo>
                      <a:cubicBezTo>
                        <a:pt x="1307482" y="1464105"/>
                        <a:pt x="1331332" y="1398892"/>
                        <a:pt x="1385043" y="1345195"/>
                      </a:cubicBezTo>
                      <a:close/>
                      <a:moveTo>
                        <a:pt x="620702" y="1319633"/>
                      </a:moveTo>
                      <a:lnTo>
                        <a:pt x="612063" y="1326578"/>
                      </a:lnTo>
                      <a:lnTo>
                        <a:pt x="462823" y="1494950"/>
                      </a:lnTo>
                      <a:cubicBezTo>
                        <a:pt x="407597" y="1559691"/>
                        <a:pt x="355089" y="1623739"/>
                        <a:pt x="305708" y="1686459"/>
                      </a:cubicBezTo>
                      <a:lnTo>
                        <a:pt x="172651" y="1862974"/>
                      </a:lnTo>
                      <a:lnTo>
                        <a:pt x="299915" y="1748766"/>
                      </a:lnTo>
                      <a:cubicBezTo>
                        <a:pt x="365944" y="1692395"/>
                        <a:pt x="436463" y="1634917"/>
                        <a:pt x="510800" y="1577061"/>
                      </a:cubicBezTo>
                      <a:lnTo>
                        <a:pt x="720607" y="1420930"/>
                      </a:lnTo>
                      <a:lnTo>
                        <a:pt x="682565" y="1423250"/>
                      </a:lnTo>
                      <a:cubicBezTo>
                        <a:pt x="663786" y="1420026"/>
                        <a:pt x="647822" y="1412175"/>
                        <a:pt x="636039" y="1399359"/>
                      </a:cubicBezTo>
                      <a:cubicBezTo>
                        <a:pt x="624255" y="1386545"/>
                        <a:pt x="617770" y="1369979"/>
                        <a:pt x="616130" y="1350996"/>
                      </a:cubicBezTo>
                      <a:close/>
                      <a:moveTo>
                        <a:pt x="1548103" y="1274157"/>
                      </a:moveTo>
                      <a:lnTo>
                        <a:pt x="1478291" y="1299051"/>
                      </a:lnTo>
                      <a:lnTo>
                        <a:pt x="1460082" y="1317868"/>
                      </a:lnTo>
                      <a:cubicBezTo>
                        <a:pt x="1418486" y="1372459"/>
                        <a:pt x="1404531" y="1432333"/>
                        <a:pt x="1423972" y="1483053"/>
                      </a:cubicBezTo>
                      <a:cubicBezTo>
                        <a:pt x="1436933" y="1516867"/>
                        <a:pt x="1463652" y="1543785"/>
                        <a:pt x="1500004" y="1561768"/>
                      </a:cubicBezTo>
                      <a:lnTo>
                        <a:pt x="1549153" y="1577832"/>
                      </a:lnTo>
                      <a:lnTo>
                        <a:pt x="1619858" y="1565451"/>
                      </a:lnTo>
                      <a:lnTo>
                        <a:pt x="1694346" y="1555725"/>
                      </a:lnTo>
                      <a:lnTo>
                        <a:pt x="1694474" y="1553769"/>
                      </a:lnTo>
                      <a:lnTo>
                        <a:pt x="1694497" y="1551319"/>
                      </a:lnTo>
                      <a:lnTo>
                        <a:pt x="1666678" y="1550163"/>
                      </a:lnTo>
                      <a:cubicBezTo>
                        <a:pt x="1631977" y="1542904"/>
                        <a:pt x="1605029" y="1524564"/>
                        <a:pt x="1594060" y="1496863"/>
                      </a:cubicBezTo>
                      <a:cubicBezTo>
                        <a:pt x="1577605" y="1455312"/>
                        <a:pt x="1601773" y="1404499"/>
                        <a:pt x="1650308" y="1367662"/>
                      </a:cubicBezTo>
                      <a:lnTo>
                        <a:pt x="1663354" y="1360373"/>
                      </a:lnTo>
                      <a:lnTo>
                        <a:pt x="1658772" y="1361661"/>
                      </a:lnTo>
                      <a:cubicBezTo>
                        <a:pt x="1599529" y="1371456"/>
                        <a:pt x="1550290" y="1358962"/>
                        <a:pt x="1537526" y="1326729"/>
                      </a:cubicBezTo>
                      <a:cubicBezTo>
                        <a:pt x="1533271" y="1315985"/>
                        <a:pt x="1533471" y="1304064"/>
                        <a:pt x="1537478" y="1291708"/>
                      </a:cubicBezTo>
                      <a:close/>
                      <a:moveTo>
                        <a:pt x="1916712" y="1249024"/>
                      </a:moveTo>
                      <a:cubicBezTo>
                        <a:pt x="1904338" y="1248962"/>
                        <a:pt x="1890939" y="1250066"/>
                        <a:pt x="1877087" y="1252472"/>
                      </a:cubicBezTo>
                      <a:cubicBezTo>
                        <a:pt x="1835539" y="1259689"/>
                        <a:pt x="1801746" y="1276569"/>
                        <a:pt x="1789164" y="1294447"/>
                      </a:cubicBezTo>
                      <a:lnTo>
                        <a:pt x="1786539" y="1303814"/>
                      </a:lnTo>
                      <a:lnTo>
                        <a:pt x="1786977" y="1303579"/>
                      </a:lnTo>
                      <a:cubicBezTo>
                        <a:pt x="1795927" y="1299867"/>
                        <a:pt x="1805965" y="1296690"/>
                        <a:pt x="1816715" y="1294313"/>
                      </a:cubicBezTo>
                      <a:cubicBezTo>
                        <a:pt x="1838214" y="1289560"/>
                        <a:pt x="1858487" y="1288911"/>
                        <a:pt x="1873881" y="1291704"/>
                      </a:cubicBezTo>
                      <a:cubicBezTo>
                        <a:pt x="1889277" y="1294496"/>
                        <a:pt x="1899795" y="1300730"/>
                        <a:pt x="1901788" y="1309744"/>
                      </a:cubicBezTo>
                      <a:cubicBezTo>
                        <a:pt x="1903781" y="1318759"/>
                        <a:pt x="1896871" y="1328846"/>
                        <a:pt x="1884087" y="1337869"/>
                      </a:cubicBezTo>
                      <a:lnTo>
                        <a:pt x="1883749" y="1338050"/>
                      </a:lnTo>
                      <a:lnTo>
                        <a:pt x="1891833" y="1337347"/>
                      </a:lnTo>
                      <a:cubicBezTo>
                        <a:pt x="1947232" y="1327723"/>
                        <a:pt x="1988840" y="1300922"/>
                        <a:pt x="1984769" y="1277484"/>
                      </a:cubicBezTo>
                      <a:cubicBezTo>
                        <a:pt x="1981716" y="1259906"/>
                        <a:pt x="1953833" y="1249212"/>
                        <a:pt x="1916712" y="1249024"/>
                      </a:cubicBezTo>
                      <a:close/>
                      <a:moveTo>
                        <a:pt x="1683835" y="1227564"/>
                      </a:moveTo>
                      <a:lnTo>
                        <a:pt x="1635821" y="1242879"/>
                      </a:lnTo>
                      <a:lnTo>
                        <a:pt x="1594356" y="1257664"/>
                      </a:lnTo>
                      <a:lnTo>
                        <a:pt x="1586143" y="1278990"/>
                      </a:lnTo>
                      <a:cubicBezTo>
                        <a:pt x="1584575" y="1288697"/>
                        <a:pt x="1585373" y="1297962"/>
                        <a:pt x="1588734" y="1306450"/>
                      </a:cubicBezTo>
                      <a:cubicBezTo>
                        <a:pt x="1598819" y="1331914"/>
                        <a:pt x="1630507" y="1346677"/>
                        <a:pt x="1673707" y="1347831"/>
                      </a:cubicBezTo>
                      <a:lnTo>
                        <a:pt x="1687671" y="1346787"/>
                      </a:lnTo>
                      <a:lnTo>
                        <a:pt x="1690589" y="1345157"/>
                      </a:lnTo>
                      <a:close/>
                      <a:moveTo>
                        <a:pt x="1207370" y="1102629"/>
                      </a:moveTo>
                      <a:lnTo>
                        <a:pt x="1186016" y="1105164"/>
                      </a:lnTo>
                      <a:lnTo>
                        <a:pt x="1173034" y="1108154"/>
                      </a:lnTo>
                      <a:lnTo>
                        <a:pt x="1164509" y="1107718"/>
                      </a:lnTo>
                      <a:lnTo>
                        <a:pt x="1135349" y="1111179"/>
                      </a:lnTo>
                      <a:cubicBezTo>
                        <a:pt x="1073802" y="1121706"/>
                        <a:pt x="1002879" y="1139717"/>
                        <a:pt x="930269" y="1163897"/>
                      </a:cubicBezTo>
                      <a:cubicBezTo>
                        <a:pt x="857659" y="1188078"/>
                        <a:pt x="790098" y="1216186"/>
                        <a:pt x="734529" y="1244663"/>
                      </a:cubicBezTo>
                      <a:lnTo>
                        <a:pt x="713186" y="1257019"/>
                      </a:lnTo>
                      <a:lnTo>
                        <a:pt x="718583" y="1277395"/>
                      </a:lnTo>
                      <a:cubicBezTo>
                        <a:pt x="732806" y="1309952"/>
                        <a:pt x="760769" y="1331822"/>
                        <a:pt x="799563" y="1339838"/>
                      </a:cubicBezTo>
                      <a:lnTo>
                        <a:pt x="832932" y="1342427"/>
                      </a:lnTo>
                      <a:lnTo>
                        <a:pt x="940899" y="1268296"/>
                      </a:lnTo>
                      <a:cubicBezTo>
                        <a:pt x="1005545" y="1225548"/>
                        <a:pt x="1069243" y="1185052"/>
                        <a:pt x="1131504" y="1147021"/>
                      </a:cubicBezTo>
                      <a:close/>
                      <a:moveTo>
                        <a:pt x="1899702" y="1095819"/>
                      </a:moveTo>
                      <a:cubicBezTo>
                        <a:pt x="1887207" y="1095061"/>
                        <a:pt x="1873739" y="1095779"/>
                        <a:pt x="1859890" y="1098185"/>
                      </a:cubicBezTo>
                      <a:cubicBezTo>
                        <a:pt x="1832191" y="1102998"/>
                        <a:pt x="1808206" y="1113643"/>
                        <a:pt x="1791820" y="1126963"/>
                      </a:cubicBezTo>
                      <a:lnTo>
                        <a:pt x="1778515" y="1142580"/>
                      </a:lnTo>
                      <a:lnTo>
                        <a:pt x="1797283" y="1137007"/>
                      </a:lnTo>
                      <a:cubicBezTo>
                        <a:pt x="1810749" y="1134030"/>
                        <a:pt x="1823791" y="1132156"/>
                        <a:pt x="1835844" y="1131316"/>
                      </a:cubicBezTo>
                      <a:cubicBezTo>
                        <a:pt x="1872004" y="1128795"/>
                        <a:pt x="1899267" y="1135582"/>
                        <a:pt x="1902414" y="1149819"/>
                      </a:cubicBezTo>
                      <a:cubicBezTo>
                        <a:pt x="1906612" y="1168804"/>
                        <a:pt x="1866347" y="1193848"/>
                        <a:pt x="1812481" y="1205756"/>
                      </a:cubicBezTo>
                      <a:lnTo>
                        <a:pt x="1806662" y="1206615"/>
                      </a:lnTo>
                      <a:lnTo>
                        <a:pt x="1839598" y="1212918"/>
                      </a:lnTo>
                      <a:cubicBezTo>
                        <a:pt x="1852093" y="1213676"/>
                        <a:pt x="1865559" y="1212956"/>
                        <a:pt x="1879410" y="1210550"/>
                      </a:cubicBezTo>
                      <a:cubicBezTo>
                        <a:pt x="1934810" y="1200927"/>
                        <a:pt x="1975349" y="1167971"/>
                        <a:pt x="1969958" y="1136944"/>
                      </a:cubicBezTo>
                      <a:cubicBezTo>
                        <a:pt x="1965916" y="1113672"/>
                        <a:pt x="1937185" y="1098093"/>
                        <a:pt x="1899702" y="1095819"/>
                      </a:cubicBezTo>
                      <a:close/>
                      <a:moveTo>
                        <a:pt x="1357626" y="1071506"/>
                      </a:moveTo>
                      <a:lnTo>
                        <a:pt x="1324335" y="1089488"/>
                      </a:lnTo>
                      <a:cubicBezTo>
                        <a:pt x="1237727" y="1138538"/>
                        <a:pt x="1147439" y="1193001"/>
                        <a:pt x="1055019" y="1252138"/>
                      </a:cubicBezTo>
                      <a:lnTo>
                        <a:pt x="966162" y="1312196"/>
                      </a:lnTo>
                      <a:lnTo>
                        <a:pt x="956556" y="1333350"/>
                      </a:lnTo>
                      <a:cubicBezTo>
                        <a:pt x="942969" y="1377685"/>
                        <a:pt x="959129" y="1412898"/>
                        <a:pt x="1001602" y="1431506"/>
                      </a:cubicBezTo>
                      <a:lnTo>
                        <a:pt x="1022953" y="1437740"/>
                      </a:lnTo>
                      <a:lnTo>
                        <a:pt x="1094304" y="1404495"/>
                      </a:lnTo>
                      <a:cubicBezTo>
                        <a:pt x="1155942" y="1376894"/>
                        <a:pt x="1216649" y="1350825"/>
                        <a:pt x="1276091" y="1326369"/>
                      </a:cubicBezTo>
                      <a:lnTo>
                        <a:pt x="1411484" y="1273174"/>
                      </a:lnTo>
                      <a:lnTo>
                        <a:pt x="1349891" y="1262031"/>
                      </a:lnTo>
                      <a:cubicBezTo>
                        <a:pt x="1331123" y="1253874"/>
                        <a:pt x="1316548" y="1241620"/>
                        <a:pt x="1307682" y="1225269"/>
                      </a:cubicBezTo>
                      <a:cubicBezTo>
                        <a:pt x="1289952" y="1192567"/>
                        <a:pt x="1298419" y="1149666"/>
                        <a:pt x="1326443" y="1106741"/>
                      </a:cubicBezTo>
                      <a:close/>
                      <a:moveTo>
                        <a:pt x="533668" y="1060733"/>
                      </a:moveTo>
                      <a:lnTo>
                        <a:pt x="481171" y="1132727"/>
                      </a:lnTo>
                      <a:lnTo>
                        <a:pt x="344287" y="1340173"/>
                      </a:lnTo>
                      <a:lnTo>
                        <a:pt x="350831" y="1354368"/>
                      </a:lnTo>
                      <a:cubicBezTo>
                        <a:pt x="371807" y="1385439"/>
                        <a:pt x="401420" y="1406905"/>
                        <a:pt x="437475" y="1417174"/>
                      </a:cubicBezTo>
                      <a:lnTo>
                        <a:pt x="463150" y="1420155"/>
                      </a:lnTo>
                      <a:lnTo>
                        <a:pt x="600338" y="1266254"/>
                      </a:lnTo>
                      <a:lnTo>
                        <a:pt x="673664" y="1189268"/>
                      </a:lnTo>
                      <a:lnTo>
                        <a:pt x="658817" y="1193536"/>
                      </a:lnTo>
                      <a:cubicBezTo>
                        <a:pt x="619307" y="1197718"/>
                        <a:pt x="582649" y="1187014"/>
                        <a:pt x="558208" y="1160433"/>
                      </a:cubicBezTo>
                      <a:cubicBezTo>
                        <a:pt x="545988" y="1147143"/>
                        <a:pt x="537979" y="1131141"/>
                        <a:pt x="533959" y="1113584"/>
                      </a:cubicBezTo>
                      <a:close/>
                      <a:moveTo>
                        <a:pt x="1890176" y="938656"/>
                      </a:moveTo>
                      <a:cubicBezTo>
                        <a:pt x="1877683" y="937897"/>
                        <a:pt x="1864216" y="938617"/>
                        <a:pt x="1850365" y="941023"/>
                      </a:cubicBezTo>
                      <a:cubicBezTo>
                        <a:pt x="1822665" y="945835"/>
                        <a:pt x="1798680" y="956480"/>
                        <a:pt x="1782294" y="969801"/>
                      </a:cubicBezTo>
                      <a:lnTo>
                        <a:pt x="1775094" y="978252"/>
                      </a:lnTo>
                      <a:lnTo>
                        <a:pt x="1813619" y="972565"/>
                      </a:lnTo>
                      <a:cubicBezTo>
                        <a:pt x="1849778" y="970045"/>
                        <a:pt x="1877041" y="976831"/>
                        <a:pt x="1880188" y="991070"/>
                      </a:cubicBezTo>
                      <a:cubicBezTo>
                        <a:pt x="1883336" y="1005308"/>
                        <a:pt x="1861475" y="1022955"/>
                        <a:pt x="1827622" y="1035911"/>
                      </a:cubicBezTo>
                      <a:lnTo>
                        <a:pt x="1791526" y="1046629"/>
                      </a:lnTo>
                      <a:lnTo>
                        <a:pt x="1796097" y="1049254"/>
                      </a:lnTo>
                      <a:cubicBezTo>
                        <a:pt x="1816016" y="1056266"/>
                        <a:pt x="1842185" y="1058199"/>
                        <a:pt x="1869884" y="1053387"/>
                      </a:cubicBezTo>
                      <a:cubicBezTo>
                        <a:pt x="1925284" y="1043765"/>
                        <a:pt x="1965824" y="1010809"/>
                        <a:pt x="1960435" y="979780"/>
                      </a:cubicBezTo>
                      <a:cubicBezTo>
                        <a:pt x="1956392" y="956507"/>
                        <a:pt x="1927660" y="940931"/>
                        <a:pt x="1890176" y="938656"/>
                      </a:cubicBezTo>
                      <a:close/>
                      <a:moveTo>
                        <a:pt x="1649045" y="936805"/>
                      </a:moveTo>
                      <a:lnTo>
                        <a:pt x="1628318" y="964872"/>
                      </a:lnTo>
                      <a:cubicBezTo>
                        <a:pt x="1587989" y="1034550"/>
                        <a:pt x="1603194" y="1101530"/>
                        <a:pt x="1662924" y="1138016"/>
                      </a:cubicBezTo>
                      <a:lnTo>
                        <a:pt x="1676338" y="1143895"/>
                      </a:lnTo>
                      <a:close/>
                      <a:moveTo>
                        <a:pt x="1646920" y="924172"/>
                      </a:moveTo>
                      <a:lnTo>
                        <a:pt x="1492188" y="998823"/>
                      </a:lnTo>
                      <a:lnTo>
                        <a:pt x="1419696" y="1037978"/>
                      </a:lnTo>
                      <a:lnTo>
                        <a:pt x="1418601" y="1039255"/>
                      </a:lnTo>
                      <a:cubicBezTo>
                        <a:pt x="1383029" y="1090684"/>
                        <a:pt x="1373085" y="1141426"/>
                        <a:pt x="1393358" y="1178815"/>
                      </a:cubicBezTo>
                      <a:cubicBezTo>
                        <a:pt x="1406873" y="1203741"/>
                        <a:pt x="1432688" y="1220649"/>
                        <a:pt x="1466918" y="1228636"/>
                      </a:cubicBezTo>
                      <a:lnTo>
                        <a:pt x="1519594" y="1233400"/>
                      </a:lnTo>
                      <a:lnTo>
                        <a:pt x="1614897" y="1199669"/>
                      </a:lnTo>
                      <a:lnTo>
                        <a:pt x="1660162" y="1185392"/>
                      </a:lnTo>
                      <a:lnTo>
                        <a:pt x="1604128" y="1184166"/>
                      </a:lnTo>
                      <a:cubicBezTo>
                        <a:pt x="1560360" y="1176124"/>
                        <a:pt x="1526662" y="1154414"/>
                        <a:pt x="1513407" y="1120943"/>
                      </a:cubicBezTo>
                      <a:cubicBezTo>
                        <a:pt x="1493524" y="1070737"/>
                        <a:pt x="1525287" y="1008326"/>
                        <a:pt x="1587580" y="962371"/>
                      </a:cubicBezTo>
                      <a:lnTo>
                        <a:pt x="1647862" y="929232"/>
                      </a:lnTo>
                      <a:close/>
                      <a:moveTo>
                        <a:pt x="1990564" y="881163"/>
                      </a:moveTo>
                      <a:cubicBezTo>
                        <a:pt x="1983387" y="879676"/>
                        <a:pt x="1974685" y="880535"/>
                        <a:pt x="1966164" y="884091"/>
                      </a:cubicBezTo>
                      <a:cubicBezTo>
                        <a:pt x="1949120" y="891205"/>
                        <a:pt x="1939245" y="906416"/>
                        <a:pt x="1944107" y="918067"/>
                      </a:cubicBezTo>
                      <a:cubicBezTo>
                        <a:pt x="1948970" y="929718"/>
                        <a:pt x="1966729" y="933397"/>
                        <a:pt x="1983773" y="926284"/>
                      </a:cubicBezTo>
                      <a:cubicBezTo>
                        <a:pt x="2000817" y="919171"/>
                        <a:pt x="2010692" y="903959"/>
                        <a:pt x="2005829" y="892308"/>
                      </a:cubicBezTo>
                      <a:cubicBezTo>
                        <a:pt x="2003398" y="886483"/>
                        <a:pt x="1997743" y="882650"/>
                        <a:pt x="1990564" y="881163"/>
                      </a:cubicBezTo>
                      <a:close/>
                      <a:moveTo>
                        <a:pt x="1176768" y="775709"/>
                      </a:moveTo>
                      <a:lnTo>
                        <a:pt x="1081345" y="858583"/>
                      </a:lnTo>
                      <a:cubicBezTo>
                        <a:pt x="1009861" y="922431"/>
                        <a:pt x="936246" y="991680"/>
                        <a:pt x="861671" y="1065432"/>
                      </a:cubicBezTo>
                      <a:lnTo>
                        <a:pt x="709163" y="1223649"/>
                      </a:lnTo>
                      <a:lnTo>
                        <a:pt x="709136" y="1227762"/>
                      </a:lnTo>
                      <a:lnTo>
                        <a:pt x="737120" y="1211929"/>
                      </a:lnTo>
                      <a:cubicBezTo>
                        <a:pt x="787991" y="1185414"/>
                        <a:pt x="851101" y="1158806"/>
                        <a:pt x="920838" y="1135582"/>
                      </a:cubicBezTo>
                      <a:cubicBezTo>
                        <a:pt x="967331" y="1120099"/>
                        <a:pt x="1012366" y="1107585"/>
                        <a:pt x="1053998" y="1098213"/>
                      </a:cubicBezTo>
                      <a:lnTo>
                        <a:pt x="1086451" y="1091860"/>
                      </a:lnTo>
                      <a:lnTo>
                        <a:pt x="1075208" y="1079475"/>
                      </a:lnTo>
                      <a:cubicBezTo>
                        <a:pt x="1055151" y="1042482"/>
                        <a:pt x="1092611" y="981098"/>
                        <a:pt x="1163176" y="925293"/>
                      </a:cubicBezTo>
                      <a:lnTo>
                        <a:pt x="1207003" y="896596"/>
                      </a:lnTo>
                      <a:lnTo>
                        <a:pt x="1186018" y="884141"/>
                      </a:lnTo>
                      <a:cubicBezTo>
                        <a:pt x="1179323" y="878513"/>
                        <a:pt x="1173827" y="871909"/>
                        <a:pt x="1169714" y="864321"/>
                      </a:cubicBezTo>
                      <a:cubicBezTo>
                        <a:pt x="1157373" y="841561"/>
                        <a:pt x="1159220" y="813198"/>
                        <a:pt x="1172506" y="783297"/>
                      </a:cubicBezTo>
                      <a:close/>
                      <a:moveTo>
                        <a:pt x="1884633" y="755887"/>
                      </a:moveTo>
                      <a:cubicBezTo>
                        <a:pt x="1870576" y="754859"/>
                        <a:pt x="1855441" y="755570"/>
                        <a:pt x="1839893" y="758270"/>
                      </a:cubicBezTo>
                      <a:cubicBezTo>
                        <a:pt x="1808798" y="763671"/>
                        <a:pt x="1781942" y="776012"/>
                        <a:pt x="1763656" y="791595"/>
                      </a:cubicBezTo>
                      <a:lnTo>
                        <a:pt x="1759844" y="796320"/>
                      </a:lnTo>
                      <a:lnTo>
                        <a:pt x="1772705" y="792405"/>
                      </a:lnTo>
                      <a:cubicBezTo>
                        <a:pt x="1788776" y="788852"/>
                        <a:pt x="1804365" y="786726"/>
                        <a:pt x="1818795" y="785926"/>
                      </a:cubicBezTo>
                      <a:cubicBezTo>
                        <a:pt x="1862081" y="783523"/>
                        <a:pt x="1894932" y="793039"/>
                        <a:pt x="1899054" y="811683"/>
                      </a:cubicBezTo>
                      <a:cubicBezTo>
                        <a:pt x="1904549" y="836542"/>
                        <a:pt x="1856891" y="868216"/>
                        <a:pt x="1792607" y="882427"/>
                      </a:cubicBezTo>
                      <a:lnTo>
                        <a:pt x="1777976" y="884484"/>
                      </a:lnTo>
                      <a:lnTo>
                        <a:pt x="1780007" y="885722"/>
                      </a:lnTo>
                      <a:cubicBezTo>
                        <a:pt x="1802477" y="894227"/>
                        <a:pt x="1831922" y="896786"/>
                        <a:pt x="1863017" y="891384"/>
                      </a:cubicBezTo>
                      <a:cubicBezTo>
                        <a:pt x="1925206" y="880582"/>
                        <a:pt x="1970444" y="842025"/>
                        <a:pt x="1964061" y="805266"/>
                      </a:cubicBezTo>
                      <a:cubicBezTo>
                        <a:pt x="1959271" y="777698"/>
                        <a:pt x="1926803" y="758970"/>
                        <a:pt x="1884633" y="755887"/>
                      </a:cubicBezTo>
                      <a:close/>
                      <a:moveTo>
                        <a:pt x="832878" y="712227"/>
                      </a:moveTo>
                      <a:lnTo>
                        <a:pt x="776246" y="768143"/>
                      </a:lnTo>
                      <a:cubicBezTo>
                        <a:pt x="739136" y="806954"/>
                        <a:pt x="703567" y="846293"/>
                        <a:pt x="670365" y="884992"/>
                      </a:cubicBezTo>
                      <a:lnTo>
                        <a:pt x="584400" y="991820"/>
                      </a:lnTo>
                      <a:lnTo>
                        <a:pt x="581694" y="1036134"/>
                      </a:lnTo>
                      <a:cubicBezTo>
                        <a:pt x="583961" y="1064728"/>
                        <a:pt x="594361" y="1090474"/>
                        <a:pt x="612654" y="1110370"/>
                      </a:cubicBezTo>
                      <a:cubicBezTo>
                        <a:pt x="630949" y="1130266"/>
                        <a:pt x="655733" y="1142785"/>
                        <a:pt x="684037" y="1147440"/>
                      </a:cubicBezTo>
                      <a:lnTo>
                        <a:pt x="694459" y="1147678"/>
                      </a:lnTo>
                      <a:lnTo>
                        <a:pt x="694120" y="1137096"/>
                      </a:lnTo>
                      <a:cubicBezTo>
                        <a:pt x="696971" y="1069557"/>
                        <a:pt x="723360" y="963791"/>
                        <a:pt x="768809" y="850028"/>
                      </a:cubicBezTo>
                      <a:cubicBezTo>
                        <a:pt x="786990" y="804523"/>
                        <a:pt x="806498" y="762047"/>
                        <a:pt x="826208" y="724198"/>
                      </a:cubicBezTo>
                      <a:close/>
                      <a:moveTo>
                        <a:pt x="1593728" y="677410"/>
                      </a:moveTo>
                      <a:lnTo>
                        <a:pt x="1591551" y="678656"/>
                      </a:lnTo>
                      <a:lnTo>
                        <a:pt x="1551282" y="692231"/>
                      </a:lnTo>
                      <a:lnTo>
                        <a:pt x="1539260" y="720382"/>
                      </a:lnTo>
                      <a:cubicBezTo>
                        <a:pt x="1522559" y="781120"/>
                        <a:pt x="1549058" y="835170"/>
                        <a:pt x="1610730" y="862268"/>
                      </a:cubicBezTo>
                      <a:lnTo>
                        <a:pt x="1636522" y="868394"/>
                      </a:lnTo>
                      <a:lnTo>
                        <a:pt x="1626957" y="817074"/>
                      </a:lnTo>
                      <a:close/>
                      <a:moveTo>
                        <a:pt x="1975762" y="673407"/>
                      </a:moveTo>
                      <a:cubicBezTo>
                        <a:pt x="1952024" y="677636"/>
                        <a:pt x="1934796" y="692368"/>
                        <a:pt x="1937280" y="706311"/>
                      </a:cubicBezTo>
                      <a:cubicBezTo>
                        <a:pt x="1939765" y="720256"/>
                        <a:pt x="1961021" y="728132"/>
                        <a:pt x="1984758" y="723904"/>
                      </a:cubicBezTo>
                      <a:cubicBezTo>
                        <a:pt x="2008495" y="719675"/>
                        <a:pt x="2025723" y="704943"/>
                        <a:pt x="2023240" y="690998"/>
                      </a:cubicBezTo>
                      <a:cubicBezTo>
                        <a:pt x="2020756" y="677054"/>
                        <a:pt x="1999499" y="669177"/>
                        <a:pt x="1975762" y="673407"/>
                      </a:cubicBezTo>
                      <a:close/>
                      <a:moveTo>
                        <a:pt x="1584207" y="642119"/>
                      </a:moveTo>
                      <a:lnTo>
                        <a:pt x="1580974" y="646496"/>
                      </a:lnTo>
                      <a:lnTo>
                        <a:pt x="1585505" y="646489"/>
                      </a:lnTo>
                      <a:close/>
                      <a:moveTo>
                        <a:pt x="1852538" y="571104"/>
                      </a:moveTo>
                      <a:cubicBezTo>
                        <a:pt x="1838480" y="570075"/>
                        <a:pt x="1823345" y="570786"/>
                        <a:pt x="1807797" y="573488"/>
                      </a:cubicBezTo>
                      <a:cubicBezTo>
                        <a:pt x="1776703" y="578889"/>
                        <a:pt x="1749846" y="591228"/>
                        <a:pt x="1731561" y="606813"/>
                      </a:cubicBezTo>
                      <a:lnTo>
                        <a:pt x="1723220" y="617149"/>
                      </a:lnTo>
                      <a:lnTo>
                        <a:pt x="1764819" y="611300"/>
                      </a:lnTo>
                      <a:cubicBezTo>
                        <a:pt x="1808105" y="608898"/>
                        <a:pt x="1840956" y="618414"/>
                        <a:pt x="1845078" y="637058"/>
                      </a:cubicBezTo>
                      <a:cubicBezTo>
                        <a:pt x="1849198" y="655702"/>
                        <a:pt x="1823421" y="678179"/>
                        <a:pt x="1783156" y="694248"/>
                      </a:cubicBezTo>
                      <a:lnTo>
                        <a:pt x="1755757" y="702589"/>
                      </a:lnTo>
                      <a:lnTo>
                        <a:pt x="1786182" y="708986"/>
                      </a:lnTo>
                      <a:cubicBezTo>
                        <a:pt x="1800239" y="710013"/>
                        <a:pt x="1815374" y="709303"/>
                        <a:pt x="1830921" y="706602"/>
                      </a:cubicBezTo>
                      <a:cubicBezTo>
                        <a:pt x="1893112" y="695798"/>
                        <a:pt x="1938350" y="657243"/>
                        <a:pt x="1931964" y="620483"/>
                      </a:cubicBezTo>
                      <a:cubicBezTo>
                        <a:pt x="1927176" y="592916"/>
                        <a:pt x="1894708" y="574187"/>
                        <a:pt x="1852538" y="571104"/>
                      </a:cubicBezTo>
                      <a:close/>
                      <a:moveTo>
                        <a:pt x="1497164" y="534379"/>
                      </a:moveTo>
                      <a:lnTo>
                        <a:pt x="1475245" y="547542"/>
                      </a:lnTo>
                      <a:cubicBezTo>
                        <a:pt x="1416993" y="586174"/>
                        <a:pt x="1354261" y="632012"/>
                        <a:pt x="1288219" y="684152"/>
                      </a:cubicBezTo>
                      <a:lnTo>
                        <a:pt x="1275185" y="694797"/>
                      </a:lnTo>
                      <a:lnTo>
                        <a:pt x="1252235" y="736328"/>
                      </a:lnTo>
                      <a:cubicBezTo>
                        <a:pt x="1240257" y="767456"/>
                        <a:pt x="1239859" y="796356"/>
                        <a:pt x="1252402" y="819488"/>
                      </a:cubicBezTo>
                      <a:cubicBezTo>
                        <a:pt x="1277486" y="865753"/>
                        <a:pt x="1350141" y="881223"/>
                        <a:pt x="1440730" y="859586"/>
                      </a:cubicBezTo>
                      <a:cubicBezTo>
                        <a:pt x="1382346" y="891242"/>
                        <a:pt x="1322818" y="907600"/>
                        <a:pt x="1273775" y="908457"/>
                      </a:cubicBezTo>
                      <a:lnTo>
                        <a:pt x="1216826" y="899269"/>
                      </a:lnTo>
                      <a:lnTo>
                        <a:pt x="1195198" y="920711"/>
                      </a:lnTo>
                      <a:cubicBezTo>
                        <a:pt x="1130187" y="997975"/>
                        <a:pt x="1144542" y="1057313"/>
                        <a:pt x="1220732" y="1066388"/>
                      </a:cubicBezTo>
                      <a:lnTo>
                        <a:pt x="1270667" y="1065592"/>
                      </a:lnTo>
                      <a:lnTo>
                        <a:pt x="1313493" y="1040533"/>
                      </a:lnTo>
                      <a:cubicBezTo>
                        <a:pt x="1372398" y="1007643"/>
                        <a:pt x="1429378" y="977430"/>
                        <a:pt x="1483952" y="950109"/>
                      </a:cubicBezTo>
                      <a:lnTo>
                        <a:pt x="1591559" y="899703"/>
                      </a:lnTo>
                      <a:lnTo>
                        <a:pt x="1532691" y="898415"/>
                      </a:lnTo>
                      <a:cubicBezTo>
                        <a:pt x="1488923" y="890373"/>
                        <a:pt x="1455224" y="868663"/>
                        <a:pt x="1441969" y="835192"/>
                      </a:cubicBezTo>
                      <a:cubicBezTo>
                        <a:pt x="1428715" y="801721"/>
                        <a:pt x="1438413" y="762826"/>
                        <a:pt x="1464809" y="726999"/>
                      </a:cubicBezTo>
                      <a:lnTo>
                        <a:pt x="1489167" y="703094"/>
                      </a:lnTo>
                      <a:lnTo>
                        <a:pt x="1467829" y="703961"/>
                      </a:lnTo>
                      <a:cubicBezTo>
                        <a:pt x="1452396" y="701072"/>
                        <a:pt x="1440388" y="694460"/>
                        <a:pt x="1433051" y="683870"/>
                      </a:cubicBezTo>
                      <a:cubicBezTo>
                        <a:pt x="1411041" y="652099"/>
                        <a:pt x="1437323" y="593549"/>
                        <a:pt x="1493627" y="537310"/>
                      </a:cubicBezTo>
                      <a:close/>
                      <a:moveTo>
                        <a:pt x="1540372" y="514388"/>
                      </a:moveTo>
                      <a:lnTo>
                        <a:pt x="1527774" y="535374"/>
                      </a:lnTo>
                      <a:cubicBezTo>
                        <a:pt x="1506221" y="584038"/>
                        <a:pt x="1513898" y="620504"/>
                        <a:pt x="1545668" y="637351"/>
                      </a:cubicBezTo>
                      <a:lnTo>
                        <a:pt x="1572765" y="645494"/>
                      </a:lnTo>
                      <a:lnTo>
                        <a:pt x="1583463" y="639613"/>
                      </a:lnTo>
                      <a:lnTo>
                        <a:pt x="1569733" y="593379"/>
                      </a:lnTo>
                      <a:cubicBezTo>
                        <a:pt x="1562892" y="572097"/>
                        <a:pt x="1555934" y="552186"/>
                        <a:pt x="1548903" y="533826"/>
                      </a:cubicBezTo>
                      <a:close/>
                      <a:moveTo>
                        <a:pt x="1976252" y="455719"/>
                      </a:moveTo>
                      <a:cubicBezTo>
                        <a:pt x="1967174" y="454479"/>
                        <a:pt x="1955996" y="456033"/>
                        <a:pt x="1944870" y="460676"/>
                      </a:cubicBezTo>
                      <a:cubicBezTo>
                        <a:pt x="1922619" y="469963"/>
                        <a:pt x="1909005" y="488087"/>
                        <a:pt x="1914460" y="501158"/>
                      </a:cubicBezTo>
                      <a:cubicBezTo>
                        <a:pt x="1919915" y="514229"/>
                        <a:pt x="1942375" y="517298"/>
                        <a:pt x="1964626" y="508011"/>
                      </a:cubicBezTo>
                      <a:cubicBezTo>
                        <a:pt x="1986876" y="498725"/>
                        <a:pt x="2000491" y="480601"/>
                        <a:pt x="1995036" y="467530"/>
                      </a:cubicBezTo>
                      <a:cubicBezTo>
                        <a:pt x="1992308" y="460994"/>
                        <a:pt x="1985330" y="456959"/>
                        <a:pt x="1976252" y="455719"/>
                      </a:cubicBezTo>
                      <a:close/>
                      <a:moveTo>
                        <a:pt x="1150003" y="453128"/>
                      </a:moveTo>
                      <a:lnTo>
                        <a:pt x="1129547" y="464761"/>
                      </a:lnTo>
                      <a:cubicBezTo>
                        <a:pt x="1090622" y="489856"/>
                        <a:pt x="1050761" y="518993"/>
                        <a:pt x="1010790" y="551001"/>
                      </a:cubicBezTo>
                      <a:lnTo>
                        <a:pt x="909538" y="638731"/>
                      </a:lnTo>
                      <a:lnTo>
                        <a:pt x="888618" y="670427"/>
                      </a:lnTo>
                      <a:cubicBezTo>
                        <a:pt x="856934" y="724233"/>
                        <a:pt x="824916" y="790033"/>
                        <a:pt x="796524" y="861101"/>
                      </a:cubicBezTo>
                      <a:cubicBezTo>
                        <a:pt x="768132" y="932169"/>
                        <a:pt x="745997" y="1001916"/>
                        <a:pt x="731884" y="1062741"/>
                      </a:cubicBezTo>
                      <a:lnTo>
                        <a:pt x="717504" y="1143240"/>
                      </a:lnTo>
                      <a:lnTo>
                        <a:pt x="766106" y="1092214"/>
                      </a:lnTo>
                      <a:cubicBezTo>
                        <a:pt x="930887" y="925197"/>
                        <a:pt x="1091376" y="780216"/>
                        <a:pt x="1235581" y="665856"/>
                      </a:cubicBezTo>
                      <a:lnTo>
                        <a:pt x="1240718" y="661925"/>
                      </a:lnTo>
                      <a:lnTo>
                        <a:pt x="1173762" y="672713"/>
                      </a:lnTo>
                      <a:cubicBezTo>
                        <a:pt x="1124717" y="673570"/>
                        <a:pt x="1086156" y="658926"/>
                        <a:pt x="1069701" y="628578"/>
                      </a:cubicBezTo>
                      <a:cubicBezTo>
                        <a:pt x="1045019" y="583056"/>
                        <a:pt x="1077087" y="515128"/>
                        <a:pt x="1143925" y="457299"/>
                      </a:cubicBezTo>
                      <a:close/>
                      <a:moveTo>
                        <a:pt x="1401480" y="374594"/>
                      </a:moveTo>
                      <a:lnTo>
                        <a:pt x="1396863" y="386836"/>
                      </a:lnTo>
                      <a:cubicBezTo>
                        <a:pt x="1383441" y="444820"/>
                        <a:pt x="1420159" y="478481"/>
                        <a:pt x="1494831" y="470227"/>
                      </a:cubicBezTo>
                      <a:lnTo>
                        <a:pt x="1518201" y="465425"/>
                      </a:lnTo>
                      <a:lnTo>
                        <a:pt x="1491925" y="423443"/>
                      </a:lnTo>
                      <a:cubicBezTo>
                        <a:pt x="1477708" y="405825"/>
                        <a:pt x="1461234" y="392889"/>
                        <a:pt x="1442837" y="384162"/>
                      </a:cubicBezTo>
                      <a:close/>
                      <a:moveTo>
                        <a:pt x="1362726" y="372691"/>
                      </a:moveTo>
                      <a:lnTo>
                        <a:pt x="1305809" y="380156"/>
                      </a:lnTo>
                      <a:cubicBezTo>
                        <a:pt x="1278758" y="387483"/>
                        <a:pt x="1250262" y="398597"/>
                        <a:pt x="1220744" y="412897"/>
                      </a:cubicBezTo>
                      <a:lnTo>
                        <a:pt x="1206700" y="420885"/>
                      </a:lnTo>
                      <a:lnTo>
                        <a:pt x="1178706" y="452659"/>
                      </a:lnTo>
                      <a:cubicBezTo>
                        <a:pt x="1143877" y="501373"/>
                        <a:pt x="1133575" y="549045"/>
                        <a:pt x="1152389" y="583745"/>
                      </a:cubicBezTo>
                      <a:cubicBezTo>
                        <a:pt x="1171202" y="618442"/>
                        <a:pt x="1216773" y="635820"/>
                        <a:pt x="1276601" y="633211"/>
                      </a:cubicBezTo>
                      <a:lnTo>
                        <a:pt x="1278635" y="632913"/>
                      </a:lnTo>
                      <a:lnTo>
                        <a:pt x="1329173" y="594246"/>
                      </a:lnTo>
                      <a:cubicBezTo>
                        <a:pt x="1359479" y="571952"/>
                        <a:pt x="1388850" y="551263"/>
                        <a:pt x="1417151" y="532276"/>
                      </a:cubicBezTo>
                      <a:lnTo>
                        <a:pt x="1460870" y="505556"/>
                      </a:lnTo>
                      <a:lnTo>
                        <a:pt x="1401710" y="525500"/>
                      </a:lnTo>
                      <a:cubicBezTo>
                        <a:pt x="1359638" y="534105"/>
                        <a:pt x="1326280" y="528837"/>
                        <a:pt x="1311606" y="507657"/>
                      </a:cubicBezTo>
                      <a:cubicBezTo>
                        <a:pt x="1296933" y="486476"/>
                        <a:pt x="1303723" y="453394"/>
                        <a:pt x="1326562" y="417029"/>
                      </a:cubicBezTo>
                      <a:close/>
                      <a:moveTo>
                        <a:pt x="1851705" y="325837"/>
                      </a:moveTo>
                      <a:cubicBezTo>
                        <a:pt x="1839215" y="324588"/>
                        <a:pt x="1825734" y="324653"/>
                        <a:pt x="1811655" y="326107"/>
                      </a:cubicBezTo>
                      <a:cubicBezTo>
                        <a:pt x="1792880" y="328046"/>
                        <a:pt x="1773041" y="332450"/>
                        <a:pt x="1753067" y="339487"/>
                      </a:cubicBezTo>
                      <a:cubicBezTo>
                        <a:pt x="1713118" y="353564"/>
                        <a:pt x="1680192" y="375510"/>
                        <a:pt x="1659254" y="399613"/>
                      </a:cubicBezTo>
                      <a:lnTo>
                        <a:pt x="1654541" y="407626"/>
                      </a:lnTo>
                      <a:lnTo>
                        <a:pt x="1670034" y="396657"/>
                      </a:lnTo>
                      <a:cubicBezTo>
                        <a:pt x="1699890" y="379991"/>
                        <a:pt x="1730515" y="371342"/>
                        <a:pt x="1755891" y="370830"/>
                      </a:cubicBezTo>
                      <a:cubicBezTo>
                        <a:pt x="1781269" y="370319"/>
                        <a:pt x="1801398" y="377946"/>
                        <a:pt x="1810265" y="393831"/>
                      </a:cubicBezTo>
                      <a:cubicBezTo>
                        <a:pt x="1827999" y="425602"/>
                        <a:pt x="1793968" y="478378"/>
                        <a:pt x="1734255" y="511709"/>
                      </a:cubicBezTo>
                      <a:lnTo>
                        <a:pt x="1722984" y="516502"/>
                      </a:lnTo>
                      <a:lnTo>
                        <a:pt x="1752416" y="517301"/>
                      </a:lnTo>
                      <a:cubicBezTo>
                        <a:pt x="1771191" y="515363"/>
                        <a:pt x="1791030" y="510958"/>
                        <a:pt x="1811004" y="503920"/>
                      </a:cubicBezTo>
                      <a:cubicBezTo>
                        <a:pt x="1890902" y="475769"/>
                        <a:pt x="1942704" y="416137"/>
                        <a:pt x="1926704" y="370730"/>
                      </a:cubicBezTo>
                      <a:cubicBezTo>
                        <a:pt x="1917706" y="345189"/>
                        <a:pt x="1889170" y="329589"/>
                        <a:pt x="1851705" y="325837"/>
                      </a:cubicBezTo>
                      <a:close/>
                      <a:moveTo>
                        <a:pt x="1916912" y="244783"/>
                      </a:moveTo>
                      <a:cubicBezTo>
                        <a:pt x="1893174" y="249012"/>
                        <a:pt x="1875946" y="263744"/>
                        <a:pt x="1878431" y="277689"/>
                      </a:cubicBezTo>
                      <a:cubicBezTo>
                        <a:pt x="1880915" y="291633"/>
                        <a:pt x="1902172" y="299509"/>
                        <a:pt x="1925908" y="295280"/>
                      </a:cubicBezTo>
                      <a:cubicBezTo>
                        <a:pt x="1949645" y="291051"/>
                        <a:pt x="1966874" y="276319"/>
                        <a:pt x="1964389" y="262375"/>
                      </a:cubicBezTo>
                      <a:cubicBezTo>
                        <a:pt x="1961905" y="248430"/>
                        <a:pt x="1940650" y="240554"/>
                        <a:pt x="1916912" y="244783"/>
                      </a:cubicBezTo>
                      <a:close/>
                      <a:moveTo>
                        <a:pt x="1919102" y="134250"/>
                      </a:moveTo>
                      <a:cubicBezTo>
                        <a:pt x="1910023" y="133011"/>
                        <a:pt x="1898846" y="134565"/>
                        <a:pt x="1887721" y="139208"/>
                      </a:cubicBezTo>
                      <a:cubicBezTo>
                        <a:pt x="1865470" y="148495"/>
                        <a:pt x="1851855" y="166619"/>
                        <a:pt x="1857310" y="179690"/>
                      </a:cubicBezTo>
                      <a:cubicBezTo>
                        <a:pt x="1862766" y="192761"/>
                        <a:pt x="1885225" y="195830"/>
                        <a:pt x="1907476" y="186543"/>
                      </a:cubicBezTo>
                      <a:cubicBezTo>
                        <a:pt x="1929727" y="177257"/>
                        <a:pt x="1943342" y="159133"/>
                        <a:pt x="1937886" y="146062"/>
                      </a:cubicBezTo>
                      <a:cubicBezTo>
                        <a:pt x="1935159" y="139526"/>
                        <a:pt x="1928180" y="135491"/>
                        <a:pt x="1919102" y="134250"/>
                      </a:cubicBezTo>
                      <a:close/>
                      <a:moveTo>
                        <a:pt x="1754772" y="99809"/>
                      </a:moveTo>
                      <a:cubicBezTo>
                        <a:pt x="1723104" y="96289"/>
                        <a:pt x="1683957" y="102352"/>
                        <a:pt x="1644837" y="118830"/>
                      </a:cubicBezTo>
                      <a:cubicBezTo>
                        <a:pt x="1625277" y="127071"/>
                        <a:pt x="1607575" y="137134"/>
                        <a:pt x="1592314" y="148277"/>
                      </a:cubicBezTo>
                      <a:lnTo>
                        <a:pt x="1580747" y="159246"/>
                      </a:lnTo>
                      <a:lnTo>
                        <a:pt x="1597167" y="152262"/>
                      </a:lnTo>
                      <a:cubicBezTo>
                        <a:pt x="1611728" y="147953"/>
                        <a:pt x="1625729" y="145663"/>
                        <a:pt x="1638416" y="145407"/>
                      </a:cubicBezTo>
                      <a:cubicBezTo>
                        <a:pt x="1663794" y="144895"/>
                        <a:pt x="1683923" y="152522"/>
                        <a:pt x="1692790" y="168407"/>
                      </a:cubicBezTo>
                      <a:cubicBezTo>
                        <a:pt x="1710524" y="200178"/>
                        <a:pt x="1676493" y="252953"/>
                        <a:pt x="1616780" y="286285"/>
                      </a:cubicBezTo>
                      <a:lnTo>
                        <a:pt x="1596960" y="294714"/>
                      </a:lnTo>
                      <a:lnTo>
                        <a:pt x="1601564" y="296103"/>
                      </a:lnTo>
                      <a:cubicBezTo>
                        <a:pt x="1633232" y="299623"/>
                        <a:pt x="1672378" y="293561"/>
                        <a:pt x="1711498" y="277082"/>
                      </a:cubicBezTo>
                      <a:cubicBezTo>
                        <a:pt x="1789738" y="244124"/>
                        <a:pt x="1838241" y="181981"/>
                        <a:pt x="1819833" y="138281"/>
                      </a:cubicBezTo>
                      <a:cubicBezTo>
                        <a:pt x="1810628" y="116432"/>
                        <a:pt x="1786440" y="103329"/>
                        <a:pt x="1754772" y="99809"/>
                      </a:cubicBezTo>
                      <a:close/>
                      <a:moveTo>
                        <a:pt x="1822890" y="0"/>
                      </a:moveTo>
                      <a:cubicBezTo>
                        <a:pt x="1839188" y="-35"/>
                        <a:pt x="1854103" y="1786"/>
                        <a:pt x="1867460" y="5617"/>
                      </a:cubicBezTo>
                      <a:cubicBezTo>
                        <a:pt x="2081181" y="66893"/>
                        <a:pt x="2096126" y="652964"/>
                        <a:pt x="2015421" y="1108595"/>
                      </a:cubicBezTo>
                      <a:cubicBezTo>
                        <a:pt x="2087159" y="1582161"/>
                        <a:pt x="2173843" y="1827476"/>
                        <a:pt x="1840558" y="1987393"/>
                      </a:cubicBezTo>
                      <a:cubicBezTo>
                        <a:pt x="1507272" y="2147309"/>
                        <a:pt x="128548" y="2257906"/>
                        <a:pt x="15708" y="2068098"/>
                      </a:cubicBezTo>
                      <a:cubicBezTo>
                        <a:pt x="-97130" y="1878289"/>
                        <a:pt x="424469" y="1084684"/>
                        <a:pt x="733093" y="740937"/>
                      </a:cubicBezTo>
                      <a:cubicBezTo>
                        <a:pt x="1022429" y="418674"/>
                        <a:pt x="1578421" y="520"/>
                        <a:pt x="182289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E4F8DA3-ECE8-4DAE-A5D1-ADE6B9E6122C}"/>
                  </a:ext>
                </a:extLst>
              </p:cNvPr>
              <p:cNvGrpSpPr/>
              <p:nvPr/>
            </p:nvGrpSpPr>
            <p:grpSpPr>
              <a:xfrm>
                <a:off x="3706158" y="3643509"/>
                <a:ext cx="2167361" cy="1831409"/>
                <a:chOff x="3668440" y="3798785"/>
                <a:chExt cx="2167361" cy="1831409"/>
              </a:xfrm>
            </p:grpSpPr>
            <p:sp>
              <p:nvSpPr>
                <p:cNvPr id="132" name="楕円 678">
                  <a:extLst>
                    <a:ext uri="{FF2B5EF4-FFF2-40B4-BE49-F238E27FC236}">
                      <a16:creationId xmlns:a16="http://schemas.microsoft.com/office/drawing/2014/main" id="{AD42E066-8168-4D06-BB88-2126969591B2}"/>
                    </a:ext>
                  </a:extLst>
                </p:cNvPr>
                <p:cNvSpPr/>
                <p:nvPr/>
              </p:nvSpPr>
              <p:spPr>
                <a:xfrm rot="1111898">
                  <a:off x="3668440" y="3855673"/>
                  <a:ext cx="2134256" cy="1566044"/>
                </a:xfrm>
                <a:custGeom>
                  <a:avLst/>
                  <a:gdLst>
                    <a:gd name="connsiteX0" fmla="*/ 0 w 1287780"/>
                    <a:gd name="connsiteY0" fmla="*/ 670560 h 1341120"/>
                    <a:gd name="connsiteX1" fmla="*/ 643890 w 1287780"/>
                    <a:gd name="connsiteY1" fmla="*/ 0 h 1341120"/>
                    <a:gd name="connsiteX2" fmla="*/ 1287780 w 1287780"/>
                    <a:gd name="connsiteY2" fmla="*/ 670560 h 1341120"/>
                    <a:gd name="connsiteX3" fmla="*/ 643890 w 1287780"/>
                    <a:gd name="connsiteY3" fmla="*/ 1341120 h 1341120"/>
                    <a:gd name="connsiteX4" fmla="*/ 0 w 1287780"/>
                    <a:gd name="connsiteY4" fmla="*/ 670560 h 1341120"/>
                    <a:gd name="connsiteX0" fmla="*/ 0 w 1828800"/>
                    <a:gd name="connsiteY0" fmla="*/ 808863 h 1344144"/>
                    <a:gd name="connsiteX1" fmla="*/ 1184910 w 1828800"/>
                    <a:gd name="connsiteY1" fmla="*/ 1143 h 1344144"/>
                    <a:gd name="connsiteX2" fmla="*/ 1828800 w 1828800"/>
                    <a:gd name="connsiteY2" fmla="*/ 671703 h 1344144"/>
                    <a:gd name="connsiteX3" fmla="*/ 1184910 w 1828800"/>
                    <a:gd name="connsiteY3" fmla="*/ 1342263 h 1344144"/>
                    <a:gd name="connsiteX4" fmla="*/ 0 w 1828800"/>
                    <a:gd name="connsiteY4" fmla="*/ 808863 h 1344144"/>
                    <a:gd name="connsiteX0" fmla="*/ 0 w 1554480"/>
                    <a:gd name="connsiteY0" fmla="*/ 809014 h 1344485"/>
                    <a:gd name="connsiteX1" fmla="*/ 1184910 w 1554480"/>
                    <a:gd name="connsiteY1" fmla="*/ 1294 h 1344485"/>
                    <a:gd name="connsiteX2" fmla="*/ 1554480 w 1554480"/>
                    <a:gd name="connsiteY2" fmla="*/ 664234 h 1344485"/>
                    <a:gd name="connsiteX3" fmla="*/ 1184910 w 1554480"/>
                    <a:gd name="connsiteY3" fmla="*/ 1342414 h 1344485"/>
                    <a:gd name="connsiteX4" fmla="*/ 0 w 1554480"/>
                    <a:gd name="connsiteY4" fmla="*/ 809014 h 1344485"/>
                    <a:gd name="connsiteX0" fmla="*/ 0 w 1668780"/>
                    <a:gd name="connsiteY0" fmla="*/ 808373 h 1342967"/>
                    <a:gd name="connsiteX1" fmla="*/ 1184910 w 1668780"/>
                    <a:gd name="connsiteY1" fmla="*/ 653 h 1342967"/>
                    <a:gd name="connsiteX2" fmla="*/ 1668780 w 1668780"/>
                    <a:gd name="connsiteY2" fmla="*/ 701693 h 1342967"/>
                    <a:gd name="connsiteX3" fmla="*/ 1184910 w 1668780"/>
                    <a:gd name="connsiteY3" fmla="*/ 1341773 h 1342967"/>
                    <a:gd name="connsiteX4" fmla="*/ 0 w 1668780"/>
                    <a:gd name="connsiteY4" fmla="*/ 808373 h 1342967"/>
                    <a:gd name="connsiteX0" fmla="*/ 186 w 1668966"/>
                    <a:gd name="connsiteY0" fmla="*/ 808373 h 1343299"/>
                    <a:gd name="connsiteX1" fmla="*/ 1185096 w 1668966"/>
                    <a:gd name="connsiteY1" fmla="*/ 653 h 1343299"/>
                    <a:gd name="connsiteX2" fmla="*/ 1668966 w 1668966"/>
                    <a:gd name="connsiteY2" fmla="*/ 701693 h 1343299"/>
                    <a:gd name="connsiteX3" fmla="*/ 1185096 w 1668966"/>
                    <a:gd name="connsiteY3" fmla="*/ 1341773 h 1343299"/>
                    <a:gd name="connsiteX4" fmla="*/ 186 w 1668966"/>
                    <a:gd name="connsiteY4" fmla="*/ 808373 h 1343299"/>
                    <a:gd name="connsiteX0" fmla="*/ 172 w 1759423"/>
                    <a:gd name="connsiteY0" fmla="*/ 767172 h 1341878"/>
                    <a:gd name="connsiteX1" fmla="*/ 1275553 w 1759423"/>
                    <a:gd name="connsiteY1" fmla="*/ 258 h 1341878"/>
                    <a:gd name="connsiteX2" fmla="*/ 1759423 w 1759423"/>
                    <a:gd name="connsiteY2" fmla="*/ 701298 h 1341878"/>
                    <a:gd name="connsiteX3" fmla="*/ 1275553 w 1759423"/>
                    <a:gd name="connsiteY3" fmla="*/ 1341378 h 1341878"/>
                    <a:gd name="connsiteX4" fmla="*/ 172 w 1759423"/>
                    <a:gd name="connsiteY4" fmla="*/ 767172 h 1341878"/>
                    <a:gd name="connsiteX0" fmla="*/ 172 w 1759423"/>
                    <a:gd name="connsiteY0" fmla="*/ 767172 h 1341825"/>
                    <a:gd name="connsiteX1" fmla="*/ 1275553 w 1759423"/>
                    <a:gd name="connsiteY1" fmla="*/ 258 h 1341825"/>
                    <a:gd name="connsiteX2" fmla="*/ 1759423 w 1759423"/>
                    <a:gd name="connsiteY2" fmla="*/ 701298 h 1341825"/>
                    <a:gd name="connsiteX3" fmla="*/ 1275553 w 1759423"/>
                    <a:gd name="connsiteY3" fmla="*/ 1341378 h 1341825"/>
                    <a:gd name="connsiteX4" fmla="*/ 172 w 1759423"/>
                    <a:gd name="connsiteY4" fmla="*/ 767172 h 1341825"/>
                    <a:gd name="connsiteX0" fmla="*/ 0 w 1759251"/>
                    <a:gd name="connsiteY0" fmla="*/ 767172 h 1341825"/>
                    <a:gd name="connsiteX1" fmla="*/ 1275381 w 1759251"/>
                    <a:gd name="connsiteY1" fmla="*/ 258 h 1341825"/>
                    <a:gd name="connsiteX2" fmla="*/ 1759251 w 1759251"/>
                    <a:gd name="connsiteY2" fmla="*/ 701298 h 1341825"/>
                    <a:gd name="connsiteX3" fmla="*/ 1275381 w 1759251"/>
                    <a:gd name="connsiteY3" fmla="*/ 1341378 h 1341825"/>
                    <a:gd name="connsiteX4" fmla="*/ 0 w 1759251"/>
                    <a:gd name="connsiteY4" fmla="*/ 767172 h 1341825"/>
                    <a:gd name="connsiteX0" fmla="*/ 0 w 1759251"/>
                    <a:gd name="connsiteY0" fmla="*/ 767172 h 1341883"/>
                    <a:gd name="connsiteX1" fmla="*/ 1275381 w 1759251"/>
                    <a:gd name="connsiteY1" fmla="*/ 258 h 1341883"/>
                    <a:gd name="connsiteX2" fmla="*/ 1759251 w 1759251"/>
                    <a:gd name="connsiteY2" fmla="*/ 701298 h 1341883"/>
                    <a:gd name="connsiteX3" fmla="*/ 1275381 w 1759251"/>
                    <a:gd name="connsiteY3" fmla="*/ 1341378 h 1341883"/>
                    <a:gd name="connsiteX4" fmla="*/ 0 w 1759251"/>
                    <a:gd name="connsiteY4" fmla="*/ 767172 h 134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9251" h="1341883">
                      <a:moveTo>
                        <a:pt x="0" y="767172"/>
                      </a:moveTo>
                      <a:cubicBezTo>
                        <a:pt x="251319" y="338597"/>
                        <a:pt x="982173" y="11237"/>
                        <a:pt x="1275381" y="258"/>
                      </a:cubicBezTo>
                      <a:cubicBezTo>
                        <a:pt x="1568589" y="-10721"/>
                        <a:pt x="1759251" y="330958"/>
                        <a:pt x="1759251" y="701298"/>
                      </a:cubicBezTo>
                      <a:cubicBezTo>
                        <a:pt x="1759251" y="1071638"/>
                        <a:pt x="1568589" y="1330399"/>
                        <a:pt x="1275381" y="1341378"/>
                      </a:cubicBezTo>
                      <a:cubicBezTo>
                        <a:pt x="982173" y="1352357"/>
                        <a:pt x="240097" y="1185247"/>
                        <a:pt x="0" y="767172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chemeClr val="accent4">
                        <a:lumMod val="20000"/>
                        <a:lumOff val="80000"/>
                      </a:schemeClr>
                    </a:gs>
                    <a:gs pos="10000">
                      <a:schemeClr val="accent4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87C0DF16-AD9B-4CB4-9B59-850FF12C8C90}"/>
                    </a:ext>
                  </a:extLst>
                </p:cNvPr>
                <p:cNvSpPr/>
                <p:nvPr/>
              </p:nvSpPr>
              <p:spPr>
                <a:xfrm rot="8910883">
                  <a:off x="3979810" y="3798785"/>
                  <a:ext cx="1855991" cy="1831409"/>
                </a:xfrm>
                <a:custGeom>
                  <a:avLst/>
                  <a:gdLst>
                    <a:gd name="connsiteX0" fmla="*/ 1265727 w 1855991"/>
                    <a:gd name="connsiteY0" fmla="*/ 270149 h 1831409"/>
                    <a:gd name="connsiteX1" fmla="*/ 1285389 w 1855991"/>
                    <a:gd name="connsiteY1" fmla="*/ 278747 h 1831409"/>
                    <a:gd name="connsiteX2" fmla="*/ 1304312 w 1855991"/>
                    <a:gd name="connsiteY2" fmla="*/ 259287 h 1831409"/>
                    <a:gd name="connsiteX3" fmla="*/ 1311628 w 1855991"/>
                    <a:gd name="connsiteY3" fmla="*/ 230429 h 1831409"/>
                    <a:gd name="connsiteX4" fmla="*/ 1306963 w 1855991"/>
                    <a:gd name="connsiteY4" fmla="*/ 224531 h 1831409"/>
                    <a:gd name="connsiteX5" fmla="*/ 1214759 w 1855991"/>
                    <a:gd name="connsiteY5" fmla="*/ 141487 h 1831409"/>
                    <a:gd name="connsiteX6" fmla="*/ 1201455 w 1855991"/>
                    <a:gd name="connsiteY6" fmla="*/ 133983 h 1831409"/>
                    <a:gd name="connsiteX7" fmla="*/ 1221337 w 1855991"/>
                    <a:gd name="connsiteY7" fmla="*/ 190990 h 1831409"/>
                    <a:gd name="connsiteX8" fmla="*/ 1265727 w 1855991"/>
                    <a:gd name="connsiteY8" fmla="*/ 270149 h 1831409"/>
                    <a:gd name="connsiteX9" fmla="*/ 832324 w 1855991"/>
                    <a:gd name="connsiteY9" fmla="*/ 67713 h 1831409"/>
                    <a:gd name="connsiteX10" fmla="*/ 828597 w 1855991"/>
                    <a:gd name="connsiteY10" fmla="*/ 49258 h 1831409"/>
                    <a:gd name="connsiteX11" fmla="*/ 825669 w 1855991"/>
                    <a:gd name="connsiteY11" fmla="*/ 49644 h 1831409"/>
                    <a:gd name="connsiteX12" fmla="*/ 1095821 w 1855991"/>
                    <a:gd name="connsiteY12" fmla="*/ 291007 h 1831409"/>
                    <a:gd name="connsiteX13" fmla="*/ 1125212 w 1855991"/>
                    <a:gd name="connsiteY13" fmla="*/ 303117 h 1831409"/>
                    <a:gd name="connsiteX14" fmla="*/ 1178749 w 1855991"/>
                    <a:gd name="connsiteY14" fmla="*/ 127689 h 1831409"/>
                    <a:gd name="connsiteX15" fmla="*/ 1178799 w 1855991"/>
                    <a:gd name="connsiteY15" fmla="*/ 121201 h 1831409"/>
                    <a:gd name="connsiteX16" fmla="*/ 1112029 w 1855991"/>
                    <a:gd name="connsiteY16" fmla="*/ 83536 h 1831409"/>
                    <a:gd name="connsiteX17" fmla="*/ 1004764 w 1855991"/>
                    <a:gd name="connsiteY17" fmla="*/ 51597 h 1831409"/>
                    <a:gd name="connsiteX18" fmla="*/ 1022738 w 1855991"/>
                    <a:gd name="connsiteY18" fmla="*/ 124058 h 1831409"/>
                    <a:gd name="connsiteX19" fmla="*/ 1056405 w 1855991"/>
                    <a:gd name="connsiteY19" fmla="*/ 231536 h 1831409"/>
                    <a:gd name="connsiteX20" fmla="*/ 1064350 w 1855991"/>
                    <a:gd name="connsiteY20" fmla="*/ 248668 h 1831409"/>
                    <a:gd name="connsiteX21" fmla="*/ 1095821 w 1855991"/>
                    <a:gd name="connsiteY21" fmla="*/ 291007 h 1831409"/>
                    <a:gd name="connsiteX22" fmla="*/ 946915 w 1855991"/>
                    <a:gd name="connsiteY22" fmla="*/ 268412 h 1831409"/>
                    <a:gd name="connsiteX23" fmla="*/ 967548 w 1855991"/>
                    <a:gd name="connsiteY23" fmla="*/ 274310 h 1831409"/>
                    <a:gd name="connsiteX24" fmla="*/ 989482 w 1855991"/>
                    <a:gd name="connsiteY24" fmla="*/ 202262 h 1831409"/>
                    <a:gd name="connsiteX25" fmla="*/ 986790 w 1855991"/>
                    <a:gd name="connsiteY25" fmla="*/ 155585 h 1831409"/>
                    <a:gd name="connsiteX26" fmla="*/ 961015 w 1855991"/>
                    <a:gd name="connsiteY26" fmla="*/ 65319 h 1831409"/>
                    <a:gd name="connsiteX27" fmla="*/ 957390 w 1855991"/>
                    <a:gd name="connsiteY27" fmla="*/ 47323 h 1831409"/>
                    <a:gd name="connsiteX28" fmla="*/ 883575 w 1855991"/>
                    <a:gd name="connsiteY28" fmla="*/ 42017 h 1831409"/>
                    <a:gd name="connsiteX29" fmla="*/ 834084 w 1855991"/>
                    <a:gd name="connsiteY29" fmla="*/ 48534 h 1831409"/>
                    <a:gd name="connsiteX30" fmla="*/ 846518 w 1855991"/>
                    <a:gd name="connsiteY30" fmla="*/ 99146 h 1831409"/>
                    <a:gd name="connsiteX31" fmla="*/ 847024 w 1855991"/>
                    <a:gd name="connsiteY31" fmla="*/ 102146 h 1831409"/>
                    <a:gd name="connsiteX32" fmla="*/ 860612 w 1855991"/>
                    <a:gd name="connsiteY32" fmla="*/ 133296 h 1831409"/>
                    <a:gd name="connsiteX33" fmla="*/ 946915 w 1855991"/>
                    <a:gd name="connsiteY33" fmla="*/ 268412 h 1831409"/>
                    <a:gd name="connsiteX34" fmla="*/ 1264861 w 1855991"/>
                    <a:gd name="connsiteY34" fmla="*/ 496485 h 1831409"/>
                    <a:gd name="connsiteX35" fmla="*/ 1254799 w 1855991"/>
                    <a:gd name="connsiteY35" fmla="*/ 429071 h 1831409"/>
                    <a:gd name="connsiteX36" fmla="*/ 1321522 w 1855991"/>
                    <a:gd name="connsiteY36" fmla="*/ 443003 h 1831409"/>
                    <a:gd name="connsiteX37" fmla="*/ 1331585 w 1855991"/>
                    <a:gd name="connsiteY37" fmla="*/ 510418 h 1831409"/>
                    <a:gd name="connsiteX38" fmla="*/ 1264861 w 1855991"/>
                    <a:gd name="connsiteY38" fmla="*/ 496485 h 1831409"/>
                    <a:gd name="connsiteX39" fmla="*/ 781311 w 1855991"/>
                    <a:gd name="connsiteY39" fmla="*/ 311755 h 1831409"/>
                    <a:gd name="connsiteX40" fmla="*/ 812057 w 1855991"/>
                    <a:gd name="connsiteY40" fmla="*/ 319835 h 1831409"/>
                    <a:gd name="connsiteX41" fmla="*/ 841705 w 1855991"/>
                    <a:gd name="connsiteY41" fmla="*/ 138831 h 1831409"/>
                    <a:gd name="connsiteX42" fmla="*/ 836260 w 1855991"/>
                    <a:gd name="connsiteY42" fmla="*/ 95856 h 1831409"/>
                    <a:gd name="connsiteX43" fmla="*/ 820244 w 1855991"/>
                    <a:gd name="connsiteY43" fmla="*/ 50357 h 1831409"/>
                    <a:gd name="connsiteX44" fmla="*/ 762137 w 1855991"/>
                    <a:gd name="connsiteY44" fmla="*/ 58011 h 1831409"/>
                    <a:gd name="connsiteX45" fmla="*/ 677132 w 1855991"/>
                    <a:gd name="connsiteY45" fmla="*/ 85706 h 1831409"/>
                    <a:gd name="connsiteX46" fmla="*/ 690321 w 1855991"/>
                    <a:gd name="connsiteY46" fmla="*/ 123093 h 1831409"/>
                    <a:gd name="connsiteX47" fmla="*/ 732227 w 1855991"/>
                    <a:gd name="connsiteY47" fmla="*/ 220152 h 1831409"/>
                    <a:gd name="connsiteX48" fmla="*/ 771318 w 1855991"/>
                    <a:gd name="connsiteY48" fmla="*/ 301512 h 1831409"/>
                    <a:gd name="connsiteX49" fmla="*/ 523348 w 1855991"/>
                    <a:gd name="connsiteY49" fmla="*/ 217104 h 1831409"/>
                    <a:gd name="connsiteX50" fmla="*/ 502340 w 1855991"/>
                    <a:gd name="connsiteY50" fmla="*/ 172021 h 1831409"/>
                    <a:gd name="connsiteX51" fmla="*/ 495280 w 1855991"/>
                    <a:gd name="connsiteY51" fmla="*/ 177160 h 1831409"/>
                    <a:gd name="connsiteX52" fmla="*/ 955295 w 1855991"/>
                    <a:gd name="connsiteY52" fmla="*/ 541451 h 1831409"/>
                    <a:gd name="connsiteX53" fmla="*/ 945232 w 1855991"/>
                    <a:gd name="connsiteY53" fmla="*/ 474035 h 1831409"/>
                    <a:gd name="connsiteX54" fmla="*/ 1011957 w 1855991"/>
                    <a:gd name="connsiteY54" fmla="*/ 487968 h 1831409"/>
                    <a:gd name="connsiteX55" fmla="*/ 1022018 w 1855991"/>
                    <a:gd name="connsiteY55" fmla="*/ 555383 h 1831409"/>
                    <a:gd name="connsiteX56" fmla="*/ 955295 w 1855991"/>
                    <a:gd name="connsiteY56" fmla="*/ 541451 h 1831409"/>
                    <a:gd name="connsiteX57" fmla="*/ 657409 w 1855991"/>
                    <a:gd name="connsiteY57" fmla="*/ 360794 h 1831409"/>
                    <a:gd name="connsiteX58" fmla="*/ 714614 w 1855991"/>
                    <a:gd name="connsiteY58" fmla="*/ 378459 h 1831409"/>
                    <a:gd name="connsiteX59" fmla="*/ 727665 w 1855991"/>
                    <a:gd name="connsiteY59" fmla="*/ 351689 h 1831409"/>
                    <a:gd name="connsiteX60" fmla="*/ 723436 w 1855991"/>
                    <a:gd name="connsiteY60" fmla="*/ 300775 h 1831409"/>
                    <a:gd name="connsiteX61" fmla="*/ 690630 w 1855991"/>
                    <a:gd name="connsiteY61" fmla="*/ 233566 h 1831409"/>
                    <a:gd name="connsiteX62" fmla="*/ 637207 w 1855991"/>
                    <a:gd name="connsiteY62" fmla="*/ 99016 h 1831409"/>
                    <a:gd name="connsiteX63" fmla="*/ 515559 w 1855991"/>
                    <a:gd name="connsiteY63" fmla="*/ 162400 h 1831409"/>
                    <a:gd name="connsiteX64" fmla="*/ 508168 w 1855991"/>
                    <a:gd name="connsiteY64" fmla="*/ 167780 h 1831409"/>
                    <a:gd name="connsiteX65" fmla="*/ 545481 w 1855991"/>
                    <a:gd name="connsiteY65" fmla="*/ 243694 h 1831409"/>
                    <a:gd name="connsiteX66" fmla="*/ 546665 w 1855991"/>
                    <a:gd name="connsiteY66" fmla="*/ 246502 h 1831409"/>
                    <a:gd name="connsiteX67" fmla="*/ 568078 w 1855991"/>
                    <a:gd name="connsiteY67" fmla="*/ 273008 h 1831409"/>
                    <a:gd name="connsiteX68" fmla="*/ 657409 w 1855991"/>
                    <a:gd name="connsiteY68" fmla="*/ 360794 h 1831409"/>
                    <a:gd name="connsiteX69" fmla="*/ 470889 w 1855991"/>
                    <a:gd name="connsiteY69" fmla="*/ 449503 h 1831409"/>
                    <a:gd name="connsiteX70" fmla="*/ 554375 w 1855991"/>
                    <a:gd name="connsiteY70" fmla="*/ 473285 h 1831409"/>
                    <a:gd name="connsiteX71" fmla="*/ 548591 w 1855991"/>
                    <a:gd name="connsiteY71" fmla="*/ 284537 h 1831409"/>
                    <a:gd name="connsiteX72" fmla="*/ 533583 w 1855991"/>
                    <a:gd name="connsiteY72" fmla="*/ 243718 h 1831409"/>
                    <a:gd name="connsiteX73" fmla="*/ 490701 w 1855991"/>
                    <a:gd name="connsiteY73" fmla="*/ 180492 h 1831409"/>
                    <a:gd name="connsiteX74" fmla="*/ 394707 w 1855991"/>
                    <a:gd name="connsiteY74" fmla="*/ 250356 h 1831409"/>
                    <a:gd name="connsiteX75" fmla="*/ 341093 w 1855991"/>
                    <a:gd name="connsiteY75" fmla="*/ 301805 h 1831409"/>
                    <a:gd name="connsiteX76" fmla="*/ 365350 w 1855991"/>
                    <a:gd name="connsiteY76" fmla="*/ 338002 h 1831409"/>
                    <a:gd name="connsiteX77" fmla="*/ 367761 w 1855991"/>
                    <a:gd name="connsiteY77" fmla="*/ 341059 h 1831409"/>
                    <a:gd name="connsiteX78" fmla="*/ 396353 w 1855991"/>
                    <a:gd name="connsiteY78" fmla="*/ 381999 h 1831409"/>
                    <a:gd name="connsiteX79" fmla="*/ 433058 w 1855991"/>
                    <a:gd name="connsiteY79" fmla="*/ 418527 h 1831409"/>
                    <a:gd name="connsiteX80" fmla="*/ 470889 w 1855991"/>
                    <a:gd name="connsiteY80" fmla="*/ 449503 h 1831409"/>
                    <a:gd name="connsiteX81" fmla="*/ 1112014 w 1855991"/>
                    <a:gd name="connsiteY81" fmla="*/ 883394 h 1831409"/>
                    <a:gd name="connsiteX82" fmla="*/ 1105640 w 1855991"/>
                    <a:gd name="connsiteY82" fmla="*/ 837739 h 1831409"/>
                    <a:gd name="connsiteX83" fmla="*/ 1102047 w 1855991"/>
                    <a:gd name="connsiteY83" fmla="*/ 751802 h 1831409"/>
                    <a:gd name="connsiteX84" fmla="*/ 1115438 w 1855991"/>
                    <a:gd name="connsiteY84" fmla="*/ 595687 h 1831409"/>
                    <a:gd name="connsiteX85" fmla="*/ 1125729 w 1855991"/>
                    <a:gd name="connsiteY85" fmla="*/ 562181 h 1831409"/>
                    <a:gd name="connsiteX86" fmla="*/ 1073341 w 1855991"/>
                    <a:gd name="connsiteY86" fmla="*/ 426031 h 1831409"/>
                    <a:gd name="connsiteX87" fmla="*/ 1017187 w 1855991"/>
                    <a:gd name="connsiteY87" fmla="*/ 262039 h 1831409"/>
                    <a:gd name="connsiteX88" fmla="*/ 1010539 w 1855991"/>
                    <a:gd name="connsiteY88" fmla="*/ 238759 h 1831409"/>
                    <a:gd name="connsiteX89" fmla="*/ 1013336 w 1855991"/>
                    <a:gd name="connsiteY89" fmla="*/ 267585 h 1831409"/>
                    <a:gd name="connsiteX90" fmla="*/ 992094 w 1855991"/>
                    <a:gd name="connsiteY90" fmla="*/ 358149 h 1831409"/>
                    <a:gd name="connsiteX91" fmla="*/ 868142 w 1855991"/>
                    <a:gd name="connsiteY91" fmla="*/ 176701 h 1831409"/>
                    <a:gd name="connsiteX92" fmla="*/ 853311 w 1855991"/>
                    <a:gd name="connsiteY92" fmla="*/ 139394 h 1831409"/>
                    <a:gd name="connsiteX93" fmla="*/ 860007 w 1855991"/>
                    <a:gd name="connsiteY93" fmla="*/ 179083 h 1831409"/>
                    <a:gd name="connsiteX94" fmla="*/ 836601 w 1855991"/>
                    <a:gd name="connsiteY94" fmla="*/ 403671 h 1831409"/>
                    <a:gd name="connsiteX95" fmla="*/ 822619 w 1855991"/>
                    <a:gd name="connsiteY95" fmla="*/ 401575 h 1831409"/>
                    <a:gd name="connsiteX96" fmla="*/ 841228 w 1855991"/>
                    <a:gd name="connsiteY96" fmla="*/ 437179 h 1831409"/>
                    <a:gd name="connsiteX97" fmla="*/ 1019902 w 1855991"/>
                    <a:gd name="connsiteY97" fmla="*/ 741508 h 1831409"/>
                    <a:gd name="connsiteX98" fmla="*/ 705027 w 1855991"/>
                    <a:gd name="connsiteY98" fmla="*/ 667410 h 1831409"/>
                    <a:gd name="connsiteX99" fmla="*/ 694964 w 1855991"/>
                    <a:gd name="connsiteY99" fmla="*/ 599994 h 1831409"/>
                    <a:gd name="connsiteX100" fmla="*/ 761688 w 1855991"/>
                    <a:gd name="connsiteY100" fmla="*/ 613927 h 1831409"/>
                    <a:gd name="connsiteX101" fmla="*/ 771749 w 1855991"/>
                    <a:gd name="connsiteY101" fmla="*/ 681342 h 1831409"/>
                    <a:gd name="connsiteX102" fmla="*/ 705027 w 1855991"/>
                    <a:gd name="connsiteY102" fmla="*/ 667410 h 1831409"/>
                    <a:gd name="connsiteX103" fmla="*/ 386192 w 1855991"/>
                    <a:gd name="connsiteY103" fmla="*/ 532151 h 1831409"/>
                    <a:gd name="connsiteX104" fmla="*/ 441274 w 1855991"/>
                    <a:gd name="connsiteY104" fmla="*/ 543623 h 1831409"/>
                    <a:gd name="connsiteX105" fmla="*/ 447534 w 1855991"/>
                    <a:gd name="connsiteY105" fmla="*/ 528654 h 1831409"/>
                    <a:gd name="connsiteX106" fmla="*/ 446840 w 1855991"/>
                    <a:gd name="connsiteY106" fmla="*/ 523443 h 1831409"/>
                    <a:gd name="connsiteX107" fmla="*/ 435706 w 1855991"/>
                    <a:gd name="connsiteY107" fmla="*/ 509580 h 1831409"/>
                    <a:gd name="connsiteX108" fmla="*/ 311514 w 1855991"/>
                    <a:gd name="connsiteY108" fmla="*/ 336608 h 1831409"/>
                    <a:gd name="connsiteX109" fmla="*/ 309037 w 1855991"/>
                    <a:gd name="connsiteY109" fmla="*/ 332563 h 1831409"/>
                    <a:gd name="connsiteX110" fmla="*/ 284026 w 1855991"/>
                    <a:gd name="connsiteY110" fmla="*/ 356563 h 1831409"/>
                    <a:gd name="connsiteX111" fmla="*/ 242802 w 1855991"/>
                    <a:gd name="connsiteY111" fmla="*/ 408574 h 1831409"/>
                    <a:gd name="connsiteX112" fmla="*/ 260162 w 1855991"/>
                    <a:gd name="connsiteY112" fmla="*/ 432109 h 1831409"/>
                    <a:gd name="connsiteX113" fmla="*/ 261844 w 1855991"/>
                    <a:gd name="connsiteY113" fmla="*/ 434645 h 1831409"/>
                    <a:gd name="connsiteX114" fmla="*/ 286860 w 1855991"/>
                    <a:gd name="connsiteY114" fmla="*/ 457639 h 1831409"/>
                    <a:gd name="connsiteX115" fmla="*/ 386192 w 1855991"/>
                    <a:gd name="connsiteY115" fmla="*/ 532151 h 1831409"/>
                    <a:gd name="connsiteX116" fmla="*/ 966002 w 1855991"/>
                    <a:gd name="connsiteY116" fmla="*/ 1047627 h 1831409"/>
                    <a:gd name="connsiteX117" fmla="*/ 954621 w 1855991"/>
                    <a:gd name="connsiteY117" fmla="*/ 1024068 h 1831409"/>
                    <a:gd name="connsiteX118" fmla="*/ 965156 w 1855991"/>
                    <a:gd name="connsiteY118" fmla="*/ 858808 h 1831409"/>
                    <a:gd name="connsiteX119" fmla="*/ 1033832 w 1855991"/>
                    <a:gd name="connsiteY119" fmla="*/ 861839 h 1831409"/>
                    <a:gd name="connsiteX120" fmla="*/ 1051154 w 1855991"/>
                    <a:gd name="connsiteY120" fmla="*/ 872700 h 1831409"/>
                    <a:gd name="connsiteX121" fmla="*/ 966328 w 1855991"/>
                    <a:gd name="connsiteY121" fmla="*/ 740963 h 1831409"/>
                    <a:gd name="connsiteX122" fmla="*/ 782264 w 1855991"/>
                    <a:gd name="connsiteY122" fmla="*/ 421296 h 1831409"/>
                    <a:gd name="connsiteX123" fmla="*/ 768302 w 1855991"/>
                    <a:gd name="connsiteY123" fmla="*/ 392689 h 1831409"/>
                    <a:gd name="connsiteX124" fmla="*/ 772361 w 1855991"/>
                    <a:gd name="connsiteY124" fmla="*/ 421034 h 1831409"/>
                    <a:gd name="connsiteX125" fmla="*/ 759103 w 1855991"/>
                    <a:gd name="connsiteY125" fmla="*/ 453638 h 1831409"/>
                    <a:gd name="connsiteX126" fmla="*/ 585455 w 1855991"/>
                    <a:gd name="connsiteY126" fmla="*/ 313587 h 1831409"/>
                    <a:gd name="connsiteX127" fmla="*/ 561388 w 1855991"/>
                    <a:gd name="connsiteY127" fmla="*/ 281384 h 1831409"/>
                    <a:gd name="connsiteX128" fmla="*/ 577072 w 1855991"/>
                    <a:gd name="connsiteY128" fmla="*/ 318547 h 1831409"/>
                    <a:gd name="connsiteX129" fmla="*/ 598864 w 1855991"/>
                    <a:gd name="connsiteY129" fmla="*/ 548465 h 1831409"/>
                    <a:gd name="connsiteX130" fmla="*/ 500579 w 1855991"/>
                    <a:gd name="connsiteY130" fmla="*/ 512568 h 1831409"/>
                    <a:gd name="connsiteX131" fmla="*/ 479251 w 1855991"/>
                    <a:gd name="connsiteY131" fmla="*/ 493016 h 1831409"/>
                    <a:gd name="connsiteX132" fmla="*/ 512405 w 1855991"/>
                    <a:gd name="connsiteY132" fmla="*/ 536977 h 1831409"/>
                    <a:gd name="connsiteX133" fmla="*/ 863901 w 1855991"/>
                    <a:gd name="connsiteY133" fmla="*/ 941857 h 1831409"/>
                    <a:gd name="connsiteX134" fmla="*/ 257612 w 1855991"/>
                    <a:gd name="connsiteY134" fmla="*/ 640886 h 1831409"/>
                    <a:gd name="connsiteX135" fmla="*/ 273287 w 1855991"/>
                    <a:gd name="connsiteY135" fmla="*/ 648099 h 1831409"/>
                    <a:gd name="connsiteX136" fmla="*/ 318910 w 1855991"/>
                    <a:gd name="connsiteY136" fmla="*/ 647166 h 1831409"/>
                    <a:gd name="connsiteX137" fmla="*/ 271981 w 1855991"/>
                    <a:gd name="connsiteY137" fmla="*/ 470231 h 1831409"/>
                    <a:gd name="connsiteX138" fmla="*/ 249525 w 1855991"/>
                    <a:gd name="connsiteY138" fmla="*/ 433203 h 1831409"/>
                    <a:gd name="connsiteX139" fmla="*/ 235275 w 1855991"/>
                    <a:gd name="connsiteY139" fmla="*/ 418071 h 1831409"/>
                    <a:gd name="connsiteX140" fmla="*/ 191567 w 1855991"/>
                    <a:gd name="connsiteY140" fmla="*/ 473219 h 1831409"/>
                    <a:gd name="connsiteX141" fmla="*/ 156589 w 1855991"/>
                    <a:gd name="connsiteY141" fmla="*/ 533390 h 1831409"/>
                    <a:gd name="connsiteX142" fmla="*/ 243287 w 1855991"/>
                    <a:gd name="connsiteY142" fmla="*/ 627007 h 1831409"/>
                    <a:gd name="connsiteX143" fmla="*/ 141075 w 1855991"/>
                    <a:gd name="connsiteY143" fmla="*/ 578519 h 1831409"/>
                    <a:gd name="connsiteX144" fmla="*/ 134694 w 1855991"/>
                    <a:gd name="connsiteY144" fmla="*/ 571057 h 1831409"/>
                    <a:gd name="connsiteX145" fmla="*/ 133711 w 1855991"/>
                    <a:gd name="connsiteY145" fmla="*/ 572746 h 1831409"/>
                    <a:gd name="connsiteX146" fmla="*/ 490978 w 1855991"/>
                    <a:gd name="connsiteY146" fmla="*/ 807175 h 1831409"/>
                    <a:gd name="connsiteX147" fmla="*/ 480915 w 1855991"/>
                    <a:gd name="connsiteY147" fmla="*/ 739758 h 1831409"/>
                    <a:gd name="connsiteX148" fmla="*/ 547639 w 1855991"/>
                    <a:gd name="connsiteY148" fmla="*/ 753691 h 1831409"/>
                    <a:gd name="connsiteX149" fmla="*/ 557701 w 1855991"/>
                    <a:gd name="connsiteY149" fmla="*/ 821107 h 1831409"/>
                    <a:gd name="connsiteX150" fmla="*/ 490978 w 1855991"/>
                    <a:gd name="connsiteY150" fmla="*/ 807175 h 1831409"/>
                    <a:gd name="connsiteX151" fmla="*/ 1699141 w 1855991"/>
                    <a:gd name="connsiteY151" fmla="*/ 1593960 h 1831409"/>
                    <a:gd name="connsiteX152" fmla="*/ 1650904 w 1855991"/>
                    <a:gd name="connsiteY152" fmla="*/ 1472886 h 1831409"/>
                    <a:gd name="connsiteX153" fmla="*/ 1557383 w 1855991"/>
                    <a:gd name="connsiteY153" fmla="*/ 1153531 h 1831409"/>
                    <a:gd name="connsiteX154" fmla="*/ 1488787 w 1855991"/>
                    <a:gd name="connsiteY154" fmla="*/ 549832 h 1831409"/>
                    <a:gd name="connsiteX155" fmla="*/ 1494501 w 1855991"/>
                    <a:gd name="connsiteY155" fmla="*/ 491911 h 1831409"/>
                    <a:gd name="connsiteX156" fmla="*/ 1477089 w 1855991"/>
                    <a:gd name="connsiteY156" fmla="*/ 461034 h 1831409"/>
                    <a:gd name="connsiteX157" fmla="*/ 1394174 w 1855991"/>
                    <a:gd name="connsiteY157" fmla="*/ 334781 h 1831409"/>
                    <a:gd name="connsiteX158" fmla="*/ 1332831 w 1855991"/>
                    <a:gd name="connsiteY158" fmla="*/ 257234 h 1831409"/>
                    <a:gd name="connsiteX159" fmla="*/ 1331664 w 1855991"/>
                    <a:gd name="connsiteY159" fmla="*/ 278192 h 1831409"/>
                    <a:gd name="connsiteX160" fmla="*/ 1298528 w 1855991"/>
                    <a:gd name="connsiteY160" fmla="*/ 365110 h 1831409"/>
                    <a:gd name="connsiteX161" fmla="*/ 1199896 w 1855991"/>
                    <a:gd name="connsiteY161" fmla="*/ 168747 h 1831409"/>
                    <a:gd name="connsiteX162" fmla="*/ 1190174 w 1855991"/>
                    <a:gd name="connsiteY162" fmla="*/ 129794 h 1831409"/>
                    <a:gd name="connsiteX163" fmla="*/ 1191517 w 1855991"/>
                    <a:gd name="connsiteY163" fmla="*/ 170023 h 1831409"/>
                    <a:gd name="connsiteX164" fmla="*/ 1138352 w 1855991"/>
                    <a:gd name="connsiteY164" fmla="*/ 389480 h 1831409"/>
                    <a:gd name="connsiteX165" fmla="*/ 1116343 w 1855991"/>
                    <a:gd name="connsiteY165" fmla="*/ 383087 h 1831409"/>
                    <a:gd name="connsiteX166" fmla="*/ 1101369 w 1855991"/>
                    <a:gd name="connsiteY166" fmla="*/ 365836 h 1831409"/>
                    <a:gd name="connsiteX167" fmla="*/ 1156651 w 1855991"/>
                    <a:gd name="connsiteY167" fmla="*/ 516655 h 1831409"/>
                    <a:gd name="connsiteX168" fmla="*/ 1225904 w 1855991"/>
                    <a:gd name="connsiteY168" fmla="*/ 684001 h 1831409"/>
                    <a:gd name="connsiteX169" fmla="*/ 1227713 w 1855991"/>
                    <a:gd name="connsiteY169" fmla="*/ 628939 h 1831409"/>
                    <a:gd name="connsiteX170" fmla="*/ 1254243 w 1855991"/>
                    <a:gd name="connsiteY170" fmla="*/ 589803 h 1831409"/>
                    <a:gd name="connsiteX171" fmla="*/ 1478898 w 1855991"/>
                    <a:gd name="connsiteY171" fmla="*/ 748841 h 1831409"/>
                    <a:gd name="connsiteX172" fmla="*/ 1284760 w 1855991"/>
                    <a:gd name="connsiteY172" fmla="*/ 640421 h 1831409"/>
                    <a:gd name="connsiteX173" fmla="*/ 1253070 w 1855991"/>
                    <a:gd name="connsiteY173" fmla="*/ 722364 h 1831409"/>
                    <a:gd name="connsiteX174" fmla="*/ 1258976 w 1855991"/>
                    <a:gd name="connsiteY174" fmla="*/ 761114 h 1831409"/>
                    <a:gd name="connsiteX175" fmla="*/ 1351721 w 1855991"/>
                    <a:gd name="connsiteY175" fmla="*/ 963285 h 1831409"/>
                    <a:gd name="connsiteX176" fmla="*/ 1696223 w 1855991"/>
                    <a:gd name="connsiteY176" fmla="*/ 1589586 h 1831409"/>
                    <a:gd name="connsiteX177" fmla="*/ 1638262 w 1855991"/>
                    <a:gd name="connsiteY177" fmla="*/ 1578238 h 1831409"/>
                    <a:gd name="connsiteX178" fmla="*/ 1563734 w 1855991"/>
                    <a:gd name="connsiteY178" fmla="*/ 1458642 h 1831409"/>
                    <a:gd name="connsiteX179" fmla="*/ 1307933 w 1855991"/>
                    <a:gd name="connsiteY179" fmla="*/ 978292 h 1831409"/>
                    <a:gd name="connsiteX180" fmla="*/ 1140893 w 1855991"/>
                    <a:gd name="connsiteY180" fmla="*/ 601593 h 1831409"/>
                    <a:gd name="connsiteX181" fmla="*/ 1138524 w 1855991"/>
                    <a:gd name="connsiteY181" fmla="*/ 595436 h 1831409"/>
                    <a:gd name="connsiteX182" fmla="*/ 1133314 w 1855991"/>
                    <a:gd name="connsiteY182" fmla="*/ 631750 h 1831409"/>
                    <a:gd name="connsiteX183" fmla="*/ 1128224 w 1855991"/>
                    <a:gd name="connsiteY183" fmla="*/ 751801 h 1831409"/>
                    <a:gd name="connsiteX184" fmla="*/ 1133314 w 1855991"/>
                    <a:gd name="connsiteY184" fmla="*/ 871853 h 1831409"/>
                    <a:gd name="connsiteX185" fmla="*/ 1141209 w 1855991"/>
                    <a:gd name="connsiteY185" fmla="*/ 926880 h 1831409"/>
                    <a:gd name="connsiteX186" fmla="*/ 1238920 w 1855991"/>
                    <a:gd name="connsiteY186" fmla="*/ 1068541 h 1831409"/>
                    <a:gd name="connsiteX187" fmla="*/ 1580476 w 1855991"/>
                    <a:gd name="connsiteY187" fmla="*/ 1511554 h 1831409"/>
                    <a:gd name="connsiteX188" fmla="*/ 1797570 w 1855991"/>
                    <a:gd name="connsiteY188" fmla="*/ 1693735 h 1831409"/>
                    <a:gd name="connsiteX189" fmla="*/ 1800889 w 1855991"/>
                    <a:gd name="connsiteY189" fmla="*/ 1681270 h 1831409"/>
                    <a:gd name="connsiteX190" fmla="*/ 1767407 w 1855991"/>
                    <a:gd name="connsiteY190" fmla="*/ 1137991 h 1831409"/>
                    <a:gd name="connsiteX191" fmla="*/ 1763292 w 1855991"/>
                    <a:gd name="connsiteY191" fmla="*/ 1124501 h 1831409"/>
                    <a:gd name="connsiteX192" fmla="*/ 1760217 w 1855991"/>
                    <a:gd name="connsiteY192" fmla="*/ 1195115 h 1831409"/>
                    <a:gd name="connsiteX193" fmla="*/ 1789482 w 1855991"/>
                    <a:gd name="connsiteY193" fmla="*/ 1652731 h 1831409"/>
                    <a:gd name="connsiteX194" fmla="*/ 786669 w 1855991"/>
                    <a:gd name="connsiteY194" fmla="*/ 1103464 h 1831409"/>
                    <a:gd name="connsiteX195" fmla="*/ 798450 w 1855991"/>
                    <a:gd name="connsiteY195" fmla="*/ 1110316 h 1831409"/>
                    <a:gd name="connsiteX196" fmla="*/ 907834 w 1855991"/>
                    <a:gd name="connsiteY196" fmla="*/ 1160048 h 1831409"/>
                    <a:gd name="connsiteX197" fmla="*/ 1021036 w 1855991"/>
                    <a:gd name="connsiteY197" fmla="*/ 1200342 h 1831409"/>
                    <a:gd name="connsiteX198" fmla="*/ 1069644 w 1855991"/>
                    <a:gd name="connsiteY198" fmla="*/ 1212332 h 1831409"/>
                    <a:gd name="connsiteX199" fmla="*/ 966034 w 1855991"/>
                    <a:gd name="connsiteY199" fmla="*/ 1111638 h 1831409"/>
                    <a:gd name="connsiteX200" fmla="*/ 588342 w 1855991"/>
                    <a:gd name="connsiteY200" fmla="*/ 699627 h 1831409"/>
                    <a:gd name="connsiteX201" fmla="*/ 503434 w 1855991"/>
                    <a:gd name="connsiteY201" fmla="*/ 593907 h 1831409"/>
                    <a:gd name="connsiteX202" fmla="*/ 497703 w 1855991"/>
                    <a:gd name="connsiteY202" fmla="*/ 610307 h 1831409"/>
                    <a:gd name="connsiteX203" fmla="*/ 311381 w 1855991"/>
                    <a:gd name="connsiteY203" fmla="*/ 494232 h 1831409"/>
                    <a:gd name="connsiteX204" fmla="*/ 282729 w 1855991"/>
                    <a:gd name="connsiteY204" fmla="*/ 466117 h 1831409"/>
                    <a:gd name="connsiteX205" fmla="*/ 304980 w 1855991"/>
                    <a:gd name="connsiteY205" fmla="*/ 499648 h 1831409"/>
                    <a:gd name="connsiteX206" fmla="*/ 375337 w 1855991"/>
                    <a:gd name="connsiteY206" fmla="*/ 713850 h 1831409"/>
                    <a:gd name="connsiteX207" fmla="*/ 338398 w 1855991"/>
                    <a:gd name="connsiteY207" fmla="*/ 717195 h 1831409"/>
                    <a:gd name="connsiteX208" fmla="*/ 334382 w 1855991"/>
                    <a:gd name="connsiteY208" fmla="*/ 715268 h 1831409"/>
                    <a:gd name="connsiteX209" fmla="*/ 392167 w 1855991"/>
                    <a:gd name="connsiteY209" fmla="*/ 771258 h 1831409"/>
                    <a:gd name="connsiteX210" fmla="*/ 657582 w 1855991"/>
                    <a:gd name="connsiteY210" fmla="*/ 1002559 h 1831409"/>
                    <a:gd name="connsiteX211" fmla="*/ 1785682 w 1855991"/>
                    <a:gd name="connsiteY211" fmla="*/ 1723676 h 1831409"/>
                    <a:gd name="connsiteX212" fmla="*/ 1774808 w 1855991"/>
                    <a:gd name="connsiteY212" fmla="*/ 1672652 h 1831409"/>
                    <a:gd name="connsiteX213" fmla="*/ 1742064 w 1855991"/>
                    <a:gd name="connsiteY213" fmla="*/ 1194809 h 1831409"/>
                    <a:gd name="connsiteX214" fmla="*/ 1747555 w 1855991"/>
                    <a:gd name="connsiteY214" fmla="*/ 1072893 h 1831409"/>
                    <a:gd name="connsiteX215" fmla="*/ 1711090 w 1855991"/>
                    <a:gd name="connsiteY215" fmla="*/ 953315 h 1831409"/>
                    <a:gd name="connsiteX216" fmla="*/ 1560900 w 1855991"/>
                    <a:gd name="connsiteY216" fmla="*/ 609659 h 1831409"/>
                    <a:gd name="connsiteX217" fmla="*/ 1509101 w 1855991"/>
                    <a:gd name="connsiteY217" fmla="*/ 517801 h 1831409"/>
                    <a:gd name="connsiteX218" fmla="*/ 1505394 w 1855991"/>
                    <a:gd name="connsiteY218" fmla="*/ 569068 h 1831409"/>
                    <a:gd name="connsiteX219" fmla="*/ 1575066 w 1855991"/>
                    <a:gd name="connsiteY219" fmla="*/ 1149419 h 1831409"/>
                    <a:gd name="connsiteX220" fmla="*/ 1714578 w 1855991"/>
                    <a:gd name="connsiteY220" fmla="*/ 1586231 h 1831409"/>
                    <a:gd name="connsiteX221" fmla="*/ 1763968 w 1855991"/>
                    <a:gd name="connsiteY221" fmla="*/ 1691130 h 1831409"/>
                    <a:gd name="connsiteX222" fmla="*/ 1662141 w 1855991"/>
                    <a:gd name="connsiteY222" fmla="*/ 1670562 h 1831409"/>
                    <a:gd name="connsiteX223" fmla="*/ 1537976 w 1855991"/>
                    <a:gd name="connsiteY223" fmla="*/ 1529724 h 1831409"/>
                    <a:gd name="connsiteX224" fmla="*/ 1199374 w 1855991"/>
                    <a:gd name="connsiteY224" fmla="*/ 1090723 h 1831409"/>
                    <a:gd name="connsiteX225" fmla="*/ 1079350 w 1855991"/>
                    <a:gd name="connsiteY225" fmla="*/ 916277 h 1831409"/>
                    <a:gd name="connsiteX226" fmla="*/ 1071888 w 1855991"/>
                    <a:gd name="connsiteY226" fmla="*/ 910960 h 1831409"/>
                    <a:gd name="connsiteX227" fmla="*/ 992119 w 1855991"/>
                    <a:gd name="connsiteY227" fmla="*/ 903532 h 1831409"/>
                    <a:gd name="connsiteX228" fmla="*/ 969266 w 1855991"/>
                    <a:gd name="connsiteY228" fmla="*/ 1035795 h 1831409"/>
                    <a:gd name="connsiteX229" fmla="*/ 977563 w 1855991"/>
                    <a:gd name="connsiteY229" fmla="*/ 1059603 h 1831409"/>
                    <a:gd name="connsiteX230" fmla="*/ 1000129 w 1855991"/>
                    <a:gd name="connsiteY230" fmla="*/ 1082980 h 1831409"/>
                    <a:gd name="connsiteX231" fmla="*/ 1545663 w 1855991"/>
                    <a:gd name="connsiteY231" fmla="*/ 1580387 h 1831409"/>
                    <a:gd name="connsiteX232" fmla="*/ 1436092 w 1855991"/>
                    <a:gd name="connsiteY232" fmla="*/ 1565809 h 1831409"/>
                    <a:gd name="connsiteX233" fmla="*/ 1535109 w 1855991"/>
                    <a:gd name="connsiteY233" fmla="*/ 1626003 h 1831409"/>
                    <a:gd name="connsiteX234" fmla="*/ 1376810 w 1855991"/>
                    <a:gd name="connsiteY234" fmla="*/ 1495842 h 1831409"/>
                    <a:gd name="connsiteX235" fmla="*/ 1174429 w 1855991"/>
                    <a:gd name="connsiteY235" fmla="*/ 1314168 h 1831409"/>
                    <a:gd name="connsiteX236" fmla="*/ 1092233 w 1855991"/>
                    <a:gd name="connsiteY236" fmla="*/ 1234285 h 1831409"/>
                    <a:gd name="connsiteX237" fmla="*/ 1047766 w 1855991"/>
                    <a:gd name="connsiteY237" fmla="*/ 1230436 h 1831409"/>
                    <a:gd name="connsiteX238" fmla="*/ 898020 w 1855991"/>
                    <a:gd name="connsiteY238" fmla="*/ 1184316 h 1831409"/>
                    <a:gd name="connsiteX239" fmla="*/ 879137 w 1855991"/>
                    <a:gd name="connsiteY239" fmla="*/ 1175744 h 1831409"/>
                    <a:gd name="connsiteX240" fmla="*/ 963997 w 1855991"/>
                    <a:gd name="connsiteY240" fmla="*/ 1242078 h 1831409"/>
                    <a:gd name="connsiteX241" fmla="*/ 1436092 w 1855991"/>
                    <a:gd name="connsiteY241" fmla="*/ 1565809 h 1831409"/>
                    <a:gd name="connsiteX242" fmla="*/ 69291 w 1855991"/>
                    <a:gd name="connsiteY242" fmla="*/ 733845 h 1831409"/>
                    <a:gd name="connsiteX243" fmla="*/ 72248 w 1855991"/>
                    <a:gd name="connsiteY243" fmla="*/ 735073 h 1831409"/>
                    <a:gd name="connsiteX244" fmla="*/ 253907 w 1855991"/>
                    <a:gd name="connsiteY244" fmla="*/ 755114 h 1831409"/>
                    <a:gd name="connsiteX245" fmla="*/ 153500 w 1855991"/>
                    <a:gd name="connsiteY245" fmla="*/ 602408 h 1831409"/>
                    <a:gd name="connsiteX246" fmla="*/ 128728 w 1855991"/>
                    <a:gd name="connsiteY246" fmla="*/ 581317 h 1831409"/>
                    <a:gd name="connsiteX247" fmla="*/ 119805 w 1855991"/>
                    <a:gd name="connsiteY247" fmla="*/ 596667 h 1831409"/>
                    <a:gd name="connsiteX248" fmla="*/ 71217 w 1855991"/>
                    <a:gd name="connsiteY248" fmla="*/ 723257 h 1831409"/>
                    <a:gd name="connsiteX249" fmla="*/ 365642 w 1855991"/>
                    <a:gd name="connsiteY249" fmla="*/ 1023202 h 1831409"/>
                    <a:gd name="connsiteX250" fmla="*/ 323332 w 1855991"/>
                    <a:gd name="connsiteY250" fmla="*/ 945631 h 1831409"/>
                    <a:gd name="connsiteX251" fmla="*/ 411659 w 1855991"/>
                    <a:gd name="connsiteY251" fmla="*/ 948068 h 1831409"/>
                    <a:gd name="connsiteX252" fmla="*/ 453971 w 1855991"/>
                    <a:gd name="connsiteY252" fmla="*/ 1025640 h 1831409"/>
                    <a:gd name="connsiteX253" fmla="*/ 365642 w 1855991"/>
                    <a:gd name="connsiteY253" fmla="*/ 1023202 h 1831409"/>
                    <a:gd name="connsiteX254" fmla="*/ 656516 w 1855991"/>
                    <a:gd name="connsiteY254" fmla="*/ 1220894 h 1831409"/>
                    <a:gd name="connsiteX255" fmla="*/ 617393 w 1855991"/>
                    <a:gd name="connsiteY255" fmla="*/ 1163065 h 1831409"/>
                    <a:gd name="connsiteX256" fmla="*/ 686684 w 1855991"/>
                    <a:gd name="connsiteY256" fmla="*/ 1171636 h 1831409"/>
                    <a:gd name="connsiteX257" fmla="*/ 725808 w 1855991"/>
                    <a:gd name="connsiteY257" fmla="*/ 1229464 h 1831409"/>
                    <a:gd name="connsiteX258" fmla="*/ 656516 w 1855991"/>
                    <a:gd name="connsiteY258" fmla="*/ 1220894 h 1831409"/>
                    <a:gd name="connsiteX259" fmla="*/ 85116 w 1855991"/>
                    <a:gd name="connsiteY259" fmla="*/ 946814 h 1831409"/>
                    <a:gd name="connsiteX260" fmla="*/ 117898 w 1855991"/>
                    <a:gd name="connsiteY260" fmla="*/ 945804 h 1831409"/>
                    <a:gd name="connsiteX261" fmla="*/ 149438 w 1855991"/>
                    <a:gd name="connsiteY261" fmla="*/ 925691 h 1831409"/>
                    <a:gd name="connsiteX262" fmla="*/ 107921 w 1855991"/>
                    <a:gd name="connsiteY262" fmla="*/ 808919 h 1831409"/>
                    <a:gd name="connsiteX263" fmla="*/ 64336 w 1855991"/>
                    <a:gd name="connsiteY263" fmla="*/ 761074 h 1831409"/>
                    <a:gd name="connsiteX264" fmla="*/ 48277 w 1855991"/>
                    <a:gd name="connsiteY264" fmla="*/ 849335 h 1831409"/>
                    <a:gd name="connsiteX265" fmla="*/ 51483 w 1855991"/>
                    <a:gd name="connsiteY265" fmla="*/ 924672 h 1831409"/>
                    <a:gd name="connsiteX266" fmla="*/ 220933 w 1855991"/>
                    <a:gd name="connsiteY266" fmla="*/ 1036233 h 1831409"/>
                    <a:gd name="connsiteX267" fmla="*/ 368096 w 1855991"/>
                    <a:gd name="connsiteY267" fmla="*/ 1125441 h 1831409"/>
                    <a:gd name="connsiteX268" fmla="*/ 500832 w 1855991"/>
                    <a:gd name="connsiteY268" fmla="*/ 1200875 h 1831409"/>
                    <a:gd name="connsiteX269" fmla="*/ 482476 w 1855991"/>
                    <a:gd name="connsiteY269" fmla="*/ 1170046 h 1831409"/>
                    <a:gd name="connsiteX270" fmla="*/ 480612 w 1855991"/>
                    <a:gd name="connsiteY270" fmla="*/ 1107185 h 1831409"/>
                    <a:gd name="connsiteX271" fmla="*/ 660753 w 1855991"/>
                    <a:gd name="connsiteY271" fmla="*/ 1071692 h 1831409"/>
                    <a:gd name="connsiteX272" fmla="*/ 513551 w 1855991"/>
                    <a:gd name="connsiteY272" fmla="*/ 1120998 h 1831409"/>
                    <a:gd name="connsiteX273" fmla="*/ 518607 w 1855991"/>
                    <a:gd name="connsiteY273" fmla="*/ 1193036 h 1831409"/>
                    <a:gd name="connsiteX274" fmla="*/ 538645 w 1855991"/>
                    <a:gd name="connsiteY274" fmla="*/ 1221783 h 1831409"/>
                    <a:gd name="connsiteX275" fmla="*/ 874488 w 1855991"/>
                    <a:gd name="connsiteY275" fmla="*/ 1395700 h 1831409"/>
                    <a:gd name="connsiteX276" fmla="*/ 1343951 w 1855991"/>
                    <a:gd name="connsiteY276" fmla="*/ 1605421 h 1831409"/>
                    <a:gd name="connsiteX277" fmla="*/ 1552235 w 1855991"/>
                    <a:gd name="connsiteY277" fmla="*/ 1685289 h 1831409"/>
                    <a:gd name="connsiteX278" fmla="*/ 1404043 w 1855991"/>
                    <a:gd name="connsiteY278" fmla="*/ 1596858 h 1831409"/>
                    <a:gd name="connsiteX279" fmla="*/ 936097 w 1855991"/>
                    <a:gd name="connsiteY279" fmla="*/ 1276104 h 1831409"/>
                    <a:gd name="connsiteX280" fmla="*/ 495227 w 1855991"/>
                    <a:gd name="connsiteY280" fmla="*/ 922332 h 1831409"/>
                    <a:gd name="connsiteX281" fmla="*/ 326293 w 1855991"/>
                    <a:gd name="connsiteY281" fmla="*/ 768097 h 1831409"/>
                    <a:gd name="connsiteX282" fmla="*/ 330841 w 1855991"/>
                    <a:gd name="connsiteY282" fmla="*/ 778317 h 1831409"/>
                    <a:gd name="connsiteX283" fmla="*/ 328402 w 1855991"/>
                    <a:gd name="connsiteY283" fmla="*/ 800740 h 1831409"/>
                    <a:gd name="connsiteX284" fmla="*/ 106372 w 1855991"/>
                    <a:gd name="connsiteY284" fmla="*/ 763166 h 1831409"/>
                    <a:gd name="connsiteX285" fmla="*/ 69866 w 1855991"/>
                    <a:gd name="connsiteY285" fmla="*/ 746240 h 1831409"/>
                    <a:gd name="connsiteX286" fmla="*/ 100908 w 1855991"/>
                    <a:gd name="connsiteY286" fmla="*/ 772090 h 1831409"/>
                    <a:gd name="connsiteX287" fmla="*/ 223933 w 1855991"/>
                    <a:gd name="connsiteY287" fmla="*/ 971315 h 1831409"/>
                    <a:gd name="connsiteX288" fmla="*/ 166272 w 1855991"/>
                    <a:gd name="connsiteY288" fmla="*/ 994150 h 1831409"/>
                    <a:gd name="connsiteX289" fmla="*/ 155551 w 1855991"/>
                    <a:gd name="connsiteY289" fmla="*/ 993186 h 1831409"/>
                    <a:gd name="connsiteX290" fmla="*/ 625591 w 1855991"/>
                    <a:gd name="connsiteY290" fmla="*/ 1452224 h 1831409"/>
                    <a:gd name="connsiteX291" fmla="*/ 929380 w 1855991"/>
                    <a:gd name="connsiteY291" fmla="*/ 1573492 h 1831409"/>
                    <a:gd name="connsiteX292" fmla="*/ 1281315 w 1855991"/>
                    <a:gd name="connsiteY292" fmla="*/ 1635152 h 1831409"/>
                    <a:gd name="connsiteX293" fmla="*/ 1300963 w 1855991"/>
                    <a:gd name="connsiteY293" fmla="*/ 1632931 h 1831409"/>
                    <a:gd name="connsiteX294" fmla="*/ 1154906 w 1855991"/>
                    <a:gd name="connsiteY294" fmla="*/ 1573202 h 1831409"/>
                    <a:gd name="connsiteX295" fmla="*/ 855335 w 1855991"/>
                    <a:gd name="connsiteY295" fmla="*/ 1435036 h 1831409"/>
                    <a:gd name="connsiteX296" fmla="*/ 692830 w 1855991"/>
                    <a:gd name="connsiteY296" fmla="*/ 1350937 h 1831409"/>
                    <a:gd name="connsiteX297" fmla="*/ 670632 w 1855991"/>
                    <a:gd name="connsiteY297" fmla="*/ 1348736 h 1831409"/>
                    <a:gd name="connsiteX298" fmla="*/ 572653 w 1855991"/>
                    <a:gd name="connsiteY298" fmla="*/ 1402922 h 1831409"/>
                    <a:gd name="connsiteX299" fmla="*/ 571381 w 1855991"/>
                    <a:gd name="connsiteY299" fmla="*/ 1411126 h 1831409"/>
                    <a:gd name="connsiteX300" fmla="*/ 574411 w 1855991"/>
                    <a:gd name="connsiteY300" fmla="*/ 1415182 h 1831409"/>
                    <a:gd name="connsiteX301" fmla="*/ 625591 w 1855991"/>
                    <a:gd name="connsiteY301" fmla="*/ 1452224 h 1831409"/>
                    <a:gd name="connsiteX302" fmla="*/ 312017 w 1855991"/>
                    <a:gd name="connsiteY302" fmla="*/ 1261219 h 1831409"/>
                    <a:gd name="connsiteX303" fmla="*/ 286612 w 1855991"/>
                    <a:gd name="connsiteY303" fmla="*/ 1210753 h 1831409"/>
                    <a:gd name="connsiteX304" fmla="*/ 343111 w 1855991"/>
                    <a:gd name="connsiteY304" fmla="*/ 1210450 h 1831409"/>
                    <a:gd name="connsiteX305" fmla="*/ 368516 w 1855991"/>
                    <a:gd name="connsiteY305" fmla="*/ 1260916 h 1831409"/>
                    <a:gd name="connsiteX306" fmla="*/ 312017 w 1855991"/>
                    <a:gd name="connsiteY306" fmla="*/ 1261219 h 1831409"/>
                    <a:gd name="connsiteX307" fmla="*/ 929843 w 1855991"/>
                    <a:gd name="connsiteY307" fmla="*/ 1643897 h 1831409"/>
                    <a:gd name="connsiteX308" fmla="*/ 989813 w 1855991"/>
                    <a:gd name="connsiteY308" fmla="*/ 1666989 h 1831409"/>
                    <a:gd name="connsiteX309" fmla="*/ 1611429 w 1855991"/>
                    <a:gd name="connsiteY309" fmla="*/ 1791413 h 1831409"/>
                    <a:gd name="connsiteX310" fmla="*/ 1717562 w 1855991"/>
                    <a:gd name="connsiteY310" fmla="*/ 1784583 h 1831409"/>
                    <a:gd name="connsiteX311" fmla="*/ 1643679 w 1855991"/>
                    <a:gd name="connsiteY311" fmla="*/ 1761593 h 1831409"/>
                    <a:gd name="connsiteX312" fmla="*/ 1503576 w 1855991"/>
                    <a:gd name="connsiteY312" fmla="*/ 1750740 h 1831409"/>
                    <a:gd name="connsiteX313" fmla="*/ 1109434 w 1855991"/>
                    <a:gd name="connsiteY313" fmla="*/ 1686123 h 1831409"/>
                    <a:gd name="connsiteX314" fmla="*/ 586991 w 1855991"/>
                    <a:gd name="connsiteY314" fmla="*/ 1489347 h 1831409"/>
                    <a:gd name="connsiteX315" fmla="*/ 690393 w 1855991"/>
                    <a:gd name="connsiteY315" fmla="*/ 1542396 h 1831409"/>
                    <a:gd name="connsiteX316" fmla="*/ 793225 w 1855991"/>
                    <a:gd name="connsiteY316" fmla="*/ 1588525 h 1831409"/>
                    <a:gd name="connsiteX317" fmla="*/ 895672 w 1855991"/>
                    <a:gd name="connsiteY317" fmla="*/ 1617217 h 1831409"/>
                    <a:gd name="connsiteX318" fmla="*/ 1481709 w 1855991"/>
                    <a:gd name="connsiteY318" fmla="*/ 1730289 h 1831409"/>
                    <a:gd name="connsiteX319" fmla="*/ 1575633 w 1855991"/>
                    <a:gd name="connsiteY319" fmla="*/ 1738693 h 1831409"/>
                    <a:gd name="connsiteX320" fmla="*/ 1436271 w 1855991"/>
                    <a:gd name="connsiteY320" fmla="*/ 1688264 h 1831409"/>
                    <a:gd name="connsiteX321" fmla="*/ 1314473 w 1855991"/>
                    <a:gd name="connsiteY321" fmla="*/ 1638456 h 1831409"/>
                    <a:gd name="connsiteX322" fmla="*/ 1296234 w 1855991"/>
                    <a:gd name="connsiteY322" fmla="*/ 1643502 h 1831409"/>
                    <a:gd name="connsiteX323" fmla="*/ 926137 w 1855991"/>
                    <a:gd name="connsiteY323" fmla="*/ 1584579 h 1831409"/>
                    <a:gd name="connsiteX324" fmla="*/ 582649 w 1855991"/>
                    <a:gd name="connsiteY324" fmla="*/ 1434713 h 1831409"/>
                    <a:gd name="connsiteX325" fmla="*/ 569921 w 1855991"/>
                    <a:gd name="connsiteY325" fmla="*/ 1420536 h 1831409"/>
                    <a:gd name="connsiteX326" fmla="*/ 567212 w 1855991"/>
                    <a:gd name="connsiteY326" fmla="*/ 1438005 h 1831409"/>
                    <a:gd name="connsiteX327" fmla="*/ 429448 w 1855991"/>
                    <a:gd name="connsiteY327" fmla="*/ 1399817 h 1831409"/>
                    <a:gd name="connsiteX328" fmla="*/ 553645 w 1855991"/>
                    <a:gd name="connsiteY328" fmla="*/ 1472237 h 1831409"/>
                    <a:gd name="connsiteX329" fmla="*/ 541578 w 1855991"/>
                    <a:gd name="connsiteY329" fmla="*/ 1451970 h 1831409"/>
                    <a:gd name="connsiteX330" fmla="*/ 539714 w 1855991"/>
                    <a:gd name="connsiteY330" fmla="*/ 1389110 h 1831409"/>
                    <a:gd name="connsiteX331" fmla="*/ 662037 w 1855991"/>
                    <a:gd name="connsiteY331" fmla="*/ 1338097 h 1831409"/>
                    <a:gd name="connsiteX332" fmla="*/ 674465 w 1855991"/>
                    <a:gd name="connsiteY332" fmla="*/ 1341433 h 1831409"/>
                    <a:gd name="connsiteX333" fmla="*/ 515576 w 1855991"/>
                    <a:gd name="connsiteY333" fmla="*/ 1259205 h 1831409"/>
                    <a:gd name="connsiteX334" fmla="*/ 217404 w 1855991"/>
                    <a:gd name="connsiteY334" fmla="*/ 1084628 h 1831409"/>
                    <a:gd name="connsiteX335" fmla="*/ 55769 w 1855991"/>
                    <a:gd name="connsiteY335" fmla="*/ 978595 h 1831409"/>
                    <a:gd name="connsiteX336" fmla="*/ 89251 w 1855991"/>
                    <a:gd name="connsiteY336" fmla="*/ 1085335 h 1831409"/>
                    <a:gd name="connsiteX337" fmla="*/ 158115 w 1855991"/>
                    <a:gd name="connsiteY337" fmla="*/ 1187951 h 1831409"/>
                    <a:gd name="connsiteX338" fmla="*/ 429448 w 1855991"/>
                    <a:gd name="connsiteY338" fmla="*/ 1399817 h 1831409"/>
                    <a:gd name="connsiteX339" fmla="*/ 399743 w 1855991"/>
                    <a:gd name="connsiteY339" fmla="*/ 1425309 h 1831409"/>
                    <a:gd name="connsiteX340" fmla="*/ 115764 w 1855991"/>
                    <a:gd name="connsiteY340" fmla="*/ 1204239 h 1831409"/>
                    <a:gd name="connsiteX341" fmla="*/ 367554 w 1855991"/>
                    <a:gd name="connsiteY341" fmla="*/ 220580 h 1831409"/>
                    <a:gd name="connsiteX342" fmla="*/ 1325071 w 1855991"/>
                    <a:gd name="connsiteY342" fmla="*/ 190120 h 1831409"/>
                    <a:gd name="connsiteX343" fmla="*/ 1809817 w 1855991"/>
                    <a:gd name="connsiteY343" fmla="*/ 1819787 h 1831409"/>
                    <a:gd name="connsiteX344" fmla="*/ 399743 w 1855991"/>
                    <a:gd name="connsiteY344" fmla="*/ 1425309 h 1831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</a:cxnLst>
                  <a:rect l="l" t="t" r="r" b="b"/>
                  <a:pathLst>
                    <a:path w="1855991" h="1831409">
                      <a:moveTo>
                        <a:pt x="1265727" y="270149"/>
                      </a:moveTo>
                      <a:cubicBezTo>
                        <a:pt x="1272651" y="276695"/>
                        <a:pt x="1279251" y="279680"/>
                        <a:pt x="1285389" y="278747"/>
                      </a:cubicBezTo>
                      <a:cubicBezTo>
                        <a:pt x="1292755" y="277627"/>
                        <a:pt x="1299074" y="270919"/>
                        <a:pt x="1304312" y="259287"/>
                      </a:cubicBezTo>
                      <a:lnTo>
                        <a:pt x="1311628" y="230429"/>
                      </a:lnTo>
                      <a:lnTo>
                        <a:pt x="1306963" y="224531"/>
                      </a:lnTo>
                      <a:cubicBezTo>
                        <a:pt x="1278220" y="192643"/>
                        <a:pt x="1247366" y="164975"/>
                        <a:pt x="1214759" y="141487"/>
                      </a:cubicBezTo>
                      <a:lnTo>
                        <a:pt x="1201455" y="133983"/>
                      </a:lnTo>
                      <a:lnTo>
                        <a:pt x="1221337" y="190990"/>
                      </a:lnTo>
                      <a:cubicBezTo>
                        <a:pt x="1236720" y="229713"/>
                        <a:pt x="1251876" y="257054"/>
                        <a:pt x="1265727" y="270149"/>
                      </a:cubicBezTo>
                      <a:close/>
                      <a:moveTo>
                        <a:pt x="832324" y="67713"/>
                      </a:moveTo>
                      <a:lnTo>
                        <a:pt x="828597" y="49258"/>
                      </a:lnTo>
                      <a:lnTo>
                        <a:pt x="825669" y="49644"/>
                      </a:lnTo>
                      <a:close/>
                      <a:moveTo>
                        <a:pt x="1095821" y="291007"/>
                      </a:moveTo>
                      <a:cubicBezTo>
                        <a:pt x="1106055" y="300288"/>
                        <a:pt x="1115939" y="304527"/>
                        <a:pt x="1125212" y="303117"/>
                      </a:cubicBezTo>
                      <a:cubicBezTo>
                        <a:pt x="1156119" y="298415"/>
                        <a:pt x="1174869" y="231729"/>
                        <a:pt x="1178749" y="127689"/>
                      </a:cubicBezTo>
                      <a:lnTo>
                        <a:pt x="1178799" y="121201"/>
                      </a:lnTo>
                      <a:lnTo>
                        <a:pt x="1112029" y="83536"/>
                      </a:lnTo>
                      <a:lnTo>
                        <a:pt x="1004764" y="51597"/>
                      </a:lnTo>
                      <a:lnTo>
                        <a:pt x="1022738" y="124058"/>
                      </a:lnTo>
                      <a:lnTo>
                        <a:pt x="1056405" y="231536"/>
                      </a:lnTo>
                      <a:lnTo>
                        <a:pt x="1064350" y="248668"/>
                      </a:lnTo>
                      <a:cubicBezTo>
                        <a:pt x="1075008" y="267412"/>
                        <a:pt x="1085588" y="281729"/>
                        <a:pt x="1095821" y="291007"/>
                      </a:cubicBezTo>
                      <a:close/>
                      <a:moveTo>
                        <a:pt x="946915" y="268412"/>
                      </a:moveTo>
                      <a:cubicBezTo>
                        <a:pt x="954652" y="273976"/>
                        <a:pt x="961591" y="276055"/>
                        <a:pt x="967548" y="274310"/>
                      </a:cubicBezTo>
                      <a:cubicBezTo>
                        <a:pt x="981850" y="270124"/>
                        <a:pt x="989026" y="244350"/>
                        <a:pt x="989482" y="202262"/>
                      </a:cubicBezTo>
                      <a:lnTo>
                        <a:pt x="986790" y="155585"/>
                      </a:lnTo>
                      <a:lnTo>
                        <a:pt x="961015" y="65319"/>
                      </a:lnTo>
                      <a:lnTo>
                        <a:pt x="957390" y="47323"/>
                      </a:lnTo>
                      <a:lnTo>
                        <a:pt x="883575" y="42017"/>
                      </a:lnTo>
                      <a:lnTo>
                        <a:pt x="834084" y="48534"/>
                      </a:lnTo>
                      <a:lnTo>
                        <a:pt x="846518" y="99146"/>
                      </a:lnTo>
                      <a:lnTo>
                        <a:pt x="847024" y="102146"/>
                      </a:lnTo>
                      <a:lnTo>
                        <a:pt x="860612" y="133296"/>
                      </a:lnTo>
                      <a:cubicBezTo>
                        <a:pt x="893305" y="203649"/>
                        <a:pt x="923705" y="251718"/>
                        <a:pt x="946915" y="268412"/>
                      </a:cubicBezTo>
                      <a:close/>
                      <a:moveTo>
                        <a:pt x="1264861" y="496485"/>
                      </a:moveTo>
                      <a:cubicBezTo>
                        <a:pt x="1243657" y="474022"/>
                        <a:pt x="1239153" y="443838"/>
                        <a:pt x="1254799" y="429071"/>
                      </a:cubicBezTo>
                      <a:cubicBezTo>
                        <a:pt x="1270446" y="414301"/>
                        <a:pt x="1300320" y="420540"/>
                        <a:pt x="1321522" y="443003"/>
                      </a:cubicBezTo>
                      <a:cubicBezTo>
                        <a:pt x="1342726" y="465466"/>
                        <a:pt x="1347232" y="495650"/>
                        <a:pt x="1331585" y="510418"/>
                      </a:cubicBezTo>
                      <a:cubicBezTo>
                        <a:pt x="1315938" y="525187"/>
                        <a:pt x="1286064" y="518949"/>
                        <a:pt x="1264861" y="496485"/>
                      </a:cubicBezTo>
                      <a:close/>
                      <a:moveTo>
                        <a:pt x="781311" y="311755"/>
                      </a:moveTo>
                      <a:cubicBezTo>
                        <a:pt x="792692" y="319586"/>
                        <a:pt x="803055" y="322469"/>
                        <a:pt x="812057" y="319835"/>
                      </a:cubicBezTo>
                      <a:cubicBezTo>
                        <a:pt x="842058" y="311050"/>
                        <a:pt x="851743" y="242460"/>
                        <a:pt x="841705" y="138831"/>
                      </a:cubicBezTo>
                      <a:lnTo>
                        <a:pt x="836260" y="95856"/>
                      </a:lnTo>
                      <a:lnTo>
                        <a:pt x="820244" y="50357"/>
                      </a:lnTo>
                      <a:lnTo>
                        <a:pt x="762137" y="58011"/>
                      </a:lnTo>
                      <a:lnTo>
                        <a:pt x="677132" y="85706"/>
                      </a:lnTo>
                      <a:lnTo>
                        <a:pt x="690321" y="123093"/>
                      </a:lnTo>
                      <a:cubicBezTo>
                        <a:pt x="702812" y="154012"/>
                        <a:pt x="716808" y="186420"/>
                        <a:pt x="732227" y="220152"/>
                      </a:cubicBezTo>
                      <a:lnTo>
                        <a:pt x="771318" y="301512"/>
                      </a:lnTo>
                      <a:close/>
                      <a:moveTo>
                        <a:pt x="523348" y="217104"/>
                      </a:moveTo>
                      <a:lnTo>
                        <a:pt x="502340" y="172021"/>
                      </a:lnTo>
                      <a:lnTo>
                        <a:pt x="495280" y="177160"/>
                      </a:lnTo>
                      <a:close/>
                      <a:moveTo>
                        <a:pt x="955295" y="541451"/>
                      </a:moveTo>
                      <a:cubicBezTo>
                        <a:pt x="934091" y="518987"/>
                        <a:pt x="929587" y="488804"/>
                        <a:pt x="945232" y="474035"/>
                      </a:cubicBezTo>
                      <a:cubicBezTo>
                        <a:pt x="960879" y="459266"/>
                        <a:pt x="990753" y="465504"/>
                        <a:pt x="1011957" y="487968"/>
                      </a:cubicBezTo>
                      <a:cubicBezTo>
                        <a:pt x="1033159" y="510431"/>
                        <a:pt x="1037665" y="540614"/>
                        <a:pt x="1022018" y="555383"/>
                      </a:cubicBezTo>
                      <a:cubicBezTo>
                        <a:pt x="1006371" y="570152"/>
                        <a:pt x="976499" y="563915"/>
                        <a:pt x="955295" y="541451"/>
                      </a:cubicBezTo>
                      <a:close/>
                      <a:moveTo>
                        <a:pt x="657409" y="360794"/>
                      </a:moveTo>
                      <a:cubicBezTo>
                        <a:pt x="682549" y="379104"/>
                        <a:pt x="702335" y="385727"/>
                        <a:pt x="714614" y="378459"/>
                      </a:cubicBezTo>
                      <a:cubicBezTo>
                        <a:pt x="721984" y="374100"/>
                        <a:pt x="726268" y="364963"/>
                        <a:pt x="727665" y="351689"/>
                      </a:cubicBezTo>
                      <a:lnTo>
                        <a:pt x="723436" y="300775"/>
                      </a:lnTo>
                      <a:lnTo>
                        <a:pt x="690630" y="233566"/>
                      </a:lnTo>
                      <a:lnTo>
                        <a:pt x="637207" y="99016"/>
                      </a:lnTo>
                      <a:lnTo>
                        <a:pt x="515559" y="162400"/>
                      </a:lnTo>
                      <a:lnTo>
                        <a:pt x="508168" y="167780"/>
                      </a:lnTo>
                      <a:lnTo>
                        <a:pt x="545481" y="243694"/>
                      </a:lnTo>
                      <a:lnTo>
                        <a:pt x="546665" y="246502"/>
                      </a:lnTo>
                      <a:lnTo>
                        <a:pt x="568078" y="273008"/>
                      </a:lnTo>
                      <a:cubicBezTo>
                        <a:pt x="601774" y="312487"/>
                        <a:pt x="632268" y="342483"/>
                        <a:pt x="657409" y="360794"/>
                      </a:cubicBezTo>
                      <a:close/>
                      <a:moveTo>
                        <a:pt x="470889" y="449503"/>
                      </a:moveTo>
                      <a:cubicBezTo>
                        <a:pt x="506662" y="475122"/>
                        <a:pt x="535824" y="484262"/>
                        <a:pt x="554375" y="473285"/>
                      </a:cubicBezTo>
                      <a:cubicBezTo>
                        <a:pt x="585293" y="454988"/>
                        <a:pt x="581408" y="383959"/>
                        <a:pt x="548591" y="284537"/>
                      </a:cubicBezTo>
                      <a:lnTo>
                        <a:pt x="533583" y="243718"/>
                      </a:lnTo>
                      <a:lnTo>
                        <a:pt x="490701" y="180492"/>
                      </a:lnTo>
                      <a:lnTo>
                        <a:pt x="394707" y="250356"/>
                      </a:lnTo>
                      <a:lnTo>
                        <a:pt x="341093" y="301805"/>
                      </a:lnTo>
                      <a:lnTo>
                        <a:pt x="365350" y="338002"/>
                      </a:lnTo>
                      <a:lnTo>
                        <a:pt x="367761" y="341059"/>
                      </a:lnTo>
                      <a:lnTo>
                        <a:pt x="396353" y="381999"/>
                      </a:lnTo>
                      <a:lnTo>
                        <a:pt x="433058" y="418527"/>
                      </a:lnTo>
                      <a:cubicBezTo>
                        <a:pt x="446304" y="430593"/>
                        <a:pt x="458965" y="440964"/>
                        <a:pt x="470889" y="449503"/>
                      </a:cubicBezTo>
                      <a:close/>
                      <a:moveTo>
                        <a:pt x="1112014" y="883394"/>
                      </a:moveTo>
                      <a:lnTo>
                        <a:pt x="1105640" y="837739"/>
                      </a:lnTo>
                      <a:cubicBezTo>
                        <a:pt x="1103326" y="811325"/>
                        <a:pt x="1102047" y="782285"/>
                        <a:pt x="1102047" y="751802"/>
                      </a:cubicBezTo>
                      <a:cubicBezTo>
                        <a:pt x="1102047" y="690835"/>
                        <a:pt x="1107164" y="635640"/>
                        <a:pt x="1115438" y="595687"/>
                      </a:cubicBezTo>
                      <a:lnTo>
                        <a:pt x="1125729" y="562181"/>
                      </a:lnTo>
                      <a:lnTo>
                        <a:pt x="1073341" y="426031"/>
                      </a:lnTo>
                      <a:cubicBezTo>
                        <a:pt x="1052693" y="369312"/>
                        <a:pt x="1033943" y="314521"/>
                        <a:pt x="1017187" y="262039"/>
                      </a:cubicBezTo>
                      <a:lnTo>
                        <a:pt x="1010539" y="238759"/>
                      </a:lnTo>
                      <a:lnTo>
                        <a:pt x="1013336" y="267585"/>
                      </a:lnTo>
                      <a:cubicBezTo>
                        <a:pt x="1015139" y="320306"/>
                        <a:pt x="1008387" y="353378"/>
                        <a:pt x="992094" y="358149"/>
                      </a:cubicBezTo>
                      <a:cubicBezTo>
                        <a:pt x="964937" y="366098"/>
                        <a:pt x="917706" y="293558"/>
                        <a:pt x="868142" y="176701"/>
                      </a:cubicBezTo>
                      <a:lnTo>
                        <a:pt x="853311" y="139394"/>
                      </a:lnTo>
                      <a:lnTo>
                        <a:pt x="860007" y="179083"/>
                      </a:lnTo>
                      <a:cubicBezTo>
                        <a:pt x="877634" y="305288"/>
                        <a:pt x="870786" y="393663"/>
                        <a:pt x="836601" y="403671"/>
                      </a:cubicBezTo>
                      <a:lnTo>
                        <a:pt x="822619" y="401575"/>
                      </a:lnTo>
                      <a:lnTo>
                        <a:pt x="841228" y="437179"/>
                      </a:lnTo>
                      <a:cubicBezTo>
                        <a:pt x="893252" y="533170"/>
                        <a:pt x="953216" y="635447"/>
                        <a:pt x="1019902" y="741508"/>
                      </a:cubicBezTo>
                      <a:close/>
                      <a:moveTo>
                        <a:pt x="705027" y="667410"/>
                      </a:moveTo>
                      <a:cubicBezTo>
                        <a:pt x="683822" y="644946"/>
                        <a:pt x="679318" y="614763"/>
                        <a:pt x="694964" y="599994"/>
                      </a:cubicBezTo>
                      <a:cubicBezTo>
                        <a:pt x="710612" y="585225"/>
                        <a:pt x="740484" y="591463"/>
                        <a:pt x="761688" y="613927"/>
                      </a:cubicBezTo>
                      <a:cubicBezTo>
                        <a:pt x="782890" y="636389"/>
                        <a:pt x="787396" y="666573"/>
                        <a:pt x="771749" y="681342"/>
                      </a:cubicBezTo>
                      <a:cubicBezTo>
                        <a:pt x="756102" y="696110"/>
                        <a:pt x="726230" y="689873"/>
                        <a:pt x="705027" y="667410"/>
                      </a:cubicBezTo>
                      <a:close/>
                      <a:moveTo>
                        <a:pt x="386192" y="532151"/>
                      </a:moveTo>
                      <a:cubicBezTo>
                        <a:pt x="412731" y="547108"/>
                        <a:pt x="431897" y="551558"/>
                        <a:pt x="441274" y="543623"/>
                      </a:cubicBezTo>
                      <a:cubicBezTo>
                        <a:pt x="445025" y="540448"/>
                        <a:pt x="447081" y="535400"/>
                        <a:pt x="447534" y="528654"/>
                      </a:cubicBezTo>
                      <a:lnTo>
                        <a:pt x="446840" y="523443"/>
                      </a:lnTo>
                      <a:lnTo>
                        <a:pt x="435706" y="509580"/>
                      </a:lnTo>
                      <a:cubicBezTo>
                        <a:pt x="389389" y="448810"/>
                        <a:pt x="347813" y="390884"/>
                        <a:pt x="311514" y="336608"/>
                      </a:cubicBezTo>
                      <a:lnTo>
                        <a:pt x="309037" y="332563"/>
                      </a:lnTo>
                      <a:lnTo>
                        <a:pt x="284026" y="356563"/>
                      </a:lnTo>
                      <a:lnTo>
                        <a:pt x="242802" y="408574"/>
                      </a:lnTo>
                      <a:lnTo>
                        <a:pt x="260162" y="432109"/>
                      </a:lnTo>
                      <a:lnTo>
                        <a:pt x="261844" y="434645"/>
                      </a:lnTo>
                      <a:lnTo>
                        <a:pt x="286860" y="457639"/>
                      </a:lnTo>
                      <a:cubicBezTo>
                        <a:pt x="325739" y="491731"/>
                        <a:pt x="359652" y="517194"/>
                        <a:pt x="386192" y="532151"/>
                      </a:cubicBezTo>
                      <a:close/>
                      <a:moveTo>
                        <a:pt x="966002" y="1047627"/>
                      </a:moveTo>
                      <a:lnTo>
                        <a:pt x="954621" y="1024068"/>
                      </a:lnTo>
                      <a:cubicBezTo>
                        <a:pt x="926641" y="947552"/>
                        <a:pt x="928833" y="880707"/>
                        <a:pt x="965156" y="858808"/>
                      </a:cubicBezTo>
                      <a:cubicBezTo>
                        <a:pt x="983317" y="847859"/>
                        <a:pt x="1007432" y="849702"/>
                        <a:pt x="1033832" y="861839"/>
                      </a:cubicBezTo>
                      <a:lnTo>
                        <a:pt x="1051154" y="872700"/>
                      </a:lnTo>
                      <a:lnTo>
                        <a:pt x="966328" y="740963"/>
                      </a:lnTo>
                      <a:cubicBezTo>
                        <a:pt x="896375" y="628417"/>
                        <a:pt x="834586" y="520887"/>
                        <a:pt x="782264" y="421296"/>
                      </a:cubicBezTo>
                      <a:lnTo>
                        <a:pt x="768302" y="392689"/>
                      </a:lnTo>
                      <a:lnTo>
                        <a:pt x="772361" y="421034"/>
                      </a:lnTo>
                      <a:cubicBezTo>
                        <a:pt x="771797" y="437459"/>
                        <a:pt x="767498" y="448670"/>
                        <a:pt x="759103" y="453638"/>
                      </a:cubicBezTo>
                      <a:cubicBezTo>
                        <a:pt x="731117" y="470199"/>
                        <a:pt x="664231" y="413464"/>
                        <a:pt x="585455" y="313587"/>
                      </a:cubicBezTo>
                      <a:lnTo>
                        <a:pt x="561388" y="281384"/>
                      </a:lnTo>
                      <a:lnTo>
                        <a:pt x="577072" y="318547"/>
                      </a:lnTo>
                      <a:cubicBezTo>
                        <a:pt x="622936" y="437900"/>
                        <a:pt x="634091" y="527616"/>
                        <a:pt x="598864" y="548465"/>
                      </a:cubicBezTo>
                      <a:cubicBezTo>
                        <a:pt x="577727" y="560971"/>
                        <a:pt x="542893" y="546910"/>
                        <a:pt x="500579" y="512568"/>
                      </a:cubicBezTo>
                      <a:lnTo>
                        <a:pt x="479251" y="493016"/>
                      </a:lnTo>
                      <a:lnTo>
                        <a:pt x="512405" y="536977"/>
                      </a:lnTo>
                      <a:cubicBezTo>
                        <a:pt x="613086" y="664252"/>
                        <a:pt x="731892" y="801509"/>
                        <a:pt x="863901" y="941857"/>
                      </a:cubicBezTo>
                      <a:close/>
                      <a:moveTo>
                        <a:pt x="257612" y="640886"/>
                      </a:moveTo>
                      <a:lnTo>
                        <a:pt x="273287" y="648099"/>
                      </a:lnTo>
                      <a:cubicBezTo>
                        <a:pt x="293824" y="655165"/>
                        <a:pt x="309465" y="655157"/>
                        <a:pt x="318910" y="647166"/>
                      </a:cubicBezTo>
                      <a:cubicBezTo>
                        <a:pt x="342518" y="627186"/>
                        <a:pt x="323330" y="560756"/>
                        <a:pt x="271981" y="470231"/>
                      </a:cubicBezTo>
                      <a:lnTo>
                        <a:pt x="249525" y="433203"/>
                      </a:lnTo>
                      <a:lnTo>
                        <a:pt x="235275" y="418071"/>
                      </a:lnTo>
                      <a:lnTo>
                        <a:pt x="191567" y="473219"/>
                      </a:lnTo>
                      <a:lnTo>
                        <a:pt x="156589" y="533390"/>
                      </a:lnTo>
                      <a:lnTo>
                        <a:pt x="243287" y="627007"/>
                      </a:lnTo>
                      <a:close/>
                      <a:moveTo>
                        <a:pt x="141075" y="578519"/>
                      </a:moveTo>
                      <a:lnTo>
                        <a:pt x="134694" y="571057"/>
                      </a:lnTo>
                      <a:lnTo>
                        <a:pt x="133711" y="572746"/>
                      </a:lnTo>
                      <a:close/>
                      <a:moveTo>
                        <a:pt x="490978" y="807175"/>
                      </a:moveTo>
                      <a:cubicBezTo>
                        <a:pt x="469774" y="784711"/>
                        <a:pt x="465268" y="754527"/>
                        <a:pt x="480915" y="739758"/>
                      </a:cubicBezTo>
                      <a:cubicBezTo>
                        <a:pt x="496562" y="724989"/>
                        <a:pt x="526435" y="731228"/>
                        <a:pt x="547639" y="753691"/>
                      </a:cubicBezTo>
                      <a:cubicBezTo>
                        <a:pt x="568841" y="776155"/>
                        <a:pt x="573348" y="806338"/>
                        <a:pt x="557701" y="821107"/>
                      </a:cubicBezTo>
                      <a:cubicBezTo>
                        <a:pt x="542054" y="835876"/>
                        <a:pt x="512181" y="829637"/>
                        <a:pt x="490978" y="807175"/>
                      </a:cubicBezTo>
                      <a:close/>
                      <a:moveTo>
                        <a:pt x="1699141" y="1593960"/>
                      </a:moveTo>
                      <a:lnTo>
                        <a:pt x="1650904" y="1472886"/>
                      </a:lnTo>
                      <a:cubicBezTo>
                        <a:pt x="1616010" y="1376159"/>
                        <a:pt x="1584074" y="1268318"/>
                        <a:pt x="1557383" y="1153531"/>
                      </a:cubicBezTo>
                      <a:cubicBezTo>
                        <a:pt x="1503997" y="923956"/>
                        <a:pt x="1481694" y="710064"/>
                        <a:pt x="1488787" y="549832"/>
                      </a:cubicBezTo>
                      <a:lnTo>
                        <a:pt x="1494501" y="491911"/>
                      </a:lnTo>
                      <a:lnTo>
                        <a:pt x="1477089" y="461034"/>
                      </a:lnTo>
                      <a:cubicBezTo>
                        <a:pt x="1449023" y="414933"/>
                        <a:pt x="1421104" y="372561"/>
                        <a:pt x="1394174" y="334781"/>
                      </a:cubicBezTo>
                      <a:lnTo>
                        <a:pt x="1332831" y="257234"/>
                      </a:lnTo>
                      <a:lnTo>
                        <a:pt x="1331664" y="278192"/>
                      </a:lnTo>
                      <a:cubicBezTo>
                        <a:pt x="1326416" y="330684"/>
                        <a:pt x="1315311" y="362556"/>
                        <a:pt x="1298528" y="365110"/>
                      </a:cubicBezTo>
                      <a:cubicBezTo>
                        <a:pt x="1270554" y="369366"/>
                        <a:pt x="1233424" y="291172"/>
                        <a:pt x="1199896" y="168747"/>
                      </a:cubicBezTo>
                      <a:lnTo>
                        <a:pt x="1190174" y="129794"/>
                      </a:lnTo>
                      <a:lnTo>
                        <a:pt x="1191517" y="170023"/>
                      </a:lnTo>
                      <a:cubicBezTo>
                        <a:pt x="1192144" y="297451"/>
                        <a:pt x="1173566" y="384122"/>
                        <a:pt x="1138352" y="389480"/>
                      </a:cubicBezTo>
                      <a:cubicBezTo>
                        <a:pt x="1131308" y="390550"/>
                        <a:pt x="1123934" y="388318"/>
                        <a:pt x="1116343" y="383087"/>
                      </a:cubicBezTo>
                      <a:lnTo>
                        <a:pt x="1101369" y="365836"/>
                      </a:lnTo>
                      <a:lnTo>
                        <a:pt x="1156651" y="516655"/>
                      </a:lnTo>
                      <a:lnTo>
                        <a:pt x="1225904" y="684001"/>
                      </a:lnTo>
                      <a:lnTo>
                        <a:pt x="1227713" y="628939"/>
                      </a:lnTo>
                      <a:cubicBezTo>
                        <a:pt x="1232423" y="611198"/>
                        <a:pt x="1241203" y="597665"/>
                        <a:pt x="1254243" y="589803"/>
                      </a:cubicBezTo>
                      <a:cubicBezTo>
                        <a:pt x="1306404" y="558356"/>
                        <a:pt x="1406986" y="629560"/>
                        <a:pt x="1478898" y="748841"/>
                      </a:cubicBezTo>
                      <a:cubicBezTo>
                        <a:pt x="1408537" y="658212"/>
                        <a:pt x="1328962" y="613772"/>
                        <a:pt x="1284760" y="640421"/>
                      </a:cubicBezTo>
                      <a:cubicBezTo>
                        <a:pt x="1262659" y="653746"/>
                        <a:pt x="1252146" y="683187"/>
                        <a:pt x="1253070" y="722364"/>
                      </a:cubicBezTo>
                      <a:lnTo>
                        <a:pt x="1258976" y="761114"/>
                      </a:lnTo>
                      <a:lnTo>
                        <a:pt x="1351721" y="963285"/>
                      </a:lnTo>
                      <a:cubicBezTo>
                        <a:pt x="1462992" y="1194612"/>
                        <a:pt x="1581681" y="1408840"/>
                        <a:pt x="1696223" y="1589586"/>
                      </a:cubicBezTo>
                      <a:close/>
                      <a:moveTo>
                        <a:pt x="1638262" y="1578238"/>
                      </a:moveTo>
                      <a:lnTo>
                        <a:pt x="1563734" y="1458642"/>
                      </a:lnTo>
                      <a:cubicBezTo>
                        <a:pt x="1477963" y="1313453"/>
                        <a:pt x="1391135" y="1151263"/>
                        <a:pt x="1307933" y="978292"/>
                      </a:cubicBezTo>
                      <a:cubicBezTo>
                        <a:pt x="1245532" y="848563"/>
                        <a:pt x="1189602" y="721983"/>
                        <a:pt x="1140893" y="601593"/>
                      </a:cubicBezTo>
                      <a:lnTo>
                        <a:pt x="1138524" y="595436"/>
                      </a:lnTo>
                      <a:lnTo>
                        <a:pt x="1133314" y="631750"/>
                      </a:lnTo>
                      <a:cubicBezTo>
                        <a:pt x="1129989" y="669318"/>
                        <a:pt x="1128224" y="710106"/>
                        <a:pt x="1128224" y="751801"/>
                      </a:cubicBezTo>
                      <a:cubicBezTo>
                        <a:pt x="1128224" y="793496"/>
                        <a:pt x="1129989" y="834285"/>
                        <a:pt x="1133314" y="871853"/>
                      </a:cubicBezTo>
                      <a:lnTo>
                        <a:pt x="1141209" y="926880"/>
                      </a:lnTo>
                      <a:lnTo>
                        <a:pt x="1238920" y="1068541"/>
                      </a:lnTo>
                      <a:cubicBezTo>
                        <a:pt x="1352564" y="1228561"/>
                        <a:pt x="1468427" y="1378273"/>
                        <a:pt x="1580476" y="1511554"/>
                      </a:cubicBezTo>
                      <a:close/>
                      <a:moveTo>
                        <a:pt x="1797570" y="1693735"/>
                      </a:moveTo>
                      <a:lnTo>
                        <a:pt x="1800889" y="1681270"/>
                      </a:lnTo>
                      <a:cubicBezTo>
                        <a:pt x="1833656" y="1513219"/>
                        <a:pt x="1814949" y="1324360"/>
                        <a:pt x="1767407" y="1137991"/>
                      </a:cubicBezTo>
                      <a:lnTo>
                        <a:pt x="1763292" y="1124501"/>
                      </a:lnTo>
                      <a:lnTo>
                        <a:pt x="1760217" y="1195115"/>
                      </a:lnTo>
                      <a:cubicBezTo>
                        <a:pt x="1757401" y="1362591"/>
                        <a:pt x="1768266" y="1519742"/>
                        <a:pt x="1789482" y="1652731"/>
                      </a:cubicBezTo>
                      <a:close/>
                      <a:moveTo>
                        <a:pt x="786669" y="1103464"/>
                      </a:moveTo>
                      <a:lnTo>
                        <a:pt x="798450" y="1110316"/>
                      </a:lnTo>
                      <a:cubicBezTo>
                        <a:pt x="832030" y="1127485"/>
                        <a:pt x="869181" y="1144415"/>
                        <a:pt x="907834" y="1160048"/>
                      </a:cubicBezTo>
                      <a:cubicBezTo>
                        <a:pt x="946487" y="1175681"/>
                        <a:pt x="984961" y="1189339"/>
                        <a:pt x="1021036" y="1200342"/>
                      </a:cubicBezTo>
                      <a:lnTo>
                        <a:pt x="1069644" y="1212332"/>
                      </a:lnTo>
                      <a:lnTo>
                        <a:pt x="966034" y="1111638"/>
                      </a:lnTo>
                      <a:cubicBezTo>
                        <a:pt x="826193" y="970424"/>
                        <a:pt x="698862" y="830942"/>
                        <a:pt x="588342" y="699627"/>
                      </a:cubicBezTo>
                      <a:lnTo>
                        <a:pt x="503434" y="593907"/>
                      </a:lnTo>
                      <a:lnTo>
                        <a:pt x="497703" y="610307"/>
                      </a:lnTo>
                      <a:cubicBezTo>
                        <a:pt x="476332" y="628390"/>
                        <a:pt x="403948" y="581057"/>
                        <a:pt x="311381" y="494232"/>
                      </a:cubicBezTo>
                      <a:lnTo>
                        <a:pt x="282729" y="466117"/>
                      </a:lnTo>
                      <a:lnTo>
                        <a:pt x="304980" y="499648"/>
                      </a:lnTo>
                      <a:cubicBezTo>
                        <a:pt x="372413" y="607742"/>
                        <a:pt x="402240" y="691086"/>
                        <a:pt x="375337" y="713850"/>
                      </a:cubicBezTo>
                      <a:cubicBezTo>
                        <a:pt x="367269" y="720680"/>
                        <a:pt x="354665" y="721571"/>
                        <a:pt x="338398" y="717195"/>
                      </a:cubicBezTo>
                      <a:lnTo>
                        <a:pt x="334382" y="715268"/>
                      </a:lnTo>
                      <a:lnTo>
                        <a:pt x="392167" y="771258"/>
                      </a:lnTo>
                      <a:cubicBezTo>
                        <a:pt x="472617" y="845778"/>
                        <a:pt x="561683" y="923484"/>
                        <a:pt x="657582" y="1002559"/>
                      </a:cubicBezTo>
                      <a:close/>
                      <a:moveTo>
                        <a:pt x="1785682" y="1723676"/>
                      </a:moveTo>
                      <a:lnTo>
                        <a:pt x="1774808" y="1672652"/>
                      </a:lnTo>
                      <a:cubicBezTo>
                        <a:pt x="1751361" y="1536012"/>
                        <a:pt x="1739093" y="1371559"/>
                        <a:pt x="1742064" y="1194809"/>
                      </a:cubicBezTo>
                      <a:lnTo>
                        <a:pt x="1747555" y="1072893"/>
                      </a:lnTo>
                      <a:lnTo>
                        <a:pt x="1711090" y="953315"/>
                      </a:lnTo>
                      <a:cubicBezTo>
                        <a:pt x="1668253" y="831902"/>
                        <a:pt x="1615955" y="715049"/>
                        <a:pt x="1560900" y="609659"/>
                      </a:cubicBezTo>
                      <a:lnTo>
                        <a:pt x="1509101" y="517801"/>
                      </a:lnTo>
                      <a:lnTo>
                        <a:pt x="1505394" y="569068"/>
                      </a:lnTo>
                      <a:cubicBezTo>
                        <a:pt x="1501533" y="727196"/>
                        <a:pt x="1524483" y="931890"/>
                        <a:pt x="1575066" y="1149419"/>
                      </a:cubicBezTo>
                      <a:cubicBezTo>
                        <a:pt x="1613003" y="1312565"/>
                        <a:pt x="1661704" y="1462375"/>
                        <a:pt x="1714578" y="1586231"/>
                      </a:cubicBezTo>
                      <a:lnTo>
                        <a:pt x="1763968" y="1691130"/>
                      </a:lnTo>
                      <a:close/>
                      <a:moveTo>
                        <a:pt x="1662141" y="1670562"/>
                      </a:moveTo>
                      <a:lnTo>
                        <a:pt x="1537976" y="1529724"/>
                      </a:lnTo>
                      <a:cubicBezTo>
                        <a:pt x="1427447" y="1398414"/>
                        <a:pt x="1312676" y="1250261"/>
                        <a:pt x="1199374" y="1090723"/>
                      </a:cubicBezTo>
                      <a:lnTo>
                        <a:pt x="1079350" y="916277"/>
                      </a:lnTo>
                      <a:lnTo>
                        <a:pt x="1071888" y="910960"/>
                      </a:lnTo>
                      <a:cubicBezTo>
                        <a:pt x="1040911" y="894529"/>
                        <a:pt x="1012639" y="891161"/>
                        <a:pt x="992119" y="903532"/>
                      </a:cubicBezTo>
                      <a:cubicBezTo>
                        <a:pt x="961339" y="922090"/>
                        <a:pt x="953734" y="972602"/>
                        <a:pt x="969266" y="1035795"/>
                      </a:cubicBezTo>
                      <a:lnTo>
                        <a:pt x="977563" y="1059603"/>
                      </a:lnTo>
                      <a:lnTo>
                        <a:pt x="1000129" y="1082980"/>
                      </a:lnTo>
                      <a:cubicBezTo>
                        <a:pt x="1187148" y="1271837"/>
                        <a:pt x="1374521" y="1441705"/>
                        <a:pt x="1545663" y="1580387"/>
                      </a:cubicBezTo>
                      <a:close/>
                      <a:moveTo>
                        <a:pt x="1436092" y="1565809"/>
                      </a:moveTo>
                      <a:lnTo>
                        <a:pt x="1535109" y="1626003"/>
                      </a:lnTo>
                      <a:lnTo>
                        <a:pt x="1376810" y="1495842"/>
                      </a:lnTo>
                      <a:cubicBezTo>
                        <a:pt x="1310898" y="1439138"/>
                        <a:pt x="1243164" y="1378391"/>
                        <a:pt x="1174429" y="1314168"/>
                      </a:cubicBezTo>
                      <a:lnTo>
                        <a:pt x="1092233" y="1234285"/>
                      </a:lnTo>
                      <a:lnTo>
                        <a:pt x="1047766" y="1230436"/>
                      </a:lnTo>
                      <a:cubicBezTo>
                        <a:pt x="1007625" y="1223126"/>
                        <a:pt x="954538" y="1207175"/>
                        <a:pt x="898020" y="1184316"/>
                      </a:cubicBezTo>
                      <a:lnTo>
                        <a:pt x="879137" y="1175744"/>
                      </a:lnTo>
                      <a:lnTo>
                        <a:pt x="963997" y="1242078"/>
                      </a:lnTo>
                      <a:cubicBezTo>
                        <a:pt x="1125674" y="1362074"/>
                        <a:pt x="1285610" y="1471339"/>
                        <a:pt x="1436092" y="1565809"/>
                      </a:cubicBezTo>
                      <a:close/>
                      <a:moveTo>
                        <a:pt x="69291" y="733845"/>
                      </a:moveTo>
                      <a:lnTo>
                        <a:pt x="72248" y="735073"/>
                      </a:lnTo>
                      <a:cubicBezTo>
                        <a:pt x="169445" y="772193"/>
                        <a:pt x="237894" y="781260"/>
                        <a:pt x="253907" y="755114"/>
                      </a:cubicBezTo>
                      <a:cubicBezTo>
                        <a:pt x="269919" y="728969"/>
                        <a:pt x="230736" y="672119"/>
                        <a:pt x="153500" y="602408"/>
                      </a:cubicBezTo>
                      <a:lnTo>
                        <a:pt x="128728" y="581317"/>
                      </a:lnTo>
                      <a:lnTo>
                        <a:pt x="119805" y="596667"/>
                      </a:lnTo>
                      <a:cubicBezTo>
                        <a:pt x="99610" y="638544"/>
                        <a:pt x="83276" y="680943"/>
                        <a:pt x="71217" y="723257"/>
                      </a:cubicBezTo>
                      <a:close/>
                      <a:moveTo>
                        <a:pt x="365642" y="1023202"/>
                      </a:moveTo>
                      <a:cubicBezTo>
                        <a:pt x="329568" y="1001108"/>
                        <a:pt x="310624" y="966378"/>
                        <a:pt x="323332" y="945631"/>
                      </a:cubicBezTo>
                      <a:cubicBezTo>
                        <a:pt x="336039" y="924882"/>
                        <a:pt x="375583" y="925974"/>
                        <a:pt x="411659" y="948068"/>
                      </a:cubicBezTo>
                      <a:cubicBezTo>
                        <a:pt x="447733" y="970162"/>
                        <a:pt x="466677" y="1004893"/>
                        <a:pt x="453971" y="1025640"/>
                      </a:cubicBezTo>
                      <a:cubicBezTo>
                        <a:pt x="441264" y="1046389"/>
                        <a:pt x="401717" y="1045297"/>
                        <a:pt x="365642" y="1023202"/>
                      </a:cubicBezTo>
                      <a:close/>
                      <a:moveTo>
                        <a:pt x="656516" y="1220894"/>
                      </a:moveTo>
                      <a:cubicBezTo>
                        <a:pt x="626578" y="1202558"/>
                        <a:pt x="609062" y="1176668"/>
                        <a:pt x="617393" y="1163065"/>
                      </a:cubicBezTo>
                      <a:cubicBezTo>
                        <a:pt x="625724" y="1149463"/>
                        <a:pt x="656746" y="1153300"/>
                        <a:pt x="686684" y="1171636"/>
                      </a:cubicBezTo>
                      <a:cubicBezTo>
                        <a:pt x="716623" y="1189971"/>
                        <a:pt x="734139" y="1215861"/>
                        <a:pt x="725808" y="1229464"/>
                      </a:cubicBezTo>
                      <a:cubicBezTo>
                        <a:pt x="717477" y="1243066"/>
                        <a:pt x="686455" y="1239229"/>
                        <a:pt x="656516" y="1220894"/>
                      </a:cubicBezTo>
                      <a:close/>
                      <a:moveTo>
                        <a:pt x="85116" y="946814"/>
                      </a:moveTo>
                      <a:lnTo>
                        <a:pt x="117898" y="945804"/>
                      </a:lnTo>
                      <a:cubicBezTo>
                        <a:pt x="132657" y="942215"/>
                        <a:pt x="143392" y="935565"/>
                        <a:pt x="149438" y="925691"/>
                      </a:cubicBezTo>
                      <a:cubicBezTo>
                        <a:pt x="164555" y="901005"/>
                        <a:pt x="148424" y="859377"/>
                        <a:pt x="107921" y="808919"/>
                      </a:cubicBezTo>
                      <a:lnTo>
                        <a:pt x="64336" y="761074"/>
                      </a:lnTo>
                      <a:lnTo>
                        <a:pt x="48277" y="849335"/>
                      </a:lnTo>
                      <a:lnTo>
                        <a:pt x="51483" y="924672"/>
                      </a:lnTo>
                      <a:close/>
                      <a:moveTo>
                        <a:pt x="220933" y="1036233"/>
                      </a:moveTo>
                      <a:cubicBezTo>
                        <a:pt x="267832" y="1065651"/>
                        <a:pt x="316975" y="1095448"/>
                        <a:pt x="368096" y="1125441"/>
                      </a:cubicBezTo>
                      <a:lnTo>
                        <a:pt x="500832" y="1200875"/>
                      </a:lnTo>
                      <a:lnTo>
                        <a:pt x="482476" y="1170046"/>
                      </a:lnTo>
                      <a:cubicBezTo>
                        <a:pt x="473642" y="1148621"/>
                        <a:pt x="472412" y="1126742"/>
                        <a:pt x="480612" y="1107185"/>
                      </a:cubicBezTo>
                      <a:cubicBezTo>
                        <a:pt x="502481" y="1055034"/>
                        <a:pt x="583132" y="1039143"/>
                        <a:pt x="660753" y="1071692"/>
                      </a:cubicBezTo>
                      <a:cubicBezTo>
                        <a:pt x="592419" y="1056594"/>
                        <a:pt x="532083" y="1076804"/>
                        <a:pt x="513551" y="1120998"/>
                      </a:cubicBezTo>
                      <a:cubicBezTo>
                        <a:pt x="504285" y="1143094"/>
                        <a:pt x="506621" y="1168443"/>
                        <a:pt x="518607" y="1193036"/>
                      </a:cubicBezTo>
                      <a:lnTo>
                        <a:pt x="538645" y="1221783"/>
                      </a:lnTo>
                      <a:lnTo>
                        <a:pt x="874488" y="1395700"/>
                      </a:lnTo>
                      <a:cubicBezTo>
                        <a:pt x="1036130" y="1474402"/>
                        <a:pt x="1194565" y="1544910"/>
                        <a:pt x="1343951" y="1605421"/>
                      </a:cubicBezTo>
                      <a:lnTo>
                        <a:pt x="1552235" y="1685289"/>
                      </a:lnTo>
                      <a:lnTo>
                        <a:pt x="1404043" y="1596858"/>
                      </a:lnTo>
                      <a:cubicBezTo>
                        <a:pt x="1255659" y="1503827"/>
                        <a:pt x="1097283" y="1395736"/>
                        <a:pt x="936097" y="1276104"/>
                      </a:cubicBezTo>
                      <a:cubicBezTo>
                        <a:pt x="774911" y="1156470"/>
                        <a:pt x="626176" y="1036623"/>
                        <a:pt x="495227" y="922332"/>
                      </a:cubicBezTo>
                      <a:lnTo>
                        <a:pt x="326293" y="768097"/>
                      </a:lnTo>
                      <a:lnTo>
                        <a:pt x="330841" y="778317"/>
                      </a:lnTo>
                      <a:cubicBezTo>
                        <a:pt x="332784" y="787233"/>
                        <a:pt x="332050" y="794781"/>
                        <a:pt x="328402" y="800740"/>
                      </a:cubicBezTo>
                      <a:cubicBezTo>
                        <a:pt x="310156" y="830529"/>
                        <a:pt x="223384" y="813502"/>
                        <a:pt x="106372" y="763166"/>
                      </a:cubicBezTo>
                      <a:lnTo>
                        <a:pt x="69866" y="746240"/>
                      </a:lnTo>
                      <a:lnTo>
                        <a:pt x="100908" y="772090"/>
                      </a:lnTo>
                      <a:cubicBezTo>
                        <a:pt x="196463" y="857460"/>
                        <a:pt x="246900" y="933814"/>
                        <a:pt x="223933" y="971315"/>
                      </a:cubicBezTo>
                      <a:cubicBezTo>
                        <a:pt x="214746" y="986315"/>
                        <a:pt x="194684" y="993678"/>
                        <a:pt x="166272" y="994150"/>
                      </a:cubicBezTo>
                      <a:lnTo>
                        <a:pt x="155551" y="993186"/>
                      </a:lnTo>
                      <a:close/>
                      <a:moveTo>
                        <a:pt x="625591" y="1452224"/>
                      </a:moveTo>
                      <a:cubicBezTo>
                        <a:pt x="692427" y="1491613"/>
                        <a:pt x="803093" y="1536541"/>
                        <a:pt x="929380" y="1573492"/>
                      </a:cubicBezTo>
                      <a:cubicBezTo>
                        <a:pt x="1073707" y="1615721"/>
                        <a:pt x="1206469" y="1638176"/>
                        <a:pt x="1281315" y="1635152"/>
                      </a:cubicBezTo>
                      <a:lnTo>
                        <a:pt x="1300963" y="1632931"/>
                      </a:lnTo>
                      <a:lnTo>
                        <a:pt x="1154906" y="1573202"/>
                      </a:lnTo>
                      <a:cubicBezTo>
                        <a:pt x="1057628" y="1530871"/>
                        <a:pt x="957315" y="1484690"/>
                        <a:pt x="855335" y="1435036"/>
                      </a:cubicBezTo>
                      <a:lnTo>
                        <a:pt x="692830" y="1350937"/>
                      </a:lnTo>
                      <a:lnTo>
                        <a:pt x="670632" y="1348736"/>
                      </a:lnTo>
                      <a:cubicBezTo>
                        <a:pt x="623965" y="1350122"/>
                        <a:pt x="586552" y="1369777"/>
                        <a:pt x="572653" y="1402922"/>
                      </a:cubicBezTo>
                      <a:lnTo>
                        <a:pt x="571381" y="1411126"/>
                      </a:lnTo>
                      <a:lnTo>
                        <a:pt x="574411" y="1415182"/>
                      </a:lnTo>
                      <a:cubicBezTo>
                        <a:pt x="585905" y="1426580"/>
                        <a:pt x="603313" y="1439094"/>
                        <a:pt x="625591" y="1452224"/>
                      </a:cubicBezTo>
                      <a:close/>
                      <a:moveTo>
                        <a:pt x="312017" y="1261219"/>
                      </a:moveTo>
                      <a:cubicBezTo>
                        <a:pt x="289400" y="1247368"/>
                        <a:pt x="278026" y="1224774"/>
                        <a:pt x="286612" y="1210753"/>
                      </a:cubicBezTo>
                      <a:cubicBezTo>
                        <a:pt x="295198" y="1196735"/>
                        <a:pt x="320493" y="1196598"/>
                        <a:pt x="343111" y="1210450"/>
                      </a:cubicBezTo>
                      <a:cubicBezTo>
                        <a:pt x="365727" y="1224302"/>
                        <a:pt x="377102" y="1246895"/>
                        <a:pt x="368516" y="1260916"/>
                      </a:cubicBezTo>
                      <a:cubicBezTo>
                        <a:pt x="359929" y="1274936"/>
                        <a:pt x="334634" y="1275071"/>
                        <a:pt x="312017" y="1261219"/>
                      </a:cubicBezTo>
                      <a:close/>
                      <a:moveTo>
                        <a:pt x="929843" y="1643897"/>
                      </a:moveTo>
                      <a:lnTo>
                        <a:pt x="989813" y="1666989"/>
                      </a:lnTo>
                      <a:cubicBezTo>
                        <a:pt x="1197104" y="1740122"/>
                        <a:pt x="1414604" y="1789463"/>
                        <a:pt x="1611429" y="1791413"/>
                      </a:cubicBezTo>
                      <a:lnTo>
                        <a:pt x="1717562" y="1784583"/>
                      </a:lnTo>
                      <a:lnTo>
                        <a:pt x="1643679" y="1761593"/>
                      </a:lnTo>
                      <a:lnTo>
                        <a:pt x="1503576" y="1750740"/>
                      </a:lnTo>
                      <a:cubicBezTo>
                        <a:pt x="1384677" y="1737778"/>
                        <a:pt x="1251265" y="1716156"/>
                        <a:pt x="1109434" y="1686123"/>
                      </a:cubicBezTo>
                      <a:close/>
                      <a:moveTo>
                        <a:pt x="586991" y="1489347"/>
                      </a:moveTo>
                      <a:lnTo>
                        <a:pt x="690393" y="1542396"/>
                      </a:lnTo>
                      <a:lnTo>
                        <a:pt x="793225" y="1588525"/>
                      </a:lnTo>
                      <a:lnTo>
                        <a:pt x="895672" y="1617217"/>
                      </a:lnTo>
                      <a:cubicBezTo>
                        <a:pt x="1107054" y="1671767"/>
                        <a:pt x="1308494" y="1709805"/>
                        <a:pt x="1481709" y="1730289"/>
                      </a:cubicBezTo>
                      <a:lnTo>
                        <a:pt x="1575633" y="1738693"/>
                      </a:lnTo>
                      <a:lnTo>
                        <a:pt x="1436271" y="1688264"/>
                      </a:lnTo>
                      <a:lnTo>
                        <a:pt x="1314473" y="1638456"/>
                      </a:lnTo>
                      <a:lnTo>
                        <a:pt x="1296234" y="1643502"/>
                      </a:lnTo>
                      <a:cubicBezTo>
                        <a:pt x="1229632" y="1653024"/>
                        <a:pt x="1086529" y="1631509"/>
                        <a:pt x="926137" y="1584579"/>
                      </a:cubicBezTo>
                      <a:cubicBezTo>
                        <a:pt x="765744" y="1537650"/>
                        <a:pt x="633614" y="1478634"/>
                        <a:pt x="582649" y="1434713"/>
                      </a:cubicBezTo>
                      <a:lnTo>
                        <a:pt x="569921" y="1420536"/>
                      </a:lnTo>
                      <a:lnTo>
                        <a:pt x="567212" y="1438005"/>
                      </a:lnTo>
                      <a:close/>
                      <a:moveTo>
                        <a:pt x="429448" y="1399817"/>
                      </a:moveTo>
                      <a:lnTo>
                        <a:pt x="553645" y="1472237"/>
                      </a:lnTo>
                      <a:lnTo>
                        <a:pt x="541578" y="1451970"/>
                      </a:lnTo>
                      <a:cubicBezTo>
                        <a:pt x="532744" y="1430545"/>
                        <a:pt x="531514" y="1408666"/>
                        <a:pt x="539714" y="1389110"/>
                      </a:cubicBezTo>
                      <a:cubicBezTo>
                        <a:pt x="556116" y="1349996"/>
                        <a:pt x="605582" y="1331279"/>
                        <a:pt x="662037" y="1338097"/>
                      </a:cubicBezTo>
                      <a:lnTo>
                        <a:pt x="674465" y="1341433"/>
                      </a:lnTo>
                      <a:lnTo>
                        <a:pt x="515576" y="1259205"/>
                      </a:lnTo>
                      <a:cubicBezTo>
                        <a:pt x="408651" y="1200358"/>
                        <a:pt x="308656" y="1141720"/>
                        <a:pt x="217404" y="1084628"/>
                      </a:cubicBezTo>
                      <a:lnTo>
                        <a:pt x="55769" y="978595"/>
                      </a:lnTo>
                      <a:lnTo>
                        <a:pt x="89251" y="1085335"/>
                      </a:lnTo>
                      <a:cubicBezTo>
                        <a:pt x="106557" y="1121656"/>
                        <a:pt x="129372" y="1156063"/>
                        <a:pt x="158115" y="1187951"/>
                      </a:cubicBezTo>
                      <a:cubicBezTo>
                        <a:pt x="215601" y="1251725"/>
                        <a:pt x="310597" y="1325826"/>
                        <a:pt x="429448" y="1399817"/>
                      </a:cubicBezTo>
                      <a:close/>
                      <a:moveTo>
                        <a:pt x="399743" y="1425309"/>
                      </a:moveTo>
                      <a:cubicBezTo>
                        <a:pt x="275283" y="1348193"/>
                        <a:pt x="175858" y="1270873"/>
                        <a:pt x="115764" y="1204239"/>
                      </a:cubicBezTo>
                      <a:cubicBezTo>
                        <a:pt x="-124612" y="937707"/>
                        <a:pt x="33614" y="500622"/>
                        <a:pt x="367554" y="220580"/>
                      </a:cubicBezTo>
                      <a:cubicBezTo>
                        <a:pt x="701496" y="-59461"/>
                        <a:pt x="1084693" y="-76414"/>
                        <a:pt x="1325071" y="190120"/>
                      </a:cubicBezTo>
                      <a:cubicBezTo>
                        <a:pt x="1565447" y="456653"/>
                        <a:pt x="1998071" y="1278596"/>
                        <a:pt x="1809817" y="1819787"/>
                      </a:cubicBezTo>
                      <a:cubicBezTo>
                        <a:pt x="1371814" y="1886166"/>
                        <a:pt x="773123" y="1656657"/>
                        <a:pt x="399743" y="142530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242F6241-A3D8-4A6A-8B7F-0363C04E1D43}"/>
                </a:ext>
              </a:extLst>
            </p:cNvPr>
            <p:cNvSpPr/>
            <p:nvPr/>
          </p:nvSpPr>
          <p:spPr>
            <a:xfrm rot="19831672">
              <a:off x="3619287" y="4277339"/>
              <a:ext cx="266961" cy="47012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A2A60B72-6247-4D59-8ED0-E2792C6743CB}"/>
                </a:ext>
              </a:extLst>
            </p:cNvPr>
            <p:cNvSpPr/>
            <p:nvPr/>
          </p:nvSpPr>
          <p:spPr>
            <a:xfrm rot="19831672">
              <a:off x="3731042" y="4288976"/>
              <a:ext cx="125370" cy="3363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41BF52A6-CB7D-4D35-B450-8D385F800903}"/>
                </a:ext>
              </a:extLst>
            </p:cNvPr>
            <p:cNvSpPr/>
            <p:nvPr/>
          </p:nvSpPr>
          <p:spPr>
            <a:xfrm rot="20120736">
              <a:off x="3451225" y="4092008"/>
              <a:ext cx="278907" cy="30348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E2E8DACA-E41E-4EDB-B49D-6CFF3E48AA6B}"/>
                </a:ext>
              </a:extLst>
            </p:cNvPr>
            <p:cNvSpPr/>
            <p:nvPr/>
          </p:nvSpPr>
          <p:spPr>
            <a:xfrm rot="188440">
              <a:off x="3487978" y="4154609"/>
              <a:ext cx="82261" cy="11027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163D33B-D2CA-4297-8ED2-6F520D788B90}"/>
                </a:ext>
              </a:extLst>
            </p:cNvPr>
            <p:cNvSpPr/>
            <p:nvPr/>
          </p:nvSpPr>
          <p:spPr>
            <a:xfrm rot="19911284">
              <a:off x="3389057" y="4365557"/>
              <a:ext cx="281889" cy="157419"/>
            </a:xfrm>
            <a:custGeom>
              <a:avLst/>
              <a:gdLst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5588 w 511175"/>
                <a:gd name="connsiteY3" fmla="*/ 101600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4213 w 511175"/>
                <a:gd name="connsiteY3" fmla="*/ 167402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6" fmla="*/ 255588 w 511175"/>
                <a:gd name="connsiteY6" fmla="*/ 0 h 405165"/>
                <a:gd name="connsiteX0" fmla="*/ 255588 w 511175"/>
                <a:gd name="connsiteY0" fmla="*/ 0 h 436314"/>
                <a:gd name="connsiteX1" fmla="*/ 511175 w 511175"/>
                <a:gd name="connsiteY1" fmla="*/ 405165 h 436314"/>
                <a:gd name="connsiteX2" fmla="*/ 489181 w 511175"/>
                <a:gd name="connsiteY2" fmla="*/ 436314 h 436314"/>
                <a:gd name="connsiteX3" fmla="*/ 254213 w 511175"/>
                <a:gd name="connsiteY3" fmla="*/ 167402 h 436314"/>
                <a:gd name="connsiteX4" fmla="*/ 9379 w 511175"/>
                <a:gd name="connsiteY4" fmla="*/ 405165 h 436314"/>
                <a:gd name="connsiteX5" fmla="*/ 0 w 511175"/>
                <a:gd name="connsiteY5" fmla="*/ 405165 h 436314"/>
                <a:gd name="connsiteX6" fmla="*/ 255588 w 511175"/>
                <a:gd name="connsiteY6" fmla="*/ 0 h 436314"/>
                <a:gd name="connsiteX0" fmla="*/ 255588 w 527722"/>
                <a:gd name="connsiteY0" fmla="*/ 0 h 436314"/>
                <a:gd name="connsiteX1" fmla="*/ 527722 w 527722"/>
                <a:gd name="connsiteY1" fmla="*/ 376792 h 436314"/>
                <a:gd name="connsiteX2" fmla="*/ 489181 w 527722"/>
                <a:gd name="connsiteY2" fmla="*/ 436314 h 436314"/>
                <a:gd name="connsiteX3" fmla="*/ 254213 w 527722"/>
                <a:gd name="connsiteY3" fmla="*/ 167402 h 436314"/>
                <a:gd name="connsiteX4" fmla="*/ 9379 w 527722"/>
                <a:gd name="connsiteY4" fmla="*/ 405165 h 436314"/>
                <a:gd name="connsiteX5" fmla="*/ 0 w 527722"/>
                <a:gd name="connsiteY5" fmla="*/ 405165 h 436314"/>
                <a:gd name="connsiteX6" fmla="*/ 255588 w 527722"/>
                <a:gd name="connsiteY6" fmla="*/ 0 h 436314"/>
                <a:gd name="connsiteX0" fmla="*/ 246625 w 527722"/>
                <a:gd name="connsiteY0" fmla="*/ 0 h 389227"/>
                <a:gd name="connsiteX1" fmla="*/ 527722 w 527722"/>
                <a:gd name="connsiteY1" fmla="*/ 329705 h 389227"/>
                <a:gd name="connsiteX2" fmla="*/ 489181 w 527722"/>
                <a:gd name="connsiteY2" fmla="*/ 389227 h 389227"/>
                <a:gd name="connsiteX3" fmla="*/ 254213 w 527722"/>
                <a:gd name="connsiteY3" fmla="*/ 120315 h 389227"/>
                <a:gd name="connsiteX4" fmla="*/ 9379 w 527722"/>
                <a:gd name="connsiteY4" fmla="*/ 358078 h 389227"/>
                <a:gd name="connsiteX5" fmla="*/ 0 w 527722"/>
                <a:gd name="connsiteY5" fmla="*/ 358078 h 389227"/>
                <a:gd name="connsiteX6" fmla="*/ 246625 w 527722"/>
                <a:gd name="connsiteY6" fmla="*/ 0 h 389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722" h="389227">
                  <a:moveTo>
                    <a:pt x="246625" y="0"/>
                  </a:moveTo>
                  <a:lnTo>
                    <a:pt x="527722" y="329705"/>
                  </a:lnTo>
                  <a:lnTo>
                    <a:pt x="489181" y="389227"/>
                  </a:lnTo>
                  <a:lnTo>
                    <a:pt x="254213" y="120315"/>
                  </a:lnTo>
                  <a:lnTo>
                    <a:pt x="9379" y="358078"/>
                  </a:lnTo>
                  <a:lnTo>
                    <a:pt x="0" y="358078"/>
                  </a:lnTo>
                  <a:lnTo>
                    <a:pt x="2466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F73C88D1-FC95-4154-AF6A-24BBB131F34D}"/>
                </a:ext>
              </a:extLst>
            </p:cNvPr>
            <p:cNvSpPr/>
            <p:nvPr/>
          </p:nvSpPr>
          <p:spPr>
            <a:xfrm rot="19911284">
              <a:off x="3355372" y="4404722"/>
              <a:ext cx="281889" cy="157419"/>
            </a:xfrm>
            <a:custGeom>
              <a:avLst/>
              <a:gdLst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5588 w 511175"/>
                <a:gd name="connsiteY3" fmla="*/ 101600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4213 w 511175"/>
                <a:gd name="connsiteY3" fmla="*/ 167402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6" fmla="*/ 255588 w 511175"/>
                <a:gd name="connsiteY6" fmla="*/ 0 h 405165"/>
                <a:gd name="connsiteX0" fmla="*/ 255588 w 511175"/>
                <a:gd name="connsiteY0" fmla="*/ 0 h 436314"/>
                <a:gd name="connsiteX1" fmla="*/ 511175 w 511175"/>
                <a:gd name="connsiteY1" fmla="*/ 405165 h 436314"/>
                <a:gd name="connsiteX2" fmla="*/ 489181 w 511175"/>
                <a:gd name="connsiteY2" fmla="*/ 436314 h 436314"/>
                <a:gd name="connsiteX3" fmla="*/ 254213 w 511175"/>
                <a:gd name="connsiteY3" fmla="*/ 167402 h 436314"/>
                <a:gd name="connsiteX4" fmla="*/ 9379 w 511175"/>
                <a:gd name="connsiteY4" fmla="*/ 405165 h 436314"/>
                <a:gd name="connsiteX5" fmla="*/ 0 w 511175"/>
                <a:gd name="connsiteY5" fmla="*/ 405165 h 436314"/>
                <a:gd name="connsiteX6" fmla="*/ 255588 w 511175"/>
                <a:gd name="connsiteY6" fmla="*/ 0 h 436314"/>
                <a:gd name="connsiteX0" fmla="*/ 255588 w 527722"/>
                <a:gd name="connsiteY0" fmla="*/ 0 h 436314"/>
                <a:gd name="connsiteX1" fmla="*/ 527722 w 527722"/>
                <a:gd name="connsiteY1" fmla="*/ 376792 h 436314"/>
                <a:gd name="connsiteX2" fmla="*/ 489181 w 527722"/>
                <a:gd name="connsiteY2" fmla="*/ 436314 h 436314"/>
                <a:gd name="connsiteX3" fmla="*/ 254213 w 527722"/>
                <a:gd name="connsiteY3" fmla="*/ 167402 h 436314"/>
                <a:gd name="connsiteX4" fmla="*/ 9379 w 527722"/>
                <a:gd name="connsiteY4" fmla="*/ 405165 h 436314"/>
                <a:gd name="connsiteX5" fmla="*/ 0 w 527722"/>
                <a:gd name="connsiteY5" fmla="*/ 405165 h 436314"/>
                <a:gd name="connsiteX6" fmla="*/ 255588 w 527722"/>
                <a:gd name="connsiteY6" fmla="*/ 0 h 436314"/>
                <a:gd name="connsiteX0" fmla="*/ 246625 w 527722"/>
                <a:gd name="connsiteY0" fmla="*/ 0 h 389227"/>
                <a:gd name="connsiteX1" fmla="*/ 527722 w 527722"/>
                <a:gd name="connsiteY1" fmla="*/ 329705 h 389227"/>
                <a:gd name="connsiteX2" fmla="*/ 489181 w 527722"/>
                <a:gd name="connsiteY2" fmla="*/ 389227 h 389227"/>
                <a:gd name="connsiteX3" fmla="*/ 254213 w 527722"/>
                <a:gd name="connsiteY3" fmla="*/ 120315 h 389227"/>
                <a:gd name="connsiteX4" fmla="*/ 9379 w 527722"/>
                <a:gd name="connsiteY4" fmla="*/ 358078 h 389227"/>
                <a:gd name="connsiteX5" fmla="*/ 0 w 527722"/>
                <a:gd name="connsiteY5" fmla="*/ 358078 h 389227"/>
                <a:gd name="connsiteX6" fmla="*/ 246625 w 527722"/>
                <a:gd name="connsiteY6" fmla="*/ 0 h 389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722" h="389227">
                  <a:moveTo>
                    <a:pt x="246625" y="0"/>
                  </a:moveTo>
                  <a:lnTo>
                    <a:pt x="527722" y="329705"/>
                  </a:lnTo>
                  <a:lnTo>
                    <a:pt x="489181" y="389227"/>
                  </a:lnTo>
                  <a:lnTo>
                    <a:pt x="254213" y="120315"/>
                  </a:lnTo>
                  <a:lnTo>
                    <a:pt x="9379" y="358078"/>
                  </a:lnTo>
                  <a:lnTo>
                    <a:pt x="0" y="358078"/>
                  </a:lnTo>
                  <a:lnTo>
                    <a:pt x="2466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4484932-1FD9-46D6-B3D2-3ECCFA5764B1}"/>
                </a:ext>
              </a:extLst>
            </p:cNvPr>
            <p:cNvSpPr/>
            <p:nvPr/>
          </p:nvSpPr>
          <p:spPr>
            <a:xfrm rot="19911284">
              <a:off x="3424429" y="4473778"/>
              <a:ext cx="281889" cy="157419"/>
            </a:xfrm>
            <a:custGeom>
              <a:avLst/>
              <a:gdLst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5588 w 511175"/>
                <a:gd name="connsiteY3" fmla="*/ 101600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0" fmla="*/ 255588 w 511175"/>
                <a:gd name="connsiteY0" fmla="*/ 0 h 405165"/>
                <a:gd name="connsiteX1" fmla="*/ 511175 w 511175"/>
                <a:gd name="connsiteY1" fmla="*/ 405165 h 405165"/>
                <a:gd name="connsiteX2" fmla="*/ 501797 w 511175"/>
                <a:gd name="connsiteY2" fmla="*/ 405165 h 405165"/>
                <a:gd name="connsiteX3" fmla="*/ 254213 w 511175"/>
                <a:gd name="connsiteY3" fmla="*/ 167402 h 405165"/>
                <a:gd name="connsiteX4" fmla="*/ 9379 w 511175"/>
                <a:gd name="connsiteY4" fmla="*/ 405165 h 405165"/>
                <a:gd name="connsiteX5" fmla="*/ 0 w 511175"/>
                <a:gd name="connsiteY5" fmla="*/ 405165 h 405165"/>
                <a:gd name="connsiteX6" fmla="*/ 255588 w 511175"/>
                <a:gd name="connsiteY6" fmla="*/ 0 h 405165"/>
                <a:gd name="connsiteX0" fmla="*/ 255588 w 511175"/>
                <a:gd name="connsiteY0" fmla="*/ 0 h 436314"/>
                <a:gd name="connsiteX1" fmla="*/ 511175 w 511175"/>
                <a:gd name="connsiteY1" fmla="*/ 405165 h 436314"/>
                <a:gd name="connsiteX2" fmla="*/ 489181 w 511175"/>
                <a:gd name="connsiteY2" fmla="*/ 436314 h 436314"/>
                <a:gd name="connsiteX3" fmla="*/ 254213 w 511175"/>
                <a:gd name="connsiteY3" fmla="*/ 167402 h 436314"/>
                <a:gd name="connsiteX4" fmla="*/ 9379 w 511175"/>
                <a:gd name="connsiteY4" fmla="*/ 405165 h 436314"/>
                <a:gd name="connsiteX5" fmla="*/ 0 w 511175"/>
                <a:gd name="connsiteY5" fmla="*/ 405165 h 436314"/>
                <a:gd name="connsiteX6" fmla="*/ 255588 w 511175"/>
                <a:gd name="connsiteY6" fmla="*/ 0 h 436314"/>
                <a:gd name="connsiteX0" fmla="*/ 255588 w 527722"/>
                <a:gd name="connsiteY0" fmla="*/ 0 h 436314"/>
                <a:gd name="connsiteX1" fmla="*/ 527722 w 527722"/>
                <a:gd name="connsiteY1" fmla="*/ 376792 h 436314"/>
                <a:gd name="connsiteX2" fmla="*/ 489181 w 527722"/>
                <a:gd name="connsiteY2" fmla="*/ 436314 h 436314"/>
                <a:gd name="connsiteX3" fmla="*/ 254213 w 527722"/>
                <a:gd name="connsiteY3" fmla="*/ 167402 h 436314"/>
                <a:gd name="connsiteX4" fmla="*/ 9379 w 527722"/>
                <a:gd name="connsiteY4" fmla="*/ 405165 h 436314"/>
                <a:gd name="connsiteX5" fmla="*/ 0 w 527722"/>
                <a:gd name="connsiteY5" fmla="*/ 405165 h 436314"/>
                <a:gd name="connsiteX6" fmla="*/ 255588 w 527722"/>
                <a:gd name="connsiteY6" fmla="*/ 0 h 436314"/>
                <a:gd name="connsiteX0" fmla="*/ 246625 w 527722"/>
                <a:gd name="connsiteY0" fmla="*/ 0 h 389227"/>
                <a:gd name="connsiteX1" fmla="*/ 527722 w 527722"/>
                <a:gd name="connsiteY1" fmla="*/ 329705 h 389227"/>
                <a:gd name="connsiteX2" fmla="*/ 489181 w 527722"/>
                <a:gd name="connsiteY2" fmla="*/ 389227 h 389227"/>
                <a:gd name="connsiteX3" fmla="*/ 254213 w 527722"/>
                <a:gd name="connsiteY3" fmla="*/ 120315 h 389227"/>
                <a:gd name="connsiteX4" fmla="*/ 9379 w 527722"/>
                <a:gd name="connsiteY4" fmla="*/ 358078 h 389227"/>
                <a:gd name="connsiteX5" fmla="*/ 0 w 527722"/>
                <a:gd name="connsiteY5" fmla="*/ 358078 h 389227"/>
                <a:gd name="connsiteX6" fmla="*/ 246625 w 527722"/>
                <a:gd name="connsiteY6" fmla="*/ 0 h 389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722" h="389227">
                  <a:moveTo>
                    <a:pt x="246625" y="0"/>
                  </a:moveTo>
                  <a:lnTo>
                    <a:pt x="527722" y="329705"/>
                  </a:lnTo>
                  <a:lnTo>
                    <a:pt x="489181" y="389227"/>
                  </a:lnTo>
                  <a:lnTo>
                    <a:pt x="254213" y="120315"/>
                  </a:lnTo>
                  <a:lnTo>
                    <a:pt x="9379" y="358078"/>
                  </a:lnTo>
                  <a:lnTo>
                    <a:pt x="0" y="358078"/>
                  </a:lnTo>
                  <a:lnTo>
                    <a:pt x="2466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084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沖縄県の花、鳥、木、魚、蝶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434244-B19E-4ACC-A39D-7BDB9F604E9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デイゴ（県の花）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8D94E7-1916-4259-9351-2C30633C6D3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ノグチゲラ（県の鳥）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DE3252B-EAD4-4E05-997A-37928ECAB5D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リュウキュウマツ（県の木）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490A19E-5942-47D5-9571-AD970EA6A35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グルクン（県の魚）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FA5B24-5632-48D5-9838-58724033C521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オオゴマダラ（県の蝶）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2031F1E-73CA-424D-ABD5-0971AEAEDEF8}"/>
              </a:ext>
            </a:extLst>
          </p:cNvPr>
          <p:cNvGrpSpPr/>
          <p:nvPr/>
        </p:nvGrpSpPr>
        <p:grpSpPr>
          <a:xfrm>
            <a:off x="3952397" y="914440"/>
            <a:ext cx="2024215" cy="2652194"/>
            <a:chOff x="1121885" y="2489510"/>
            <a:chExt cx="3268214" cy="4282123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E89901C-994D-4F48-B521-EB520DB30D9E}"/>
                </a:ext>
              </a:extLst>
            </p:cNvPr>
            <p:cNvSpPr/>
            <p:nvPr/>
          </p:nvSpPr>
          <p:spPr>
            <a:xfrm rot="10132675">
              <a:off x="2201177" y="4014412"/>
              <a:ext cx="658846" cy="929720"/>
            </a:xfrm>
            <a:custGeom>
              <a:avLst/>
              <a:gdLst>
                <a:gd name="connsiteX0" fmla="*/ 527019 w 658846"/>
                <a:gd name="connsiteY0" fmla="*/ 929720 h 929720"/>
                <a:gd name="connsiteX1" fmla="*/ 420308 w 658846"/>
                <a:gd name="connsiteY1" fmla="*/ 645761 h 929720"/>
                <a:gd name="connsiteX2" fmla="*/ 422166 w 658846"/>
                <a:gd name="connsiteY2" fmla="*/ 621273 h 929720"/>
                <a:gd name="connsiteX3" fmla="*/ 401759 w 658846"/>
                <a:gd name="connsiteY3" fmla="*/ 721238 h 929720"/>
                <a:gd name="connsiteX4" fmla="*/ 389876 w 658846"/>
                <a:gd name="connsiteY4" fmla="*/ 850384 h 929720"/>
                <a:gd name="connsiteX5" fmla="*/ 374024 w 658846"/>
                <a:gd name="connsiteY5" fmla="*/ 567695 h 929720"/>
                <a:gd name="connsiteX6" fmla="*/ 445800 w 658846"/>
                <a:gd name="connsiteY6" fmla="*/ 389119 h 929720"/>
                <a:gd name="connsiteX7" fmla="*/ 467452 w 658846"/>
                <a:gd name="connsiteY7" fmla="*/ 362967 h 929720"/>
                <a:gd name="connsiteX8" fmla="*/ 467958 w 658846"/>
                <a:gd name="connsiteY8" fmla="*/ 352811 h 929720"/>
                <a:gd name="connsiteX9" fmla="*/ 463593 w 658846"/>
                <a:gd name="connsiteY9" fmla="*/ 352084 h 929720"/>
                <a:gd name="connsiteX10" fmla="*/ 19029 w 658846"/>
                <a:gd name="connsiteY10" fmla="*/ 74716 h 929720"/>
                <a:gd name="connsiteX11" fmla="*/ 6132 w 658846"/>
                <a:gd name="connsiteY11" fmla="*/ 19029 h 929720"/>
                <a:gd name="connsiteX12" fmla="*/ 6133 w 658846"/>
                <a:gd name="connsiteY12" fmla="*/ 19029 h 929720"/>
                <a:gd name="connsiteX13" fmla="*/ 61820 w 658846"/>
                <a:gd name="connsiteY13" fmla="*/ 6132 h 929720"/>
                <a:gd name="connsiteX14" fmla="*/ 475249 w 658846"/>
                <a:gd name="connsiteY14" fmla="*/ 264076 h 929720"/>
                <a:gd name="connsiteX15" fmla="*/ 488086 w 658846"/>
                <a:gd name="connsiteY15" fmla="*/ 184108 h 929720"/>
                <a:gd name="connsiteX16" fmla="*/ 601611 w 658846"/>
                <a:gd name="connsiteY16" fmla="*/ 22074 h 929720"/>
                <a:gd name="connsiteX17" fmla="*/ 549921 w 658846"/>
                <a:gd name="connsiteY17" fmla="*/ 449693 h 929720"/>
                <a:gd name="connsiteX18" fmla="*/ 658846 w 658846"/>
                <a:gd name="connsiteY18" fmla="*/ 866424 h 929720"/>
                <a:gd name="connsiteX19" fmla="*/ 536892 w 658846"/>
                <a:gd name="connsiteY19" fmla="*/ 750470 h 929720"/>
                <a:gd name="connsiteX20" fmla="*/ 493992 w 658846"/>
                <a:gd name="connsiteY20" fmla="*/ 620483 h 929720"/>
                <a:gd name="connsiteX21" fmla="*/ 492494 w 658846"/>
                <a:gd name="connsiteY21" fmla="*/ 645761 h 929720"/>
                <a:gd name="connsiteX22" fmla="*/ 527019 w 658846"/>
                <a:gd name="connsiteY22" fmla="*/ 929720 h 9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58846" h="929720">
                  <a:moveTo>
                    <a:pt x="527019" y="929720"/>
                  </a:moveTo>
                  <a:cubicBezTo>
                    <a:pt x="468084" y="929720"/>
                    <a:pt x="420308" y="802587"/>
                    <a:pt x="420308" y="645761"/>
                  </a:cubicBezTo>
                  <a:lnTo>
                    <a:pt x="422166" y="621273"/>
                  </a:lnTo>
                  <a:lnTo>
                    <a:pt x="401759" y="721238"/>
                  </a:lnTo>
                  <a:cubicBezTo>
                    <a:pt x="394962" y="766506"/>
                    <a:pt x="390917" y="810111"/>
                    <a:pt x="389876" y="850384"/>
                  </a:cubicBezTo>
                  <a:cubicBezTo>
                    <a:pt x="344044" y="838612"/>
                    <a:pt x="336947" y="712047"/>
                    <a:pt x="374024" y="567695"/>
                  </a:cubicBezTo>
                  <a:cubicBezTo>
                    <a:pt x="392562" y="495519"/>
                    <a:pt x="418634" y="432561"/>
                    <a:pt x="445800" y="389119"/>
                  </a:cubicBezTo>
                  <a:lnTo>
                    <a:pt x="467452" y="362967"/>
                  </a:lnTo>
                  <a:lnTo>
                    <a:pt x="467958" y="352811"/>
                  </a:lnTo>
                  <a:lnTo>
                    <a:pt x="463593" y="352084"/>
                  </a:lnTo>
                  <a:lnTo>
                    <a:pt x="19029" y="74716"/>
                  </a:lnTo>
                  <a:cubicBezTo>
                    <a:pt x="90" y="62899"/>
                    <a:pt x="-5684" y="37967"/>
                    <a:pt x="6132" y="19029"/>
                  </a:cubicBezTo>
                  <a:lnTo>
                    <a:pt x="6133" y="19029"/>
                  </a:lnTo>
                  <a:cubicBezTo>
                    <a:pt x="17949" y="90"/>
                    <a:pt x="42881" y="-5684"/>
                    <a:pt x="61820" y="6132"/>
                  </a:cubicBezTo>
                  <a:lnTo>
                    <a:pt x="475249" y="264076"/>
                  </a:lnTo>
                  <a:lnTo>
                    <a:pt x="488086" y="184108"/>
                  </a:lnTo>
                  <a:cubicBezTo>
                    <a:pt x="511186" y="88283"/>
                    <a:pt x="551714" y="25456"/>
                    <a:pt x="601611" y="22074"/>
                  </a:cubicBezTo>
                  <a:cubicBezTo>
                    <a:pt x="557812" y="125163"/>
                    <a:pt x="538661" y="283589"/>
                    <a:pt x="549921" y="449693"/>
                  </a:cubicBezTo>
                  <a:cubicBezTo>
                    <a:pt x="561180" y="615796"/>
                    <a:pt x="601536" y="770188"/>
                    <a:pt x="658846" y="866424"/>
                  </a:cubicBezTo>
                  <a:cubicBezTo>
                    <a:pt x="614493" y="869430"/>
                    <a:pt x="571136" y="824899"/>
                    <a:pt x="536892" y="750470"/>
                  </a:cubicBezTo>
                  <a:lnTo>
                    <a:pt x="493992" y="620483"/>
                  </a:lnTo>
                  <a:lnTo>
                    <a:pt x="492494" y="645761"/>
                  </a:lnTo>
                  <a:cubicBezTo>
                    <a:pt x="492494" y="747720"/>
                    <a:pt x="504575" y="847084"/>
                    <a:pt x="527019" y="92972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43BE70D9-9A01-44DF-A938-395BD68A8250}"/>
                </a:ext>
              </a:extLst>
            </p:cNvPr>
            <p:cNvSpPr/>
            <p:nvPr/>
          </p:nvSpPr>
          <p:spPr>
            <a:xfrm>
              <a:off x="1121885" y="2489510"/>
              <a:ext cx="1229058" cy="4020904"/>
            </a:xfrm>
            <a:prstGeom prst="roundRect">
              <a:avLst>
                <a:gd name="adj" fmla="val 613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76C3395-B92E-43F6-84FC-46CA2F846656}"/>
                </a:ext>
              </a:extLst>
            </p:cNvPr>
            <p:cNvSpPr/>
            <p:nvPr/>
          </p:nvSpPr>
          <p:spPr>
            <a:xfrm rot="10996972">
              <a:off x="1997055" y="4372407"/>
              <a:ext cx="844897" cy="898965"/>
            </a:xfrm>
            <a:custGeom>
              <a:avLst/>
              <a:gdLst>
                <a:gd name="connsiteX0" fmla="*/ 732961 w 844897"/>
                <a:gd name="connsiteY0" fmla="*/ 897668 h 898965"/>
                <a:gd name="connsiteX1" fmla="*/ 558963 w 844897"/>
                <a:gd name="connsiteY1" fmla="*/ 649184 h 898965"/>
                <a:gd name="connsiteX2" fmla="*/ 554670 w 844897"/>
                <a:gd name="connsiteY2" fmla="*/ 625003 h 898965"/>
                <a:gd name="connsiteX3" fmla="*/ 559774 w 844897"/>
                <a:gd name="connsiteY3" fmla="*/ 726902 h 898965"/>
                <a:gd name="connsiteX4" fmla="*/ 580392 w 844897"/>
                <a:gd name="connsiteY4" fmla="*/ 854944 h 898965"/>
                <a:gd name="connsiteX5" fmla="*/ 494713 w 844897"/>
                <a:gd name="connsiteY5" fmla="*/ 585086 h 898965"/>
                <a:gd name="connsiteX6" fmla="*/ 519808 w 844897"/>
                <a:gd name="connsiteY6" fmla="*/ 394268 h 898965"/>
                <a:gd name="connsiteX7" fmla="*/ 534273 w 844897"/>
                <a:gd name="connsiteY7" fmla="*/ 363552 h 898965"/>
                <a:gd name="connsiteX8" fmla="*/ 532237 w 844897"/>
                <a:gd name="connsiteY8" fmla="*/ 353589 h 898965"/>
                <a:gd name="connsiteX9" fmla="*/ 527828 w 844897"/>
                <a:gd name="connsiteY9" fmla="*/ 353971 h 898965"/>
                <a:gd name="connsiteX10" fmla="*/ 28238 w 844897"/>
                <a:gd name="connsiteY10" fmla="*/ 195919 h 898965"/>
                <a:gd name="connsiteX11" fmla="*/ 1893 w 844897"/>
                <a:gd name="connsiteY11" fmla="*/ 145190 h 898965"/>
                <a:gd name="connsiteX12" fmla="*/ 1894 w 844897"/>
                <a:gd name="connsiteY12" fmla="*/ 145190 h 898965"/>
                <a:gd name="connsiteX13" fmla="*/ 52622 w 844897"/>
                <a:gd name="connsiteY13" fmla="*/ 118846 h 898965"/>
                <a:gd name="connsiteX14" fmla="*/ 517224 w 844897"/>
                <a:gd name="connsiteY14" fmla="*/ 265830 h 898965"/>
                <a:gd name="connsiteX15" fmla="*/ 509763 w 844897"/>
                <a:gd name="connsiteY15" fmla="*/ 185182 h 898965"/>
                <a:gd name="connsiteX16" fmla="*/ 579409 w 844897"/>
                <a:gd name="connsiteY16" fmla="*/ 0 h 898965"/>
                <a:gd name="connsiteX17" fmla="*/ 635724 w 844897"/>
                <a:gd name="connsiteY17" fmla="*/ 427035 h 898965"/>
                <a:gd name="connsiteX18" fmla="*/ 844897 w 844897"/>
                <a:gd name="connsiteY18" fmla="*/ 803567 h 898965"/>
                <a:gd name="connsiteX19" fmla="*/ 697931 w 844897"/>
                <a:gd name="connsiteY19" fmla="*/ 721598 h 898965"/>
                <a:gd name="connsiteX20" fmla="*/ 624042 w 844897"/>
                <a:gd name="connsiteY20" fmla="*/ 606370 h 898965"/>
                <a:gd name="connsiteX21" fmla="*/ 628879 w 844897"/>
                <a:gd name="connsiteY21" fmla="*/ 631225 h 898965"/>
                <a:gd name="connsiteX22" fmla="*/ 732961 w 844897"/>
                <a:gd name="connsiteY22" fmla="*/ 897668 h 89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4897" h="898965">
                  <a:moveTo>
                    <a:pt x="732961" y="897668"/>
                  </a:moveTo>
                  <a:cubicBezTo>
                    <a:pt x="675878" y="912330"/>
                    <a:pt x="597977" y="801079"/>
                    <a:pt x="558963" y="649184"/>
                  </a:cubicBezTo>
                  <a:lnTo>
                    <a:pt x="554670" y="625003"/>
                  </a:lnTo>
                  <a:lnTo>
                    <a:pt x="559774" y="726902"/>
                  </a:lnTo>
                  <a:cubicBezTo>
                    <a:pt x="564451" y="772438"/>
                    <a:pt x="571382" y="815678"/>
                    <a:pt x="580392" y="854944"/>
                  </a:cubicBezTo>
                  <a:cubicBezTo>
                    <a:pt x="533073" y="854944"/>
                    <a:pt x="494713" y="734124"/>
                    <a:pt x="494713" y="585086"/>
                  </a:cubicBezTo>
                  <a:cubicBezTo>
                    <a:pt x="494713" y="510567"/>
                    <a:pt x="504303" y="443103"/>
                    <a:pt x="519808" y="394268"/>
                  </a:cubicBezTo>
                  <a:lnTo>
                    <a:pt x="534273" y="363552"/>
                  </a:lnTo>
                  <a:lnTo>
                    <a:pt x="532237" y="353589"/>
                  </a:lnTo>
                  <a:lnTo>
                    <a:pt x="527828" y="353971"/>
                  </a:lnTo>
                  <a:lnTo>
                    <a:pt x="28238" y="195919"/>
                  </a:lnTo>
                  <a:cubicBezTo>
                    <a:pt x="6955" y="189185"/>
                    <a:pt x="-4840" y="166473"/>
                    <a:pt x="1893" y="145190"/>
                  </a:cubicBezTo>
                  <a:lnTo>
                    <a:pt x="1894" y="145190"/>
                  </a:lnTo>
                  <a:cubicBezTo>
                    <a:pt x="8627" y="123907"/>
                    <a:pt x="31339" y="112112"/>
                    <a:pt x="52622" y="118846"/>
                  </a:cubicBezTo>
                  <a:lnTo>
                    <a:pt x="517224" y="265830"/>
                  </a:lnTo>
                  <a:lnTo>
                    <a:pt x="509763" y="185182"/>
                  </a:lnTo>
                  <a:cubicBezTo>
                    <a:pt x="508298" y="86624"/>
                    <a:pt x="531922" y="15690"/>
                    <a:pt x="579409" y="0"/>
                  </a:cubicBezTo>
                  <a:cubicBezTo>
                    <a:pt x="562633" y="110745"/>
                    <a:pt x="583496" y="268954"/>
                    <a:pt x="635724" y="427035"/>
                  </a:cubicBezTo>
                  <a:cubicBezTo>
                    <a:pt x="687952" y="585115"/>
                    <a:pt x="765447" y="724614"/>
                    <a:pt x="844897" y="803567"/>
                  </a:cubicBezTo>
                  <a:cubicBezTo>
                    <a:pt x="802686" y="817513"/>
                    <a:pt x="749614" y="785167"/>
                    <a:pt x="697931" y="721598"/>
                  </a:cubicBezTo>
                  <a:lnTo>
                    <a:pt x="624042" y="606370"/>
                  </a:lnTo>
                  <a:lnTo>
                    <a:pt x="628879" y="631225"/>
                  </a:lnTo>
                  <a:cubicBezTo>
                    <a:pt x="654244" y="729979"/>
                    <a:pt x="690665" y="823214"/>
                    <a:pt x="732961" y="8976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00C0435-6D2D-4321-956D-5434FB302A7B}"/>
                </a:ext>
              </a:extLst>
            </p:cNvPr>
            <p:cNvSpPr/>
            <p:nvPr/>
          </p:nvSpPr>
          <p:spPr>
            <a:xfrm rot="21293417">
              <a:off x="2500428" y="2807113"/>
              <a:ext cx="1726045" cy="2879632"/>
            </a:xfrm>
            <a:custGeom>
              <a:avLst/>
              <a:gdLst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1552 w 1726045"/>
                <a:gd name="connsiteY3" fmla="*/ 647465 h 2879632"/>
                <a:gd name="connsiteX4" fmla="*/ 1515192 w 1726045"/>
                <a:gd name="connsiteY4" fmla="*/ 646572 h 2879632"/>
                <a:gd name="connsiteX5" fmla="*/ 1579400 w 1726045"/>
                <a:gd name="connsiteY5" fmla="*/ 1124178 h 2879632"/>
                <a:gd name="connsiteX6" fmla="*/ 1579401 w 1726045"/>
                <a:gd name="connsiteY6" fmla="*/ 1124179 h 2879632"/>
                <a:gd name="connsiteX7" fmla="*/ 1576031 w 1726045"/>
                <a:gd name="connsiteY7" fmla="*/ 1124340 h 2879632"/>
                <a:gd name="connsiteX8" fmla="*/ 1608285 w 1726045"/>
                <a:gd name="connsiteY8" fmla="*/ 1178664 h 2879632"/>
                <a:gd name="connsiteX9" fmla="*/ 1720804 w 1726045"/>
                <a:gd name="connsiteY9" fmla="*/ 1827064 h 2879632"/>
                <a:gd name="connsiteX10" fmla="*/ 730908 w 1726045"/>
                <a:gd name="connsiteY10" fmla="*/ 2874361 h 2879632"/>
                <a:gd name="connsiteX11" fmla="*/ 695379 w 1726045"/>
                <a:gd name="connsiteY11" fmla="*/ 2873242 h 2879632"/>
                <a:gd name="connsiteX12" fmla="*/ 645310 w 1726045"/>
                <a:gd name="connsiteY12" fmla="*/ 2879632 h 2879632"/>
                <a:gd name="connsiteX13" fmla="*/ 522705 w 1726045"/>
                <a:gd name="connsiteY13" fmla="*/ 2863658 h 2879632"/>
                <a:gd name="connsiteX14" fmla="*/ 127173 w 1726045"/>
                <a:gd name="connsiteY14" fmla="*/ 2391409 h 2879632"/>
                <a:gd name="connsiteX15" fmla="*/ 124029 w 1726045"/>
                <a:gd name="connsiteY15" fmla="*/ 2367070 h 2879632"/>
                <a:gd name="connsiteX16" fmla="*/ 84724 w 1726045"/>
                <a:gd name="connsiteY16" fmla="*/ 2358790 h 2879632"/>
                <a:gd name="connsiteX17" fmla="*/ 0 w 1726045"/>
                <a:gd name="connsiteY17" fmla="*/ 2225426 h 2879632"/>
                <a:gd name="connsiteX18" fmla="*/ 84724 w 1726045"/>
                <a:gd name="connsiteY18" fmla="*/ 2092061 h 2879632"/>
                <a:gd name="connsiteX19" fmla="*/ 113923 w 1726045"/>
                <a:gd name="connsiteY19" fmla="*/ 2085911 h 2879632"/>
                <a:gd name="connsiteX20" fmla="*/ 142969 w 1726045"/>
                <a:gd name="connsiteY20" fmla="*/ 1931165 h 2879632"/>
                <a:gd name="connsiteX21" fmla="*/ 603410 w 1726045"/>
                <a:gd name="connsiteY21" fmla="*/ 1344066 h 2879632"/>
                <a:gd name="connsiteX22" fmla="*/ 631365 w 1726045"/>
                <a:gd name="connsiteY22" fmla="*/ 1334857 h 2879632"/>
                <a:gd name="connsiteX23" fmla="*/ 689588 w 1726045"/>
                <a:gd name="connsiteY23" fmla="*/ 1267685 h 2879632"/>
                <a:gd name="connsiteX24" fmla="*/ 730824 w 1726045"/>
                <a:gd name="connsiteY24" fmla="*/ 806526 h 2879632"/>
                <a:gd name="connsiteX25" fmla="*/ 690784 w 1726045"/>
                <a:gd name="connsiteY25" fmla="*/ 739088 h 2879632"/>
                <a:gd name="connsiteX26" fmla="*/ 683133 w 1726045"/>
                <a:gd name="connsiteY26" fmla="*/ 731571 h 2879632"/>
                <a:gd name="connsiteX27" fmla="*/ 592199 w 1726045"/>
                <a:gd name="connsiteY27" fmla="*/ 286942 h 2879632"/>
                <a:gd name="connsiteX28" fmla="*/ 1115375 w 1726045"/>
                <a:gd name="connsiteY28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31365 w 1726045"/>
                <a:gd name="connsiteY21" fmla="*/ 1334857 h 2879632"/>
                <a:gd name="connsiteX22" fmla="*/ 689588 w 1726045"/>
                <a:gd name="connsiteY22" fmla="*/ 1267685 h 2879632"/>
                <a:gd name="connsiteX23" fmla="*/ 730824 w 1726045"/>
                <a:gd name="connsiteY23" fmla="*/ 806526 h 2879632"/>
                <a:gd name="connsiteX24" fmla="*/ 690784 w 1726045"/>
                <a:gd name="connsiteY24" fmla="*/ 739088 h 2879632"/>
                <a:gd name="connsiteX25" fmla="*/ 683133 w 1726045"/>
                <a:gd name="connsiteY25" fmla="*/ 731571 h 2879632"/>
                <a:gd name="connsiteX26" fmla="*/ 592199 w 1726045"/>
                <a:gd name="connsiteY26" fmla="*/ 286942 h 2879632"/>
                <a:gd name="connsiteX27" fmla="*/ 1115375 w 1726045"/>
                <a:gd name="connsiteY27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31365 w 1726045"/>
                <a:gd name="connsiteY21" fmla="*/ 1334857 h 2879632"/>
                <a:gd name="connsiteX22" fmla="*/ 689588 w 1726045"/>
                <a:gd name="connsiteY22" fmla="*/ 1267685 h 2879632"/>
                <a:gd name="connsiteX23" fmla="*/ 730824 w 1726045"/>
                <a:gd name="connsiteY23" fmla="*/ 806526 h 2879632"/>
                <a:gd name="connsiteX24" fmla="*/ 683133 w 1726045"/>
                <a:gd name="connsiteY24" fmla="*/ 731571 h 2879632"/>
                <a:gd name="connsiteX25" fmla="*/ 592199 w 1726045"/>
                <a:gd name="connsiteY25" fmla="*/ 286942 h 2879632"/>
                <a:gd name="connsiteX26" fmla="*/ 1115375 w 1726045"/>
                <a:gd name="connsiteY26" fmla="*/ 7304 h 2879632"/>
                <a:gd name="connsiteX0" fmla="*/ 1115375 w 1726045"/>
                <a:gd name="connsiteY0" fmla="*/ 7304 h 2879632"/>
                <a:gd name="connsiteX1" fmla="*/ 1212183 w 1726045"/>
                <a:gd name="connsiteY1" fmla="*/ 32978 h 2879632"/>
                <a:gd name="connsiteX2" fmla="*/ 1521600 w 1726045"/>
                <a:gd name="connsiteY2" fmla="*/ 627233 h 2879632"/>
                <a:gd name="connsiteX3" fmla="*/ 1515192 w 1726045"/>
                <a:gd name="connsiteY3" fmla="*/ 646572 h 2879632"/>
                <a:gd name="connsiteX4" fmla="*/ 1579400 w 1726045"/>
                <a:gd name="connsiteY4" fmla="*/ 1124178 h 2879632"/>
                <a:gd name="connsiteX5" fmla="*/ 1579401 w 1726045"/>
                <a:gd name="connsiteY5" fmla="*/ 1124179 h 2879632"/>
                <a:gd name="connsiteX6" fmla="*/ 1576031 w 1726045"/>
                <a:gd name="connsiteY6" fmla="*/ 1124340 h 2879632"/>
                <a:gd name="connsiteX7" fmla="*/ 1608285 w 1726045"/>
                <a:gd name="connsiteY7" fmla="*/ 1178664 h 2879632"/>
                <a:gd name="connsiteX8" fmla="*/ 1720804 w 1726045"/>
                <a:gd name="connsiteY8" fmla="*/ 1827064 h 2879632"/>
                <a:gd name="connsiteX9" fmla="*/ 730908 w 1726045"/>
                <a:gd name="connsiteY9" fmla="*/ 2874361 h 2879632"/>
                <a:gd name="connsiteX10" fmla="*/ 695379 w 1726045"/>
                <a:gd name="connsiteY10" fmla="*/ 2873242 h 2879632"/>
                <a:gd name="connsiteX11" fmla="*/ 645310 w 1726045"/>
                <a:gd name="connsiteY11" fmla="*/ 2879632 h 2879632"/>
                <a:gd name="connsiteX12" fmla="*/ 522705 w 1726045"/>
                <a:gd name="connsiteY12" fmla="*/ 2863658 h 2879632"/>
                <a:gd name="connsiteX13" fmla="*/ 127173 w 1726045"/>
                <a:gd name="connsiteY13" fmla="*/ 2391409 h 2879632"/>
                <a:gd name="connsiteX14" fmla="*/ 124029 w 1726045"/>
                <a:gd name="connsiteY14" fmla="*/ 2367070 h 2879632"/>
                <a:gd name="connsiteX15" fmla="*/ 84724 w 1726045"/>
                <a:gd name="connsiteY15" fmla="*/ 2358790 h 2879632"/>
                <a:gd name="connsiteX16" fmla="*/ 0 w 1726045"/>
                <a:gd name="connsiteY16" fmla="*/ 2225426 h 2879632"/>
                <a:gd name="connsiteX17" fmla="*/ 84724 w 1726045"/>
                <a:gd name="connsiteY17" fmla="*/ 2092061 h 2879632"/>
                <a:gd name="connsiteX18" fmla="*/ 113923 w 1726045"/>
                <a:gd name="connsiteY18" fmla="*/ 2085911 h 2879632"/>
                <a:gd name="connsiteX19" fmla="*/ 142969 w 1726045"/>
                <a:gd name="connsiteY19" fmla="*/ 1931165 h 2879632"/>
                <a:gd name="connsiteX20" fmla="*/ 603410 w 1726045"/>
                <a:gd name="connsiteY20" fmla="*/ 1344066 h 2879632"/>
                <a:gd name="connsiteX21" fmla="*/ 689588 w 1726045"/>
                <a:gd name="connsiteY21" fmla="*/ 1267685 h 2879632"/>
                <a:gd name="connsiteX22" fmla="*/ 730824 w 1726045"/>
                <a:gd name="connsiteY22" fmla="*/ 806526 h 2879632"/>
                <a:gd name="connsiteX23" fmla="*/ 683133 w 1726045"/>
                <a:gd name="connsiteY23" fmla="*/ 731571 h 2879632"/>
                <a:gd name="connsiteX24" fmla="*/ 592199 w 1726045"/>
                <a:gd name="connsiteY24" fmla="*/ 286942 h 2879632"/>
                <a:gd name="connsiteX25" fmla="*/ 1115375 w 1726045"/>
                <a:gd name="connsiteY25" fmla="*/ 7304 h 287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26045" h="2879632">
                  <a:moveTo>
                    <a:pt x="1115375" y="7304"/>
                  </a:moveTo>
                  <a:cubicBezTo>
                    <a:pt x="1147695" y="12730"/>
                    <a:pt x="1180103" y="21232"/>
                    <a:pt x="1212183" y="32978"/>
                  </a:cubicBezTo>
                  <a:cubicBezTo>
                    <a:pt x="1468830" y="126946"/>
                    <a:pt x="1607361" y="393004"/>
                    <a:pt x="1521600" y="627233"/>
                  </a:cubicBezTo>
                  <a:lnTo>
                    <a:pt x="1515192" y="646572"/>
                  </a:lnTo>
                  <a:cubicBezTo>
                    <a:pt x="1470734" y="809679"/>
                    <a:pt x="1493444" y="978603"/>
                    <a:pt x="1579400" y="1124178"/>
                  </a:cubicBezTo>
                  <a:lnTo>
                    <a:pt x="1579401" y="1124179"/>
                  </a:lnTo>
                  <a:lnTo>
                    <a:pt x="1576031" y="1124340"/>
                  </a:lnTo>
                  <a:lnTo>
                    <a:pt x="1608285" y="1178664"/>
                  </a:lnTo>
                  <a:cubicBezTo>
                    <a:pt x="1698910" y="1368986"/>
                    <a:pt x="1741779" y="1592485"/>
                    <a:pt x="1720804" y="1827064"/>
                  </a:cubicBezTo>
                  <a:cubicBezTo>
                    <a:pt x="1668364" y="2413513"/>
                    <a:pt x="1235510" y="2861015"/>
                    <a:pt x="730908" y="2874361"/>
                  </a:cubicBezTo>
                  <a:lnTo>
                    <a:pt x="695379" y="2873242"/>
                  </a:lnTo>
                  <a:lnTo>
                    <a:pt x="645310" y="2879632"/>
                  </a:lnTo>
                  <a:cubicBezTo>
                    <a:pt x="604304" y="2879711"/>
                    <a:pt x="563258" y="2874524"/>
                    <a:pt x="522705" y="2863658"/>
                  </a:cubicBezTo>
                  <a:cubicBezTo>
                    <a:pt x="319940" y="2809327"/>
                    <a:pt x="177492" y="2625871"/>
                    <a:pt x="127173" y="2391409"/>
                  </a:cubicBezTo>
                  <a:lnTo>
                    <a:pt x="124029" y="2367070"/>
                  </a:lnTo>
                  <a:lnTo>
                    <a:pt x="84724" y="2358790"/>
                  </a:lnTo>
                  <a:cubicBezTo>
                    <a:pt x="34935" y="2336818"/>
                    <a:pt x="0" y="2285379"/>
                    <a:pt x="0" y="2225426"/>
                  </a:cubicBezTo>
                  <a:cubicBezTo>
                    <a:pt x="0" y="2165473"/>
                    <a:pt x="34935" y="2114034"/>
                    <a:pt x="84724" y="2092061"/>
                  </a:cubicBezTo>
                  <a:lnTo>
                    <a:pt x="113923" y="2085911"/>
                  </a:lnTo>
                  <a:lnTo>
                    <a:pt x="142969" y="1931165"/>
                  </a:lnTo>
                  <a:cubicBezTo>
                    <a:pt x="218243" y="1650243"/>
                    <a:pt x="397426" y="1434575"/>
                    <a:pt x="603410" y="1344066"/>
                  </a:cubicBezTo>
                  <a:lnTo>
                    <a:pt x="689588" y="1267685"/>
                  </a:lnTo>
                  <a:cubicBezTo>
                    <a:pt x="792325" y="1127738"/>
                    <a:pt x="807102" y="962480"/>
                    <a:pt x="730824" y="806526"/>
                  </a:cubicBezTo>
                  <a:lnTo>
                    <a:pt x="683133" y="731571"/>
                  </a:lnTo>
                  <a:cubicBezTo>
                    <a:pt x="576232" y="608075"/>
                    <a:pt x="535919" y="440655"/>
                    <a:pt x="592199" y="286942"/>
                  </a:cubicBezTo>
                  <a:cubicBezTo>
                    <a:pt x="667240" y="81991"/>
                    <a:pt x="889139" y="-30682"/>
                    <a:pt x="1115375" y="73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67B3E57-92C7-4B42-9F5C-A6A2F29AC79C}"/>
                </a:ext>
              </a:extLst>
            </p:cNvPr>
            <p:cNvSpPr/>
            <p:nvPr/>
          </p:nvSpPr>
          <p:spPr>
            <a:xfrm rot="900000">
              <a:off x="3170410" y="3023716"/>
              <a:ext cx="237278" cy="237278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64293D74-1FA3-4379-8B67-3445D888002B}"/>
                </a:ext>
              </a:extLst>
            </p:cNvPr>
            <p:cNvSpPr/>
            <p:nvPr/>
          </p:nvSpPr>
          <p:spPr>
            <a:xfrm rot="900000">
              <a:off x="3188822" y="3061451"/>
              <a:ext cx="165096" cy="1650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4A9D09A-5658-4077-B363-E7307F6A7762}"/>
                </a:ext>
              </a:extLst>
            </p:cNvPr>
            <p:cNvSpPr/>
            <p:nvPr/>
          </p:nvSpPr>
          <p:spPr>
            <a:xfrm rot="16406081">
              <a:off x="2742531" y="2946792"/>
              <a:ext cx="72169" cy="787528"/>
            </a:xfrm>
            <a:custGeom>
              <a:avLst/>
              <a:gdLst>
                <a:gd name="connsiteX0" fmla="*/ 71951 w 72169"/>
                <a:gd name="connsiteY0" fmla="*/ 846761 h 914260"/>
                <a:gd name="connsiteX1" fmla="*/ 71216 w 72169"/>
                <a:gd name="connsiteY1" fmla="*/ 914260 h 914260"/>
                <a:gd name="connsiteX2" fmla="*/ 67582 w 72169"/>
                <a:gd name="connsiteY2" fmla="*/ 912902 h 914260"/>
                <a:gd name="connsiteX3" fmla="*/ 37937 w 72169"/>
                <a:gd name="connsiteY3" fmla="*/ 878769 h 914260"/>
                <a:gd name="connsiteX4" fmla="*/ 0 w 72169"/>
                <a:gd name="connsiteY4" fmla="*/ 783902 h 914260"/>
                <a:gd name="connsiteX5" fmla="*/ 3974 w 72169"/>
                <a:gd name="connsiteY5" fmla="*/ 728475 h 914260"/>
                <a:gd name="connsiteX6" fmla="*/ 57537 w 72169"/>
                <a:gd name="connsiteY6" fmla="*/ 21521 h 914260"/>
                <a:gd name="connsiteX7" fmla="*/ 61196 w 72169"/>
                <a:gd name="connsiteY7" fmla="*/ 0 h 914260"/>
                <a:gd name="connsiteX8" fmla="*/ 63950 w 72169"/>
                <a:gd name="connsiteY8" fmla="*/ 93443 h 914260"/>
                <a:gd name="connsiteX9" fmla="*/ 71951 w 72169"/>
                <a:gd name="connsiteY9" fmla="*/ 846761 h 91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169" h="914260">
                  <a:moveTo>
                    <a:pt x="71951" y="846761"/>
                  </a:moveTo>
                  <a:lnTo>
                    <a:pt x="71216" y="914260"/>
                  </a:lnTo>
                  <a:lnTo>
                    <a:pt x="67582" y="912902"/>
                  </a:lnTo>
                  <a:cubicBezTo>
                    <a:pt x="57301" y="905098"/>
                    <a:pt x="47384" y="893590"/>
                    <a:pt x="37937" y="878769"/>
                  </a:cubicBezTo>
                  <a:lnTo>
                    <a:pt x="0" y="783902"/>
                  </a:lnTo>
                  <a:lnTo>
                    <a:pt x="3974" y="728475"/>
                  </a:lnTo>
                  <a:cubicBezTo>
                    <a:pt x="21137" y="456007"/>
                    <a:pt x="37746" y="154088"/>
                    <a:pt x="57537" y="21521"/>
                  </a:cubicBezTo>
                  <a:lnTo>
                    <a:pt x="61196" y="0"/>
                  </a:lnTo>
                  <a:lnTo>
                    <a:pt x="63950" y="93443"/>
                  </a:lnTo>
                  <a:cubicBezTo>
                    <a:pt x="69796" y="316215"/>
                    <a:pt x="73072" y="576179"/>
                    <a:pt x="71951" y="84676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288A716-CE00-443E-8F32-52E65AE79212}"/>
                </a:ext>
              </a:extLst>
            </p:cNvPr>
            <p:cNvSpPr/>
            <p:nvPr/>
          </p:nvSpPr>
          <p:spPr>
            <a:xfrm rot="16406081">
              <a:off x="2691514" y="2819305"/>
              <a:ext cx="153134" cy="837311"/>
            </a:xfrm>
            <a:custGeom>
              <a:avLst/>
              <a:gdLst>
                <a:gd name="connsiteX0" fmla="*/ 153134 w 153134"/>
                <a:gd name="connsiteY0" fmla="*/ 782638 h 972054"/>
                <a:gd name="connsiteX1" fmla="*/ 149891 w 153134"/>
                <a:gd name="connsiteY1" fmla="*/ 800481 h 972054"/>
                <a:gd name="connsiteX2" fmla="*/ 38215 w 153134"/>
                <a:gd name="connsiteY2" fmla="*/ 972054 h 972054"/>
                <a:gd name="connsiteX3" fmla="*/ 10020 w 153134"/>
                <a:gd name="connsiteY3" fmla="*/ 961511 h 972054"/>
                <a:gd name="connsiteX4" fmla="*/ 10755 w 153134"/>
                <a:gd name="connsiteY4" fmla="*/ 894012 h 972054"/>
                <a:gd name="connsiteX5" fmla="*/ 2754 w 153134"/>
                <a:gd name="connsiteY5" fmla="*/ 140694 h 972054"/>
                <a:gd name="connsiteX6" fmla="*/ 0 w 153134"/>
                <a:gd name="connsiteY6" fmla="*/ 47251 h 972054"/>
                <a:gd name="connsiteX7" fmla="*/ 1357 w 153134"/>
                <a:gd name="connsiteY7" fmla="*/ 39274 h 972054"/>
                <a:gd name="connsiteX8" fmla="*/ 17330 w 153134"/>
                <a:gd name="connsiteY8" fmla="*/ 19 h 972054"/>
                <a:gd name="connsiteX9" fmla="*/ 152269 w 153134"/>
                <a:gd name="connsiteY9" fmla="*/ 763084 h 972054"/>
                <a:gd name="connsiteX10" fmla="*/ 153134 w 153134"/>
                <a:gd name="connsiteY10" fmla="*/ 782638 h 97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134" h="972054">
                  <a:moveTo>
                    <a:pt x="153134" y="782638"/>
                  </a:moveTo>
                  <a:lnTo>
                    <a:pt x="149891" y="800481"/>
                  </a:lnTo>
                  <a:cubicBezTo>
                    <a:pt x="121310" y="906488"/>
                    <a:pt x="81827" y="972054"/>
                    <a:pt x="38215" y="972054"/>
                  </a:cubicBezTo>
                  <a:lnTo>
                    <a:pt x="10020" y="961511"/>
                  </a:lnTo>
                  <a:lnTo>
                    <a:pt x="10755" y="894012"/>
                  </a:lnTo>
                  <a:cubicBezTo>
                    <a:pt x="11876" y="623430"/>
                    <a:pt x="8600" y="363466"/>
                    <a:pt x="2754" y="140694"/>
                  </a:cubicBezTo>
                  <a:lnTo>
                    <a:pt x="0" y="47251"/>
                  </a:lnTo>
                  <a:lnTo>
                    <a:pt x="1357" y="39274"/>
                  </a:lnTo>
                  <a:cubicBezTo>
                    <a:pt x="6443" y="13533"/>
                    <a:pt x="11748" y="-587"/>
                    <a:pt x="17330" y="19"/>
                  </a:cubicBezTo>
                  <a:cubicBezTo>
                    <a:pt x="47098" y="3251"/>
                    <a:pt x="125911" y="382652"/>
                    <a:pt x="152269" y="763084"/>
                  </a:cubicBezTo>
                  <a:lnTo>
                    <a:pt x="153134" y="78263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4501CB9-3AD1-4DEB-955D-044C9CB2CED2}"/>
                </a:ext>
              </a:extLst>
            </p:cNvPr>
            <p:cNvSpPr/>
            <p:nvPr/>
          </p:nvSpPr>
          <p:spPr>
            <a:xfrm rot="900000">
              <a:off x="3207790" y="3125003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4A03EA7-F548-4DCE-BEE0-2C78ADC0EE65}"/>
                </a:ext>
              </a:extLst>
            </p:cNvPr>
            <p:cNvSpPr/>
            <p:nvPr/>
          </p:nvSpPr>
          <p:spPr>
            <a:xfrm rot="21293417">
              <a:off x="3085908" y="2779959"/>
              <a:ext cx="987703" cy="1270521"/>
            </a:xfrm>
            <a:custGeom>
              <a:avLst/>
              <a:gdLst>
                <a:gd name="connsiteX0" fmla="*/ 458472 w 987703"/>
                <a:gd name="connsiteY0" fmla="*/ 7304 h 1270521"/>
                <a:gd name="connsiteX1" fmla="*/ 555280 w 987703"/>
                <a:gd name="connsiteY1" fmla="*/ 32979 h 1270521"/>
                <a:gd name="connsiteX2" fmla="*/ 864697 w 987703"/>
                <a:gd name="connsiteY2" fmla="*/ 627233 h 1270521"/>
                <a:gd name="connsiteX3" fmla="*/ 858290 w 987703"/>
                <a:gd name="connsiteY3" fmla="*/ 646572 h 1270521"/>
                <a:gd name="connsiteX4" fmla="*/ 922498 w 987703"/>
                <a:gd name="connsiteY4" fmla="*/ 1124179 h 1270521"/>
                <a:gd name="connsiteX5" fmla="*/ 922498 w 987703"/>
                <a:gd name="connsiteY5" fmla="*/ 1124180 h 1270521"/>
                <a:gd name="connsiteX6" fmla="*/ 919128 w 987703"/>
                <a:gd name="connsiteY6" fmla="*/ 1124340 h 1270521"/>
                <a:gd name="connsiteX7" fmla="*/ 951383 w 987703"/>
                <a:gd name="connsiteY7" fmla="*/ 1178664 h 1270521"/>
                <a:gd name="connsiteX8" fmla="*/ 987703 w 987703"/>
                <a:gd name="connsiteY8" fmla="*/ 1270521 h 1270521"/>
                <a:gd name="connsiteX9" fmla="*/ 958409 w 987703"/>
                <a:gd name="connsiteY9" fmla="*/ 1250225 h 1270521"/>
                <a:gd name="connsiteX10" fmla="*/ 690877 w 987703"/>
                <a:gd name="connsiteY10" fmla="*/ 1191692 h 1270521"/>
                <a:gd name="connsiteX11" fmla="*/ 631353 w 987703"/>
                <a:gd name="connsiteY11" fmla="*/ 1202303 h 1270521"/>
                <a:gd name="connsiteX12" fmla="*/ 654485 w 987703"/>
                <a:gd name="connsiteY12" fmla="*/ 1175934 h 1270521"/>
                <a:gd name="connsiteX13" fmla="*/ 784899 w 987703"/>
                <a:gd name="connsiteY13" fmla="*/ 822314 h 1270521"/>
                <a:gd name="connsiteX14" fmla="*/ 268972 w 987703"/>
                <a:gd name="connsiteY14" fmla="*/ 122852 h 1270521"/>
                <a:gd name="connsiteX15" fmla="*/ 41036 w 987703"/>
                <a:gd name="connsiteY15" fmla="*/ 153812 h 1270521"/>
                <a:gd name="connsiteX16" fmla="*/ 0 w 987703"/>
                <a:gd name="connsiteY16" fmla="*/ 174182 h 1270521"/>
                <a:gd name="connsiteX17" fmla="*/ 16886 w 987703"/>
                <a:gd name="connsiteY17" fmla="*/ 151443 h 1270521"/>
                <a:gd name="connsiteX18" fmla="*/ 458472 w 987703"/>
                <a:gd name="connsiteY18" fmla="*/ 7304 h 127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7703" h="1270521">
                  <a:moveTo>
                    <a:pt x="458472" y="7304"/>
                  </a:moveTo>
                  <a:cubicBezTo>
                    <a:pt x="490792" y="12731"/>
                    <a:pt x="523201" y="21232"/>
                    <a:pt x="555280" y="32979"/>
                  </a:cubicBezTo>
                  <a:cubicBezTo>
                    <a:pt x="811927" y="126946"/>
                    <a:pt x="950458" y="393004"/>
                    <a:pt x="864697" y="627233"/>
                  </a:cubicBezTo>
                  <a:lnTo>
                    <a:pt x="858290" y="646572"/>
                  </a:lnTo>
                  <a:cubicBezTo>
                    <a:pt x="813831" y="809680"/>
                    <a:pt x="836541" y="978604"/>
                    <a:pt x="922498" y="1124179"/>
                  </a:cubicBezTo>
                  <a:lnTo>
                    <a:pt x="922498" y="1124180"/>
                  </a:lnTo>
                  <a:lnTo>
                    <a:pt x="919128" y="1124340"/>
                  </a:lnTo>
                  <a:lnTo>
                    <a:pt x="951383" y="1178664"/>
                  </a:lnTo>
                  <a:lnTo>
                    <a:pt x="987703" y="1270521"/>
                  </a:lnTo>
                  <a:lnTo>
                    <a:pt x="958409" y="1250225"/>
                  </a:lnTo>
                  <a:cubicBezTo>
                    <a:pt x="879931" y="1206268"/>
                    <a:pt x="787717" y="1184193"/>
                    <a:pt x="690877" y="1191692"/>
                  </a:cubicBezTo>
                  <a:lnTo>
                    <a:pt x="631353" y="1202303"/>
                  </a:lnTo>
                  <a:lnTo>
                    <a:pt x="654485" y="1175934"/>
                  </a:lnTo>
                  <a:cubicBezTo>
                    <a:pt x="725613" y="1078023"/>
                    <a:pt x="772896" y="956549"/>
                    <a:pt x="784899" y="822314"/>
                  </a:cubicBezTo>
                  <a:cubicBezTo>
                    <a:pt x="816907" y="464353"/>
                    <a:pt x="585919" y="151193"/>
                    <a:pt x="268972" y="122852"/>
                  </a:cubicBezTo>
                  <a:cubicBezTo>
                    <a:pt x="189735" y="115767"/>
                    <a:pt x="112627" y="127154"/>
                    <a:pt x="41036" y="153812"/>
                  </a:cubicBezTo>
                  <a:lnTo>
                    <a:pt x="0" y="174182"/>
                  </a:lnTo>
                  <a:lnTo>
                    <a:pt x="16886" y="151443"/>
                  </a:lnTo>
                  <a:cubicBezTo>
                    <a:pt x="121558" y="35071"/>
                    <a:pt x="288795" y="-21185"/>
                    <a:pt x="458472" y="730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8A42C39-F4B0-486F-8E0D-8C282116B5C7}"/>
                </a:ext>
              </a:extLst>
            </p:cNvPr>
            <p:cNvSpPr/>
            <p:nvPr/>
          </p:nvSpPr>
          <p:spPr>
            <a:xfrm rot="21293417">
              <a:off x="2563946" y="4246730"/>
              <a:ext cx="809393" cy="1478051"/>
            </a:xfrm>
            <a:custGeom>
              <a:avLst/>
              <a:gdLst>
                <a:gd name="connsiteX0" fmla="*/ 502123 w 809393"/>
                <a:gd name="connsiteY0" fmla="*/ 0 h 1478051"/>
                <a:gd name="connsiteX1" fmla="*/ 484452 w 809393"/>
                <a:gd name="connsiteY1" fmla="*/ 146425 h 1478051"/>
                <a:gd name="connsiteX2" fmla="*/ 779232 w 809393"/>
                <a:gd name="connsiteY2" fmla="*/ 1430693 h 1478051"/>
                <a:gd name="connsiteX3" fmla="*/ 809393 w 809393"/>
                <a:gd name="connsiteY3" fmla="*/ 1466482 h 1478051"/>
                <a:gd name="connsiteX4" fmla="*/ 730908 w 809393"/>
                <a:gd name="connsiteY4" fmla="*/ 1472779 h 1478051"/>
                <a:gd name="connsiteX5" fmla="*/ 695379 w 809393"/>
                <a:gd name="connsiteY5" fmla="*/ 1471661 h 1478051"/>
                <a:gd name="connsiteX6" fmla="*/ 645310 w 809393"/>
                <a:gd name="connsiteY6" fmla="*/ 1478051 h 1478051"/>
                <a:gd name="connsiteX7" fmla="*/ 522706 w 809393"/>
                <a:gd name="connsiteY7" fmla="*/ 1462077 h 1478051"/>
                <a:gd name="connsiteX8" fmla="*/ 127173 w 809393"/>
                <a:gd name="connsiteY8" fmla="*/ 989828 h 1478051"/>
                <a:gd name="connsiteX9" fmla="*/ 124029 w 809393"/>
                <a:gd name="connsiteY9" fmla="*/ 965488 h 1478051"/>
                <a:gd name="connsiteX10" fmla="*/ 84724 w 809393"/>
                <a:gd name="connsiteY10" fmla="*/ 957208 h 1478051"/>
                <a:gd name="connsiteX11" fmla="*/ 0 w 809393"/>
                <a:gd name="connsiteY11" fmla="*/ 823845 h 1478051"/>
                <a:gd name="connsiteX12" fmla="*/ 84724 w 809393"/>
                <a:gd name="connsiteY12" fmla="*/ 690479 h 1478051"/>
                <a:gd name="connsiteX13" fmla="*/ 113923 w 809393"/>
                <a:gd name="connsiteY13" fmla="*/ 684329 h 1478051"/>
                <a:gd name="connsiteX14" fmla="*/ 142969 w 809393"/>
                <a:gd name="connsiteY14" fmla="*/ 529583 h 1478051"/>
                <a:gd name="connsiteX15" fmla="*/ 455152 w 809393"/>
                <a:gd name="connsiteY15" fmla="*/ 32898 h 1478051"/>
                <a:gd name="connsiteX16" fmla="*/ 502123 w 809393"/>
                <a:gd name="connsiteY16" fmla="*/ 0 h 147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9393" h="1478051">
                  <a:moveTo>
                    <a:pt x="502123" y="0"/>
                  </a:moveTo>
                  <a:lnTo>
                    <a:pt x="484452" y="146425"/>
                  </a:lnTo>
                  <a:cubicBezTo>
                    <a:pt x="438001" y="665902"/>
                    <a:pt x="558242" y="1138319"/>
                    <a:pt x="779232" y="1430693"/>
                  </a:cubicBezTo>
                  <a:lnTo>
                    <a:pt x="809393" y="1466482"/>
                  </a:lnTo>
                  <a:lnTo>
                    <a:pt x="730908" y="1472779"/>
                  </a:lnTo>
                  <a:lnTo>
                    <a:pt x="695379" y="1471661"/>
                  </a:lnTo>
                  <a:lnTo>
                    <a:pt x="645310" y="1478051"/>
                  </a:lnTo>
                  <a:cubicBezTo>
                    <a:pt x="604304" y="1478129"/>
                    <a:pt x="563258" y="1472943"/>
                    <a:pt x="522706" y="1462077"/>
                  </a:cubicBezTo>
                  <a:cubicBezTo>
                    <a:pt x="319941" y="1407745"/>
                    <a:pt x="177492" y="1224289"/>
                    <a:pt x="127173" y="989828"/>
                  </a:cubicBezTo>
                  <a:lnTo>
                    <a:pt x="124029" y="965488"/>
                  </a:lnTo>
                  <a:lnTo>
                    <a:pt x="84724" y="957208"/>
                  </a:lnTo>
                  <a:cubicBezTo>
                    <a:pt x="34935" y="935237"/>
                    <a:pt x="0" y="883798"/>
                    <a:pt x="0" y="823845"/>
                  </a:cubicBezTo>
                  <a:cubicBezTo>
                    <a:pt x="0" y="763891"/>
                    <a:pt x="34935" y="712452"/>
                    <a:pt x="84724" y="690479"/>
                  </a:cubicBezTo>
                  <a:lnTo>
                    <a:pt x="113923" y="684329"/>
                  </a:lnTo>
                  <a:lnTo>
                    <a:pt x="142969" y="529583"/>
                  </a:lnTo>
                  <a:cubicBezTo>
                    <a:pt x="199425" y="318892"/>
                    <a:pt x="314329" y="144906"/>
                    <a:pt x="455152" y="32898"/>
                  </a:cubicBezTo>
                  <a:lnTo>
                    <a:pt x="502123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125">
              <a:extLst>
                <a:ext uri="{FF2B5EF4-FFF2-40B4-BE49-F238E27FC236}">
                  <a16:creationId xmlns:a16="http://schemas.microsoft.com/office/drawing/2014/main" id="{FDD3DAAA-560A-46F6-BDCD-ACBB242727D8}"/>
                </a:ext>
              </a:extLst>
            </p:cNvPr>
            <p:cNvSpPr/>
            <p:nvPr/>
          </p:nvSpPr>
          <p:spPr>
            <a:xfrm rot="13128009">
              <a:off x="2934822" y="5200601"/>
              <a:ext cx="333478" cy="157103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4682 w 466712"/>
                <a:gd name="connsiteY0" fmla="*/ 1258570 h 1421506"/>
                <a:gd name="connsiteX1" fmla="*/ 233282 w 466712"/>
                <a:gd name="connsiteY1" fmla="*/ 0 h 1421506"/>
                <a:gd name="connsiteX2" fmla="*/ 461882 w 466712"/>
                <a:gd name="connsiteY2" fmla="*/ 1258570 h 1421506"/>
                <a:gd name="connsiteX3" fmla="*/ 4682 w 466712"/>
                <a:gd name="connsiteY3" fmla="*/ 1258570 h 1421506"/>
                <a:gd name="connsiteX0" fmla="*/ 4682 w 466712"/>
                <a:gd name="connsiteY0" fmla="*/ 1258570 h 1494305"/>
                <a:gd name="connsiteX1" fmla="*/ 233282 w 466712"/>
                <a:gd name="connsiteY1" fmla="*/ 0 h 1494305"/>
                <a:gd name="connsiteX2" fmla="*/ 461882 w 466712"/>
                <a:gd name="connsiteY2" fmla="*/ 1258570 h 1494305"/>
                <a:gd name="connsiteX3" fmla="*/ 4682 w 466712"/>
                <a:gd name="connsiteY3" fmla="*/ 1258570 h 1494305"/>
                <a:gd name="connsiteX0" fmla="*/ 4682 w 466712"/>
                <a:gd name="connsiteY0" fmla="*/ 1258570 h 1502650"/>
                <a:gd name="connsiteX1" fmla="*/ 233282 w 466712"/>
                <a:gd name="connsiteY1" fmla="*/ 0 h 1502650"/>
                <a:gd name="connsiteX2" fmla="*/ 461882 w 466712"/>
                <a:gd name="connsiteY2" fmla="*/ 1258570 h 1502650"/>
                <a:gd name="connsiteX3" fmla="*/ 4682 w 466712"/>
                <a:gd name="connsiteY3" fmla="*/ 1258570 h 150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502650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382161" y="1625518"/>
                    <a:pt x="71714" y="1539685"/>
                    <a:pt x="4682" y="125857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116">
              <a:extLst>
                <a:ext uri="{FF2B5EF4-FFF2-40B4-BE49-F238E27FC236}">
                  <a16:creationId xmlns:a16="http://schemas.microsoft.com/office/drawing/2014/main" id="{DB59FEE8-851B-41B3-A019-3DF47E63509C}"/>
                </a:ext>
              </a:extLst>
            </p:cNvPr>
            <p:cNvSpPr/>
            <p:nvPr/>
          </p:nvSpPr>
          <p:spPr>
            <a:xfrm rot="21027739" flipH="1">
              <a:off x="3251184" y="3813254"/>
              <a:ext cx="1138915" cy="2080135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192530"/>
                <a:gd name="connsiteY0" fmla="*/ 491490 h 2209800"/>
                <a:gd name="connsiteX1" fmla="*/ 491490 w 1192530"/>
                <a:gd name="connsiteY1" fmla="*/ 0 h 2209800"/>
                <a:gd name="connsiteX2" fmla="*/ 982980 w 1192530"/>
                <a:gd name="connsiteY2" fmla="*/ 491490 h 2209800"/>
                <a:gd name="connsiteX3" fmla="*/ 1192530 w 1192530"/>
                <a:gd name="connsiteY3" fmla="*/ 2209800 h 2209800"/>
                <a:gd name="connsiteX4" fmla="*/ 0 w 1192530"/>
                <a:gd name="connsiteY4" fmla="*/ 491490 h 2209800"/>
                <a:gd name="connsiteX0" fmla="*/ 739 w 1193269"/>
                <a:gd name="connsiteY0" fmla="*/ 491490 h 2209800"/>
                <a:gd name="connsiteX1" fmla="*/ 492229 w 1193269"/>
                <a:gd name="connsiteY1" fmla="*/ 0 h 2209800"/>
                <a:gd name="connsiteX2" fmla="*/ 983719 w 1193269"/>
                <a:gd name="connsiteY2" fmla="*/ 491490 h 2209800"/>
                <a:gd name="connsiteX3" fmla="*/ 1193269 w 1193269"/>
                <a:gd name="connsiteY3" fmla="*/ 2209800 h 2209800"/>
                <a:gd name="connsiteX4" fmla="*/ 739 w 1193269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3855"/>
                <a:gd name="connsiteY0" fmla="*/ 491490 h 2209800"/>
                <a:gd name="connsiteX1" fmla="*/ 491828 w 1193855"/>
                <a:gd name="connsiteY1" fmla="*/ 0 h 2209800"/>
                <a:gd name="connsiteX2" fmla="*/ 983318 w 1193855"/>
                <a:gd name="connsiteY2" fmla="*/ 491490 h 2209800"/>
                <a:gd name="connsiteX3" fmla="*/ 1192868 w 1193855"/>
                <a:gd name="connsiteY3" fmla="*/ 2209800 h 2209800"/>
                <a:gd name="connsiteX4" fmla="*/ 338 w 1193855"/>
                <a:gd name="connsiteY4" fmla="*/ 491490 h 2209800"/>
                <a:gd name="connsiteX0" fmla="*/ 181 w 1193698"/>
                <a:gd name="connsiteY0" fmla="*/ 491490 h 2209800"/>
                <a:gd name="connsiteX1" fmla="*/ 491671 w 1193698"/>
                <a:gd name="connsiteY1" fmla="*/ 0 h 2209800"/>
                <a:gd name="connsiteX2" fmla="*/ 983161 w 1193698"/>
                <a:gd name="connsiteY2" fmla="*/ 491490 h 2209800"/>
                <a:gd name="connsiteX3" fmla="*/ 1192711 w 1193698"/>
                <a:gd name="connsiteY3" fmla="*/ 2209800 h 2209800"/>
                <a:gd name="connsiteX4" fmla="*/ 181 w 1193698"/>
                <a:gd name="connsiteY4" fmla="*/ 491490 h 2209800"/>
                <a:gd name="connsiteX0" fmla="*/ 46 w 1193563"/>
                <a:gd name="connsiteY0" fmla="*/ 491490 h 2209800"/>
                <a:gd name="connsiteX1" fmla="*/ 491536 w 1193563"/>
                <a:gd name="connsiteY1" fmla="*/ 0 h 2209800"/>
                <a:gd name="connsiteX2" fmla="*/ 983026 w 1193563"/>
                <a:gd name="connsiteY2" fmla="*/ 491490 h 2209800"/>
                <a:gd name="connsiteX3" fmla="*/ 1192576 w 1193563"/>
                <a:gd name="connsiteY3" fmla="*/ 2209800 h 2209800"/>
                <a:gd name="connsiteX4" fmla="*/ 46 w 1193563"/>
                <a:gd name="connsiteY4" fmla="*/ 49149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3563" h="2209800">
                  <a:moveTo>
                    <a:pt x="46" y="491490"/>
                  </a:moveTo>
                  <a:cubicBezTo>
                    <a:pt x="46" y="220048"/>
                    <a:pt x="220094" y="0"/>
                    <a:pt x="491536" y="0"/>
                  </a:cubicBezTo>
                  <a:cubicBezTo>
                    <a:pt x="762978" y="0"/>
                    <a:pt x="983026" y="220048"/>
                    <a:pt x="983026" y="491490"/>
                  </a:cubicBezTo>
                  <a:cubicBezTo>
                    <a:pt x="922066" y="1273472"/>
                    <a:pt x="1212558" y="2049780"/>
                    <a:pt x="1192576" y="2209800"/>
                  </a:cubicBezTo>
                  <a:cubicBezTo>
                    <a:pt x="936374" y="2156460"/>
                    <a:pt x="-7574" y="1646852"/>
                    <a:pt x="46" y="4914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65FB7F8-F61D-4B97-8281-E99F41377013}"/>
                </a:ext>
              </a:extLst>
            </p:cNvPr>
            <p:cNvSpPr/>
            <p:nvPr/>
          </p:nvSpPr>
          <p:spPr>
            <a:xfrm rot="11700000">
              <a:off x="3539120" y="5136044"/>
              <a:ext cx="384611" cy="630141"/>
            </a:xfrm>
            <a:custGeom>
              <a:avLst/>
              <a:gdLst>
                <a:gd name="connsiteX0" fmla="*/ 168684 w 450129"/>
                <a:gd name="connsiteY0" fmla="*/ 223911 h 689620"/>
                <a:gd name="connsiteX1" fmla="*/ 106470 w 450129"/>
                <a:gd name="connsiteY1" fmla="*/ 146058 h 689620"/>
                <a:gd name="connsiteX2" fmla="*/ 168684 w 450129"/>
                <a:gd name="connsiteY2" fmla="*/ 68205 h 689620"/>
                <a:gd name="connsiteX3" fmla="*/ 168684 w 450129"/>
                <a:gd name="connsiteY3" fmla="*/ 223910 h 689620"/>
                <a:gd name="connsiteX4" fmla="*/ 295956 w 450129"/>
                <a:gd name="connsiteY4" fmla="*/ 189809 h 689620"/>
                <a:gd name="connsiteX5" fmla="*/ 233742 w 450129"/>
                <a:gd name="connsiteY5" fmla="*/ 111956 h 689620"/>
                <a:gd name="connsiteX6" fmla="*/ 295956 w 450129"/>
                <a:gd name="connsiteY6" fmla="*/ 34103 h 689620"/>
                <a:gd name="connsiteX7" fmla="*/ 295956 w 450129"/>
                <a:gd name="connsiteY7" fmla="*/ 189808 h 689620"/>
                <a:gd name="connsiteX8" fmla="*/ 423229 w 450129"/>
                <a:gd name="connsiteY8" fmla="*/ 155706 h 689620"/>
                <a:gd name="connsiteX9" fmla="*/ 361015 w 450129"/>
                <a:gd name="connsiteY9" fmla="*/ 77853 h 689620"/>
                <a:gd name="connsiteX10" fmla="*/ 423229 w 450129"/>
                <a:gd name="connsiteY10" fmla="*/ 0 h 689620"/>
                <a:gd name="connsiteX11" fmla="*/ 423229 w 450129"/>
                <a:gd name="connsiteY11" fmla="*/ 155705 h 689620"/>
                <a:gd name="connsiteX12" fmla="*/ 62214 w 450129"/>
                <a:gd name="connsiteY12" fmla="*/ 464452 h 689620"/>
                <a:gd name="connsiteX13" fmla="*/ 0 w 450129"/>
                <a:gd name="connsiteY13" fmla="*/ 386599 h 689620"/>
                <a:gd name="connsiteX14" fmla="*/ 62214 w 450129"/>
                <a:gd name="connsiteY14" fmla="*/ 308746 h 689620"/>
                <a:gd name="connsiteX15" fmla="*/ 62214 w 450129"/>
                <a:gd name="connsiteY15" fmla="*/ 464451 h 689620"/>
                <a:gd name="connsiteX16" fmla="*/ 189486 w 450129"/>
                <a:gd name="connsiteY16" fmla="*/ 430349 h 689620"/>
                <a:gd name="connsiteX17" fmla="*/ 127272 w 450129"/>
                <a:gd name="connsiteY17" fmla="*/ 352496 h 689620"/>
                <a:gd name="connsiteX18" fmla="*/ 189486 w 450129"/>
                <a:gd name="connsiteY18" fmla="*/ 274643 h 689620"/>
                <a:gd name="connsiteX19" fmla="*/ 189486 w 450129"/>
                <a:gd name="connsiteY19" fmla="*/ 430348 h 689620"/>
                <a:gd name="connsiteX20" fmla="*/ 316758 w 450129"/>
                <a:gd name="connsiteY20" fmla="*/ 396247 h 689620"/>
                <a:gd name="connsiteX21" fmla="*/ 254544 w 450129"/>
                <a:gd name="connsiteY21" fmla="*/ 318394 h 689620"/>
                <a:gd name="connsiteX22" fmla="*/ 316758 w 450129"/>
                <a:gd name="connsiteY22" fmla="*/ 240541 h 689620"/>
                <a:gd name="connsiteX23" fmla="*/ 316758 w 450129"/>
                <a:gd name="connsiteY23" fmla="*/ 396246 h 689620"/>
                <a:gd name="connsiteX24" fmla="*/ 444031 w 450129"/>
                <a:gd name="connsiteY24" fmla="*/ 362144 h 689620"/>
                <a:gd name="connsiteX25" fmla="*/ 381817 w 450129"/>
                <a:gd name="connsiteY25" fmla="*/ 284291 h 689620"/>
                <a:gd name="connsiteX26" fmla="*/ 444031 w 450129"/>
                <a:gd name="connsiteY26" fmla="*/ 206438 h 689620"/>
                <a:gd name="connsiteX27" fmla="*/ 444031 w 450129"/>
                <a:gd name="connsiteY27" fmla="*/ 362143 h 689620"/>
                <a:gd name="connsiteX28" fmla="*/ 68312 w 450129"/>
                <a:gd name="connsiteY28" fmla="*/ 689620 h 689620"/>
                <a:gd name="connsiteX29" fmla="*/ 6098 w 450129"/>
                <a:gd name="connsiteY29" fmla="*/ 611767 h 689620"/>
                <a:gd name="connsiteX30" fmla="*/ 68312 w 450129"/>
                <a:gd name="connsiteY30" fmla="*/ 533914 h 689620"/>
                <a:gd name="connsiteX31" fmla="*/ 68312 w 450129"/>
                <a:gd name="connsiteY31" fmla="*/ 689619 h 689620"/>
                <a:gd name="connsiteX32" fmla="*/ 195584 w 450129"/>
                <a:gd name="connsiteY32" fmla="*/ 655517 h 689620"/>
                <a:gd name="connsiteX33" fmla="*/ 133370 w 450129"/>
                <a:gd name="connsiteY33" fmla="*/ 577664 h 689620"/>
                <a:gd name="connsiteX34" fmla="*/ 195585 w 450129"/>
                <a:gd name="connsiteY34" fmla="*/ 499811 h 689620"/>
                <a:gd name="connsiteX35" fmla="*/ 195584 w 450129"/>
                <a:gd name="connsiteY35" fmla="*/ 655516 h 689620"/>
                <a:gd name="connsiteX36" fmla="*/ 322857 w 450129"/>
                <a:gd name="connsiteY36" fmla="*/ 621415 h 689620"/>
                <a:gd name="connsiteX37" fmla="*/ 260643 w 450129"/>
                <a:gd name="connsiteY37" fmla="*/ 543562 h 689620"/>
                <a:gd name="connsiteX38" fmla="*/ 322857 w 450129"/>
                <a:gd name="connsiteY38" fmla="*/ 465709 h 689620"/>
                <a:gd name="connsiteX39" fmla="*/ 322857 w 450129"/>
                <a:gd name="connsiteY39" fmla="*/ 621414 h 689620"/>
                <a:gd name="connsiteX40" fmla="*/ 450129 w 450129"/>
                <a:gd name="connsiteY40" fmla="*/ 587312 h 689620"/>
                <a:gd name="connsiteX41" fmla="*/ 387915 w 450129"/>
                <a:gd name="connsiteY41" fmla="*/ 509459 h 689620"/>
                <a:gd name="connsiteX42" fmla="*/ 450129 w 450129"/>
                <a:gd name="connsiteY42" fmla="*/ 431606 h 689620"/>
                <a:gd name="connsiteX43" fmla="*/ 450129 w 450129"/>
                <a:gd name="connsiteY43" fmla="*/ 587311 h 689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0129" h="689620">
                  <a:moveTo>
                    <a:pt x="168684" y="223911"/>
                  </a:moveTo>
                  <a:cubicBezTo>
                    <a:pt x="134324" y="223911"/>
                    <a:pt x="106470" y="189055"/>
                    <a:pt x="106470" y="146058"/>
                  </a:cubicBezTo>
                  <a:cubicBezTo>
                    <a:pt x="106470" y="103061"/>
                    <a:pt x="134324" y="68205"/>
                    <a:pt x="168684" y="68205"/>
                  </a:cubicBezTo>
                  <a:cubicBezTo>
                    <a:pt x="158315" y="119296"/>
                    <a:pt x="158315" y="172819"/>
                    <a:pt x="168684" y="223910"/>
                  </a:cubicBezTo>
                  <a:close/>
                  <a:moveTo>
                    <a:pt x="295956" y="189809"/>
                  </a:moveTo>
                  <a:cubicBezTo>
                    <a:pt x="261596" y="189809"/>
                    <a:pt x="233742" y="154953"/>
                    <a:pt x="233742" y="111956"/>
                  </a:cubicBezTo>
                  <a:cubicBezTo>
                    <a:pt x="233742" y="68958"/>
                    <a:pt x="261596" y="34103"/>
                    <a:pt x="295956" y="34103"/>
                  </a:cubicBezTo>
                  <a:cubicBezTo>
                    <a:pt x="285587" y="85194"/>
                    <a:pt x="285587" y="138716"/>
                    <a:pt x="295956" y="189808"/>
                  </a:cubicBezTo>
                  <a:close/>
                  <a:moveTo>
                    <a:pt x="423229" y="155706"/>
                  </a:moveTo>
                  <a:cubicBezTo>
                    <a:pt x="388869" y="155706"/>
                    <a:pt x="361015" y="120850"/>
                    <a:pt x="361015" y="77853"/>
                  </a:cubicBezTo>
                  <a:cubicBezTo>
                    <a:pt x="361015" y="34856"/>
                    <a:pt x="388869" y="0"/>
                    <a:pt x="423229" y="0"/>
                  </a:cubicBezTo>
                  <a:cubicBezTo>
                    <a:pt x="412860" y="51091"/>
                    <a:pt x="412860" y="104614"/>
                    <a:pt x="423229" y="155705"/>
                  </a:cubicBezTo>
                  <a:close/>
                  <a:moveTo>
                    <a:pt x="62214" y="464452"/>
                  </a:moveTo>
                  <a:cubicBezTo>
                    <a:pt x="27854" y="464452"/>
                    <a:pt x="0" y="429596"/>
                    <a:pt x="0" y="386599"/>
                  </a:cubicBezTo>
                  <a:cubicBezTo>
                    <a:pt x="0" y="343602"/>
                    <a:pt x="27854" y="308746"/>
                    <a:pt x="62214" y="308746"/>
                  </a:cubicBezTo>
                  <a:cubicBezTo>
                    <a:pt x="51845" y="359837"/>
                    <a:pt x="51845" y="413360"/>
                    <a:pt x="62214" y="464451"/>
                  </a:cubicBezTo>
                  <a:close/>
                  <a:moveTo>
                    <a:pt x="189486" y="430349"/>
                  </a:moveTo>
                  <a:cubicBezTo>
                    <a:pt x="155126" y="430349"/>
                    <a:pt x="127272" y="395493"/>
                    <a:pt x="127272" y="352496"/>
                  </a:cubicBezTo>
                  <a:cubicBezTo>
                    <a:pt x="127272" y="309499"/>
                    <a:pt x="155126" y="274643"/>
                    <a:pt x="189486" y="274643"/>
                  </a:cubicBezTo>
                  <a:cubicBezTo>
                    <a:pt x="179117" y="325734"/>
                    <a:pt x="179117" y="379257"/>
                    <a:pt x="189486" y="430348"/>
                  </a:cubicBezTo>
                  <a:close/>
                  <a:moveTo>
                    <a:pt x="316758" y="396247"/>
                  </a:moveTo>
                  <a:cubicBezTo>
                    <a:pt x="282398" y="396247"/>
                    <a:pt x="254544" y="361391"/>
                    <a:pt x="254544" y="318394"/>
                  </a:cubicBezTo>
                  <a:cubicBezTo>
                    <a:pt x="254544" y="275397"/>
                    <a:pt x="282398" y="240541"/>
                    <a:pt x="316758" y="240541"/>
                  </a:cubicBezTo>
                  <a:cubicBezTo>
                    <a:pt x="306389" y="291632"/>
                    <a:pt x="306389" y="345155"/>
                    <a:pt x="316758" y="396246"/>
                  </a:cubicBezTo>
                  <a:close/>
                  <a:moveTo>
                    <a:pt x="444031" y="362144"/>
                  </a:moveTo>
                  <a:cubicBezTo>
                    <a:pt x="409671" y="362144"/>
                    <a:pt x="381817" y="327288"/>
                    <a:pt x="381817" y="284291"/>
                  </a:cubicBezTo>
                  <a:cubicBezTo>
                    <a:pt x="381817" y="241294"/>
                    <a:pt x="409671" y="206438"/>
                    <a:pt x="444031" y="206438"/>
                  </a:cubicBezTo>
                  <a:cubicBezTo>
                    <a:pt x="433662" y="257529"/>
                    <a:pt x="433662" y="311052"/>
                    <a:pt x="444031" y="362143"/>
                  </a:cubicBezTo>
                  <a:close/>
                  <a:moveTo>
                    <a:pt x="68312" y="689620"/>
                  </a:moveTo>
                  <a:cubicBezTo>
                    <a:pt x="33952" y="689620"/>
                    <a:pt x="6098" y="654764"/>
                    <a:pt x="6098" y="611767"/>
                  </a:cubicBezTo>
                  <a:cubicBezTo>
                    <a:pt x="6098" y="568770"/>
                    <a:pt x="33952" y="533914"/>
                    <a:pt x="68312" y="533914"/>
                  </a:cubicBezTo>
                  <a:cubicBezTo>
                    <a:pt x="57943" y="585005"/>
                    <a:pt x="57943" y="638528"/>
                    <a:pt x="68312" y="689619"/>
                  </a:cubicBezTo>
                  <a:close/>
                  <a:moveTo>
                    <a:pt x="195584" y="655517"/>
                  </a:moveTo>
                  <a:cubicBezTo>
                    <a:pt x="161225" y="655517"/>
                    <a:pt x="133371" y="620661"/>
                    <a:pt x="133370" y="577664"/>
                  </a:cubicBezTo>
                  <a:cubicBezTo>
                    <a:pt x="133371" y="534667"/>
                    <a:pt x="161225" y="499811"/>
                    <a:pt x="195585" y="499811"/>
                  </a:cubicBezTo>
                  <a:cubicBezTo>
                    <a:pt x="185216" y="550902"/>
                    <a:pt x="185216" y="604425"/>
                    <a:pt x="195584" y="655516"/>
                  </a:cubicBezTo>
                  <a:close/>
                  <a:moveTo>
                    <a:pt x="322857" y="621415"/>
                  </a:moveTo>
                  <a:cubicBezTo>
                    <a:pt x="288497" y="621415"/>
                    <a:pt x="260643" y="586559"/>
                    <a:pt x="260643" y="543562"/>
                  </a:cubicBezTo>
                  <a:cubicBezTo>
                    <a:pt x="260643" y="500565"/>
                    <a:pt x="288497" y="465709"/>
                    <a:pt x="322857" y="465709"/>
                  </a:cubicBezTo>
                  <a:cubicBezTo>
                    <a:pt x="312488" y="516800"/>
                    <a:pt x="312488" y="570323"/>
                    <a:pt x="322857" y="621414"/>
                  </a:cubicBezTo>
                  <a:close/>
                  <a:moveTo>
                    <a:pt x="450129" y="587312"/>
                  </a:moveTo>
                  <a:cubicBezTo>
                    <a:pt x="415769" y="587312"/>
                    <a:pt x="387915" y="552456"/>
                    <a:pt x="387915" y="509459"/>
                  </a:cubicBezTo>
                  <a:cubicBezTo>
                    <a:pt x="387915" y="466462"/>
                    <a:pt x="415769" y="431606"/>
                    <a:pt x="450129" y="431606"/>
                  </a:cubicBezTo>
                  <a:cubicBezTo>
                    <a:pt x="439760" y="482697"/>
                    <a:pt x="439760" y="536220"/>
                    <a:pt x="450129" y="5873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9059C2-76E6-4C7E-991F-8D48C740334B}"/>
              </a:ext>
            </a:extLst>
          </p:cNvPr>
          <p:cNvGrpSpPr/>
          <p:nvPr/>
        </p:nvGrpSpPr>
        <p:grpSpPr>
          <a:xfrm>
            <a:off x="809142" y="1228793"/>
            <a:ext cx="2467022" cy="2027312"/>
            <a:chOff x="991802" y="1375444"/>
            <a:chExt cx="2236780" cy="183810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2B87626-A8F1-4287-A2B1-02F3EF1DC9DD}"/>
                </a:ext>
              </a:extLst>
            </p:cNvPr>
            <p:cNvGrpSpPr/>
            <p:nvPr/>
          </p:nvGrpSpPr>
          <p:grpSpPr>
            <a:xfrm rot="5400000">
              <a:off x="2533410" y="1987991"/>
              <a:ext cx="286619" cy="557426"/>
              <a:chOff x="1465157" y="2663827"/>
              <a:chExt cx="453731" cy="723899"/>
            </a:xfrm>
            <a:solidFill>
              <a:srgbClr val="FF0000"/>
            </a:solid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3B9214-74B0-473E-90D9-002D322BD0CF}"/>
                  </a:ext>
                </a:extLst>
              </p:cNvPr>
              <p:cNvSpPr/>
              <p:nvPr/>
            </p:nvSpPr>
            <p:spPr>
              <a:xfrm>
                <a:off x="1595921" y="2663827"/>
                <a:ext cx="185254" cy="723899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FAB9D08-3FCD-47A6-901D-D6BFC01EBAA3}"/>
                  </a:ext>
                </a:extLst>
              </p:cNvPr>
              <p:cNvSpPr/>
              <p:nvPr/>
            </p:nvSpPr>
            <p:spPr>
              <a:xfrm rot="900000">
                <a:off x="1733634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DF5FE59-389E-4D71-B0DC-456D9F68B2E7}"/>
                  </a:ext>
                </a:extLst>
              </p:cNvPr>
              <p:cNvSpPr/>
              <p:nvPr/>
            </p:nvSpPr>
            <p:spPr>
              <a:xfrm rot="20700000">
                <a:off x="1465157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8EA187B2-CE5E-43C1-BD97-8EA73975CF86}"/>
                </a:ext>
              </a:extLst>
            </p:cNvPr>
            <p:cNvSpPr/>
            <p:nvPr/>
          </p:nvSpPr>
          <p:spPr>
            <a:xfrm rot="14400000">
              <a:off x="2645115" y="1613484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0F8FA22-5B96-4815-8018-DED05EBD7633}"/>
                </a:ext>
              </a:extLst>
            </p:cNvPr>
            <p:cNvSpPr/>
            <p:nvPr/>
          </p:nvSpPr>
          <p:spPr>
            <a:xfrm rot="14400000">
              <a:off x="2427926" y="1697567"/>
              <a:ext cx="404441" cy="762492"/>
            </a:xfrm>
            <a:prstGeom prst="moon">
              <a:avLst>
                <a:gd name="adj" fmla="val 81465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BE852141-9175-4232-BF63-8F96A2C35194}"/>
                </a:ext>
              </a:extLst>
            </p:cNvPr>
            <p:cNvSpPr/>
            <p:nvPr/>
          </p:nvSpPr>
          <p:spPr>
            <a:xfrm rot="12600000">
              <a:off x="2502279" y="1469095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129FACAA-2218-4B91-B126-CB4C3670BC3D}"/>
                </a:ext>
              </a:extLst>
            </p:cNvPr>
            <p:cNvSpPr/>
            <p:nvPr/>
          </p:nvSpPr>
          <p:spPr>
            <a:xfrm rot="12600000">
              <a:off x="2263421" y="1514464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225842D2-885A-42CD-A4E7-5D1B3771DF83}"/>
                </a:ext>
              </a:extLst>
            </p:cNvPr>
            <p:cNvSpPr/>
            <p:nvPr/>
          </p:nvSpPr>
          <p:spPr>
            <a:xfrm rot="13500000">
              <a:off x="2077560" y="1624735"/>
              <a:ext cx="306811" cy="578429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640EB0CC-FD16-4B2C-BCB1-B5DB2D2802A9}"/>
                </a:ext>
              </a:extLst>
            </p:cNvPr>
            <p:cNvSpPr/>
            <p:nvPr/>
          </p:nvSpPr>
          <p:spPr>
            <a:xfrm rot="13500000">
              <a:off x="1999932" y="1653827"/>
              <a:ext cx="200850" cy="445386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4C87F7BE-2356-474E-90FD-9FFA38F24927}"/>
                </a:ext>
              </a:extLst>
            </p:cNvPr>
            <p:cNvSpPr/>
            <p:nvPr/>
          </p:nvSpPr>
          <p:spPr>
            <a:xfrm rot="13500000">
              <a:off x="1864293" y="1696027"/>
              <a:ext cx="150747" cy="323581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FFE929F9-5B53-4520-867F-BBE66D9B635B}"/>
                </a:ext>
              </a:extLst>
            </p:cNvPr>
            <p:cNvSpPr/>
            <p:nvPr/>
          </p:nvSpPr>
          <p:spPr>
            <a:xfrm rot="13500000">
              <a:off x="1763332" y="1624816"/>
              <a:ext cx="107316" cy="315063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F77787D-7563-4B39-9E8A-3771EFCBFEAF}"/>
                </a:ext>
              </a:extLst>
            </p:cNvPr>
            <p:cNvSpPr/>
            <p:nvPr/>
          </p:nvSpPr>
          <p:spPr>
            <a:xfrm rot="13500000">
              <a:off x="1652626" y="1586195"/>
              <a:ext cx="98709" cy="289794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905A6B5-A9EC-43AF-82BE-CBDC4D872AB8}"/>
                </a:ext>
              </a:extLst>
            </p:cNvPr>
            <p:cNvSpPr/>
            <p:nvPr/>
          </p:nvSpPr>
          <p:spPr>
            <a:xfrm rot="13500000">
              <a:off x="1560518" y="1573251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A0407F83-E21D-4EC8-8D8E-EF1CDFEC26F3}"/>
                </a:ext>
              </a:extLst>
            </p:cNvPr>
            <p:cNvSpPr/>
            <p:nvPr/>
          </p:nvSpPr>
          <p:spPr>
            <a:xfrm rot="12600000">
              <a:off x="1469780" y="1520862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1AAE4919-C1D2-4974-88E0-5B810624DE95}"/>
                </a:ext>
              </a:extLst>
            </p:cNvPr>
            <p:cNvSpPr/>
            <p:nvPr/>
          </p:nvSpPr>
          <p:spPr>
            <a:xfrm rot="11700000">
              <a:off x="1366669" y="1461330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8D2D4067-487D-46E5-AE04-2D59D9E73260}"/>
                </a:ext>
              </a:extLst>
            </p:cNvPr>
            <p:cNvSpPr/>
            <p:nvPr/>
          </p:nvSpPr>
          <p:spPr>
            <a:xfrm rot="10800000">
              <a:off x="1272063" y="1425985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E19DD48E-EB85-4E03-AE12-0DF451D1BC99}"/>
                </a:ext>
              </a:extLst>
            </p:cNvPr>
            <p:cNvSpPr/>
            <p:nvPr/>
          </p:nvSpPr>
          <p:spPr>
            <a:xfrm rot="9900000">
              <a:off x="1168166" y="1375444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1CE215D-F68E-41E7-99A6-FA4622800EBF}"/>
                </a:ext>
              </a:extLst>
            </p:cNvPr>
            <p:cNvGrpSpPr/>
            <p:nvPr/>
          </p:nvGrpSpPr>
          <p:grpSpPr>
            <a:xfrm rot="9000000" flipH="1">
              <a:off x="2370679" y="2269850"/>
              <a:ext cx="286619" cy="557426"/>
              <a:chOff x="1465157" y="2663827"/>
              <a:chExt cx="453731" cy="723899"/>
            </a:xfrm>
            <a:solidFill>
              <a:srgbClr val="FF0000"/>
            </a:solidFill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BF7595A-B3D4-44CA-B4BD-4A9E762778C1}"/>
                  </a:ext>
                </a:extLst>
              </p:cNvPr>
              <p:cNvSpPr/>
              <p:nvPr/>
            </p:nvSpPr>
            <p:spPr>
              <a:xfrm>
                <a:off x="1595921" y="2663827"/>
                <a:ext cx="185254" cy="723899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451A825-1511-4999-B63E-C349838BC74A}"/>
                  </a:ext>
                </a:extLst>
              </p:cNvPr>
              <p:cNvSpPr/>
              <p:nvPr/>
            </p:nvSpPr>
            <p:spPr>
              <a:xfrm rot="900000">
                <a:off x="1733634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89F3B2C-B0E4-46E4-A58F-0A7E8A7E04E4}"/>
                  </a:ext>
                </a:extLst>
              </p:cNvPr>
              <p:cNvSpPr/>
              <p:nvPr/>
            </p:nvSpPr>
            <p:spPr>
              <a:xfrm rot="20700000">
                <a:off x="1465157" y="2751272"/>
                <a:ext cx="185254" cy="634938"/>
              </a:xfrm>
              <a:custGeom>
                <a:avLst/>
                <a:gdLst>
                  <a:gd name="connsiteX0" fmla="*/ 351942 w 779822"/>
                  <a:gd name="connsiteY0" fmla="*/ 0 h 723899"/>
                  <a:gd name="connsiteX1" fmla="*/ 424967 w 779822"/>
                  <a:gd name="connsiteY1" fmla="*/ 0 h 723899"/>
                  <a:gd name="connsiteX2" fmla="*/ 442017 w 779822"/>
                  <a:gd name="connsiteY2" fmla="*/ 370650 h 723899"/>
                  <a:gd name="connsiteX3" fmla="*/ 537235 w 779822"/>
                  <a:gd name="connsiteY3" fmla="*/ 75853 h 723899"/>
                  <a:gd name="connsiteX4" fmla="*/ 607772 w 779822"/>
                  <a:gd name="connsiteY4" fmla="*/ 94753 h 723899"/>
                  <a:gd name="connsiteX5" fmla="*/ 515425 w 779822"/>
                  <a:gd name="connsiteY5" fmla="*/ 525514 h 723899"/>
                  <a:gd name="connsiteX6" fmla="*/ 725452 w 779822"/>
                  <a:gd name="connsiteY6" fmla="*/ 200865 h 723899"/>
                  <a:gd name="connsiteX7" fmla="*/ 779822 w 779822"/>
                  <a:gd name="connsiteY7" fmla="*/ 232255 h 723899"/>
                  <a:gd name="connsiteX8" fmla="*/ 528237 w 779822"/>
                  <a:gd name="connsiteY8" fmla="*/ 723899 h 723899"/>
                  <a:gd name="connsiteX9" fmla="*/ 251586 w 779822"/>
                  <a:gd name="connsiteY9" fmla="*/ 723899 h 723899"/>
                  <a:gd name="connsiteX10" fmla="*/ 0 w 779822"/>
                  <a:gd name="connsiteY10" fmla="*/ 232254 h 723899"/>
                  <a:gd name="connsiteX11" fmla="*/ 54370 w 779822"/>
                  <a:gd name="connsiteY11" fmla="*/ 200864 h 723899"/>
                  <a:gd name="connsiteX12" fmla="*/ 243856 w 779822"/>
                  <a:gd name="connsiteY12" fmla="*/ 493763 h 723899"/>
                  <a:gd name="connsiteX13" fmla="*/ 158317 w 779822"/>
                  <a:gd name="connsiteY13" fmla="*/ 94753 h 723899"/>
                  <a:gd name="connsiteX14" fmla="*/ 228854 w 779822"/>
                  <a:gd name="connsiteY14" fmla="*/ 75853 h 723899"/>
                  <a:gd name="connsiteX15" fmla="*/ 333543 w 779822"/>
                  <a:gd name="connsiteY15" fmla="*/ 399973 h 723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9822" h="723899">
                    <a:moveTo>
                      <a:pt x="351942" y="0"/>
                    </a:moveTo>
                    <a:lnTo>
                      <a:pt x="424967" y="0"/>
                    </a:lnTo>
                    <a:lnTo>
                      <a:pt x="442017" y="370650"/>
                    </a:lnTo>
                    <a:lnTo>
                      <a:pt x="537235" y="75853"/>
                    </a:lnTo>
                    <a:lnTo>
                      <a:pt x="607772" y="94753"/>
                    </a:lnTo>
                    <a:lnTo>
                      <a:pt x="515425" y="525514"/>
                    </a:lnTo>
                    <a:lnTo>
                      <a:pt x="725452" y="200865"/>
                    </a:lnTo>
                    <a:lnTo>
                      <a:pt x="779822" y="232255"/>
                    </a:lnTo>
                    <a:lnTo>
                      <a:pt x="528237" y="723899"/>
                    </a:lnTo>
                    <a:lnTo>
                      <a:pt x="251586" y="723899"/>
                    </a:lnTo>
                    <a:lnTo>
                      <a:pt x="0" y="232254"/>
                    </a:lnTo>
                    <a:lnTo>
                      <a:pt x="54370" y="200864"/>
                    </a:lnTo>
                    <a:lnTo>
                      <a:pt x="243856" y="493763"/>
                    </a:lnTo>
                    <a:lnTo>
                      <a:pt x="158317" y="94753"/>
                    </a:lnTo>
                    <a:lnTo>
                      <a:pt x="228854" y="75853"/>
                    </a:lnTo>
                    <a:lnTo>
                      <a:pt x="333543" y="399973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9EAD07D6-C16B-4532-9979-89DA72367354}"/>
                </a:ext>
              </a:extLst>
            </p:cNvPr>
            <p:cNvSpPr/>
            <p:nvPr/>
          </p:nvSpPr>
          <p:spPr>
            <a:xfrm flipH="1">
              <a:off x="2161539" y="2451061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772DA501-B8CC-46EE-AE78-021D0732D3A0}"/>
                </a:ext>
              </a:extLst>
            </p:cNvPr>
            <p:cNvSpPr/>
            <p:nvPr/>
          </p:nvSpPr>
          <p:spPr>
            <a:xfrm flipH="1">
              <a:off x="2125762" y="2220929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9F0E76E6-1971-475C-9AD5-98966F207F78}"/>
                </a:ext>
              </a:extLst>
            </p:cNvPr>
            <p:cNvSpPr/>
            <p:nvPr/>
          </p:nvSpPr>
          <p:spPr>
            <a:xfrm rot="1800000" flipH="1">
              <a:off x="1965076" y="2399557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7B6AA7E0-EA9D-4CD5-BF8F-74839CAC58C4}"/>
                </a:ext>
              </a:extLst>
            </p:cNvPr>
            <p:cNvSpPr/>
            <p:nvPr/>
          </p:nvSpPr>
          <p:spPr>
            <a:xfrm rot="1800000" flipH="1">
              <a:off x="1884939" y="2170015"/>
              <a:ext cx="404441" cy="762492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D5DAD37D-7D39-4989-97D7-CE7177A852E4}"/>
                </a:ext>
              </a:extLst>
            </p:cNvPr>
            <p:cNvSpPr/>
            <p:nvPr/>
          </p:nvSpPr>
          <p:spPr>
            <a:xfrm rot="900000" flipH="1">
              <a:off x="1832211" y="2049691"/>
              <a:ext cx="306811" cy="578429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126CB0A0-9DD9-40AC-8F3C-16C144BA5F59}"/>
                </a:ext>
              </a:extLst>
            </p:cNvPr>
            <p:cNvSpPr/>
            <p:nvPr/>
          </p:nvSpPr>
          <p:spPr>
            <a:xfrm rot="900000" flipH="1">
              <a:off x="1787473" y="2021817"/>
              <a:ext cx="200850" cy="445386"/>
            </a:xfrm>
            <a:prstGeom prst="moon">
              <a:avLst>
                <a:gd name="adj" fmla="val 81465"/>
              </a:avLst>
            </a:prstGeom>
            <a:gradFill>
              <a:gsLst>
                <a:gs pos="47000">
                  <a:srgbClr val="FF0000"/>
                </a:gs>
                <a:gs pos="10000">
                  <a:srgbClr val="C000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BFD5E24C-E35F-4603-B2CF-9EFFEE1572D5}"/>
                </a:ext>
              </a:extLst>
            </p:cNvPr>
            <p:cNvSpPr/>
            <p:nvPr/>
          </p:nvSpPr>
          <p:spPr>
            <a:xfrm rot="900000" flipH="1">
              <a:off x="1715982" y="1952908"/>
              <a:ext cx="150747" cy="323581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A7F80108-3D7C-4CF4-9294-6FEB5114B8D2}"/>
                </a:ext>
              </a:extLst>
            </p:cNvPr>
            <p:cNvSpPr/>
            <p:nvPr/>
          </p:nvSpPr>
          <p:spPr>
            <a:xfrm rot="900000" flipH="1">
              <a:off x="1611001" y="1888661"/>
              <a:ext cx="107316" cy="315063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73AA4A50-91A1-46E6-BB0D-6DF7CB254A27}"/>
                </a:ext>
              </a:extLst>
            </p:cNvPr>
            <p:cNvSpPr/>
            <p:nvPr/>
          </p:nvSpPr>
          <p:spPr>
            <a:xfrm rot="900000" flipH="1">
              <a:off x="1513411" y="1827322"/>
              <a:ext cx="98709" cy="289794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0658244A-99FB-4544-BD3F-3E7C1B2E054B}"/>
                </a:ext>
              </a:extLst>
            </p:cNvPr>
            <p:cNvSpPr/>
            <p:nvPr/>
          </p:nvSpPr>
          <p:spPr>
            <a:xfrm rot="900000" flipH="1">
              <a:off x="1439030" y="1783672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0066FEA5-027B-44C8-B4CC-1DB2E3DEE513}"/>
                </a:ext>
              </a:extLst>
            </p:cNvPr>
            <p:cNvSpPr/>
            <p:nvPr/>
          </p:nvSpPr>
          <p:spPr>
            <a:xfrm rot="1800000" flipH="1">
              <a:off x="1348292" y="1731286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DD6B8048-346A-46EA-9255-FA305C1B8369}"/>
                </a:ext>
              </a:extLst>
            </p:cNvPr>
            <p:cNvSpPr/>
            <p:nvPr/>
          </p:nvSpPr>
          <p:spPr>
            <a:xfrm rot="2700000" flipH="1">
              <a:off x="1245180" y="1671755"/>
              <a:ext cx="81949" cy="240590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C4F84D96-9EF6-4B2B-9E6E-E2A4CBD5E779}"/>
                </a:ext>
              </a:extLst>
            </p:cNvPr>
            <p:cNvSpPr/>
            <p:nvPr/>
          </p:nvSpPr>
          <p:spPr>
            <a:xfrm rot="3600000" flipH="1">
              <a:off x="1159100" y="1621642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7BD480C2-8148-4BEF-9C67-9CEE246E2402}"/>
                </a:ext>
              </a:extLst>
            </p:cNvPr>
            <p:cNvSpPr/>
            <p:nvPr/>
          </p:nvSpPr>
          <p:spPr>
            <a:xfrm rot="4500000" flipH="1">
              <a:off x="1063382" y="1556936"/>
              <a:ext cx="73952" cy="217112"/>
            </a:xfrm>
            <a:prstGeom prst="moon">
              <a:avLst>
                <a:gd name="adj" fmla="val 81465"/>
              </a:avLst>
            </a:prstGeom>
            <a:gradFill>
              <a:gsLst>
                <a:gs pos="70000">
                  <a:srgbClr val="FF0000"/>
                </a:gs>
                <a:gs pos="0">
                  <a:srgbClr val="00FF00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79B99464-9B0A-443A-9AA7-A4ACA27D0831}"/>
                </a:ext>
              </a:extLst>
            </p:cNvPr>
            <p:cNvSpPr/>
            <p:nvPr/>
          </p:nvSpPr>
          <p:spPr>
            <a:xfrm rot="18000000">
              <a:off x="2042473" y="1081315"/>
              <a:ext cx="61520" cy="2046129"/>
            </a:xfrm>
            <a:prstGeom prst="trapezoid">
              <a:avLst>
                <a:gd name="adj" fmla="val 33357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BF48726E-C012-4650-BD9C-723A2513F364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DCCE254A-5AD7-4836-811D-9485B638CD4F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0FC3278-7A24-44F5-BA8D-2AC9B1BE72A8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5BB4944-DF6B-4D59-9653-540BCBBF90C0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B5E0DC7-1A1E-4A9F-A9AA-60B83C971C2D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E1C5A37-D568-428A-8D1C-692B4514814E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5781FC1-A7C9-4992-86C8-846CCAB33354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610A292-D8F6-464F-BD78-5AAE8B62F6F8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2AC88D0-68C4-4330-99D2-3802167542B5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E4855A2-3E39-4725-90A4-290D9D4250EB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C61FE656-3048-4319-B1C1-73FADF5F58D5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125C033-E72E-4BD5-A594-AAB8F45CD23F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D694B14-B526-4FA0-AE15-0A13995D503F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3881FE3-2107-47A3-A13D-A3AA04B0FAB5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36DDDD5-8CFA-46EB-AB96-73209DE5A05A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5CA7A0-DE0C-45D3-8022-9E092E3E76EF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B1E8AB8-2D71-44CF-8C84-632643FEFC6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872A3C6-4F46-4538-BD5C-E8DDB23825A8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D16C891-F64B-435B-8C45-D721D1AD1339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E73A85E-01B9-4EAD-8839-B20C971102B9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18D0413-B68B-4E39-8EB0-0C691A9DF64F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E8C8A5D-14FC-4396-BEAF-3DEE0D6FB8AB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EF19175-459A-42C6-A21A-FA51F81F4243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09D8F7F-5D9A-4B75-871A-24BBDD3FBD1D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7D80B9B-D9D4-40A5-899B-1B45C0523503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451878D-E0F0-4E6B-903D-02B2B0982685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6E6603E-3446-456F-A1BB-7DD4AB8022EF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F311FF-9401-4F12-BB40-45E93E8F551A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26C9969-0DB3-41BA-B378-911298DBC409}"/>
              </a:ext>
            </a:extLst>
          </p:cNvPr>
          <p:cNvGrpSpPr/>
          <p:nvPr/>
        </p:nvGrpSpPr>
        <p:grpSpPr>
          <a:xfrm>
            <a:off x="772112" y="3874800"/>
            <a:ext cx="2434398" cy="2434398"/>
            <a:chOff x="772112" y="3874800"/>
            <a:chExt cx="2434398" cy="2434398"/>
          </a:xfrm>
        </p:grpSpPr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242CF970-89A3-49E1-9746-727269456DF5}"/>
                </a:ext>
              </a:extLst>
            </p:cNvPr>
            <p:cNvSpPr/>
            <p:nvPr/>
          </p:nvSpPr>
          <p:spPr>
            <a:xfrm>
              <a:off x="772112" y="3874800"/>
              <a:ext cx="2434398" cy="243439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AC64442-4C95-4A72-A05B-7A9215FDF9D0}"/>
                </a:ext>
              </a:extLst>
            </p:cNvPr>
            <p:cNvGrpSpPr/>
            <p:nvPr/>
          </p:nvGrpSpPr>
          <p:grpSpPr>
            <a:xfrm>
              <a:off x="842613" y="4593023"/>
              <a:ext cx="2324286" cy="1082708"/>
              <a:chOff x="1237843" y="4821072"/>
              <a:chExt cx="3258555" cy="1517914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3319BF0-9F4C-43D8-BC93-3B03D9DE51B5}"/>
                  </a:ext>
                </a:extLst>
              </p:cNvPr>
              <p:cNvSpPr/>
              <p:nvPr/>
            </p:nvSpPr>
            <p:spPr>
              <a:xfrm>
                <a:off x="2197768" y="4821072"/>
                <a:ext cx="1745937" cy="724320"/>
              </a:xfrm>
              <a:custGeom>
                <a:avLst/>
                <a:gdLst>
                  <a:gd name="connsiteX0" fmla="*/ 12282 w 1809451"/>
                  <a:gd name="connsiteY0" fmla="*/ 396328 h 775400"/>
                  <a:gd name="connsiteX1" fmla="*/ 228182 w 1809451"/>
                  <a:gd name="connsiteY1" fmla="*/ 142328 h 775400"/>
                  <a:gd name="connsiteX2" fmla="*/ 450432 w 1809451"/>
                  <a:gd name="connsiteY2" fmla="*/ 2628 h 775400"/>
                  <a:gd name="connsiteX3" fmla="*/ 532982 w 1809451"/>
                  <a:gd name="connsiteY3" fmla="*/ 59778 h 775400"/>
                  <a:gd name="connsiteX4" fmla="*/ 799682 w 1809451"/>
                  <a:gd name="connsiteY4" fmla="*/ 167728 h 775400"/>
                  <a:gd name="connsiteX5" fmla="*/ 1199732 w 1809451"/>
                  <a:gd name="connsiteY5" fmla="*/ 326478 h 775400"/>
                  <a:gd name="connsiteX6" fmla="*/ 1523582 w 1809451"/>
                  <a:gd name="connsiteY6" fmla="*/ 402678 h 775400"/>
                  <a:gd name="connsiteX7" fmla="*/ 1669632 w 1809451"/>
                  <a:gd name="connsiteY7" fmla="*/ 561428 h 775400"/>
                  <a:gd name="connsiteX8" fmla="*/ 1809332 w 1809451"/>
                  <a:gd name="connsiteY8" fmla="*/ 758278 h 775400"/>
                  <a:gd name="connsiteX9" fmla="*/ 1682332 w 1809451"/>
                  <a:gd name="connsiteY9" fmla="*/ 732878 h 775400"/>
                  <a:gd name="connsiteX10" fmla="*/ 1187032 w 1809451"/>
                  <a:gd name="connsiteY10" fmla="*/ 472528 h 775400"/>
                  <a:gd name="connsiteX11" fmla="*/ 615532 w 1809451"/>
                  <a:gd name="connsiteY11" fmla="*/ 396328 h 775400"/>
                  <a:gd name="connsiteX12" fmla="*/ 12282 w 1809451"/>
                  <a:gd name="connsiteY12" fmla="*/ 396328 h 775400"/>
                  <a:gd name="connsiteX0" fmla="*/ 19141 w 1816310"/>
                  <a:gd name="connsiteY0" fmla="*/ 396020 h 775092"/>
                  <a:gd name="connsiteX1" fmla="*/ 177891 w 1816310"/>
                  <a:gd name="connsiteY1" fmla="*/ 135670 h 775092"/>
                  <a:gd name="connsiteX2" fmla="*/ 457291 w 1816310"/>
                  <a:gd name="connsiteY2" fmla="*/ 2320 h 775092"/>
                  <a:gd name="connsiteX3" fmla="*/ 539841 w 1816310"/>
                  <a:gd name="connsiteY3" fmla="*/ 59470 h 775092"/>
                  <a:gd name="connsiteX4" fmla="*/ 806541 w 1816310"/>
                  <a:gd name="connsiteY4" fmla="*/ 167420 h 775092"/>
                  <a:gd name="connsiteX5" fmla="*/ 1206591 w 1816310"/>
                  <a:gd name="connsiteY5" fmla="*/ 326170 h 775092"/>
                  <a:gd name="connsiteX6" fmla="*/ 1530441 w 1816310"/>
                  <a:gd name="connsiteY6" fmla="*/ 402370 h 775092"/>
                  <a:gd name="connsiteX7" fmla="*/ 1676491 w 1816310"/>
                  <a:gd name="connsiteY7" fmla="*/ 561120 h 775092"/>
                  <a:gd name="connsiteX8" fmla="*/ 1816191 w 1816310"/>
                  <a:gd name="connsiteY8" fmla="*/ 757970 h 775092"/>
                  <a:gd name="connsiteX9" fmla="*/ 1689191 w 1816310"/>
                  <a:gd name="connsiteY9" fmla="*/ 732570 h 775092"/>
                  <a:gd name="connsiteX10" fmla="*/ 1193891 w 1816310"/>
                  <a:gd name="connsiteY10" fmla="*/ 472220 h 775092"/>
                  <a:gd name="connsiteX11" fmla="*/ 622391 w 1816310"/>
                  <a:gd name="connsiteY11" fmla="*/ 396020 h 775092"/>
                  <a:gd name="connsiteX12" fmla="*/ 19141 w 1816310"/>
                  <a:gd name="connsiteY12" fmla="*/ 396020 h 775092"/>
                  <a:gd name="connsiteX0" fmla="*/ 19141 w 1816310"/>
                  <a:gd name="connsiteY0" fmla="*/ 393803 h 772875"/>
                  <a:gd name="connsiteX1" fmla="*/ 177891 w 1816310"/>
                  <a:gd name="connsiteY1" fmla="*/ 133453 h 772875"/>
                  <a:gd name="connsiteX2" fmla="*/ 457291 w 1816310"/>
                  <a:gd name="connsiteY2" fmla="*/ 103 h 772875"/>
                  <a:gd name="connsiteX3" fmla="*/ 539841 w 1816310"/>
                  <a:gd name="connsiteY3" fmla="*/ 57253 h 772875"/>
                  <a:gd name="connsiteX4" fmla="*/ 806541 w 1816310"/>
                  <a:gd name="connsiteY4" fmla="*/ 165203 h 772875"/>
                  <a:gd name="connsiteX5" fmla="*/ 1206591 w 1816310"/>
                  <a:gd name="connsiteY5" fmla="*/ 323953 h 772875"/>
                  <a:gd name="connsiteX6" fmla="*/ 1530441 w 1816310"/>
                  <a:gd name="connsiteY6" fmla="*/ 400153 h 772875"/>
                  <a:gd name="connsiteX7" fmla="*/ 1676491 w 1816310"/>
                  <a:gd name="connsiteY7" fmla="*/ 558903 h 772875"/>
                  <a:gd name="connsiteX8" fmla="*/ 1816191 w 1816310"/>
                  <a:gd name="connsiteY8" fmla="*/ 755753 h 772875"/>
                  <a:gd name="connsiteX9" fmla="*/ 1689191 w 1816310"/>
                  <a:gd name="connsiteY9" fmla="*/ 730353 h 772875"/>
                  <a:gd name="connsiteX10" fmla="*/ 1193891 w 1816310"/>
                  <a:gd name="connsiteY10" fmla="*/ 470003 h 772875"/>
                  <a:gd name="connsiteX11" fmla="*/ 622391 w 1816310"/>
                  <a:gd name="connsiteY11" fmla="*/ 393803 h 772875"/>
                  <a:gd name="connsiteX12" fmla="*/ 19141 w 1816310"/>
                  <a:gd name="connsiteY12" fmla="*/ 393803 h 772875"/>
                  <a:gd name="connsiteX0" fmla="*/ 19141 w 1816310"/>
                  <a:gd name="connsiteY0" fmla="*/ 394598 h 773670"/>
                  <a:gd name="connsiteX1" fmla="*/ 177891 w 1816310"/>
                  <a:gd name="connsiteY1" fmla="*/ 134248 h 773670"/>
                  <a:gd name="connsiteX2" fmla="*/ 457291 w 1816310"/>
                  <a:gd name="connsiteY2" fmla="*/ 898 h 773670"/>
                  <a:gd name="connsiteX3" fmla="*/ 555716 w 1816310"/>
                  <a:gd name="connsiteY3" fmla="*/ 80273 h 773670"/>
                  <a:gd name="connsiteX4" fmla="*/ 806541 w 1816310"/>
                  <a:gd name="connsiteY4" fmla="*/ 165998 h 773670"/>
                  <a:gd name="connsiteX5" fmla="*/ 1206591 w 1816310"/>
                  <a:gd name="connsiteY5" fmla="*/ 324748 h 773670"/>
                  <a:gd name="connsiteX6" fmla="*/ 1530441 w 1816310"/>
                  <a:gd name="connsiteY6" fmla="*/ 400948 h 773670"/>
                  <a:gd name="connsiteX7" fmla="*/ 1676491 w 1816310"/>
                  <a:gd name="connsiteY7" fmla="*/ 559698 h 773670"/>
                  <a:gd name="connsiteX8" fmla="*/ 1816191 w 1816310"/>
                  <a:gd name="connsiteY8" fmla="*/ 756548 h 773670"/>
                  <a:gd name="connsiteX9" fmla="*/ 1689191 w 1816310"/>
                  <a:gd name="connsiteY9" fmla="*/ 731148 h 773670"/>
                  <a:gd name="connsiteX10" fmla="*/ 1193891 w 1816310"/>
                  <a:gd name="connsiteY10" fmla="*/ 470798 h 773670"/>
                  <a:gd name="connsiteX11" fmla="*/ 622391 w 1816310"/>
                  <a:gd name="connsiteY11" fmla="*/ 394598 h 773670"/>
                  <a:gd name="connsiteX12" fmla="*/ 19141 w 1816310"/>
                  <a:gd name="connsiteY12" fmla="*/ 394598 h 773670"/>
                  <a:gd name="connsiteX0" fmla="*/ 19141 w 1816310"/>
                  <a:gd name="connsiteY0" fmla="*/ 394696 h 773768"/>
                  <a:gd name="connsiteX1" fmla="*/ 177891 w 1816310"/>
                  <a:gd name="connsiteY1" fmla="*/ 134346 h 773768"/>
                  <a:gd name="connsiteX2" fmla="*/ 457291 w 1816310"/>
                  <a:gd name="connsiteY2" fmla="*/ 996 h 773768"/>
                  <a:gd name="connsiteX3" fmla="*/ 555716 w 1816310"/>
                  <a:gd name="connsiteY3" fmla="*/ 80371 h 773768"/>
                  <a:gd name="connsiteX4" fmla="*/ 835116 w 1816310"/>
                  <a:gd name="connsiteY4" fmla="*/ 207371 h 773768"/>
                  <a:gd name="connsiteX5" fmla="*/ 1206591 w 1816310"/>
                  <a:gd name="connsiteY5" fmla="*/ 324846 h 773768"/>
                  <a:gd name="connsiteX6" fmla="*/ 1530441 w 1816310"/>
                  <a:gd name="connsiteY6" fmla="*/ 401046 h 773768"/>
                  <a:gd name="connsiteX7" fmla="*/ 1676491 w 1816310"/>
                  <a:gd name="connsiteY7" fmla="*/ 559796 h 773768"/>
                  <a:gd name="connsiteX8" fmla="*/ 1816191 w 1816310"/>
                  <a:gd name="connsiteY8" fmla="*/ 756646 h 773768"/>
                  <a:gd name="connsiteX9" fmla="*/ 1689191 w 1816310"/>
                  <a:gd name="connsiteY9" fmla="*/ 731246 h 773768"/>
                  <a:gd name="connsiteX10" fmla="*/ 1193891 w 1816310"/>
                  <a:gd name="connsiteY10" fmla="*/ 470896 h 773768"/>
                  <a:gd name="connsiteX11" fmla="*/ 622391 w 1816310"/>
                  <a:gd name="connsiteY11" fmla="*/ 394696 h 773768"/>
                  <a:gd name="connsiteX12" fmla="*/ 19141 w 1816310"/>
                  <a:gd name="connsiteY12" fmla="*/ 394696 h 773768"/>
                  <a:gd name="connsiteX0" fmla="*/ 19141 w 1816310"/>
                  <a:gd name="connsiteY0" fmla="*/ 394696 h 773768"/>
                  <a:gd name="connsiteX1" fmla="*/ 177891 w 1816310"/>
                  <a:gd name="connsiteY1" fmla="*/ 134346 h 773768"/>
                  <a:gd name="connsiteX2" fmla="*/ 457291 w 1816310"/>
                  <a:gd name="connsiteY2" fmla="*/ 996 h 773768"/>
                  <a:gd name="connsiteX3" fmla="*/ 555716 w 1816310"/>
                  <a:gd name="connsiteY3" fmla="*/ 80371 h 773768"/>
                  <a:gd name="connsiteX4" fmla="*/ 835116 w 1816310"/>
                  <a:gd name="connsiteY4" fmla="*/ 207371 h 773768"/>
                  <a:gd name="connsiteX5" fmla="*/ 1206591 w 1816310"/>
                  <a:gd name="connsiteY5" fmla="*/ 324846 h 773768"/>
                  <a:gd name="connsiteX6" fmla="*/ 1530441 w 1816310"/>
                  <a:gd name="connsiteY6" fmla="*/ 401046 h 773768"/>
                  <a:gd name="connsiteX7" fmla="*/ 1676491 w 1816310"/>
                  <a:gd name="connsiteY7" fmla="*/ 559796 h 773768"/>
                  <a:gd name="connsiteX8" fmla="*/ 1816191 w 1816310"/>
                  <a:gd name="connsiteY8" fmla="*/ 756646 h 773768"/>
                  <a:gd name="connsiteX9" fmla="*/ 1689191 w 1816310"/>
                  <a:gd name="connsiteY9" fmla="*/ 731246 h 773768"/>
                  <a:gd name="connsiteX10" fmla="*/ 1193891 w 1816310"/>
                  <a:gd name="connsiteY10" fmla="*/ 470896 h 773768"/>
                  <a:gd name="connsiteX11" fmla="*/ 622391 w 1816310"/>
                  <a:gd name="connsiteY11" fmla="*/ 394696 h 773768"/>
                  <a:gd name="connsiteX12" fmla="*/ 19141 w 1816310"/>
                  <a:gd name="connsiteY12" fmla="*/ 394696 h 773768"/>
                  <a:gd name="connsiteX0" fmla="*/ 19141 w 1816310"/>
                  <a:gd name="connsiteY0" fmla="*/ 394696 h 773768"/>
                  <a:gd name="connsiteX1" fmla="*/ 177891 w 1816310"/>
                  <a:gd name="connsiteY1" fmla="*/ 134346 h 773768"/>
                  <a:gd name="connsiteX2" fmla="*/ 457291 w 1816310"/>
                  <a:gd name="connsiteY2" fmla="*/ 996 h 773768"/>
                  <a:gd name="connsiteX3" fmla="*/ 555716 w 1816310"/>
                  <a:gd name="connsiteY3" fmla="*/ 80371 h 773768"/>
                  <a:gd name="connsiteX4" fmla="*/ 835116 w 1816310"/>
                  <a:gd name="connsiteY4" fmla="*/ 207371 h 773768"/>
                  <a:gd name="connsiteX5" fmla="*/ 1206591 w 1816310"/>
                  <a:gd name="connsiteY5" fmla="*/ 324846 h 773768"/>
                  <a:gd name="connsiteX6" fmla="*/ 1501866 w 1816310"/>
                  <a:gd name="connsiteY6" fmla="*/ 423271 h 773768"/>
                  <a:gd name="connsiteX7" fmla="*/ 1676491 w 1816310"/>
                  <a:gd name="connsiteY7" fmla="*/ 559796 h 773768"/>
                  <a:gd name="connsiteX8" fmla="*/ 1816191 w 1816310"/>
                  <a:gd name="connsiteY8" fmla="*/ 756646 h 773768"/>
                  <a:gd name="connsiteX9" fmla="*/ 1689191 w 1816310"/>
                  <a:gd name="connsiteY9" fmla="*/ 731246 h 773768"/>
                  <a:gd name="connsiteX10" fmla="*/ 1193891 w 1816310"/>
                  <a:gd name="connsiteY10" fmla="*/ 470896 h 773768"/>
                  <a:gd name="connsiteX11" fmla="*/ 622391 w 1816310"/>
                  <a:gd name="connsiteY11" fmla="*/ 394696 h 773768"/>
                  <a:gd name="connsiteX12" fmla="*/ 19141 w 1816310"/>
                  <a:gd name="connsiteY12" fmla="*/ 394696 h 773768"/>
                  <a:gd name="connsiteX0" fmla="*/ 19141 w 1924169"/>
                  <a:gd name="connsiteY0" fmla="*/ 394696 h 760122"/>
                  <a:gd name="connsiteX1" fmla="*/ 177891 w 1924169"/>
                  <a:gd name="connsiteY1" fmla="*/ 134346 h 760122"/>
                  <a:gd name="connsiteX2" fmla="*/ 457291 w 1924169"/>
                  <a:gd name="connsiteY2" fmla="*/ 996 h 760122"/>
                  <a:gd name="connsiteX3" fmla="*/ 555716 w 1924169"/>
                  <a:gd name="connsiteY3" fmla="*/ 80371 h 760122"/>
                  <a:gd name="connsiteX4" fmla="*/ 835116 w 1924169"/>
                  <a:gd name="connsiteY4" fmla="*/ 207371 h 760122"/>
                  <a:gd name="connsiteX5" fmla="*/ 1206591 w 1924169"/>
                  <a:gd name="connsiteY5" fmla="*/ 324846 h 760122"/>
                  <a:gd name="connsiteX6" fmla="*/ 1501866 w 1924169"/>
                  <a:gd name="connsiteY6" fmla="*/ 423271 h 760122"/>
                  <a:gd name="connsiteX7" fmla="*/ 1676491 w 1924169"/>
                  <a:gd name="connsiteY7" fmla="*/ 559796 h 760122"/>
                  <a:gd name="connsiteX8" fmla="*/ 1924141 w 1924169"/>
                  <a:gd name="connsiteY8" fmla="*/ 734421 h 760122"/>
                  <a:gd name="connsiteX9" fmla="*/ 1689191 w 1924169"/>
                  <a:gd name="connsiteY9" fmla="*/ 731246 h 760122"/>
                  <a:gd name="connsiteX10" fmla="*/ 1193891 w 1924169"/>
                  <a:gd name="connsiteY10" fmla="*/ 470896 h 760122"/>
                  <a:gd name="connsiteX11" fmla="*/ 622391 w 1924169"/>
                  <a:gd name="connsiteY11" fmla="*/ 394696 h 760122"/>
                  <a:gd name="connsiteX12" fmla="*/ 19141 w 1924169"/>
                  <a:gd name="connsiteY12" fmla="*/ 394696 h 760122"/>
                  <a:gd name="connsiteX0" fmla="*/ 19141 w 1924501"/>
                  <a:gd name="connsiteY0" fmla="*/ 394696 h 759753"/>
                  <a:gd name="connsiteX1" fmla="*/ 177891 w 1924501"/>
                  <a:gd name="connsiteY1" fmla="*/ 134346 h 759753"/>
                  <a:gd name="connsiteX2" fmla="*/ 457291 w 1924501"/>
                  <a:gd name="connsiteY2" fmla="*/ 996 h 759753"/>
                  <a:gd name="connsiteX3" fmla="*/ 555716 w 1924501"/>
                  <a:gd name="connsiteY3" fmla="*/ 80371 h 759753"/>
                  <a:gd name="connsiteX4" fmla="*/ 835116 w 1924501"/>
                  <a:gd name="connsiteY4" fmla="*/ 207371 h 759753"/>
                  <a:gd name="connsiteX5" fmla="*/ 1206591 w 1924501"/>
                  <a:gd name="connsiteY5" fmla="*/ 324846 h 759753"/>
                  <a:gd name="connsiteX6" fmla="*/ 1501866 w 1924501"/>
                  <a:gd name="connsiteY6" fmla="*/ 423271 h 759753"/>
                  <a:gd name="connsiteX7" fmla="*/ 1736816 w 1924501"/>
                  <a:gd name="connsiteY7" fmla="*/ 566146 h 759753"/>
                  <a:gd name="connsiteX8" fmla="*/ 1924141 w 1924501"/>
                  <a:gd name="connsiteY8" fmla="*/ 734421 h 759753"/>
                  <a:gd name="connsiteX9" fmla="*/ 1689191 w 1924501"/>
                  <a:gd name="connsiteY9" fmla="*/ 731246 h 759753"/>
                  <a:gd name="connsiteX10" fmla="*/ 1193891 w 1924501"/>
                  <a:gd name="connsiteY10" fmla="*/ 470896 h 759753"/>
                  <a:gd name="connsiteX11" fmla="*/ 622391 w 1924501"/>
                  <a:gd name="connsiteY11" fmla="*/ 394696 h 759753"/>
                  <a:gd name="connsiteX12" fmla="*/ 19141 w 1924501"/>
                  <a:gd name="connsiteY12" fmla="*/ 394696 h 759753"/>
                  <a:gd name="connsiteX0" fmla="*/ 20210 w 1925570"/>
                  <a:gd name="connsiteY0" fmla="*/ 394696 h 759753"/>
                  <a:gd name="connsiteX1" fmla="*/ 178960 w 1925570"/>
                  <a:gd name="connsiteY1" fmla="*/ 134346 h 759753"/>
                  <a:gd name="connsiteX2" fmla="*/ 458360 w 1925570"/>
                  <a:gd name="connsiteY2" fmla="*/ 996 h 759753"/>
                  <a:gd name="connsiteX3" fmla="*/ 556785 w 1925570"/>
                  <a:gd name="connsiteY3" fmla="*/ 80371 h 759753"/>
                  <a:gd name="connsiteX4" fmla="*/ 836185 w 1925570"/>
                  <a:gd name="connsiteY4" fmla="*/ 207371 h 759753"/>
                  <a:gd name="connsiteX5" fmla="*/ 1207660 w 1925570"/>
                  <a:gd name="connsiteY5" fmla="*/ 324846 h 759753"/>
                  <a:gd name="connsiteX6" fmla="*/ 1502935 w 1925570"/>
                  <a:gd name="connsiteY6" fmla="*/ 423271 h 759753"/>
                  <a:gd name="connsiteX7" fmla="*/ 1737885 w 1925570"/>
                  <a:gd name="connsiteY7" fmla="*/ 566146 h 759753"/>
                  <a:gd name="connsiteX8" fmla="*/ 1925210 w 1925570"/>
                  <a:gd name="connsiteY8" fmla="*/ 734421 h 759753"/>
                  <a:gd name="connsiteX9" fmla="*/ 1690260 w 1925570"/>
                  <a:gd name="connsiteY9" fmla="*/ 731246 h 759753"/>
                  <a:gd name="connsiteX10" fmla="*/ 1194960 w 1925570"/>
                  <a:gd name="connsiteY10" fmla="*/ 470896 h 759753"/>
                  <a:gd name="connsiteX11" fmla="*/ 623460 w 1925570"/>
                  <a:gd name="connsiteY11" fmla="*/ 394696 h 759753"/>
                  <a:gd name="connsiteX12" fmla="*/ 20210 w 1925570"/>
                  <a:gd name="connsiteY12" fmla="*/ 394696 h 759753"/>
                  <a:gd name="connsiteX0" fmla="*/ 27197 w 1932557"/>
                  <a:gd name="connsiteY0" fmla="*/ 394696 h 759753"/>
                  <a:gd name="connsiteX1" fmla="*/ 147847 w 1932557"/>
                  <a:gd name="connsiteY1" fmla="*/ 134346 h 759753"/>
                  <a:gd name="connsiteX2" fmla="*/ 465347 w 1932557"/>
                  <a:gd name="connsiteY2" fmla="*/ 996 h 759753"/>
                  <a:gd name="connsiteX3" fmla="*/ 563772 w 1932557"/>
                  <a:gd name="connsiteY3" fmla="*/ 80371 h 759753"/>
                  <a:gd name="connsiteX4" fmla="*/ 843172 w 1932557"/>
                  <a:gd name="connsiteY4" fmla="*/ 207371 h 759753"/>
                  <a:gd name="connsiteX5" fmla="*/ 1214647 w 1932557"/>
                  <a:gd name="connsiteY5" fmla="*/ 324846 h 759753"/>
                  <a:gd name="connsiteX6" fmla="*/ 1509922 w 1932557"/>
                  <a:gd name="connsiteY6" fmla="*/ 423271 h 759753"/>
                  <a:gd name="connsiteX7" fmla="*/ 1744872 w 1932557"/>
                  <a:gd name="connsiteY7" fmla="*/ 566146 h 759753"/>
                  <a:gd name="connsiteX8" fmla="*/ 1932197 w 1932557"/>
                  <a:gd name="connsiteY8" fmla="*/ 734421 h 759753"/>
                  <a:gd name="connsiteX9" fmla="*/ 1697247 w 1932557"/>
                  <a:gd name="connsiteY9" fmla="*/ 731246 h 759753"/>
                  <a:gd name="connsiteX10" fmla="*/ 1201947 w 1932557"/>
                  <a:gd name="connsiteY10" fmla="*/ 470896 h 759753"/>
                  <a:gd name="connsiteX11" fmla="*/ 630447 w 1932557"/>
                  <a:gd name="connsiteY11" fmla="*/ 394696 h 759753"/>
                  <a:gd name="connsiteX12" fmla="*/ 27197 w 1932557"/>
                  <a:gd name="connsiteY12" fmla="*/ 394696 h 759753"/>
                  <a:gd name="connsiteX0" fmla="*/ 27197 w 1932557"/>
                  <a:gd name="connsiteY0" fmla="*/ 393824 h 758881"/>
                  <a:gd name="connsiteX1" fmla="*/ 147847 w 1932557"/>
                  <a:gd name="connsiteY1" fmla="*/ 133474 h 758881"/>
                  <a:gd name="connsiteX2" fmla="*/ 465347 w 1932557"/>
                  <a:gd name="connsiteY2" fmla="*/ 124 h 758881"/>
                  <a:gd name="connsiteX3" fmla="*/ 582822 w 1932557"/>
                  <a:gd name="connsiteY3" fmla="*/ 111249 h 758881"/>
                  <a:gd name="connsiteX4" fmla="*/ 843172 w 1932557"/>
                  <a:gd name="connsiteY4" fmla="*/ 206499 h 758881"/>
                  <a:gd name="connsiteX5" fmla="*/ 1214647 w 1932557"/>
                  <a:gd name="connsiteY5" fmla="*/ 323974 h 758881"/>
                  <a:gd name="connsiteX6" fmla="*/ 1509922 w 1932557"/>
                  <a:gd name="connsiteY6" fmla="*/ 422399 h 758881"/>
                  <a:gd name="connsiteX7" fmla="*/ 1744872 w 1932557"/>
                  <a:gd name="connsiteY7" fmla="*/ 565274 h 758881"/>
                  <a:gd name="connsiteX8" fmla="*/ 1932197 w 1932557"/>
                  <a:gd name="connsiteY8" fmla="*/ 733549 h 758881"/>
                  <a:gd name="connsiteX9" fmla="*/ 1697247 w 1932557"/>
                  <a:gd name="connsiteY9" fmla="*/ 730374 h 758881"/>
                  <a:gd name="connsiteX10" fmla="*/ 1201947 w 1932557"/>
                  <a:gd name="connsiteY10" fmla="*/ 470024 h 758881"/>
                  <a:gd name="connsiteX11" fmla="*/ 630447 w 1932557"/>
                  <a:gd name="connsiteY11" fmla="*/ 393824 h 758881"/>
                  <a:gd name="connsiteX12" fmla="*/ 27197 w 1932557"/>
                  <a:gd name="connsiteY12" fmla="*/ 393824 h 758881"/>
                  <a:gd name="connsiteX0" fmla="*/ 27197 w 1932557"/>
                  <a:gd name="connsiteY0" fmla="*/ 393861 h 758918"/>
                  <a:gd name="connsiteX1" fmla="*/ 147847 w 1932557"/>
                  <a:gd name="connsiteY1" fmla="*/ 133511 h 758918"/>
                  <a:gd name="connsiteX2" fmla="*/ 465347 w 1932557"/>
                  <a:gd name="connsiteY2" fmla="*/ 161 h 758918"/>
                  <a:gd name="connsiteX3" fmla="*/ 582822 w 1932557"/>
                  <a:gd name="connsiteY3" fmla="*/ 111286 h 758918"/>
                  <a:gd name="connsiteX4" fmla="*/ 1214647 w 1932557"/>
                  <a:gd name="connsiteY4" fmla="*/ 324011 h 758918"/>
                  <a:gd name="connsiteX5" fmla="*/ 1509922 w 1932557"/>
                  <a:gd name="connsiteY5" fmla="*/ 422436 h 758918"/>
                  <a:gd name="connsiteX6" fmla="*/ 1744872 w 1932557"/>
                  <a:gd name="connsiteY6" fmla="*/ 565311 h 758918"/>
                  <a:gd name="connsiteX7" fmla="*/ 1932197 w 1932557"/>
                  <a:gd name="connsiteY7" fmla="*/ 733586 h 758918"/>
                  <a:gd name="connsiteX8" fmla="*/ 1697247 w 1932557"/>
                  <a:gd name="connsiteY8" fmla="*/ 730411 h 758918"/>
                  <a:gd name="connsiteX9" fmla="*/ 1201947 w 1932557"/>
                  <a:gd name="connsiteY9" fmla="*/ 470061 h 758918"/>
                  <a:gd name="connsiteX10" fmla="*/ 630447 w 1932557"/>
                  <a:gd name="connsiteY10" fmla="*/ 393861 h 758918"/>
                  <a:gd name="connsiteX11" fmla="*/ 27197 w 1932557"/>
                  <a:gd name="connsiteY11" fmla="*/ 393861 h 758918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11125 h 758757"/>
                  <a:gd name="connsiteX4" fmla="*/ 1214647 w 1932557"/>
                  <a:gd name="connsiteY4" fmla="*/ 323850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23825 h 758757"/>
                  <a:gd name="connsiteX4" fmla="*/ 1214647 w 1932557"/>
                  <a:gd name="connsiteY4" fmla="*/ 323850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23825 h 758757"/>
                  <a:gd name="connsiteX4" fmla="*/ 1224172 w 1932557"/>
                  <a:gd name="connsiteY4" fmla="*/ 298450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23825 h 758757"/>
                  <a:gd name="connsiteX4" fmla="*/ 1224172 w 1932557"/>
                  <a:gd name="connsiteY4" fmla="*/ 298450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23825 h 758757"/>
                  <a:gd name="connsiteX4" fmla="*/ 1071772 w 1932557"/>
                  <a:gd name="connsiteY4" fmla="*/ 282575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57"/>
                  <a:gd name="connsiteY0" fmla="*/ 393700 h 758757"/>
                  <a:gd name="connsiteX1" fmla="*/ 147847 w 1932557"/>
                  <a:gd name="connsiteY1" fmla="*/ 133350 h 758757"/>
                  <a:gd name="connsiteX2" fmla="*/ 465347 w 1932557"/>
                  <a:gd name="connsiteY2" fmla="*/ 0 h 758757"/>
                  <a:gd name="connsiteX3" fmla="*/ 582822 w 1932557"/>
                  <a:gd name="connsiteY3" fmla="*/ 123825 h 758757"/>
                  <a:gd name="connsiteX4" fmla="*/ 1071772 w 1932557"/>
                  <a:gd name="connsiteY4" fmla="*/ 282575 h 758757"/>
                  <a:gd name="connsiteX5" fmla="*/ 1509922 w 1932557"/>
                  <a:gd name="connsiteY5" fmla="*/ 422275 h 758757"/>
                  <a:gd name="connsiteX6" fmla="*/ 1744872 w 1932557"/>
                  <a:gd name="connsiteY6" fmla="*/ 565150 h 758757"/>
                  <a:gd name="connsiteX7" fmla="*/ 1932197 w 1932557"/>
                  <a:gd name="connsiteY7" fmla="*/ 733425 h 758757"/>
                  <a:gd name="connsiteX8" fmla="*/ 1697247 w 1932557"/>
                  <a:gd name="connsiteY8" fmla="*/ 730250 h 758757"/>
                  <a:gd name="connsiteX9" fmla="*/ 1201947 w 1932557"/>
                  <a:gd name="connsiteY9" fmla="*/ 469900 h 758757"/>
                  <a:gd name="connsiteX10" fmla="*/ 630447 w 1932557"/>
                  <a:gd name="connsiteY10" fmla="*/ 393700 h 758757"/>
                  <a:gd name="connsiteX11" fmla="*/ 27197 w 1932557"/>
                  <a:gd name="connsiteY11" fmla="*/ 393700 h 758757"/>
                  <a:gd name="connsiteX0" fmla="*/ 27197 w 1932565"/>
                  <a:gd name="connsiteY0" fmla="*/ 393700 h 758757"/>
                  <a:gd name="connsiteX1" fmla="*/ 147847 w 1932565"/>
                  <a:gd name="connsiteY1" fmla="*/ 133350 h 758757"/>
                  <a:gd name="connsiteX2" fmla="*/ 465347 w 1932565"/>
                  <a:gd name="connsiteY2" fmla="*/ 0 h 758757"/>
                  <a:gd name="connsiteX3" fmla="*/ 582822 w 1932565"/>
                  <a:gd name="connsiteY3" fmla="*/ 123825 h 758757"/>
                  <a:gd name="connsiteX4" fmla="*/ 1071772 w 1932565"/>
                  <a:gd name="connsiteY4" fmla="*/ 282575 h 758757"/>
                  <a:gd name="connsiteX5" fmla="*/ 1494047 w 1932565"/>
                  <a:gd name="connsiteY5" fmla="*/ 393700 h 758757"/>
                  <a:gd name="connsiteX6" fmla="*/ 1744872 w 1932565"/>
                  <a:gd name="connsiteY6" fmla="*/ 565150 h 758757"/>
                  <a:gd name="connsiteX7" fmla="*/ 1932197 w 1932565"/>
                  <a:gd name="connsiteY7" fmla="*/ 733425 h 758757"/>
                  <a:gd name="connsiteX8" fmla="*/ 1697247 w 1932565"/>
                  <a:gd name="connsiteY8" fmla="*/ 730250 h 758757"/>
                  <a:gd name="connsiteX9" fmla="*/ 1201947 w 1932565"/>
                  <a:gd name="connsiteY9" fmla="*/ 469900 h 758757"/>
                  <a:gd name="connsiteX10" fmla="*/ 630447 w 1932565"/>
                  <a:gd name="connsiteY10" fmla="*/ 393700 h 758757"/>
                  <a:gd name="connsiteX11" fmla="*/ 27197 w 1932565"/>
                  <a:gd name="connsiteY11" fmla="*/ 393700 h 758757"/>
                  <a:gd name="connsiteX0" fmla="*/ 27197 w 1932565"/>
                  <a:gd name="connsiteY0" fmla="*/ 393700 h 758757"/>
                  <a:gd name="connsiteX1" fmla="*/ 147847 w 1932565"/>
                  <a:gd name="connsiteY1" fmla="*/ 133350 h 758757"/>
                  <a:gd name="connsiteX2" fmla="*/ 465347 w 1932565"/>
                  <a:gd name="connsiteY2" fmla="*/ 0 h 758757"/>
                  <a:gd name="connsiteX3" fmla="*/ 582822 w 1932565"/>
                  <a:gd name="connsiteY3" fmla="*/ 123825 h 758757"/>
                  <a:gd name="connsiteX4" fmla="*/ 1071772 w 1932565"/>
                  <a:gd name="connsiteY4" fmla="*/ 282575 h 758757"/>
                  <a:gd name="connsiteX5" fmla="*/ 1494047 w 1932565"/>
                  <a:gd name="connsiteY5" fmla="*/ 393700 h 758757"/>
                  <a:gd name="connsiteX6" fmla="*/ 1744872 w 1932565"/>
                  <a:gd name="connsiteY6" fmla="*/ 565150 h 758757"/>
                  <a:gd name="connsiteX7" fmla="*/ 1932197 w 1932565"/>
                  <a:gd name="connsiteY7" fmla="*/ 733425 h 758757"/>
                  <a:gd name="connsiteX8" fmla="*/ 1697247 w 1932565"/>
                  <a:gd name="connsiteY8" fmla="*/ 730250 h 758757"/>
                  <a:gd name="connsiteX9" fmla="*/ 1201947 w 1932565"/>
                  <a:gd name="connsiteY9" fmla="*/ 469900 h 758757"/>
                  <a:gd name="connsiteX10" fmla="*/ 630447 w 1932565"/>
                  <a:gd name="connsiteY10" fmla="*/ 393700 h 758757"/>
                  <a:gd name="connsiteX11" fmla="*/ 27197 w 1932565"/>
                  <a:gd name="connsiteY11" fmla="*/ 393700 h 758757"/>
                  <a:gd name="connsiteX0" fmla="*/ 27197 w 1932565"/>
                  <a:gd name="connsiteY0" fmla="*/ 393700 h 758757"/>
                  <a:gd name="connsiteX1" fmla="*/ 147847 w 1932565"/>
                  <a:gd name="connsiteY1" fmla="*/ 133350 h 758757"/>
                  <a:gd name="connsiteX2" fmla="*/ 465347 w 1932565"/>
                  <a:gd name="connsiteY2" fmla="*/ 0 h 758757"/>
                  <a:gd name="connsiteX3" fmla="*/ 582822 w 1932565"/>
                  <a:gd name="connsiteY3" fmla="*/ 123825 h 758757"/>
                  <a:gd name="connsiteX4" fmla="*/ 1071772 w 1932565"/>
                  <a:gd name="connsiteY4" fmla="*/ 282575 h 758757"/>
                  <a:gd name="connsiteX5" fmla="*/ 1494047 w 1932565"/>
                  <a:gd name="connsiteY5" fmla="*/ 393700 h 758757"/>
                  <a:gd name="connsiteX6" fmla="*/ 1744872 w 1932565"/>
                  <a:gd name="connsiteY6" fmla="*/ 565150 h 758757"/>
                  <a:gd name="connsiteX7" fmla="*/ 1932197 w 1932565"/>
                  <a:gd name="connsiteY7" fmla="*/ 733425 h 758757"/>
                  <a:gd name="connsiteX8" fmla="*/ 1697247 w 1932565"/>
                  <a:gd name="connsiteY8" fmla="*/ 730250 h 758757"/>
                  <a:gd name="connsiteX9" fmla="*/ 1201947 w 1932565"/>
                  <a:gd name="connsiteY9" fmla="*/ 469900 h 758757"/>
                  <a:gd name="connsiteX10" fmla="*/ 630447 w 1932565"/>
                  <a:gd name="connsiteY10" fmla="*/ 393700 h 758757"/>
                  <a:gd name="connsiteX11" fmla="*/ 27197 w 1932565"/>
                  <a:gd name="connsiteY11" fmla="*/ 393700 h 758757"/>
                  <a:gd name="connsiteX0" fmla="*/ 27197 w 1932565"/>
                  <a:gd name="connsiteY0" fmla="*/ 393700 h 757493"/>
                  <a:gd name="connsiteX1" fmla="*/ 147847 w 1932565"/>
                  <a:gd name="connsiteY1" fmla="*/ 133350 h 757493"/>
                  <a:gd name="connsiteX2" fmla="*/ 465347 w 1932565"/>
                  <a:gd name="connsiteY2" fmla="*/ 0 h 757493"/>
                  <a:gd name="connsiteX3" fmla="*/ 582822 w 1932565"/>
                  <a:gd name="connsiteY3" fmla="*/ 123825 h 757493"/>
                  <a:gd name="connsiteX4" fmla="*/ 1071772 w 1932565"/>
                  <a:gd name="connsiteY4" fmla="*/ 282575 h 757493"/>
                  <a:gd name="connsiteX5" fmla="*/ 1494047 w 1932565"/>
                  <a:gd name="connsiteY5" fmla="*/ 393700 h 757493"/>
                  <a:gd name="connsiteX6" fmla="*/ 1744872 w 1932565"/>
                  <a:gd name="connsiteY6" fmla="*/ 587375 h 757493"/>
                  <a:gd name="connsiteX7" fmla="*/ 1932197 w 1932565"/>
                  <a:gd name="connsiteY7" fmla="*/ 733425 h 757493"/>
                  <a:gd name="connsiteX8" fmla="*/ 1697247 w 1932565"/>
                  <a:gd name="connsiteY8" fmla="*/ 730250 h 757493"/>
                  <a:gd name="connsiteX9" fmla="*/ 1201947 w 1932565"/>
                  <a:gd name="connsiteY9" fmla="*/ 469900 h 757493"/>
                  <a:gd name="connsiteX10" fmla="*/ 630447 w 1932565"/>
                  <a:gd name="connsiteY10" fmla="*/ 393700 h 757493"/>
                  <a:gd name="connsiteX11" fmla="*/ 27197 w 1932565"/>
                  <a:gd name="connsiteY11" fmla="*/ 393700 h 757493"/>
                  <a:gd name="connsiteX0" fmla="*/ 27197 w 1932563"/>
                  <a:gd name="connsiteY0" fmla="*/ 393700 h 757493"/>
                  <a:gd name="connsiteX1" fmla="*/ 147847 w 1932563"/>
                  <a:gd name="connsiteY1" fmla="*/ 133350 h 757493"/>
                  <a:gd name="connsiteX2" fmla="*/ 465347 w 1932563"/>
                  <a:gd name="connsiteY2" fmla="*/ 0 h 757493"/>
                  <a:gd name="connsiteX3" fmla="*/ 582822 w 1932563"/>
                  <a:gd name="connsiteY3" fmla="*/ 123825 h 757493"/>
                  <a:gd name="connsiteX4" fmla="*/ 1071772 w 1932563"/>
                  <a:gd name="connsiteY4" fmla="*/ 282575 h 757493"/>
                  <a:gd name="connsiteX5" fmla="*/ 1497561 w 1932563"/>
                  <a:gd name="connsiteY5" fmla="*/ 423584 h 757493"/>
                  <a:gd name="connsiteX6" fmla="*/ 1744872 w 1932563"/>
                  <a:gd name="connsiteY6" fmla="*/ 587375 h 757493"/>
                  <a:gd name="connsiteX7" fmla="*/ 1932197 w 1932563"/>
                  <a:gd name="connsiteY7" fmla="*/ 733425 h 757493"/>
                  <a:gd name="connsiteX8" fmla="*/ 1697247 w 1932563"/>
                  <a:gd name="connsiteY8" fmla="*/ 730250 h 757493"/>
                  <a:gd name="connsiteX9" fmla="*/ 1201947 w 1932563"/>
                  <a:gd name="connsiteY9" fmla="*/ 469900 h 757493"/>
                  <a:gd name="connsiteX10" fmla="*/ 630447 w 1932563"/>
                  <a:gd name="connsiteY10" fmla="*/ 393700 h 757493"/>
                  <a:gd name="connsiteX11" fmla="*/ 27197 w 1932563"/>
                  <a:gd name="connsiteY11" fmla="*/ 393700 h 757493"/>
                  <a:gd name="connsiteX0" fmla="*/ 27197 w 1932563"/>
                  <a:gd name="connsiteY0" fmla="*/ 393700 h 757493"/>
                  <a:gd name="connsiteX1" fmla="*/ 147847 w 1932563"/>
                  <a:gd name="connsiteY1" fmla="*/ 133350 h 757493"/>
                  <a:gd name="connsiteX2" fmla="*/ 465347 w 1932563"/>
                  <a:gd name="connsiteY2" fmla="*/ 0 h 757493"/>
                  <a:gd name="connsiteX3" fmla="*/ 582822 w 1932563"/>
                  <a:gd name="connsiteY3" fmla="*/ 123825 h 757493"/>
                  <a:gd name="connsiteX4" fmla="*/ 1071772 w 1932563"/>
                  <a:gd name="connsiteY4" fmla="*/ 282575 h 757493"/>
                  <a:gd name="connsiteX5" fmla="*/ 1497561 w 1932563"/>
                  <a:gd name="connsiteY5" fmla="*/ 423584 h 757493"/>
                  <a:gd name="connsiteX6" fmla="*/ 1744872 w 1932563"/>
                  <a:gd name="connsiteY6" fmla="*/ 587375 h 757493"/>
                  <a:gd name="connsiteX7" fmla="*/ 1932197 w 1932563"/>
                  <a:gd name="connsiteY7" fmla="*/ 733425 h 757493"/>
                  <a:gd name="connsiteX8" fmla="*/ 1697247 w 1932563"/>
                  <a:gd name="connsiteY8" fmla="*/ 730250 h 757493"/>
                  <a:gd name="connsiteX9" fmla="*/ 1201947 w 1932563"/>
                  <a:gd name="connsiteY9" fmla="*/ 469900 h 757493"/>
                  <a:gd name="connsiteX10" fmla="*/ 630447 w 1932563"/>
                  <a:gd name="connsiteY10" fmla="*/ 393700 h 757493"/>
                  <a:gd name="connsiteX11" fmla="*/ 27197 w 1932563"/>
                  <a:gd name="connsiteY11" fmla="*/ 393700 h 757493"/>
                  <a:gd name="connsiteX0" fmla="*/ 27197 w 1932552"/>
                  <a:gd name="connsiteY0" fmla="*/ 393700 h 757493"/>
                  <a:gd name="connsiteX1" fmla="*/ 147847 w 1932552"/>
                  <a:gd name="connsiteY1" fmla="*/ 133350 h 757493"/>
                  <a:gd name="connsiteX2" fmla="*/ 465347 w 1932552"/>
                  <a:gd name="connsiteY2" fmla="*/ 0 h 757493"/>
                  <a:gd name="connsiteX3" fmla="*/ 582822 w 1932552"/>
                  <a:gd name="connsiteY3" fmla="*/ 123825 h 757493"/>
                  <a:gd name="connsiteX4" fmla="*/ 1071772 w 1932552"/>
                  <a:gd name="connsiteY4" fmla="*/ 282575 h 757493"/>
                  <a:gd name="connsiteX5" fmla="*/ 1522162 w 1932552"/>
                  <a:gd name="connsiteY5" fmla="*/ 413623 h 757493"/>
                  <a:gd name="connsiteX6" fmla="*/ 1744872 w 1932552"/>
                  <a:gd name="connsiteY6" fmla="*/ 587375 h 757493"/>
                  <a:gd name="connsiteX7" fmla="*/ 1932197 w 1932552"/>
                  <a:gd name="connsiteY7" fmla="*/ 733425 h 757493"/>
                  <a:gd name="connsiteX8" fmla="*/ 1697247 w 1932552"/>
                  <a:gd name="connsiteY8" fmla="*/ 730250 h 757493"/>
                  <a:gd name="connsiteX9" fmla="*/ 1201947 w 1932552"/>
                  <a:gd name="connsiteY9" fmla="*/ 469900 h 757493"/>
                  <a:gd name="connsiteX10" fmla="*/ 630447 w 1932552"/>
                  <a:gd name="connsiteY10" fmla="*/ 393700 h 757493"/>
                  <a:gd name="connsiteX11" fmla="*/ 27197 w 1932552"/>
                  <a:gd name="connsiteY11" fmla="*/ 393700 h 757493"/>
                  <a:gd name="connsiteX0" fmla="*/ 27197 w 1932552"/>
                  <a:gd name="connsiteY0" fmla="*/ 393700 h 757493"/>
                  <a:gd name="connsiteX1" fmla="*/ 147847 w 1932552"/>
                  <a:gd name="connsiteY1" fmla="*/ 133350 h 757493"/>
                  <a:gd name="connsiteX2" fmla="*/ 465347 w 1932552"/>
                  <a:gd name="connsiteY2" fmla="*/ 0 h 757493"/>
                  <a:gd name="connsiteX3" fmla="*/ 582822 w 1932552"/>
                  <a:gd name="connsiteY3" fmla="*/ 123825 h 757493"/>
                  <a:gd name="connsiteX4" fmla="*/ 1071772 w 1932552"/>
                  <a:gd name="connsiteY4" fmla="*/ 282575 h 757493"/>
                  <a:gd name="connsiteX5" fmla="*/ 1522162 w 1932552"/>
                  <a:gd name="connsiteY5" fmla="*/ 413623 h 757493"/>
                  <a:gd name="connsiteX6" fmla="*/ 1744872 w 1932552"/>
                  <a:gd name="connsiteY6" fmla="*/ 587375 h 757493"/>
                  <a:gd name="connsiteX7" fmla="*/ 1932197 w 1932552"/>
                  <a:gd name="connsiteY7" fmla="*/ 733425 h 757493"/>
                  <a:gd name="connsiteX8" fmla="*/ 1697247 w 1932552"/>
                  <a:gd name="connsiteY8" fmla="*/ 730250 h 757493"/>
                  <a:gd name="connsiteX9" fmla="*/ 1201947 w 1932552"/>
                  <a:gd name="connsiteY9" fmla="*/ 469900 h 757493"/>
                  <a:gd name="connsiteX10" fmla="*/ 630447 w 1932552"/>
                  <a:gd name="connsiteY10" fmla="*/ 393700 h 757493"/>
                  <a:gd name="connsiteX11" fmla="*/ 27197 w 1932552"/>
                  <a:gd name="connsiteY11" fmla="*/ 393700 h 757493"/>
                  <a:gd name="connsiteX0" fmla="*/ 27197 w 1932552"/>
                  <a:gd name="connsiteY0" fmla="*/ 393700 h 757493"/>
                  <a:gd name="connsiteX1" fmla="*/ 147847 w 1932552"/>
                  <a:gd name="connsiteY1" fmla="*/ 133350 h 757493"/>
                  <a:gd name="connsiteX2" fmla="*/ 465347 w 1932552"/>
                  <a:gd name="connsiteY2" fmla="*/ 0 h 757493"/>
                  <a:gd name="connsiteX3" fmla="*/ 582822 w 1932552"/>
                  <a:gd name="connsiteY3" fmla="*/ 123825 h 757493"/>
                  <a:gd name="connsiteX4" fmla="*/ 1075286 w 1932552"/>
                  <a:gd name="connsiteY4" fmla="*/ 265973 h 757493"/>
                  <a:gd name="connsiteX5" fmla="*/ 1522162 w 1932552"/>
                  <a:gd name="connsiteY5" fmla="*/ 413623 h 757493"/>
                  <a:gd name="connsiteX6" fmla="*/ 1744872 w 1932552"/>
                  <a:gd name="connsiteY6" fmla="*/ 587375 h 757493"/>
                  <a:gd name="connsiteX7" fmla="*/ 1932197 w 1932552"/>
                  <a:gd name="connsiteY7" fmla="*/ 733425 h 757493"/>
                  <a:gd name="connsiteX8" fmla="*/ 1697247 w 1932552"/>
                  <a:gd name="connsiteY8" fmla="*/ 730250 h 757493"/>
                  <a:gd name="connsiteX9" fmla="*/ 1201947 w 1932552"/>
                  <a:gd name="connsiteY9" fmla="*/ 469900 h 757493"/>
                  <a:gd name="connsiteX10" fmla="*/ 630447 w 1932552"/>
                  <a:gd name="connsiteY10" fmla="*/ 393700 h 757493"/>
                  <a:gd name="connsiteX11" fmla="*/ 27197 w 1932552"/>
                  <a:gd name="connsiteY11" fmla="*/ 393700 h 757493"/>
                  <a:gd name="connsiteX0" fmla="*/ 27197 w 1932552"/>
                  <a:gd name="connsiteY0" fmla="*/ 393700 h 757493"/>
                  <a:gd name="connsiteX1" fmla="*/ 147847 w 1932552"/>
                  <a:gd name="connsiteY1" fmla="*/ 133350 h 757493"/>
                  <a:gd name="connsiteX2" fmla="*/ 465347 w 1932552"/>
                  <a:gd name="connsiteY2" fmla="*/ 0 h 757493"/>
                  <a:gd name="connsiteX3" fmla="*/ 600393 w 1932552"/>
                  <a:gd name="connsiteY3" fmla="*/ 147068 h 757493"/>
                  <a:gd name="connsiteX4" fmla="*/ 1075286 w 1932552"/>
                  <a:gd name="connsiteY4" fmla="*/ 265973 h 757493"/>
                  <a:gd name="connsiteX5" fmla="*/ 1522162 w 1932552"/>
                  <a:gd name="connsiteY5" fmla="*/ 413623 h 757493"/>
                  <a:gd name="connsiteX6" fmla="*/ 1744872 w 1932552"/>
                  <a:gd name="connsiteY6" fmla="*/ 587375 h 757493"/>
                  <a:gd name="connsiteX7" fmla="*/ 1932197 w 1932552"/>
                  <a:gd name="connsiteY7" fmla="*/ 733425 h 757493"/>
                  <a:gd name="connsiteX8" fmla="*/ 1697247 w 1932552"/>
                  <a:gd name="connsiteY8" fmla="*/ 730250 h 757493"/>
                  <a:gd name="connsiteX9" fmla="*/ 1201947 w 1932552"/>
                  <a:gd name="connsiteY9" fmla="*/ 469900 h 757493"/>
                  <a:gd name="connsiteX10" fmla="*/ 630447 w 1932552"/>
                  <a:gd name="connsiteY10" fmla="*/ 393700 h 757493"/>
                  <a:gd name="connsiteX11" fmla="*/ 27197 w 1932552"/>
                  <a:gd name="connsiteY11" fmla="*/ 393700 h 757493"/>
                  <a:gd name="connsiteX0" fmla="*/ 27197 w 1932552"/>
                  <a:gd name="connsiteY0" fmla="*/ 393700 h 757493"/>
                  <a:gd name="connsiteX1" fmla="*/ 147847 w 1932552"/>
                  <a:gd name="connsiteY1" fmla="*/ 133350 h 757493"/>
                  <a:gd name="connsiteX2" fmla="*/ 465347 w 1932552"/>
                  <a:gd name="connsiteY2" fmla="*/ 0 h 757493"/>
                  <a:gd name="connsiteX3" fmla="*/ 600393 w 1932552"/>
                  <a:gd name="connsiteY3" fmla="*/ 147068 h 757493"/>
                  <a:gd name="connsiteX4" fmla="*/ 1075286 w 1932552"/>
                  <a:gd name="connsiteY4" fmla="*/ 265973 h 757493"/>
                  <a:gd name="connsiteX5" fmla="*/ 1522162 w 1932552"/>
                  <a:gd name="connsiteY5" fmla="*/ 413623 h 757493"/>
                  <a:gd name="connsiteX6" fmla="*/ 1744872 w 1932552"/>
                  <a:gd name="connsiteY6" fmla="*/ 587375 h 757493"/>
                  <a:gd name="connsiteX7" fmla="*/ 1932197 w 1932552"/>
                  <a:gd name="connsiteY7" fmla="*/ 733425 h 757493"/>
                  <a:gd name="connsiteX8" fmla="*/ 1697247 w 1932552"/>
                  <a:gd name="connsiteY8" fmla="*/ 730250 h 757493"/>
                  <a:gd name="connsiteX9" fmla="*/ 1201947 w 1932552"/>
                  <a:gd name="connsiteY9" fmla="*/ 469900 h 757493"/>
                  <a:gd name="connsiteX10" fmla="*/ 630447 w 1932552"/>
                  <a:gd name="connsiteY10" fmla="*/ 393700 h 757493"/>
                  <a:gd name="connsiteX11" fmla="*/ 27197 w 1932552"/>
                  <a:gd name="connsiteY11" fmla="*/ 393700 h 75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32552" h="757493">
                    <a:moveTo>
                      <a:pt x="27197" y="393700"/>
                    </a:moveTo>
                    <a:cubicBezTo>
                      <a:pt x="-53236" y="350308"/>
                      <a:pt x="62122" y="192617"/>
                      <a:pt x="147847" y="133350"/>
                    </a:cubicBezTo>
                    <a:cubicBezTo>
                      <a:pt x="233572" y="74083"/>
                      <a:pt x="392851" y="3704"/>
                      <a:pt x="465347" y="0"/>
                    </a:cubicBezTo>
                    <a:cubicBezTo>
                      <a:pt x="474343" y="34396"/>
                      <a:pt x="498736" y="92778"/>
                      <a:pt x="600393" y="147068"/>
                    </a:cubicBezTo>
                    <a:cubicBezTo>
                      <a:pt x="702050" y="201358"/>
                      <a:pt x="921658" y="221547"/>
                      <a:pt x="1075286" y="265973"/>
                    </a:cubicBezTo>
                    <a:cubicBezTo>
                      <a:pt x="1228914" y="310399"/>
                      <a:pt x="1410564" y="360056"/>
                      <a:pt x="1522162" y="413623"/>
                    </a:cubicBezTo>
                    <a:cubicBezTo>
                      <a:pt x="1633760" y="467190"/>
                      <a:pt x="1676533" y="534075"/>
                      <a:pt x="1744872" y="587375"/>
                    </a:cubicBezTo>
                    <a:cubicBezTo>
                      <a:pt x="1813211" y="640675"/>
                      <a:pt x="1940135" y="709613"/>
                      <a:pt x="1932197" y="733425"/>
                    </a:cubicBezTo>
                    <a:cubicBezTo>
                      <a:pt x="1924260" y="757238"/>
                      <a:pt x="1818955" y="774171"/>
                      <a:pt x="1697247" y="730250"/>
                    </a:cubicBezTo>
                    <a:cubicBezTo>
                      <a:pt x="1575539" y="686329"/>
                      <a:pt x="1379747" y="525992"/>
                      <a:pt x="1201947" y="469900"/>
                    </a:cubicBezTo>
                    <a:cubicBezTo>
                      <a:pt x="1024147" y="413808"/>
                      <a:pt x="819889" y="411692"/>
                      <a:pt x="630447" y="393700"/>
                    </a:cubicBezTo>
                    <a:cubicBezTo>
                      <a:pt x="441005" y="375708"/>
                      <a:pt x="107630" y="437092"/>
                      <a:pt x="27197" y="393700"/>
                    </a:cubicBezTo>
                    <a:close/>
                  </a:path>
                </a:pathLst>
              </a:cu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04C708C-51D0-4366-8EDE-1D073F1DAEED}"/>
                  </a:ext>
                </a:extLst>
              </p:cNvPr>
              <p:cNvSpPr/>
              <p:nvPr/>
            </p:nvSpPr>
            <p:spPr>
              <a:xfrm>
                <a:off x="3203218" y="5695950"/>
                <a:ext cx="571900" cy="471230"/>
              </a:xfrm>
              <a:custGeom>
                <a:avLst/>
                <a:gdLst>
                  <a:gd name="connsiteX0" fmla="*/ 13837 w 647075"/>
                  <a:gd name="connsiteY0" fmla="*/ 284442 h 485483"/>
                  <a:gd name="connsiteX1" fmla="*/ 194812 w 647075"/>
                  <a:gd name="connsiteY1" fmla="*/ 424142 h 485483"/>
                  <a:gd name="connsiteX2" fmla="*/ 378962 w 647075"/>
                  <a:gd name="connsiteY2" fmla="*/ 484467 h 485483"/>
                  <a:gd name="connsiteX3" fmla="*/ 388487 w 647075"/>
                  <a:gd name="connsiteY3" fmla="*/ 379692 h 485483"/>
                  <a:gd name="connsiteX4" fmla="*/ 540887 w 647075"/>
                  <a:gd name="connsiteY4" fmla="*/ 205067 h 485483"/>
                  <a:gd name="connsiteX5" fmla="*/ 623437 w 647075"/>
                  <a:gd name="connsiteY5" fmla="*/ 163792 h 485483"/>
                  <a:gd name="connsiteX6" fmla="*/ 588512 w 647075"/>
                  <a:gd name="connsiteY6" fmla="*/ 1867 h 485483"/>
                  <a:gd name="connsiteX7" fmla="*/ 13837 w 647075"/>
                  <a:gd name="connsiteY7" fmla="*/ 284442 h 485483"/>
                  <a:gd name="connsiteX0" fmla="*/ 20238 w 653476"/>
                  <a:gd name="connsiteY0" fmla="*/ 284442 h 487445"/>
                  <a:gd name="connsiteX1" fmla="*/ 153588 w 653476"/>
                  <a:gd name="connsiteY1" fmla="*/ 443192 h 487445"/>
                  <a:gd name="connsiteX2" fmla="*/ 385363 w 653476"/>
                  <a:gd name="connsiteY2" fmla="*/ 484467 h 487445"/>
                  <a:gd name="connsiteX3" fmla="*/ 394888 w 653476"/>
                  <a:gd name="connsiteY3" fmla="*/ 379692 h 487445"/>
                  <a:gd name="connsiteX4" fmla="*/ 547288 w 653476"/>
                  <a:gd name="connsiteY4" fmla="*/ 205067 h 487445"/>
                  <a:gd name="connsiteX5" fmla="*/ 629838 w 653476"/>
                  <a:gd name="connsiteY5" fmla="*/ 163792 h 487445"/>
                  <a:gd name="connsiteX6" fmla="*/ 594913 w 653476"/>
                  <a:gd name="connsiteY6" fmla="*/ 1867 h 487445"/>
                  <a:gd name="connsiteX7" fmla="*/ 20238 w 653476"/>
                  <a:gd name="connsiteY7" fmla="*/ 284442 h 487445"/>
                  <a:gd name="connsiteX0" fmla="*/ 19408 w 652646"/>
                  <a:gd name="connsiteY0" fmla="*/ 284442 h 485268"/>
                  <a:gd name="connsiteX1" fmla="*/ 152758 w 652646"/>
                  <a:gd name="connsiteY1" fmla="*/ 443192 h 485268"/>
                  <a:gd name="connsiteX2" fmla="*/ 327383 w 652646"/>
                  <a:gd name="connsiteY2" fmla="*/ 482086 h 485268"/>
                  <a:gd name="connsiteX3" fmla="*/ 394058 w 652646"/>
                  <a:gd name="connsiteY3" fmla="*/ 379692 h 485268"/>
                  <a:gd name="connsiteX4" fmla="*/ 546458 w 652646"/>
                  <a:gd name="connsiteY4" fmla="*/ 205067 h 485268"/>
                  <a:gd name="connsiteX5" fmla="*/ 629008 w 652646"/>
                  <a:gd name="connsiteY5" fmla="*/ 163792 h 485268"/>
                  <a:gd name="connsiteX6" fmla="*/ 594083 w 652646"/>
                  <a:gd name="connsiteY6" fmla="*/ 1867 h 485268"/>
                  <a:gd name="connsiteX7" fmla="*/ 19408 w 652646"/>
                  <a:gd name="connsiteY7" fmla="*/ 284442 h 485268"/>
                  <a:gd name="connsiteX0" fmla="*/ 19408 w 652646"/>
                  <a:gd name="connsiteY0" fmla="*/ 284442 h 489962"/>
                  <a:gd name="connsiteX1" fmla="*/ 152758 w 652646"/>
                  <a:gd name="connsiteY1" fmla="*/ 443192 h 489962"/>
                  <a:gd name="connsiteX2" fmla="*/ 327383 w 652646"/>
                  <a:gd name="connsiteY2" fmla="*/ 482086 h 489962"/>
                  <a:gd name="connsiteX3" fmla="*/ 379771 w 652646"/>
                  <a:gd name="connsiteY3" fmla="*/ 310636 h 489962"/>
                  <a:gd name="connsiteX4" fmla="*/ 546458 w 652646"/>
                  <a:gd name="connsiteY4" fmla="*/ 205067 h 489962"/>
                  <a:gd name="connsiteX5" fmla="*/ 629008 w 652646"/>
                  <a:gd name="connsiteY5" fmla="*/ 163792 h 489962"/>
                  <a:gd name="connsiteX6" fmla="*/ 594083 w 652646"/>
                  <a:gd name="connsiteY6" fmla="*/ 1867 h 489962"/>
                  <a:gd name="connsiteX7" fmla="*/ 19408 w 652646"/>
                  <a:gd name="connsiteY7" fmla="*/ 284442 h 489962"/>
                  <a:gd name="connsiteX0" fmla="*/ 19408 w 652646"/>
                  <a:gd name="connsiteY0" fmla="*/ 284442 h 489962"/>
                  <a:gd name="connsiteX1" fmla="*/ 152758 w 652646"/>
                  <a:gd name="connsiteY1" fmla="*/ 443192 h 489962"/>
                  <a:gd name="connsiteX2" fmla="*/ 327383 w 652646"/>
                  <a:gd name="connsiteY2" fmla="*/ 482086 h 489962"/>
                  <a:gd name="connsiteX3" fmla="*/ 379771 w 652646"/>
                  <a:gd name="connsiteY3" fmla="*/ 310636 h 489962"/>
                  <a:gd name="connsiteX4" fmla="*/ 546458 w 652646"/>
                  <a:gd name="connsiteY4" fmla="*/ 205067 h 489962"/>
                  <a:gd name="connsiteX5" fmla="*/ 629008 w 652646"/>
                  <a:gd name="connsiteY5" fmla="*/ 163792 h 489962"/>
                  <a:gd name="connsiteX6" fmla="*/ 594083 w 652646"/>
                  <a:gd name="connsiteY6" fmla="*/ 1867 h 489962"/>
                  <a:gd name="connsiteX7" fmla="*/ 19408 w 652646"/>
                  <a:gd name="connsiteY7" fmla="*/ 284442 h 489962"/>
                  <a:gd name="connsiteX0" fmla="*/ 19408 w 652646"/>
                  <a:gd name="connsiteY0" fmla="*/ 284442 h 489795"/>
                  <a:gd name="connsiteX1" fmla="*/ 152758 w 652646"/>
                  <a:gd name="connsiteY1" fmla="*/ 443192 h 489795"/>
                  <a:gd name="connsiteX2" fmla="*/ 327383 w 652646"/>
                  <a:gd name="connsiteY2" fmla="*/ 482086 h 489795"/>
                  <a:gd name="connsiteX3" fmla="*/ 422634 w 652646"/>
                  <a:gd name="connsiteY3" fmla="*/ 313017 h 489795"/>
                  <a:gd name="connsiteX4" fmla="*/ 546458 w 652646"/>
                  <a:gd name="connsiteY4" fmla="*/ 205067 h 489795"/>
                  <a:gd name="connsiteX5" fmla="*/ 629008 w 652646"/>
                  <a:gd name="connsiteY5" fmla="*/ 163792 h 489795"/>
                  <a:gd name="connsiteX6" fmla="*/ 594083 w 652646"/>
                  <a:gd name="connsiteY6" fmla="*/ 1867 h 489795"/>
                  <a:gd name="connsiteX7" fmla="*/ 19408 w 652646"/>
                  <a:gd name="connsiteY7" fmla="*/ 284442 h 489795"/>
                  <a:gd name="connsiteX0" fmla="*/ 19408 w 652646"/>
                  <a:gd name="connsiteY0" fmla="*/ 284442 h 489795"/>
                  <a:gd name="connsiteX1" fmla="*/ 152758 w 652646"/>
                  <a:gd name="connsiteY1" fmla="*/ 443192 h 489795"/>
                  <a:gd name="connsiteX2" fmla="*/ 327383 w 652646"/>
                  <a:gd name="connsiteY2" fmla="*/ 482086 h 489795"/>
                  <a:gd name="connsiteX3" fmla="*/ 422634 w 652646"/>
                  <a:gd name="connsiteY3" fmla="*/ 313017 h 489795"/>
                  <a:gd name="connsiteX4" fmla="*/ 546458 w 652646"/>
                  <a:gd name="connsiteY4" fmla="*/ 205067 h 489795"/>
                  <a:gd name="connsiteX5" fmla="*/ 629008 w 652646"/>
                  <a:gd name="connsiteY5" fmla="*/ 163792 h 489795"/>
                  <a:gd name="connsiteX6" fmla="*/ 594083 w 652646"/>
                  <a:gd name="connsiteY6" fmla="*/ 1867 h 489795"/>
                  <a:gd name="connsiteX7" fmla="*/ 19408 w 652646"/>
                  <a:gd name="connsiteY7" fmla="*/ 284442 h 489795"/>
                  <a:gd name="connsiteX0" fmla="*/ 19408 w 660663"/>
                  <a:gd name="connsiteY0" fmla="*/ 287157 h 492510"/>
                  <a:gd name="connsiteX1" fmla="*/ 152758 w 660663"/>
                  <a:gd name="connsiteY1" fmla="*/ 445907 h 492510"/>
                  <a:gd name="connsiteX2" fmla="*/ 327383 w 660663"/>
                  <a:gd name="connsiteY2" fmla="*/ 484801 h 492510"/>
                  <a:gd name="connsiteX3" fmla="*/ 422634 w 660663"/>
                  <a:gd name="connsiteY3" fmla="*/ 315732 h 492510"/>
                  <a:gd name="connsiteX4" fmla="*/ 546458 w 660663"/>
                  <a:gd name="connsiteY4" fmla="*/ 207782 h 492510"/>
                  <a:gd name="connsiteX5" fmla="*/ 643296 w 660663"/>
                  <a:gd name="connsiteY5" fmla="*/ 118882 h 492510"/>
                  <a:gd name="connsiteX6" fmla="*/ 594083 w 660663"/>
                  <a:gd name="connsiteY6" fmla="*/ 4582 h 492510"/>
                  <a:gd name="connsiteX7" fmla="*/ 19408 w 660663"/>
                  <a:gd name="connsiteY7" fmla="*/ 287157 h 492510"/>
                  <a:gd name="connsiteX0" fmla="*/ 19408 w 660663"/>
                  <a:gd name="connsiteY0" fmla="*/ 287157 h 492510"/>
                  <a:gd name="connsiteX1" fmla="*/ 152758 w 660663"/>
                  <a:gd name="connsiteY1" fmla="*/ 445907 h 492510"/>
                  <a:gd name="connsiteX2" fmla="*/ 327383 w 660663"/>
                  <a:gd name="connsiteY2" fmla="*/ 484801 h 492510"/>
                  <a:gd name="connsiteX3" fmla="*/ 422634 w 660663"/>
                  <a:gd name="connsiteY3" fmla="*/ 315732 h 492510"/>
                  <a:gd name="connsiteX4" fmla="*/ 520265 w 660663"/>
                  <a:gd name="connsiteY4" fmla="*/ 183970 h 492510"/>
                  <a:gd name="connsiteX5" fmla="*/ 643296 w 660663"/>
                  <a:gd name="connsiteY5" fmla="*/ 118882 h 492510"/>
                  <a:gd name="connsiteX6" fmla="*/ 594083 w 660663"/>
                  <a:gd name="connsiteY6" fmla="*/ 4582 h 492510"/>
                  <a:gd name="connsiteX7" fmla="*/ 19408 w 660663"/>
                  <a:gd name="connsiteY7" fmla="*/ 287157 h 492510"/>
                  <a:gd name="connsiteX0" fmla="*/ 19408 w 668783"/>
                  <a:gd name="connsiteY0" fmla="*/ 287848 h 493201"/>
                  <a:gd name="connsiteX1" fmla="*/ 152758 w 668783"/>
                  <a:gd name="connsiteY1" fmla="*/ 446598 h 493201"/>
                  <a:gd name="connsiteX2" fmla="*/ 327383 w 668783"/>
                  <a:gd name="connsiteY2" fmla="*/ 485492 h 493201"/>
                  <a:gd name="connsiteX3" fmla="*/ 422634 w 668783"/>
                  <a:gd name="connsiteY3" fmla="*/ 316423 h 493201"/>
                  <a:gd name="connsiteX4" fmla="*/ 643296 w 668783"/>
                  <a:gd name="connsiteY4" fmla="*/ 119573 h 493201"/>
                  <a:gd name="connsiteX5" fmla="*/ 594083 w 668783"/>
                  <a:gd name="connsiteY5" fmla="*/ 5273 h 493201"/>
                  <a:gd name="connsiteX6" fmla="*/ 19408 w 668783"/>
                  <a:gd name="connsiteY6" fmla="*/ 287848 h 493201"/>
                  <a:gd name="connsiteX0" fmla="*/ 19408 w 668783"/>
                  <a:gd name="connsiteY0" fmla="*/ 287848 h 495555"/>
                  <a:gd name="connsiteX1" fmla="*/ 152758 w 668783"/>
                  <a:gd name="connsiteY1" fmla="*/ 446598 h 495555"/>
                  <a:gd name="connsiteX2" fmla="*/ 327383 w 668783"/>
                  <a:gd name="connsiteY2" fmla="*/ 485492 h 495555"/>
                  <a:gd name="connsiteX3" fmla="*/ 417872 w 668783"/>
                  <a:gd name="connsiteY3" fmla="*/ 283085 h 495555"/>
                  <a:gd name="connsiteX4" fmla="*/ 643296 w 668783"/>
                  <a:gd name="connsiteY4" fmla="*/ 119573 h 495555"/>
                  <a:gd name="connsiteX5" fmla="*/ 594083 w 668783"/>
                  <a:gd name="connsiteY5" fmla="*/ 5273 h 495555"/>
                  <a:gd name="connsiteX6" fmla="*/ 19408 w 668783"/>
                  <a:gd name="connsiteY6" fmla="*/ 287848 h 495555"/>
                  <a:gd name="connsiteX0" fmla="*/ 19408 w 668783"/>
                  <a:gd name="connsiteY0" fmla="*/ 287848 h 495555"/>
                  <a:gd name="connsiteX1" fmla="*/ 152758 w 668783"/>
                  <a:gd name="connsiteY1" fmla="*/ 446598 h 495555"/>
                  <a:gd name="connsiteX2" fmla="*/ 327383 w 668783"/>
                  <a:gd name="connsiteY2" fmla="*/ 485492 h 495555"/>
                  <a:gd name="connsiteX3" fmla="*/ 417872 w 668783"/>
                  <a:gd name="connsiteY3" fmla="*/ 283085 h 495555"/>
                  <a:gd name="connsiteX4" fmla="*/ 643296 w 668783"/>
                  <a:gd name="connsiteY4" fmla="*/ 119573 h 495555"/>
                  <a:gd name="connsiteX5" fmla="*/ 594083 w 668783"/>
                  <a:gd name="connsiteY5" fmla="*/ 5273 h 495555"/>
                  <a:gd name="connsiteX6" fmla="*/ 19408 w 668783"/>
                  <a:gd name="connsiteY6" fmla="*/ 287848 h 4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8783" h="495555">
                    <a:moveTo>
                      <a:pt x="19408" y="287848"/>
                    </a:moveTo>
                    <a:cubicBezTo>
                      <a:pt x="-54146" y="361402"/>
                      <a:pt x="101429" y="413657"/>
                      <a:pt x="152758" y="446598"/>
                    </a:cubicBezTo>
                    <a:cubicBezTo>
                      <a:pt x="204087" y="479539"/>
                      <a:pt x="283197" y="512744"/>
                      <a:pt x="327383" y="485492"/>
                    </a:cubicBezTo>
                    <a:cubicBezTo>
                      <a:pt x="371569" y="458240"/>
                      <a:pt x="339026" y="375027"/>
                      <a:pt x="417872" y="283085"/>
                    </a:cubicBezTo>
                    <a:cubicBezTo>
                      <a:pt x="496718" y="191143"/>
                      <a:pt x="614721" y="171431"/>
                      <a:pt x="643296" y="119573"/>
                    </a:cubicBezTo>
                    <a:cubicBezTo>
                      <a:pt x="671871" y="67715"/>
                      <a:pt x="698064" y="-22773"/>
                      <a:pt x="594083" y="5273"/>
                    </a:cubicBezTo>
                    <a:cubicBezTo>
                      <a:pt x="490102" y="33319"/>
                      <a:pt x="92962" y="214294"/>
                      <a:pt x="19408" y="287848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8CDDAF93-783E-45DA-86C0-93909DB32434}"/>
                  </a:ext>
                </a:extLst>
              </p:cNvPr>
              <p:cNvGrpSpPr/>
              <p:nvPr/>
            </p:nvGrpSpPr>
            <p:grpSpPr>
              <a:xfrm>
                <a:off x="2197768" y="6028052"/>
                <a:ext cx="439020" cy="310934"/>
                <a:chOff x="2089433" y="5983826"/>
                <a:chExt cx="532537" cy="377167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7CE5803-557A-4553-8868-EDC208B8D8C6}"/>
                    </a:ext>
                  </a:extLst>
                </p:cNvPr>
                <p:cNvSpPr/>
                <p:nvPr/>
              </p:nvSpPr>
              <p:spPr>
                <a:xfrm>
                  <a:off x="2133883" y="5983826"/>
                  <a:ext cx="488087" cy="326367"/>
                </a:xfrm>
                <a:custGeom>
                  <a:avLst/>
                  <a:gdLst>
                    <a:gd name="connsiteX0" fmla="*/ 2 w 463539"/>
                    <a:gd name="connsiteY0" fmla="*/ 19133 h 337902"/>
                    <a:gd name="connsiteX1" fmla="*/ 123827 w 463539"/>
                    <a:gd name="connsiteY1" fmla="*/ 247733 h 337902"/>
                    <a:gd name="connsiteX2" fmla="*/ 444502 w 463539"/>
                    <a:gd name="connsiteY2" fmla="*/ 336633 h 337902"/>
                    <a:gd name="connsiteX3" fmla="*/ 403227 w 463539"/>
                    <a:gd name="connsiteY3" fmla="*/ 190583 h 337902"/>
                    <a:gd name="connsiteX4" fmla="*/ 209552 w 463539"/>
                    <a:gd name="connsiteY4" fmla="*/ 98508 h 337902"/>
                    <a:gd name="connsiteX5" fmla="*/ 120652 w 463539"/>
                    <a:gd name="connsiteY5" fmla="*/ 22308 h 337902"/>
                    <a:gd name="connsiteX6" fmla="*/ 2 w 463539"/>
                    <a:gd name="connsiteY6" fmla="*/ 19133 h 337902"/>
                    <a:gd name="connsiteX0" fmla="*/ 2 w 462298"/>
                    <a:gd name="connsiteY0" fmla="*/ 18995 h 337764"/>
                    <a:gd name="connsiteX1" fmla="*/ 123827 w 462298"/>
                    <a:gd name="connsiteY1" fmla="*/ 247595 h 337764"/>
                    <a:gd name="connsiteX2" fmla="*/ 444502 w 462298"/>
                    <a:gd name="connsiteY2" fmla="*/ 336495 h 337764"/>
                    <a:gd name="connsiteX3" fmla="*/ 403227 w 462298"/>
                    <a:gd name="connsiteY3" fmla="*/ 190445 h 337764"/>
                    <a:gd name="connsiteX4" fmla="*/ 253008 w 462298"/>
                    <a:gd name="connsiteY4" fmla="*/ 98370 h 337764"/>
                    <a:gd name="connsiteX5" fmla="*/ 120652 w 462298"/>
                    <a:gd name="connsiteY5" fmla="*/ 22170 h 337764"/>
                    <a:gd name="connsiteX6" fmla="*/ 2 w 462298"/>
                    <a:gd name="connsiteY6" fmla="*/ 18995 h 337764"/>
                    <a:gd name="connsiteX0" fmla="*/ 2 w 462298"/>
                    <a:gd name="connsiteY0" fmla="*/ 18995 h 337764"/>
                    <a:gd name="connsiteX1" fmla="*/ 123827 w 462298"/>
                    <a:gd name="connsiteY1" fmla="*/ 247595 h 337764"/>
                    <a:gd name="connsiteX2" fmla="*/ 444502 w 462298"/>
                    <a:gd name="connsiteY2" fmla="*/ 336495 h 337764"/>
                    <a:gd name="connsiteX3" fmla="*/ 403227 w 462298"/>
                    <a:gd name="connsiteY3" fmla="*/ 190445 h 337764"/>
                    <a:gd name="connsiteX4" fmla="*/ 253008 w 462298"/>
                    <a:gd name="connsiteY4" fmla="*/ 98370 h 337764"/>
                    <a:gd name="connsiteX5" fmla="*/ 120652 w 462298"/>
                    <a:gd name="connsiteY5" fmla="*/ 22170 h 337764"/>
                    <a:gd name="connsiteX6" fmla="*/ 2 w 462298"/>
                    <a:gd name="connsiteY6" fmla="*/ 18995 h 337764"/>
                    <a:gd name="connsiteX0" fmla="*/ 2 w 468883"/>
                    <a:gd name="connsiteY0" fmla="*/ 18995 h 337395"/>
                    <a:gd name="connsiteX1" fmla="*/ 123827 w 468883"/>
                    <a:gd name="connsiteY1" fmla="*/ 247595 h 337395"/>
                    <a:gd name="connsiteX2" fmla="*/ 444502 w 468883"/>
                    <a:gd name="connsiteY2" fmla="*/ 336495 h 337395"/>
                    <a:gd name="connsiteX3" fmla="*/ 424955 w 468883"/>
                    <a:gd name="connsiteY3" fmla="*/ 200893 h 337395"/>
                    <a:gd name="connsiteX4" fmla="*/ 253008 w 468883"/>
                    <a:gd name="connsiteY4" fmla="*/ 98370 h 337395"/>
                    <a:gd name="connsiteX5" fmla="*/ 120652 w 468883"/>
                    <a:gd name="connsiteY5" fmla="*/ 22170 h 337395"/>
                    <a:gd name="connsiteX6" fmla="*/ 2 w 468883"/>
                    <a:gd name="connsiteY6" fmla="*/ 18995 h 337395"/>
                    <a:gd name="connsiteX0" fmla="*/ 1 w 526824"/>
                    <a:gd name="connsiteY0" fmla="*/ 18092 h 339985"/>
                    <a:gd name="connsiteX1" fmla="*/ 181768 w 526824"/>
                    <a:gd name="connsiteY1" fmla="*/ 250175 h 339985"/>
                    <a:gd name="connsiteX2" fmla="*/ 502443 w 526824"/>
                    <a:gd name="connsiteY2" fmla="*/ 339075 h 339985"/>
                    <a:gd name="connsiteX3" fmla="*/ 482896 w 526824"/>
                    <a:gd name="connsiteY3" fmla="*/ 203473 h 339985"/>
                    <a:gd name="connsiteX4" fmla="*/ 310949 w 526824"/>
                    <a:gd name="connsiteY4" fmla="*/ 100950 h 339985"/>
                    <a:gd name="connsiteX5" fmla="*/ 178593 w 526824"/>
                    <a:gd name="connsiteY5" fmla="*/ 24750 h 339985"/>
                    <a:gd name="connsiteX6" fmla="*/ 1 w 526824"/>
                    <a:gd name="connsiteY6" fmla="*/ 18092 h 339985"/>
                    <a:gd name="connsiteX0" fmla="*/ 1 w 556455"/>
                    <a:gd name="connsiteY0" fmla="*/ 18092 h 350299"/>
                    <a:gd name="connsiteX1" fmla="*/ 181768 w 556455"/>
                    <a:gd name="connsiteY1" fmla="*/ 250175 h 350299"/>
                    <a:gd name="connsiteX2" fmla="*/ 538657 w 556455"/>
                    <a:gd name="connsiteY2" fmla="*/ 349522 h 350299"/>
                    <a:gd name="connsiteX3" fmla="*/ 482896 w 556455"/>
                    <a:gd name="connsiteY3" fmla="*/ 203473 h 350299"/>
                    <a:gd name="connsiteX4" fmla="*/ 310949 w 556455"/>
                    <a:gd name="connsiteY4" fmla="*/ 100950 h 350299"/>
                    <a:gd name="connsiteX5" fmla="*/ 178593 w 556455"/>
                    <a:gd name="connsiteY5" fmla="*/ 24750 h 350299"/>
                    <a:gd name="connsiteX6" fmla="*/ 1 w 556455"/>
                    <a:gd name="connsiteY6" fmla="*/ 18092 h 350299"/>
                    <a:gd name="connsiteX0" fmla="*/ 254 w 556708"/>
                    <a:gd name="connsiteY0" fmla="*/ 25778 h 357985"/>
                    <a:gd name="connsiteX1" fmla="*/ 182021 w 556708"/>
                    <a:gd name="connsiteY1" fmla="*/ 257861 h 357985"/>
                    <a:gd name="connsiteX2" fmla="*/ 538910 w 556708"/>
                    <a:gd name="connsiteY2" fmla="*/ 357208 h 357985"/>
                    <a:gd name="connsiteX3" fmla="*/ 483149 w 556708"/>
                    <a:gd name="connsiteY3" fmla="*/ 211159 h 357985"/>
                    <a:gd name="connsiteX4" fmla="*/ 311202 w 556708"/>
                    <a:gd name="connsiteY4" fmla="*/ 108636 h 357985"/>
                    <a:gd name="connsiteX5" fmla="*/ 146253 w 556708"/>
                    <a:gd name="connsiteY5" fmla="*/ 15023 h 357985"/>
                    <a:gd name="connsiteX6" fmla="*/ 254 w 556708"/>
                    <a:gd name="connsiteY6" fmla="*/ 25778 h 357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708" h="357985">
                      <a:moveTo>
                        <a:pt x="254" y="25778"/>
                      </a:moveTo>
                      <a:cubicBezTo>
                        <a:pt x="6215" y="66251"/>
                        <a:pt x="92245" y="202623"/>
                        <a:pt x="182021" y="257861"/>
                      </a:cubicBezTo>
                      <a:cubicBezTo>
                        <a:pt x="271797" y="313099"/>
                        <a:pt x="488722" y="364992"/>
                        <a:pt x="538910" y="357208"/>
                      </a:cubicBezTo>
                      <a:cubicBezTo>
                        <a:pt x="589098" y="349424"/>
                        <a:pt x="521100" y="252588"/>
                        <a:pt x="483149" y="211159"/>
                      </a:cubicBezTo>
                      <a:cubicBezTo>
                        <a:pt x="445198" y="169730"/>
                        <a:pt x="365540" y="157578"/>
                        <a:pt x="311202" y="108636"/>
                      </a:cubicBezTo>
                      <a:cubicBezTo>
                        <a:pt x="264106" y="80590"/>
                        <a:pt x="198078" y="28833"/>
                        <a:pt x="146253" y="15023"/>
                      </a:cubicBezTo>
                      <a:cubicBezTo>
                        <a:pt x="94428" y="1213"/>
                        <a:pt x="-5707" y="-14695"/>
                        <a:pt x="254" y="25778"/>
                      </a:cubicBezTo>
                      <a:close/>
                    </a:path>
                  </a:pathLst>
                </a:custGeom>
                <a:pattFill prst="wdDnDiag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04BE5218-67BB-4DED-8596-D41A7CD1B3BF}"/>
                    </a:ext>
                  </a:extLst>
                </p:cNvPr>
                <p:cNvSpPr/>
                <p:nvPr/>
              </p:nvSpPr>
              <p:spPr>
                <a:xfrm>
                  <a:off x="2089433" y="6034626"/>
                  <a:ext cx="488087" cy="326367"/>
                </a:xfrm>
                <a:custGeom>
                  <a:avLst/>
                  <a:gdLst>
                    <a:gd name="connsiteX0" fmla="*/ 2 w 463539"/>
                    <a:gd name="connsiteY0" fmla="*/ 19133 h 337902"/>
                    <a:gd name="connsiteX1" fmla="*/ 123827 w 463539"/>
                    <a:gd name="connsiteY1" fmla="*/ 247733 h 337902"/>
                    <a:gd name="connsiteX2" fmla="*/ 444502 w 463539"/>
                    <a:gd name="connsiteY2" fmla="*/ 336633 h 337902"/>
                    <a:gd name="connsiteX3" fmla="*/ 403227 w 463539"/>
                    <a:gd name="connsiteY3" fmla="*/ 190583 h 337902"/>
                    <a:gd name="connsiteX4" fmla="*/ 209552 w 463539"/>
                    <a:gd name="connsiteY4" fmla="*/ 98508 h 337902"/>
                    <a:gd name="connsiteX5" fmla="*/ 120652 w 463539"/>
                    <a:gd name="connsiteY5" fmla="*/ 22308 h 337902"/>
                    <a:gd name="connsiteX6" fmla="*/ 2 w 463539"/>
                    <a:gd name="connsiteY6" fmla="*/ 19133 h 337902"/>
                    <a:gd name="connsiteX0" fmla="*/ 2 w 462298"/>
                    <a:gd name="connsiteY0" fmla="*/ 18995 h 337764"/>
                    <a:gd name="connsiteX1" fmla="*/ 123827 w 462298"/>
                    <a:gd name="connsiteY1" fmla="*/ 247595 h 337764"/>
                    <a:gd name="connsiteX2" fmla="*/ 444502 w 462298"/>
                    <a:gd name="connsiteY2" fmla="*/ 336495 h 337764"/>
                    <a:gd name="connsiteX3" fmla="*/ 403227 w 462298"/>
                    <a:gd name="connsiteY3" fmla="*/ 190445 h 337764"/>
                    <a:gd name="connsiteX4" fmla="*/ 253008 w 462298"/>
                    <a:gd name="connsiteY4" fmla="*/ 98370 h 337764"/>
                    <a:gd name="connsiteX5" fmla="*/ 120652 w 462298"/>
                    <a:gd name="connsiteY5" fmla="*/ 22170 h 337764"/>
                    <a:gd name="connsiteX6" fmla="*/ 2 w 462298"/>
                    <a:gd name="connsiteY6" fmla="*/ 18995 h 337764"/>
                    <a:gd name="connsiteX0" fmla="*/ 2 w 462298"/>
                    <a:gd name="connsiteY0" fmla="*/ 18995 h 337764"/>
                    <a:gd name="connsiteX1" fmla="*/ 123827 w 462298"/>
                    <a:gd name="connsiteY1" fmla="*/ 247595 h 337764"/>
                    <a:gd name="connsiteX2" fmla="*/ 444502 w 462298"/>
                    <a:gd name="connsiteY2" fmla="*/ 336495 h 337764"/>
                    <a:gd name="connsiteX3" fmla="*/ 403227 w 462298"/>
                    <a:gd name="connsiteY3" fmla="*/ 190445 h 337764"/>
                    <a:gd name="connsiteX4" fmla="*/ 253008 w 462298"/>
                    <a:gd name="connsiteY4" fmla="*/ 98370 h 337764"/>
                    <a:gd name="connsiteX5" fmla="*/ 120652 w 462298"/>
                    <a:gd name="connsiteY5" fmla="*/ 22170 h 337764"/>
                    <a:gd name="connsiteX6" fmla="*/ 2 w 462298"/>
                    <a:gd name="connsiteY6" fmla="*/ 18995 h 337764"/>
                    <a:gd name="connsiteX0" fmla="*/ 2 w 468883"/>
                    <a:gd name="connsiteY0" fmla="*/ 18995 h 337395"/>
                    <a:gd name="connsiteX1" fmla="*/ 123827 w 468883"/>
                    <a:gd name="connsiteY1" fmla="*/ 247595 h 337395"/>
                    <a:gd name="connsiteX2" fmla="*/ 444502 w 468883"/>
                    <a:gd name="connsiteY2" fmla="*/ 336495 h 337395"/>
                    <a:gd name="connsiteX3" fmla="*/ 424955 w 468883"/>
                    <a:gd name="connsiteY3" fmla="*/ 200893 h 337395"/>
                    <a:gd name="connsiteX4" fmla="*/ 253008 w 468883"/>
                    <a:gd name="connsiteY4" fmla="*/ 98370 h 337395"/>
                    <a:gd name="connsiteX5" fmla="*/ 120652 w 468883"/>
                    <a:gd name="connsiteY5" fmla="*/ 22170 h 337395"/>
                    <a:gd name="connsiteX6" fmla="*/ 2 w 468883"/>
                    <a:gd name="connsiteY6" fmla="*/ 18995 h 337395"/>
                    <a:gd name="connsiteX0" fmla="*/ 1 w 526824"/>
                    <a:gd name="connsiteY0" fmla="*/ 18092 h 339985"/>
                    <a:gd name="connsiteX1" fmla="*/ 181768 w 526824"/>
                    <a:gd name="connsiteY1" fmla="*/ 250175 h 339985"/>
                    <a:gd name="connsiteX2" fmla="*/ 502443 w 526824"/>
                    <a:gd name="connsiteY2" fmla="*/ 339075 h 339985"/>
                    <a:gd name="connsiteX3" fmla="*/ 482896 w 526824"/>
                    <a:gd name="connsiteY3" fmla="*/ 203473 h 339985"/>
                    <a:gd name="connsiteX4" fmla="*/ 310949 w 526824"/>
                    <a:gd name="connsiteY4" fmla="*/ 100950 h 339985"/>
                    <a:gd name="connsiteX5" fmla="*/ 178593 w 526824"/>
                    <a:gd name="connsiteY5" fmla="*/ 24750 h 339985"/>
                    <a:gd name="connsiteX6" fmla="*/ 1 w 526824"/>
                    <a:gd name="connsiteY6" fmla="*/ 18092 h 339985"/>
                    <a:gd name="connsiteX0" fmla="*/ 1 w 556455"/>
                    <a:gd name="connsiteY0" fmla="*/ 18092 h 350299"/>
                    <a:gd name="connsiteX1" fmla="*/ 181768 w 556455"/>
                    <a:gd name="connsiteY1" fmla="*/ 250175 h 350299"/>
                    <a:gd name="connsiteX2" fmla="*/ 538657 w 556455"/>
                    <a:gd name="connsiteY2" fmla="*/ 349522 h 350299"/>
                    <a:gd name="connsiteX3" fmla="*/ 482896 w 556455"/>
                    <a:gd name="connsiteY3" fmla="*/ 203473 h 350299"/>
                    <a:gd name="connsiteX4" fmla="*/ 310949 w 556455"/>
                    <a:gd name="connsiteY4" fmla="*/ 100950 h 350299"/>
                    <a:gd name="connsiteX5" fmla="*/ 178593 w 556455"/>
                    <a:gd name="connsiteY5" fmla="*/ 24750 h 350299"/>
                    <a:gd name="connsiteX6" fmla="*/ 1 w 556455"/>
                    <a:gd name="connsiteY6" fmla="*/ 18092 h 350299"/>
                    <a:gd name="connsiteX0" fmla="*/ 254 w 556708"/>
                    <a:gd name="connsiteY0" fmla="*/ 25778 h 357985"/>
                    <a:gd name="connsiteX1" fmla="*/ 182021 w 556708"/>
                    <a:gd name="connsiteY1" fmla="*/ 257861 h 357985"/>
                    <a:gd name="connsiteX2" fmla="*/ 538910 w 556708"/>
                    <a:gd name="connsiteY2" fmla="*/ 357208 h 357985"/>
                    <a:gd name="connsiteX3" fmla="*/ 483149 w 556708"/>
                    <a:gd name="connsiteY3" fmla="*/ 211159 h 357985"/>
                    <a:gd name="connsiteX4" fmla="*/ 311202 w 556708"/>
                    <a:gd name="connsiteY4" fmla="*/ 108636 h 357985"/>
                    <a:gd name="connsiteX5" fmla="*/ 146253 w 556708"/>
                    <a:gd name="connsiteY5" fmla="*/ 15023 h 357985"/>
                    <a:gd name="connsiteX6" fmla="*/ 254 w 556708"/>
                    <a:gd name="connsiteY6" fmla="*/ 25778 h 357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708" h="357985">
                      <a:moveTo>
                        <a:pt x="254" y="25778"/>
                      </a:moveTo>
                      <a:cubicBezTo>
                        <a:pt x="6215" y="66251"/>
                        <a:pt x="92245" y="202623"/>
                        <a:pt x="182021" y="257861"/>
                      </a:cubicBezTo>
                      <a:cubicBezTo>
                        <a:pt x="271797" y="313099"/>
                        <a:pt x="488722" y="364992"/>
                        <a:pt x="538910" y="357208"/>
                      </a:cubicBezTo>
                      <a:cubicBezTo>
                        <a:pt x="589098" y="349424"/>
                        <a:pt x="521100" y="252588"/>
                        <a:pt x="483149" y="211159"/>
                      </a:cubicBezTo>
                      <a:cubicBezTo>
                        <a:pt x="445198" y="169730"/>
                        <a:pt x="365540" y="157578"/>
                        <a:pt x="311202" y="108636"/>
                      </a:cubicBezTo>
                      <a:cubicBezTo>
                        <a:pt x="264106" y="80590"/>
                        <a:pt x="198078" y="28833"/>
                        <a:pt x="146253" y="15023"/>
                      </a:cubicBezTo>
                      <a:cubicBezTo>
                        <a:pt x="94428" y="1213"/>
                        <a:pt x="-5707" y="-14695"/>
                        <a:pt x="254" y="25778"/>
                      </a:cubicBezTo>
                      <a:close/>
                    </a:path>
                  </a:pathLst>
                </a:custGeom>
                <a:pattFill prst="wdDn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28A03F6-EE2F-4F30-9EF8-37BD4612E39E}"/>
                  </a:ext>
                </a:extLst>
              </p:cNvPr>
              <p:cNvSpPr/>
              <p:nvPr/>
            </p:nvSpPr>
            <p:spPr>
              <a:xfrm>
                <a:off x="3881938" y="5271700"/>
                <a:ext cx="614460" cy="682865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DA61A65-1E85-42C8-8B97-36AA47D03319}"/>
                  </a:ext>
                </a:extLst>
              </p:cNvPr>
              <p:cNvSpPr/>
              <p:nvPr/>
            </p:nvSpPr>
            <p:spPr>
              <a:xfrm>
                <a:off x="3881938" y="5271700"/>
                <a:ext cx="614460" cy="682865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accent2">
                      <a:lumMod val="60000"/>
                      <a:lumOff val="40000"/>
                      <a:alpha val="70000"/>
                    </a:scheme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">
                <a:extLst>
                  <a:ext uri="{FF2B5EF4-FFF2-40B4-BE49-F238E27FC236}">
                    <a16:creationId xmlns:a16="http://schemas.microsoft.com/office/drawing/2014/main" id="{C89D6142-31B6-405C-8F62-B0C2021FBE1A}"/>
                  </a:ext>
                </a:extLst>
              </p:cNvPr>
              <p:cNvSpPr/>
              <p:nvPr/>
            </p:nvSpPr>
            <p:spPr>
              <a:xfrm>
                <a:off x="1277868" y="5103030"/>
                <a:ext cx="2851579" cy="101207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  <a:gd name="connsiteX0" fmla="*/ 121 w 4385418"/>
                  <a:gd name="connsiteY0" fmla="*/ 614863 h 1010430"/>
                  <a:gd name="connsiteX1" fmla="*/ 1651140 w 4385418"/>
                  <a:gd name="connsiteY1" fmla="*/ 4404 h 1010430"/>
                  <a:gd name="connsiteX2" fmla="*/ 3737569 w 4385418"/>
                  <a:gd name="connsiteY2" fmla="*/ 351248 h 1010430"/>
                  <a:gd name="connsiteX3" fmla="*/ 4385271 w 4385418"/>
                  <a:gd name="connsiteY3" fmla="*/ 566863 h 1010430"/>
                  <a:gd name="connsiteX4" fmla="*/ 3699469 w 4385418"/>
                  <a:gd name="connsiteY4" fmla="*/ 743487 h 1010430"/>
                  <a:gd name="connsiteX5" fmla="*/ 1698130 w 4385418"/>
                  <a:gd name="connsiteY5" fmla="*/ 1008820 h 1010430"/>
                  <a:gd name="connsiteX6" fmla="*/ 121 w 4385418"/>
                  <a:gd name="connsiteY6" fmla="*/ 614863 h 1010430"/>
                  <a:gd name="connsiteX0" fmla="*/ 121 w 4385418"/>
                  <a:gd name="connsiteY0" fmla="*/ 614863 h 1010431"/>
                  <a:gd name="connsiteX1" fmla="*/ 1651140 w 4385418"/>
                  <a:gd name="connsiteY1" fmla="*/ 4404 h 1010431"/>
                  <a:gd name="connsiteX2" fmla="*/ 3737569 w 4385418"/>
                  <a:gd name="connsiteY2" fmla="*/ 351248 h 1010431"/>
                  <a:gd name="connsiteX3" fmla="*/ 4385271 w 4385418"/>
                  <a:gd name="connsiteY3" fmla="*/ 566863 h 1010431"/>
                  <a:gd name="connsiteX4" fmla="*/ 3699469 w 4385418"/>
                  <a:gd name="connsiteY4" fmla="*/ 743487 h 1010431"/>
                  <a:gd name="connsiteX5" fmla="*/ 1698130 w 4385418"/>
                  <a:gd name="connsiteY5" fmla="*/ 1008820 h 1010431"/>
                  <a:gd name="connsiteX6" fmla="*/ 121 w 4385418"/>
                  <a:gd name="connsiteY6" fmla="*/ 614863 h 1010431"/>
                  <a:gd name="connsiteX0" fmla="*/ 116 w 4429552"/>
                  <a:gd name="connsiteY0" fmla="*/ 412207 h 1012969"/>
                  <a:gd name="connsiteX1" fmla="*/ 1695274 w 4429552"/>
                  <a:gd name="connsiteY1" fmla="*/ 326 h 1012969"/>
                  <a:gd name="connsiteX2" fmla="*/ 3781703 w 4429552"/>
                  <a:gd name="connsiteY2" fmla="*/ 347170 h 1012969"/>
                  <a:gd name="connsiteX3" fmla="*/ 4429405 w 4429552"/>
                  <a:gd name="connsiteY3" fmla="*/ 562785 h 1012969"/>
                  <a:gd name="connsiteX4" fmla="*/ 3743603 w 4429552"/>
                  <a:gd name="connsiteY4" fmla="*/ 739409 h 1012969"/>
                  <a:gd name="connsiteX5" fmla="*/ 1742264 w 4429552"/>
                  <a:gd name="connsiteY5" fmla="*/ 1004742 h 1012969"/>
                  <a:gd name="connsiteX6" fmla="*/ 116 w 4429552"/>
                  <a:gd name="connsiteY6" fmla="*/ 412207 h 1012969"/>
                  <a:gd name="connsiteX0" fmla="*/ 116 w 4429552"/>
                  <a:gd name="connsiteY0" fmla="*/ 412931 h 1013693"/>
                  <a:gd name="connsiteX1" fmla="*/ 1695274 w 4429552"/>
                  <a:gd name="connsiteY1" fmla="*/ 1050 h 1013693"/>
                  <a:gd name="connsiteX2" fmla="*/ 3781703 w 4429552"/>
                  <a:gd name="connsiteY2" fmla="*/ 347894 h 1013693"/>
                  <a:gd name="connsiteX3" fmla="*/ 4429405 w 4429552"/>
                  <a:gd name="connsiteY3" fmla="*/ 563509 h 1013693"/>
                  <a:gd name="connsiteX4" fmla="*/ 3743603 w 4429552"/>
                  <a:gd name="connsiteY4" fmla="*/ 740133 h 1013693"/>
                  <a:gd name="connsiteX5" fmla="*/ 1742264 w 4429552"/>
                  <a:gd name="connsiteY5" fmla="*/ 1005466 h 1013693"/>
                  <a:gd name="connsiteX6" fmla="*/ 116 w 4429552"/>
                  <a:gd name="connsiteY6" fmla="*/ 412931 h 1013693"/>
                  <a:gd name="connsiteX0" fmla="*/ 116 w 4429515"/>
                  <a:gd name="connsiteY0" fmla="*/ 435955 h 1036717"/>
                  <a:gd name="connsiteX1" fmla="*/ 2117039 w 4429515"/>
                  <a:gd name="connsiteY1" fmla="*/ 984 h 1036717"/>
                  <a:gd name="connsiteX2" fmla="*/ 3781703 w 4429515"/>
                  <a:gd name="connsiteY2" fmla="*/ 370918 h 1036717"/>
                  <a:gd name="connsiteX3" fmla="*/ 4429405 w 4429515"/>
                  <a:gd name="connsiteY3" fmla="*/ 586533 h 1036717"/>
                  <a:gd name="connsiteX4" fmla="*/ 3743603 w 4429515"/>
                  <a:gd name="connsiteY4" fmla="*/ 763157 h 1036717"/>
                  <a:gd name="connsiteX5" fmla="*/ 1742264 w 4429515"/>
                  <a:gd name="connsiteY5" fmla="*/ 1028490 h 1036717"/>
                  <a:gd name="connsiteX6" fmla="*/ 116 w 4429515"/>
                  <a:gd name="connsiteY6" fmla="*/ 435955 h 1036717"/>
                  <a:gd name="connsiteX0" fmla="*/ 116 w 4429515"/>
                  <a:gd name="connsiteY0" fmla="*/ 495852 h 1096614"/>
                  <a:gd name="connsiteX1" fmla="*/ 2107230 w 4429515"/>
                  <a:gd name="connsiteY1" fmla="*/ 846 h 1096614"/>
                  <a:gd name="connsiteX2" fmla="*/ 3781703 w 4429515"/>
                  <a:gd name="connsiteY2" fmla="*/ 430815 h 1096614"/>
                  <a:gd name="connsiteX3" fmla="*/ 4429405 w 4429515"/>
                  <a:gd name="connsiteY3" fmla="*/ 646430 h 1096614"/>
                  <a:gd name="connsiteX4" fmla="*/ 3743603 w 4429515"/>
                  <a:gd name="connsiteY4" fmla="*/ 823054 h 1096614"/>
                  <a:gd name="connsiteX5" fmla="*/ 1742264 w 4429515"/>
                  <a:gd name="connsiteY5" fmla="*/ 1088387 h 1096614"/>
                  <a:gd name="connsiteX6" fmla="*/ 116 w 4429515"/>
                  <a:gd name="connsiteY6" fmla="*/ 495852 h 1096614"/>
                  <a:gd name="connsiteX0" fmla="*/ 29684 w 4459083"/>
                  <a:gd name="connsiteY0" fmla="*/ 521417 h 1122179"/>
                  <a:gd name="connsiteX1" fmla="*/ 779423 w 4459083"/>
                  <a:gd name="connsiteY1" fmla="*/ 98252 h 1122179"/>
                  <a:gd name="connsiteX2" fmla="*/ 2136798 w 4459083"/>
                  <a:gd name="connsiteY2" fmla="*/ 26411 h 1122179"/>
                  <a:gd name="connsiteX3" fmla="*/ 3811271 w 4459083"/>
                  <a:gd name="connsiteY3" fmla="*/ 456380 h 1122179"/>
                  <a:gd name="connsiteX4" fmla="*/ 4458973 w 4459083"/>
                  <a:gd name="connsiteY4" fmla="*/ 671995 h 1122179"/>
                  <a:gd name="connsiteX5" fmla="*/ 3773171 w 4459083"/>
                  <a:gd name="connsiteY5" fmla="*/ 848619 h 1122179"/>
                  <a:gd name="connsiteX6" fmla="*/ 1771832 w 4459083"/>
                  <a:gd name="connsiteY6" fmla="*/ 1113952 h 1122179"/>
                  <a:gd name="connsiteX7" fmla="*/ 29684 w 4459083"/>
                  <a:gd name="connsiteY7" fmla="*/ 521417 h 1122179"/>
                  <a:gd name="connsiteX0" fmla="*/ 29080 w 4473192"/>
                  <a:gd name="connsiteY0" fmla="*/ 659961 h 1117158"/>
                  <a:gd name="connsiteX1" fmla="*/ 793532 w 4473192"/>
                  <a:gd name="connsiteY1" fmla="*/ 98252 h 1117158"/>
                  <a:gd name="connsiteX2" fmla="*/ 2150907 w 4473192"/>
                  <a:gd name="connsiteY2" fmla="*/ 26411 h 1117158"/>
                  <a:gd name="connsiteX3" fmla="*/ 3825380 w 4473192"/>
                  <a:gd name="connsiteY3" fmla="*/ 456380 h 1117158"/>
                  <a:gd name="connsiteX4" fmla="*/ 4473082 w 4473192"/>
                  <a:gd name="connsiteY4" fmla="*/ 671995 h 1117158"/>
                  <a:gd name="connsiteX5" fmla="*/ 3787280 w 4473192"/>
                  <a:gd name="connsiteY5" fmla="*/ 848619 h 1117158"/>
                  <a:gd name="connsiteX6" fmla="*/ 1785941 w 4473192"/>
                  <a:gd name="connsiteY6" fmla="*/ 1113952 h 1117158"/>
                  <a:gd name="connsiteX7" fmla="*/ 29080 w 4473192"/>
                  <a:gd name="connsiteY7" fmla="*/ 659961 h 1117158"/>
                  <a:gd name="connsiteX0" fmla="*/ 29080 w 4473192"/>
                  <a:gd name="connsiteY0" fmla="*/ 633753 h 1090950"/>
                  <a:gd name="connsiteX1" fmla="*/ 793532 w 4473192"/>
                  <a:gd name="connsiteY1" fmla="*/ 72044 h 1090950"/>
                  <a:gd name="connsiteX2" fmla="*/ 2150907 w 4473192"/>
                  <a:gd name="connsiteY2" fmla="*/ 203 h 1090950"/>
                  <a:gd name="connsiteX3" fmla="*/ 3825380 w 4473192"/>
                  <a:gd name="connsiteY3" fmla="*/ 430172 h 1090950"/>
                  <a:gd name="connsiteX4" fmla="*/ 4473082 w 4473192"/>
                  <a:gd name="connsiteY4" fmla="*/ 645787 h 1090950"/>
                  <a:gd name="connsiteX5" fmla="*/ 3787280 w 4473192"/>
                  <a:gd name="connsiteY5" fmla="*/ 822411 h 1090950"/>
                  <a:gd name="connsiteX6" fmla="*/ 1785941 w 4473192"/>
                  <a:gd name="connsiteY6" fmla="*/ 1087744 h 1090950"/>
                  <a:gd name="connsiteX7" fmla="*/ 29080 w 4473192"/>
                  <a:gd name="connsiteY7" fmla="*/ 633753 h 1090950"/>
                  <a:gd name="connsiteX0" fmla="*/ 29080 w 4473167"/>
                  <a:gd name="connsiteY0" fmla="*/ 661449 h 1118646"/>
                  <a:gd name="connsiteX1" fmla="*/ 793532 w 4473167"/>
                  <a:gd name="connsiteY1" fmla="*/ 99740 h 1118646"/>
                  <a:gd name="connsiteX2" fmla="*/ 2631523 w 4473167"/>
                  <a:gd name="connsiteY2" fmla="*/ 191 h 1118646"/>
                  <a:gd name="connsiteX3" fmla="*/ 3825380 w 4473167"/>
                  <a:gd name="connsiteY3" fmla="*/ 457868 h 1118646"/>
                  <a:gd name="connsiteX4" fmla="*/ 4473082 w 4473167"/>
                  <a:gd name="connsiteY4" fmla="*/ 673483 h 1118646"/>
                  <a:gd name="connsiteX5" fmla="*/ 3787280 w 4473167"/>
                  <a:gd name="connsiteY5" fmla="*/ 850107 h 1118646"/>
                  <a:gd name="connsiteX6" fmla="*/ 1785941 w 4473167"/>
                  <a:gd name="connsiteY6" fmla="*/ 1115440 h 1118646"/>
                  <a:gd name="connsiteX7" fmla="*/ 29080 w 4473167"/>
                  <a:gd name="connsiteY7" fmla="*/ 661449 h 1118646"/>
                  <a:gd name="connsiteX0" fmla="*/ 29080 w 4473167"/>
                  <a:gd name="connsiteY0" fmla="*/ 665910 h 1123107"/>
                  <a:gd name="connsiteX1" fmla="*/ 793532 w 4473167"/>
                  <a:gd name="connsiteY1" fmla="*/ 104201 h 1123107"/>
                  <a:gd name="connsiteX2" fmla="*/ 2631523 w 4473167"/>
                  <a:gd name="connsiteY2" fmla="*/ 4652 h 1123107"/>
                  <a:gd name="connsiteX3" fmla="*/ 3825380 w 4473167"/>
                  <a:gd name="connsiteY3" fmla="*/ 462329 h 1123107"/>
                  <a:gd name="connsiteX4" fmla="*/ 4473082 w 4473167"/>
                  <a:gd name="connsiteY4" fmla="*/ 677944 h 1123107"/>
                  <a:gd name="connsiteX5" fmla="*/ 3787280 w 4473167"/>
                  <a:gd name="connsiteY5" fmla="*/ 854568 h 1123107"/>
                  <a:gd name="connsiteX6" fmla="*/ 1785941 w 4473167"/>
                  <a:gd name="connsiteY6" fmla="*/ 1119901 h 1123107"/>
                  <a:gd name="connsiteX7" fmla="*/ 29080 w 4473167"/>
                  <a:gd name="connsiteY7" fmla="*/ 665910 h 1123107"/>
                  <a:gd name="connsiteX0" fmla="*/ 24710 w 4468797"/>
                  <a:gd name="connsiteY0" fmla="*/ 667639 h 1124836"/>
                  <a:gd name="connsiteX1" fmla="*/ 789162 w 4468797"/>
                  <a:gd name="connsiteY1" fmla="*/ 105930 h 1124836"/>
                  <a:gd name="connsiteX2" fmla="*/ 2627153 w 4468797"/>
                  <a:gd name="connsiteY2" fmla="*/ 6381 h 1124836"/>
                  <a:gd name="connsiteX3" fmla="*/ 3821010 w 4468797"/>
                  <a:gd name="connsiteY3" fmla="*/ 464058 h 1124836"/>
                  <a:gd name="connsiteX4" fmla="*/ 4468712 w 4468797"/>
                  <a:gd name="connsiteY4" fmla="*/ 679673 h 1124836"/>
                  <a:gd name="connsiteX5" fmla="*/ 3782910 w 4468797"/>
                  <a:gd name="connsiteY5" fmla="*/ 856297 h 1124836"/>
                  <a:gd name="connsiteX6" fmla="*/ 1781571 w 4468797"/>
                  <a:gd name="connsiteY6" fmla="*/ 1121630 h 1124836"/>
                  <a:gd name="connsiteX7" fmla="*/ 24710 w 4468797"/>
                  <a:gd name="connsiteY7" fmla="*/ 667639 h 1124836"/>
                  <a:gd name="connsiteX0" fmla="*/ 24710 w 4468797"/>
                  <a:gd name="connsiteY0" fmla="*/ 683301 h 1140498"/>
                  <a:gd name="connsiteX1" fmla="*/ 789162 w 4468797"/>
                  <a:gd name="connsiteY1" fmla="*/ 121592 h 1140498"/>
                  <a:gd name="connsiteX2" fmla="*/ 2627153 w 4468797"/>
                  <a:gd name="connsiteY2" fmla="*/ 22043 h 1140498"/>
                  <a:gd name="connsiteX3" fmla="*/ 3821010 w 4468797"/>
                  <a:gd name="connsiteY3" fmla="*/ 479720 h 1140498"/>
                  <a:gd name="connsiteX4" fmla="*/ 4468712 w 4468797"/>
                  <a:gd name="connsiteY4" fmla="*/ 695335 h 1140498"/>
                  <a:gd name="connsiteX5" fmla="*/ 3782910 w 4468797"/>
                  <a:gd name="connsiteY5" fmla="*/ 871959 h 1140498"/>
                  <a:gd name="connsiteX6" fmla="*/ 1781571 w 4468797"/>
                  <a:gd name="connsiteY6" fmla="*/ 1137292 h 1140498"/>
                  <a:gd name="connsiteX7" fmla="*/ 24710 w 4468797"/>
                  <a:gd name="connsiteY7" fmla="*/ 683301 h 1140498"/>
                  <a:gd name="connsiteX0" fmla="*/ 33552 w 4477634"/>
                  <a:gd name="connsiteY0" fmla="*/ 684891 h 1142088"/>
                  <a:gd name="connsiteX1" fmla="*/ 798004 w 4477634"/>
                  <a:gd name="connsiteY1" fmla="*/ 123182 h 1142088"/>
                  <a:gd name="connsiteX2" fmla="*/ 2753696 w 4477634"/>
                  <a:gd name="connsiteY2" fmla="*/ 23633 h 1142088"/>
                  <a:gd name="connsiteX3" fmla="*/ 3829852 w 4477634"/>
                  <a:gd name="connsiteY3" fmla="*/ 481310 h 1142088"/>
                  <a:gd name="connsiteX4" fmla="*/ 4477554 w 4477634"/>
                  <a:gd name="connsiteY4" fmla="*/ 696925 h 1142088"/>
                  <a:gd name="connsiteX5" fmla="*/ 3791752 w 4477634"/>
                  <a:gd name="connsiteY5" fmla="*/ 873549 h 1142088"/>
                  <a:gd name="connsiteX6" fmla="*/ 1790413 w 4477634"/>
                  <a:gd name="connsiteY6" fmla="*/ 1138882 h 1142088"/>
                  <a:gd name="connsiteX7" fmla="*/ 33552 w 4477634"/>
                  <a:gd name="connsiteY7" fmla="*/ 684891 h 1142088"/>
                  <a:gd name="connsiteX0" fmla="*/ 33552 w 4477615"/>
                  <a:gd name="connsiteY0" fmla="*/ 683880 h 1141077"/>
                  <a:gd name="connsiteX1" fmla="*/ 798004 w 4477615"/>
                  <a:gd name="connsiteY1" fmla="*/ 122171 h 1141077"/>
                  <a:gd name="connsiteX2" fmla="*/ 2753696 w 4477615"/>
                  <a:gd name="connsiteY2" fmla="*/ 22622 h 1141077"/>
                  <a:gd name="connsiteX3" fmla="*/ 3824948 w 4477615"/>
                  <a:gd name="connsiteY3" fmla="*/ 438736 h 1141077"/>
                  <a:gd name="connsiteX4" fmla="*/ 4477554 w 4477615"/>
                  <a:gd name="connsiteY4" fmla="*/ 695914 h 1141077"/>
                  <a:gd name="connsiteX5" fmla="*/ 3791752 w 4477615"/>
                  <a:gd name="connsiteY5" fmla="*/ 872538 h 1141077"/>
                  <a:gd name="connsiteX6" fmla="*/ 1790413 w 4477615"/>
                  <a:gd name="connsiteY6" fmla="*/ 1137871 h 1141077"/>
                  <a:gd name="connsiteX7" fmla="*/ 33552 w 4477615"/>
                  <a:gd name="connsiteY7" fmla="*/ 683880 h 1141077"/>
                  <a:gd name="connsiteX0" fmla="*/ 33552 w 4477615"/>
                  <a:gd name="connsiteY0" fmla="*/ 683880 h 1191302"/>
                  <a:gd name="connsiteX1" fmla="*/ 798004 w 4477615"/>
                  <a:gd name="connsiteY1" fmla="*/ 122171 h 1191302"/>
                  <a:gd name="connsiteX2" fmla="*/ 2753696 w 4477615"/>
                  <a:gd name="connsiteY2" fmla="*/ 22622 h 1191302"/>
                  <a:gd name="connsiteX3" fmla="*/ 3824948 w 4477615"/>
                  <a:gd name="connsiteY3" fmla="*/ 438736 h 1191302"/>
                  <a:gd name="connsiteX4" fmla="*/ 4477554 w 4477615"/>
                  <a:gd name="connsiteY4" fmla="*/ 695914 h 1191302"/>
                  <a:gd name="connsiteX5" fmla="*/ 3791752 w 4477615"/>
                  <a:gd name="connsiteY5" fmla="*/ 872538 h 1191302"/>
                  <a:gd name="connsiteX6" fmla="*/ 1344127 w 4477615"/>
                  <a:gd name="connsiteY6" fmla="*/ 1188670 h 1191302"/>
                  <a:gd name="connsiteX7" fmla="*/ 33552 w 4477615"/>
                  <a:gd name="connsiteY7" fmla="*/ 683880 h 1191302"/>
                  <a:gd name="connsiteX0" fmla="*/ 33552 w 4477615"/>
                  <a:gd name="connsiteY0" fmla="*/ 683880 h 1195612"/>
                  <a:gd name="connsiteX1" fmla="*/ 798004 w 4477615"/>
                  <a:gd name="connsiteY1" fmla="*/ 122171 h 1195612"/>
                  <a:gd name="connsiteX2" fmla="*/ 2753696 w 4477615"/>
                  <a:gd name="connsiteY2" fmla="*/ 22622 h 1195612"/>
                  <a:gd name="connsiteX3" fmla="*/ 3824948 w 4477615"/>
                  <a:gd name="connsiteY3" fmla="*/ 438736 h 1195612"/>
                  <a:gd name="connsiteX4" fmla="*/ 4477554 w 4477615"/>
                  <a:gd name="connsiteY4" fmla="*/ 695914 h 1195612"/>
                  <a:gd name="connsiteX5" fmla="*/ 3791752 w 4477615"/>
                  <a:gd name="connsiteY5" fmla="*/ 872538 h 1195612"/>
                  <a:gd name="connsiteX6" fmla="*/ 1344127 w 4477615"/>
                  <a:gd name="connsiteY6" fmla="*/ 1188670 h 1195612"/>
                  <a:gd name="connsiteX7" fmla="*/ 33552 w 4477615"/>
                  <a:gd name="connsiteY7" fmla="*/ 683880 h 1195612"/>
                  <a:gd name="connsiteX0" fmla="*/ 33552 w 4477615"/>
                  <a:gd name="connsiteY0" fmla="*/ 683880 h 1195612"/>
                  <a:gd name="connsiteX1" fmla="*/ 798004 w 4477615"/>
                  <a:gd name="connsiteY1" fmla="*/ 122171 h 1195612"/>
                  <a:gd name="connsiteX2" fmla="*/ 2753696 w 4477615"/>
                  <a:gd name="connsiteY2" fmla="*/ 22622 h 1195612"/>
                  <a:gd name="connsiteX3" fmla="*/ 3824948 w 4477615"/>
                  <a:gd name="connsiteY3" fmla="*/ 438736 h 1195612"/>
                  <a:gd name="connsiteX4" fmla="*/ 4477554 w 4477615"/>
                  <a:gd name="connsiteY4" fmla="*/ 695914 h 1195612"/>
                  <a:gd name="connsiteX5" fmla="*/ 3791752 w 4477615"/>
                  <a:gd name="connsiteY5" fmla="*/ 872538 h 1195612"/>
                  <a:gd name="connsiteX6" fmla="*/ 1084202 w 4477615"/>
                  <a:gd name="connsiteY6" fmla="*/ 1188670 h 1195612"/>
                  <a:gd name="connsiteX7" fmla="*/ 33552 w 4477615"/>
                  <a:gd name="connsiteY7" fmla="*/ 683880 h 1195612"/>
                  <a:gd name="connsiteX0" fmla="*/ 33552 w 4477615"/>
                  <a:gd name="connsiteY0" fmla="*/ 683880 h 1192038"/>
                  <a:gd name="connsiteX1" fmla="*/ 798004 w 4477615"/>
                  <a:gd name="connsiteY1" fmla="*/ 122171 h 1192038"/>
                  <a:gd name="connsiteX2" fmla="*/ 2753696 w 4477615"/>
                  <a:gd name="connsiteY2" fmla="*/ 22622 h 1192038"/>
                  <a:gd name="connsiteX3" fmla="*/ 3824948 w 4477615"/>
                  <a:gd name="connsiteY3" fmla="*/ 438736 h 1192038"/>
                  <a:gd name="connsiteX4" fmla="*/ 4477554 w 4477615"/>
                  <a:gd name="connsiteY4" fmla="*/ 695914 h 1192038"/>
                  <a:gd name="connsiteX5" fmla="*/ 3791752 w 4477615"/>
                  <a:gd name="connsiteY5" fmla="*/ 872538 h 1192038"/>
                  <a:gd name="connsiteX6" fmla="*/ 1084202 w 4477615"/>
                  <a:gd name="connsiteY6" fmla="*/ 1188670 h 1192038"/>
                  <a:gd name="connsiteX7" fmla="*/ 33552 w 4477615"/>
                  <a:gd name="connsiteY7" fmla="*/ 683880 h 1192038"/>
                  <a:gd name="connsiteX0" fmla="*/ 33552 w 4477615"/>
                  <a:gd name="connsiteY0" fmla="*/ 683880 h 1211825"/>
                  <a:gd name="connsiteX1" fmla="*/ 798004 w 4477615"/>
                  <a:gd name="connsiteY1" fmla="*/ 122171 h 1211825"/>
                  <a:gd name="connsiteX2" fmla="*/ 2753696 w 4477615"/>
                  <a:gd name="connsiteY2" fmla="*/ 22622 h 1211825"/>
                  <a:gd name="connsiteX3" fmla="*/ 3824948 w 4477615"/>
                  <a:gd name="connsiteY3" fmla="*/ 438736 h 1211825"/>
                  <a:gd name="connsiteX4" fmla="*/ 4477554 w 4477615"/>
                  <a:gd name="connsiteY4" fmla="*/ 695914 h 1211825"/>
                  <a:gd name="connsiteX5" fmla="*/ 3791752 w 4477615"/>
                  <a:gd name="connsiteY5" fmla="*/ 872538 h 1211825"/>
                  <a:gd name="connsiteX6" fmla="*/ 3250124 w 4477615"/>
                  <a:gd name="connsiteY6" fmla="*/ 1101213 h 1211825"/>
                  <a:gd name="connsiteX7" fmla="*/ 1084202 w 4477615"/>
                  <a:gd name="connsiteY7" fmla="*/ 1188670 h 1211825"/>
                  <a:gd name="connsiteX8" fmla="*/ 33552 w 4477615"/>
                  <a:gd name="connsiteY8" fmla="*/ 683880 h 1211825"/>
                  <a:gd name="connsiteX0" fmla="*/ 33552 w 4477615"/>
                  <a:gd name="connsiteY0" fmla="*/ 683880 h 1216625"/>
                  <a:gd name="connsiteX1" fmla="*/ 798004 w 4477615"/>
                  <a:gd name="connsiteY1" fmla="*/ 122171 h 1216625"/>
                  <a:gd name="connsiteX2" fmla="*/ 2753696 w 4477615"/>
                  <a:gd name="connsiteY2" fmla="*/ 22622 h 1216625"/>
                  <a:gd name="connsiteX3" fmla="*/ 3824948 w 4477615"/>
                  <a:gd name="connsiteY3" fmla="*/ 438736 h 1216625"/>
                  <a:gd name="connsiteX4" fmla="*/ 4477554 w 4477615"/>
                  <a:gd name="connsiteY4" fmla="*/ 695914 h 1216625"/>
                  <a:gd name="connsiteX5" fmla="*/ 3791752 w 4477615"/>
                  <a:gd name="connsiteY5" fmla="*/ 872538 h 1216625"/>
                  <a:gd name="connsiteX6" fmla="*/ 3250124 w 4477615"/>
                  <a:gd name="connsiteY6" fmla="*/ 1101213 h 1216625"/>
                  <a:gd name="connsiteX7" fmla="*/ 1084202 w 4477615"/>
                  <a:gd name="connsiteY7" fmla="*/ 1188670 h 1216625"/>
                  <a:gd name="connsiteX8" fmla="*/ 33552 w 4477615"/>
                  <a:gd name="connsiteY8" fmla="*/ 683880 h 1216625"/>
                  <a:gd name="connsiteX0" fmla="*/ 34903 w 4449540"/>
                  <a:gd name="connsiteY0" fmla="*/ 731494 h 1214708"/>
                  <a:gd name="connsiteX1" fmla="*/ 769929 w 4449540"/>
                  <a:gd name="connsiteY1" fmla="*/ 123604 h 1214708"/>
                  <a:gd name="connsiteX2" fmla="*/ 2725621 w 4449540"/>
                  <a:gd name="connsiteY2" fmla="*/ 24055 h 1214708"/>
                  <a:gd name="connsiteX3" fmla="*/ 3796873 w 4449540"/>
                  <a:gd name="connsiteY3" fmla="*/ 440169 h 1214708"/>
                  <a:gd name="connsiteX4" fmla="*/ 4449479 w 4449540"/>
                  <a:gd name="connsiteY4" fmla="*/ 697347 h 1214708"/>
                  <a:gd name="connsiteX5" fmla="*/ 3763677 w 4449540"/>
                  <a:gd name="connsiteY5" fmla="*/ 873971 h 1214708"/>
                  <a:gd name="connsiteX6" fmla="*/ 3222049 w 4449540"/>
                  <a:gd name="connsiteY6" fmla="*/ 1102646 h 1214708"/>
                  <a:gd name="connsiteX7" fmla="*/ 1056127 w 4449540"/>
                  <a:gd name="connsiteY7" fmla="*/ 1190103 h 1214708"/>
                  <a:gd name="connsiteX8" fmla="*/ 34903 w 4449540"/>
                  <a:gd name="connsiteY8" fmla="*/ 731494 h 1214708"/>
                  <a:gd name="connsiteX0" fmla="*/ 36074 w 4450706"/>
                  <a:gd name="connsiteY0" fmla="*/ 694074 h 1177288"/>
                  <a:gd name="connsiteX1" fmla="*/ 771100 w 4450706"/>
                  <a:gd name="connsiteY1" fmla="*/ 86184 h 1177288"/>
                  <a:gd name="connsiteX2" fmla="*/ 2854302 w 4450706"/>
                  <a:gd name="connsiteY2" fmla="*/ 37434 h 1177288"/>
                  <a:gd name="connsiteX3" fmla="*/ 3798044 w 4450706"/>
                  <a:gd name="connsiteY3" fmla="*/ 402749 h 1177288"/>
                  <a:gd name="connsiteX4" fmla="*/ 4450650 w 4450706"/>
                  <a:gd name="connsiteY4" fmla="*/ 659927 h 1177288"/>
                  <a:gd name="connsiteX5" fmla="*/ 3764848 w 4450706"/>
                  <a:gd name="connsiteY5" fmla="*/ 836551 h 1177288"/>
                  <a:gd name="connsiteX6" fmla="*/ 3223220 w 4450706"/>
                  <a:gd name="connsiteY6" fmla="*/ 1065226 h 1177288"/>
                  <a:gd name="connsiteX7" fmla="*/ 1057298 w 4450706"/>
                  <a:gd name="connsiteY7" fmla="*/ 1152683 h 1177288"/>
                  <a:gd name="connsiteX8" fmla="*/ 36074 w 4450706"/>
                  <a:gd name="connsiteY8" fmla="*/ 694074 h 1177288"/>
                  <a:gd name="connsiteX0" fmla="*/ 36074 w 4450708"/>
                  <a:gd name="connsiteY0" fmla="*/ 697942 h 1181156"/>
                  <a:gd name="connsiteX1" fmla="*/ 771100 w 4450708"/>
                  <a:gd name="connsiteY1" fmla="*/ 90052 h 1181156"/>
                  <a:gd name="connsiteX2" fmla="*/ 2854302 w 4450708"/>
                  <a:gd name="connsiteY2" fmla="*/ 41302 h 1181156"/>
                  <a:gd name="connsiteX3" fmla="*/ 3798044 w 4450708"/>
                  <a:gd name="connsiteY3" fmla="*/ 406617 h 1181156"/>
                  <a:gd name="connsiteX4" fmla="*/ 4450650 w 4450708"/>
                  <a:gd name="connsiteY4" fmla="*/ 663795 h 1181156"/>
                  <a:gd name="connsiteX5" fmla="*/ 3764848 w 4450708"/>
                  <a:gd name="connsiteY5" fmla="*/ 840419 h 1181156"/>
                  <a:gd name="connsiteX6" fmla="*/ 3223220 w 4450708"/>
                  <a:gd name="connsiteY6" fmla="*/ 1069094 h 1181156"/>
                  <a:gd name="connsiteX7" fmla="*/ 1057298 w 4450708"/>
                  <a:gd name="connsiteY7" fmla="*/ 1156551 h 1181156"/>
                  <a:gd name="connsiteX8" fmla="*/ 36074 w 4450708"/>
                  <a:gd name="connsiteY8" fmla="*/ 697942 h 1181156"/>
                  <a:gd name="connsiteX0" fmla="*/ 35890 w 4450524"/>
                  <a:gd name="connsiteY0" fmla="*/ 728216 h 1211430"/>
                  <a:gd name="connsiteX1" fmla="*/ 770916 w 4450524"/>
                  <a:gd name="connsiteY1" fmla="*/ 120326 h 1211430"/>
                  <a:gd name="connsiteX2" fmla="*/ 2834501 w 4450524"/>
                  <a:gd name="connsiteY2" fmla="*/ 30014 h 1211430"/>
                  <a:gd name="connsiteX3" fmla="*/ 3797860 w 4450524"/>
                  <a:gd name="connsiteY3" fmla="*/ 436891 h 1211430"/>
                  <a:gd name="connsiteX4" fmla="*/ 4450466 w 4450524"/>
                  <a:gd name="connsiteY4" fmla="*/ 694069 h 1211430"/>
                  <a:gd name="connsiteX5" fmla="*/ 3764664 w 4450524"/>
                  <a:gd name="connsiteY5" fmla="*/ 870693 h 1211430"/>
                  <a:gd name="connsiteX6" fmla="*/ 3223036 w 4450524"/>
                  <a:gd name="connsiteY6" fmla="*/ 1099368 h 1211430"/>
                  <a:gd name="connsiteX7" fmla="*/ 1057114 w 4450524"/>
                  <a:gd name="connsiteY7" fmla="*/ 1186825 h 1211430"/>
                  <a:gd name="connsiteX8" fmla="*/ 35890 w 4450524"/>
                  <a:gd name="connsiteY8" fmla="*/ 728216 h 1211430"/>
                  <a:gd name="connsiteX0" fmla="*/ 33951 w 4448585"/>
                  <a:gd name="connsiteY0" fmla="*/ 738574 h 1221788"/>
                  <a:gd name="connsiteX1" fmla="*/ 803307 w 4448585"/>
                  <a:gd name="connsiteY1" fmla="*/ 93739 h 1221788"/>
                  <a:gd name="connsiteX2" fmla="*/ 2832562 w 4448585"/>
                  <a:gd name="connsiteY2" fmla="*/ 40372 h 1221788"/>
                  <a:gd name="connsiteX3" fmla="*/ 3795921 w 4448585"/>
                  <a:gd name="connsiteY3" fmla="*/ 447249 h 1221788"/>
                  <a:gd name="connsiteX4" fmla="*/ 4448527 w 4448585"/>
                  <a:gd name="connsiteY4" fmla="*/ 704427 h 1221788"/>
                  <a:gd name="connsiteX5" fmla="*/ 3762725 w 4448585"/>
                  <a:gd name="connsiteY5" fmla="*/ 881051 h 1221788"/>
                  <a:gd name="connsiteX6" fmla="*/ 3221097 w 4448585"/>
                  <a:gd name="connsiteY6" fmla="*/ 1109726 h 1221788"/>
                  <a:gd name="connsiteX7" fmla="*/ 1055175 w 4448585"/>
                  <a:gd name="connsiteY7" fmla="*/ 1197183 h 1221788"/>
                  <a:gd name="connsiteX8" fmla="*/ 33951 w 4448585"/>
                  <a:gd name="connsiteY8" fmla="*/ 738574 h 1221788"/>
                  <a:gd name="connsiteX0" fmla="*/ 27721 w 4442355"/>
                  <a:gd name="connsiteY0" fmla="*/ 737141 h 1220355"/>
                  <a:gd name="connsiteX1" fmla="*/ 797077 w 4442355"/>
                  <a:gd name="connsiteY1" fmla="*/ 92306 h 1220355"/>
                  <a:gd name="connsiteX2" fmla="*/ 2826332 w 4442355"/>
                  <a:gd name="connsiteY2" fmla="*/ 38939 h 1220355"/>
                  <a:gd name="connsiteX3" fmla="*/ 3789691 w 4442355"/>
                  <a:gd name="connsiteY3" fmla="*/ 445816 h 1220355"/>
                  <a:gd name="connsiteX4" fmla="*/ 4442297 w 4442355"/>
                  <a:gd name="connsiteY4" fmla="*/ 702994 h 1220355"/>
                  <a:gd name="connsiteX5" fmla="*/ 3756495 w 4442355"/>
                  <a:gd name="connsiteY5" fmla="*/ 879618 h 1220355"/>
                  <a:gd name="connsiteX6" fmla="*/ 3214867 w 4442355"/>
                  <a:gd name="connsiteY6" fmla="*/ 1108293 h 1220355"/>
                  <a:gd name="connsiteX7" fmla="*/ 1048945 w 4442355"/>
                  <a:gd name="connsiteY7" fmla="*/ 1195750 h 1220355"/>
                  <a:gd name="connsiteX8" fmla="*/ 27721 w 4442355"/>
                  <a:gd name="connsiteY8" fmla="*/ 737141 h 1220355"/>
                  <a:gd name="connsiteX0" fmla="*/ 27721 w 4442355"/>
                  <a:gd name="connsiteY0" fmla="*/ 765107 h 1248321"/>
                  <a:gd name="connsiteX1" fmla="*/ 797077 w 4442355"/>
                  <a:gd name="connsiteY1" fmla="*/ 120272 h 1248321"/>
                  <a:gd name="connsiteX2" fmla="*/ 2826332 w 4442355"/>
                  <a:gd name="connsiteY2" fmla="*/ 66905 h 1248321"/>
                  <a:gd name="connsiteX3" fmla="*/ 3789691 w 4442355"/>
                  <a:gd name="connsiteY3" fmla="*/ 473782 h 1248321"/>
                  <a:gd name="connsiteX4" fmla="*/ 4442297 w 4442355"/>
                  <a:gd name="connsiteY4" fmla="*/ 730960 h 1248321"/>
                  <a:gd name="connsiteX5" fmla="*/ 3756495 w 4442355"/>
                  <a:gd name="connsiteY5" fmla="*/ 907584 h 1248321"/>
                  <a:gd name="connsiteX6" fmla="*/ 3214867 w 4442355"/>
                  <a:gd name="connsiteY6" fmla="*/ 1136259 h 1248321"/>
                  <a:gd name="connsiteX7" fmla="*/ 1048945 w 4442355"/>
                  <a:gd name="connsiteY7" fmla="*/ 1223716 h 1248321"/>
                  <a:gd name="connsiteX8" fmla="*/ 27721 w 4442355"/>
                  <a:gd name="connsiteY8" fmla="*/ 765107 h 1248321"/>
                  <a:gd name="connsiteX0" fmla="*/ 30548 w 4445182"/>
                  <a:gd name="connsiteY0" fmla="*/ 771673 h 1254887"/>
                  <a:gd name="connsiteX1" fmla="*/ 799904 w 4445182"/>
                  <a:gd name="connsiteY1" fmla="*/ 126838 h 1254887"/>
                  <a:gd name="connsiteX2" fmla="*/ 2829159 w 4445182"/>
                  <a:gd name="connsiteY2" fmla="*/ 73471 h 1254887"/>
                  <a:gd name="connsiteX3" fmla="*/ 3792518 w 4445182"/>
                  <a:gd name="connsiteY3" fmla="*/ 480348 h 1254887"/>
                  <a:gd name="connsiteX4" fmla="*/ 4445124 w 4445182"/>
                  <a:gd name="connsiteY4" fmla="*/ 737526 h 1254887"/>
                  <a:gd name="connsiteX5" fmla="*/ 3759322 w 4445182"/>
                  <a:gd name="connsiteY5" fmla="*/ 914150 h 1254887"/>
                  <a:gd name="connsiteX6" fmla="*/ 3217694 w 4445182"/>
                  <a:gd name="connsiteY6" fmla="*/ 1142825 h 1254887"/>
                  <a:gd name="connsiteX7" fmla="*/ 1051772 w 4445182"/>
                  <a:gd name="connsiteY7" fmla="*/ 1230282 h 1254887"/>
                  <a:gd name="connsiteX8" fmla="*/ 30548 w 4445182"/>
                  <a:gd name="connsiteY8" fmla="*/ 771673 h 1254887"/>
                  <a:gd name="connsiteX0" fmla="*/ 28154 w 4442788"/>
                  <a:gd name="connsiteY0" fmla="*/ 757230 h 1240444"/>
                  <a:gd name="connsiteX1" fmla="*/ 856361 w 4442788"/>
                  <a:gd name="connsiteY1" fmla="*/ 89304 h 1240444"/>
                  <a:gd name="connsiteX2" fmla="*/ 2826765 w 4442788"/>
                  <a:gd name="connsiteY2" fmla="*/ 59028 h 1240444"/>
                  <a:gd name="connsiteX3" fmla="*/ 3790124 w 4442788"/>
                  <a:gd name="connsiteY3" fmla="*/ 465905 h 1240444"/>
                  <a:gd name="connsiteX4" fmla="*/ 4442730 w 4442788"/>
                  <a:gd name="connsiteY4" fmla="*/ 723083 h 1240444"/>
                  <a:gd name="connsiteX5" fmla="*/ 3756928 w 4442788"/>
                  <a:gd name="connsiteY5" fmla="*/ 899707 h 1240444"/>
                  <a:gd name="connsiteX6" fmla="*/ 3215300 w 4442788"/>
                  <a:gd name="connsiteY6" fmla="*/ 1128382 h 1240444"/>
                  <a:gd name="connsiteX7" fmla="*/ 1049378 w 4442788"/>
                  <a:gd name="connsiteY7" fmla="*/ 1215839 h 1240444"/>
                  <a:gd name="connsiteX8" fmla="*/ 28154 w 4442788"/>
                  <a:gd name="connsiteY8" fmla="*/ 757230 h 1240444"/>
                  <a:gd name="connsiteX0" fmla="*/ 32598 w 4447232"/>
                  <a:gd name="connsiteY0" fmla="*/ 775710 h 1258924"/>
                  <a:gd name="connsiteX1" fmla="*/ 860805 w 4447232"/>
                  <a:gd name="connsiteY1" fmla="*/ 107784 h 1258924"/>
                  <a:gd name="connsiteX2" fmla="*/ 2831209 w 4447232"/>
                  <a:gd name="connsiteY2" fmla="*/ 77508 h 1258924"/>
                  <a:gd name="connsiteX3" fmla="*/ 3794568 w 4447232"/>
                  <a:gd name="connsiteY3" fmla="*/ 484385 h 1258924"/>
                  <a:gd name="connsiteX4" fmla="*/ 4447174 w 4447232"/>
                  <a:gd name="connsiteY4" fmla="*/ 741563 h 1258924"/>
                  <a:gd name="connsiteX5" fmla="*/ 3761372 w 4447232"/>
                  <a:gd name="connsiteY5" fmla="*/ 918187 h 1258924"/>
                  <a:gd name="connsiteX6" fmla="*/ 3219744 w 4447232"/>
                  <a:gd name="connsiteY6" fmla="*/ 1146862 h 1258924"/>
                  <a:gd name="connsiteX7" fmla="*/ 1053822 w 4447232"/>
                  <a:gd name="connsiteY7" fmla="*/ 1234319 h 1258924"/>
                  <a:gd name="connsiteX8" fmla="*/ 32598 w 4447232"/>
                  <a:gd name="connsiteY8" fmla="*/ 775710 h 1258924"/>
                  <a:gd name="connsiteX0" fmla="*/ 32598 w 4447232"/>
                  <a:gd name="connsiteY0" fmla="*/ 786823 h 1270037"/>
                  <a:gd name="connsiteX1" fmla="*/ 860805 w 4447232"/>
                  <a:gd name="connsiteY1" fmla="*/ 118897 h 1270037"/>
                  <a:gd name="connsiteX2" fmla="*/ 2831209 w 4447232"/>
                  <a:gd name="connsiteY2" fmla="*/ 88621 h 1270037"/>
                  <a:gd name="connsiteX3" fmla="*/ 3794568 w 4447232"/>
                  <a:gd name="connsiteY3" fmla="*/ 495498 h 1270037"/>
                  <a:gd name="connsiteX4" fmla="*/ 4447174 w 4447232"/>
                  <a:gd name="connsiteY4" fmla="*/ 752676 h 1270037"/>
                  <a:gd name="connsiteX5" fmla="*/ 3761372 w 4447232"/>
                  <a:gd name="connsiteY5" fmla="*/ 929300 h 1270037"/>
                  <a:gd name="connsiteX6" fmla="*/ 3219744 w 4447232"/>
                  <a:gd name="connsiteY6" fmla="*/ 1157975 h 1270037"/>
                  <a:gd name="connsiteX7" fmla="*/ 1053822 w 4447232"/>
                  <a:gd name="connsiteY7" fmla="*/ 1245432 h 1270037"/>
                  <a:gd name="connsiteX8" fmla="*/ 32598 w 4447232"/>
                  <a:gd name="connsiteY8" fmla="*/ 786823 h 1270037"/>
                  <a:gd name="connsiteX0" fmla="*/ 32598 w 4447475"/>
                  <a:gd name="connsiteY0" fmla="*/ 786823 h 1270037"/>
                  <a:gd name="connsiteX1" fmla="*/ 860805 w 4447475"/>
                  <a:gd name="connsiteY1" fmla="*/ 118897 h 1270037"/>
                  <a:gd name="connsiteX2" fmla="*/ 2831209 w 4447475"/>
                  <a:gd name="connsiteY2" fmla="*/ 88621 h 1270037"/>
                  <a:gd name="connsiteX3" fmla="*/ 3794568 w 4447475"/>
                  <a:gd name="connsiteY3" fmla="*/ 495498 h 1270037"/>
                  <a:gd name="connsiteX4" fmla="*/ 4447174 w 4447475"/>
                  <a:gd name="connsiteY4" fmla="*/ 752676 h 1270037"/>
                  <a:gd name="connsiteX5" fmla="*/ 3761372 w 4447475"/>
                  <a:gd name="connsiteY5" fmla="*/ 929300 h 1270037"/>
                  <a:gd name="connsiteX6" fmla="*/ 3219744 w 4447475"/>
                  <a:gd name="connsiteY6" fmla="*/ 1157975 h 1270037"/>
                  <a:gd name="connsiteX7" fmla="*/ 1053822 w 4447475"/>
                  <a:gd name="connsiteY7" fmla="*/ 1245432 h 1270037"/>
                  <a:gd name="connsiteX8" fmla="*/ 32598 w 4447475"/>
                  <a:gd name="connsiteY8" fmla="*/ 786823 h 1270037"/>
                  <a:gd name="connsiteX0" fmla="*/ 32598 w 4485240"/>
                  <a:gd name="connsiteY0" fmla="*/ 786823 h 1270037"/>
                  <a:gd name="connsiteX1" fmla="*/ 860805 w 4485240"/>
                  <a:gd name="connsiteY1" fmla="*/ 118897 h 1270037"/>
                  <a:gd name="connsiteX2" fmla="*/ 2831209 w 4485240"/>
                  <a:gd name="connsiteY2" fmla="*/ 88621 h 1270037"/>
                  <a:gd name="connsiteX3" fmla="*/ 3794568 w 4485240"/>
                  <a:gd name="connsiteY3" fmla="*/ 495498 h 1270037"/>
                  <a:gd name="connsiteX4" fmla="*/ 4333006 w 4485240"/>
                  <a:gd name="connsiteY4" fmla="*/ 576095 h 1270037"/>
                  <a:gd name="connsiteX5" fmla="*/ 4447174 w 4485240"/>
                  <a:gd name="connsiteY5" fmla="*/ 752676 h 1270037"/>
                  <a:gd name="connsiteX6" fmla="*/ 3761372 w 4485240"/>
                  <a:gd name="connsiteY6" fmla="*/ 929300 h 1270037"/>
                  <a:gd name="connsiteX7" fmla="*/ 3219744 w 4485240"/>
                  <a:gd name="connsiteY7" fmla="*/ 1157975 h 1270037"/>
                  <a:gd name="connsiteX8" fmla="*/ 1053822 w 4485240"/>
                  <a:gd name="connsiteY8" fmla="*/ 1245432 h 1270037"/>
                  <a:gd name="connsiteX9" fmla="*/ 32598 w 4485240"/>
                  <a:gd name="connsiteY9" fmla="*/ 786823 h 1270037"/>
                  <a:gd name="connsiteX0" fmla="*/ 32598 w 4447358"/>
                  <a:gd name="connsiteY0" fmla="*/ 786823 h 1270037"/>
                  <a:gd name="connsiteX1" fmla="*/ 860805 w 4447358"/>
                  <a:gd name="connsiteY1" fmla="*/ 118897 h 1270037"/>
                  <a:gd name="connsiteX2" fmla="*/ 2831209 w 4447358"/>
                  <a:gd name="connsiteY2" fmla="*/ 88621 h 1270037"/>
                  <a:gd name="connsiteX3" fmla="*/ 3794568 w 4447358"/>
                  <a:gd name="connsiteY3" fmla="*/ 495498 h 1270037"/>
                  <a:gd name="connsiteX4" fmla="*/ 4333006 w 4447358"/>
                  <a:gd name="connsiteY4" fmla="*/ 576095 h 1270037"/>
                  <a:gd name="connsiteX5" fmla="*/ 4447174 w 4447358"/>
                  <a:gd name="connsiteY5" fmla="*/ 752676 h 1270037"/>
                  <a:gd name="connsiteX6" fmla="*/ 4323196 w 4447358"/>
                  <a:gd name="connsiteY6" fmla="*/ 890127 h 1270037"/>
                  <a:gd name="connsiteX7" fmla="*/ 3761372 w 4447358"/>
                  <a:gd name="connsiteY7" fmla="*/ 929300 h 1270037"/>
                  <a:gd name="connsiteX8" fmla="*/ 3219744 w 4447358"/>
                  <a:gd name="connsiteY8" fmla="*/ 1157975 h 1270037"/>
                  <a:gd name="connsiteX9" fmla="*/ 1053822 w 4447358"/>
                  <a:gd name="connsiteY9" fmla="*/ 1245432 h 1270037"/>
                  <a:gd name="connsiteX10" fmla="*/ 32598 w 4447358"/>
                  <a:gd name="connsiteY10" fmla="*/ 786823 h 1270037"/>
                  <a:gd name="connsiteX0" fmla="*/ 32598 w 4404673"/>
                  <a:gd name="connsiteY0" fmla="*/ 786823 h 1270037"/>
                  <a:gd name="connsiteX1" fmla="*/ 860805 w 4404673"/>
                  <a:gd name="connsiteY1" fmla="*/ 118897 h 1270037"/>
                  <a:gd name="connsiteX2" fmla="*/ 2831209 w 4404673"/>
                  <a:gd name="connsiteY2" fmla="*/ 88621 h 1270037"/>
                  <a:gd name="connsiteX3" fmla="*/ 3794568 w 4404673"/>
                  <a:gd name="connsiteY3" fmla="*/ 495498 h 1270037"/>
                  <a:gd name="connsiteX4" fmla="*/ 4333006 w 4404673"/>
                  <a:gd name="connsiteY4" fmla="*/ 576095 h 1270037"/>
                  <a:gd name="connsiteX5" fmla="*/ 4393228 w 4404673"/>
                  <a:gd name="connsiteY5" fmla="*/ 738821 h 1270037"/>
                  <a:gd name="connsiteX6" fmla="*/ 4323196 w 4404673"/>
                  <a:gd name="connsiteY6" fmla="*/ 890127 h 1270037"/>
                  <a:gd name="connsiteX7" fmla="*/ 3761372 w 4404673"/>
                  <a:gd name="connsiteY7" fmla="*/ 929300 h 1270037"/>
                  <a:gd name="connsiteX8" fmla="*/ 3219744 w 4404673"/>
                  <a:gd name="connsiteY8" fmla="*/ 1157975 h 1270037"/>
                  <a:gd name="connsiteX9" fmla="*/ 1053822 w 4404673"/>
                  <a:gd name="connsiteY9" fmla="*/ 1245432 h 1270037"/>
                  <a:gd name="connsiteX10" fmla="*/ 32598 w 4404673"/>
                  <a:gd name="connsiteY10" fmla="*/ 786823 h 1270037"/>
                  <a:gd name="connsiteX0" fmla="*/ 32598 w 4404675"/>
                  <a:gd name="connsiteY0" fmla="*/ 786823 h 1284171"/>
                  <a:gd name="connsiteX1" fmla="*/ 860805 w 4404675"/>
                  <a:gd name="connsiteY1" fmla="*/ 118897 h 1284171"/>
                  <a:gd name="connsiteX2" fmla="*/ 2831209 w 4404675"/>
                  <a:gd name="connsiteY2" fmla="*/ 88621 h 1284171"/>
                  <a:gd name="connsiteX3" fmla="*/ 3794568 w 4404675"/>
                  <a:gd name="connsiteY3" fmla="*/ 495498 h 1284171"/>
                  <a:gd name="connsiteX4" fmla="*/ 4333006 w 4404675"/>
                  <a:gd name="connsiteY4" fmla="*/ 576095 h 1284171"/>
                  <a:gd name="connsiteX5" fmla="*/ 4393228 w 4404675"/>
                  <a:gd name="connsiteY5" fmla="*/ 738821 h 1284171"/>
                  <a:gd name="connsiteX6" fmla="*/ 4323196 w 4404675"/>
                  <a:gd name="connsiteY6" fmla="*/ 890127 h 1284171"/>
                  <a:gd name="connsiteX7" fmla="*/ 3761372 w 4404675"/>
                  <a:gd name="connsiteY7" fmla="*/ 929300 h 1284171"/>
                  <a:gd name="connsiteX8" fmla="*/ 3219744 w 4404675"/>
                  <a:gd name="connsiteY8" fmla="*/ 1157975 h 1284171"/>
                  <a:gd name="connsiteX9" fmla="*/ 1053822 w 4404675"/>
                  <a:gd name="connsiteY9" fmla="*/ 1245432 h 1284171"/>
                  <a:gd name="connsiteX10" fmla="*/ 32598 w 4404675"/>
                  <a:gd name="connsiteY10" fmla="*/ 786823 h 1284171"/>
                  <a:gd name="connsiteX0" fmla="*/ 32598 w 4404673"/>
                  <a:gd name="connsiteY0" fmla="*/ 786823 h 1319754"/>
                  <a:gd name="connsiteX1" fmla="*/ 860805 w 4404673"/>
                  <a:gd name="connsiteY1" fmla="*/ 118897 h 1319754"/>
                  <a:gd name="connsiteX2" fmla="*/ 2831209 w 4404673"/>
                  <a:gd name="connsiteY2" fmla="*/ 88621 h 1319754"/>
                  <a:gd name="connsiteX3" fmla="*/ 3794568 w 4404673"/>
                  <a:gd name="connsiteY3" fmla="*/ 495498 h 1319754"/>
                  <a:gd name="connsiteX4" fmla="*/ 4333006 w 4404673"/>
                  <a:gd name="connsiteY4" fmla="*/ 576095 h 1319754"/>
                  <a:gd name="connsiteX5" fmla="*/ 4393228 w 4404673"/>
                  <a:gd name="connsiteY5" fmla="*/ 738821 h 1319754"/>
                  <a:gd name="connsiteX6" fmla="*/ 4323196 w 4404673"/>
                  <a:gd name="connsiteY6" fmla="*/ 890127 h 1319754"/>
                  <a:gd name="connsiteX7" fmla="*/ 3761372 w 4404673"/>
                  <a:gd name="connsiteY7" fmla="*/ 929300 h 1319754"/>
                  <a:gd name="connsiteX8" fmla="*/ 3219744 w 4404673"/>
                  <a:gd name="connsiteY8" fmla="*/ 1157975 h 1319754"/>
                  <a:gd name="connsiteX9" fmla="*/ 999876 w 4404673"/>
                  <a:gd name="connsiteY9" fmla="*/ 1291614 h 1319754"/>
                  <a:gd name="connsiteX10" fmla="*/ 32598 w 4404673"/>
                  <a:gd name="connsiteY10" fmla="*/ 786823 h 1319754"/>
                  <a:gd name="connsiteX0" fmla="*/ 32598 w 4404675"/>
                  <a:gd name="connsiteY0" fmla="*/ 786823 h 1319754"/>
                  <a:gd name="connsiteX1" fmla="*/ 860805 w 4404675"/>
                  <a:gd name="connsiteY1" fmla="*/ 118897 h 1319754"/>
                  <a:gd name="connsiteX2" fmla="*/ 2831209 w 4404675"/>
                  <a:gd name="connsiteY2" fmla="*/ 88621 h 1319754"/>
                  <a:gd name="connsiteX3" fmla="*/ 3794568 w 4404675"/>
                  <a:gd name="connsiteY3" fmla="*/ 495498 h 1319754"/>
                  <a:gd name="connsiteX4" fmla="*/ 4333006 w 4404675"/>
                  <a:gd name="connsiteY4" fmla="*/ 576095 h 1319754"/>
                  <a:gd name="connsiteX5" fmla="*/ 4393228 w 4404675"/>
                  <a:gd name="connsiteY5" fmla="*/ 738821 h 1319754"/>
                  <a:gd name="connsiteX6" fmla="*/ 4323196 w 4404675"/>
                  <a:gd name="connsiteY6" fmla="*/ 890127 h 1319754"/>
                  <a:gd name="connsiteX7" fmla="*/ 3761372 w 4404675"/>
                  <a:gd name="connsiteY7" fmla="*/ 929300 h 1319754"/>
                  <a:gd name="connsiteX8" fmla="*/ 3219744 w 4404675"/>
                  <a:gd name="connsiteY8" fmla="*/ 1157975 h 1319754"/>
                  <a:gd name="connsiteX9" fmla="*/ 999876 w 4404675"/>
                  <a:gd name="connsiteY9" fmla="*/ 1291614 h 1319754"/>
                  <a:gd name="connsiteX10" fmla="*/ 32598 w 4404675"/>
                  <a:gd name="connsiteY10" fmla="*/ 786823 h 1319754"/>
                  <a:gd name="connsiteX0" fmla="*/ 32598 w 4404673"/>
                  <a:gd name="connsiteY0" fmla="*/ 786823 h 1310860"/>
                  <a:gd name="connsiteX1" fmla="*/ 860805 w 4404673"/>
                  <a:gd name="connsiteY1" fmla="*/ 118897 h 1310860"/>
                  <a:gd name="connsiteX2" fmla="*/ 2831209 w 4404673"/>
                  <a:gd name="connsiteY2" fmla="*/ 88621 h 1310860"/>
                  <a:gd name="connsiteX3" fmla="*/ 3794568 w 4404673"/>
                  <a:gd name="connsiteY3" fmla="*/ 495498 h 1310860"/>
                  <a:gd name="connsiteX4" fmla="*/ 4333006 w 4404673"/>
                  <a:gd name="connsiteY4" fmla="*/ 576095 h 1310860"/>
                  <a:gd name="connsiteX5" fmla="*/ 4393228 w 4404673"/>
                  <a:gd name="connsiteY5" fmla="*/ 738821 h 1310860"/>
                  <a:gd name="connsiteX6" fmla="*/ 4323196 w 4404673"/>
                  <a:gd name="connsiteY6" fmla="*/ 890127 h 1310860"/>
                  <a:gd name="connsiteX7" fmla="*/ 3761372 w 4404673"/>
                  <a:gd name="connsiteY7" fmla="*/ 929300 h 1310860"/>
                  <a:gd name="connsiteX8" fmla="*/ 3219744 w 4404673"/>
                  <a:gd name="connsiteY8" fmla="*/ 1157975 h 1310860"/>
                  <a:gd name="connsiteX9" fmla="*/ 999876 w 4404673"/>
                  <a:gd name="connsiteY9" fmla="*/ 1291614 h 1310860"/>
                  <a:gd name="connsiteX10" fmla="*/ 32598 w 4404673"/>
                  <a:gd name="connsiteY10" fmla="*/ 786823 h 1310860"/>
                  <a:gd name="connsiteX0" fmla="*/ 32598 w 4404675"/>
                  <a:gd name="connsiteY0" fmla="*/ 786823 h 1325631"/>
                  <a:gd name="connsiteX1" fmla="*/ 860805 w 4404675"/>
                  <a:gd name="connsiteY1" fmla="*/ 118897 h 1325631"/>
                  <a:gd name="connsiteX2" fmla="*/ 2831209 w 4404675"/>
                  <a:gd name="connsiteY2" fmla="*/ 88621 h 1325631"/>
                  <a:gd name="connsiteX3" fmla="*/ 3794568 w 4404675"/>
                  <a:gd name="connsiteY3" fmla="*/ 495498 h 1325631"/>
                  <a:gd name="connsiteX4" fmla="*/ 4333006 w 4404675"/>
                  <a:gd name="connsiteY4" fmla="*/ 576095 h 1325631"/>
                  <a:gd name="connsiteX5" fmla="*/ 4393228 w 4404675"/>
                  <a:gd name="connsiteY5" fmla="*/ 738821 h 1325631"/>
                  <a:gd name="connsiteX6" fmla="*/ 4323196 w 4404675"/>
                  <a:gd name="connsiteY6" fmla="*/ 890127 h 1325631"/>
                  <a:gd name="connsiteX7" fmla="*/ 3761372 w 4404675"/>
                  <a:gd name="connsiteY7" fmla="*/ 929300 h 1325631"/>
                  <a:gd name="connsiteX8" fmla="*/ 3214840 w 4404675"/>
                  <a:gd name="connsiteY8" fmla="*/ 1241101 h 1325631"/>
                  <a:gd name="connsiteX9" fmla="*/ 999876 w 4404675"/>
                  <a:gd name="connsiteY9" fmla="*/ 1291614 h 1325631"/>
                  <a:gd name="connsiteX10" fmla="*/ 32598 w 4404675"/>
                  <a:gd name="connsiteY10" fmla="*/ 786823 h 1325631"/>
                  <a:gd name="connsiteX0" fmla="*/ 32598 w 4404673"/>
                  <a:gd name="connsiteY0" fmla="*/ 786823 h 1337237"/>
                  <a:gd name="connsiteX1" fmla="*/ 860805 w 4404673"/>
                  <a:gd name="connsiteY1" fmla="*/ 118897 h 1337237"/>
                  <a:gd name="connsiteX2" fmla="*/ 2831209 w 4404673"/>
                  <a:gd name="connsiteY2" fmla="*/ 88621 h 1337237"/>
                  <a:gd name="connsiteX3" fmla="*/ 3794568 w 4404673"/>
                  <a:gd name="connsiteY3" fmla="*/ 495498 h 1337237"/>
                  <a:gd name="connsiteX4" fmla="*/ 4333006 w 4404673"/>
                  <a:gd name="connsiteY4" fmla="*/ 576095 h 1337237"/>
                  <a:gd name="connsiteX5" fmla="*/ 4393228 w 4404673"/>
                  <a:gd name="connsiteY5" fmla="*/ 738821 h 1337237"/>
                  <a:gd name="connsiteX6" fmla="*/ 4323196 w 4404673"/>
                  <a:gd name="connsiteY6" fmla="*/ 890127 h 1337237"/>
                  <a:gd name="connsiteX7" fmla="*/ 3761372 w 4404673"/>
                  <a:gd name="connsiteY7" fmla="*/ 929300 h 1337237"/>
                  <a:gd name="connsiteX8" fmla="*/ 3214840 w 4404673"/>
                  <a:gd name="connsiteY8" fmla="*/ 1241101 h 1337237"/>
                  <a:gd name="connsiteX9" fmla="*/ 999876 w 4404673"/>
                  <a:gd name="connsiteY9" fmla="*/ 1291614 h 1337237"/>
                  <a:gd name="connsiteX10" fmla="*/ 32598 w 4404673"/>
                  <a:gd name="connsiteY10" fmla="*/ 786823 h 1337237"/>
                  <a:gd name="connsiteX0" fmla="*/ 32598 w 4404675"/>
                  <a:gd name="connsiteY0" fmla="*/ 786823 h 1337237"/>
                  <a:gd name="connsiteX1" fmla="*/ 860805 w 4404675"/>
                  <a:gd name="connsiteY1" fmla="*/ 118897 h 1337237"/>
                  <a:gd name="connsiteX2" fmla="*/ 2831209 w 4404675"/>
                  <a:gd name="connsiteY2" fmla="*/ 88621 h 1337237"/>
                  <a:gd name="connsiteX3" fmla="*/ 3794568 w 4404675"/>
                  <a:gd name="connsiteY3" fmla="*/ 495498 h 1337237"/>
                  <a:gd name="connsiteX4" fmla="*/ 4333006 w 4404675"/>
                  <a:gd name="connsiteY4" fmla="*/ 576095 h 1337237"/>
                  <a:gd name="connsiteX5" fmla="*/ 4393228 w 4404675"/>
                  <a:gd name="connsiteY5" fmla="*/ 738821 h 1337237"/>
                  <a:gd name="connsiteX6" fmla="*/ 4323196 w 4404675"/>
                  <a:gd name="connsiteY6" fmla="*/ 890127 h 1337237"/>
                  <a:gd name="connsiteX7" fmla="*/ 3761372 w 4404675"/>
                  <a:gd name="connsiteY7" fmla="*/ 929300 h 1337237"/>
                  <a:gd name="connsiteX8" fmla="*/ 3214840 w 4404675"/>
                  <a:gd name="connsiteY8" fmla="*/ 1241101 h 1337237"/>
                  <a:gd name="connsiteX9" fmla="*/ 999876 w 4404675"/>
                  <a:gd name="connsiteY9" fmla="*/ 1291614 h 1337237"/>
                  <a:gd name="connsiteX10" fmla="*/ 32598 w 4404675"/>
                  <a:gd name="connsiteY10" fmla="*/ 786823 h 1337237"/>
                  <a:gd name="connsiteX0" fmla="*/ 32598 w 4404673"/>
                  <a:gd name="connsiteY0" fmla="*/ 786823 h 1337237"/>
                  <a:gd name="connsiteX1" fmla="*/ 860805 w 4404673"/>
                  <a:gd name="connsiteY1" fmla="*/ 118897 h 1337237"/>
                  <a:gd name="connsiteX2" fmla="*/ 2831209 w 4404673"/>
                  <a:gd name="connsiteY2" fmla="*/ 88621 h 1337237"/>
                  <a:gd name="connsiteX3" fmla="*/ 3794568 w 4404673"/>
                  <a:gd name="connsiteY3" fmla="*/ 495498 h 1337237"/>
                  <a:gd name="connsiteX4" fmla="*/ 4333006 w 4404673"/>
                  <a:gd name="connsiteY4" fmla="*/ 576095 h 1337237"/>
                  <a:gd name="connsiteX5" fmla="*/ 4393228 w 4404673"/>
                  <a:gd name="connsiteY5" fmla="*/ 738821 h 1337237"/>
                  <a:gd name="connsiteX6" fmla="*/ 4323196 w 4404673"/>
                  <a:gd name="connsiteY6" fmla="*/ 890127 h 1337237"/>
                  <a:gd name="connsiteX7" fmla="*/ 3761372 w 4404673"/>
                  <a:gd name="connsiteY7" fmla="*/ 929300 h 1337237"/>
                  <a:gd name="connsiteX8" fmla="*/ 3214840 w 4404673"/>
                  <a:gd name="connsiteY8" fmla="*/ 1241101 h 1337237"/>
                  <a:gd name="connsiteX9" fmla="*/ 999876 w 4404673"/>
                  <a:gd name="connsiteY9" fmla="*/ 1291614 h 1337237"/>
                  <a:gd name="connsiteX10" fmla="*/ 32598 w 4404673"/>
                  <a:gd name="connsiteY10" fmla="*/ 786823 h 1337237"/>
                  <a:gd name="connsiteX0" fmla="*/ 32598 w 4404675"/>
                  <a:gd name="connsiteY0" fmla="*/ 786823 h 1348094"/>
                  <a:gd name="connsiteX1" fmla="*/ 860805 w 4404675"/>
                  <a:gd name="connsiteY1" fmla="*/ 118897 h 1348094"/>
                  <a:gd name="connsiteX2" fmla="*/ 2831209 w 4404675"/>
                  <a:gd name="connsiteY2" fmla="*/ 88621 h 1348094"/>
                  <a:gd name="connsiteX3" fmla="*/ 3794568 w 4404675"/>
                  <a:gd name="connsiteY3" fmla="*/ 495498 h 1348094"/>
                  <a:gd name="connsiteX4" fmla="*/ 4333006 w 4404675"/>
                  <a:gd name="connsiteY4" fmla="*/ 576095 h 1348094"/>
                  <a:gd name="connsiteX5" fmla="*/ 4393228 w 4404675"/>
                  <a:gd name="connsiteY5" fmla="*/ 738821 h 1348094"/>
                  <a:gd name="connsiteX6" fmla="*/ 4323196 w 4404675"/>
                  <a:gd name="connsiteY6" fmla="*/ 890127 h 1348094"/>
                  <a:gd name="connsiteX7" fmla="*/ 3761372 w 4404675"/>
                  <a:gd name="connsiteY7" fmla="*/ 929300 h 1348094"/>
                  <a:gd name="connsiteX8" fmla="*/ 3209936 w 4404675"/>
                  <a:gd name="connsiteY8" fmla="*/ 1264192 h 1348094"/>
                  <a:gd name="connsiteX9" fmla="*/ 999876 w 4404675"/>
                  <a:gd name="connsiteY9" fmla="*/ 1291614 h 1348094"/>
                  <a:gd name="connsiteX10" fmla="*/ 32598 w 4404675"/>
                  <a:gd name="connsiteY10" fmla="*/ 786823 h 1348094"/>
                  <a:gd name="connsiteX0" fmla="*/ 32598 w 4404673"/>
                  <a:gd name="connsiteY0" fmla="*/ 786823 h 1334243"/>
                  <a:gd name="connsiteX1" fmla="*/ 860805 w 4404673"/>
                  <a:gd name="connsiteY1" fmla="*/ 118897 h 1334243"/>
                  <a:gd name="connsiteX2" fmla="*/ 2831209 w 4404673"/>
                  <a:gd name="connsiteY2" fmla="*/ 88621 h 1334243"/>
                  <a:gd name="connsiteX3" fmla="*/ 3794568 w 4404673"/>
                  <a:gd name="connsiteY3" fmla="*/ 495498 h 1334243"/>
                  <a:gd name="connsiteX4" fmla="*/ 4333006 w 4404673"/>
                  <a:gd name="connsiteY4" fmla="*/ 576095 h 1334243"/>
                  <a:gd name="connsiteX5" fmla="*/ 4393228 w 4404673"/>
                  <a:gd name="connsiteY5" fmla="*/ 738821 h 1334243"/>
                  <a:gd name="connsiteX6" fmla="*/ 4323196 w 4404673"/>
                  <a:gd name="connsiteY6" fmla="*/ 890127 h 1334243"/>
                  <a:gd name="connsiteX7" fmla="*/ 3785894 w 4404673"/>
                  <a:gd name="connsiteY7" fmla="*/ 920063 h 1334243"/>
                  <a:gd name="connsiteX8" fmla="*/ 3209936 w 4404673"/>
                  <a:gd name="connsiteY8" fmla="*/ 1264192 h 1334243"/>
                  <a:gd name="connsiteX9" fmla="*/ 999876 w 4404673"/>
                  <a:gd name="connsiteY9" fmla="*/ 1291614 h 1334243"/>
                  <a:gd name="connsiteX10" fmla="*/ 32598 w 4404673"/>
                  <a:gd name="connsiteY10" fmla="*/ 786823 h 1334243"/>
                  <a:gd name="connsiteX0" fmla="*/ 32598 w 4404675"/>
                  <a:gd name="connsiteY0" fmla="*/ 786823 h 1351881"/>
                  <a:gd name="connsiteX1" fmla="*/ 860805 w 4404675"/>
                  <a:gd name="connsiteY1" fmla="*/ 118897 h 1351881"/>
                  <a:gd name="connsiteX2" fmla="*/ 2831209 w 4404675"/>
                  <a:gd name="connsiteY2" fmla="*/ 88621 h 1351881"/>
                  <a:gd name="connsiteX3" fmla="*/ 3794568 w 4404675"/>
                  <a:gd name="connsiteY3" fmla="*/ 495498 h 1351881"/>
                  <a:gd name="connsiteX4" fmla="*/ 4333006 w 4404675"/>
                  <a:gd name="connsiteY4" fmla="*/ 576095 h 1351881"/>
                  <a:gd name="connsiteX5" fmla="*/ 4393228 w 4404675"/>
                  <a:gd name="connsiteY5" fmla="*/ 738821 h 1351881"/>
                  <a:gd name="connsiteX6" fmla="*/ 4323196 w 4404675"/>
                  <a:gd name="connsiteY6" fmla="*/ 890127 h 1351881"/>
                  <a:gd name="connsiteX7" fmla="*/ 3785894 w 4404675"/>
                  <a:gd name="connsiteY7" fmla="*/ 920063 h 1351881"/>
                  <a:gd name="connsiteX8" fmla="*/ 3209936 w 4404675"/>
                  <a:gd name="connsiteY8" fmla="*/ 1264192 h 1351881"/>
                  <a:gd name="connsiteX9" fmla="*/ 999876 w 4404675"/>
                  <a:gd name="connsiteY9" fmla="*/ 1291614 h 1351881"/>
                  <a:gd name="connsiteX10" fmla="*/ 32598 w 4404675"/>
                  <a:gd name="connsiteY10" fmla="*/ 786823 h 1351881"/>
                  <a:gd name="connsiteX0" fmla="*/ 32598 w 4404673"/>
                  <a:gd name="connsiteY0" fmla="*/ 786823 h 1351881"/>
                  <a:gd name="connsiteX1" fmla="*/ 860805 w 4404673"/>
                  <a:gd name="connsiteY1" fmla="*/ 118897 h 1351881"/>
                  <a:gd name="connsiteX2" fmla="*/ 2831209 w 4404673"/>
                  <a:gd name="connsiteY2" fmla="*/ 88621 h 1351881"/>
                  <a:gd name="connsiteX3" fmla="*/ 3794568 w 4404673"/>
                  <a:gd name="connsiteY3" fmla="*/ 495498 h 1351881"/>
                  <a:gd name="connsiteX4" fmla="*/ 4333006 w 4404673"/>
                  <a:gd name="connsiteY4" fmla="*/ 576095 h 1351881"/>
                  <a:gd name="connsiteX5" fmla="*/ 4393228 w 4404673"/>
                  <a:gd name="connsiteY5" fmla="*/ 738821 h 1351881"/>
                  <a:gd name="connsiteX6" fmla="*/ 4323196 w 4404673"/>
                  <a:gd name="connsiteY6" fmla="*/ 890127 h 1351881"/>
                  <a:gd name="connsiteX7" fmla="*/ 3785894 w 4404673"/>
                  <a:gd name="connsiteY7" fmla="*/ 920063 h 1351881"/>
                  <a:gd name="connsiteX8" fmla="*/ 3209936 w 4404673"/>
                  <a:gd name="connsiteY8" fmla="*/ 1264192 h 1351881"/>
                  <a:gd name="connsiteX9" fmla="*/ 999876 w 4404673"/>
                  <a:gd name="connsiteY9" fmla="*/ 1291614 h 1351881"/>
                  <a:gd name="connsiteX10" fmla="*/ 32598 w 4404673"/>
                  <a:gd name="connsiteY10" fmla="*/ 786823 h 1351881"/>
                  <a:gd name="connsiteX0" fmla="*/ 32598 w 4404675"/>
                  <a:gd name="connsiteY0" fmla="*/ 786823 h 1394603"/>
                  <a:gd name="connsiteX1" fmla="*/ 860805 w 4404675"/>
                  <a:gd name="connsiteY1" fmla="*/ 118897 h 1394603"/>
                  <a:gd name="connsiteX2" fmla="*/ 2831209 w 4404675"/>
                  <a:gd name="connsiteY2" fmla="*/ 88621 h 1394603"/>
                  <a:gd name="connsiteX3" fmla="*/ 3794568 w 4404675"/>
                  <a:gd name="connsiteY3" fmla="*/ 495498 h 1394603"/>
                  <a:gd name="connsiteX4" fmla="*/ 4333006 w 4404675"/>
                  <a:gd name="connsiteY4" fmla="*/ 576095 h 1394603"/>
                  <a:gd name="connsiteX5" fmla="*/ 4393228 w 4404675"/>
                  <a:gd name="connsiteY5" fmla="*/ 738821 h 1394603"/>
                  <a:gd name="connsiteX6" fmla="*/ 4323196 w 4404675"/>
                  <a:gd name="connsiteY6" fmla="*/ 890127 h 1394603"/>
                  <a:gd name="connsiteX7" fmla="*/ 3785894 w 4404675"/>
                  <a:gd name="connsiteY7" fmla="*/ 920063 h 1394603"/>
                  <a:gd name="connsiteX8" fmla="*/ 3209936 w 4404675"/>
                  <a:gd name="connsiteY8" fmla="*/ 1264192 h 1394603"/>
                  <a:gd name="connsiteX9" fmla="*/ 1993682 w 4404675"/>
                  <a:gd name="connsiteY9" fmla="*/ 1393502 h 1394603"/>
                  <a:gd name="connsiteX10" fmla="*/ 999876 w 4404675"/>
                  <a:gd name="connsiteY10" fmla="*/ 1291614 h 1394603"/>
                  <a:gd name="connsiteX11" fmla="*/ 32598 w 4404675"/>
                  <a:gd name="connsiteY11" fmla="*/ 786823 h 1394603"/>
                  <a:gd name="connsiteX0" fmla="*/ 32598 w 4404673"/>
                  <a:gd name="connsiteY0" fmla="*/ 786823 h 1399220"/>
                  <a:gd name="connsiteX1" fmla="*/ 860805 w 4404673"/>
                  <a:gd name="connsiteY1" fmla="*/ 118897 h 1399220"/>
                  <a:gd name="connsiteX2" fmla="*/ 2831209 w 4404673"/>
                  <a:gd name="connsiteY2" fmla="*/ 88621 h 1399220"/>
                  <a:gd name="connsiteX3" fmla="*/ 3794568 w 4404673"/>
                  <a:gd name="connsiteY3" fmla="*/ 495498 h 1399220"/>
                  <a:gd name="connsiteX4" fmla="*/ 4333006 w 4404673"/>
                  <a:gd name="connsiteY4" fmla="*/ 576095 h 1399220"/>
                  <a:gd name="connsiteX5" fmla="*/ 4393228 w 4404673"/>
                  <a:gd name="connsiteY5" fmla="*/ 738821 h 1399220"/>
                  <a:gd name="connsiteX6" fmla="*/ 4323196 w 4404673"/>
                  <a:gd name="connsiteY6" fmla="*/ 890127 h 1399220"/>
                  <a:gd name="connsiteX7" fmla="*/ 3785894 w 4404673"/>
                  <a:gd name="connsiteY7" fmla="*/ 920063 h 1399220"/>
                  <a:gd name="connsiteX8" fmla="*/ 3209936 w 4404673"/>
                  <a:gd name="connsiteY8" fmla="*/ 1264192 h 1399220"/>
                  <a:gd name="connsiteX9" fmla="*/ 1993682 w 4404673"/>
                  <a:gd name="connsiteY9" fmla="*/ 1393502 h 1399220"/>
                  <a:gd name="connsiteX10" fmla="*/ 999876 w 4404673"/>
                  <a:gd name="connsiteY10" fmla="*/ 1291614 h 1399220"/>
                  <a:gd name="connsiteX11" fmla="*/ 32598 w 4404673"/>
                  <a:gd name="connsiteY11" fmla="*/ 786823 h 1399220"/>
                  <a:gd name="connsiteX0" fmla="*/ 32598 w 4404675"/>
                  <a:gd name="connsiteY0" fmla="*/ 786823 h 1443854"/>
                  <a:gd name="connsiteX1" fmla="*/ 860805 w 4404675"/>
                  <a:gd name="connsiteY1" fmla="*/ 118897 h 1443854"/>
                  <a:gd name="connsiteX2" fmla="*/ 2831209 w 4404675"/>
                  <a:gd name="connsiteY2" fmla="*/ 88621 h 1443854"/>
                  <a:gd name="connsiteX3" fmla="*/ 3794568 w 4404675"/>
                  <a:gd name="connsiteY3" fmla="*/ 495498 h 1443854"/>
                  <a:gd name="connsiteX4" fmla="*/ 4333006 w 4404675"/>
                  <a:gd name="connsiteY4" fmla="*/ 576095 h 1443854"/>
                  <a:gd name="connsiteX5" fmla="*/ 4393228 w 4404675"/>
                  <a:gd name="connsiteY5" fmla="*/ 738821 h 1443854"/>
                  <a:gd name="connsiteX6" fmla="*/ 4323196 w 4404675"/>
                  <a:gd name="connsiteY6" fmla="*/ 890127 h 1443854"/>
                  <a:gd name="connsiteX7" fmla="*/ 3785894 w 4404675"/>
                  <a:gd name="connsiteY7" fmla="*/ 920063 h 1443854"/>
                  <a:gd name="connsiteX8" fmla="*/ 3209936 w 4404675"/>
                  <a:gd name="connsiteY8" fmla="*/ 1264192 h 1443854"/>
                  <a:gd name="connsiteX9" fmla="*/ 2057437 w 4404675"/>
                  <a:gd name="connsiteY9" fmla="*/ 1439683 h 1443854"/>
                  <a:gd name="connsiteX10" fmla="*/ 999876 w 4404675"/>
                  <a:gd name="connsiteY10" fmla="*/ 1291614 h 1443854"/>
                  <a:gd name="connsiteX11" fmla="*/ 32598 w 4404675"/>
                  <a:gd name="connsiteY11" fmla="*/ 786823 h 1443854"/>
                  <a:gd name="connsiteX0" fmla="*/ 32598 w 4404673"/>
                  <a:gd name="connsiteY0" fmla="*/ 786823 h 1440293"/>
                  <a:gd name="connsiteX1" fmla="*/ 860805 w 4404673"/>
                  <a:gd name="connsiteY1" fmla="*/ 118897 h 1440293"/>
                  <a:gd name="connsiteX2" fmla="*/ 2831209 w 4404673"/>
                  <a:gd name="connsiteY2" fmla="*/ 88621 h 1440293"/>
                  <a:gd name="connsiteX3" fmla="*/ 3794568 w 4404673"/>
                  <a:gd name="connsiteY3" fmla="*/ 495498 h 1440293"/>
                  <a:gd name="connsiteX4" fmla="*/ 4333006 w 4404673"/>
                  <a:gd name="connsiteY4" fmla="*/ 576095 h 1440293"/>
                  <a:gd name="connsiteX5" fmla="*/ 4393228 w 4404673"/>
                  <a:gd name="connsiteY5" fmla="*/ 738821 h 1440293"/>
                  <a:gd name="connsiteX6" fmla="*/ 4323196 w 4404673"/>
                  <a:gd name="connsiteY6" fmla="*/ 890127 h 1440293"/>
                  <a:gd name="connsiteX7" fmla="*/ 3785894 w 4404673"/>
                  <a:gd name="connsiteY7" fmla="*/ 920063 h 1440293"/>
                  <a:gd name="connsiteX8" fmla="*/ 3209936 w 4404673"/>
                  <a:gd name="connsiteY8" fmla="*/ 1264192 h 1440293"/>
                  <a:gd name="connsiteX9" fmla="*/ 2057437 w 4404673"/>
                  <a:gd name="connsiteY9" fmla="*/ 1439683 h 1440293"/>
                  <a:gd name="connsiteX10" fmla="*/ 999876 w 4404673"/>
                  <a:gd name="connsiteY10" fmla="*/ 1291614 h 1440293"/>
                  <a:gd name="connsiteX11" fmla="*/ 32598 w 4404673"/>
                  <a:gd name="connsiteY11" fmla="*/ 786823 h 1440293"/>
                  <a:gd name="connsiteX0" fmla="*/ 32598 w 4404675"/>
                  <a:gd name="connsiteY0" fmla="*/ 786823 h 1440004"/>
                  <a:gd name="connsiteX1" fmla="*/ 860805 w 4404675"/>
                  <a:gd name="connsiteY1" fmla="*/ 118897 h 1440004"/>
                  <a:gd name="connsiteX2" fmla="*/ 2831209 w 4404675"/>
                  <a:gd name="connsiteY2" fmla="*/ 88621 h 1440004"/>
                  <a:gd name="connsiteX3" fmla="*/ 3794568 w 4404675"/>
                  <a:gd name="connsiteY3" fmla="*/ 495498 h 1440004"/>
                  <a:gd name="connsiteX4" fmla="*/ 4333006 w 4404675"/>
                  <a:gd name="connsiteY4" fmla="*/ 576095 h 1440004"/>
                  <a:gd name="connsiteX5" fmla="*/ 4393228 w 4404675"/>
                  <a:gd name="connsiteY5" fmla="*/ 738821 h 1440004"/>
                  <a:gd name="connsiteX6" fmla="*/ 4323196 w 4404675"/>
                  <a:gd name="connsiteY6" fmla="*/ 890127 h 1440004"/>
                  <a:gd name="connsiteX7" fmla="*/ 3785894 w 4404675"/>
                  <a:gd name="connsiteY7" fmla="*/ 920063 h 1440004"/>
                  <a:gd name="connsiteX8" fmla="*/ 3209936 w 4404675"/>
                  <a:gd name="connsiteY8" fmla="*/ 1264192 h 1440004"/>
                  <a:gd name="connsiteX9" fmla="*/ 2057437 w 4404675"/>
                  <a:gd name="connsiteY9" fmla="*/ 1439683 h 1440004"/>
                  <a:gd name="connsiteX10" fmla="*/ 999876 w 4404675"/>
                  <a:gd name="connsiteY10" fmla="*/ 1291614 h 1440004"/>
                  <a:gd name="connsiteX11" fmla="*/ 32598 w 4404675"/>
                  <a:gd name="connsiteY11" fmla="*/ 786823 h 1440004"/>
                  <a:gd name="connsiteX0" fmla="*/ 32598 w 4404673"/>
                  <a:gd name="connsiteY0" fmla="*/ 786823 h 1440004"/>
                  <a:gd name="connsiteX1" fmla="*/ 860805 w 4404673"/>
                  <a:gd name="connsiteY1" fmla="*/ 118897 h 1440004"/>
                  <a:gd name="connsiteX2" fmla="*/ 2831209 w 4404673"/>
                  <a:gd name="connsiteY2" fmla="*/ 88621 h 1440004"/>
                  <a:gd name="connsiteX3" fmla="*/ 3794568 w 4404673"/>
                  <a:gd name="connsiteY3" fmla="*/ 495498 h 1440004"/>
                  <a:gd name="connsiteX4" fmla="*/ 4333006 w 4404673"/>
                  <a:gd name="connsiteY4" fmla="*/ 576095 h 1440004"/>
                  <a:gd name="connsiteX5" fmla="*/ 4393228 w 4404673"/>
                  <a:gd name="connsiteY5" fmla="*/ 738821 h 1440004"/>
                  <a:gd name="connsiteX6" fmla="*/ 4323196 w 4404673"/>
                  <a:gd name="connsiteY6" fmla="*/ 890127 h 1440004"/>
                  <a:gd name="connsiteX7" fmla="*/ 3785894 w 4404673"/>
                  <a:gd name="connsiteY7" fmla="*/ 920063 h 1440004"/>
                  <a:gd name="connsiteX8" fmla="*/ 3209936 w 4404673"/>
                  <a:gd name="connsiteY8" fmla="*/ 1264192 h 1440004"/>
                  <a:gd name="connsiteX9" fmla="*/ 2057437 w 4404673"/>
                  <a:gd name="connsiteY9" fmla="*/ 1439683 h 1440004"/>
                  <a:gd name="connsiteX10" fmla="*/ 999876 w 4404673"/>
                  <a:gd name="connsiteY10" fmla="*/ 1291614 h 1440004"/>
                  <a:gd name="connsiteX11" fmla="*/ 32598 w 4404673"/>
                  <a:gd name="connsiteY11" fmla="*/ 786823 h 1440004"/>
                  <a:gd name="connsiteX0" fmla="*/ 32598 w 4404675"/>
                  <a:gd name="connsiteY0" fmla="*/ 786823 h 1440004"/>
                  <a:gd name="connsiteX1" fmla="*/ 860805 w 4404675"/>
                  <a:gd name="connsiteY1" fmla="*/ 118897 h 1440004"/>
                  <a:gd name="connsiteX2" fmla="*/ 2831209 w 4404675"/>
                  <a:gd name="connsiteY2" fmla="*/ 88621 h 1440004"/>
                  <a:gd name="connsiteX3" fmla="*/ 3794568 w 4404675"/>
                  <a:gd name="connsiteY3" fmla="*/ 495498 h 1440004"/>
                  <a:gd name="connsiteX4" fmla="*/ 4333006 w 4404675"/>
                  <a:gd name="connsiteY4" fmla="*/ 576095 h 1440004"/>
                  <a:gd name="connsiteX5" fmla="*/ 4393228 w 4404675"/>
                  <a:gd name="connsiteY5" fmla="*/ 738821 h 1440004"/>
                  <a:gd name="connsiteX6" fmla="*/ 4323196 w 4404675"/>
                  <a:gd name="connsiteY6" fmla="*/ 890127 h 1440004"/>
                  <a:gd name="connsiteX7" fmla="*/ 3785894 w 4404675"/>
                  <a:gd name="connsiteY7" fmla="*/ 920063 h 1440004"/>
                  <a:gd name="connsiteX8" fmla="*/ 3209936 w 4404675"/>
                  <a:gd name="connsiteY8" fmla="*/ 1264192 h 1440004"/>
                  <a:gd name="connsiteX9" fmla="*/ 2057437 w 4404675"/>
                  <a:gd name="connsiteY9" fmla="*/ 1439683 h 1440004"/>
                  <a:gd name="connsiteX10" fmla="*/ 999876 w 4404675"/>
                  <a:gd name="connsiteY10" fmla="*/ 1291614 h 1440004"/>
                  <a:gd name="connsiteX11" fmla="*/ 32598 w 4404675"/>
                  <a:gd name="connsiteY11" fmla="*/ 786823 h 1440004"/>
                  <a:gd name="connsiteX0" fmla="*/ 32598 w 4404673"/>
                  <a:gd name="connsiteY0" fmla="*/ 786823 h 1453797"/>
                  <a:gd name="connsiteX1" fmla="*/ 860805 w 4404673"/>
                  <a:gd name="connsiteY1" fmla="*/ 118897 h 1453797"/>
                  <a:gd name="connsiteX2" fmla="*/ 2831209 w 4404673"/>
                  <a:gd name="connsiteY2" fmla="*/ 88621 h 1453797"/>
                  <a:gd name="connsiteX3" fmla="*/ 3794568 w 4404673"/>
                  <a:gd name="connsiteY3" fmla="*/ 495498 h 1453797"/>
                  <a:gd name="connsiteX4" fmla="*/ 4333006 w 4404673"/>
                  <a:gd name="connsiteY4" fmla="*/ 576095 h 1453797"/>
                  <a:gd name="connsiteX5" fmla="*/ 4393228 w 4404673"/>
                  <a:gd name="connsiteY5" fmla="*/ 738821 h 1453797"/>
                  <a:gd name="connsiteX6" fmla="*/ 4323196 w 4404673"/>
                  <a:gd name="connsiteY6" fmla="*/ 890127 h 1453797"/>
                  <a:gd name="connsiteX7" fmla="*/ 3785894 w 4404673"/>
                  <a:gd name="connsiteY7" fmla="*/ 920063 h 1453797"/>
                  <a:gd name="connsiteX8" fmla="*/ 3209936 w 4404673"/>
                  <a:gd name="connsiteY8" fmla="*/ 1264192 h 1453797"/>
                  <a:gd name="connsiteX9" fmla="*/ 2077055 w 4404673"/>
                  <a:gd name="connsiteY9" fmla="*/ 1453537 h 1453797"/>
                  <a:gd name="connsiteX10" fmla="*/ 999876 w 4404673"/>
                  <a:gd name="connsiteY10" fmla="*/ 1291614 h 1453797"/>
                  <a:gd name="connsiteX11" fmla="*/ 32598 w 4404673"/>
                  <a:gd name="connsiteY11" fmla="*/ 786823 h 1453797"/>
                  <a:gd name="connsiteX0" fmla="*/ 32598 w 4404675"/>
                  <a:gd name="connsiteY0" fmla="*/ 786823 h 1453798"/>
                  <a:gd name="connsiteX1" fmla="*/ 860805 w 4404675"/>
                  <a:gd name="connsiteY1" fmla="*/ 118897 h 1453798"/>
                  <a:gd name="connsiteX2" fmla="*/ 2831209 w 4404675"/>
                  <a:gd name="connsiteY2" fmla="*/ 88621 h 1453798"/>
                  <a:gd name="connsiteX3" fmla="*/ 3794568 w 4404675"/>
                  <a:gd name="connsiteY3" fmla="*/ 495498 h 1453798"/>
                  <a:gd name="connsiteX4" fmla="*/ 4333006 w 4404675"/>
                  <a:gd name="connsiteY4" fmla="*/ 576095 h 1453798"/>
                  <a:gd name="connsiteX5" fmla="*/ 4393228 w 4404675"/>
                  <a:gd name="connsiteY5" fmla="*/ 738821 h 1453798"/>
                  <a:gd name="connsiteX6" fmla="*/ 4323196 w 4404675"/>
                  <a:gd name="connsiteY6" fmla="*/ 890127 h 1453798"/>
                  <a:gd name="connsiteX7" fmla="*/ 3785894 w 4404675"/>
                  <a:gd name="connsiteY7" fmla="*/ 920063 h 1453798"/>
                  <a:gd name="connsiteX8" fmla="*/ 3209936 w 4404675"/>
                  <a:gd name="connsiteY8" fmla="*/ 1264192 h 1453798"/>
                  <a:gd name="connsiteX9" fmla="*/ 2077055 w 4404675"/>
                  <a:gd name="connsiteY9" fmla="*/ 1453537 h 1453798"/>
                  <a:gd name="connsiteX10" fmla="*/ 999876 w 4404675"/>
                  <a:gd name="connsiteY10" fmla="*/ 1291614 h 1453798"/>
                  <a:gd name="connsiteX11" fmla="*/ 32598 w 4404675"/>
                  <a:gd name="connsiteY11" fmla="*/ 786823 h 1453798"/>
                  <a:gd name="connsiteX0" fmla="*/ 32598 w 4404673"/>
                  <a:gd name="connsiteY0" fmla="*/ 786823 h 1453798"/>
                  <a:gd name="connsiteX1" fmla="*/ 860805 w 4404673"/>
                  <a:gd name="connsiteY1" fmla="*/ 118897 h 1453798"/>
                  <a:gd name="connsiteX2" fmla="*/ 2831209 w 4404673"/>
                  <a:gd name="connsiteY2" fmla="*/ 88621 h 1453798"/>
                  <a:gd name="connsiteX3" fmla="*/ 3794568 w 4404673"/>
                  <a:gd name="connsiteY3" fmla="*/ 495498 h 1453798"/>
                  <a:gd name="connsiteX4" fmla="*/ 4333006 w 4404673"/>
                  <a:gd name="connsiteY4" fmla="*/ 576095 h 1453798"/>
                  <a:gd name="connsiteX5" fmla="*/ 4393228 w 4404673"/>
                  <a:gd name="connsiteY5" fmla="*/ 738821 h 1453798"/>
                  <a:gd name="connsiteX6" fmla="*/ 4323196 w 4404673"/>
                  <a:gd name="connsiteY6" fmla="*/ 890127 h 1453798"/>
                  <a:gd name="connsiteX7" fmla="*/ 3785894 w 4404673"/>
                  <a:gd name="connsiteY7" fmla="*/ 920063 h 1453798"/>
                  <a:gd name="connsiteX8" fmla="*/ 3209936 w 4404673"/>
                  <a:gd name="connsiteY8" fmla="*/ 1264192 h 1453798"/>
                  <a:gd name="connsiteX9" fmla="*/ 2077055 w 4404673"/>
                  <a:gd name="connsiteY9" fmla="*/ 1453537 h 1453798"/>
                  <a:gd name="connsiteX10" fmla="*/ 999876 w 4404673"/>
                  <a:gd name="connsiteY10" fmla="*/ 1291614 h 1453798"/>
                  <a:gd name="connsiteX11" fmla="*/ 32598 w 4404673"/>
                  <a:gd name="connsiteY11" fmla="*/ 786823 h 1453798"/>
                  <a:gd name="connsiteX0" fmla="*/ 32598 w 4404675"/>
                  <a:gd name="connsiteY0" fmla="*/ 786823 h 1454447"/>
                  <a:gd name="connsiteX1" fmla="*/ 860805 w 4404675"/>
                  <a:gd name="connsiteY1" fmla="*/ 118897 h 1454447"/>
                  <a:gd name="connsiteX2" fmla="*/ 2831209 w 4404675"/>
                  <a:gd name="connsiteY2" fmla="*/ 88621 h 1454447"/>
                  <a:gd name="connsiteX3" fmla="*/ 3794568 w 4404675"/>
                  <a:gd name="connsiteY3" fmla="*/ 495498 h 1454447"/>
                  <a:gd name="connsiteX4" fmla="*/ 4333006 w 4404675"/>
                  <a:gd name="connsiteY4" fmla="*/ 576095 h 1454447"/>
                  <a:gd name="connsiteX5" fmla="*/ 4393228 w 4404675"/>
                  <a:gd name="connsiteY5" fmla="*/ 738821 h 1454447"/>
                  <a:gd name="connsiteX6" fmla="*/ 4323196 w 4404675"/>
                  <a:gd name="connsiteY6" fmla="*/ 890127 h 1454447"/>
                  <a:gd name="connsiteX7" fmla="*/ 3785894 w 4404675"/>
                  <a:gd name="connsiteY7" fmla="*/ 920063 h 1454447"/>
                  <a:gd name="connsiteX8" fmla="*/ 3209936 w 4404675"/>
                  <a:gd name="connsiteY8" fmla="*/ 1264192 h 1454447"/>
                  <a:gd name="connsiteX9" fmla="*/ 2077055 w 4404675"/>
                  <a:gd name="connsiteY9" fmla="*/ 1453537 h 1454447"/>
                  <a:gd name="connsiteX10" fmla="*/ 955737 w 4404675"/>
                  <a:gd name="connsiteY10" fmla="*/ 1310086 h 1454447"/>
                  <a:gd name="connsiteX11" fmla="*/ 32598 w 4404675"/>
                  <a:gd name="connsiteY11" fmla="*/ 786823 h 1454447"/>
                  <a:gd name="connsiteX0" fmla="*/ 32598 w 4404673"/>
                  <a:gd name="connsiteY0" fmla="*/ 786823 h 1455826"/>
                  <a:gd name="connsiteX1" fmla="*/ 860805 w 4404673"/>
                  <a:gd name="connsiteY1" fmla="*/ 118897 h 1455826"/>
                  <a:gd name="connsiteX2" fmla="*/ 2831209 w 4404673"/>
                  <a:gd name="connsiteY2" fmla="*/ 88621 h 1455826"/>
                  <a:gd name="connsiteX3" fmla="*/ 3794568 w 4404673"/>
                  <a:gd name="connsiteY3" fmla="*/ 495498 h 1455826"/>
                  <a:gd name="connsiteX4" fmla="*/ 4333006 w 4404673"/>
                  <a:gd name="connsiteY4" fmla="*/ 576095 h 1455826"/>
                  <a:gd name="connsiteX5" fmla="*/ 4393228 w 4404673"/>
                  <a:gd name="connsiteY5" fmla="*/ 738821 h 1455826"/>
                  <a:gd name="connsiteX6" fmla="*/ 4323196 w 4404673"/>
                  <a:gd name="connsiteY6" fmla="*/ 890127 h 1455826"/>
                  <a:gd name="connsiteX7" fmla="*/ 3785894 w 4404673"/>
                  <a:gd name="connsiteY7" fmla="*/ 920063 h 1455826"/>
                  <a:gd name="connsiteX8" fmla="*/ 3209936 w 4404673"/>
                  <a:gd name="connsiteY8" fmla="*/ 1264192 h 1455826"/>
                  <a:gd name="connsiteX9" fmla="*/ 2077055 w 4404673"/>
                  <a:gd name="connsiteY9" fmla="*/ 1453537 h 1455826"/>
                  <a:gd name="connsiteX10" fmla="*/ 901791 w 4404673"/>
                  <a:gd name="connsiteY10" fmla="*/ 1328559 h 1455826"/>
                  <a:gd name="connsiteX11" fmla="*/ 32598 w 4404673"/>
                  <a:gd name="connsiteY11" fmla="*/ 786823 h 1455826"/>
                  <a:gd name="connsiteX0" fmla="*/ 32598 w 4404675"/>
                  <a:gd name="connsiteY0" fmla="*/ 786823 h 1455826"/>
                  <a:gd name="connsiteX1" fmla="*/ 860805 w 4404675"/>
                  <a:gd name="connsiteY1" fmla="*/ 118897 h 1455826"/>
                  <a:gd name="connsiteX2" fmla="*/ 2831209 w 4404675"/>
                  <a:gd name="connsiteY2" fmla="*/ 88621 h 1455826"/>
                  <a:gd name="connsiteX3" fmla="*/ 3794568 w 4404675"/>
                  <a:gd name="connsiteY3" fmla="*/ 495498 h 1455826"/>
                  <a:gd name="connsiteX4" fmla="*/ 4333006 w 4404675"/>
                  <a:gd name="connsiteY4" fmla="*/ 576095 h 1455826"/>
                  <a:gd name="connsiteX5" fmla="*/ 4393228 w 4404675"/>
                  <a:gd name="connsiteY5" fmla="*/ 738821 h 1455826"/>
                  <a:gd name="connsiteX6" fmla="*/ 4323196 w 4404675"/>
                  <a:gd name="connsiteY6" fmla="*/ 890127 h 1455826"/>
                  <a:gd name="connsiteX7" fmla="*/ 3785894 w 4404675"/>
                  <a:gd name="connsiteY7" fmla="*/ 920063 h 1455826"/>
                  <a:gd name="connsiteX8" fmla="*/ 3209936 w 4404675"/>
                  <a:gd name="connsiteY8" fmla="*/ 1264192 h 1455826"/>
                  <a:gd name="connsiteX9" fmla="*/ 2077055 w 4404675"/>
                  <a:gd name="connsiteY9" fmla="*/ 1453537 h 1455826"/>
                  <a:gd name="connsiteX10" fmla="*/ 901791 w 4404675"/>
                  <a:gd name="connsiteY10" fmla="*/ 1328559 h 1455826"/>
                  <a:gd name="connsiteX11" fmla="*/ 32598 w 4404675"/>
                  <a:gd name="connsiteY11" fmla="*/ 786823 h 1455826"/>
                  <a:gd name="connsiteX0" fmla="*/ 32598 w 4404673"/>
                  <a:gd name="connsiteY0" fmla="*/ 786823 h 1473685"/>
                  <a:gd name="connsiteX1" fmla="*/ 860805 w 4404673"/>
                  <a:gd name="connsiteY1" fmla="*/ 118897 h 1473685"/>
                  <a:gd name="connsiteX2" fmla="*/ 2831209 w 4404673"/>
                  <a:gd name="connsiteY2" fmla="*/ 88621 h 1473685"/>
                  <a:gd name="connsiteX3" fmla="*/ 3794568 w 4404673"/>
                  <a:gd name="connsiteY3" fmla="*/ 495498 h 1473685"/>
                  <a:gd name="connsiteX4" fmla="*/ 4333006 w 4404673"/>
                  <a:gd name="connsiteY4" fmla="*/ 576095 h 1473685"/>
                  <a:gd name="connsiteX5" fmla="*/ 4393228 w 4404673"/>
                  <a:gd name="connsiteY5" fmla="*/ 738821 h 1473685"/>
                  <a:gd name="connsiteX6" fmla="*/ 4323196 w 4404673"/>
                  <a:gd name="connsiteY6" fmla="*/ 890127 h 1473685"/>
                  <a:gd name="connsiteX7" fmla="*/ 3785894 w 4404673"/>
                  <a:gd name="connsiteY7" fmla="*/ 920063 h 1473685"/>
                  <a:gd name="connsiteX8" fmla="*/ 3209936 w 4404673"/>
                  <a:gd name="connsiteY8" fmla="*/ 1264192 h 1473685"/>
                  <a:gd name="connsiteX9" fmla="*/ 2072150 w 4404673"/>
                  <a:gd name="connsiteY9" fmla="*/ 1472009 h 1473685"/>
                  <a:gd name="connsiteX10" fmla="*/ 901791 w 4404673"/>
                  <a:gd name="connsiteY10" fmla="*/ 1328559 h 1473685"/>
                  <a:gd name="connsiteX11" fmla="*/ 32598 w 4404673"/>
                  <a:gd name="connsiteY11" fmla="*/ 786823 h 1473685"/>
                  <a:gd name="connsiteX0" fmla="*/ 32598 w 4404675"/>
                  <a:gd name="connsiteY0" fmla="*/ 786823 h 1472069"/>
                  <a:gd name="connsiteX1" fmla="*/ 860805 w 4404675"/>
                  <a:gd name="connsiteY1" fmla="*/ 118897 h 1472069"/>
                  <a:gd name="connsiteX2" fmla="*/ 2831209 w 4404675"/>
                  <a:gd name="connsiteY2" fmla="*/ 88621 h 1472069"/>
                  <a:gd name="connsiteX3" fmla="*/ 3794568 w 4404675"/>
                  <a:gd name="connsiteY3" fmla="*/ 495498 h 1472069"/>
                  <a:gd name="connsiteX4" fmla="*/ 4333006 w 4404675"/>
                  <a:gd name="connsiteY4" fmla="*/ 576095 h 1472069"/>
                  <a:gd name="connsiteX5" fmla="*/ 4393228 w 4404675"/>
                  <a:gd name="connsiteY5" fmla="*/ 738821 h 1472069"/>
                  <a:gd name="connsiteX6" fmla="*/ 4323196 w 4404675"/>
                  <a:gd name="connsiteY6" fmla="*/ 890127 h 1472069"/>
                  <a:gd name="connsiteX7" fmla="*/ 3785894 w 4404675"/>
                  <a:gd name="connsiteY7" fmla="*/ 920063 h 1472069"/>
                  <a:gd name="connsiteX8" fmla="*/ 3209936 w 4404675"/>
                  <a:gd name="connsiteY8" fmla="*/ 1264192 h 1472069"/>
                  <a:gd name="connsiteX9" fmla="*/ 2072150 w 4404675"/>
                  <a:gd name="connsiteY9" fmla="*/ 1472009 h 1472069"/>
                  <a:gd name="connsiteX10" fmla="*/ 901791 w 4404675"/>
                  <a:gd name="connsiteY10" fmla="*/ 1328559 h 1472069"/>
                  <a:gd name="connsiteX11" fmla="*/ 32598 w 4404675"/>
                  <a:gd name="connsiteY11" fmla="*/ 786823 h 1472069"/>
                  <a:gd name="connsiteX0" fmla="*/ 32598 w 4404673"/>
                  <a:gd name="connsiteY0" fmla="*/ 786823 h 1472084"/>
                  <a:gd name="connsiteX1" fmla="*/ 860805 w 4404673"/>
                  <a:gd name="connsiteY1" fmla="*/ 118897 h 1472084"/>
                  <a:gd name="connsiteX2" fmla="*/ 2831209 w 4404673"/>
                  <a:gd name="connsiteY2" fmla="*/ 88621 h 1472084"/>
                  <a:gd name="connsiteX3" fmla="*/ 3794568 w 4404673"/>
                  <a:gd name="connsiteY3" fmla="*/ 495498 h 1472084"/>
                  <a:gd name="connsiteX4" fmla="*/ 4333006 w 4404673"/>
                  <a:gd name="connsiteY4" fmla="*/ 576095 h 1472084"/>
                  <a:gd name="connsiteX5" fmla="*/ 4393228 w 4404673"/>
                  <a:gd name="connsiteY5" fmla="*/ 738821 h 1472084"/>
                  <a:gd name="connsiteX6" fmla="*/ 4323196 w 4404673"/>
                  <a:gd name="connsiteY6" fmla="*/ 890127 h 1472084"/>
                  <a:gd name="connsiteX7" fmla="*/ 3785894 w 4404673"/>
                  <a:gd name="connsiteY7" fmla="*/ 920063 h 1472084"/>
                  <a:gd name="connsiteX8" fmla="*/ 3209936 w 4404673"/>
                  <a:gd name="connsiteY8" fmla="*/ 1264192 h 1472084"/>
                  <a:gd name="connsiteX9" fmla="*/ 2072150 w 4404673"/>
                  <a:gd name="connsiteY9" fmla="*/ 1472009 h 1472084"/>
                  <a:gd name="connsiteX10" fmla="*/ 901791 w 4404673"/>
                  <a:gd name="connsiteY10" fmla="*/ 1328559 h 1472084"/>
                  <a:gd name="connsiteX11" fmla="*/ 32598 w 4404673"/>
                  <a:gd name="connsiteY11" fmla="*/ 786823 h 147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404673" h="1472084">
                    <a:moveTo>
                      <a:pt x="32598" y="786823"/>
                    </a:moveTo>
                    <a:cubicBezTo>
                      <a:pt x="-132804" y="624467"/>
                      <a:pt x="360041" y="299917"/>
                      <a:pt x="860805" y="118897"/>
                    </a:cubicBezTo>
                    <a:cubicBezTo>
                      <a:pt x="1361569" y="-62123"/>
                      <a:pt x="2342249" y="-6472"/>
                      <a:pt x="2831209" y="88621"/>
                    </a:cubicBezTo>
                    <a:cubicBezTo>
                      <a:pt x="3320169" y="183714"/>
                      <a:pt x="3657066" y="418870"/>
                      <a:pt x="3794568" y="495498"/>
                    </a:cubicBezTo>
                    <a:cubicBezTo>
                      <a:pt x="3932070" y="572126"/>
                      <a:pt x="4224238" y="533232"/>
                      <a:pt x="4333006" y="576095"/>
                    </a:cubicBezTo>
                    <a:cubicBezTo>
                      <a:pt x="4441774" y="618958"/>
                      <a:pt x="4394863" y="686482"/>
                      <a:pt x="4393228" y="738821"/>
                    </a:cubicBezTo>
                    <a:cubicBezTo>
                      <a:pt x="4391593" y="791160"/>
                      <a:pt x="4437496" y="860690"/>
                      <a:pt x="4323196" y="890127"/>
                    </a:cubicBezTo>
                    <a:cubicBezTo>
                      <a:pt x="4208896" y="919564"/>
                      <a:pt x="3971437" y="857719"/>
                      <a:pt x="3785894" y="920063"/>
                    </a:cubicBezTo>
                    <a:cubicBezTo>
                      <a:pt x="3600351" y="982407"/>
                      <a:pt x="3475943" y="1149110"/>
                      <a:pt x="3209936" y="1264192"/>
                    </a:cubicBezTo>
                    <a:cubicBezTo>
                      <a:pt x="2943929" y="1379274"/>
                      <a:pt x="2471553" y="1475135"/>
                      <a:pt x="2072150" y="1472009"/>
                    </a:cubicBezTo>
                    <a:cubicBezTo>
                      <a:pt x="1672747" y="1468883"/>
                      <a:pt x="1241716" y="1442757"/>
                      <a:pt x="901791" y="1328559"/>
                    </a:cubicBezTo>
                    <a:cubicBezTo>
                      <a:pt x="561866" y="1214361"/>
                      <a:pt x="-59205" y="899680"/>
                      <a:pt x="32598" y="786823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">
                <a:extLst>
                  <a:ext uri="{FF2B5EF4-FFF2-40B4-BE49-F238E27FC236}">
                    <a16:creationId xmlns:a16="http://schemas.microsoft.com/office/drawing/2014/main" id="{9D7248D0-8947-4636-98AB-599358E95588}"/>
                  </a:ext>
                </a:extLst>
              </p:cNvPr>
              <p:cNvSpPr/>
              <p:nvPr/>
            </p:nvSpPr>
            <p:spPr>
              <a:xfrm>
                <a:off x="1277868" y="5102009"/>
                <a:ext cx="2851579" cy="1012070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  <a:gd name="connsiteX0" fmla="*/ 121 w 4385418"/>
                  <a:gd name="connsiteY0" fmla="*/ 614863 h 1010430"/>
                  <a:gd name="connsiteX1" fmla="*/ 1651140 w 4385418"/>
                  <a:gd name="connsiteY1" fmla="*/ 4404 h 1010430"/>
                  <a:gd name="connsiteX2" fmla="*/ 3737569 w 4385418"/>
                  <a:gd name="connsiteY2" fmla="*/ 351248 h 1010430"/>
                  <a:gd name="connsiteX3" fmla="*/ 4385271 w 4385418"/>
                  <a:gd name="connsiteY3" fmla="*/ 566863 h 1010430"/>
                  <a:gd name="connsiteX4" fmla="*/ 3699469 w 4385418"/>
                  <a:gd name="connsiteY4" fmla="*/ 743487 h 1010430"/>
                  <a:gd name="connsiteX5" fmla="*/ 1698130 w 4385418"/>
                  <a:gd name="connsiteY5" fmla="*/ 1008820 h 1010430"/>
                  <a:gd name="connsiteX6" fmla="*/ 121 w 4385418"/>
                  <a:gd name="connsiteY6" fmla="*/ 614863 h 1010430"/>
                  <a:gd name="connsiteX0" fmla="*/ 121 w 4385418"/>
                  <a:gd name="connsiteY0" fmla="*/ 614863 h 1010431"/>
                  <a:gd name="connsiteX1" fmla="*/ 1651140 w 4385418"/>
                  <a:gd name="connsiteY1" fmla="*/ 4404 h 1010431"/>
                  <a:gd name="connsiteX2" fmla="*/ 3737569 w 4385418"/>
                  <a:gd name="connsiteY2" fmla="*/ 351248 h 1010431"/>
                  <a:gd name="connsiteX3" fmla="*/ 4385271 w 4385418"/>
                  <a:gd name="connsiteY3" fmla="*/ 566863 h 1010431"/>
                  <a:gd name="connsiteX4" fmla="*/ 3699469 w 4385418"/>
                  <a:gd name="connsiteY4" fmla="*/ 743487 h 1010431"/>
                  <a:gd name="connsiteX5" fmla="*/ 1698130 w 4385418"/>
                  <a:gd name="connsiteY5" fmla="*/ 1008820 h 1010431"/>
                  <a:gd name="connsiteX6" fmla="*/ 121 w 4385418"/>
                  <a:gd name="connsiteY6" fmla="*/ 614863 h 1010431"/>
                  <a:gd name="connsiteX0" fmla="*/ 116 w 4429552"/>
                  <a:gd name="connsiteY0" fmla="*/ 412207 h 1012969"/>
                  <a:gd name="connsiteX1" fmla="*/ 1695274 w 4429552"/>
                  <a:gd name="connsiteY1" fmla="*/ 326 h 1012969"/>
                  <a:gd name="connsiteX2" fmla="*/ 3781703 w 4429552"/>
                  <a:gd name="connsiteY2" fmla="*/ 347170 h 1012969"/>
                  <a:gd name="connsiteX3" fmla="*/ 4429405 w 4429552"/>
                  <a:gd name="connsiteY3" fmla="*/ 562785 h 1012969"/>
                  <a:gd name="connsiteX4" fmla="*/ 3743603 w 4429552"/>
                  <a:gd name="connsiteY4" fmla="*/ 739409 h 1012969"/>
                  <a:gd name="connsiteX5" fmla="*/ 1742264 w 4429552"/>
                  <a:gd name="connsiteY5" fmla="*/ 1004742 h 1012969"/>
                  <a:gd name="connsiteX6" fmla="*/ 116 w 4429552"/>
                  <a:gd name="connsiteY6" fmla="*/ 412207 h 1012969"/>
                  <a:gd name="connsiteX0" fmla="*/ 116 w 4429552"/>
                  <a:gd name="connsiteY0" fmla="*/ 412931 h 1013693"/>
                  <a:gd name="connsiteX1" fmla="*/ 1695274 w 4429552"/>
                  <a:gd name="connsiteY1" fmla="*/ 1050 h 1013693"/>
                  <a:gd name="connsiteX2" fmla="*/ 3781703 w 4429552"/>
                  <a:gd name="connsiteY2" fmla="*/ 347894 h 1013693"/>
                  <a:gd name="connsiteX3" fmla="*/ 4429405 w 4429552"/>
                  <a:gd name="connsiteY3" fmla="*/ 563509 h 1013693"/>
                  <a:gd name="connsiteX4" fmla="*/ 3743603 w 4429552"/>
                  <a:gd name="connsiteY4" fmla="*/ 740133 h 1013693"/>
                  <a:gd name="connsiteX5" fmla="*/ 1742264 w 4429552"/>
                  <a:gd name="connsiteY5" fmla="*/ 1005466 h 1013693"/>
                  <a:gd name="connsiteX6" fmla="*/ 116 w 4429552"/>
                  <a:gd name="connsiteY6" fmla="*/ 412931 h 1013693"/>
                  <a:gd name="connsiteX0" fmla="*/ 116 w 4429515"/>
                  <a:gd name="connsiteY0" fmla="*/ 435955 h 1036717"/>
                  <a:gd name="connsiteX1" fmla="*/ 2117039 w 4429515"/>
                  <a:gd name="connsiteY1" fmla="*/ 984 h 1036717"/>
                  <a:gd name="connsiteX2" fmla="*/ 3781703 w 4429515"/>
                  <a:gd name="connsiteY2" fmla="*/ 370918 h 1036717"/>
                  <a:gd name="connsiteX3" fmla="*/ 4429405 w 4429515"/>
                  <a:gd name="connsiteY3" fmla="*/ 586533 h 1036717"/>
                  <a:gd name="connsiteX4" fmla="*/ 3743603 w 4429515"/>
                  <a:gd name="connsiteY4" fmla="*/ 763157 h 1036717"/>
                  <a:gd name="connsiteX5" fmla="*/ 1742264 w 4429515"/>
                  <a:gd name="connsiteY5" fmla="*/ 1028490 h 1036717"/>
                  <a:gd name="connsiteX6" fmla="*/ 116 w 4429515"/>
                  <a:gd name="connsiteY6" fmla="*/ 435955 h 1036717"/>
                  <a:gd name="connsiteX0" fmla="*/ 116 w 4429515"/>
                  <a:gd name="connsiteY0" fmla="*/ 495852 h 1096614"/>
                  <a:gd name="connsiteX1" fmla="*/ 2107230 w 4429515"/>
                  <a:gd name="connsiteY1" fmla="*/ 846 h 1096614"/>
                  <a:gd name="connsiteX2" fmla="*/ 3781703 w 4429515"/>
                  <a:gd name="connsiteY2" fmla="*/ 430815 h 1096614"/>
                  <a:gd name="connsiteX3" fmla="*/ 4429405 w 4429515"/>
                  <a:gd name="connsiteY3" fmla="*/ 646430 h 1096614"/>
                  <a:gd name="connsiteX4" fmla="*/ 3743603 w 4429515"/>
                  <a:gd name="connsiteY4" fmla="*/ 823054 h 1096614"/>
                  <a:gd name="connsiteX5" fmla="*/ 1742264 w 4429515"/>
                  <a:gd name="connsiteY5" fmla="*/ 1088387 h 1096614"/>
                  <a:gd name="connsiteX6" fmla="*/ 116 w 4429515"/>
                  <a:gd name="connsiteY6" fmla="*/ 495852 h 1096614"/>
                  <a:gd name="connsiteX0" fmla="*/ 29684 w 4459083"/>
                  <a:gd name="connsiteY0" fmla="*/ 521417 h 1122179"/>
                  <a:gd name="connsiteX1" fmla="*/ 779423 w 4459083"/>
                  <a:gd name="connsiteY1" fmla="*/ 98252 h 1122179"/>
                  <a:gd name="connsiteX2" fmla="*/ 2136798 w 4459083"/>
                  <a:gd name="connsiteY2" fmla="*/ 26411 h 1122179"/>
                  <a:gd name="connsiteX3" fmla="*/ 3811271 w 4459083"/>
                  <a:gd name="connsiteY3" fmla="*/ 456380 h 1122179"/>
                  <a:gd name="connsiteX4" fmla="*/ 4458973 w 4459083"/>
                  <a:gd name="connsiteY4" fmla="*/ 671995 h 1122179"/>
                  <a:gd name="connsiteX5" fmla="*/ 3773171 w 4459083"/>
                  <a:gd name="connsiteY5" fmla="*/ 848619 h 1122179"/>
                  <a:gd name="connsiteX6" fmla="*/ 1771832 w 4459083"/>
                  <a:gd name="connsiteY6" fmla="*/ 1113952 h 1122179"/>
                  <a:gd name="connsiteX7" fmla="*/ 29684 w 4459083"/>
                  <a:gd name="connsiteY7" fmla="*/ 521417 h 1122179"/>
                  <a:gd name="connsiteX0" fmla="*/ 29080 w 4473192"/>
                  <a:gd name="connsiteY0" fmla="*/ 659961 h 1117158"/>
                  <a:gd name="connsiteX1" fmla="*/ 793532 w 4473192"/>
                  <a:gd name="connsiteY1" fmla="*/ 98252 h 1117158"/>
                  <a:gd name="connsiteX2" fmla="*/ 2150907 w 4473192"/>
                  <a:gd name="connsiteY2" fmla="*/ 26411 h 1117158"/>
                  <a:gd name="connsiteX3" fmla="*/ 3825380 w 4473192"/>
                  <a:gd name="connsiteY3" fmla="*/ 456380 h 1117158"/>
                  <a:gd name="connsiteX4" fmla="*/ 4473082 w 4473192"/>
                  <a:gd name="connsiteY4" fmla="*/ 671995 h 1117158"/>
                  <a:gd name="connsiteX5" fmla="*/ 3787280 w 4473192"/>
                  <a:gd name="connsiteY5" fmla="*/ 848619 h 1117158"/>
                  <a:gd name="connsiteX6" fmla="*/ 1785941 w 4473192"/>
                  <a:gd name="connsiteY6" fmla="*/ 1113952 h 1117158"/>
                  <a:gd name="connsiteX7" fmla="*/ 29080 w 4473192"/>
                  <a:gd name="connsiteY7" fmla="*/ 659961 h 1117158"/>
                  <a:gd name="connsiteX0" fmla="*/ 29080 w 4473192"/>
                  <a:gd name="connsiteY0" fmla="*/ 633753 h 1090950"/>
                  <a:gd name="connsiteX1" fmla="*/ 793532 w 4473192"/>
                  <a:gd name="connsiteY1" fmla="*/ 72044 h 1090950"/>
                  <a:gd name="connsiteX2" fmla="*/ 2150907 w 4473192"/>
                  <a:gd name="connsiteY2" fmla="*/ 203 h 1090950"/>
                  <a:gd name="connsiteX3" fmla="*/ 3825380 w 4473192"/>
                  <a:gd name="connsiteY3" fmla="*/ 430172 h 1090950"/>
                  <a:gd name="connsiteX4" fmla="*/ 4473082 w 4473192"/>
                  <a:gd name="connsiteY4" fmla="*/ 645787 h 1090950"/>
                  <a:gd name="connsiteX5" fmla="*/ 3787280 w 4473192"/>
                  <a:gd name="connsiteY5" fmla="*/ 822411 h 1090950"/>
                  <a:gd name="connsiteX6" fmla="*/ 1785941 w 4473192"/>
                  <a:gd name="connsiteY6" fmla="*/ 1087744 h 1090950"/>
                  <a:gd name="connsiteX7" fmla="*/ 29080 w 4473192"/>
                  <a:gd name="connsiteY7" fmla="*/ 633753 h 1090950"/>
                  <a:gd name="connsiteX0" fmla="*/ 29080 w 4473167"/>
                  <a:gd name="connsiteY0" fmla="*/ 661449 h 1118646"/>
                  <a:gd name="connsiteX1" fmla="*/ 793532 w 4473167"/>
                  <a:gd name="connsiteY1" fmla="*/ 99740 h 1118646"/>
                  <a:gd name="connsiteX2" fmla="*/ 2631523 w 4473167"/>
                  <a:gd name="connsiteY2" fmla="*/ 191 h 1118646"/>
                  <a:gd name="connsiteX3" fmla="*/ 3825380 w 4473167"/>
                  <a:gd name="connsiteY3" fmla="*/ 457868 h 1118646"/>
                  <a:gd name="connsiteX4" fmla="*/ 4473082 w 4473167"/>
                  <a:gd name="connsiteY4" fmla="*/ 673483 h 1118646"/>
                  <a:gd name="connsiteX5" fmla="*/ 3787280 w 4473167"/>
                  <a:gd name="connsiteY5" fmla="*/ 850107 h 1118646"/>
                  <a:gd name="connsiteX6" fmla="*/ 1785941 w 4473167"/>
                  <a:gd name="connsiteY6" fmla="*/ 1115440 h 1118646"/>
                  <a:gd name="connsiteX7" fmla="*/ 29080 w 4473167"/>
                  <a:gd name="connsiteY7" fmla="*/ 661449 h 1118646"/>
                  <a:gd name="connsiteX0" fmla="*/ 29080 w 4473167"/>
                  <a:gd name="connsiteY0" fmla="*/ 665910 h 1123107"/>
                  <a:gd name="connsiteX1" fmla="*/ 793532 w 4473167"/>
                  <a:gd name="connsiteY1" fmla="*/ 104201 h 1123107"/>
                  <a:gd name="connsiteX2" fmla="*/ 2631523 w 4473167"/>
                  <a:gd name="connsiteY2" fmla="*/ 4652 h 1123107"/>
                  <a:gd name="connsiteX3" fmla="*/ 3825380 w 4473167"/>
                  <a:gd name="connsiteY3" fmla="*/ 462329 h 1123107"/>
                  <a:gd name="connsiteX4" fmla="*/ 4473082 w 4473167"/>
                  <a:gd name="connsiteY4" fmla="*/ 677944 h 1123107"/>
                  <a:gd name="connsiteX5" fmla="*/ 3787280 w 4473167"/>
                  <a:gd name="connsiteY5" fmla="*/ 854568 h 1123107"/>
                  <a:gd name="connsiteX6" fmla="*/ 1785941 w 4473167"/>
                  <a:gd name="connsiteY6" fmla="*/ 1119901 h 1123107"/>
                  <a:gd name="connsiteX7" fmla="*/ 29080 w 4473167"/>
                  <a:gd name="connsiteY7" fmla="*/ 665910 h 1123107"/>
                  <a:gd name="connsiteX0" fmla="*/ 24710 w 4468797"/>
                  <a:gd name="connsiteY0" fmla="*/ 667639 h 1124836"/>
                  <a:gd name="connsiteX1" fmla="*/ 789162 w 4468797"/>
                  <a:gd name="connsiteY1" fmla="*/ 105930 h 1124836"/>
                  <a:gd name="connsiteX2" fmla="*/ 2627153 w 4468797"/>
                  <a:gd name="connsiteY2" fmla="*/ 6381 h 1124836"/>
                  <a:gd name="connsiteX3" fmla="*/ 3821010 w 4468797"/>
                  <a:gd name="connsiteY3" fmla="*/ 464058 h 1124836"/>
                  <a:gd name="connsiteX4" fmla="*/ 4468712 w 4468797"/>
                  <a:gd name="connsiteY4" fmla="*/ 679673 h 1124836"/>
                  <a:gd name="connsiteX5" fmla="*/ 3782910 w 4468797"/>
                  <a:gd name="connsiteY5" fmla="*/ 856297 h 1124836"/>
                  <a:gd name="connsiteX6" fmla="*/ 1781571 w 4468797"/>
                  <a:gd name="connsiteY6" fmla="*/ 1121630 h 1124836"/>
                  <a:gd name="connsiteX7" fmla="*/ 24710 w 4468797"/>
                  <a:gd name="connsiteY7" fmla="*/ 667639 h 1124836"/>
                  <a:gd name="connsiteX0" fmla="*/ 24710 w 4468797"/>
                  <a:gd name="connsiteY0" fmla="*/ 683301 h 1140498"/>
                  <a:gd name="connsiteX1" fmla="*/ 789162 w 4468797"/>
                  <a:gd name="connsiteY1" fmla="*/ 121592 h 1140498"/>
                  <a:gd name="connsiteX2" fmla="*/ 2627153 w 4468797"/>
                  <a:gd name="connsiteY2" fmla="*/ 22043 h 1140498"/>
                  <a:gd name="connsiteX3" fmla="*/ 3821010 w 4468797"/>
                  <a:gd name="connsiteY3" fmla="*/ 479720 h 1140498"/>
                  <a:gd name="connsiteX4" fmla="*/ 4468712 w 4468797"/>
                  <a:gd name="connsiteY4" fmla="*/ 695335 h 1140498"/>
                  <a:gd name="connsiteX5" fmla="*/ 3782910 w 4468797"/>
                  <a:gd name="connsiteY5" fmla="*/ 871959 h 1140498"/>
                  <a:gd name="connsiteX6" fmla="*/ 1781571 w 4468797"/>
                  <a:gd name="connsiteY6" fmla="*/ 1137292 h 1140498"/>
                  <a:gd name="connsiteX7" fmla="*/ 24710 w 4468797"/>
                  <a:gd name="connsiteY7" fmla="*/ 683301 h 1140498"/>
                  <a:gd name="connsiteX0" fmla="*/ 33552 w 4477634"/>
                  <a:gd name="connsiteY0" fmla="*/ 684891 h 1142088"/>
                  <a:gd name="connsiteX1" fmla="*/ 798004 w 4477634"/>
                  <a:gd name="connsiteY1" fmla="*/ 123182 h 1142088"/>
                  <a:gd name="connsiteX2" fmla="*/ 2753696 w 4477634"/>
                  <a:gd name="connsiteY2" fmla="*/ 23633 h 1142088"/>
                  <a:gd name="connsiteX3" fmla="*/ 3829852 w 4477634"/>
                  <a:gd name="connsiteY3" fmla="*/ 481310 h 1142088"/>
                  <a:gd name="connsiteX4" fmla="*/ 4477554 w 4477634"/>
                  <a:gd name="connsiteY4" fmla="*/ 696925 h 1142088"/>
                  <a:gd name="connsiteX5" fmla="*/ 3791752 w 4477634"/>
                  <a:gd name="connsiteY5" fmla="*/ 873549 h 1142088"/>
                  <a:gd name="connsiteX6" fmla="*/ 1790413 w 4477634"/>
                  <a:gd name="connsiteY6" fmla="*/ 1138882 h 1142088"/>
                  <a:gd name="connsiteX7" fmla="*/ 33552 w 4477634"/>
                  <a:gd name="connsiteY7" fmla="*/ 684891 h 1142088"/>
                  <a:gd name="connsiteX0" fmla="*/ 33552 w 4477615"/>
                  <a:gd name="connsiteY0" fmla="*/ 683880 h 1141077"/>
                  <a:gd name="connsiteX1" fmla="*/ 798004 w 4477615"/>
                  <a:gd name="connsiteY1" fmla="*/ 122171 h 1141077"/>
                  <a:gd name="connsiteX2" fmla="*/ 2753696 w 4477615"/>
                  <a:gd name="connsiteY2" fmla="*/ 22622 h 1141077"/>
                  <a:gd name="connsiteX3" fmla="*/ 3824948 w 4477615"/>
                  <a:gd name="connsiteY3" fmla="*/ 438736 h 1141077"/>
                  <a:gd name="connsiteX4" fmla="*/ 4477554 w 4477615"/>
                  <a:gd name="connsiteY4" fmla="*/ 695914 h 1141077"/>
                  <a:gd name="connsiteX5" fmla="*/ 3791752 w 4477615"/>
                  <a:gd name="connsiteY5" fmla="*/ 872538 h 1141077"/>
                  <a:gd name="connsiteX6" fmla="*/ 1790413 w 4477615"/>
                  <a:gd name="connsiteY6" fmla="*/ 1137871 h 1141077"/>
                  <a:gd name="connsiteX7" fmla="*/ 33552 w 4477615"/>
                  <a:gd name="connsiteY7" fmla="*/ 683880 h 1141077"/>
                  <a:gd name="connsiteX0" fmla="*/ 33552 w 4477615"/>
                  <a:gd name="connsiteY0" fmla="*/ 683880 h 1191302"/>
                  <a:gd name="connsiteX1" fmla="*/ 798004 w 4477615"/>
                  <a:gd name="connsiteY1" fmla="*/ 122171 h 1191302"/>
                  <a:gd name="connsiteX2" fmla="*/ 2753696 w 4477615"/>
                  <a:gd name="connsiteY2" fmla="*/ 22622 h 1191302"/>
                  <a:gd name="connsiteX3" fmla="*/ 3824948 w 4477615"/>
                  <a:gd name="connsiteY3" fmla="*/ 438736 h 1191302"/>
                  <a:gd name="connsiteX4" fmla="*/ 4477554 w 4477615"/>
                  <a:gd name="connsiteY4" fmla="*/ 695914 h 1191302"/>
                  <a:gd name="connsiteX5" fmla="*/ 3791752 w 4477615"/>
                  <a:gd name="connsiteY5" fmla="*/ 872538 h 1191302"/>
                  <a:gd name="connsiteX6" fmla="*/ 1344127 w 4477615"/>
                  <a:gd name="connsiteY6" fmla="*/ 1188670 h 1191302"/>
                  <a:gd name="connsiteX7" fmla="*/ 33552 w 4477615"/>
                  <a:gd name="connsiteY7" fmla="*/ 683880 h 1191302"/>
                  <a:gd name="connsiteX0" fmla="*/ 33552 w 4477615"/>
                  <a:gd name="connsiteY0" fmla="*/ 683880 h 1195612"/>
                  <a:gd name="connsiteX1" fmla="*/ 798004 w 4477615"/>
                  <a:gd name="connsiteY1" fmla="*/ 122171 h 1195612"/>
                  <a:gd name="connsiteX2" fmla="*/ 2753696 w 4477615"/>
                  <a:gd name="connsiteY2" fmla="*/ 22622 h 1195612"/>
                  <a:gd name="connsiteX3" fmla="*/ 3824948 w 4477615"/>
                  <a:gd name="connsiteY3" fmla="*/ 438736 h 1195612"/>
                  <a:gd name="connsiteX4" fmla="*/ 4477554 w 4477615"/>
                  <a:gd name="connsiteY4" fmla="*/ 695914 h 1195612"/>
                  <a:gd name="connsiteX5" fmla="*/ 3791752 w 4477615"/>
                  <a:gd name="connsiteY5" fmla="*/ 872538 h 1195612"/>
                  <a:gd name="connsiteX6" fmla="*/ 1344127 w 4477615"/>
                  <a:gd name="connsiteY6" fmla="*/ 1188670 h 1195612"/>
                  <a:gd name="connsiteX7" fmla="*/ 33552 w 4477615"/>
                  <a:gd name="connsiteY7" fmla="*/ 683880 h 1195612"/>
                  <a:gd name="connsiteX0" fmla="*/ 33552 w 4477615"/>
                  <a:gd name="connsiteY0" fmla="*/ 683880 h 1195612"/>
                  <a:gd name="connsiteX1" fmla="*/ 798004 w 4477615"/>
                  <a:gd name="connsiteY1" fmla="*/ 122171 h 1195612"/>
                  <a:gd name="connsiteX2" fmla="*/ 2753696 w 4477615"/>
                  <a:gd name="connsiteY2" fmla="*/ 22622 h 1195612"/>
                  <a:gd name="connsiteX3" fmla="*/ 3824948 w 4477615"/>
                  <a:gd name="connsiteY3" fmla="*/ 438736 h 1195612"/>
                  <a:gd name="connsiteX4" fmla="*/ 4477554 w 4477615"/>
                  <a:gd name="connsiteY4" fmla="*/ 695914 h 1195612"/>
                  <a:gd name="connsiteX5" fmla="*/ 3791752 w 4477615"/>
                  <a:gd name="connsiteY5" fmla="*/ 872538 h 1195612"/>
                  <a:gd name="connsiteX6" fmla="*/ 1084202 w 4477615"/>
                  <a:gd name="connsiteY6" fmla="*/ 1188670 h 1195612"/>
                  <a:gd name="connsiteX7" fmla="*/ 33552 w 4477615"/>
                  <a:gd name="connsiteY7" fmla="*/ 683880 h 1195612"/>
                  <a:gd name="connsiteX0" fmla="*/ 33552 w 4477615"/>
                  <a:gd name="connsiteY0" fmla="*/ 683880 h 1192038"/>
                  <a:gd name="connsiteX1" fmla="*/ 798004 w 4477615"/>
                  <a:gd name="connsiteY1" fmla="*/ 122171 h 1192038"/>
                  <a:gd name="connsiteX2" fmla="*/ 2753696 w 4477615"/>
                  <a:gd name="connsiteY2" fmla="*/ 22622 h 1192038"/>
                  <a:gd name="connsiteX3" fmla="*/ 3824948 w 4477615"/>
                  <a:gd name="connsiteY3" fmla="*/ 438736 h 1192038"/>
                  <a:gd name="connsiteX4" fmla="*/ 4477554 w 4477615"/>
                  <a:gd name="connsiteY4" fmla="*/ 695914 h 1192038"/>
                  <a:gd name="connsiteX5" fmla="*/ 3791752 w 4477615"/>
                  <a:gd name="connsiteY5" fmla="*/ 872538 h 1192038"/>
                  <a:gd name="connsiteX6" fmla="*/ 1084202 w 4477615"/>
                  <a:gd name="connsiteY6" fmla="*/ 1188670 h 1192038"/>
                  <a:gd name="connsiteX7" fmla="*/ 33552 w 4477615"/>
                  <a:gd name="connsiteY7" fmla="*/ 683880 h 1192038"/>
                  <a:gd name="connsiteX0" fmla="*/ 33552 w 4477615"/>
                  <a:gd name="connsiteY0" fmla="*/ 683880 h 1211825"/>
                  <a:gd name="connsiteX1" fmla="*/ 798004 w 4477615"/>
                  <a:gd name="connsiteY1" fmla="*/ 122171 h 1211825"/>
                  <a:gd name="connsiteX2" fmla="*/ 2753696 w 4477615"/>
                  <a:gd name="connsiteY2" fmla="*/ 22622 h 1211825"/>
                  <a:gd name="connsiteX3" fmla="*/ 3824948 w 4477615"/>
                  <a:gd name="connsiteY3" fmla="*/ 438736 h 1211825"/>
                  <a:gd name="connsiteX4" fmla="*/ 4477554 w 4477615"/>
                  <a:gd name="connsiteY4" fmla="*/ 695914 h 1211825"/>
                  <a:gd name="connsiteX5" fmla="*/ 3791752 w 4477615"/>
                  <a:gd name="connsiteY5" fmla="*/ 872538 h 1211825"/>
                  <a:gd name="connsiteX6" fmla="*/ 3250124 w 4477615"/>
                  <a:gd name="connsiteY6" fmla="*/ 1101213 h 1211825"/>
                  <a:gd name="connsiteX7" fmla="*/ 1084202 w 4477615"/>
                  <a:gd name="connsiteY7" fmla="*/ 1188670 h 1211825"/>
                  <a:gd name="connsiteX8" fmla="*/ 33552 w 4477615"/>
                  <a:gd name="connsiteY8" fmla="*/ 683880 h 1211825"/>
                  <a:gd name="connsiteX0" fmla="*/ 33552 w 4477615"/>
                  <a:gd name="connsiteY0" fmla="*/ 683880 h 1216625"/>
                  <a:gd name="connsiteX1" fmla="*/ 798004 w 4477615"/>
                  <a:gd name="connsiteY1" fmla="*/ 122171 h 1216625"/>
                  <a:gd name="connsiteX2" fmla="*/ 2753696 w 4477615"/>
                  <a:gd name="connsiteY2" fmla="*/ 22622 h 1216625"/>
                  <a:gd name="connsiteX3" fmla="*/ 3824948 w 4477615"/>
                  <a:gd name="connsiteY3" fmla="*/ 438736 h 1216625"/>
                  <a:gd name="connsiteX4" fmla="*/ 4477554 w 4477615"/>
                  <a:gd name="connsiteY4" fmla="*/ 695914 h 1216625"/>
                  <a:gd name="connsiteX5" fmla="*/ 3791752 w 4477615"/>
                  <a:gd name="connsiteY5" fmla="*/ 872538 h 1216625"/>
                  <a:gd name="connsiteX6" fmla="*/ 3250124 w 4477615"/>
                  <a:gd name="connsiteY6" fmla="*/ 1101213 h 1216625"/>
                  <a:gd name="connsiteX7" fmla="*/ 1084202 w 4477615"/>
                  <a:gd name="connsiteY7" fmla="*/ 1188670 h 1216625"/>
                  <a:gd name="connsiteX8" fmla="*/ 33552 w 4477615"/>
                  <a:gd name="connsiteY8" fmla="*/ 683880 h 1216625"/>
                  <a:gd name="connsiteX0" fmla="*/ 34903 w 4449540"/>
                  <a:gd name="connsiteY0" fmla="*/ 731494 h 1214708"/>
                  <a:gd name="connsiteX1" fmla="*/ 769929 w 4449540"/>
                  <a:gd name="connsiteY1" fmla="*/ 123604 h 1214708"/>
                  <a:gd name="connsiteX2" fmla="*/ 2725621 w 4449540"/>
                  <a:gd name="connsiteY2" fmla="*/ 24055 h 1214708"/>
                  <a:gd name="connsiteX3" fmla="*/ 3796873 w 4449540"/>
                  <a:gd name="connsiteY3" fmla="*/ 440169 h 1214708"/>
                  <a:gd name="connsiteX4" fmla="*/ 4449479 w 4449540"/>
                  <a:gd name="connsiteY4" fmla="*/ 697347 h 1214708"/>
                  <a:gd name="connsiteX5" fmla="*/ 3763677 w 4449540"/>
                  <a:gd name="connsiteY5" fmla="*/ 873971 h 1214708"/>
                  <a:gd name="connsiteX6" fmla="*/ 3222049 w 4449540"/>
                  <a:gd name="connsiteY6" fmla="*/ 1102646 h 1214708"/>
                  <a:gd name="connsiteX7" fmla="*/ 1056127 w 4449540"/>
                  <a:gd name="connsiteY7" fmla="*/ 1190103 h 1214708"/>
                  <a:gd name="connsiteX8" fmla="*/ 34903 w 4449540"/>
                  <a:gd name="connsiteY8" fmla="*/ 731494 h 1214708"/>
                  <a:gd name="connsiteX0" fmla="*/ 36074 w 4450706"/>
                  <a:gd name="connsiteY0" fmla="*/ 694074 h 1177288"/>
                  <a:gd name="connsiteX1" fmla="*/ 771100 w 4450706"/>
                  <a:gd name="connsiteY1" fmla="*/ 86184 h 1177288"/>
                  <a:gd name="connsiteX2" fmla="*/ 2854302 w 4450706"/>
                  <a:gd name="connsiteY2" fmla="*/ 37434 h 1177288"/>
                  <a:gd name="connsiteX3" fmla="*/ 3798044 w 4450706"/>
                  <a:gd name="connsiteY3" fmla="*/ 402749 h 1177288"/>
                  <a:gd name="connsiteX4" fmla="*/ 4450650 w 4450706"/>
                  <a:gd name="connsiteY4" fmla="*/ 659927 h 1177288"/>
                  <a:gd name="connsiteX5" fmla="*/ 3764848 w 4450706"/>
                  <a:gd name="connsiteY5" fmla="*/ 836551 h 1177288"/>
                  <a:gd name="connsiteX6" fmla="*/ 3223220 w 4450706"/>
                  <a:gd name="connsiteY6" fmla="*/ 1065226 h 1177288"/>
                  <a:gd name="connsiteX7" fmla="*/ 1057298 w 4450706"/>
                  <a:gd name="connsiteY7" fmla="*/ 1152683 h 1177288"/>
                  <a:gd name="connsiteX8" fmla="*/ 36074 w 4450706"/>
                  <a:gd name="connsiteY8" fmla="*/ 694074 h 1177288"/>
                  <a:gd name="connsiteX0" fmla="*/ 36074 w 4450708"/>
                  <a:gd name="connsiteY0" fmla="*/ 697942 h 1181156"/>
                  <a:gd name="connsiteX1" fmla="*/ 771100 w 4450708"/>
                  <a:gd name="connsiteY1" fmla="*/ 90052 h 1181156"/>
                  <a:gd name="connsiteX2" fmla="*/ 2854302 w 4450708"/>
                  <a:gd name="connsiteY2" fmla="*/ 41302 h 1181156"/>
                  <a:gd name="connsiteX3" fmla="*/ 3798044 w 4450708"/>
                  <a:gd name="connsiteY3" fmla="*/ 406617 h 1181156"/>
                  <a:gd name="connsiteX4" fmla="*/ 4450650 w 4450708"/>
                  <a:gd name="connsiteY4" fmla="*/ 663795 h 1181156"/>
                  <a:gd name="connsiteX5" fmla="*/ 3764848 w 4450708"/>
                  <a:gd name="connsiteY5" fmla="*/ 840419 h 1181156"/>
                  <a:gd name="connsiteX6" fmla="*/ 3223220 w 4450708"/>
                  <a:gd name="connsiteY6" fmla="*/ 1069094 h 1181156"/>
                  <a:gd name="connsiteX7" fmla="*/ 1057298 w 4450708"/>
                  <a:gd name="connsiteY7" fmla="*/ 1156551 h 1181156"/>
                  <a:gd name="connsiteX8" fmla="*/ 36074 w 4450708"/>
                  <a:gd name="connsiteY8" fmla="*/ 697942 h 1181156"/>
                  <a:gd name="connsiteX0" fmla="*/ 35890 w 4450524"/>
                  <a:gd name="connsiteY0" fmla="*/ 728216 h 1211430"/>
                  <a:gd name="connsiteX1" fmla="*/ 770916 w 4450524"/>
                  <a:gd name="connsiteY1" fmla="*/ 120326 h 1211430"/>
                  <a:gd name="connsiteX2" fmla="*/ 2834501 w 4450524"/>
                  <a:gd name="connsiteY2" fmla="*/ 30014 h 1211430"/>
                  <a:gd name="connsiteX3" fmla="*/ 3797860 w 4450524"/>
                  <a:gd name="connsiteY3" fmla="*/ 436891 h 1211430"/>
                  <a:gd name="connsiteX4" fmla="*/ 4450466 w 4450524"/>
                  <a:gd name="connsiteY4" fmla="*/ 694069 h 1211430"/>
                  <a:gd name="connsiteX5" fmla="*/ 3764664 w 4450524"/>
                  <a:gd name="connsiteY5" fmla="*/ 870693 h 1211430"/>
                  <a:gd name="connsiteX6" fmla="*/ 3223036 w 4450524"/>
                  <a:gd name="connsiteY6" fmla="*/ 1099368 h 1211430"/>
                  <a:gd name="connsiteX7" fmla="*/ 1057114 w 4450524"/>
                  <a:gd name="connsiteY7" fmla="*/ 1186825 h 1211430"/>
                  <a:gd name="connsiteX8" fmla="*/ 35890 w 4450524"/>
                  <a:gd name="connsiteY8" fmla="*/ 728216 h 1211430"/>
                  <a:gd name="connsiteX0" fmla="*/ 33951 w 4448585"/>
                  <a:gd name="connsiteY0" fmla="*/ 738574 h 1221788"/>
                  <a:gd name="connsiteX1" fmla="*/ 803307 w 4448585"/>
                  <a:gd name="connsiteY1" fmla="*/ 93739 h 1221788"/>
                  <a:gd name="connsiteX2" fmla="*/ 2832562 w 4448585"/>
                  <a:gd name="connsiteY2" fmla="*/ 40372 h 1221788"/>
                  <a:gd name="connsiteX3" fmla="*/ 3795921 w 4448585"/>
                  <a:gd name="connsiteY3" fmla="*/ 447249 h 1221788"/>
                  <a:gd name="connsiteX4" fmla="*/ 4448527 w 4448585"/>
                  <a:gd name="connsiteY4" fmla="*/ 704427 h 1221788"/>
                  <a:gd name="connsiteX5" fmla="*/ 3762725 w 4448585"/>
                  <a:gd name="connsiteY5" fmla="*/ 881051 h 1221788"/>
                  <a:gd name="connsiteX6" fmla="*/ 3221097 w 4448585"/>
                  <a:gd name="connsiteY6" fmla="*/ 1109726 h 1221788"/>
                  <a:gd name="connsiteX7" fmla="*/ 1055175 w 4448585"/>
                  <a:gd name="connsiteY7" fmla="*/ 1197183 h 1221788"/>
                  <a:gd name="connsiteX8" fmla="*/ 33951 w 4448585"/>
                  <a:gd name="connsiteY8" fmla="*/ 738574 h 1221788"/>
                  <a:gd name="connsiteX0" fmla="*/ 27721 w 4442355"/>
                  <a:gd name="connsiteY0" fmla="*/ 737141 h 1220355"/>
                  <a:gd name="connsiteX1" fmla="*/ 797077 w 4442355"/>
                  <a:gd name="connsiteY1" fmla="*/ 92306 h 1220355"/>
                  <a:gd name="connsiteX2" fmla="*/ 2826332 w 4442355"/>
                  <a:gd name="connsiteY2" fmla="*/ 38939 h 1220355"/>
                  <a:gd name="connsiteX3" fmla="*/ 3789691 w 4442355"/>
                  <a:gd name="connsiteY3" fmla="*/ 445816 h 1220355"/>
                  <a:gd name="connsiteX4" fmla="*/ 4442297 w 4442355"/>
                  <a:gd name="connsiteY4" fmla="*/ 702994 h 1220355"/>
                  <a:gd name="connsiteX5" fmla="*/ 3756495 w 4442355"/>
                  <a:gd name="connsiteY5" fmla="*/ 879618 h 1220355"/>
                  <a:gd name="connsiteX6" fmla="*/ 3214867 w 4442355"/>
                  <a:gd name="connsiteY6" fmla="*/ 1108293 h 1220355"/>
                  <a:gd name="connsiteX7" fmla="*/ 1048945 w 4442355"/>
                  <a:gd name="connsiteY7" fmla="*/ 1195750 h 1220355"/>
                  <a:gd name="connsiteX8" fmla="*/ 27721 w 4442355"/>
                  <a:gd name="connsiteY8" fmla="*/ 737141 h 1220355"/>
                  <a:gd name="connsiteX0" fmla="*/ 27721 w 4442355"/>
                  <a:gd name="connsiteY0" fmla="*/ 765107 h 1248321"/>
                  <a:gd name="connsiteX1" fmla="*/ 797077 w 4442355"/>
                  <a:gd name="connsiteY1" fmla="*/ 120272 h 1248321"/>
                  <a:gd name="connsiteX2" fmla="*/ 2826332 w 4442355"/>
                  <a:gd name="connsiteY2" fmla="*/ 66905 h 1248321"/>
                  <a:gd name="connsiteX3" fmla="*/ 3789691 w 4442355"/>
                  <a:gd name="connsiteY3" fmla="*/ 473782 h 1248321"/>
                  <a:gd name="connsiteX4" fmla="*/ 4442297 w 4442355"/>
                  <a:gd name="connsiteY4" fmla="*/ 730960 h 1248321"/>
                  <a:gd name="connsiteX5" fmla="*/ 3756495 w 4442355"/>
                  <a:gd name="connsiteY5" fmla="*/ 907584 h 1248321"/>
                  <a:gd name="connsiteX6" fmla="*/ 3214867 w 4442355"/>
                  <a:gd name="connsiteY6" fmla="*/ 1136259 h 1248321"/>
                  <a:gd name="connsiteX7" fmla="*/ 1048945 w 4442355"/>
                  <a:gd name="connsiteY7" fmla="*/ 1223716 h 1248321"/>
                  <a:gd name="connsiteX8" fmla="*/ 27721 w 4442355"/>
                  <a:gd name="connsiteY8" fmla="*/ 765107 h 1248321"/>
                  <a:gd name="connsiteX0" fmla="*/ 30548 w 4445182"/>
                  <a:gd name="connsiteY0" fmla="*/ 771673 h 1254887"/>
                  <a:gd name="connsiteX1" fmla="*/ 799904 w 4445182"/>
                  <a:gd name="connsiteY1" fmla="*/ 126838 h 1254887"/>
                  <a:gd name="connsiteX2" fmla="*/ 2829159 w 4445182"/>
                  <a:gd name="connsiteY2" fmla="*/ 73471 h 1254887"/>
                  <a:gd name="connsiteX3" fmla="*/ 3792518 w 4445182"/>
                  <a:gd name="connsiteY3" fmla="*/ 480348 h 1254887"/>
                  <a:gd name="connsiteX4" fmla="*/ 4445124 w 4445182"/>
                  <a:gd name="connsiteY4" fmla="*/ 737526 h 1254887"/>
                  <a:gd name="connsiteX5" fmla="*/ 3759322 w 4445182"/>
                  <a:gd name="connsiteY5" fmla="*/ 914150 h 1254887"/>
                  <a:gd name="connsiteX6" fmla="*/ 3217694 w 4445182"/>
                  <a:gd name="connsiteY6" fmla="*/ 1142825 h 1254887"/>
                  <a:gd name="connsiteX7" fmla="*/ 1051772 w 4445182"/>
                  <a:gd name="connsiteY7" fmla="*/ 1230282 h 1254887"/>
                  <a:gd name="connsiteX8" fmla="*/ 30548 w 4445182"/>
                  <a:gd name="connsiteY8" fmla="*/ 771673 h 1254887"/>
                  <a:gd name="connsiteX0" fmla="*/ 28154 w 4442788"/>
                  <a:gd name="connsiteY0" fmla="*/ 757230 h 1240444"/>
                  <a:gd name="connsiteX1" fmla="*/ 856361 w 4442788"/>
                  <a:gd name="connsiteY1" fmla="*/ 89304 h 1240444"/>
                  <a:gd name="connsiteX2" fmla="*/ 2826765 w 4442788"/>
                  <a:gd name="connsiteY2" fmla="*/ 59028 h 1240444"/>
                  <a:gd name="connsiteX3" fmla="*/ 3790124 w 4442788"/>
                  <a:gd name="connsiteY3" fmla="*/ 465905 h 1240444"/>
                  <a:gd name="connsiteX4" fmla="*/ 4442730 w 4442788"/>
                  <a:gd name="connsiteY4" fmla="*/ 723083 h 1240444"/>
                  <a:gd name="connsiteX5" fmla="*/ 3756928 w 4442788"/>
                  <a:gd name="connsiteY5" fmla="*/ 899707 h 1240444"/>
                  <a:gd name="connsiteX6" fmla="*/ 3215300 w 4442788"/>
                  <a:gd name="connsiteY6" fmla="*/ 1128382 h 1240444"/>
                  <a:gd name="connsiteX7" fmla="*/ 1049378 w 4442788"/>
                  <a:gd name="connsiteY7" fmla="*/ 1215839 h 1240444"/>
                  <a:gd name="connsiteX8" fmla="*/ 28154 w 4442788"/>
                  <a:gd name="connsiteY8" fmla="*/ 757230 h 1240444"/>
                  <a:gd name="connsiteX0" fmla="*/ 32598 w 4447232"/>
                  <a:gd name="connsiteY0" fmla="*/ 775710 h 1258924"/>
                  <a:gd name="connsiteX1" fmla="*/ 860805 w 4447232"/>
                  <a:gd name="connsiteY1" fmla="*/ 107784 h 1258924"/>
                  <a:gd name="connsiteX2" fmla="*/ 2831209 w 4447232"/>
                  <a:gd name="connsiteY2" fmla="*/ 77508 h 1258924"/>
                  <a:gd name="connsiteX3" fmla="*/ 3794568 w 4447232"/>
                  <a:gd name="connsiteY3" fmla="*/ 484385 h 1258924"/>
                  <a:gd name="connsiteX4" fmla="*/ 4447174 w 4447232"/>
                  <a:gd name="connsiteY4" fmla="*/ 741563 h 1258924"/>
                  <a:gd name="connsiteX5" fmla="*/ 3761372 w 4447232"/>
                  <a:gd name="connsiteY5" fmla="*/ 918187 h 1258924"/>
                  <a:gd name="connsiteX6" fmla="*/ 3219744 w 4447232"/>
                  <a:gd name="connsiteY6" fmla="*/ 1146862 h 1258924"/>
                  <a:gd name="connsiteX7" fmla="*/ 1053822 w 4447232"/>
                  <a:gd name="connsiteY7" fmla="*/ 1234319 h 1258924"/>
                  <a:gd name="connsiteX8" fmla="*/ 32598 w 4447232"/>
                  <a:gd name="connsiteY8" fmla="*/ 775710 h 1258924"/>
                  <a:gd name="connsiteX0" fmla="*/ 32598 w 4447232"/>
                  <a:gd name="connsiteY0" fmla="*/ 786823 h 1270037"/>
                  <a:gd name="connsiteX1" fmla="*/ 860805 w 4447232"/>
                  <a:gd name="connsiteY1" fmla="*/ 118897 h 1270037"/>
                  <a:gd name="connsiteX2" fmla="*/ 2831209 w 4447232"/>
                  <a:gd name="connsiteY2" fmla="*/ 88621 h 1270037"/>
                  <a:gd name="connsiteX3" fmla="*/ 3794568 w 4447232"/>
                  <a:gd name="connsiteY3" fmla="*/ 495498 h 1270037"/>
                  <a:gd name="connsiteX4" fmla="*/ 4447174 w 4447232"/>
                  <a:gd name="connsiteY4" fmla="*/ 752676 h 1270037"/>
                  <a:gd name="connsiteX5" fmla="*/ 3761372 w 4447232"/>
                  <a:gd name="connsiteY5" fmla="*/ 929300 h 1270037"/>
                  <a:gd name="connsiteX6" fmla="*/ 3219744 w 4447232"/>
                  <a:gd name="connsiteY6" fmla="*/ 1157975 h 1270037"/>
                  <a:gd name="connsiteX7" fmla="*/ 1053822 w 4447232"/>
                  <a:gd name="connsiteY7" fmla="*/ 1245432 h 1270037"/>
                  <a:gd name="connsiteX8" fmla="*/ 32598 w 4447232"/>
                  <a:gd name="connsiteY8" fmla="*/ 786823 h 1270037"/>
                  <a:gd name="connsiteX0" fmla="*/ 32598 w 4447475"/>
                  <a:gd name="connsiteY0" fmla="*/ 786823 h 1270037"/>
                  <a:gd name="connsiteX1" fmla="*/ 860805 w 4447475"/>
                  <a:gd name="connsiteY1" fmla="*/ 118897 h 1270037"/>
                  <a:gd name="connsiteX2" fmla="*/ 2831209 w 4447475"/>
                  <a:gd name="connsiteY2" fmla="*/ 88621 h 1270037"/>
                  <a:gd name="connsiteX3" fmla="*/ 3794568 w 4447475"/>
                  <a:gd name="connsiteY3" fmla="*/ 495498 h 1270037"/>
                  <a:gd name="connsiteX4" fmla="*/ 4447174 w 4447475"/>
                  <a:gd name="connsiteY4" fmla="*/ 752676 h 1270037"/>
                  <a:gd name="connsiteX5" fmla="*/ 3761372 w 4447475"/>
                  <a:gd name="connsiteY5" fmla="*/ 929300 h 1270037"/>
                  <a:gd name="connsiteX6" fmla="*/ 3219744 w 4447475"/>
                  <a:gd name="connsiteY6" fmla="*/ 1157975 h 1270037"/>
                  <a:gd name="connsiteX7" fmla="*/ 1053822 w 4447475"/>
                  <a:gd name="connsiteY7" fmla="*/ 1245432 h 1270037"/>
                  <a:gd name="connsiteX8" fmla="*/ 32598 w 4447475"/>
                  <a:gd name="connsiteY8" fmla="*/ 786823 h 1270037"/>
                  <a:gd name="connsiteX0" fmla="*/ 32598 w 4485240"/>
                  <a:gd name="connsiteY0" fmla="*/ 786823 h 1270037"/>
                  <a:gd name="connsiteX1" fmla="*/ 860805 w 4485240"/>
                  <a:gd name="connsiteY1" fmla="*/ 118897 h 1270037"/>
                  <a:gd name="connsiteX2" fmla="*/ 2831209 w 4485240"/>
                  <a:gd name="connsiteY2" fmla="*/ 88621 h 1270037"/>
                  <a:gd name="connsiteX3" fmla="*/ 3794568 w 4485240"/>
                  <a:gd name="connsiteY3" fmla="*/ 495498 h 1270037"/>
                  <a:gd name="connsiteX4" fmla="*/ 4333006 w 4485240"/>
                  <a:gd name="connsiteY4" fmla="*/ 576095 h 1270037"/>
                  <a:gd name="connsiteX5" fmla="*/ 4447174 w 4485240"/>
                  <a:gd name="connsiteY5" fmla="*/ 752676 h 1270037"/>
                  <a:gd name="connsiteX6" fmla="*/ 3761372 w 4485240"/>
                  <a:gd name="connsiteY6" fmla="*/ 929300 h 1270037"/>
                  <a:gd name="connsiteX7" fmla="*/ 3219744 w 4485240"/>
                  <a:gd name="connsiteY7" fmla="*/ 1157975 h 1270037"/>
                  <a:gd name="connsiteX8" fmla="*/ 1053822 w 4485240"/>
                  <a:gd name="connsiteY8" fmla="*/ 1245432 h 1270037"/>
                  <a:gd name="connsiteX9" fmla="*/ 32598 w 4485240"/>
                  <a:gd name="connsiteY9" fmla="*/ 786823 h 1270037"/>
                  <a:gd name="connsiteX0" fmla="*/ 32598 w 4447358"/>
                  <a:gd name="connsiteY0" fmla="*/ 786823 h 1270037"/>
                  <a:gd name="connsiteX1" fmla="*/ 860805 w 4447358"/>
                  <a:gd name="connsiteY1" fmla="*/ 118897 h 1270037"/>
                  <a:gd name="connsiteX2" fmla="*/ 2831209 w 4447358"/>
                  <a:gd name="connsiteY2" fmla="*/ 88621 h 1270037"/>
                  <a:gd name="connsiteX3" fmla="*/ 3794568 w 4447358"/>
                  <a:gd name="connsiteY3" fmla="*/ 495498 h 1270037"/>
                  <a:gd name="connsiteX4" fmla="*/ 4333006 w 4447358"/>
                  <a:gd name="connsiteY4" fmla="*/ 576095 h 1270037"/>
                  <a:gd name="connsiteX5" fmla="*/ 4447174 w 4447358"/>
                  <a:gd name="connsiteY5" fmla="*/ 752676 h 1270037"/>
                  <a:gd name="connsiteX6" fmla="*/ 4323196 w 4447358"/>
                  <a:gd name="connsiteY6" fmla="*/ 890127 h 1270037"/>
                  <a:gd name="connsiteX7" fmla="*/ 3761372 w 4447358"/>
                  <a:gd name="connsiteY7" fmla="*/ 929300 h 1270037"/>
                  <a:gd name="connsiteX8" fmla="*/ 3219744 w 4447358"/>
                  <a:gd name="connsiteY8" fmla="*/ 1157975 h 1270037"/>
                  <a:gd name="connsiteX9" fmla="*/ 1053822 w 4447358"/>
                  <a:gd name="connsiteY9" fmla="*/ 1245432 h 1270037"/>
                  <a:gd name="connsiteX10" fmla="*/ 32598 w 4447358"/>
                  <a:gd name="connsiteY10" fmla="*/ 786823 h 1270037"/>
                  <a:gd name="connsiteX0" fmla="*/ 32598 w 4404673"/>
                  <a:gd name="connsiteY0" fmla="*/ 786823 h 1270037"/>
                  <a:gd name="connsiteX1" fmla="*/ 860805 w 4404673"/>
                  <a:gd name="connsiteY1" fmla="*/ 118897 h 1270037"/>
                  <a:gd name="connsiteX2" fmla="*/ 2831209 w 4404673"/>
                  <a:gd name="connsiteY2" fmla="*/ 88621 h 1270037"/>
                  <a:gd name="connsiteX3" fmla="*/ 3794568 w 4404673"/>
                  <a:gd name="connsiteY3" fmla="*/ 495498 h 1270037"/>
                  <a:gd name="connsiteX4" fmla="*/ 4333006 w 4404673"/>
                  <a:gd name="connsiteY4" fmla="*/ 576095 h 1270037"/>
                  <a:gd name="connsiteX5" fmla="*/ 4393228 w 4404673"/>
                  <a:gd name="connsiteY5" fmla="*/ 738821 h 1270037"/>
                  <a:gd name="connsiteX6" fmla="*/ 4323196 w 4404673"/>
                  <a:gd name="connsiteY6" fmla="*/ 890127 h 1270037"/>
                  <a:gd name="connsiteX7" fmla="*/ 3761372 w 4404673"/>
                  <a:gd name="connsiteY7" fmla="*/ 929300 h 1270037"/>
                  <a:gd name="connsiteX8" fmla="*/ 3219744 w 4404673"/>
                  <a:gd name="connsiteY8" fmla="*/ 1157975 h 1270037"/>
                  <a:gd name="connsiteX9" fmla="*/ 1053822 w 4404673"/>
                  <a:gd name="connsiteY9" fmla="*/ 1245432 h 1270037"/>
                  <a:gd name="connsiteX10" fmla="*/ 32598 w 4404673"/>
                  <a:gd name="connsiteY10" fmla="*/ 786823 h 1270037"/>
                  <a:gd name="connsiteX0" fmla="*/ 32598 w 4404675"/>
                  <a:gd name="connsiteY0" fmla="*/ 786823 h 1284171"/>
                  <a:gd name="connsiteX1" fmla="*/ 860805 w 4404675"/>
                  <a:gd name="connsiteY1" fmla="*/ 118897 h 1284171"/>
                  <a:gd name="connsiteX2" fmla="*/ 2831209 w 4404675"/>
                  <a:gd name="connsiteY2" fmla="*/ 88621 h 1284171"/>
                  <a:gd name="connsiteX3" fmla="*/ 3794568 w 4404675"/>
                  <a:gd name="connsiteY3" fmla="*/ 495498 h 1284171"/>
                  <a:gd name="connsiteX4" fmla="*/ 4333006 w 4404675"/>
                  <a:gd name="connsiteY4" fmla="*/ 576095 h 1284171"/>
                  <a:gd name="connsiteX5" fmla="*/ 4393228 w 4404675"/>
                  <a:gd name="connsiteY5" fmla="*/ 738821 h 1284171"/>
                  <a:gd name="connsiteX6" fmla="*/ 4323196 w 4404675"/>
                  <a:gd name="connsiteY6" fmla="*/ 890127 h 1284171"/>
                  <a:gd name="connsiteX7" fmla="*/ 3761372 w 4404675"/>
                  <a:gd name="connsiteY7" fmla="*/ 929300 h 1284171"/>
                  <a:gd name="connsiteX8" fmla="*/ 3219744 w 4404675"/>
                  <a:gd name="connsiteY8" fmla="*/ 1157975 h 1284171"/>
                  <a:gd name="connsiteX9" fmla="*/ 1053822 w 4404675"/>
                  <a:gd name="connsiteY9" fmla="*/ 1245432 h 1284171"/>
                  <a:gd name="connsiteX10" fmla="*/ 32598 w 4404675"/>
                  <a:gd name="connsiteY10" fmla="*/ 786823 h 1284171"/>
                  <a:gd name="connsiteX0" fmla="*/ 32598 w 4404673"/>
                  <a:gd name="connsiteY0" fmla="*/ 786823 h 1319754"/>
                  <a:gd name="connsiteX1" fmla="*/ 860805 w 4404673"/>
                  <a:gd name="connsiteY1" fmla="*/ 118897 h 1319754"/>
                  <a:gd name="connsiteX2" fmla="*/ 2831209 w 4404673"/>
                  <a:gd name="connsiteY2" fmla="*/ 88621 h 1319754"/>
                  <a:gd name="connsiteX3" fmla="*/ 3794568 w 4404673"/>
                  <a:gd name="connsiteY3" fmla="*/ 495498 h 1319754"/>
                  <a:gd name="connsiteX4" fmla="*/ 4333006 w 4404673"/>
                  <a:gd name="connsiteY4" fmla="*/ 576095 h 1319754"/>
                  <a:gd name="connsiteX5" fmla="*/ 4393228 w 4404673"/>
                  <a:gd name="connsiteY5" fmla="*/ 738821 h 1319754"/>
                  <a:gd name="connsiteX6" fmla="*/ 4323196 w 4404673"/>
                  <a:gd name="connsiteY6" fmla="*/ 890127 h 1319754"/>
                  <a:gd name="connsiteX7" fmla="*/ 3761372 w 4404673"/>
                  <a:gd name="connsiteY7" fmla="*/ 929300 h 1319754"/>
                  <a:gd name="connsiteX8" fmla="*/ 3219744 w 4404673"/>
                  <a:gd name="connsiteY8" fmla="*/ 1157975 h 1319754"/>
                  <a:gd name="connsiteX9" fmla="*/ 999876 w 4404673"/>
                  <a:gd name="connsiteY9" fmla="*/ 1291614 h 1319754"/>
                  <a:gd name="connsiteX10" fmla="*/ 32598 w 4404673"/>
                  <a:gd name="connsiteY10" fmla="*/ 786823 h 1319754"/>
                  <a:gd name="connsiteX0" fmla="*/ 32598 w 4404675"/>
                  <a:gd name="connsiteY0" fmla="*/ 786823 h 1319754"/>
                  <a:gd name="connsiteX1" fmla="*/ 860805 w 4404675"/>
                  <a:gd name="connsiteY1" fmla="*/ 118897 h 1319754"/>
                  <a:gd name="connsiteX2" fmla="*/ 2831209 w 4404675"/>
                  <a:gd name="connsiteY2" fmla="*/ 88621 h 1319754"/>
                  <a:gd name="connsiteX3" fmla="*/ 3794568 w 4404675"/>
                  <a:gd name="connsiteY3" fmla="*/ 495498 h 1319754"/>
                  <a:gd name="connsiteX4" fmla="*/ 4333006 w 4404675"/>
                  <a:gd name="connsiteY4" fmla="*/ 576095 h 1319754"/>
                  <a:gd name="connsiteX5" fmla="*/ 4393228 w 4404675"/>
                  <a:gd name="connsiteY5" fmla="*/ 738821 h 1319754"/>
                  <a:gd name="connsiteX6" fmla="*/ 4323196 w 4404675"/>
                  <a:gd name="connsiteY6" fmla="*/ 890127 h 1319754"/>
                  <a:gd name="connsiteX7" fmla="*/ 3761372 w 4404675"/>
                  <a:gd name="connsiteY7" fmla="*/ 929300 h 1319754"/>
                  <a:gd name="connsiteX8" fmla="*/ 3219744 w 4404675"/>
                  <a:gd name="connsiteY8" fmla="*/ 1157975 h 1319754"/>
                  <a:gd name="connsiteX9" fmla="*/ 999876 w 4404675"/>
                  <a:gd name="connsiteY9" fmla="*/ 1291614 h 1319754"/>
                  <a:gd name="connsiteX10" fmla="*/ 32598 w 4404675"/>
                  <a:gd name="connsiteY10" fmla="*/ 786823 h 1319754"/>
                  <a:gd name="connsiteX0" fmla="*/ 32598 w 4404673"/>
                  <a:gd name="connsiteY0" fmla="*/ 786823 h 1310860"/>
                  <a:gd name="connsiteX1" fmla="*/ 860805 w 4404673"/>
                  <a:gd name="connsiteY1" fmla="*/ 118897 h 1310860"/>
                  <a:gd name="connsiteX2" fmla="*/ 2831209 w 4404673"/>
                  <a:gd name="connsiteY2" fmla="*/ 88621 h 1310860"/>
                  <a:gd name="connsiteX3" fmla="*/ 3794568 w 4404673"/>
                  <a:gd name="connsiteY3" fmla="*/ 495498 h 1310860"/>
                  <a:gd name="connsiteX4" fmla="*/ 4333006 w 4404673"/>
                  <a:gd name="connsiteY4" fmla="*/ 576095 h 1310860"/>
                  <a:gd name="connsiteX5" fmla="*/ 4393228 w 4404673"/>
                  <a:gd name="connsiteY5" fmla="*/ 738821 h 1310860"/>
                  <a:gd name="connsiteX6" fmla="*/ 4323196 w 4404673"/>
                  <a:gd name="connsiteY6" fmla="*/ 890127 h 1310860"/>
                  <a:gd name="connsiteX7" fmla="*/ 3761372 w 4404673"/>
                  <a:gd name="connsiteY7" fmla="*/ 929300 h 1310860"/>
                  <a:gd name="connsiteX8" fmla="*/ 3219744 w 4404673"/>
                  <a:gd name="connsiteY8" fmla="*/ 1157975 h 1310860"/>
                  <a:gd name="connsiteX9" fmla="*/ 999876 w 4404673"/>
                  <a:gd name="connsiteY9" fmla="*/ 1291614 h 1310860"/>
                  <a:gd name="connsiteX10" fmla="*/ 32598 w 4404673"/>
                  <a:gd name="connsiteY10" fmla="*/ 786823 h 1310860"/>
                  <a:gd name="connsiteX0" fmla="*/ 32598 w 4404675"/>
                  <a:gd name="connsiteY0" fmla="*/ 786823 h 1325631"/>
                  <a:gd name="connsiteX1" fmla="*/ 860805 w 4404675"/>
                  <a:gd name="connsiteY1" fmla="*/ 118897 h 1325631"/>
                  <a:gd name="connsiteX2" fmla="*/ 2831209 w 4404675"/>
                  <a:gd name="connsiteY2" fmla="*/ 88621 h 1325631"/>
                  <a:gd name="connsiteX3" fmla="*/ 3794568 w 4404675"/>
                  <a:gd name="connsiteY3" fmla="*/ 495498 h 1325631"/>
                  <a:gd name="connsiteX4" fmla="*/ 4333006 w 4404675"/>
                  <a:gd name="connsiteY4" fmla="*/ 576095 h 1325631"/>
                  <a:gd name="connsiteX5" fmla="*/ 4393228 w 4404675"/>
                  <a:gd name="connsiteY5" fmla="*/ 738821 h 1325631"/>
                  <a:gd name="connsiteX6" fmla="*/ 4323196 w 4404675"/>
                  <a:gd name="connsiteY6" fmla="*/ 890127 h 1325631"/>
                  <a:gd name="connsiteX7" fmla="*/ 3761372 w 4404675"/>
                  <a:gd name="connsiteY7" fmla="*/ 929300 h 1325631"/>
                  <a:gd name="connsiteX8" fmla="*/ 3214840 w 4404675"/>
                  <a:gd name="connsiteY8" fmla="*/ 1241101 h 1325631"/>
                  <a:gd name="connsiteX9" fmla="*/ 999876 w 4404675"/>
                  <a:gd name="connsiteY9" fmla="*/ 1291614 h 1325631"/>
                  <a:gd name="connsiteX10" fmla="*/ 32598 w 4404675"/>
                  <a:gd name="connsiteY10" fmla="*/ 786823 h 1325631"/>
                  <a:gd name="connsiteX0" fmla="*/ 32598 w 4404673"/>
                  <a:gd name="connsiteY0" fmla="*/ 786823 h 1337237"/>
                  <a:gd name="connsiteX1" fmla="*/ 860805 w 4404673"/>
                  <a:gd name="connsiteY1" fmla="*/ 118897 h 1337237"/>
                  <a:gd name="connsiteX2" fmla="*/ 2831209 w 4404673"/>
                  <a:gd name="connsiteY2" fmla="*/ 88621 h 1337237"/>
                  <a:gd name="connsiteX3" fmla="*/ 3794568 w 4404673"/>
                  <a:gd name="connsiteY3" fmla="*/ 495498 h 1337237"/>
                  <a:gd name="connsiteX4" fmla="*/ 4333006 w 4404673"/>
                  <a:gd name="connsiteY4" fmla="*/ 576095 h 1337237"/>
                  <a:gd name="connsiteX5" fmla="*/ 4393228 w 4404673"/>
                  <a:gd name="connsiteY5" fmla="*/ 738821 h 1337237"/>
                  <a:gd name="connsiteX6" fmla="*/ 4323196 w 4404673"/>
                  <a:gd name="connsiteY6" fmla="*/ 890127 h 1337237"/>
                  <a:gd name="connsiteX7" fmla="*/ 3761372 w 4404673"/>
                  <a:gd name="connsiteY7" fmla="*/ 929300 h 1337237"/>
                  <a:gd name="connsiteX8" fmla="*/ 3214840 w 4404673"/>
                  <a:gd name="connsiteY8" fmla="*/ 1241101 h 1337237"/>
                  <a:gd name="connsiteX9" fmla="*/ 999876 w 4404673"/>
                  <a:gd name="connsiteY9" fmla="*/ 1291614 h 1337237"/>
                  <a:gd name="connsiteX10" fmla="*/ 32598 w 4404673"/>
                  <a:gd name="connsiteY10" fmla="*/ 786823 h 1337237"/>
                  <a:gd name="connsiteX0" fmla="*/ 32598 w 4404675"/>
                  <a:gd name="connsiteY0" fmla="*/ 786823 h 1337237"/>
                  <a:gd name="connsiteX1" fmla="*/ 860805 w 4404675"/>
                  <a:gd name="connsiteY1" fmla="*/ 118897 h 1337237"/>
                  <a:gd name="connsiteX2" fmla="*/ 2831209 w 4404675"/>
                  <a:gd name="connsiteY2" fmla="*/ 88621 h 1337237"/>
                  <a:gd name="connsiteX3" fmla="*/ 3794568 w 4404675"/>
                  <a:gd name="connsiteY3" fmla="*/ 495498 h 1337237"/>
                  <a:gd name="connsiteX4" fmla="*/ 4333006 w 4404675"/>
                  <a:gd name="connsiteY4" fmla="*/ 576095 h 1337237"/>
                  <a:gd name="connsiteX5" fmla="*/ 4393228 w 4404675"/>
                  <a:gd name="connsiteY5" fmla="*/ 738821 h 1337237"/>
                  <a:gd name="connsiteX6" fmla="*/ 4323196 w 4404675"/>
                  <a:gd name="connsiteY6" fmla="*/ 890127 h 1337237"/>
                  <a:gd name="connsiteX7" fmla="*/ 3761372 w 4404675"/>
                  <a:gd name="connsiteY7" fmla="*/ 929300 h 1337237"/>
                  <a:gd name="connsiteX8" fmla="*/ 3214840 w 4404675"/>
                  <a:gd name="connsiteY8" fmla="*/ 1241101 h 1337237"/>
                  <a:gd name="connsiteX9" fmla="*/ 999876 w 4404675"/>
                  <a:gd name="connsiteY9" fmla="*/ 1291614 h 1337237"/>
                  <a:gd name="connsiteX10" fmla="*/ 32598 w 4404675"/>
                  <a:gd name="connsiteY10" fmla="*/ 786823 h 1337237"/>
                  <a:gd name="connsiteX0" fmla="*/ 32598 w 4404673"/>
                  <a:gd name="connsiteY0" fmla="*/ 786823 h 1337237"/>
                  <a:gd name="connsiteX1" fmla="*/ 860805 w 4404673"/>
                  <a:gd name="connsiteY1" fmla="*/ 118897 h 1337237"/>
                  <a:gd name="connsiteX2" fmla="*/ 2831209 w 4404673"/>
                  <a:gd name="connsiteY2" fmla="*/ 88621 h 1337237"/>
                  <a:gd name="connsiteX3" fmla="*/ 3794568 w 4404673"/>
                  <a:gd name="connsiteY3" fmla="*/ 495498 h 1337237"/>
                  <a:gd name="connsiteX4" fmla="*/ 4333006 w 4404673"/>
                  <a:gd name="connsiteY4" fmla="*/ 576095 h 1337237"/>
                  <a:gd name="connsiteX5" fmla="*/ 4393228 w 4404673"/>
                  <a:gd name="connsiteY5" fmla="*/ 738821 h 1337237"/>
                  <a:gd name="connsiteX6" fmla="*/ 4323196 w 4404673"/>
                  <a:gd name="connsiteY6" fmla="*/ 890127 h 1337237"/>
                  <a:gd name="connsiteX7" fmla="*/ 3761372 w 4404673"/>
                  <a:gd name="connsiteY7" fmla="*/ 929300 h 1337237"/>
                  <a:gd name="connsiteX8" fmla="*/ 3214840 w 4404673"/>
                  <a:gd name="connsiteY8" fmla="*/ 1241101 h 1337237"/>
                  <a:gd name="connsiteX9" fmla="*/ 999876 w 4404673"/>
                  <a:gd name="connsiteY9" fmla="*/ 1291614 h 1337237"/>
                  <a:gd name="connsiteX10" fmla="*/ 32598 w 4404673"/>
                  <a:gd name="connsiteY10" fmla="*/ 786823 h 1337237"/>
                  <a:gd name="connsiteX0" fmla="*/ 32598 w 4404675"/>
                  <a:gd name="connsiteY0" fmla="*/ 786823 h 1348094"/>
                  <a:gd name="connsiteX1" fmla="*/ 860805 w 4404675"/>
                  <a:gd name="connsiteY1" fmla="*/ 118897 h 1348094"/>
                  <a:gd name="connsiteX2" fmla="*/ 2831209 w 4404675"/>
                  <a:gd name="connsiteY2" fmla="*/ 88621 h 1348094"/>
                  <a:gd name="connsiteX3" fmla="*/ 3794568 w 4404675"/>
                  <a:gd name="connsiteY3" fmla="*/ 495498 h 1348094"/>
                  <a:gd name="connsiteX4" fmla="*/ 4333006 w 4404675"/>
                  <a:gd name="connsiteY4" fmla="*/ 576095 h 1348094"/>
                  <a:gd name="connsiteX5" fmla="*/ 4393228 w 4404675"/>
                  <a:gd name="connsiteY5" fmla="*/ 738821 h 1348094"/>
                  <a:gd name="connsiteX6" fmla="*/ 4323196 w 4404675"/>
                  <a:gd name="connsiteY6" fmla="*/ 890127 h 1348094"/>
                  <a:gd name="connsiteX7" fmla="*/ 3761372 w 4404675"/>
                  <a:gd name="connsiteY7" fmla="*/ 929300 h 1348094"/>
                  <a:gd name="connsiteX8" fmla="*/ 3209936 w 4404675"/>
                  <a:gd name="connsiteY8" fmla="*/ 1264192 h 1348094"/>
                  <a:gd name="connsiteX9" fmla="*/ 999876 w 4404675"/>
                  <a:gd name="connsiteY9" fmla="*/ 1291614 h 1348094"/>
                  <a:gd name="connsiteX10" fmla="*/ 32598 w 4404675"/>
                  <a:gd name="connsiteY10" fmla="*/ 786823 h 1348094"/>
                  <a:gd name="connsiteX0" fmla="*/ 32598 w 4404673"/>
                  <a:gd name="connsiteY0" fmla="*/ 786823 h 1334243"/>
                  <a:gd name="connsiteX1" fmla="*/ 860805 w 4404673"/>
                  <a:gd name="connsiteY1" fmla="*/ 118897 h 1334243"/>
                  <a:gd name="connsiteX2" fmla="*/ 2831209 w 4404673"/>
                  <a:gd name="connsiteY2" fmla="*/ 88621 h 1334243"/>
                  <a:gd name="connsiteX3" fmla="*/ 3794568 w 4404673"/>
                  <a:gd name="connsiteY3" fmla="*/ 495498 h 1334243"/>
                  <a:gd name="connsiteX4" fmla="*/ 4333006 w 4404673"/>
                  <a:gd name="connsiteY4" fmla="*/ 576095 h 1334243"/>
                  <a:gd name="connsiteX5" fmla="*/ 4393228 w 4404673"/>
                  <a:gd name="connsiteY5" fmla="*/ 738821 h 1334243"/>
                  <a:gd name="connsiteX6" fmla="*/ 4323196 w 4404673"/>
                  <a:gd name="connsiteY6" fmla="*/ 890127 h 1334243"/>
                  <a:gd name="connsiteX7" fmla="*/ 3785894 w 4404673"/>
                  <a:gd name="connsiteY7" fmla="*/ 920063 h 1334243"/>
                  <a:gd name="connsiteX8" fmla="*/ 3209936 w 4404673"/>
                  <a:gd name="connsiteY8" fmla="*/ 1264192 h 1334243"/>
                  <a:gd name="connsiteX9" fmla="*/ 999876 w 4404673"/>
                  <a:gd name="connsiteY9" fmla="*/ 1291614 h 1334243"/>
                  <a:gd name="connsiteX10" fmla="*/ 32598 w 4404673"/>
                  <a:gd name="connsiteY10" fmla="*/ 786823 h 1334243"/>
                  <a:gd name="connsiteX0" fmla="*/ 32598 w 4404675"/>
                  <a:gd name="connsiteY0" fmla="*/ 786823 h 1351881"/>
                  <a:gd name="connsiteX1" fmla="*/ 860805 w 4404675"/>
                  <a:gd name="connsiteY1" fmla="*/ 118897 h 1351881"/>
                  <a:gd name="connsiteX2" fmla="*/ 2831209 w 4404675"/>
                  <a:gd name="connsiteY2" fmla="*/ 88621 h 1351881"/>
                  <a:gd name="connsiteX3" fmla="*/ 3794568 w 4404675"/>
                  <a:gd name="connsiteY3" fmla="*/ 495498 h 1351881"/>
                  <a:gd name="connsiteX4" fmla="*/ 4333006 w 4404675"/>
                  <a:gd name="connsiteY4" fmla="*/ 576095 h 1351881"/>
                  <a:gd name="connsiteX5" fmla="*/ 4393228 w 4404675"/>
                  <a:gd name="connsiteY5" fmla="*/ 738821 h 1351881"/>
                  <a:gd name="connsiteX6" fmla="*/ 4323196 w 4404675"/>
                  <a:gd name="connsiteY6" fmla="*/ 890127 h 1351881"/>
                  <a:gd name="connsiteX7" fmla="*/ 3785894 w 4404675"/>
                  <a:gd name="connsiteY7" fmla="*/ 920063 h 1351881"/>
                  <a:gd name="connsiteX8" fmla="*/ 3209936 w 4404675"/>
                  <a:gd name="connsiteY8" fmla="*/ 1264192 h 1351881"/>
                  <a:gd name="connsiteX9" fmla="*/ 999876 w 4404675"/>
                  <a:gd name="connsiteY9" fmla="*/ 1291614 h 1351881"/>
                  <a:gd name="connsiteX10" fmla="*/ 32598 w 4404675"/>
                  <a:gd name="connsiteY10" fmla="*/ 786823 h 1351881"/>
                  <a:gd name="connsiteX0" fmla="*/ 32598 w 4404673"/>
                  <a:gd name="connsiteY0" fmla="*/ 786823 h 1351881"/>
                  <a:gd name="connsiteX1" fmla="*/ 860805 w 4404673"/>
                  <a:gd name="connsiteY1" fmla="*/ 118897 h 1351881"/>
                  <a:gd name="connsiteX2" fmla="*/ 2831209 w 4404673"/>
                  <a:gd name="connsiteY2" fmla="*/ 88621 h 1351881"/>
                  <a:gd name="connsiteX3" fmla="*/ 3794568 w 4404673"/>
                  <a:gd name="connsiteY3" fmla="*/ 495498 h 1351881"/>
                  <a:gd name="connsiteX4" fmla="*/ 4333006 w 4404673"/>
                  <a:gd name="connsiteY4" fmla="*/ 576095 h 1351881"/>
                  <a:gd name="connsiteX5" fmla="*/ 4393228 w 4404673"/>
                  <a:gd name="connsiteY5" fmla="*/ 738821 h 1351881"/>
                  <a:gd name="connsiteX6" fmla="*/ 4323196 w 4404673"/>
                  <a:gd name="connsiteY6" fmla="*/ 890127 h 1351881"/>
                  <a:gd name="connsiteX7" fmla="*/ 3785894 w 4404673"/>
                  <a:gd name="connsiteY7" fmla="*/ 920063 h 1351881"/>
                  <a:gd name="connsiteX8" fmla="*/ 3209936 w 4404673"/>
                  <a:gd name="connsiteY8" fmla="*/ 1264192 h 1351881"/>
                  <a:gd name="connsiteX9" fmla="*/ 999876 w 4404673"/>
                  <a:gd name="connsiteY9" fmla="*/ 1291614 h 1351881"/>
                  <a:gd name="connsiteX10" fmla="*/ 32598 w 4404673"/>
                  <a:gd name="connsiteY10" fmla="*/ 786823 h 1351881"/>
                  <a:gd name="connsiteX0" fmla="*/ 32598 w 4404675"/>
                  <a:gd name="connsiteY0" fmla="*/ 786823 h 1394603"/>
                  <a:gd name="connsiteX1" fmla="*/ 860805 w 4404675"/>
                  <a:gd name="connsiteY1" fmla="*/ 118897 h 1394603"/>
                  <a:gd name="connsiteX2" fmla="*/ 2831209 w 4404675"/>
                  <a:gd name="connsiteY2" fmla="*/ 88621 h 1394603"/>
                  <a:gd name="connsiteX3" fmla="*/ 3794568 w 4404675"/>
                  <a:gd name="connsiteY3" fmla="*/ 495498 h 1394603"/>
                  <a:gd name="connsiteX4" fmla="*/ 4333006 w 4404675"/>
                  <a:gd name="connsiteY4" fmla="*/ 576095 h 1394603"/>
                  <a:gd name="connsiteX5" fmla="*/ 4393228 w 4404675"/>
                  <a:gd name="connsiteY5" fmla="*/ 738821 h 1394603"/>
                  <a:gd name="connsiteX6" fmla="*/ 4323196 w 4404675"/>
                  <a:gd name="connsiteY6" fmla="*/ 890127 h 1394603"/>
                  <a:gd name="connsiteX7" fmla="*/ 3785894 w 4404675"/>
                  <a:gd name="connsiteY7" fmla="*/ 920063 h 1394603"/>
                  <a:gd name="connsiteX8" fmla="*/ 3209936 w 4404675"/>
                  <a:gd name="connsiteY8" fmla="*/ 1264192 h 1394603"/>
                  <a:gd name="connsiteX9" fmla="*/ 1993682 w 4404675"/>
                  <a:gd name="connsiteY9" fmla="*/ 1393502 h 1394603"/>
                  <a:gd name="connsiteX10" fmla="*/ 999876 w 4404675"/>
                  <a:gd name="connsiteY10" fmla="*/ 1291614 h 1394603"/>
                  <a:gd name="connsiteX11" fmla="*/ 32598 w 4404675"/>
                  <a:gd name="connsiteY11" fmla="*/ 786823 h 1394603"/>
                  <a:gd name="connsiteX0" fmla="*/ 32598 w 4404673"/>
                  <a:gd name="connsiteY0" fmla="*/ 786823 h 1399220"/>
                  <a:gd name="connsiteX1" fmla="*/ 860805 w 4404673"/>
                  <a:gd name="connsiteY1" fmla="*/ 118897 h 1399220"/>
                  <a:gd name="connsiteX2" fmla="*/ 2831209 w 4404673"/>
                  <a:gd name="connsiteY2" fmla="*/ 88621 h 1399220"/>
                  <a:gd name="connsiteX3" fmla="*/ 3794568 w 4404673"/>
                  <a:gd name="connsiteY3" fmla="*/ 495498 h 1399220"/>
                  <a:gd name="connsiteX4" fmla="*/ 4333006 w 4404673"/>
                  <a:gd name="connsiteY4" fmla="*/ 576095 h 1399220"/>
                  <a:gd name="connsiteX5" fmla="*/ 4393228 w 4404673"/>
                  <a:gd name="connsiteY5" fmla="*/ 738821 h 1399220"/>
                  <a:gd name="connsiteX6" fmla="*/ 4323196 w 4404673"/>
                  <a:gd name="connsiteY6" fmla="*/ 890127 h 1399220"/>
                  <a:gd name="connsiteX7" fmla="*/ 3785894 w 4404673"/>
                  <a:gd name="connsiteY7" fmla="*/ 920063 h 1399220"/>
                  <a:gd name="connsiteX8" fmla="*/ 3209936 w 4404673"/>
                  <a:gd name="connsiteY8" fmla="*/ 1264192 h 1399220"/>
                  <a:gd name="connsiteX9" fmla="*/ 1993682 w 4404673"/>
                  <a:gd name="connsiteY9" fmla="*/ 1393502 h 1399220"/>
                  <a:gd name="connsiteX10" fmla="*/ 999876 w 4404673"/>
                  <a:gd name="connsiteY10" fmla="*/ 1291614 h 1399220"/>
                  <a:gd name="connsiteX11" fmla="*/ 32598 w 4404673"/>
                  <a:gd name="connsiteY11" fmla="*/ 786823 h 1399220"/>
                  <a:gd name="connsiteX0" fmla="*/ 32598 w 4404675"/>
                  <a:gd name="connsiteY0" fmla="*/ 786823 h 1443854"/>
                  <a:gd name="connsiteX1" fmla="*/ 860805 w 4404675"/>
                  <a:gd name="connsiteY1" fmla="*/ 118897 h 1443854"/>
                  <a:gd name="connsiteX2" fmla="*/ 2831209 w 4404675"/>
                  <a:gd name="connsiteY2" fmla="*/ 88621 h 1443854"/>
                  <a:gd name="connsiteX3" fmla="*/ 3794568 w 4404675"/>
                  <a:gd name="connsiteY3" fmla="*/ 495498 h 1443854"/>
                  <a:gd name="connsiteX4" fmla="*/ 4333006 w 4404675"/>
                  <a:gd name="connsiteY4" fmla="*/ 576095 h 1443854"/>
                  <a:gd name="connsiteX5" fmla="*/ 4393228 w 4404675"/>
                  <a:gd name="connsiteY5" fmla="*/ 738821 h 1443854"/>
                  <a:gd name="connsiteX6" fmla="*/ 4323196 w 4404675"/>
                  <a:gd name="connsiteY6" fmla="*/ 890127 h 1443854"/>
                  <a:gd name="connsiteX7" fmla="*/ 3785894 w 4404675"/>
                  <a:gd name="connsiteY7" fmla="*/ 920063 h 1443854"/>
                  <a:gd name="connsiteX8" fmla="*/ 3209936 w 4404675"/>
                  <a:gd name="connsiteY8" fmla="*/ 1264192 h 1443854"/>
                  <a:gd name="connsiteX9" fmla="*/ 2057437 w 4404675"/>
                  <a:gd name="connsiteY9" fmla="*/ 1439683 h 1443854"/>
                  <a:gd name="connsiteX10" fmla="*/ 999876 w 4404675"/>
                  <a:gd name="connsiteY10" fmla="*/ 1291614 h 1443854"/>
                  <a:gd name="connsiteX11" fmla="*/ 32598 w 4404675"/>
                  <a:gd name="connsiteY11" fmla="*/ 786823 h 1443854"/>
                  <a:gd name="connsiteX0" fmla="*/ 32598 w 4404673"/>
                  <a:gd name="connsiteY0" fmla="*/ 786823 h 1440293"/>
                  <a:gd name="connsiteX1" fmla="*/ 860805 w 4404673"/>
                  <a:gd name="connsiteY1" fmla="*/ 118897 h 1440293"/>
                  <a:gd name="connsiteX2" fmla="*/ 2831209 w 4404673"/>
                  <a:gd name="connsiteY2" fmla="*/ 88621 h 1440293"/>
                  <a:gd name="connsiteX3" fmla="*/ 3794568 w 4404673"/>
                  <a:gd name="connsiteY3" fmla="*/ 495498 h 1440293"/>
                  <a:gd name="connsiteX4" fmla="*/ 4333006 w 4404673"/>
                  <a:gd name="connsiteY4" fmla="*/ 576095 h 1440293"/>
                  <a:gd name="connsiteX5" fmla="*/ 4393228 w 4404673"/>
                  <a:gd name="connsiteY5" fmla="*/ 738821 h 1440293"/>
                  <a:gd name="connsiteX6" fmla="*/ 4323196 w 4404673"/>
                  <a:gd name="connsiteY6" fmla="*/ 890127 h 1440293"/>
                  <a:gd name="connsiteX7" fmla="*/ 3785894 w 4404673"/>
                  <a:gd name="connsiteY7" fmla="*/ 920063 h 1440293"/>
                  <a:gd name="connsiteX8" fmla="*/ 3209936 w 4404673"/>
                  <a:gd name="connsiteY8" fmla="*/ 1264192 h 1440293"/>
                  <a:gd name="connsiteX9" fmla="*/ 2057437 w 4404673"/>
                  <a:gd name="connsiteY9" fmla="*/ 1439683 h 1440293"/>
                  <a:gd name="connsiteX10" fmla="*/ 999876 w 4404673"/>
                  <a:gd name="connsiteY10" fmla="*/ 1291614 h 1440293"/>
                  <a:gd name="connsiteX11" fmla="*/ 32598 w 4404673"/>
                  <a:gd name="connsiteY11" fmla="*/ 786823 h 1440293"/>
                  <a:gd name="connsiteX0" fmla="*/ 32598 w 4404675"/>
                  <a:gd name="connsiteY0" fmla="*/ 786823 h 1440004"/>
                  <a:gd name="connsiteX1" fmla="*/ 860805 w 4404675"/>
                  <a:gd name="connsiteY1" fmla="*/ 118897 h 1440004"/>
                  <a:gd name="connsiteX2" fmla="*/ 2831209 w 4404675"/>
                  <a:gd name="connsiteY2" fmla="*/ 88621 h 1440004"/>
                  <a:gd name="connsiteX3" fmla="*/ 3794568 w 4404675"/>
                  <a:gd name="connsiteY3" fmla="*/ 495498 h 1440004"/>
                  <a:gd name="connsiteX4" fmla="*/ 4333006 w 4404675"/>
                  <a:gd name="connsiteY4" fmla="*/ 576095 h 1440004"/>
                  <a:gd name="connsiteX5" fmla="*/ 4393228 w 4404675"/>
                  <a:gd name="connsiteY5" fmla="*/ 738821 h 1440004"/>
                  <a:gd name="connsiteX6" fmla="*/ 4323196 w 4404675"/>
                  <a:gd name="connsiteY6" fmla="*/ 890127 h 1440004"/>
                  <a:gd name="connsiteX7" fmla="*/ 3785894 w 4404675"/>
                  <a:gd name="connsiteY7" fmla="*/ 920063 h 1440004"/>
                  <a:gd name="connsiteX8" fmla="*/ 3209936 w 4404675"/>
                  <a:gd name="connsiteY8" fmla="*/ 1264192 h 1440004"/>
                  <a:gd name="connsiteX9" fmla="*/ 2057437 w 4404675"/>
                  <a:gd name="connsiteY9" fmla="*/ 1439683 h 1440004"/>
                  <a:gd name="connsiteX10" fmla="*/ 999876 w 4404675"/>
                  <a:gd name="connsiteY10" fmla="*/ 1291614 h 1440004"/>
                  <a:gd name="connsiteX11" fmla="*/ 32598 w 4404675"/>
                  <a:gd name="connsiteY11" fmla="*/ 786823 h 1440004"/>
                  <a:gd name="connsiteX0" fmla="*/ 32598 w 4404673"/>
                  <a:gd name="connsiteY0" fmla="*/ 786823 h 1440004"/>
                  <a:gd name="connsiteX1" fmla="*/ 860805 w 4404673"/>
                  <a:gd name="connsiteY1" fmla="*/ 118897 h 1440004"/>
                  <a:gd name="connsiteX2" fmla="*/ 2831209 w 4404673"/>
                  <a:gd name="connsiteY2" fmla="*/ 88621 h 1440004"/>
                  <a:gd name="connsiteX3" fmla="*/ 3794568 w 4404673"/>
                  <a:gd name="connsiteY3" fmla="*/ 495498 h 1440004"/>
                  <a:gd name="connsiteX4" fmla="*/ 4333006 w 4404673"/>
                  <a:gd name="connsiteY4" fmla="*/ 576095 h 1440004"/>
                  <a:gd name="connsiteX5" fmla="*/ 4393228 w 4404673"/>
                  <a:gd name="connsiteY5" fmla="*/ 738821 h 1440004"/>
                  <a:gd name="connsiteX6" fmla="*/ 4323196 w 4404673"/>
                  <a:gd name="connsiteY6" fmla="*/ 890127 h 1440004"/>
                  <a:gd name="connsiteX7" fmla="*/ 3785894 w 4404673"/>
                  <a:gd name="connsiteY7" fmla="*/ 920063 h 1440004"/>
                  <a:gd name="connsiteX8" fmla="*/ 3209936 w 4404673"/>
                  <a:gd name="connsiteY8" fmla="*/ 1264192 h 1440004"/>
                  <a:gd name="connsiteX9" fmla="*/ 2057437 w 4404673"/>
                  <a:gd name="connsiteY9" fmla="*/ 1439683 h 1440004"/>
                  <a:gd name="connsiteX10" fmla="*/ 999876 w 4404673"/>
                  <a:gd name="connsiteY10" fmla="*/ 1291614 h 1440004"/>
                  <a:gd name="connsiteX11" fmla="*/ 32598 w 4404673"/>
                  <a:gd name="connsiteY11" fmla="*/ 786823 h 1440004"/>
                  <a:gd name="connsiteX0" fmla="*/ 32598 w 4404675"/>
                  <a:gd name="connsiteY0" fmla="*/ 786823 h 1440004"/>
                  <a:gd name="connsiteX1" fmla="*/ 860805 w 4404675"/>
                  <a:gd name="connsiteY1" fmla="*/ 118897 h 1440004"/>
                  <a:gd name="connsiteX2" fmla="*/ 2831209 w 4404675"/>
                  <a:gd name="connsiteY2" fmla="*/ 88621 h 1440004"/>
                  <a:gd name="connsiteX3" fmla="*/ 3794568 w 4404675"/>
                  <a:gd name="connsiteY3" fmla="*/ 495498 h 1440004"/>
                  <a:gd name="connsiteX4" fmla="*/ 4333006 w 4404675"/>
                  <a:gd name="connsiteY4" fmla="*/ 576095 h 1440004"/>
                  <a:gd name="connsiteX5" fmla="*/ 4393228 w 4404675"/>
                  <a:gd name="connsiteY5" fmla="*/ 738821 h 1440004"/>
                  <a:gd name="connsiteX6" fmla="*/ 4323196 w 4404675"/>
                  <a:gd name="connsiteY6" fmla="*/ 890127 h 1440004"/>
                  <a:gd name="connsiteX7" fmla="*/ 3785894 w 4404675"/>
                  <a:gd name="connsiteY7" fmla="*/ 920063 h 1440004"/>
                  <a:gd name="connsiteX8" fmla="*/ 3209936 w 4404675"/>
                  <a:gd name="connsiteY8" fmla="*/ 1264192 h 1440004"/>
                  <a:gd name="connsiteX9" fmla="*/ 2057437 w 4404675"/>
                  <a:gd name="connsiteY9" fmla="*/ 1439683 h 1440004"/>
                  <a:gd name="connsiteX10" fmla="*/ 999876 w 4404675"/>
                  <a:gd name="connsiteY10" fmla="*/ 1291614 h 1440004"/>
                  <a:gd name="connsiteX11" fmla="*/ 32598 w 4404675"/>
                  <a:gd name="connsiteY11" fmla="*/ 786823 h 1440004"/>
                  <a:gd name="connsiteX0" fmla="*/ 32598 w 4404673"/>
                  <a:gd name="connsiteY0" fmla="*/ 786823 h 1453797"/>
                  <a:gd name="connsiteX1" fmla="*/ 860805 w 4404673"/>
                  <a:gd name="connsiteY1" fmla="*/ 118897 h 1453797"/>
                  <a:gd name="connsiteX2" fmla="*/ 2831209 w 4404673"/>
                  <a:gd name="connsiteY2" fmla="*/ 88621 h 1453797"/>
                  <a:gd name="connsiteX3" fmla="*/ 3794568 w 4404673"/>
                  <a:gd name="connsiteY3" fmla="*/ 495498 h 1453797"/>
                  <a:gd name="connsiteX4" fmla="*/ 4333006 w 4404673"/>
                  <a:gd name="connsiteY4" fmla="*/ 576095 h 1453797"/>
                  <a:gd name="connsiteX5" fmla="*/ 4393228 w 4404673"/>
                  <a:gd name="connsiteY5" fmla="*/ 738821 h 1453797"/>
                  <a:gd name="connsiteX6" fmla="*/ 4323196 w 4404673"/>
                  <a:gd name="connsiteY6" fmla="*/ 890127 h 1453797"/>
                  <a:gd name="connsiteX7" fmla="*/ 3785894 w 4404673"/>
                  <a:gd name="connsiteY7" fmla="*/ 920063 h 1453797"/>
                  <a:gd name="connsiteX8" fmla="*/ 3209936 w 4404673"/>
                  <a:gd name="connsiteY8" fmla="*/ 1264192 h 1453797"/>
                  <a:gd name="connsiteX9" fmla="*/ 2077055 w 4404673"/>
                  <a:gd name="connsiteY9" fmla="*/ 1453537 h 1453797"/>
                  <a:gd name="connsiteX10" fmla="*/ 999876 w 4404673"/>
                  <a:gd name="connsiteY10" fmla="*/ 1291614 h 1453797"/>
                  <a:gd name="connsiteX11" fmla="*/ 32598 w 4404673"/>
                  <a:gd name="connsiteY11" fmla="*/ 786823 h 1453797"/>
                  <a:gd name="connsiteX0" fmla="*/ 32598 w 4404675"/>
                  <a:gd name="connsiteY0" fmla="*/ 786823 h 1453798"/>
                  <a:gd name="connsiteX1" fmla="*/ 860805 w 4404675"/>
                  <a:gd name="connsiteY1" fmla="*/ 118897 h 1453798"/>
                  <a:gd name="connsiteX2" fmla="*/ 2831209 w 4404675"/>
                  <a:gd name="connsiteY2" fmla="*/ 88621 h 1453798"/>
                  <a:gd name="connsiteX3" fmla="*/ 3794568 w 4404675"/>
                  <a:gd name="connsiteY3" fmla="*/ 495498 h 1453798"/>
                  <a:gd name="connsiteX4" fmla="*/ 4333006 w 4404675"/>
                  <a:gd name="connsiteY4" fmla="*/ 576095 h 1453798"/>
                  <a:gd name="connsiteX5" fmla="*/ 4393228 w 4404675"/>
                  <a:gd name="connsiteY5" fmla="*/ 738821 h 1453798"/>
                  <a:gd name="connsiteX6" fmla="*/ 4323196 w 4404675"/>
                  <a:gd name="connsiteY6" fmla="*/ 890127 h 1453798"/>
                  <a:gd name="connsiteX7" fmla="*/ 3785894 w 4404675"/>
                  <a:gd name="connsiteY7" fmla="*/ 920063 h 1453798"/>
                  <a:gd name="connsiteX8" fmla="*/ 3209936 w 4404675"/>
                  <a:gd name="connsiteY8" fmla="*/ 1264192 h 1453798"/>
                  <a:gd name="connsiteX9" fmla="*/ 2077055 w 4404675"/>
                  <a:gd name="connsiteY9" fmla="*/ 1453537 h 1453798"/>
                  <a:gd name="connsiteX10" fmla="*/ 999876 w 4404675"/>
                  <a:gd name="connsiteY10" fmla="*/ 1291614 h 1453798"/>
                  <a:gd name="connsiteX11" fmla="*/ 32598 w 4404675"/>
                  <a:gd name="connsiteY11" fmla="*/ 786823 h 1453798"/>
                  <a:gd name="connsiteX0" fmla="*/ 32598 w 4404673"/>
                  <a:gd name="connsiteY0" fmla="*/ 786823 h 1453798"/>
                  <a:gd name="connsiteX1" fmla="*/ 860805 w 4404673"/>
                  <a:gd name="connsiteY1" fmla="*/ 118897 h 1453798"/>
                  <a:gd name="connsiteX2" fmla="*/ 2831209 w 4404673"/>
                  <a:gd name="connsiteY2" fmla="*/ 88621 h 1453798"/>
                  <a:gd name="connsiteX3" fmla="*/ 3794568 w 4404673"/>
                  <a:gd name="connsiteY3" fmla="*/ 495498 h 1453798"/>
                  <a:gd name="connsiteX4" fmla="*/ 4333006 w 4404673"/>
                  <a:gd name="connsiteY4" fmla="*/ 576095 h 1453798"/>
                  <a:gd name="connsiteX5" fmla="*/ 4393228 w 4404673"/>
                  <a:gd name="connsiteY5" fmla="*/ 738821 h 1453798"/>
                  <a:gd name="connsiteX6" fmla="*/ 4323196 w 4404673"/>
                  <a:gd name="connsiteY6" fmla="*/ 890127 h 1453798"/>
                  <a:gd name="connsiteX7" fmla="*/ 3785894 w 4404673"/>
                  <a:gd name="connsiteY7" fmla="*/ 920063 h 1453798"/>
                  <a:gd name="connsiteX8" fmla="*/ 3209936 w 4404673"/>
                  <a:gd name="connsiteY8" fmla="*/ 1264192 h 1453798"/>
                  <a:gd name="connsiteX9" fmla="*/ 2077055 w 4404673"/>
                  <a:gd name="connsiteY9" fmla="*/ 1453537 h 1453798"/>
                  <a:gd name="connsiteX10" fmla="*/ 999876 w 4404673"/>
                  <a:gd name="connsiteY10" fmla="*/ 1291614 h 1453798"/>
                  <a:gd name="connsiteX11" fmla="*/ 32598 w 4404673"/>
                  <a:gd name="connsiteY11" fmla="*/ 786823 h 1453798"/>
                  <a:gd name="connsiteX0" fmla="*/ 32598 w 4404675"/>
                  <a:gd name="connsiteY0" fmla="*/ 786823 h 1454447"/>
                  <a:gd name="connsiteX1" fmla="*/ 860805 w 4404675"/>
                  <a:gd name="connsiteY1" fmla="*/ 118897 h 1454447"/>
                  <a:gd name="connsiteX2" fmla="*/ 2831209 w 4404675"/>
                  <a:gd name="connsiteY2" fmla="*/ 88621 h 1454447"/>
                  <a:gd name="connsiteX3" fmla="*/ 3794568 w 4404675"/>
                  <a:gd name="connsiteY3" fmla="*/ 495498 h 1454447"/>
                  <a:gd name="connsiteX4" fmla="*/ 4333006 w 4404675"/>
                  <a:gd name="connsiteY4" fmla="*/ 576095 h 1454447"/>
                  <a:gd name="connsiteX5" fmla="*/ 4393228 w 4404675"/>
                  <a:gd name="connsiteY5" fmla="*/ 738821 h 1454447"/>
                  <a:gd name="connsiteX6" fmla="*/ 4323196 w 4404675"/>
                  <a:gd name="connsiteY6" fmla="*/ 890127 h 1454447"/>
                  <a:gd name="connsiteX7" fmla="*/ 3785894 w 4404675"/>
                  <a:gd name="connsiteY7" fmla="*/ 920063 h 1454447"/>
                  <a:gd name="connsiteX8" fmla="*/ 3209936 w 4404675"/>
                  <a:gd name="connsiteY8" fmla="*/ 1264192 h 1454447"/>
                  <a:gd name="connsiteX9" fmla="*/ 2077055 w 4404675"/>
                  <a:gd name="connsiteY9" fmla="*/ 1453537 h 1454447"/>
                  <a:gd name="connsiteX10" fmla="*/ 955737 w 4404675"/>
                  <a:gd name="connsiteY10" fmla="*/ 1310086 h 1454447"/>
                  <a:gd name="connsiteX11" fmla="*/ 32598 w 4404675"/>
                  <a:gd name="connsiteY11" fmla="*/ 786823 h 1454447"/>
                  <a:gd name="connsiteX0" fmla="*/ 32598 w 4404673"/>
                  <a:gd name="connsiteY0" fmla="*/ 786823 h 1455826"/>
                  <a:gd name="connsiteX1" fmla="*/ 860805 w 4404673"/>
                  <a:gd name="connsiteY1" fmla="*/ 118897 h 1455826"/>
                  <a:gd name="connsiteX2" fmla="*/ 2831209 w 4404673"/>
                  <a:gd name="connsiteY2" fmla="*/ 88621 h 1455826"/>
                  <a:gd name="connsiteX3" fmla="*/ 3794568 w 4404673"/>
                  <a:gd name="connsiteY3" fmla="*/ 495498 h 1455826"/>
                  <a:gd name="connsiteX4" fmla="*/ 4333006 w 4404673"/>
                  <a:gd name="connsiteY4" fmla="*/ 576095 h 1455826"/>
                  <a:gd name="connsiteX5" fmla="*/ 4393228 w 4404673"/>
                  <a:gd name="connsiteY5" fmla="*/ 738821 h 1455826"/>
                  <a:gd name="connsiteX6" fmla="*/ 4323196 w 4404673"/>
                  <a:gd name="connsiteY6" fmla="*/ 890127 h 1455826"/>
                  <a:gd name="connsiteX7" fmla="*/ 3785894 w 4404673"/>
                  <a:gd name="connsiteY7" fmla="*/ 920063 h 1455826"/>
                  <a:gd name="connsiteX8" fmla="*/ 3209936 w 4404673"/>
                  <a:gd name="connsiteY8" fmla="*/ 1264192 h 1455826"/>
                  <a:gd name="connsiteX9" fmla="*/ 2077055 w 4404673"/>
                  <a:gd name="connsiteY9" fmla="*/ 1453537 h 1455826"/>
                  <a:gd name="connsiteX10" fmla="*/ 901791 w 4404673"/>
                  <a:gd name="connsiteY10" fmla="*/ 1328559 h 1455826"/>
                  <a:gd name="connsiteX11" fmla="*/ 32598 w 4404673"/>
                  <a:gd name="connsiteY11" fmla="*/ 786823 h 1455826"/>
                  <a:gd name="connsiteX0" fmla="*/ 32598 w 4404675"/>
                  <a:gd name="connsiteY0" fmla="*/ 786823 h 1455826"/>
                  <a:gd name="connsiteX1" fmla="*/ 860805 w 4404675"/>
                  <a:gd name="connsiteY1" fmla="*/ 118897 h 1455826"/>
                  <a:gd name="connsiteX2" fmla="*/ 2831209 w 4404675"/>
                  <a:gd name="connsiteY2" fmla="*/ 88621 h 1455826"/>
                  <a:gd name="connsiteX3" fmla="*/ 3794568 w 4404675"/>
                  <a:gd name="connsiteY3" fmla="*/ 495498 h 1455826"/>
                  <a:gd name="connsiteX4" fmla="*/ 4333006 w 4404675"/>
                  <a:gd name="connsiteY4" fmla="*/ 576095 h 1455826"/>
                  <a:gd name="connsiteX5" fmla="*/ 4393228 w 4404675"/>
                  <a:gd name="connsiteY5" fmla="*/ 738821 h 1455826"/>
                  <a:gd name="connsiteX6" fmla="*/ 4323196 w 4404675"/>
                  <a:gd name="connsiteY6" fmla="*/ 890127 h 1455826"/>
                  <a:gd name="connsiteX7" fmla="*/ 3785894 w 4404675"/>
                  <a:gd name="connsiteY7" fmla="*/ 920063 h 1455826"/>
                  <a:gd name="connsiteX8" fmla="*/ 3209936 w 4404675"/>
                  <a:gd name="connsiteY8" fmla="*/ 1264192 h 1455826"/>
                  <a:gd name="connsiteX9" fmla="*/ 2077055 w 4404675"/>
                  <a:gd name="connsiteY9" fmla="*/ 1453537 h 1455826"/>
                  <a:gd name="connsiteX10" fmla="*/ 901791 w 4404675"/>
                  <a:gd name="connsiteY10" fmla="*/ 1328559 h 1455826"/>
                  <a:gd name="connsiteX11" fmla="*/ 32598 w 4404675"/>
                  <a:gd name="connsiteY11" fmla="*/ 786823 h 1455826"/>
                  <a:gd name="connsiteX0" fmla="*/ 32598 w 4404673"/>
                  <a:gd name="connsiteY0" fmla="*/ 786823 h 1473685"/>
                  <a:gd name="connsiteX1" fmla="*/ 860805 w 4404673"/>
                  <a:gd name="connsiteY1" fmla="*/ 118897 h 1473685"/>
                  <a:gd name="connsiteX2" fmla="*/ 2831209 w 4404673"/>
                  <a:gd name="connsiteY2" fmla="*/ 88621 h 1473685"/>
                  <a:gd name="connsiteX3" fmla="*/ 3794568 w 4404673"/>
                  <a:gd name="connsiteY3" fmla="*/ 495498 h 1473685"/>
                  <a:gd name="connsiteX4" fmla="*/ 4333006 w 4404673"/>
                  <a:gd name="connsiteY4" fmla="*/ 576095 h 1473685"/>
                  <a:gd name="connsiteX5" fmla="*/ 4393228 w 4404673"/>
                  <a:gd name="connsiteY5" fmla="*/ 738821 h 1473685"/>
                  <a:gd name="connsiteX6" fmla="*/ 4323196 w 4404673"/>
                  <a:gd name="connsiteY6" fmla="*/ 890127 h 1473685"/>
                  <a:gd name="connsiteX7" fmla="*/ 3785894 w 4404673"/>
                  <a:gd name="connsiteY7" fmla="*/ 920063 h 1473685"/>
                  <a:gd name="connsiteX8" fmla="*/ 3209936 w 4404673"/>
                  <a:gd name="connsiteY8" fmla="*/ 1264192 h 1473685"/>
                  <a:gd name="connsiteX9" fmla="*/ 2072150 w 4404673"/>
                  <a:gd name="connsiteY9" fmla="*/ 1472009 h 1473685"/>
                  <a:gd name="connsiteX10" fmla="*/ 901791 w 4404673"/>
                  <a:gd name="connsiteY10" fmla="*/ 1328559 h 1473685"/>
                  <a:gd name="connsiteX11" fmla="*/ 32598 w 4404673"/>
                  <a:gd name="connsiteY11" fmla="*/ 786823 h 1473685"/>
                  <a:gd name="connsiteX0" fmla="*/ 32598 w 4404675"/>
                  <a:gd name="connsiteY0" fmla="*/ 786823 h 1472069"/>
                  <a:gd name="connsiteX1" fmla="*/ 860805 w 4404675"/>
                  <a:gd name="connsiteY1" fmla="*/ 118897 h 1472069"/>
                  <a:gd name="connsiteX2" fmla="*/ 2831209 w 4404675"/>
                  <a:gd name="connsiteY2" fmla="*/ 88621 h 1472069"/>
                  <a:gd name="connsiteX3" fmla="*/ 3794568 w 4404675"/>
                  <a:gd name="connsiteY3" fmla="*/ 495498 h 1472069"/>
                  <a:gd name="connsiteX4" fmla="*/ 4333006 w 4404675"/>
                  <a:gd name="connsiteY4" fmla="*/ 576095 h 1472069"/>
                  <a:gd name="connsiteX5" fmla="*/ 4393228 w 4404675"/>
                  <a:gd name="connsiteY5" fmla="*/ 738821 h 1472069"/>
                  <a:gd name="connsiteX6" fmla="*/ 4323196 w 4404675"/>
                  <a:gd name="connsiteY6" fmla="*/ 890127 h 1472069"/>
                  <a:gd name="connsiteX7" fmla="*/ 3785894 w 4404675"/>
                  <a:gd name="connsiteY7" fmla="*/ 920063 h 1472069"/>
                  <a:gd name="connsiteX8" fmla="*/ 3209936 w 4404675"/>
                  <a:gd name="connsiteY8" fmla="*/ 1264192 h 1472069"/>
                  <a:gd name="connsiteX9" fmla="*/ 2072150 w 4404675"/>
                  <a:gd name="connsiteY9" fmla="*/ 1472009 h 1472069"/>
                  <a:gd name="connsiteX10" fmla="*/ 901791 w 4404675"/>
                  <a:gd name="connsiteY10" fmla="*/ 1328559 h 1472069"/>
                  <a:gd name="connsiteX11" fmla="*/ 32598 w 4404675"/>
                  <a:gd name="connsiteY11" fmla="*/ 786823 h 1472069"/>
                  <a:gd name="connsiteX0" fmla="*/ 32598 w 4404673"/>
                  <a:gd name="connsiteY0" fmla="*/ 786823 h 1472084"/>
                  <a:gd name="connsiteX1" fmla="*/ 860805 w 4404673"/>
                  <a:gd name="connsiteY1" fmla="*/ 118897 h 1472084"/>
                  <a:gd name="connsiteX2" fmla="*/ 2831209 w 4404673"/>
                  <a:gd name="connsiteY2" fmla="*/ 88621 h 1472084"/>
                  <a:gd name="connsiteX3" fmla="*/ 3794568 w 4404673"/>
                  <a:gd name="connsiteY3" fmla="*/ 495498 h 1472084"/>
                  <a:gd name="connsiteX4" fmla="*/ 4333006 w 4404673"/>
                  <a:gd name="connsiteY4" fmla="*/ 576095 h 1472084"/>
                  <a:gd name="connsiteX5" fmla="*/ 4393228 w 4404673"/>
                  <a:gd name="connsiteY5" fmla="*/ 738821 h 1472084"/>
                  <a:gd name="connsiteX6" fmla="*/ 4323196 w 4404673"/>
                  <a:gd name="connsiteY6" fmla="*/ 890127 h 1472084"/>
                  <a:gd name="connsiteX7" fmla="*/ 3785894 w 4404673"/>
                  <a:gd name="connsiteY7" fmla="*/ 920063 h 1472084"/>
                  <a:gd name="connsiteX8" fmla="*/ 3209936 w 4404673"/>
                  <a:gd name="connsiteY8" fmla="*/ 1264192 h 1472084"/>
                  <a:gd name="connsiteX9" fmla="*/ 2072150 w 4404673"/>
                  <a:gd name="connsiteY9" fmla="*/ 1472009 h 1472084"/>
                  <a:gd name="connsiteX10" fmla="*/ 901791 w 4404673"/>
                  <a:gd name="connsiteY10" fmla="*/ 1328559 h 1472084"/>
                  <a:gd name="connsiteX11" fmla="*/ 32598 w 4404673"/>
                  <a:gd name="connsiteY11" fmla="*/ 786823 h 147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404673" h="1472084">
                    <a:moveTo>
                      <a:pt x="32598" y="786823"/>
                    </a:moveTo>
                    <a:cubicBezTo>
                      <a:pt x="-132804" y="624467"/>
                      <a:pt x="360041" y="299917"/>
                      <a:pt x="860805" y="118897"/>
                    </a:cubicBezTo>
                    <a:cubicBezTo>
                      <a:pt x="1361569" y="-62123"/>
                      <a:pt x="2342249" y="-6472"/>
                      <a:pt x="2831209" y="88621"/>
                    </a:cubicBezTo>
                    <a:cubicBezTo>
                      <a:pt x="3320169" y="183714"/>
                      <a:pt x="3657066" y="418870"/>
                      <a:pt x="3794568" y="495498"/>
                    </a:cubicBezTo>
                    <a:cubicBezTo>
                      <a:pt x="3932070" y="572126"/>
                      <a:pt x="4224238" y="533232"/>
                      <a:pt x="4333006" y="576095"/>
                    </a:cubicBezTo>
                    <a:cubicBezTo>
                      <a:pt x="4441774" y="618958"/>
                      <a:pt x="4394863" y="686482"/>
                      <a:pt x="4393228" y="738821"/>
                    </a:cubicBezTo>
                    <a:cubicBezTo>
                      <a:pt x="4391593" y="791160"/>
                      <a:pt x="4437496" y="860690"/>
                      <a:pt x="4323196" y="890127"/>
                    </a:cubicBezTo>
                    <a:cubicBezTo>
                      <a:pt x="4208896" y="919564"/>
                      <a:pt x="3971437" y="857719"/>
                      <a:pt x="3785894" y="920063"/>
                    </a:cubicBezTo>
                    <a:cubicBezTo>
                      <a:pt x="3600351" y="982407"/>
                      <a:pt x="3475943" y="1149110"/>
                      <a:pt x="3209936" y="1264192"/>
                    </a:cubicBezTo>
                    <a:cubicBezTo>
                      <a:pt x="2943929" y="1379274"/>
                      <a:pt x="2471553" y="1475135"/>
                      <a:pt x="2072150" y="1472009"/>
                    </a:cubicBezTo>
                    <a:cubicBezTo>
                      <a:pt x="1672747" y="1468883"/>
                      <a:pt x="1241716" y="1442757"/>
                      <a:pt x="901791" y="1328559"/>
                    </a:cubicBezTo>
                    <a:cubicBezTo>
                      <a:pt x="561866" y="1214361"/>
                      <a:pt x="-59205" y="899680"/>
                      <a:pt x="32598" y="786823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bg1">
                      <a:alpha val="70000"/>
                    </a:schemeClr>
                  </a:gs>
                  <a:gs pos="76991">
                    <a:schemeClr val="accent2">
                      <a:lumMod val="60000"/>
                      <a:lumOff val="40000"/>
                    </a:schemeClr>
                  </a:gs>
                  <a:gs pos="50000">
                    <a:schemeClr val="bg1">
                      <a:lumMod val="95000"/>
                      <a:alpha val="80000"/>
                    </a:schemeClr>
                  </a:gs>
                  <a:gs pos="40000">
                    <a:srgbClr val="66FFCC">
                      <a:alpha val="40000"/>
                    </a:srgbClr>
                  </a:gs>
                  <a:gs pos="10000">
                    <a:srgbClr val="008080"/>
                  </a:gs>
                  <a:gs pos="30000">
                    <a:srgbClr val="00CC99">
                      <a:alpha val="49804"/>
                    </a:srgb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E89F5D87-BDBA-4371-A303-165B9AB93391}"/>
                  </a:ext>
                </a:extLst>
              </p:cNvPr>
              <p:cNvSpPr/>
              <p:nvPr/>
            </p:nvSpPr>
            <p:spPr>
              <a:xfrm rot="11544454">
                <a:off x="1899984" y="5356247"/>
                <a:ext cx="126266" cy="621888"/>
              </a:xfrm>
              <a:prstGeom prst="moon">
                <a:avLst>
                  <a:gd name="adj" fmla="val 33262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6B69EE1-4726-4FBC-AE80-578027512646}"/>
                  </a:ext>
                </a:extLst>
              </p:cNvPr>
              <p:cNvSpPr/>
              <p:nvPr/>
            </p:nvSpPr>
            <p:spPr>
              <a:xfrm rot="433068" flipV="1">
                <a:off x="1237843" y="5591018"/>
                <a:ext cx="350431" cy="152347"/>
              </a:xfrm>
              <a:custGeom>
                <a:avLst/>
                <a:gdLst>
                  <a:gd name="connsiteX0" fmla="*/ 69434 w 353724"/>
                  <a:gd name="connsiteY0" fmla="*/ 125697 h 125977"/>
                  <a:gd name="connsiteX1" fmla="*/ 182344 w 353724"/>
                  <a:gd name="connsiteY1" fmla="*/ 110517 h 125977"/>
                  <a:gd name="connsiteX2" fmla="*/ 335866 w 353724"/>
                  <a:gd name="connsiteY2" fmla="*/ 49568 h 125977"/>
                  <a:gd name="connsiteX3" fmla="*/ 348999 w 353724"/>
                  <a:gd name="connsiteY3" fmla="*/ 36723 h 125977"/>
                  <a:gd name="connsiteX4" fmla="*/ 352392 w 353724"/>
                  <a:gd name="connsiteY4" fmla="*/ 36433 h 125977"/>
                  <a:gd name="connsiteX5" fmla="*/ 350257 w 353724"/>
                  <a:gd name="connsiteY5" fmla="*/ 35493 h 125977"/>
                  <a:gd name="connsiteX6" fmla="*/ 353724 w 353724"/>
                  <a:gd name="connsiteY6" fmla="*/ 32102 h 125977"/>
                  <a:gd name="connsiteX7" fmla="*/ 339781 w 353724"/>
                  <a:gd name="connsiteY7" fmla="*/ 27077 h 125977"/>
                  <a:gd name="connsiteX8" fmla="*/ 333385 w 353724"/>
                  <a:gd name="connsiteY8" fmla="*/ 28056 h 125977"/>
                  <a:gd name="connsiteX9" fmla="*/ 311547 w 353724"/>
                  <a:gd name="connsiteY9" fmla="*/ 18430 h 125977"/>
                  <a:gd name="connsiteX10" fmla="*/ 168369 w 353724"/>
                  <a:gd name="connsiteY10" fmla="*/ 0 h 125977"/>
                  <a:gd name="connsiteX11" fmla="*/ 1 w 353724"/>
                  <a:gd name="connsiteY11" fmla="*/ 36432 h 125977"/>
                  <a:gd name="connsiteX12" fmla="*/ 175839 w 353724"/>
                  <a:gd name="connsiteY12" fmla="*/ 47113 h 125977"/>
                  <a:gd name="connsiteX13" fmla="*/ 235456 w 353724"/>
                  <a:gd name="connsiteY13" fmla="*/ 44803 h 125977"/>
                  <a:gd name="connsiteX14" fmla="*/ 179836 w 353724"/>
                  <a:gd name="connsiteY14" fmla="*/ 52351 h 125977"/>
                  <a:gd name="connsiteX15" fmla="*/ 322 w 353724"/>
                  <a:gd name="connsiteY15" fmla="*/ 104516 h 125977"/>
                  <a:gd name="connsiteX16" fmla="*/ 69434 w 353724"/>
                  <a:gd name="connsiteY16" fmla="*/ 125697 h 125977"/>
                  <a:gd name="connsiteX0" fmla="*/ 69434 w 353724"/>
                  <a:gd name="connsiteY0" fmla="*/ 125697 h 125977"/>
                  <a:gd name="connsiteX1" fmla="*/ 182344 w 353724"/>
                  <a:gd name="connsiteY1" fmla="*/ 110517 h 125977"/>
                  <a:gd name="connsiteX2" fmla="*/ 335866 w 353724"/>
                  <a:gd name="connsiteY2" fmla="*/ 49568 h 125977"/>
                  <a:gd name="connsiteX3" fmla="*/ 348999 w 353724"/>
                  <a:gd name="connsiteY3" fmla="*/ 36723 h 125977"/>
                  <a:gd name="connsiteX4" fmla="*/ 352392 w 353724"/>
                  <a:gd name="connsiteY4" fmla="*/ 36433 h 125977"/>
                  <a:gd name="connsiteX5" fmla="*/ 350257 w 353724"/>
                  <a:gd name="connsiteY5" fmla="*/ 35493 h 125977"/>
                  <a:gd name="connsiteX6" fmla="*/ 353724 w 353724"/>
                  <a:gd name="connsiteY6" fmla="*/ 32102 h 125977"/>
                  <a:gd name="connsiteX7" fmla="*/ 339781 w 353724"/>
                  <a:gd name="connsiteY7" fmla="*/ 27077 h 125977"/>
                  <a:gd name="connsiteX8" fmla="*/ 311547 w 353724"/>
                  <a:gd name="connsiteY8" fmla="*/ 18430 h 125977"/>
                  <a:gd name="connsiteX9" fmla="*/ 168369 w 353724"/>
                  <a:gd name="connsiteY9" fmla="*/ 0 h 125977"/>
                  <a:gd name="connsiteX10" fmla="*/ 1 w 353724"/>
                  <a:gd name="connsiteY10" fmla="*/ 36432 h 125977"/>
                  <a:gd name="connsiteX11" fmla="*/ 175839 w 353724"/>
                  <a:gd name="connsiteY11" fmla="*/ 47113 h 125977"/>
                  <a:gd name="connsiteX12" fmla="*/ 235456 w 353724"/>
                  <a:gd name="connsiteY12" fmla="*/ 44803 h 125977"/>
                  <a:gd name="connsiteX13" fmla="*/ 179836 w 353724"/>
                  <a:gd name="connsiteY13" fmla="*/ 52351 h 125977"/>
                  <a:gd name="connsiteX14" fmla="*/ 322 w 353724"/>
                  <a:gd name="connsiteY14" fmla="*/ 104516 h 125977"/>
                  <a:gd name="connsiteX15" fmla="*/ 69434 w 353724"/>
                  <a:gd name="connsiteY15" fmla="*/ 125697 h 125977"/>
                  <a:gd name="connsiteX0" fmla="*/ 69434 w 353724"/>
                  <a:gd name="connsiteY0" fmla="*/ 125697 h 125977"/>
                  <a:gd name="connsiteX1" fmla="*/ 182344 w 353724"/>
                  <a:gd name="connsiteY1" fmla="*/ 110517 h 125977"/>
                  <a:gd name="connsiteX2" fmla="*/ 335866 w 353724"/>
                  <a:gd name="connsiteY2" fmla="*/ 49568 h 125977"/>
                  <a:gd name="connsiteX3" fmla="*/ 348999 w 353724"/>
                  <a:gd name="connsiteY3" fmla="*/ 36723 h 125977"/>
                  <a:gd name="connsiteX4" fmla="*/ 352392 w 353724"/>
                  <a:gd name="connsiteY4" fmla="*/ 36433 h 125977"/>
                  <a:gd name="connsiteX5" fmla="*/ 350257 w 353724"/>
                  <a:gd name="connsiteY5" fmla="*/ 35493 h 125977"/>
                  <a:gd name="connsiteX6" fmla="*/ 353724 w 353724"/>
                  <a:gd name="connsiteY6" fmla="*/ 32102 h 125977"/>
                  <a:gd name="connsiteX7" fmla="*/ 311547 w 353724"/>
                  <a:gd name="connsiteY7" fmla="*/ 18430 h 125977"/>
                  <a:gd name="connsiteX8" fmla="*/ 168369 w 353724"/>
                  <a:gd name="connsiteY8" fmla="*/ 0 h 125977"/>
                  <a:gd name="connsiteX9" fmla="*/ 1 w 353724"/>
                  <a:gd name="connsiteY9" fmla="*/ 36432 h 125977"/>
                  <a:gd name="connsiteX10" fmla="*/ 175839 w 353724"/>
                  <a:gd name="connsiteY10" fmla="*/ 47113 h 125977"/>
                  <a:gd name="connsiteX11" fmla="*/ 235456 w 353724"/>
                  <a:gd name="connsiteY11" fmla="*/ 44803 h 125977"/>
                  <a:gd name="connsiteX12" fmla="*/ 179836 w 353724"/>
                  <a:gd name="connsiteY12" fmla="*/ 52351 h 125977"/>
                  <a:gd name="connsiteX13" fmla="*/ 322 w 353724"/>
                  <a:gd name="connsiteY13" fmla="*/ 104516 h 125977"/>
                  <a:gd name="connsiteX14" fmla="*/ 69434 w 353724"/>
                  <a:gd name="connsiteY14" fmla="*/ 125697 h 125977"/>
                  <a:gd name="connsiteX0" fmla="*/ 69434 w 353724"/>
                  <a:gd name="connsiteY0" fmla="*/ 125697 h 125977"/>
                  <a:gd name="connsiteX1" fmla="*/ 182344 w 353724"/>
                  <a:gd name="connsiteY1" fmla="*/ 110517 h 125977"/>
                  <a:gd name="connsiteX2" fmla="*/ 335866 w 353724"/>
                  <a:gd name="connsiteY2" fmla="*/ 49568 h 125977"/>
                  <a:gd name="connsiteX3" fmla="*/ 348999 w 353724"/>
                  <a:gd name="connsiteY3" fmla="*/ 36723 h 125977"/>
                  <a:gd name="connsiteX4" fmla="*/ 352392 w 353724"/>
                  <a:gd name="connsiteY4" fmla="*/ 36433 h 125977"/>
                  <a:gd name="connsiteX5" fmla="*/ 353724 w 353724"/>
                  <a:gd name="connsiteY5" fmla="*/ 32102 h 125977"/>
                  <a:gd name="connsiteX6" fmla="*/ 311547 w 353724"/>
                  <a:gd name="connsiteY6" fmla="*/ 18430 h 125977"/>
                  <a:gd name="connsiteX7" fmla="*/ 168369 w 353724"/>
                  <a:gd name="connsiteY7" fmla="*/ 0 h 125977"/>
                  <a:gd name="connsiteX8" fmla="*/ 1 w 353724"/>
                  <a:gd name="connsiteY8" fmla="*/ 36432 h 125977"/>
                  <a:gd name="connsiteX9" fmla="*/ 175839 w 353724"/>
                  <a:gd name="connsiteY9" fmla="*/ 47113 h 125977"/>
                  <a:gd name="connsiteX10" fmla="*/ 235456 w 353724"/>
                  <a:gd name="connsiteY10" fmla="*/ 44803 h 125977"/>
                  <a:gd name="connsiteX11" fmla="*/ 179836 w 353724"/>
                  <a:gd name="connsiteY11" fmla="*/ 52351 h 125977"/>
                  <a:gd name="connsiteX12" fmla="*/ 322 w 353724"/>
                  <a:gd name="connsiteY12" fmla="*/ 104516 h 125977"/>
                  <a:gd name="connsiteX13" fmla="*/ 69434 w 353724"/>
                  <a:gd name="connsiteY13" fmla="*/ 125697 h 125977"/>
                  <a:gd name="connsiteX0" fmla="*/ 69434 w 353724"/>
                  <a:gd name="connsiteY0" fmla="*/ 125697 h 125977"/>
                  <a:gd name="connsiteX1" fmla="*/ 182344 w 353724"/>
                  <a:gd name="connsiteY1" fmla="*/ 110517 h 125977"/>
                  <a:gd name="connsiteX2" fmla="*/ 335866 w 353724"/>
                  <a:gd name="connsiteY2" fmla="*/ 49568 h 125977"/>
                  <a:gd name="connsiteX3" fmla="*/ 348999 w 353724"/>
                  <a:gd name="connsiteY3" fmla="*/ 36723 h 125977"/>
                  <a:gd name="connsiteX4" fmla="*/ 353724 w 353724"/>
                  <a:gd name="connsiteY4" fmla="*/ 32102 h 125977"/>
                  <a:gd name="connsiteX5" fmla="*/ 311547 w 353724"/>
                  <a:gd name="connsiteY5" fmla="*/ 18430 h 125977"/>
                  <a:gd name="connsiteX6" fmla="*/ 168369 w 353724"/>
                  <a:gd name="connsiteY6" fmla="*/ 0 h 125977"/>
                  <a:gd name="connsiteX7" fmla="*/ 1 w 353724"/>
                  <a:gd name="connsiteY7" fmla="*/ 36432 h 125977"/>
                  <a:gd name="connsiteX8" fmla="*/ 175839 w 353724"/>
                  <a:gd name="connsiteY8" fmla="*/ 47113 h 125977"/>
                  <a:gd name="connsiteX9" fmla="*/ 235456 w 353724"/>
                  <a:gd name="connsiteY9" fmla="*/ 44803 h 125977"/>
                  <a:gd name="connsiteX10" fmla="*/ 179836 w 353724"/>
                  <a:gd name="connsiteY10" fmla="*/ 52351 h 125977"/>
                  <a:gd name="connsiteX11" fmla="*/ 322 w 353724"/>
                  <a:gd name="connsiteY11" fmla="*/ 104516 h 125977"/>
                  <a:gd name="connsiteX12" fmla="*/ 69434 w 353724"/>
                  <a:gd name="connsiteY12" fmla="*/ 125697 h 125977"/>
                  <a:gd name="connsiteX0" fmla="*/ 69434 w 348999"/>
                  <a:gd name="connsiteY0" fmla="*/ 125697 h 125977"/>
                  <a:gd name="connsiteX1" fmla="*/ 182344 w 348999"/>
                  <a:gd name="connsiteY1" fmla="*/ 110517 h 125977"/>
                  <a:gd name="connsiteX2" fmla="*/ 335866 w 348999"/>
                  <a:gd name="connsiteY2" fmla="*/ 49568 h 125977"/>
                  <a:gd name="connsiteX3" fmla="*/ 348999 w 348999"/>
                  <a:gd name="connsiteY3" fmla="*/ 36723 h 125977"/>
                  <a:gd name="connsiteX4" fmla="*/ 311547 w 348999"/>
                  <a:gd name="connsiteY4" fmla="*/ 18430 h 125977"/>
                  <a:gd name="connsiteX5" fmla="*/ 168369 w 348999"/>
                  <a:gd name="connsiteY5" fmla="*/ 0 h 125977"/>
                  <a:gd name="connsiteX6" fmla="*/ 1 w 348999"/>
                  <a:gd name="connsiteY6" fmla="*/ 36432 h 125977"/>
                  <a:gd name="connsiteX7" fmla="*/ 175839 w 348999"/>
                  <a:gd name="connsiteY7" fmla="*/ 47113 h 125977"/>
                  <a:gd name="connsiteX8" fmla="*/ 235456 w 348999"/>
                  <a:gd name="connsiteY8" fmla="*/ 44803 h 125977"/>
                  <a:gd name="connsiteX9" fmla="*/ 179836 w 348999"/>
                  <a:gd name="connsiteY9" fmla="*/ 52351 h 125977"/>
                  <a:gd name="connsiteX10" fmla="*/ 322 w 348999"/>
                  <a:gd name="connsiteY10" fmla="*/ 104516 h 125977"/>
                  <a:gd name="connsiteX11" fmla="*/ 69434 w 348999"/>
                  <a:gd name="connsiteY11" fmla="*/ 125697 h 125977"/>
                  <a:gd name="connsiteX0" fmla="*/ 69434 w 350384"/>
                  <a:gd name="connsiteY0" fmla="*/ 125697 h 125977"/>
                  <a:gd name="connsiteX1" fmla="*/ 182344 w 350384"/>
                  <a:gd name="connsiteY1" fmla="*/ 110517 h 125977"/>
                  <a:gd name="connsiteX2" fmla="*/ 335866 w 350384"/>
                  <a:gd name="connsiteY2" fmla="*/ 49568 h 125977"/>
                  <a:gd name="connsiteX3" fmla="*/ 348999 w 350384"/>
                  <a:gd name="connsiteY3" fmla="*/ 36723 h 125977"/>
                  <a:gd name="connsiteX4" fmla="*/ 311547 w 350384"/>
                  <a:gd name="connsiteY4" fmla="*/ 18430 h 125977"/>
                  <a:gd name="connsiteX5" fmla="*/ 168369 w 350384"/>
                  <a:gd name="connsiteY5" fmla="*/ 0 h 125977"/>
                  <a:gd name="connsiteX6" fmla="*/ 1 w 350384"/>
                  <a:gd name="connsiteY6" fmla="*/ 36432 h 125977"/>
                  <a:gd name="connsiteX7" fmla="*/ 175839 w 350384"/>
                  <a:gd name="connsiteY7" fmla="*/ 47113 h 125977"/>
                  <a:gd name="connsiteX8" fmla="*/ 235456 w 350384"/>
                  <a:gd name="connsiteY8" fmla="*/ 44803 h 125977"/>
                  <a:gd name="connsiteX9" fmla="*/ 179836 w 350384"/>
                  <a:gd name="connsiteY9" fmla="*/ 52351 h 125977"/>
                  <a:gd name="connsiteX10" fmla="*/ 322 w 350384"/>
                  <a:gd name="connsiteY10" fmla="*/ 104516 h 125977"/>
                  <a:gd name="connsiteX11" fmla="*/ 69434 w 350384"/>
                  <a:gd name="connsiteY11" fmla="*/ 125697 h 125977"/>
                  <a:gd name="connsiteX0" fmla="*/ 69434 w 345580"/>
                  <a:gd name="connsiteY0" fmla="*/ 125697 h 125977"/>
                  <a:gd name="connsiteX1" fmla="*/ 182344 w 345580"/>
                  <a:gd name="connsiteY1" fmla="*/ 110517 h 125977"/>
                  <a:gd name="connsiteX2" fmla="*/ 335866 w 345580"/>
                  <a:gd name="connsiteY2" fmla="*/ 49568 h 125977"/>
                  <a:gd name="connsiteX3" fmla="*/ 343674 w 345580"/>
                  <a:gd name="connsiteY3" fmla="*/ 28146 h 125977"/>
                  <a:gd name="connsiteX4" fmla="*/ 311547 w 345580"/>
                  <a:gd name="connsiteY4" fmla="*/ 18430 h 125977"/>
                  <a:gd name="connsiteX5" fmla="*/ 168369 w 345580"/>
                  <a:gd name="connsiteY5" fmla="*/ 0 h 125977"/>
                  <a:gd name="connsiteX6" fmla="*/ 1 w 345580"/>
                  <a:gd name="connsiteY6" fmla="*/ 36432 h 125977"/>
                  <a:gd name="connsiteX7" fmla="*/ 175839 w 345580"/>
                  <a:gd name="connsiteY7" fmla="*/ 47113 h 125977"/>
                  <a:gd name="connsiteX8" fmla="*/ 235456 w 345580"/>
                  <a:gd name="connsiteY8" fmla="*/ 44803 h 125977"/>
                  <a:gd name="connsiteX9" fmla="*/ 179836 w 345580"/>
                  <a:gd name="connsiteY9" fmla="*/ 52351 h 125977"/>
                  <a:gd name="connsiteX10" fmla="*/ 322 w 345580"/>
                  <a:gd name="connsiteY10" fmla="*/ 104516 h 125977"/>
                  <a:gd name="connsiteX11" fmla="*/ 69434 w 345580"/>
                  <a:gd name="connsiteY11" fmla="*/ 125697 h 125977"/>
                  <a:gd name="connsiteX0" fmla="*/ 69434 w 344872"/>
                  <a:gd name="connsiteY0" fmla="*/ 125697 h 125977"/>
                  <a:gd name="connsiteX1" fmla="*/ 182344 w 344872"/>
                  <a:gd name="connsiteY1" fmla="*/ 110517 h 125977"/>
                  <a:gd name="connsiteX2" fmla="*/ 335866 w 344872"/>
                  <a:gd name="connsiteY2" fmla="*/ 49568 h 125977"/>
                  <a:gd name="connsiteX3" fmla="*/ 343674 w 344872"/>
                  <a:gd name="connsiteY3" fmla="*/ 28146 h 125977"/>
                  <a:gd name="connsiteX4" fmla="*/ 311547 w 344872"/>
                  <a:gd name="connsiteY4" fmla="*/ 18430 h 125977"/>
                  <a:gd name="connsiteX5" fmla="*/ 168369 w 344872"/>
                  <a:gd name="connsiteY5" fmla="*/ 0 h 125977"/>
                  <a:gd name="connsiteX6" fmla="*/ 1 w 344872"/>
                  <a:gd name="connsiteY6" fmla="*/ 36432 h 125977"/>
                  <a:gd name="connsiteX7" fmla="*/ 175839 w 344872"/>
                  <a:gd name="connsiteY7" fmla="*/ 47113 h 125977"/>
                  <a:gd name="connsiteX8" fmla="*/ 235456 w 344872"/>
                  <a:gd name="connsiteY8" fmla="*/ 44803 h 125977"/>
                  <a:gd name="connsiteX9" fmla="*/ 179836 w 344872"/>
                  <a:gd name="connsiteY9" fmla="*/ 52351 h 125977"/>
                  <a:gd name="connsiteX10" fmla="*/ 322 w 344872"/>
                  <a:gd name="connsiteY10" fmla="*/ 104516 h 125977"/>
                  <a:gd name="connsiteX11" fmla="*/ 69434 w 344872"/>
                  <a:gd name="connsiteY11" fmla="*/ 125697 h 125977"/>
                  <a:gd name="connsiteX0" fmla="*/ 69434 w 345391"/>
                  <a:gd name="connsiteY0" fmla="*/ 125697 h 125977"/>
                  <a:gd name="connsiteX1" fmla="*/ 182344 w 345391"/>
                  <a:gd name="connsiteY1" fmla="*/ 110517 h 125977"/>
                  <a:gd name="connsiteX2" fmla="*/ 335866 w 345391"/>
                  <a:gd name="connsiteY2" fmla="*/ 49568 h 125977"/>
                  <a:gd name="connsiteX3" fmla="*/ 311547 w 345391"/>
                  <a:gd name="connsiteY3" fmla="*/ 18430 h 125977"/>
                  <a:gd name="connsiteX4" fmla="*/ 168369 w 345391"/>
                  <a:gd name="connsiteY4" fmla="*/ 0 h 125977"/>
                  <a:gd name="connsiteX5" fmla="*/ 1 w 345391"/>
                  <a:gd name="connsiteY5" fmla="*/ 36432 h 125977"/>
                  <a:gd name="connsiteX6" fmla="*/ 175839 w 345391"/>
                  <a:gd name="connsiteY6" fmla="*/ 47113 h 125977"/>
                  <a:gd name="connsiteX7" fmla="*/ 235456 w 345391"/>
                  <a:gd name="connsiteY7" fmla="*/ 44803 h 125977"/>
                  <a:gd name="connsiteX8" fmla="*/ 179836 w 345391"/>
                  <a:gd name="connsiteY8" fmla="*/ 52351 h 125977"/>
                  <a:gd name="connsiteX9" fmla="*/ 322 w 345391"/>
                  <a:gd name="connsiteY9" fmla="*/ 104516 h 125977"/>
                  <a:gd name="connsiteX10" fmla="*/ 69434 w 345391"/>
                  <a:gd name="connsiteY10" fmla="*/ 125697 h 125977"/>
                  <a:gd name="connsiteX0" fmla="*/ 69434 w 348580"/>
                  <a:gd name="connsiteY0" fmla="*/ 126615 h 126895"/>
                  <a:gd name="connsiteX1" fmla="*/ 182344 w 348580"/>
                  <a:gd name="connsiteY1" fmla="*/ 111435 h 126895"/>
                  <a:gd name="connsiteX2" fmla="*/ 335866 w 348580"/>
                  <a:gd name="connsiteY2" fmla="*/ 50486 h 126895"/>
                  <a:gd name="connsiteX3" fmla="*/ 322718 w 348580"/>
                  <a:gd name="connsiteY3" fmla="*/ 17562 h 126895"/>
                  <a:gd name="connsiteX4" fmla="*/ 168369 w 348580"/>
                  <a:gd name="connsiteY4" fmla="*/ 918 h 126895"/>
                  <a:gd name="connsiteX5" fmla="*/ 1 w 348580"/>
                  <a:gd name="connsiteY5" fmla="*/ 37350 h 126895"/>
                  <a:gd name="connsiteX6" fmla="*/ 175839 w 348580"/>
                  <a:gd name="connsiteY6" fmla="*/ 48031 h 126895"/>
                  <a:gd name="connsiteX7" fmla="*/ 235456 w 348580"/>
                  <a:gd name="connsiteY7" fmla="*/ 45721 h 126895"/>
                  <a:gd name="connsiteX8" fmla="*/ 179836 w 348580"/>
                  <a:gd name="connsiteY8" fmla="*/ 53269 h 126895"/>
                  <a:gd name="connsiteX9" fmla="*/ 322 w 348580"/>
                  <a:gd name="connsiteY9" fmla="*/ 105434 h 126895"/>
                  <a:gd name="connsiteX10" fmla="*/ 69434 w 348580"/>
                  <a:gd name="connsiteY10" fmla="*/ 126615 h 126895"/>
                  <a:gd name="connsiteX0" fmla="*/ 69434 w 346382"/>
                  <a:gd name="connsiteY0" fmla="*/ 126243 h 126523"/>
                  <a:gd name="connsiteX1" fmla="*/ 182344 w 346382"/>
                  <a:gd name="connsiteY1" fmla="*/ 111063 h 126523"/>
                  <a:gd name="connsiteX2" fmla="*/ 335866 w 346382"/>
                  <a:gd name="connsiteY2" fmla="*/ 50114 h 126523"/>
                  <a:gd name="connsiteX3" fmla="*/ 322718 w 346382"/>
                  <a:gd name="connsiteY3" fmla="*/ 17190 h 126523"/>
                  <a:gd name="connsiteX4" fmla="*/ 168369 w 346382"/>
                  <a:gd name="connsiteY4" fmla="*/ 546 h 126523"/>
                  <a:gd name="connsiteX5" fmla="*/ 1 w 346382"/>
                  <a:gd name="connsiteY5" fmla="*/ 36978 h 126523"/>
                  <a:gd name="connsiteX6" fmla="*/ 175839 w 346382"/>
                  <a:gd name="connsiteY6" fmla="*/ 47659 h 126523"/>
                  <a:gd name="connsiteX7" fmla="*/ 235456 w 346382"/>
                  <a:gd name="connsiteY7" fmla="*/ 45349 h 126523"/>
                  <a:gd name="connsiteX8" fmla="*/ 179836 w 346382"/>
                  <a:gd name="connsiteY8" fmla="*/ 52897 h 126523"/>
                  <a:gd name="connsiteX9" fmla="*/ 322 w 346382"/>
                  <a:gd name="connsiteY9" fmla="*/ 105062 h 126523"/>
                  <a:gd name="connsiteX10" fmla="*/ 69434 w 346382"/>
                  <a:gd name="connsiteY10" fmla="*/ 126243 h 126523"/>
                  <a:gd name="connsiteX0" fmla="*/ 69449 w 346397"/>
                  <a:gd name="connsiteY0" fmla="*/ 126243 h 126247"/>
                  <a:gd name="connsiteX1" fmla="*/ 182359 w 346397"/>
                  <a:gd name="connsiteY1" fmla="*/ 111063 h 126247"/>
                  <a:gd name="connsiteX2" fmla="*/ 335881 w 346397"/>
                  <a:gd name="connsiteY2" fmla="*/ 50114 h 126247"/>
                  <a:gd name="connsiteX3" fmla="*/ 322733 w 346397"/>
                  <a:gd name="connsiteY3" fmla="*/ 17190 h 126247"/>
                  <a:gd name="connsiteX4" fmla="*/ 168384 w 346397"/>
                  <a:gd name="connsiteY4" fmla="*/ 546 h 126247"/>
                  <a:gd name="connsiteX5" fmla="*/ 16 w 346397"/>
                  <a:gd name="connsiteY5" fmla="*/ 36978 h 126247"/>
                  <a:gd name="connsiteX6" fmla="*/ 175854 w 346397"/>
                  <a:gd name="connsiteY6" fmla="*/ 47659 h 126247"/>
                  <a:gd name="connsiteX7" fmla="*/ 235471 w 346397"/>
                  <a:gd name="connsiteY7" fmla="*/ 45349 h 126247"/>
                  <a:gd name="connsiteX8" fmla="*/ 179851 w 346397"/>
                  <a:gd name="connsiteY8" fmla="*/ 52897 h 126247"/>
                  <a:gd name="connsiteX9" fmla="*/ 2 w 346397"/>
                  <a:gd name="connsiteY9" fmla="*/ 109627 h 126247"/>
                  <a:gd name="connsiteX10" fmla="*/ 69449 w 346397"/>
                  <a:gd name="connsiteY10" fmla="*/ 126243 h 126247"/>
                  <a:gd name="connsiteX0" fmla="*/ 69724 w 346672"/>
                  <a:gd name="connsiteY0" fmla="*/ 126243 h 126607"/>
                  <a:gd name="connsiteX1" fmla="*/ 182634 w 346672"/>
                  <a:gd name="connsiteY1" fmla="*/ 111063 h 126607"/>
                  <a:gd name="connsiteX2" fmla="*/ 336156 w 346672"/>
                  <a:gd name="connsiteY2" fmla="*/ 50114 h 126607"/>
                  <a:gd name="connsiteX3" fmla="*/ 323008 w 346672"/>
                  <a:gd name="connsiteY3" fmla="*/ 17190 h 126607"/>
                  <a:gd name="connsiteX4" fmla="*/ 168659 w 346672"/>
                  <a:gd name="connsiteY4" fmla="*/ 546 h 126607"/>
                  <a:gd name="connsiteX5" fmla="*/ 291 w 346672"/>
                  <a:gd name="connsiteY5" fmla="*/ 36978 h 126607"/>
                  <a:gd name="connsiteX6" fmla="*/ 176129 w 346672"/>
                  <a:gd name="connsiteY6" fmla="*/ 47659 h 126607"/>
                  <a:gd name="connsiteX7" fmla="*/ 235746 w 346672"/>
                  <a:gd name="connsiteY7" fmla="*/ 45349 h 126607"/>
                  <a:gd name="connsiteX8" fmla="*/ 180126 w 346672"/>
                  <a:gd name="connsiteY8" fmla="*/ 52897 h 126607"/>
                  <a:gd name="connsiteX9" fmla="*/ 277 w 346672"/>
                  <a:gd name="connsiteY9" fmla="*/ 109627 h 126607"/>
                  <a:gd name="connsiteX10" fmla="*/ 69724 w 346672"/>
                  <a:gd name="connsiteY10" fmla="*/ 126243 h 126607"/>
                  <a:gd name="connsiteX0" fmla="*/ 69724 w 346672"/>
                  <a:gd name="connsiteY0" fmla="*/ 126243 h 126607"/>
                  <a:gd name="connsiteX1" fmla="*/ 182634 w 346672"/>
                  <a:gd name="connsiteY1" fmla="*/ 111063 h 126607"/>
                  <a:gd name="connsiteX2" fmla="*/ 336156 w 346672"/>
                  <a:gd name="connsiteY2" fmla="*/ 50114 h 126607"/>
                  <a:gd name="connsiteX3" fmla="*/ 323008 w 346672"/>
                  <a:gd name="connsiteY3" fmla="*/ 17190 h 126607"/>
                  <a:gd name="connsiteX4" fmla="*/ 168659 w 346672"/>
                  <a:gd name="connsiteY4" fmla="*/ 546 h 126607"/>
                  <a:gd name="connsiteX5" fmla="*/ 291 w 346672"/>
                  <a:gd name="connsiteY5" fmla="*/ 36978 h 126607"/>
                  <a:gd name="connsiteX6" fmla="*/ 176129 w 346672"/>
                  <a:gd name="connsiteY6" fmla="*/ 47659 h 126607"/>
                  <a:gd name="connsiteX7" fmla="*/ 180126 w 346672"/>
                  <a:gd name="connsiteY7" fmla="*/ 52897 h 126607"/>
                  <a:gd name="connsiteX8" fmla="*/ 277 w 346672"/>
                  <a:gd name="connsiteY8" fmla="*/ 109627 h 126607"/>
                  <a:gd name="connsiteX9" fmla="*/ 69724 w 346672"/>
                  <a:gd name="connsiteY9" fmla="*/ 126243 h 126607"/>
                  <a:gd name="connsiteX0" fmla="*/ 69744 w 346692"/>
                  <a:gd name="connsiteY0" fmla="*/ 126243 h 126607"/>
                  <a:gd name="connsiteX1" fmla="*/ 182654 w 346692"/>
                  <a:gd name="connsiteY1" fmla="*/ 111063 h 126607"/>
                  <a:gd name="connsiteX2" fmla="*/ 336176 w 346692"/>
                  <a:gd name="connsiteY2" fmla="*/ 50114 h 126607"/>
                  <a:gd name="connsiteX3" fmla="*/ 323028 w 346692"/>
                  <a:gd name="connsiteY3" fmla="*/ 17190 h 126607"/>
                  <a:gd name="connsiteX4" fmla="*/ 168679 w 346692"/>
                  <a:gd name="connsiteY4" fmla="*/ 546 h 126607"/>
                  <a:gd name="connsiteX5" fmla="*/ 311 w 346692"/>
                  <a:gd name="connsiteY5" fmla="*/ 36978 h 126607"/>
                  <a:gd name="connsiteX6" fmla="*/ 176149 w 346692"/>
                  <a:gd name="connsiteY6" fmla="*/ 47659 h 126607"/>
                  <a:gd name="connsiteX7" fmla="*/ 180146 w 346692"/>
                  <a:gd name="connsiteY7" fmla="*/ 52897 h 126607"/>
                  <a:gd name="connsiteX8" fmla="*/ 297 w 346692"/>
                  <a:gd name="connsiteY8" fmla="*/ 109627 h 126607"/>
                  <a:gd name="connsiteX9" fmla="*/ 69744 w 346692"/>
                  <a:gd name="connsiteY9" fmla="*/ 126243 h 126607"/>
                  <a:gd name="connsiteX0" fmla="*/ 71298 w 348246"/>
                  <a:gd name="connsiteY0" fmla="*/ 126613 h 126977"/>
                  <a:gd name="connsiteX1" fmla="*/ 184208 w 348246"/>
                  <a:gd name="connsiteY1" fmla="*/ 111433 h 126977"/>
                  <a:gd name="connsiteX2" fmla="*/ 337730 w 348246"/>
                  <a:gd name="connsiteY2" fmla="*/ 50484 h 126977"/>
                  <a:gd name="connsiteX3" fmla="*/ 324582 w 348246"/>
                  <a:gd name="connsiteY3" fmla="*/ 17560 h 126977"/>
                  <a:gd name="connsiteX4" fmla="*/ 170233 w 348246"/>
                  <a:gd name="connsiteY4" fmla="*/ 916 h 126977"/>
                  <a:gd name="connsiteX5" fmla="*/ 308 w 348246"/>
                  <a:gd name="connsiteY5" fmla="*/ 45049 h 126977"/>
                  <a:gd name="connsiteX6" fmla="*/ 177703 w 348246"/>
                  <a:gd name="connsiteY6" fmla="*/ 48029 h 126977"/>
                  <a:gd name="connsiteX7" fmla="*/ 181700 w 348246"/>
                  <a:gd name="connsiteY7" fmla="*/ 53267 h 126977"/>
                  <a:gd name="connsiteX8" fmla="*/ 1851 w 348246"/>
                  <a:gd name="connsiteY8" fmla="*/ 109997 h 126977"/>
                  <a:gd name="connsiteX9" fmla="*/ 71298 w 348246"/>
                  <a:gd name="connsiteY9" fmla="*/ 126613 h 126977"/>
                  <a:gd name="connsiteX0" fmla="*/ 71298 w 348246"/>
                  <a:gd name="connsiteY0" fmla="*/ 126613 h 126977"/>
                  <a:gd name="connsiteX1" fmla="*/ 184208 w 348246"/>
                  <a:gd name="connsiteY1" fmla="*/ 111433 h 126977"/>
                  <a:gd name="connsiteX2" fmla="*/ 337730 w 348246"/>
                  <a:gd name="connsiteY2" fmla="*/ 50484 h 126977"/>
                  <a:gd name="connsiteX3" fmla="*/ 324582 w 348246"/>
                  <a:gd name="connsiteY3" fmla="*/ 17560 h 126977"/>
                  <a:gd name="connsiteX4" fmla="*/ 170233 w 348246"/>
                  <a:gd name="connsiteY4" fmla="*/ 916 h 126977"/>
                  <a:gd name="connsiteX5" fmla="*/ 308 w 348246"/>
                  <a:gd name="connsiteY5" fmla="*/ 45049 h 126977"/>
                  <a:gd name="connsiteX6" fmla="*/ 177703 w 348246"/>
                  <a:gd name="connsiteY6" fmla="*/ 48029 h 126977"/>
                  <a:gd name="connsiteX7" fmla="*/ 181700 w 348246"/>
                  <a:gd name="connsiteY7" fmla="*/ 53267 h 126977"/>
                  <a:gd name="connsiteX8" fmla="*/ 1851 w 348246"/>
                  <a:gd name="connsiteY8" fmla="*/ 109997 h 126977"/>
                  <a:gd name="connsiteX9" fmla="*/ 71298 w 348246"/>
                  <a:gd name="connsiteY9" fmla="*/ 126613 h 126977"/>
                  <a:gd name="connsiteX0" fmla="*/ 71298 w 348246"/>
                  <a:gd name="connsiteY0" fmla="*/ 126613 h 126977"/>
                  <a:gd name="connsiteX1" fmla="*/ 184208 w 348246"/>
                  <a:gd name="connsiteY1" fmla="*/ 111433 h 126977"/>
                  <a:gd name="connsiteX2" fmla="*/ 337730 w 348246"/>
                  <a:gd name="connsiteY2" fmla="*/ 50484 h 126977"/>
                  <a:gd name="connsiteX3" fmla="*/ 324582 w 348246"/>
                  <a:gd name="connsiteY3" fmla="*/ 17560 h 126977"/>
                  <a:gd name="connsiteX4" fmla="*/ 170233 w 348246"/>
                  <a:gd name="connsiteY4" fmla="*/ 916 h 126977"/>
                  <a:gd name="connsiteX5" fmla="*/ 308 w 348246"/>
                  <a:gd name="connsiteY5" fmla="*/ 45049 h 126977"/>
                  <a:gd name="connsiteX6" fmla="*/ 177703 w 348246"/>
                  <a:gd name="connsiteY6" fmla="*/ 48029 h 126977"/>
                  <a:gd name="connsiteX7" fmla="*/ 181700 w 348246"/>
                  <a:gd name="connsiteY7" fmla="*/ 53267 h 126977"/>
                  <a:gd name="connsiteX8" fmla="*/ 1851 w 348246"/>
                  <a:gd name="connsiteY8" fmla="*/ 109997 h 126977"/>
                  <a:gd name="connsiteX9" fmla="*/ 71298 w 348246"/>
                  <a:gd name="connsiteY9" fmla="*/ 126613 h 126977"/>
                  <a:gd name="connsiteX0" fmla="*/ 71298 w 348246"/>
                  <a:gd name="connsiteY0" fmla="*/ 126613 h 126977"/>
                  <a:gd name="connsiteX1" fmla="*/ 184208 w 348246"/>
                  <a:gd name="connsiteY1" fmla="*/ 111433 h 126977"/>
                  <a:gd name="connsiteX2" fmla="*/ 337730 w 348246"/>
                  <a:gd name="connsiteY2" fmla="*/ 50484 h 126977"/>
                  <a:gd name="connsiteX3" fmla="*/ 324582 w 348246"/>
                  <a:gd name="connsiteY3" fmla="*/ 17560 h 126977"/>
                  <a:gd name="connsiteX4" fmla="*/ 170233 w 348246"/>
                  <a:gd name="connsiteY4" fmla="*/ 916 h 126977"/>
                  <a:gd name="connsiteX5" fmla="*/ 308 w 348246"/>
                  <a:gd name="connsiteY5" fmla="*/ 45049 h 126977"/>
                  <a:gd name="connsiteX6" fmla="*/ 177703 w 348246"/>
                  <a:gd name="connsiteY6" fmla="*/ 48029 h 126977"/>
                  <a:gd name="connsiteX7" fmla="*/ 181700 w 348246"/>
                  <a:gd name="connsiteY7" fmla="*/ 53267 h 126977"/>
                  <a:gd name="connsiteX8" fmla="*/ 1851 w 348246"/>
                  <a:gd name="connsiteY8" fmla="*/ 109997 h 126977"/>
                  <a:gd name="connsiteX9" fmla="*/ 71298 w 348246"/>
                  <a:gd name="connsiteY9" fmla="*/ 126613 h 126977"/>
                  <a:gd name="connsiteX0" fmla="*/ 71298 w 348246"/>
                  <a:gd name="connsiteY0" fmla="*/ 126613 h 126977"/>
                  <a:gd name="connsiteX1" fmla="*/ 184208 w 348246"/>
                  <a:gd name="connsiteY1" fmla="*/ 111433 h 126977"/>
                  <a:gd name="connsiteX2" fmla="*/ 337730 w 348246"/>
                  <a:gd name="connsiteY2" fmla="*/ 50484 h 126977"/>
                  <a:gd name="connsiteX3" fmla="*/ 324582 w 348246"/>
                  <a:gd name="connsiteY3" fmla="*/ 17560 h 126977"/>
                  <a:gd name="connsiteX4" fmla="*/ 170233 w 348246"/>
                  <a:gd name="connsiteY4" fmla="*/ 916 h 126977"/>
                  <a:gd name="connsiteX5" fmla="*/ 308 w 348246"/>
                  <a:gd name="connsiteY5" fmla="*/ 45049 h 126977"/>
                  <a:gd name="connsiteX6" fmla="*/ 177703 w 348246"/>
                  <a:gd name="connsiteY6" fmla="*/ 48029 h 126977"/>
                  <a:gd name="connsiteX7" fmla="*/ 181700 w 348246"/>
                  <a:gd name="connsiteY7" fmla="*/ 53267 h 126977"/>
                  <a:gd name="connsiteX8" fmla="*/ 1851 w 348246"/>
                  <a:gd name="connsiteY8" fmla="*/ 109997 h 126977"/>
                  <a:gd name="connsiteX9" fmla="*/ 71298 w 348246"/>
                  <a:gd name="connsiteY9" fmla="*/ 126613 h 126977"/>
                  <a:gd name="connsiteX0" fmla="*/ 71417 w 348365"/>
                  <a:gd name="connsiteY0" fmla="*/ 126613 h 126977"/>
                  <a:gd name="connsiteX1" fmla="*/ 184327 w 348365"/>
                  <a:gd name="connsiteY1" fmla="*/ 111433 h 126977"/>
                  <a:gd name="connsiteX2" fmla="*/ 337849 w 348365"/>
                  <a:gd name="connsiteY2" fmla="*/ 50484 h 126977"/>
                  <a:gd name="connsiteX3" fmla="*/ 324701 w 348365"/>
                  <a:gd name="connsiteY3" fmla="*/ 17560 h 126977"/>
                  <a:gd name="connsiteX4" fmla="*/ 170352 w 348365"/>
                  <a:gd name="connsiteY4" fmla="*/ 916 h 126977"/>
                  <a:gd name="connsiteX5" fmla="*/ 427 w 348365"/>
                  <a:gd name="connsiteY5" fmla="*/ 45049 h 126977"/>
                  <a:gd name="connsiteX6" fmla="*/ 177822 w 348365"/>
                  <a:gd name="connsiteY6" fmla="*/ 48029 h 126977"/>
                  <a:gd name="connsiteX7" fmla="*/ 181819 w 348365"/>
                  <a:gd name="connsiteY7" fmla="*/ 53267 h 126977"/>
                  <a:gd name="connsiteX8" fmla="*/ 1970 w 348365"/>
                  <a:gd name="connsiteY8" fmla="*/ 109997 h 126977"/>
                  <a:gd name="connsiteX9" fmla="*/ 71417 w 348365"/>
                  <a:gd name="connsiteY9" fmla="*/ 126613 h 126977"/>
                  <a:gd name="connsiteX0" fmla="*/ 69584 w 346532"/>
                  <a:gd name="connsiteY0" fmla="*/ 127114 h 127478"/>
                  <a:gd name="connsiteX1" fmla="*/ 182494 w 346532"/>
                  <a:gd name="connsiteY1" fmla="*/ 111934 h 127478"/>
                  <a:gd name="connsiteX2" fmla="*/ 336016 w 346532"/>
                  <a:gd name="connsiteY2" fmla="*/ 50985 h 127478"/>
                  <a:gd name="connsiteX3" fmla="*/ 322868 w 346532"/>
                  <a:gd name="connsiteY3" fmla="*/ 18061 h 127478"/>
                  <a:gd name="connsiteX4" fmla="*/ 168519 w 346532"/>
                  <a:gd name="connsiteY4" fmla="*/ 1417 h 127478"/>
                  <a:gd name="connsiteX5" fmla="*/ 4738 w 346532"/>
                  <a:gd name="connsiteY5" fmla="*/ 54808 h 127478"/>
                  <a:gd name="connsiteX6" fmla="*/ 175989 w 346532"/>
                  <a:gd name="connsiteY6" fmla="*/ 48530 h 127478"/>
                  <a:gd name="connsiteX7" fmla="*/ 179986 w 346532"/>
                  <a:gd name="connsiteY7" fmla="*/ 53768 h 127478"/>
                  <a:gd name="connsiteX8" fmla="*/ 137 w 346532"/>
                  <a:gd name="connsiteY8" fmla="*/ 110498 h 127478"/>
                  <a:gd name="connsiteX9" fmla="*/ 69584 w 346532"/>
                  <a:gd name="connsiteY9" fmla="*/ 127114 h 127478"/>
                  <a:gd name="connsiteX0" fmla="*/ 69584 w 346532"/>
                  <a:gd name="connsiteY0" fmla="*/ 127114 h 127478"/>
                  <a:gd name="connsiteX1" fmla="*/ 182494 w 346532"/>
                  <a:gd name="connsiteY1" fmla="*/ 111934 h 127478"/>
                  <a:gd name="connsiteX2" fmla="*/ 336016 w 346532"/>
                  <a:gd name="connsiteY2" fmla="*/ 50985 h 127478"/>
                  <a:gd name="connsiteX3" fmla="*/ 322868 w 346532"/>
                  <a:gd name="connsiteY3" fmla="*/ 18061 h 127478"/>
                  <a:gd name="connsiteX4" fmla="*/ 168519 w 346532"/>
                  <a:gd name="connsiteY4" fmla="*/ 1417 h 127478"/>
                  <a:gd name="connsiteX5" fmla="*/ 4738 w 346532"/>
                  <a:gd name="connsiteY5" fmla="*/ 54808 h 127478"/>
                  <a:gd name="connsiteX6" fmla="*/ 175989 w 346532"/>
                  <a:gd name="connsiteY6" fmla="*/ 48530 h 127478"/>
                  <a:gd name="connsiteX7" fmla="*/ 179986 w 346532"/>
                  <a:gd name="connsiteY7" fmla="*/ 53768 h 127478"/>
                  <a:gd name="connsiteX8" fmla="*/ 137 w 346532"/>
                  <a:gd name="connsiteY8" fmla="*/ 110498 h 127478"/>
                  <a:gd name="connsiteX9" fmla="*/ 69584 w 346532"/>
                  <a:gd name="connsiteY9" fmla="*/ 127114 h 127478"/>
                  <a:gd name="connsiteX0" fmla="*/ 1 w 346396"/>
                  <a:gd name="connsiteY0" fmla="*/ 110498 h 118616"/>
                  <a:gd name="connsiteX1" fmla="*/ 182358 w 346396"/>
                  <a:gd name="connsiteY1" fmla="*/ 111934 h 118616"/>
                  <a:gd name="connsiteX2" fmla="*/ 335880 w 346396"/>
                  <a:gd name="connsiteY2" fmla="*/ 50985 h 118616"/>
                  <a:gd name="connsiteX3" fmla="*/ 322732 w 346396"/>
                  <a:gd name="connsiteY3" fmla="*/ 18061 h 118616"/>
                  <a:gd name="connsiteX4" fmla="*/ 168383 w 346396"/>
                  <a:gd name="connsiteY4" fmla="*/ 1417 h 118616"/>
                  <a:gd name="connsiteX5" fmla="*/ 4602 w 346396"/>
                  <a:gd name="connsiteY5" fmla="*/ 54808 h 118616"/>
                  <a:gd name="connsiteX6" fmla="*/ 175853 w 346396"/>
                  <a:gd name="connsiteY6" fmla="*/ 48530 h 118616"/>
                  <a:gd name="connsiteX7" fmla="*/ 179850 w 346396"/>
                  <a:gd name="connsiteY7" fmla="*/ 53768 h 118616"/>
                  <a:gd name="connsiteX8" fmla="*/ 1 w 346396"/>
                  <a:gd name="connsiteY8" fmla="*/ 110498 h 118616"/>
                  <a:gd name="connsiteX0" fmla="*/ 862 w 347257"/>
                  <a:gd name="connsiteY0" fmla="*/ 110498 h 131022"/>
                  <a:gd name="connsiteX1" fmla="*/ 183219 w 347257"/>
                  <a:gd name="connsiteY1" fmla="*/ 111934 h 131022"/>
                  <a:gd name="connsiteX2" fmla="*/ 336741 w 347257"/>
                  <a:gd name="connsiteY2" fmla="*/ 50985 h 131022"/>
                  <a:gd name="connsiteX3" fmla="*/ 323593 w 347257"/>
                  <a:gd name="connsiteY3" fmla="*/ 18061 h 131022"/>
                  <a:gd name="connsiteX4" fmla="*/ 169244 w 347257"/>
                  <a:gd name="connsiteY4" fmla="*/ 1417 h 131022"/>
                  <a:gd name="connsiteX5" fmla="*/ 5463 w 347257"/>
                  <a:gd name="connsiteY5" fmla="*/ 54808 h 131022"/>
                  <a:gd name="connsiteX6" fmla="*/ 176714 w 347257"/>
                  <a:gd name="connsiteY6" fmla="*/ 48530 h 131022"/>
                  <a:gd name="connsiteX7" fmla="*/ 180711 w 347257"/>
                  <a:gd name="connsiteY7" fmla="*/ 53768 h 131022"/>
                  <a:gd name="connsiteX8" fmla="*/ 862 w 347257"/>
                  <a:gd name="connsiteY8" fmla="*/ 110498 h 131022"/>
                  <a:gd name="connsiteX0" fmla="*/ 617 w 347012"/>
                  <a:gd name="connsiteY0" fmla="*/ 110498 h 129969"/>
                  <a:gd name="connsiteX1" fmla="*/ 182974 w 347012"/>
                  <a:gd name="connsiteY1" fmla="*/ 111934 h 129969"/>
                  <a:gd name="connsiteX2" fmla="*/ 336496 w 347012"/>
                  <a:gd name="connsiteY2" fmla="*/ 50985 h 129969"/>
                  <a:gd name="connsiteX3" fmla="*/ 323348 w 347012"/>
                  <a:gd name="connsiteY3" fmla="*/ 18061 h 129969"/>
                  <a:gd name="connsiteX4" fmla="*/ 168999 w 347012"/>
                  <a:gd name="connsiteY4" fmla="*/ 1417 h 129969"/>
                  <a:gd name="connsiteX5" fmla="*/ 5218 w 347012"/>
                  <a:gd name="connsiteY5" fmla="*/ 54808 h 129969"/>
                  <a:gd name="connsiteX6" fmla="*/ 176469 w 347012"/>
                  <a:gd name="connsiteY6" fmla="*/ 48530 h 129969"/>
                  <a:gd name="connsiteX7" fmla="*/ 180466 w 347012"/>
                  <a:gd name="connsiteY7" fmla="*/ 53768 h 129969"/>
                  <a:gd name="connsiteX8" fmla="*/ 617 w 347012"/>
                  <a:gd name="connsiteY8" fmla="*/ 110498 h 129969"/>
                  <a:gd name="connsiteX0" fmla="*/ 617 w 347012"/>
                  <a:gd name="connsiteY0" fmla="*/ 110498 h 129969"/>
                  <a:gd name="connsiteX1" fmla="*/ 182974 w 347012"/>
                  <a:gd name="connsiteY1" fmla="*/ 111934 h 129969"/>
                  <a:gd name="connsiteX2" fmla="*/ 336496 w 347012"/>
                  <a:gd name="connsiteY2" fmla="*/ 50985 h 129969"/>
                  <a:gd name="connsiteX3" fmla="*/ 323348 w 347012"/>
                  <a:gd name="connsiteY3" fmla="*/ 18061 h 129969"/>
                  <a:gd name="connsiteX4" fmla="*/ 168999 w 347012"/>
                  <a:gd name="connsiteY4" fmla="*/ 1417 h 129969"/>
                  <a:gd name="connsiteX5" fmla="*/ 5218 w 347012"/>
                  <a:gd name="connsiteY5" fmla="*/ 54808 h 129969"/>
                  <a:gd name="connsiteX6" fmla="*/ 176469 w 347012"/>
                  <a:gd name="connsiteY6" fmla="*/ 48530 h 129969"/>
                  <a:gd name="connsiteX7" fmla="*/ 180466 w 347012"/>
                  <a:gd name="connsiteY7" fmla="*/ 53768 h 129969"/>
                  <a:gd name="connsiteX8" fmla="*/ 617 w 347012"/>
                  <a:gd name="connsiteY8" fmla="*/ 110498 h 129969"/>
                  <a:gd name="connsiteX0" fmla="*/ 617 w 347012"/>
                  <a:gd name="connsiteY0" fmla="*/ 110498 h 130911"/>
                  <a:gd name="connsiteX1" fmla="*/ 182974 w 347012"/>
                  <a:gd name="connsiteY1" fmla="*/ 111934 h 130911"/>
                  <a:gd name="connsiteX2" fmla="*/ 336496 w 347012"/>
                  <a:gd name="connsiteY2" fmla="*/ 50985 h 130911"/>
                  <a:gd name="connsiteX3" fmla="*/ 323348 w 347012"/>
                  <a:gd name="connsiteY3" fmla="*/ 18061 h 130911"/>
                  <a:gd name="connsiteX4" fmla="*/ 168999 w 347012"/>
                  <a:gd name="connsiteY4" fmla="*/ 1417 h 130911"/>
                  <a:gd name="connsiteX5" fmla="*/ 5218 w 347012"/>
                  <a:gd name="connsiteY5" fmla="*/ 54808 h 130911"/>
                  <a:gd name="connsiteX6" fmla="*/ 176469 w 347012"/>
                  <a:gd name="connsiteY6" fmla="*/ 48530 h 130911"/>
                  <a:gd name="connsiteX7" fmla="*/ 180466 w 347012"/>
                  <a:gd name="connsiteY7" fmla="*/ 53768 h 130911"/>
                  <a:gd name="connsiteX8" fmla="*/ 617 w 347012"/>
                  <a:gd name="connsiteY8" fmla="*/ 110498 h 130911"/>
                  <a:gd name="connsiteX0" fmla="*/ 617 w 347653"/>
                  <a:gd name="connsiteY0" fmla="*/ 111234 h 131647"/>
                  <a:gd name="connsiteX1" fmla="*/ 182974 w 347653"/>
                  <a:gd name="connsiteY1" fmla="*/ 112670 h 131647"/>
                  <a:gd name="connsiteX2" fmla="*/ 336496 w 347653"/>
                  <a:gd name="connsiteY2" fmla="*/ 51721 h 131647"/>
                  <a:gd name="connsiteX3" fmla="*/ 325556 w 347653"/>
                  <a:gd name="connsiteY3" fmla="*/ 14059 h 131647"/>
                  <a:gd name="connsiteX4" fmla="*/ 168999 w 347653"/>
                  <a:gd name="connsiteY4" fmla="*/ 2153 h 131647"/>
                  <a:gd name="connsiteX5" fmla="*/ 5218 w 347653"/>
                  <a:gd name="connsiteY5" fmla="*/ 55544 h 131647"/>
                  <a:gd name="connsiteX6" fmla="*/ 176469 w 347653"/>
                  <a:gd name="connsiteY6" fmla="*/ 49266 h 131647"/>
                  <a:gd name="connsiteX7" fmla="*/ 180466 w 347653"/>
                  <a:gd name="connsiteY7" fmla="*/ 54504 h 131647"/>
                  <a:gd name="connsiteX8" fmla="*/ 617 w 347653"/>
                  <a:gd name="connsiteY8" fmla="*/ 111234 h 13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653" h="131647">
                    <a:moveTo>
                      <a:pt x="617" y="111234"/>
                    </a:moveTo>
                    <a:cubicBezTo>
                      <a:pt x="13403" y="148505"/>
                      <a:pt x="127676" y="125872"/>
                      <a:pt x="182974" y="112670"/>
                    </a:cubicBezTo>
                    <a:cubicBezTo>
                      <a:pt x="238643" y="99379"/>
                      <a:pt x="302312" y="73250"/>
                      <a:pt x="336496" y="51721"/>
                    </a:cubicBezTo>
                    <a:cubicBezTo>
                      <a:pt x="358030" y="36373"/>
                      <a:pt x="345091" y="21581"/>
                      <a:pt x="325556" y="14059"/>
                    </a:cubicBezTo>
                    <a:cubicBezTo>
                      <a:pt x="306021" y="6537"/>
                      <a:pt x="222389" y="-4761"/>
                      <a:pt x="168999" y="2153"/>
                    </a:cubicBezTo>
                    <a:cubicBezTo>
                      <a:pt x="115609" y="9067"/>
                      <a:pt x="-2907" y="20839"/>
                      <a:pt x="5218" y="55544"/>
                    </a:cubicBezTo>
                    <a:cubicBezTo>
                      <a:pt x="13343" y="90249"/>
                      <a:pt x="171413" y="49101"/>
                      <a:pt x="176469" y="49266"/>
                    </a:cubicBezTo>
                    <a:cubicBezTo>
                      <a:pt x="181525" y="49431"/>
                      <a:pt x="182867" y="51259"/>
                      <a:pt x="180466" y="54504"/>
                    </a:cubicBezTo>
                    <a:cubicBezTo>
                      <a:pt x="178065" y="57749"/>
                      <a:pt x="-12169" y="73963"/>
                      <a:pt x="617" y="111234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5563847-DD67-4B79-BD3E-788B1D4FE942}"/>
                  </a:ext>
                </a:extLst>
              </p:cNvPr>
              <p:cNvSpPr/>
              <p:nvPr/>
            </p:nvSpPr>
            <p:spPr>
              <a:xfrm>
                <a:off x="1512329" y="5403815"/>
                <a:ext cx="198996" cy="198996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69223694-E845-47EE-9D13-EBFAFF8560E3}"/>
                  </a:ext>
                </a:extLst>
              </p:cNvPr>
              <p:cNvSpPr/>
              <p:nvPr/>
            </p:nvSpPr>
            <p:spPr>
              <a:xfrm>
                <a:off x="1537804" y="5441819"/>
                <a:ext cx="122992" cy="12298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EE72A49-2FEC-449B-AA77-A1B9009E7825}"/>
                  </a:ext>
                </a:extLst>
              </p:cNvPr>
              <p:cNvSpPr/>
              <p:nvPr/>
            </p:nvSpPr>
            <p:spPr>
              <a:xfrm>
                <a:off x="2091587" y="5721350"/>
                <a:ext cx="158854" cy="223919"/>
              </a:xfrm>
              <a:custGeom>
                <a:avLst/>
                <a:gdLst>
                  <a:gd name="connsiteX0" fmla="*/ 914 w 99477"/>
                  <a:gd name="connsiteY0" fmla="*/ 0 h 135288"/>
                  <a:gd name="connsiteX1" fmla="*/ 17412 w 99477"/>
                  <a:gd name="connsiteY1" fmla="*/ 1771 h 135288"/>
                  <a:gd name="connsiteX2" fmla="*/ 99477 w 99477"/>
                  <a:gd name="connsiteY2" fmla="*/ 67595 h 135288"/>
                  <a:gd name="connsiteX3" fmla="*/ 17412 w 99477"/>
                  <a:gd name="connsiteY3" fmla="*/ 133419 h 135288"/>
                  <a:gd name="connsiteX4" fmla="*/ 0 w 99477"/>
                  <a:gd name="connsiteY4" fmla="*/ 135288 h 135288"/>
                  <a:gd name="connsiteX5" fmla="*/ 10394 w 99477"/>
                  <a:gd name="connsiteY5" fmla="*/ 64534 h 135288"/>
                  <a:gd name="connsiteX0" fmla="*/ 10394 w 99477"/>
                  <a:gd name="connsiteY0" fmla="*/ 64534 h 135288"/>
                  <a:gd name="connsiteX1" fmla="*/ 914 w 99477"/>
                  <a:gd name="connsiteY1" fmla="*/ 0 h 135288"/>
                  <a:gd name="connsiteX2" fmla="*/ 17412 w 99477"/>
                  <a:gd name="connsiteY2" fmla="*/ 1771 h 135288"/>
                  <a:gd name="connsiteX3" fmla="*/ 99477 w 99477"/>
                  <a:gd name="connsiteY3" fmla="*/ 67595 h 135288"/>
                  <a:gd name="connsiteX4" fmla="*/ 17412 w 99477"/>
                  <a:gd name="connsiteY4" fmla="*/ 133419 h 135288"/>
                  <a:gd name="connsiteX5" fmla="*/ 0 w 99477"/>
                  <a:gd name="connsiteY5" fmla="*/ 135288 h 135288"/>
                  <a:gd name="connsiteX6" fmla="*/ 67655 w 99477"/>
                  <a:gd name="connsiteY6" fmla="*/ 119780 h 135288"/>
                  <a:gd name="connsiteX0" fmla="*/ 914 w 99477"/>
                  <a:gd name="connsiteY0" fmla="*/ 0 h 135288"/>
                  <a:gd name="connsiteX1" fmla="*/ 17412 w 99477"/>
                  <a:gd name="connsiteY1" fmla="*/ 1771 h 135288"/>
                  <a:gd name="connsiteX2" fmla="*/ 99477 w 99477"/>
                  <a:gd name="connsiteY2" fmla="*/ 67595 h 135288"/>
                  <a:gd name="connsiteX3" fmla="*/ 17412 w 99477"/>
                  <a:gd name="connsiteY3" fmla="*/ 133419 h 135288"/>
                  <a:gd name="connsiteX4" fmla="*/ 0 w 99477"/>
                  <a:gd name="connsiteY4" fmla="*/ 135288 h 135288"/>
                  <a:gd name="connsiteX5" fmla="*/ 67655 w 99477"/>
                  <a:gd name="connsiteY5" fmla="*/ 119780 h 135288"/>
                  <a:gd name="connsiteX0" fmla="*/ 914 w 99477"/>
                  <a:gd name="connsiteY0" fmla="*/ 0 h 135288"/>
                  <a:gd name="connsiteX1" fmla="*/ 17412 w 99477"/>
                  <a:gd name="connsiteY1" fmla="*/ 1771 h 135288"/>
                  <a:gd name="connsiteX2" fmla="*/ 99477 w 99477"/>
                  <a:gd name="connsiteY2" fmla="*/ 67595 h 135288"/>
                  <a:gd name="connsiteX3" fmla="*/ 17412 w 99477"/>
                  <a:gd name="connsiteY3" fmla="*/ 133419 h 135288"/>
                  <a:gd name="connsiteX4" fmla="*/ 0 w 99477"/>
                  <a:gd name="connsiteY4" fmla="*/ 135288 h 13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477" h="135288">
                    <a:moveTo>
                      <a:pt x="914" y="0"/>
                    </a:moveTo>
                    <a:lnTo>
                      <a:pt x="17412" y="1771"/>
                    </a:lnTo>
                    <a:cubicBezTo>
                      <a:pt x="65638" y="12616"/>
                      <a:pt x="99477" y="38005"/>
                      <a:pt x="99477" y="67595"/>
                    </a:cubicBezTo>
                    <a:cubicBezTo>
                      <a:pt x="99477" y="97186"/>
                      <a:pt x="65638" y="122574"/>
                      <a:pt x="17412" y="133419"/>
                    </a:cubicBezTo>
                    <a:lnTo>
                      <a:pt x="0" y="135288"/>
                    </a:lnTo>
                  </a:path>
                </a:pathLst>
              </a:custGeom>
              <a:solidFill>
                <a:schemeClr val="bg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FC7A63D-1C9C-4A9D-B2A4-2DDF41185107}"/>
                  </a:ext>
                </a:extLst>
              </p:cNvPr>
              <p:cNvSpPr/>
              <p:nvPr/>
            </p:nvSpPr>
            <p:spPr>
              <a:xfrm>
                <a:off x="2204114" y="5667192"/>
                <a:ext cx="614459" cy="288143"/>
              </a:xfrm>
              <a:custGeom>
                <a:avLst/>
                <a:gdLst>
                  <a:gd name="connsiteX0" fmla="*/ 421991 w 540956"/>
                  <a:gd name="connsiteY0" fmla="*/ 1254 h 278362"/>
                  <a:gd name="connsiteX1" fmla="*/ 539657 w 540956"/>
                  <a:gd name="connsiteY1" fmla="*/ 37523 h 278362"/>
                  <a:gd name="connsiteX2" fmla="*/ 185687 w 540956"/>
                  <a:gd name="connsiteY2" fmla="*/ 247834 h 278362"/>
                  <a:gd name="connsiteX3" fmla="*/ 32287 w 540956"/>
                  <a:gd name="connsiteY3" fmla="*/ 257623 h 278362"/>
                  <a:gd name="connsiteX4" fmla="*/ 0 w 540956"/>
                  <a:gd name="connsiteY4" fmla="*/ 230167 h 278362"/>
                  <a:gd name="connsiteX5" fmla="*/ 12865 w 540956"/>
                  <a:gd name="connsiteY5" fmla="*/ 222364 h 278362"/>
                  <a:gd name="connsiteX6" fmla="*/ 49510 w 540956"/>
                  <a:gd name="connsiteY6" fmla="*/ 156256 h 278362"/>
                  <a:gd name="connsiteX7" fmla="*/ 12865 w 540956"/>
                  <a:gd name="connsiteY7" fmla="*/ 90147 h 278362"/>
                  <a:gd name="connsiteX8" fmla="*/ 2658 w 540956"/>
                  <a:gd name="connsiteY8" fmla="*/ 83958 h 278362"/>
                  <a:gd name="connsiteX9" fmla="*/ 17541 w 540956"/>
                  <a:gd name="connsiteY9" fmla="*/ 72033 h 278362"/>
                  <a:gd name="connsiteX10" fmla="*/ 185687 w 540956"/>
                  <a:gd name="connsiteY10" fmla="*/ 15957 h 278362"/>
                  <a:gd name="connsiteX11" fmla="*/ 421991 w 540956"/>
                  <a:gd name="connsiteY11" fmla="*/ 1254 h 27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0956" h="278362">
                    <a:moveTo>
                      <a:pt x="421991" y="1254"/>
                    </a:moveTo>
                    <a:cubicBezTo>
                      <a:pt x="495953" y="5031"/>
                      <a:pt x="550142" y="17304"/>
                      <a:pt x="539657" y="37523"/>
                    </a:cubicBezTo>
                    <a:cubicBezTo>
                      <a:pt x="518685" y="77961"/>
                      <a:pt x="283579" y="162637"/>
                      <a:pt x="185687" y="247834"/>
                    </a:cubicBezTo>
                    <a:cubicBezTo>
                      <a:pt x="136741" y="290433"/>
                      <a:pt x="78396" y="283355"/>
                      <a:pt x="32287" y="257623"/>
                    </a:cubicBezTo>
                    <a:lnTo>
                      <a:pt x="0" y="230167"/>
                    </a:lnTo>
                    <a:lnTo>
                      <a:pt x="12865" y="222364"/>
                    </a:lnTo>
                    <a:cubicBezTo>
                      <a:pt x="36001" y="203494"/>
                      <a:pt x="49510" y="180744"/>
                      <a:pt x="49510" y="156256"/>
                    </a:cubicBezTo>
                    <a:cubicBezTo>
                      <a:pt x="49510" y="131768"/>
                      <a:pt x="36001" y="109019"/>
                      <a:pt x="12865" y="90147"/>
                    </a:cubicBezTo>
                    <a:lnTo>
                      <a:pt x="2658" y="83958"/>
                    </a:lnTo>
                    <a:lnTo>
                      <a:pt x="17541" y="72033"/>
                    </a:lnTo>
                    <a:cubicBezTo>
                      <a:pt x="58735" y="48595"/>
                      <a:pt x="117080" y="29720"/>
                      <a:pt x="185687" y="15957"/>
                    </a:cubicBezTo>
                    <a:cubicBezTo>
                      <a:pt x="254294" y="2194"/>
                      <a:pt x="348029" y="-2524"/>
                      <a:pt x="421991" y="1254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">
                <a:extLst>
                  <a:ext uri="{FF2B5EF4-FFF2-40B4-BE49-F238E27FC236}">
                    <a16:creationId xmlns:a16="http://schemas.microsoft.com/office/drawing/2014/main" id="{4C1FC4D5-639D-4F3D-8767-B2EDF10135F4}"/>
                  </a:ext>
                </a:extLst>
              </p:cNvPr>
              <p:cNvSpPr/>
              <p:nvPr/>
            </p:nvSpPr>
            <p:spPr>
              <a:xfrm>
                <a:off x="1851452" y="5154480"/>
                <a:ext cx="1475153" cy="107277"/>
              </a:xfrm>
              <a:custGeom>
                <a:avLst/>
                <a:gdLst>
                  <a:gd name="connsiteX0" fmla="*/ 0 w 1428978"/>
                  <a:gd name="connsiteY0" fmla="*/ 41859 h 83717"/>
                  <a:gd name="connsiteX1" fmla="*/ 714489 w 1428978"/>
                  <a:gd name="connsiteY1" fmla="*/ 0 h 83717"/>
                  <a:gd name="connsiteX2" fmla="*/ 1428978 w 1428978"/>
                  <a:gd name="connsiteY2" fmla="*/ 41859 h 83717"/>
                  <a:gd name="connsiteX3" fmla="*/ 714489 w 1428978"/>
                  <a:gd name="connsiteY3" fmla="*/ 83718 h 83717"/>
                  <a:gd name="connsiteX4" fmla="*/ 0 w 1428978"/>
                  <a:gd name="connsiteY4" fmla="*/ 41859 h 83717"/>
                  <a:gd name="connsiteX0" fmla="*/ 0 w 1471840"/>
                  <a:gd name="connsiteY0" fmla="*/ 115952 h 122922"/>
                  <a:gd name="connsiteX1" fmla="*/ 757351 w 1471840"/>
                  <a:gd name="connsiteY1" fmla="*/ 2655 h 122922"/>
                  <a:gd name="connsiteX2" fmla="*/ 1471840 w 1471840"/>
                  <a:gd name="connsiteY2" fmla="*/ 44514 h 122922"/>
                  <a:gd name="connsiteX3" fmla="*/ 757351 w 1471840"/>
                  <a:gd name="connsiteY3" fmla="*/ 86373 h 122922"/>
                  <a:gd name="connsiteX4" fmla="*/ 0 w 1471840"/>
                  <a:gd name="connsiteY4" fmla="*/ 115952 h 122922"/>
                  <a:gd name="connsiteX0" fmla="*/ 0 w 2029053"/>
                  <a:gd name="connsiteY0" fmla="*/ 113530 h 151028"/>
                  <a:gd name="connsiteX1" fmla="*/ 757351 w 2029053"/>
                  <a:gd name="connsiteY1" fmla="*/ 233 h 151028"/>
                  <a:gd name="connsiteX2" fmla="*/ 2029053 w 2029053"/>
                  <a:gd name="connsiteY2" fmla="*/ 146867 h 151028"/>
                  <a:gd name="connsiteX3" fmla="*/ 757351 w 2029053"/>
                  <a:gd name="connsiteY3" fmla="*/ 83951 h 151028"/>
                  <a:gd name="connsiteX4" fmla="*/ 0 w 2029053"/>
                  <a:gd name="connsiteY4" fmla="*/ 113530 h 151028"/>
                  <a:gd name="connsiteX0" fmla="*/ 53 w 2029106"/>
                  <a:gd name="connsiteY0" fmla="*/ 118265 h 155763"/>
                  <a:gd name="connsiteX1" fmla="*/ 790741 w 2029106"/>
                  <a:gd name="connsiteY1" fmla="*/ 205 h 155763"/>
                  <a:gd name="connsiteX2" fmla="*/ 2029106 w 2029106"/>
                  <a:gd name="connsiteY2" fmla="*/ 151602 h 155763"/>
                  <a:gd name="connsiteX3" fmla="*/ 757404 w 2029106"/>
                  <a:gd name="connsiteY3" fmla="*/ 88686 h 155763"/>
                  <a:gd name="connsiteX4" fmla="*/ 53 w 2029106"/>
                  <a:gd name="connsiteY4" fmla="*/ 118265 h 155763"/>
                  <a:gd name="connsiteX0" fmla="*/ 53 w 2029106"/>
                  <a:gd name="connsiteY0" fmla="*/ 118065 h 155563"/>
                  <a:gd name="connsiteX1" fmla="*/ 790741 w 2029106"/>
                  <a:gd name="connsiteY1" fmla="*/ 5 h 155563"/>
                  <a:gd name="connsiteX2" fmla="*/ 2029106 w 2029106"/>
                  <a:gd name="connsiteY2" fmla="*/ 151402 h 155563"/>
                  <a:gd name="connsiteX3" fmla="*/ 757404 w 2029106"/>
                  <a:gd name="connsiteY3" fmla="*/ 88486 h 155563"/>
                  <a:gd name="connsiteX4" fmla="*/ 53 w 2029106"/>
                  <a:gd name="connsiteY4" fmla="*/ 118065 h 155563"/>
                  <a:gd name="connsiteX0" fmla="*/ 59 w 2029112"/>
                  <a:gd name="connsiteY0" fmla="*/ 118065 h 155376"/>
                  <a:gd name="connsiteX1" fmla="*/ 790747 w 2029112"/>
                  <a:gd name="connsiteY1" fmla="*/ 5 h 155376"/>
                  <a:gd name="connsiteX2" fmla="*/ 2029112 w 2029112"/>
                  <a:gd name="connsiteY2" fmla="*/ 151402 h 155376"/>
                  <a:gd name="connsiteX3" fmla="*/ 757410 w 2029112"/>
                  <a:gd name="connsiteY3" fmla="*/ 88486 h 155376"/>
                  <a:gd name="connsiteX4" fmla="*/ 59 w 2029112"/>
                  <a:gd name="connsiteY4" fmla="*/ 118065 h 155376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38580"/>
                  <a:gd name="connsiteY0" fmla="*/ 118525 h 173760"/>
                  <a:gd name="connsiteX1" fmla="*/ 790690 w 2038580"/>
                  <a:gd name="connsiteY1" fmla="*/ 465 h 173760"/>
                  <a:gd name="connsiteX2" fmla="*/ 2038580 w 2038580"/>
                  <a:gd name="connsiteY2" fmla="*/ 170912 h 173760"/>
                  <a:gd name="connsiteX3" fmla="*/ 785928 w 2038580"/>
                  <a:gd name="connsiteY3" fmla="*/ 60371 h 173760"/>
                  <a:gd name="connsiteX4" fmla="*/ 2 w 2038580"/>
                  <a:gd name="connsiteY4" fmla="*/ 118525 h 173760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11 w 2038589"/>
                  <a:gd name="connsiteY0" fmla="*/ 132772 h 187063"/>
                  <a:gd name="connsiteX1" fmla="*/ 800224 w 2038589"/>
                  <a:gd name="connsiteY1" fmla="*/ 424 h 187063"/>
                  <a:gd name="connsiteX2" fmla="*/ 2038589 w 2038589"/>
                  <a:gd name="connsiteY2" fmla="*/ 185159 h 187063"/>
                  <a:gd name="connsiteX3" fmla="*/ 785937 w 2038589"/>
                  <a:gd name="connsiteY3" fmla="*/ 74618 h 187063"/>
                  <a:gd name="connsiteX4" fmla="*/ 11 w 2038589"/>
                  <a:gd name="connsiteY4" fmla="*/ 132772 h 187063"/>
                  <a:gd name="connsiteX0" fmla="*/ 11 w 2038589"/>
                  <a:gd name="connsiteY0" fmla="*/ 132772 h 185159"/>
                  <a:gd name="connsiteX1" fmla="*/ 800224 w 2038589"/>
                  <a:gd name="connsiteY1" fmla="*/ 424 h 185159"/>
                  <a:gd name="connsiteX2" fmla="*/ 2038589 w 2038589"/>
                  <a:gd name="connsiteY2" fmla="*/ 185159 h 185159"/>
                  <a:gd name="connsiteX3" fmla="*/ 785937 w 2038589"/>
                  <a:gd name="connsiteY3" fmla="*/ 74618 h 185159"/>
                  <a:gd name="connsiteX4" fmla="*/ 11 w 2038589"/>
                  <a:gd name="connsiteY4" fmla="*/ 132772 h 18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8589" h="185159">
                    <a:moveTo>
                      <a:pt x="11" y="132772"/>
                    </a:moveTo>
                    <a:cubicBezTo>
                      <a:pt x="2392" y="120406"/>
                      <a:pt x="350924" y="-8307"/>
                      <a:pt x="800224" y="424"/>
                    </a:cubicBezTo>
                    <a:cubicBezTo>
                      <a:pt x="1249524" y="9155"/>
                      <a:pt x="1938577" y="157278"/>
                      <a:pt x="2038589" y="185159"/>
                    </a:cubicBezTo>
                    <a:cubicBezTo>
                      <a:pt x="1733788" y="141603"/>
                      <a:pt x="1201900" y="83349"/>
                      <a:pt x="785937" y="74618"/>
                    </a:cubicBezTo>
                    <a:cubicBezTo>
                      <a:pt x="369974" y="65887"/>
                      <a:pt x="-2370" y="145138"/>
                      <a:pt x="11" y="132772"/>
                    </a:cubicBezTo>
                    <a:close/>
                  </a:path>
                </a:pathLst>
              </a:cu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">
                <a:extLst>
                  <a:ext uri="{FF2B5EF4-FFF2-40B4-BE49-F238E27FC236}">
                    <a16:creationId xmlns:a16="http://schemas.microsoft.com/office/drawing/2014/main" id="{7B401C73-CDCD-4279-8280-E34E1D4A16F0}"/>
                  </a:ext>
                </a:extLst>
              </p:cNvPr>
              <p:cNvSpPr/>
              <p:nvPr/>
            </p:nvSpPr>
            <p:spPr>
              <a:xfrm>
                <a:off x="2086580" y="5334915"/>
                <a:ext cx="1971741" cy="205754"/>
              </a:xfrm>
              <a:custGeom>
                <a:avLst/>
                <a:gdLst>
                  <a:gd name="connsiteX0" fmla="*/ 0 w 1428978"/>
                  <a:gd name="connsiteY0" fmla="*/ 41859 h 83717"/>
                  <a:gd name="connsiteX1" fmla="*/ 714489 w 1428978"/>
                  <a:gd name="connsiteY1" fmla="*/ 0 h 83717"/>
                  <a:gd name="connsiteX2" fmla="*/ 1428978 w 1428978"/>
                  <a:gd name="connsiteY2" fmla="*/ 41859 h 83717"/>
                  <a:gd name="connsiteX3" fmla="*/ 714489 w 1428978"/>
                  <a:gd name="connsiteY3" fmla="*/ 83718 h 83717"/>
                  <a:gd name="connsiteX4" fmla="*/ 0 w 1428978"/>
                  <a:gd name="connsiteY4" fmla="*/ 41859 h 83717"/>
                  <a:gd name="connsiteX0" fmla="*/ 0 w 1471840"/>
                  <a:gd name="connsiteY0" fmla="*/ 115952 h 122922"/>
                  <a:gd name="connsiteX1" fmla="*/ 757351 w 1471840"/>
                  <a:gd name="connsiteY1" fmla="*/ 2655 h 122922"/>
                  <a:gd name="connsiteX2" fmla="*/ 1471840 w 1471840"/>
                  <a:gd name="connsiteY2" fmla="*/ 44514 h 122922"/>
                  <a:gd name="connsiteX3" fmla="*/ 757351 w 1471840"/>
                  <a:gd name="connsiteY3" fmla="*/ 86373 h 122922"/>
                  <a:gd name="connsiteX4" fmla="*/ 0 w 1471840"/>
                  <a:gd name="connsiteY4" fmla="*/ 115952 h 122922"/>
                  <a:gd name="connsiteX0" fmla="*/ 0 w 2029053"/>
                  <a:gd name="connsiteY0" fmla="*/ 113530 h 151028"/>
                  <a:gd name="connsiteX1" fmla="*/ 757351 w 2029053"/>
                  <a:gd name="connsiteY1" fmla="*/ 233 h 151028"/>
                  <a:gd name="connsiteX2" fmla="*/ 2029053 w 2029053"/>
                  <a:gd name="connsiteY2" fmla="*/ 146867 h 151028"/>
                  <a:gd name="connsiteX3" fmla="*/ 757351 w 2029053"/>
                  <a:gd name="connsiteY3" fmla="*/ 83951 h 151028"/>
                  <a:gd name="connsiteX4" fmla="*/ 0 w 2029053"/>
                  <a:gd name="connsiteY4" fmla="*/ 113530 h 151028"/>
                  <a:gd name="connsiteX0" fmla="*/ 53 w 2029106"/>
                  <a:gd name="connsiteY0" fmla="*/ 118265 h 155763"/>
                  <a:gd name="connsiteX1" fmla="*/ 790741 w 2029106"/>
                  <a:gd name="connsiteY1" fmla="*/ 205 h 155763"/>
                  <a:gd name="connsiteX2" fmla="*/ 2029106 w 2029106"/>
                  <a:gd name="connsiteY2" fmla="*/ 151602 h 155763"/>
                  <a:gd name="connsiteX3" fmla="*/ 757404 w 2029106"/>
                  <a:gd name="connsiteY3" fmla="*/ 88686 h 155763"/>
                  <a:gd name="connsiteX4" fmla="*/ 53 w 2029106"/>
                  <a:gd name="connsiteY4" fmla="*/ 118265 h 155763"/>
                  <a:gd name="connsiteX0" fmla="*/ 53 w 2029106"/>
                  <a:gd name="connsiteY0" fmla="*/ 118065 h 155563"/>
                  <a:gd name="connsiteX1" fmla="*/ 790741 w 2029106"/>
                  <a:gd name="connsiteY1" fmla="*/ 5 h 155563"/>
                  <a:gd name="connsiteX2" fmla="*/ 2029106 w 2029106"/>
                  <a:gd name="connsiteY2" fmla="*/ 151402 h 155563"/>
                  <a:gd name="connsiteX3" fmla="*/ 757404 w 2029106"/>
                  <a:gd name="connsiteY3" fmla="*/ 88486 h 155563"/>
                  <a:gd name="connsiteX4" fmla="*/ 53 w 2029106"/>
                  <a:gd name="connsiteY4" fmla="*/ 118065 h 155563"/>
                  <a:gd name="connsiteX0" fmla="*/ 59 w 2029112"/>
                  <a:gd name="connsiteY0" fmla="*/ 118065 h 155376"/>
                  <a:gd name="connsiteX1" fmla="*/ 790747 w 2029112"/>
                  <a:gd name="connsiteY1" fmla="*/ 5 h 155376"/>
                  <a:gd name="connsiteX2" fmla="*/ 2029112 w 2029112"/>
                  <a:gd name="connsiteY2" fmla="*/ 151402 h 155376"/>
                  <a:gd name="connsiteX3" fmla="*/ 757410 w 2029112"/>
                  <a:gd name="connsiteY3" fmla="*/ 88486 h 155376"/>
                  <a:gd name="connsiteX4" fmla="*/ 59 w 2029112"/>
                  <a:gd name="connsiteY4" fmla="*/ 118065 h 155376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38580"/>
                  <a:gd name="connsiteY0" fmla="*/ 118525 h 173760"/>
                  <a:gd name="connsiteX1" fmla="*/ 790690 w 2038580"/>
                  <a:gd name="connsiteY1" fmla="*/ 465 h 173760"/>
                  <a:gd name="connsiteX2" fmla="*/ 2038580 w 2038580"/>
                  <a:gd name="connsiteY2" fmla="*/ 170912 h 173760"/>
                  <a:gd name="connsiteX3" fmla="*/ 785928 w 2038580"/>
                  <a:gd name="connsiteY3" fmla="*/ 60371 h 173760"/>
                  <a:gd name="connsiteX4" fmla="*/ 2 w 2038580"/>
                  <a:gd name="connsiteY4" fmla="*/ 118525 h 173760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11 w 2038589"/>
                  <a:gd name="connsiteY0" fmla="*/ 132772 h 187063"/>
                  <a:gd name="connsiteX1" fmla="*/ 800224 w 2038589"/>
                  <a:gd name="connsiteY1" fmla="*/ 424 h 187063"/>
                  <a:gd name="connsiteX2" fmla="*/ 2038589 w 2038589"/>
                  <a:gd name="connsiteY2" fmla="*/ 185159 h 187063"/>
                  <a:gd name="connsiteX3" fmla="*/ 785937 w 2038589"/>
                  <a:gd name="connsiteY3" fmla="*/ 74618 h 187063"/>
                  <a:gd name="connsiteX4" fmla="*/ 11 w 2038589"/>
                  <a:gd name="connsiteY4" fmla="*/ 132772 h 187063"/>
                  <a:gd name="connsiteX0" fmla="*/ 11 w 2038589"/>
                  <a:gd name="connsiteY0" fmla="*/ 132772 h 185159"/>
                  <a:gd name="connsiteX1" fmla="*/ 800224 w 2038589"/>
                  <a:gd name="connsiteY1" fmla="*/ 424 h 185159"/>
                  <a:gd name="connsiteX2" fmla="*/ 2038589 w 2038589"/>
                  <a:gd name="connsiteY2" fmla="*/ 185159 h 185159"/>
                  <a:gd name="connsiteX3" fmla="*/ 785937 w 2038589"/>
                  <a:gd name="connsiteY3" fmla="*/ 74618 h 185159"/>
                  <a:gd name="connsiteX4" fmla="*/ 11 w 2038589"/>
                  <a:gd name="connsiteY4" fmla="*/ 132772 h 185159"/>
                  <a:gd name="connsiteX0" fmla="*/ 8 w 2066540"/>
                  <a:gd name="connsiteY0" fmla="*/ 44280 h 191439"/>
                  <a:gd name="connsiteX1" fmla="*/ 828175 w 2066540"/>
                  <a:gd name="connsiteY1" fmla="*/ 6704 h 191439"/>
                  <a:gd name="connsiteX2" fmla="*/ 2066540 w 2066540"/>
                  <a:gd name="connsiteY2" fmla="*/ 191439 h 191439"/>
                  <a:gd name="connsiteX3" fmla="*/ 813888 w 2066540"/>
                  <a:gd name="connsiteY3" fmla="*/ 80898 h 191439"/>
                  <a:gd name="connsiteX4" fmla="*/ 8 w 2066540"/>
                  <a:gd name="connsiteY4" fmla="*/ 44280 h 191439"/>
                  <a:gd name="connsiteX0" fmla="*/ 4745 w 2071277"/>
                  <a:gd name="connsiteY0" fmla="*/ 48649 h 195808"/>
                  <a:gd name="connsiteX1" fmla="*/ 1181054 w 2071277"/>
                  <a:gd name="connsiteY1" fmla="*/ 6335 h 195808"/>
                  <a:gd name="connsiteX2" fmla="*/ 2071277 w 2071277"/>
                  <a:gd name="connsiteY2" fmla="*/ 195808 h 195808"/>
                  <a:gd name="connsiteX3" fmla="*/ 818625 w 2071277"/>
                  <a:gd name="connsiteY3" fmla="*/ 85267 h 195808"/>
                  <a:gd name="connsiteX4" fmla="*/ 4745 w 2071277"/>
                  <a:gd name="connsiteY4" fmla="*/ 48649 h 195808"/>
                  <a:gd name="connsiteX0" fmla="*/ 4745 w 2097112"/>
                  <a:gd name="connsiteY0" fmla="*/ 43728 h 190887"/>
                  <a:gd name="connsiteX1" fmla="*/ 1181054 w 2097112"/>
                  <a:gd name="connsiteY1" fmla="*/ 1414 h 190887"/>
                  <a:gd name="connsiteX2" fmla="*/ 1631753 w 2097112"/>
                  <a:gd name="connsiteY2" fmla="*/ 99017 h 190887"/>
                  <a:gd name="connsiteX3" fmla="*/ 2071277 w 2097112"/>
                  <a:gd name="connsiteY3" fmla="*/ 190887 h 190887"/>
                  <a:gd name="connsiteX4" fmla="*/ 818625 w 2097112"/>
                  <a:gd name="connsiteY4" fmla="*/ 80346 h 190887"/>
                  <a:gd name="connsiteX5" fmla="*/ 4745 w 2097112"/>
                  <a:gd name="connsiteY5" fmla="*/ 43728 h 190887"/>
                  <a:gd name="connsiteX0" fmla="*/ 3602 w 2095969"/>
                  <a:gd name="connsiteY0" fmla="*/ 48351 h 195510"/>
                  <a:gd name="connsiteX1" fmla="*/ 1129088 w 2095969"/>
                  <a:gd name="connsiteY1" fmla="*/ 1299 h 195510"/>
                  <a:gd name="connsiteX2" fmla="*/ 1630610 w 2095969"/>
                  <a:gd name="connsiteY2" fmla="*/ 103640 h 195510"/>
                  <a:gd name="connsiteX3" fmla="*/ 2070134 w 2095969"/>
                  <a:gd name="connsiteY3" fmla="*/ 195510 h 195510"/>
                  <a:gd name="connsiteX4" fmla="*/ 817482 w 2095969"/>
                  <a:gd name="connsiteY4" fmla="*/ 84969 h 195510"/>
                  <a:gd name="connsiteX5" fmla="*/ 3602 w 2095969"/>
                  <a:gd name="connsiteY5" fmla="*/ 48351 h 195510"/>
                  <a:gd name="connsiteX0" fmla="*/ 3602 w 2095969"/>
                  <a:gd name="connsiteY0" fmla="*/ 54368 h 201527"/>
                  <a:gd name="connsiteX1" fmla="*/ 1129088 w 2095969"/>
                  <a:gd name="connsiteY1" fmla="*/ 7316 h 201527"/>
                  <a:gd name="connsiteX2" fmla="*/ 1630610 w 2095969"/>
                  <a:gd name="connsiteY2" fmla="*/ 109657 h 201527"/>
                  <a:gd name="connsiteX3" fmla="*/ 2070134 w 2095969"/>
                  <a:gd name="connsiteY3" fmla="*/ 201527 h 201527"/>
                  <a:gd name="connsiteX4" fmla="*/ 817482 w 2095969"/>
                  <a:gd name="connsiteY4" fmla="*/ 90986 h 201527"/>
                  <a:gd name="connsiteX5" fmla="*/ 3602 w 2095969"/>
                  <a:gd name="connsiteY5" fmla="*/ 54368 h 201527"/>
                  <a:gd name="connsiteX0" fmla="*/ 3586 w 2095953"/>
                  <a:gd name="connsiteY0" fmla="*/ 54368 h 201527"/>
                  <a:gd name="connsiteX1" fmla="*/ 1129072 w 2095953"/>
                  <a:gd name="connsiteY1" fmla="*/ 7316 h 201527"/>
                  <a:gd name="connsiteX2" fmla="*/ 1630594 w 2095953"/>
                  <a:gd name="connsiteY2" fmla="*/ 109657 h 201527"/>
                  <a:gd name="connsiteX3" fmla="*/ 2070118 w 2095953"/>
                  <a:gd name="connsiteY3" fmla="*/ 201527 h 201527"/>
                  <a:gd name="connsiteX4" fmla="*/ 817466 w 2095953"/>
                  <a:gd name="connsiteY4" fmla="*/ 90986 h 201527"/>
                  <a:gd name="connsiteX5" fmla="*/ 3586 w 2095953"/>
                  <a:gd name="connsiteY5" fmla="*/ 54368 h 201527"/>
                  <a:gd name="connsiteX0" fmla="*/ 0 w 2092367"/>
                  <a:gd name="connsiteY0" fmla="*/ 53824 h 200983"/>
                  <a:gd name="connsiteX1" fmla="*/ 1125486 w 2092367"/>
                  <a:gd name="connsiteY1" fmla="*/ 6772 h 200983"/>
                  <a:gd name="connsiteX2" fmla="*/ 1627008 w 2092367"/>
                  <a:gd name="connsiteY2" fmla="*/ 109113 h 200983"/>
                  <a:gd name="connsiteX3" fmla="*/ 2066532 w 2092367"/>
                  <a:gd name="connsiteY3" fmla="*/ 200983 h 200983"/>
                  <a:gd name="connsiteX4" fmla="*/ 783386 w 2092367"/>
                  <a:gd name="connsiteY4" fmla="*/ 47794 h 200983"/>
                  <a:gd name="connsiteX5" fmla="*/ 0 w 2092367"/>
                  <a:gd name="connsiteY5" fmla="*/ 53824 h 200983"/>
                  <a:gd name="connsiteX0" fmla="*/ 0 w 2067443"/>
                  <a:gd name="connsiteY0" fmla="*/ 53824 h 201005"/>
                  <a:gd name="connsiteX1" fmla="*/ 1125486 w 2067443"/>
                  <a:gd name="connsiteY1" fmla="*/ 6772 h 201005"/>
                  <a:gd name="connsiteX2" fmla="*/ 1627008 w 2067443"/>
                  <a:gd name="connsiteY2" fmla="*/ 109113 h 201005"/>
                  <a:gd name="connsiteX3" fmla="*/ 2066532 w 2067443"/>
                  <a:gd name="connsiteY3" fmla="*/ 200983 h 201005"/>
                  <a:gd name="connsiteX4" fmla="*/ 1604137 w 2067443"/>
                  <a:gd name="connsiteY4" fmla="*/ 156498 h 201005"/>
                  <a:gd name="connsiteX5" fmla="*/ 783386 w 2067443"/>
                  <a:gd name="connsiteY5" fmla="*/ 47794 h 201005"/>
                  <a:gd name="connsiteX6" fmla="*/ 0 w 2067443"/>
                  <a:gd name="connsiteY6" fmla="*/ 53824 h 201005"/>
                  <a:gd name="connsiteX0" fmla="*/ 0 w 2067443"/>
                  <a:gd name="connsiteY0" fmla="*/ 53824 h 201001"/>
                  <a:gd name="connsiteX1" fmla="*/ 1125486 w 2067443"/>
                  <a:gd name="connsiteY1" fmla="*/ 6772 h 201001"/>
                  <a:gd name="connsiteX2" fmla="*/ 1627008 w 2067443"/>
                  <a:gd name="connsiteY2" fmla="*/ 109113 h 201001"/>
                  <a:gd name="connsiteX3" fmla="*/ 2066532 w 2067443"/>
                  <a:gd name="connsiteY3" fmla="*/ 200983 h 201001"/>
                  <a:gd name="connsiteX4" fmla="*/ 1604137 w 2067443"/>
                  <a:gd name="connsiteY4" fmla="*/ 156498 h 201001"/>
                  <a:gd name="connsiteX5" fmla="*/ 783386 w 2067443"/>
                  <a:gd name="connsiteY5" fmla="*/ 47794 h 201001"/>
                  <a:gd name="connsiteX6" fmla="*/ 0 w 2067443"/>
                  <a:gd name="connsiteY6" fmla="*/ 53824 h 201001"/>
                  <a:gd name="connsiteX0" fmla="*/ 0 w 2067443"/>
                  <a:gd name="connsiteY0" fmla="*/ 53824 h 201000"/>
                  <a:gd name="connsiteX1" fmla="*/ 1125486 w 2067443"/>
                  <a:gd name="connsiteY1" fmla="*/ 6772 h 201000"/>
                  <a:gd name="connsiteX2" fmla="*/ 1627008 w 2067443"/>
                  <a:gd name="connsiteY2" fmla="*/ 109113 h 201000"/>
                  <a:gd name="connsiteX3" fmla="*/ 2066532 w 2067443"/>
                  <a:gd name="connsiteY3" fmla="*/ 200983 h 201000"/>
                  <a:gd name="connsiteX4" fmla="*/ 1619383 w 2067443"/>
                  <a:gd name="connsiteY4" fmla="*/ 154128 h 201000"/>
                  <a:gd name="connsiteX5" fmla="*/ 783386 w 2067443"/>
                  <a:gd name="connsiteY5" fmla="*/ 47794 h 201000"/>
                  <a:gd name="connsiteX6" fmla="*/ 0 w 2067443"/>
                  <a:gd name="connsiteY6" fmla="*/ 53824 h 201000"/>
                  <a:gd name="connsiteX0" fmla="*/ 0 w 2105466"/>
                  <a:gd name="connsiteY0" fmla="*/ 53824 h 189172"/>
                  <a:gd name="connsiteX1" fmla="*/ 1125486 w 2105466"/>
                  <a:gd name="connsiteY1" fmla="*/ 6772 h 189172"/>
                  <a:gd name="connsiteX2" fmla="*/ 1627008 w 2105466"/>
                  <a:gd name="connsiteY2" fmla="*/ 109113 h 189172"/>
                  <a:gd name="connsiteX3" fmla="*/ 2104650 w 2105466"/>
                  <a:gd name="connsiteY3" fmla="*/ 189137 h 189172"/>
                  <a:gd name="connsiteX4" fmla="*/ 1619383 w 2105466"/>
                  <a:gd name="connsiteY4" fmla="*/ 154128 h 189172"/>
                  <a:gd name="connsiteX5" fmla="*/ 783386 w 2105466"/>
                  <a:gd name="connsiteY5" fmla="*/ 47794 h 189172"/>
                  <a:gd name="connsiteX6" fmla="*/ 0 w 2105466"/>
                  <a:gd name="connsiteY6" fmla="*/ 53824 h 189172"/>
                  <a:gd name="connsiteX0" fmla="*/ 3768 w 2109234"/>
                  <a:gd name="connsiteY0" fmla="*/ 53967 h 189311"/>
                  <a:gd name="connsiteX1" fmla="*/ 1129254 w 2109234"/>
                  <a:gd name="connsiteY1" fmla="*/ 6915 h 189311"/>
                  <a:gd name="connsiteX2" fmla="*/ 1630776 w 2109234"/>
                  <a:gd name="connsiteY2" fmla="*/ 109256 h 189311"/>
                  <a:gd name="connsiteX3" fmla="*/ 2108418 w 2109234"/>
                  <a:gd name="connsiteY3" fmla="*/ 189280 h 189311"/>
                  <a:gd name="connsiteX4" fmla="*/ 1623151 w 2109234"/>
                  <a:gd name="connsiteY4" fmla="*/ 154271 h 189311"/>
                  <a:gd name="connsiteX5" fmla="*/ 794777 w 2109234"/>
                  <a:gd name="connsiteY5" fmla="*/ 59783 h 189311"/>
                  <a:gd name="connsiteX6" fmla="*/ 3768 w 2109234"/>
                  <a:gd name="connsiteY6" fmla="*/ 53967 h 189311"/>
                  <a:gd name="connsiteX0" fmla="*/ 3976 w 2109442"/>
                  <a:gd name="connsiteY0" fmla="*/ 53967 h 189311"/>
                  <a:gd name="connsiteX1" fmla="*/ 1129462 w 2109442"/>
                  <a:gd name="connsiteY1" fmla="*/ 6915 h 189311"/>
                  <a:gd name="connsiteX2" fmla="*/ 1630984 w 2109442"/>
                  <a:gd name="connsiteY2" fmla="*/ 109256 h 189311"/>
                  <a:gd name="connsiteX3" fmla="*/ 2108626 w 2109442"/>
                  <a:gd name="connsiteY3" fmla="*/ 189280 h 189311"/>
                  <a:gd name="connsiteX4" fmla="*/ 1623359 w 2109442"/>
                  <a:gd name="connsiteY4" fmla="*/ 154271 h 189311"/>
                  <a:gd name="connsiteX5" fmla="*/ 794985 w 2109442"/>
                  <a:gd name="connsiteY5" fmla="*/ 59783 h 189311"/>
                  <a:gd name="connsiteX6" fmla="*/ 3976 w 2109442"/>
                  <a:gd name="connsiteY6" fmla="*/ 53967 h 189311"/>
                  <a:gd name="connsiteX0" fmla="*/ 2172 w 2107638"/>
                  <a:gd name="connsiteY0" fmla="*/ 53796 h 189146"/>
                  <a:gd name="connsiteX1" fmla="*/ 1127658 w 2107638"/>
                  <a:gd name="connsiteY1" fmla="*/ 6744 h 189146"/>
                  <a:gd name="connsiteX2" fmla="*/ 1629180 w 2107638"/>
                  <a:gd name="connsiteY2" fmla="*/ 109085 h 189146"/>
                  <a:gd name="connsiteX3" fmla="*/ 2106822 w 2107638"/>
                  <a:gd name="connsiteY3" fmla="*/ 189109 h 189146"/>
                  <a:gd name="connsiteX4" fmla="*/ 1621555 w 2107638"/>
                  <a:gd name="connsiteY4" fmla="*/ 154100 h 189146"/>
                  <a:gd name="connsiteX5" fmla="*/ 869416 w 2107638"/>
                  <a:gd name="connsiteY5" fmla="*/ 45397 h 189146"/>
                  <a:gd name="connsiteX6" fmla="*/ 2172 w 2107638"/>
                  <a:gd name="connsiteY6" fmla="*/ 53796 h 189146"/>
                  <a:gd name="connsiteX0" fmla="*/ 2074 w 2104999"/>
                  <a:gd name="connsiteY0" fmla="*/ 10438 h 190804"/>
                  <a:gd name="connsiteX1" fmla="*/ 1125019 w 2104999"/>
                  <a:gd name="connsiteY1" fmla="*/ 8402 h 190804"/>
                  <a:gd name="connsiteX2" fmla="*/ 1626541 w 2104999"/>
                  <a:gd name="connsiteY2" fmla="*/ 110743 h 190804"/>
                  <a:gd name="connsiteX3" fmla="*/ 2104183 w 2104999"/>
                  <a:gd name="connsiteY3" fmla="*/ 190767 h 190804"/>
                  <a:gd name="connsiteX4" fmla="*/ 1618916 w 2104999"/>
                  <a:gd name="connsiteY4" fmla="*/ 155758 h 190804"/>
                  <a:gd name="connsiteX5" fmla="*/ 866777 w 2104999"/>
                  <a:gd name="connsiteY5" fmla="*/ 47055 h 190804"/>
                  <a:gd name="connsiteX6" fmla="*/ 2074 w 2104999"/>
                  <a:gd name="connsiteY6" fmla="*/ 10438 h 190804"/>
                  <a:gd name="connsiteX0" fmla="*/ 2074 w 2104999"/>
                  <a:gd name="connsiteY0" fmla="*/ 15934 h 196300"/>
                  <a:gd name="connsiteX1" fmla="*/ 1125019 w 2104999"/>
                  <a:gd name="connsiteY1" fmla="*/ 13898 h 196300"/>
                  <a:gd name="connsiteX2" fmla="*/ 1626541 w 2104999"/>
                  <a:gd name="connsiteY2" fmla="*/ 116239 h 196300"/>
                  <a:gd name="connsiteX3" fmla="*/ 2104183 w 2104999"/>
                  <a:gd name="connsiteY3" fmla="*/ 196263 h 196300"/>
                  <a:gd name="connsiteX4" fmla="*/ 1618916 w 2104999"/>
                  <a:gd name="connsiteY4" fmla="*/ 161254 h 196300"/>
                  <a:gd name="connsiteX5" fmla="*/ 866777 w 2104999"/>
                  <a:gd name="connsiteY5" fmla="*/ 52551 h 196300"/>
                  <a:gd name="connsiteX6" fmla="*/ 2074 w 2104999"/>
                  <a:gd name="connsiteY6" fmla="*/ 15934 h 196300"/>
                  <a:gd name="connsiteX0" fmla="*/ 2074 w 2104999"/>
                  <a:gd name="connsiteY0" fmla="*/ 23462 h 203828"/>
                  <a:gd name="connsiteX1" fmla="*/ 1125019 w 2104999"/>
                  <a:gd name="connsiteY1" fmla="*/ 21426 h 203828"/>
                  <a:gd name="connsiteX2" fmla="*/ 1626541 w 2104999"/>
                  <a:gd name="connsiteY2" fmla="*/ 123767 h 203828"/>
                  <a:gd name="connsiteX3" fmla="*/ 2104183 w 2104999"/>
                  <a:gd name="connsiteY3" fmla="*/ 203791 h 203828"/>
                  <a:gd name="connsiteX4" fmla="*/ 1618916 w 2104999"/>
                  <a:gd name="connsiteY4" fmla="*/ 168782 h 203828"/>
                  <a:gd name="connsiteX5" fmla="*/ 866777 w 2104999"/>
                  <a:gd name="connsiteY5" fmla="*/ 60079 h 203828"/>
                  <a:gd name="connsiteX6" fmla="*/ 2074 w 2104999"/>
                  <a:gd name="connsiteY6" fmla="*/ 23462 h 203828"/>
                  <a:gd name="connsiteX0" fmla="*/ 2074 w 2104999"/>
                  <a:gd name="connsiteY0" fmla="*/ 23462 h 203828"/>
                  <a:gd name="connsiteX1" fmla="*/ 1125019 w 2104999"/>
                  <a:gd name="connsiteY1" fmla="*/ 21426 h 203828"/>
                  <a:gd name="connsiteX2" fmla="*/ 1626541 w 2104999"/>
                  <a:gd name="connsiteY2" fmla="*/ 123767 h 203828"/>
                  <a:gd name="connsiteX3" fmla="*/ 2104183 w 2104999"/>
                  <a:gd name="connsiteY3" fmla="*/ 203791 h 203828"/>
                  <a:gd name="connsiteX4" fmla="*/ 1618916 w 2104999"/>
                  <a:gd name="connsiteY4" fmla="*/ 168782 h 203828"/>
                  <a:gd name="connsiteX5" fmla="*/ 866777 w 2104999"/>
                  <a:gd name="connsiteY5" fmla="*/ 60079 h 203828"/>
                  <a:gd name="connsiteX6" fmla="*/ 2074 w 2104999"/>
                  <a:gd name="connsiteY6" fmla="*/ 23462 h 203828"/>
                  <a:gd name="connsiteX0" fmla="*/ 1236 w 2104161"/>
                  <a:gd name="connsiteY0" fmla="*/ 18363 h 198735"/>
                  <a:gd name="connsiteX1" fmla="*/ 1124181 w 2104161"/>
                  <a:gd name="connsiteY1" fmla="*/ 16327 h 198735"/>
                  <a:gd name="connsiteX2" fmla="*/ 1625703 w 2104161"/>
                  <a:gd name="connsiteY2" fmla="*/ 118668 h 198735"/>
                  <a:gd name="connsiteX3" fmla="*/ 2103345 w 2104161"/>
                  <a:gd name="connsiteY3" fmla="*/ 198692 h 198735"/>
                  <a:gd name="connsiteX4" fmla="*/ 1618078 w 2104161"/>
                  <a:gd name="connsiteY4" fmla="*/ 163683 h 198735"/>
                  <a:gd name="connsiteX5" fmla="*/ 919304 w 2104161"/>
                  <a:gd name="connsiteY5" fmla="*/ 43134 h 198735"/>
                  <a:gd name="connsiteX6" fmla="*/ 1236 w 2104161"/>
                  <a:gd name="connsiteY6" fmla="*/ 18363 h 198735"/>
                  <a:gd name="connsiteX0" fmla="*/ 1241 w 2104166"/>
                  <a:gd name="connsiteY0" fmla="*/ 18363 h 198727"/>
                  <a:gd name="connsiteX1" fmla="*/ 1124186 w 2104166"/>
                  <a:gd name="connsiteY1" fmla="*/ 16327 h 198727"/>
                  <a:gd name="connsiteX2" fmla="*/ 1625708 w 2104166"/>
                  <a:gd name="connsiteY2" fmla="*/ 118668 h 198727"/>
                  <a:gd name="connsiteX3" fmla="*/ 2103350 w 2104166"/>
                  <a:gd name="connsiteY3" fmla="*/ 198692 h 198727"/>
                  <a:gd name="connsiteX4" fmla="*/ 1638413 w 2104166"/>
                  <a:gd name="connsiteY4" fmla="*/ 161314 h 198727"/>
                  <a:gd name="connsiteX5" fmla="*/ 919309 w 2104166"/>
                  <a:gd name="connsiteY5" fmla="*/ 43134 h 198727"/>
                  <a:gd name="connsiteX6" fmla="*/ 1241 w 2104166"/>
                  <a:gd name="connsiteY6" fmla="*/ 18363 h 198727"/>
                  <a:gd name="connsiteX0" fmla="*/ 1241 w 2104166"/>
                  <a:gd name="connsiteY0" fmla="*/ 18363 h 198727"/>
                  <a:gd name="connsiteX1" fmla="*/ 1124186 w 2104166"/>
                  <a:gd name="connsiteY1" fmla="*/ 16327 h 198727"/>
                  <a:gd name="connsiteX2" fmla="*/ 1625708 w 2104166"/>
                  <a:gd name="connsiteY2" fmla="*/ 118668 h 198727"/>
                  <a:gd name="connsiteX3" fmla="*/ 2103350 w 2104166"/>
                  <a:gd name="connsiteY3" fmla="*/ 198692 h 198727"/>
                  <a:gd name="connsiteX4" fmla="*/ 1638413 w 2104166"/>
                  <a:gd name="connsiteY4" fmla="*/ 161314 h 198727"/>
                  <a:gd name="connsiteX5" fmla="*/ 919309 w 2104166"/>
                  <a:gd name="connsiteY5" fmla="*/ 43134 h 198727"/>
                  <a:gd name="connsiteX6" fmla="*/ 1241 w 2104166"/>
                  <a:gd name="connsiteY6" fmla="*/ 18363 h 198727"/>
                  <a:gd name="connsiteX0" fmla="*/ 1241 w 2104166"/>
                  <a:gd name="connsiteY0" fmla="*/ 24358 h 204722"/>
                  <a:gd name="connsiteX1" fmla="*/ 1124186 w 2104166"/>
                  <a:gd name="connsiteY1" fmla="*/ 22322 h 204722"/>
                  <a:gd name="connsiteX2" fmla="*/ 1625708 w 2104166"/>
                  <a:gd name="connsiteY2" fmla="*/ 124663 h 204722"/>
                  <a:gd name="connsiteX3" fmla="*/ 2103350 w 2104166"/>
                  <a:gd name="connsiteY3" fmla="*/ 204687 h 204722"/>
                  <a:gd name="connsiteX4" fmla="*/ 1638413 w 2104166"/>
                  <a:gd name="connsiteY4" fmla="*/ 167309 h 204722"/>
                  <a:gd name="connsiteX5" fmla="*/ 919309 w 2104166"/>
                  <a:gd name="connsiteY5" fmla="*/ 49129 h 204722"/>
                  <a:gd name="connsiteX6" fmla="*/ 1241 w 2104166"/>
                  <a:gd name="connsiteY6" fmla="*/ 24358 h 204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4166" h="204722">
                    <a:moveTo>
                      <a:pt x="1241" y="24358"/>
                    </a:moveTo>
                    <a:cubicBezTo>
                      <a:pt x="65881" y="-1434"/>
                      <a:pt x="782288" y="-13350"/>
                      <a:pt x="1124186" y="22322"/>
                    </a:cubicBezTo>
                    <a:cubicBezTo>
                      <a:pt x="1466084" y="57994"/>
                      <a:pt x="1477338" y="93084"/>
                      <a:pt x="1625708" y="124663"/>
                    </a:cubicBezTo>
                    <a:cubicBezTo>
                      <a:pt x="1774079" y="156242"/>
                      <a:pt x="2123256" y="203897"/>
                      <a:pt x="2103350" y="204687"/>
                    </a:cubicBezTo>
                    <a:cubicBezTo>
                      <a:pt x="2083444" y="205477"/>
                      <a:pt x="1835753" y="193235"/>
                      <a:pt x="1638413" y="167309"/>
                    </a:cubicBezTo>
                    <a:cubicBezTo>
                      <a:pt x="1441073" y="141383"/>
                      <a:pt x="1438666" y="70584"/>
                      <a:pt x="919309" y="49129"/>
                    </a:cubicBezTo>
                    <a:cubicBezTo>
                      <a:pt x="646447" y="25304"/>
                      <a:pt x="-32905" y="28826"/>
                      <a:pt x="1241" y="24358"/>
                    </a:cubicBezTo>
                    <a:close/>
                  </a:path>
                </a:pathLst>
              </a:cu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51EB445-6E90-454E-AB31-B8F09954ECE7}"/>
              </a:ext>
            </a:extLst>
          </p:cNvPr>
          <p:cNvGrpSpPr/>
          <p:nvPr/>
        </p:nvGrpSpPr>
        <p:grpSpPr>
          <a:xfrm>
            <a:off x="3756852" y="3874800"/>
            <a:ext cx="2434398" cy="2434398"/>
            <a:chOff x="3756852" y="3874800"/>
            <a:chExt cx="2434398" cy="2434398"/>
          </a:xfrm>
        </p:grpSpPr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9FF71D49-4E82-4C48-8C64-05EE953814D1}"/>
                </a:ext>
              </a:extLst>
            </p:cNvPr>
            <p:cNvSpPr/>
            <p:nvPr/>
          </p:nvSpPr>
          <p:spPr>
            <a:xfrm>
              <a:off x="3756852" y="3874800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AFBE9AE4-8299-4D91-B4BB-0158AB3E6DDC}"/>
                </a:ext>
              </a:extLst>
            </p:cNvPr>
            <p:cNvGrpSpPr/>
            <p:nvPr/>
          </p:nvGrpSpPr>
          <p:grpSpPr>
            <a:xfrm>
              <a:off x="4043140" y="4106175"/>
              <a:ext cx="1631738" cy="2163480"/>
              <a:chOff x="3227593" y="1966748"/>
              <a:chExt cx="2645926" cy="3508170"/>
            </a:xfrm>
          </p:grpSpPr>
          <p:sp>
            <p:nvSpPr>
              <p:cNvPr id="116" name="楕円 829">
                <a:extLst>
                  <a:ext uri="{FF2B5EF4-FFF2-40B4-BE49-F238E27FC236}">
                    <a16:creationId xmlns:a16="http://schemas.microsoft.com/office/drawing/2014/main" id="{7B189346-357E-4A21-9D5F-D8573AB5E4D5}"/>
                  </a:ext>
                </a:extLst>
              </p:cNvPr>
              <p:cNvSpPr/>
              <p:nvPr/>
            </p:nvSpPr>
            <p:spPr>
              <a:xfrm rot="19831672">
                <a:off x="3804335" y="4337578"/>
                <a:ext cx="146233" cy="767154"/>
              </a:xfrm>
              <a:custGeom>
                <a:avLst/>
                <a:gdLst>
                  <a:gd name="connsiteX0" fmla="*/ 0 w 146188"/>
                  <a:gd name="connsiteY0" fmla="*/ 378995 h 757990"/>
                  <a:gd name="connsiteX1" fmla="*/ 73094 w 146188"/>
                  <a:gd name="connsiteY1" fmla="*/ 0 h 757990"/>
                  <a:gd name="connsiteX2" fmla="*/ 146188 w 146188"/>
                  <a:gd name="connsiteY2" fmla="*/ 378995 h 757990"/>
                  <a:gd name="connsiteX3" fmla="*/ 73094 w 146188"/>
                  <a:gd name="connsiteY3" fmla="*/ 757990 h 757990"/>
                  <a:gd name="connsiteX4" fmla="*/ 0 w 146188"/>
                  <a:gd name="connsiteY4" fmla="*/ 378995 h 757990"/>
                  <a:gd name="connsiteX0" fmla="*/ 0 w 146188"/>
                  <a:gd name="connsiteY0" fmla="*/ 378995 h 758145"/>
                  <a:gd name="connsiteX1" fmla="*/ 73094 w 146188"/>
                  <a:gd name="connsiteY1" fmla="*/ 0 h 758145"/>
                  <a:gd name="connsiteX2" fmla="*/ 146188 w 146188"/>
                  <a:gd name="connsiteY2" fmla="*/ 378995 h 758145"/>
                  <a:gd name="connsiteX3" fmla="*/ 73094 w 146188"/>
                  <a:gd name="connsiteY3" fmla="*/ 757990 h 758145"/>
                  <a:gd name="connsiteX4" fmla="*/ 0 w 146188"/>
                  <a:gd name="connsiteY4" fmla="*/ 378995 h 758145"/>
                  <a:gd name="connsiteX0" fmla="*/ 4336 w 150524"/>
                  <a:gd name="connsiteY0" fmla="*/ 378995 h 767154"/>
                  <a:gd name="connsiteX1" fmla="*/ 77430 w 150524"/>
                  <a:gd name="connsiteY1" fmla="*/ 0 h 767154"/>
                  <a:gd name="connsiteX2" fmla="*/ 150524 w 150524"/>
                  <a:gd name="connsiteY2" fmla="*/ 378995 h 767154"/>
                  <a:gd name="connsiteX3" fmla="*/ 44983 w 150524"/>
                  <a:gd name="connsiteY3" fmla="*/ 767006 h 767154"/>
                  <a:gd name="connsiteX4" fmla="*/ 4336 w 150524"/>
                  <a:gd name="connsiteY4" fmla="*/ 378995 h 76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524" h="767154">
                    <a:moveTo>
                      <a:pt x="4336" y="378995"/>
                    </a:moveTo>
                    <a:cubicBezTo>
                      <a:pt x="9744" y="251161"/>
                      <a:pt x="37061" y="0"/>
                      <a:pt x="77430" y="0"/>
                    </a:cubicBezTo>
                    <a:cubicBezTo>
                      <a:pt x="117799" y="0"/>
                      <a:pt x="150524" y="169682"/>
                      <a:pt x="150524" y="378995"/>
                    </a:cubicBezTo>
                    <a:cubicBezTo>
                      <a:pt x="150524" y="588308"/>
                      <a:pt x="101035" y="773134"/>
                      <a:pt x="44983" y="767006"/>
                    </a:cubicBezTo>
                    <a:cubicBezTo>
                      <a:pt x="-11069" y="760878"/>
                      <a:pt x="-1072" y="506829"/>
                      <a:pt x="4336" y="378995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829">
                <a:extLst>
                  <a:ext uri="{FF2B5EF4-FFF2-40B4-BE49-F238E27FC236}">
                    <a16:creationId xmlns:a16="http://schemas.microsoft.com/office/drawing/2014/main" id="{BFF90263-9A87-455C-8C7A-784938EFD720}"/>
                  </a:ext>
                </a:extLst>
              </p:cNvPr>
              <p:cNvSpPr/>
              <p:nvPr/>
            </p:nvSpPr>
            <p:spPr>
              <a:xfrm rot="19831672">
                <a:off x="3847188" y="4414057"/>
                <a:ext cx="84340" cy="647532"/>
              </a:xfrm>
              <a:custGeom>
                <a:avLst/>
                <a:gdLst>
                  <a:gd name="connsiteX0" fmla="*/ 0 w 146188"/>
                  <a:gd name="connsiteY0" fmla="*/ 378995 h 757990"/>
                  <a:gd name="connsiteX1" fmla="*/ 73094 w 146188"/>
                  <a:gd name="connsiteY1" fmla="*/ 0 h 757990"/>
                  <a:gd name="connsiteX2" fmla="*/ 146188 w 146188"/>
                  <a:gd name="connsiteY2" fmla="*/ 378995 h 757990"/>
                  <a:gd name="connsiteX3" fmla="*/ 73094 w 146188"/>
                  <a:gd name="connsiteY3" fmla="*/ 757990 h 757990"/>
                  <a:gd name="connsiteX4" fmla="*/ 0 w 146188"/>
                  <a:gd name="connsiteY4" fmla="*/ 378995 h 757990"/>
                  <a:gd name="connsiteX0" fmla="*/ 0 w 146188"/>
                  <a:gd name="connsiteY0" fmla="*/ 378995 h 758145"/>
                  <a:gd name="connsiteX1" fmla="*/ 73094 w 146188"/>
                  <a:gd name="connsiteY1" fmla="*/ 0 h 758145"/>
                  <a:gd name="connsiteX2" fmla="*/ 146188 w 146188"/>
                  <a:gd name="connsiteY2" fmla="*/ 378995 h 758145"/>
                  <a:gd name="connsiteX3" fmla="*/ 73094 w 146188"/>
                  <a:gd name="connsiteY3" fmla="*/ 757990 h 758145"/>
                  <a:gd name="connsiteX4" fmla="*/ 0 w 146188"/>
                  <a:gd name="connsiteY4" fmla="*/ 378995 h 758145"/>
                  <a:gd name="connsiteX0" fmla="*/ 4336 w 150524"/>
                  <a:gd name="connsiteY0" fmla="*/ 378995 h 767154"/>
                  <a:gd name="connsiteX1" fmla="*/ 77430 w 150524"/>
                  <a:gd name="connsiteY1" fmla="*/ 0 h 767154"/>
                  <a:gd name="connsiteX2" fmla="*/ 150524 w 150524"/>
                  <a:gd name="connsiteY2" fmla="*/ 378995 h 767154"/>
                  <a:gd name="connsiteX3" fmla="*/ 44983 w 150524"/>
                  <a:gd name="connsiteY3" fmla="*/ 767006 h 767154"/>
                  <a:gd name="connsiteX4" fmla="*/ 4336 w 150524"/>
                  <a:gd name="connsiteY4" fmla="*/ 378995 h 76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524" h="767154">
                    <a:moveTo>
                      <a:pt x="4336" y="378995"/>
                    </a:moveTo>
                    <a:cubicBezTo>
                      <a:pt x="9744" y="251161"/>
                      <a:pt x="37061" y="0"/>
                      <a:pt x="77430" y="0"/>
                    </a:cubicBezTo>
                    <a:cubicBezTo>
                      <a:pt x="117799" y="0"/>
                      <a:pt x="150524" y="169682"/>
                      <a:pt x="150524" y="378995"/>
                    </a:cubicBezTo>
                    <a:cubicBezTo>
                      <a:pt x="150524" y="588308"/>
                      <a:pt x="101035" y="773134"/>
                      <a:pt x="44983" y="767006"/>
                    </a:cubicBezTo>
                    <a:cubicBezTo>
                      <a:pt x="-11069" y="760878"/>
                      <a:pt x="-1072" y="506829"/>
                      <a:pt x="4336" y="37899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34F598D-8D09-4F17-9274-5B5362C94F6F}"/>
                  </a:ext>
                </a:extLst>
              </p:cNvPr>
              <p:cNvSpPr/>
              <p:nvPr/>
            </p:nvSpPr>
            <p:spPr>
              <a:xfrm rot="19911284">
                <a:off x="3431920" y="4408419"/>
                <a:ext cx="281889" cy="157419"/>
              </a:xfrm>
              <a:custGeom>
                <a:avLst/>
                <a:gdLst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5588 w 511175"/>
                  <a:gd name="connsiteY3" fmla="*/ 101600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4213 w 511175"/>
                  <a:gd name="connsiteY3" fmla="*/ 167402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6" fmla="*/ 255588 w 511175"/>
                  <a:gd name="connsiteY6" fmla="*/ 0 h 405165"/>
                  <a:gd name="connsiteX0" fmla="*/ 255588 w 511175"/>
                  <a:gd name="connsiteY0" fmla="*/ 0 h 436314"/>
                  <a:gd name="connsiteX1" fmla="*/ 511175 w 511175"/>
                  <a:gd name="connsiteY1" fmla="*/ 405165 h 436314"/>
                  <a:gd name="connsiteX2" fmla="*/ 489181 w 511175"/>
                  <a:gd name="connsiteY2" fmla="*/ 436314 h 436314"/>
                  <a:gd name="connsiteX3" fmla="*/ 254213 w 511175"/>
                  <a:gd name="connsiteY3" fmla="*/ 167402 h 436314"/>
                  <a:gd name="connsiteX4" fmla="*/ 9379 w 511175"/>
                  <a:gd name="connsiteY4" fmla="*/ 405165 h 436314"/>
                  <a:gd name="connsiteX5" fmla="*/ 0 w 511175"/>
                  <a:gd name="connsiteY5" fmla="*/ 405165 h 436314"/>
                  <a:gd name="connsiteX6" fmla="*/ 255588 w 511175"/>
                  <a:gd name="connsiteY6" fmla="*/ 0 h 436314"/>
                  <a:gd name="connsiteX0" fmla="*/ 255588 w 527722"/>
                  <a:gd name="connsiteY0" fmla="*/ 0 h 436314"/>
                  <a:gd name="connsiteX1" fmla="*/ 527722 w 527722"/>
                  <a:gd name="connsiteY1" fmla="*/ 376792 h 436314"/>
                  <a:gd name="connsiteX2" fmla="*/ 489181 w 527722"/>
                  <a:gd name="connsiteY2" fmla="*/ 436314 h 436314"/>
                  <a:gd name="connsiteX3" fmla="*/ 254213 w 527722"/>
                  <a:gd name="connsiteY3" fmla="*/ 167402 h 436314"/>
                  <a:gd name="connsiteX4" fmla="*/ 9379 w 527722"/>
                  <a:gd name="connsiteY4" fmla="*/ 405165 h 436314"/>
                  <a:gd name="connsiteX5" fmla="*/ 0 w 527722"/>
                  <a:gd name="connsiteY5" fmla="*/ 405165 h 436314"/>
                  <a:gd name="connsiteX6" fmla="*/ 255588 w 527722"/>
                  <a:gd name="connsiteY6" fmla="*/ 0 h 436314"/>
                  <a:gd name="connsiteX0" fmla="*/ 246625 w 527722"/>
                  <a:gd name="connsiteY0" fmla="*/ 0 h 389227"/>
                  <a:gd name="connsiteX1" fmla="*/ 527722 w 527722"/>
                  <a:gd name="connsiteY1" fmla="*/ 329705 h 389227"/>
                  <a:gd name="connsiteX2" fmla="*/ 489181 w 527722"/>
                  <a:gd name="connsiteY2" fmla="*/ 389227 h 389227"/>
                  <a:gd name="connsiteX3" fmla="*/ 254213 w 527722"/>
                  <a:gd name="connsiteY3" fmla="*/ 120315 h 389227"/>
                  <a:gd name="connsiteX4" fmla="*/ 9379 w 527722"/>
                  <a:gd name="connsiteY4" fmla="*/ 358078 h 389227"/>
                  <a:gd name="connsiteX5" fmla="*/ 0 w 527722"/>
                  <a:gd name="connsiteY5" fmla="*/ 358078 h 389227"/>
                  <a:gd name="connsiteX6" fmla="*/ 246625 w 527722"/>
                  <a:gd name="connsiteY6" fmla="*/ 0 h 389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7722" h="389227">
                    <a:moveTo>
                      <a:pt x="246625" y="0"/>
                    </a:moveTo>
                    <a:lnTo>
                      <a:pt x="527722" y="329705"/>
                    </a:lnTo>
                    <a:lnTo>
                      <a:pt x="489181" y="389227"/>
                    </a:lnTo>
                    <a:lnTo>
                      <a:pt x="254213" y="120315"/>
                    </a:lnTo>
                    <a:lnTo>
                      <a:pt x="9379" y="358078"/>
                    </a:lnTo>
                    <a:lnTo>
                      <a:pt x="0" y="358078"/>
                    </a:lnTo>
                    <a:lnTo>
                      <a:pt x="24662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8477FE3F-3424-4D78-95F7-B9DA18388173}"/>
                  </a:ext>
                </a:extLst>
              </p:cNvPr>
              <p:cNvSpPr/>
              <p:nvPr/>
            </p:nvSpPr>
            <p:spPr>
              <a:xfrm>
                <a:off x="3398165" y="3498531"/>
                <a:ext cx="131582" cy="704850"/>
              </a:xfrm>
              <a:prstGeom prst="moon">
                <a:avLst>
                  <a:gd name="adj" fmla="val 210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A5C2CFF0-2540-4E63-A9C1-42AAC14C1A8B}"/>
                  </a:ext>
                </a:extLst>
              </p:cNvPr>
              <p:cNvSpPr/>
              <p:nvPr/>
            </p:nvSpPr>
            <p:spPr>
              <a:xfrm rot="582788">
                <a:off x="3483890" y="3479481"/>
                <a:ext cx="131582" cy="704850"/>
              </a:xfrm>
              <a:prstGeom prst="moon">
                <a:avLst>
                  <a:gd name="adj" fmla="val 2104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5DE31104-07DE-462B-BD7C-99A560256812}"/>
                  </a:ext>
                </a:extLst>
              </p:cNvPr>
              <p:cNvGrpSpPr/>
              <p:nvPr/>
            </p:nvGrpSpPr>
            <p:grpSpPr>
              <a:xfrm rot="20108933">
                <a:off x="3227593" y="1966748"/>
                <a:ext cx="2081750" cy="2168139"/>
                <a:chOff x="3664455" y="1242063"/>
                <a:chExt cx="2081750" cy="2168139"/>
              </a:xfrm>
            </p:grpSpPr>
            <p:sp>
              <p:nvSpPr>
                <p:cNvPr id="136" name="楕円 677">
                  <a:extLst>
                    <a:ext uri="{FF2B5EF4-FFF2-40B4-BE49-F238E27FC236}">
                      <a16:creationId xmlns:a16="http://schemas.microsoft.com/office/drawing/2014/main" id="{20A9FB0B-C4B3-4401-B876-84A5F2D178B4}"/>
                    </a:ext>
                  </a:extLst>
                </p:cNvPr>
                <p:cNvSpPr/>
                <p:nvPr/>
              </p:nvSpPr>
              <p:spPr>
                <a:xfrm>
                  <a:off x="3675920" y="1251052"/>
                  <a:ext cx="2064480" cy="2150156"/>
                </a:xfrm>
                <a:custGeom>
                  <a:avLst/>
                  <a:gdLst>
                    <a:gd name="connsiteX0" fmla="*/ 0 w 2095500"/>
                    <a:gd name="connsiteY0" fmla="*/ 701040 h 1402080"/>
                    <a:gd name="connsiteX1" fmla="*/ 1047750 w 2095500"/>
                    <a:gd name="connsiteY1" fmla="*/ 0 h 1402080"/>
                    <a:gd name="connsiteX2" fmla="*/ 2095500 w 2095500"/>
                    <a:gd name="connsiteY2" fmla="*/ 701040 h 1402080"/>
                    <a:gd name="connsiteX3" fmla="*/ 1047750 w 2095500"/>
                    <a:gd name="connsiteY3" fmla="*/ 1402080 h 1402080"/>
                    <a:gd name="connsiteX4" fmla="*/ 0 w 2095500"/>
                    <a:gd name="connsiteY4" fmla="*/ 701040 h 1402080"/>
                    <a:gd name="connsiteX0" fmla="*/ 0 w 2598420"/>
                    <a:gd name="connsiteY0" fmla="*/ 1493276 h 1676356"/>
                    <a:gd name="connsiteX1" fmla="*/ 1550670 w 2598420"/>
                    <a:gd name="connsiteY1" fmla="*/ 22616 h 1676356"/>
                    <a:gd name="connsiteX2" fmla="*/ 2598420 w 2598420"/>
                    <a:gd name="connsiteY2" fmla="*/ 723656 h 1676356"/>
                    <a:gd name="connsiteX3" fmla="*/ 1550670 w 2598420"/>
                    <a:gd name="connsiteY3" fmla="*/ 1424696 h 1676356"/>
                    <a:gd name="connsiteX4" fmla="*/ 0 w 2598420"/>
                    <a:gd name="connsiteY4" fmla="*/ 1493276 h 1676356"/>
                    <a:gd name="connsiteX0" fmla="*/ 0 w 1801782"/>
                    <a:gd name="connsiteY0" fmla="*/ 1496050 h 1680342"/>
                    <a:gd name="connsiteX1" fmla="*/ 1550670 w 1801782"/>
                    <a:gd name="connsiteY1" fmla="*/ 25390 h 1680342"/>
                    <a:gd name="connsiteX2" fmla="*/ 1798320 w 1801782"/>
                    <a:gd name="connsiteY2" fmla="*/ 695950 h 1680342"/>
                    <a:gd name="connsiteX3" fmla="*/ 1550670 w 1801782"/>
                    <a:gd name="connsiteY3" fmla="*/ 1427470 h 1680342"/>
                    <a:gd name="connsiteX4" fmla="*/ 0 w 1801782"/>
                    <a:gd name="connsiteY4" fmla="*/ 1496050 h 1680342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806653"/>
                    <a:gd name="connsiteY0" fmla="*/ 1769272 h 1906357"/>
                    <a:gd name="connsiteX1" fmla="*/ 1573538 w 1806653"/>
                    <a:gd name="connsiteY1" fmla="*/ 16672 h 1906357"/>
                    <a:gd name="connsiteX2" fmla="*/ 1798328 w 1806653"/>
                    <a:gd name="connsiteY2" fmla="*/ 969172 h 1906357"/>
                    <a:gd name="connsiteX3" fmla="*/ 1550678 w 1806653"/>
                    <a:gd name="connsiteY3" fmla="*/ 1700692 h 1906357"/>
                    <a:gd name="connsiteX4" fmla="*/ 8 w 1806653"/>
                    <a:gd name="connsiteY4" fmla="*/ 1769272 h 1906357"/>
                    <a:gd name="connsiteX0" fmla="*/ 8 w 1742928"/>
                    <a:gd name="connsiteY0" fmla="*/ 1770145 h 1907856"/>
                    <a:gd name="connsiteX1" fmla="*/ 1573538 w 1742928"/>
                    <a:gd name="connsiteY1" fmla="*/ 17545 h 1907856"/>
                    <a:gd name="connsiteX2" fmla="*/ 1699268 w 1742928"/>
                    <a:gd name="connsiteY2" fmla="*/ 954805 h 1907856"/>
                    <a:gd name="connsiteX3" fmla="*/ 1550678 w 1742928"/>
                    <a:gd name="connsiteY3" fmla="*/ 1701565 h 1907856"/>
                    <a:gd name="connsiteX4" fmla="*/ 8 w 1742928"/>
                    <a:gd name="connsiteY4" fmla="*/ 1770145 h 1907856"/>
                    <a:gd name="connsiteX0" fmla="*/ 8 w 1768693"/>
                    <a:gd name="connsiteY0" fmla="*/ 1770145 h 1907856"/>
                    <a:gd name="connsiteX1" fmla="*/ 1573538 w 1768693"/>
                    <a:gd name="connsiteY1" fmla="*/ 17545 h 1907856"/>
                    <a:gd name="connsiteX2" fmla="*/ 1699268 w 1768693"/>
                    <a:gd name="connsiteY2" fmla="*/ 954805 h 1907856"/>
                    <a:gd name="connsiteX3" fmla="*/ 1550678 w 1768693"/>
                    <a:gd name="connsiteY3" fmla="*/ 1701565 h 1907856"/>
                    <a:gd name="connsiteX4" fmla="*/ 8 w 1768693"/>
                    <a:gd name="connsiteY4" fmla="*/ 1770145 h 1907856"/>
                    <a:gd name="connsiteX0" fmla="*/ 8 w 1768693"/>
                    <a:gd name="connsiteY0" fmla="*/ 1770145 h 1907856"/>
                    <a:gd name="connsiteX1" fmla="*/ 1573538 w 1768693"/>
                    <a:gd name="connsiteY1" fmla="*/ 17545 h 1907856"/>
                    <a:gd name="connsiteX2" fmla="*/ 1699268 w 1768693"/>
                    <a:gd name="connsiteY2" fmla="*/ 954805 h 1907856"/>
                    <a:gd name="connsiteX3" fmla="*/ 1550678 w 1768693"/>
                    <a:gd name="connsiteY3" fmla="*/ 1701565 h 1907856"/>
                    <a:gd name="connsiteX4" fmla="*/ 8 w 1768693"/>
                    <a:gd name="connsiteY4" fmla="*/ 1770145 h 1907856"/>
                    <a:gd name="connsiteX0" fmla="*/ 5416 w 1774101"/>
                    <a:gd name="connsiteY0" fmla="*/ 1770145 h 1931479"/>
                    <a:gd name="connsiteX1" fmla="*/ 1578946 w 1774101"/>
                    <a:gd name="connsiteY1" fmla="*/ 17545 h 1931479"/>
                    <a:gd name="connsiteX2" fmla="*/ 1704676 w 1774101"/>
                    <a:gd name="connsiteY2" fmla="*/ 954805 h 1931479"/>
                    <a:gd name="connsiteX3" fmla="*/ 1556086 w 1774101"/>
                    <a:gd name="connsiteY3" fmla="*/ 1701565 h 1931479"/>
                    <a:gd name="connsiteX4" fmla="*/ 5416 w 1774101"/>
                    <a:gd name="connsiteY4" fmla="*/ 1770145 h 1931479"/>
                    <a:gd name="connsiteX0" fmla="*/ 29638 w 1785261"/>
                    <a:gd name="connsiteY0" fmla="*/ 1757374 h 1849089"/>
                    <a:gd name="connsiteX1" fmla="*/ 639238 w 1785261"/>
                    <a:gd name="connsiteY1" fmla="*/ 629615 h 1849089"/>
                    <a:gd name="connsiteX2" fmla="*/ 1603168 w 1785261"/>
                    <a:gd name="connsiteY2" fmla="*/ 4774 h 1849089"/>
                    <a:gd name="connsiteX3" fmla="*/ 1728898 w 1785261"/>
                    <a:gd name="connsiteY3" fmla="*/ 942034 h 1849089"/>
                    <a:gd name="connsiteX4" fmla="*/ 1580308 w 1785261"/>
                    <a:gd name="connsiteY4" fmla="*/ 1688794 h 1849089"/>
                    <a:gd name="connsiteX5" fmla="*/ 29638 w 1785261"/>
                    <a:gd name="connsiteY5" fmla="*/ 1757374 h 1849089"/>
                    <a:gd name="connsiteX0" fmla="*/ 13349 w 1768972"/>
                    <a:gd name="connsiteY0" fmla="*/ 1757374 h 1842384"/>
                    <a:gd name="connsiteX1" fmla="*/ 622949 w 1768972"/>
                    <a:gd name="connsiteY1" fmla="*/ 629615 h 1842384"/>
                    <a:gd name="connsiteX2" fmla="*/ 1586879 w 1768972"/>
                    <a:gd name="connsiteY2" fmla="*/ 4774 h 1842384"/>
                    <a:gd name="connsiteX3" fmla="*/ 1712609 w 1768972"/>
                    <a:gd name="connsiteY3" fmla="*/ 942034 h 1842384"/>
                    <a:gd name="connsiteX4" fmla="*/ 1564019 w 1768972"/>
                    <a:gd name="connsiteY4" fmla="*/ 1688794 h 1842384"/>
                    <a:gd name="connsiteX5" fmla="*/ 13349 w 1768972"/>
                    <a:gd name="connsiteY5" fmla="*/ 1757374 h 184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68972" h="1842384">
                      <a:moveTo>
                        <a:pt x="13349" y="1757374"/>
                      </a:moveTo>
                      <a:cubicBezTo>
                        <a:pt x="-82536" y="1596084"/>
                        <a:pt x="360694" y="921715"/>
                        <a:pt x="622949" y="629615"/>
                      </a:cubicBezTo>
                      <a:cubicBezTo>
                        <a:pt x="885204" y="337515"/>
                        <a:pt x="1405269" y="-47296"/>
                        <a:pt x="1586879" y="4774"/>
                      </a:cubicBezTo>
                      <a:cubicBezTo>
                        <a:pt x="1768489" y="56844"/>
                        <a:pt x="1781189" y="554860"/>
                        <a:pt x="1712609" y="942034"/>
                      </a:cubicBezTo>
                      <a:cubicBezTo>
                        <a:pt x="1773569" y="1344448"/>
                        <a:pt x="1847229" y="1552904"/>
                        <a:pt x="1564019" y="1688794"/>
                      </a:cubicBezTo>
                      <a:cubicBezTo>
                        <a:pt x="1280809" y="1824684"/>
                        <a:pt x="109234" y="1918664"/>
                        <a:pt x="13349" y="1757374"/>
                      </a:cubicBezTo>
                      <a:close/>
                    </a:path>
                  </a:pathLst>
                </a:custGeom>
                <a:gradFill>
                  <a:gsLst>
                    <a:gs pos="47000">
                      <a:schemeClr val="bg1"/>
                    </a:gs>
                    <a:gs pos="10000">
                      <a:schemeClr val="accent4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28F14FF2-C60B-436E-8A7F-AF8626B2D66D}"/>
                    </a:ext>
                  </a:extLst>
                </p:cNvPr>
                <p:cNvSpPr/>
                <p:nvPr/>
              </p:nvSpPr>
              <p:spPr>
                <a:xfrm>
                  <a:off x="3664455" y="1242063"/>
                  <a:ext cx="2081750" cy="2168139"/>
                </a:xfrm>
                <a:custGeom>
                  <a:avLst/>
                  <a:gdLst>
                    <a:gd name="connsiteX0" fmla="*/ 612726 w 2081750"/>
                    <a:gd name="connsiteY0" fmla="*/ 1971071 h 2168139"/>
                    <a:gd name="connsiteX1" fmla="*/ 491337 w 2081750"/>
                    <a:gd name="connsiteY1" fmla="*/ 1989213 h 2168139"/>
                    <a:gd name="connsiteX2" fmla="*/ 236313 w 2081750"/>
                    <a:gd name="connsiteY2" fmla="*/ 2039344 h 2168139"/>
                    <a:gd name="connsiteX3" fmla="*/ 94082 w 2081750"/>
                    <a:gd name="connsiteY3" fmla="*/ 2074785 h 2168139"/>
                    <a:gd name="connsiteX4" fmla="*/ 123209 w 2081750"/>
                    <a:gd name="connsiteY4" fmla="*/ 2086515 h 2168139"/>
                    <a:gd name="connsiteX5" fmla="*/ 336758 w 2081750"/>
                    <a:gd name="connsiteY5" fmla="*/ 2114645 h 2168139"/>
                    <a:gd name="connsiteX6" fmla="*/ 338216 w 2081750"/>
                    <a:gd name="connsiteY6" fmla="*/ 2114689 h 2168139"/>
                    <a:gd name="connsiteX7" fmla="*/ 362846 w 2081750"/>
                    <a:gd name="connsiteY7" fmla="*/ 2092482 h 2168139"/>
                    <a:gd name="connsiteX8" fmla="*/ 501351 w 2081750"/>
                    <a:gd name="connsiteY8" fmla="*/ 2014188 h 2168139"/>
                    <a:gd name="connsiteX9" fmla="*/ 885095 w 2081750"/>
                    <a:gd name="connsiteY9" fmla="*/ 1935075 h 2168139"/>
                    <a:gd name="connsiteX10" fmla="*/ 844837 w 2081750"/>
                    <a:gd name="connsiteY10" fmla="*/ 1939855 h 2168139"/>
                    <a:gd name="connsiteX11" fmla="*/ 639757 w 2081750"/>
                    <a:gd name="connsiteY11" fmla="*/ 1992572 h 2168139"/>
                    <a:gd name="connsiteX12" fmla="*/ 444015 w 2081750"/>
                    <a:gd name="connsiteY12" fmla="*/ 2073339 h 2168139"/>
                    <a:gd name="connsiteX13" fmla="*/ 370857 w 2081750"/>
                    <a:gd name="connsiteY13" fmla="*/ 2115693 h 2168139"/>
                    <a:gd name="connsiteX14" fmla="*/ 429430 w 2081750"/>
                    <a:gd name="connsiteY14" fmla="*/ 2117494 h 2168139"/>
                    <a:gd name="connsiteX15" fmla="*/ 857175 w 2081750"/>
                    <a:gd name="connsiteY15" fmla="*/ 2103442 h 2168139"/>
                    <a:gd name="connsiteX16" fmla="*/ 884402 w 2081750"/>
                    <a:gd name="connsiteY16" fmla="*/ 2101247 h 2168139"/>
                    <a:gd name="connsiteX17" fmla="*/ 850338 w 2081750"/>
                    <a:gd name="connsiteY17" fmla="*/ 2076545 h 2168139"/>
                    <a:gd name="connsiteX18" fmla="*/ 829906 w 2081750"/>
                    <a:gd name="connsiteY18" fmla="*/ 2033057 h 2168139"/>
                    <a:gd name="connsiteX19" fmla="*/ 871603 w 2081750"/>
                    <a:gd name="connsiteY19" fmla="*/ 1943276 h 2168139"/>
                    <a:gd name="connsiteX20" fmla="*/ 1442167 w 2081750"/>
                    <a:gd name="connsiteY20" fmla="*/ 1895249 h 2168139"/>
                    <a:gd name="connsiteX21" fmla="*/ 1226686 w 2081750"/>
                    <a:gd name="connsiteY21" fmla="*/ 1904345 h 2168139"/>
                    <a:gd name="connsiteX22" fmla="*/ 986302 w 2081750"/>
                    <a:gd name="connsiteY22" fmla="*/ 1923703 h 2168139"/>
                    <a:gd name="connsiteX23" fmla="*/ 993665 w 2081750"/>
                    <a:gd name="connsiteY23" fmla="*/ 1932045 h 2168139"/>
                    <a:gd name="connsiteX24" fmla="*/ 961322 w 2081750"/>
                    <a:gd name="connsiteY24" fmla="*/ 1930942 h 2168139"/>
                    <a:gd name="connsiteX25" fmla="*/ 947780 w 2081750"/>
                    <a:gd name="connsiteY25" fmla="*/ 1953875 h 2168139"/>
                    <a:gd name="connsiteX26" fmla="*/ 964715 w 2081750"/>
                    <a:gd name="connsiteY26" fmla="*/ 2077671 h 2168139"/>
                    <a:gd name="connsiteX27" fmla="*/ 981129 w 2081750"/>
                    <a:gd name="connsiteY27" fmla="*/ 2093443 h 2168139"/>
                    <a:gd name="connsiteX28" fmla="*/ 1035209 w 2081750"/>
                    <a:gd name="connsiteY28" fmla="*/ 2089081 h 2168139"/>
                    <a:gd name="connsiteX29" fmla="*/ 1360597 w 2081750"/>
                    <a:gd name="connsiteY29" fmla="*/ 2051452 h 2168139"/>
                    <a:gd name="connsiteX30" fmla="*/ 1381942 w 2081750"/>
                    <a:gd name="connsiteY30" fmla="*/ 2048189 h 2168139"/>
                    <a:gd name="connsiteX31" fmla="*/ 1349346 w 2081750"/>
                    <a:gd name="connsiteY31" fmla="*/ 2029484 h 2168139"/>
                    <a:gd name="connsiteX32" fmla="*/ 1331026 w 2081750"/>
                    <a:gd name="connsiteY32" fmla="*/ 1996448 h 2168139"/>
                    <a:gd name="connsiteX33" fmla="*/ 1425011 w 2081750"/>
                    <a:gd name="connsiteY33" fmla="*/ 1899458 h 2168139"/>
                    <a:gd name="connsiteX34" fmla="*/ 1541173 w 2081750"/>
                    <a:gd name="connsiteY34" fmla="*/ 1893828 h 2168139"/>
                    <a:gd name="connsiteX35" fmla="*/ 1474178 w 2081750"/>
                    <a:gd name="connsiteY35" fmla="*/ 1893899 h 2168139"/>
                    <a:gd name="connsiteX36" fmla="*/ 1470777 w 2081750"/>
                    <a:gd name="connsiteY36" fmla="*/ 1894042 h 2168139"/>
                    <a:gd name="connsiteX37" fmla="*/ 1449737 w 2081750"/>
                    <a:gd name="connsiteY37" fmla="*/ 1905206 h 2168139"/>
                    <a:gd name="connsiteX38" fmla="*/ 1398443 w 2081750"/>
                    <a:gd name="connsiteY38" fmla="*/ 1987225 h 2168139"/>
                    <a:gd name="connsiteX39" fmla="*/ 1433927 w 2081750"/>
                    <a:gd name="connsiteY39" fmla="*/ 2035823 h 2168139"/>
                    <a:gd name="connsiteX40" fmla="*/ 1441110 w 2081750"/>
                    <a:gd name="connsiteY40" fmla="*/ 2039147 h 2168139"/>
                    <a:gd name="connsiteX41" fmla="*/ 1444979 w 2081750"/>
                    <a:gd name="connsiteY41" fmla="*/ 2038556 h 2168139"/>
                    <a:gd name="connsiteX42" fmla="*/ 1580254 w 2081750"/>
                    <a:gd name="connsiteY42" fmla="*/ 2012514 h 2168139"/>
                    <a:gd name="connsiteX43" fmla="*/ 1582205 w 2081750"/>
                    <a:gd name="connsiteY43" fmla="*/ 2009375 h 2168139"/>
                    <a:gd name="connsiteX44" fmla="*/ 1541810 w 2081750"/>
                    <a:gd name="connsiteY44" fmla="*/ 1996607 h 2168139"/>
                    <a:gd name="connsiteX45" fmla="*/ 1496209 w 2081750"/>
                    <a:gd name="connsiteY45" fmla="*/ 1944996 h 2168139"/>
                    <a:gd name="connsiteX46" fmla="*/ 1508444 w 2081750"/>
                    <a:gd name="connsiteY46" fmla="*/ 1916585 h 2168139"/>
                    <a:gd name="connsiteX47" fmla="*/ 1640751 w 2081750"/>
                    <a:gd name="connsiteY47" fmla="*/ 1893722 h 2168139"/>
                    <a:gd name="connsiteX48" fmla="*/ 1610553 w 2081750"/>
                    <a:gd name="connsiteY48" fmla="*/ 1893754 h 2168139"/>
                    <a:gd name="connsiteX49" fmla="*/ 1595316 w 2081750"/>
                    <a:gd name="connsiteY49" fmla="*/ 1905287 h 2168139"/>
                    <a:gd name="connsiteX50" fmla="*/ 1595316 w 2081750"/>
                    <a:gd name="connsiteY50" fmla="*/ 1984703 h 2168139"/>
                    <a:gd name="connsiteX51" fmla="*/ 1596830 w 2081750"/>
                    <a:gd name="connsiteY51" fmla="*/ 1985849 h 2168139"/>
                    <a:gd name="connsiteX52" fmla="*/ 1619666 w 2081750"/>
                    <a:gd name="connsiteY52" fmla="*/ 1949115 h 2168139"/>
                    <a:gd name="connsiteX53" fmla="*/ 1944720 w 2081750"/>
                    <a:gd name="connsiteY53" fmla="*/ 1790198 h 2168139"/>
                    <a:gd name="connsiteX54" fmla="*/ 1874372 w 2081750"/>
                    <a:gd name="connsiteY54" fmla="*/ 1810019 h 2168139"/>
                    <a:gd name="connsiteX55" fmla="*/ 1814954 w 2081750"/>
                    <a:gd name="connsiteY55" fmla="*/ 1852581 h 2168139"/>
                    <a:gd name="connsiteX56" fmla="*/ 1809310 w 2081750"/>
                    <a:gd name="connsiteY56" fmla="*/ 1861537 h 2168139"/>
                    <a:gd name="connsiteX57" fmla="*/ 1856388 w 2081750"/>
                    <a:gd name="connsiteY57" fmla="*/ 1847116 h 2168139"/>
                    <a:gd name="connsiteX58" fmla="*/ 1887907 w 2081750"/>
                    <a:gd name="connsiteY58" fmla="*/ 1857641 h 2168139"/>
                    <a:gd name="connsiteX59" fmla="*/ 1877767 w 2081750"/>
                    <a:gd name="connsiteY59" fmla="*/ 1889286 h 2168139"/>
                    <a:gd name="connsiteX60" fmla="*/ 1861851 w 2081750"/>
                    <a:gd name="connsiteY60" fmla="*/ 1903957 h 2168139"/>
                    <a:gd name="connsiteX61" fmla="*/ 1874513 w 2081750"/>
                    <a:gd name="connsiteY61" fmla="*/ 1901780 h 2168139"/>
                    <a:gd name="connsiteX62" fmla="*/ 1911695 w 2081750"/>
                    <a:gd name="connsiteY62" fmla="*/ 1887660 h 2168139"/>
                    <a:gd name="connsiteX63" fmla="*/ 1984791 w 2081750"/>
                    <a:gd name="connsiteY63" fmla="*/ 1804729 h 2168139"/>
                    <a:gd name="connsiteX64" fmla="*/ 1944720 w 2081750"/>
                    <a:gd name="connsiteY64" fmla="*/ 1790198 h 2168139"/>
                    <a:gd name="connsiteX65" fmla="*/ 1007494 w 2081750"/>
                    <a:gd name="connsiteY65" fmla="*/ 1743596 h 2168139"/>
                    <a:gd name="connsiteX66" fmla="*/ 884975 w 2081750"/>
                    <a:gd name="connsiteY66" fmla="*/ 1776262 h 2168139"/>
                    <a:gd name="connsiteX67" fmla="*/ 344958 w 2081750"/>
                    <a:gd name="connsiteY67" fmla="*/ 1953365 h 2168139"/>
                    <a:gd name="connsiteX68" fmla="*/ 262121 w 2081750"/>
                    <a:gd name="connsiteY68" fmla="*/ 1986305 h 2168139"/>
                    <a:gd name="connsiteX69" fmla="*/ 403602 w 2081750"/>
                    <a:gd name="connsiteY69" fmla="*/ 1955919 h 2168139"/>
                    <a:gd name="connsiteX70" fmla="*/ 961257 w 2081750"/>
                    <a:gd name="connsiteY70" fmla="*/ 1876773 h 2168139"/>
                    <a:gd name="connsiteX71" fmla="*/ 1021876 w 2081750"/>
                    <a:gd name="connsiteY71" fmla="*/ 1871880 h 2168139"/>
                    <a:gd name="connsiteX72" fmla="*/ 1016627 w 2081750"/>
                    <a:gd name="connsiteY72" fmla="*/ 1870300 h 2168139"/>
                    <a:gd name="connsiteX73" fmla="*/ 970989 w 2081750"/>
                    <a:gd name="connsiteY73" fmla="*/ 1814438 h 2168139"/>
                    <a:gd name="connsiteX74" fmla="*/ 999946 w 2081750"/>
                    <a:gd name="connsiteY74" fmla="*/ 1748372 h 2168139"/>
                    <a:gd name="connsiteX75" fmla="*/ 1387780 w 2081750"/>
                    <a:gd name="connsiteY75" fmla="*/ 1655393 h 2168139"/>
                    <a:gd name="connsiteX76" fmla="*/ 1275556 w 2081750"/>
                    <a:gd name="connsiteY76" fmla="*/ 1678164 h 2168139"/>
                    <a:gd name="connsiteX77" fmla="*/ 1083341 w 2081750"/>
                    <a:gd name="connsiteY77" fmla="*/ 1723375 h 2168139"/>
                    <a:gd name="connsiteX78" fmla="*/ 1076120 w 2081750"/>
                    <a:gd name="connsiteY78" fmla="*/ 1725299 h 2168139"/>
                    <a:gd name="connsiteX79" fmla="*/ 1053665 w 2081750"/>
                    <a:gd name="connsiteY79" fmla="*/ 1756550 h 2168139"/>
                    <a:gd name="connsiteX80" fmla="*/ 1066174 w 2081750"/>
                    <a:gd name="connsiteY80" fmla="*/ 1847995 h 2168139"/>
                    <a:gd name="connsiteX81" fmla="*/ 1089187 w 2081750"/>
                    <a:gd name="connsiteY81" fmla="*/ 1866446 h 2168139"/>
                    <a:gd name="connsiteX82" fmla="*/ 1216392 w 2081750"/>
                    <a:gd name="connsiteY82" fmla="*/ 1856177 h 2168139"/>
                    <a:gd name="connsiteX83" fmla="*/ 1373102 w 2081750"/>
                    <a:gd name="connsiteY83" fmla="*/ 1849480 h 2168139"/>
                    <a:gd name="connsiteX84" fmla="*/ 1347608 w 2081750"/>
                    <a:gd name="connsiteY84" fmla="*/ 1837903 h 2168139"/>
                    <a:gd name="connsiteX85" fmla="*/ 1295826 w 2081750"/>
                    <a:gd name="connsiteY85" fmla="*/ 1772171 h 2168139"/>
                    <a:gd name="connsiteX86" fmla="*/ 1355497 w 2081750"/>
                    <a:gd name="connsiteY86" fmla="*/ 1671915 h 2168139"/>
                    <a:gd name="connsiteX87" fmla="*/ 1930434 w 2081750"/>
                    <a:gd name="connsiteY87" fmla="*/ 1652087 h 2168139"/>
                    <a:gd name="connsiteX88" fmla="*/ 1860084 w 2081750"/>
                    <a:gd name="connsiteY88" fmla="*/ 1671908 h 2168139"/>
                    <a:gd name="connsiteX89" fmla="*/ 1825834 w 2081750"/>
                    <a:gd name="connsiteY89" fmla="*/ 1692129 h 2168139"/>
                    <a:gd name="connsiteX90" fmla="*/ 1806207 w 2081750"/>
                    <a:gd name="connsiteY90" fmla="*/ 1709551 h 2168139"/>
                    <a:gd name="connsiteX91" fmla="*/ 1846862 w 2081750"/>
                    <a:gd name="connsiteY91" fmla="*/ 1697097 h 2168139"/>
                    <a:gd name="connsiteX92" fmla="*/ 1878382 w 2081750"/>
                    <a:gd name="connsiteY92" fmla="*/ 1707622 h 2168139"/>
                    <a:gd name="connsiteX93" fmla="*/ 1848875 w 2081750"/>
                    <a:gd name="connsiteY93" fmla="*/ 1757118 h 2168139"/>
                    <a:gd name="connsiteX94" fmla="*/ 1829825 w 2081750"/>
                    <a:gd name="connsiteY94" fmla="*/ 1768895 h 2168139"/>
                    <a:gd name="connsiteX95" fmla="*/ 1860225 w 2081750"/>
                    <a:gd name="connsiteY95" fmla="*/ 1763668 h 2168139"/>
                    <a:gd name="connsiteX96" fmla="*/ 1897409 w 2081750"/>
                    <a:gd name="connsiteY96" fmla="*/ 1749548 h 2168139"/>
                    <a:gd name="connsiteX97" fmla="*/ 1970505 w 2081750"/>
                    <a:gd name="connsiteY97" fmla="*/ 1666616 h 2168139"/>
                    <a:gd name="connsiteX98" fmla="*/ 1930434 w 2081750"/>
                    <a:gd name="connsiteY98" fmla="*/ 1652087 h 2168139"/>
                    <a:gd name="connsiteX99" fmla="*/ 749233 w 2081750"/>
                    <a:gd name="connsiteY99" fmla="*/ 1625547 h 2168139"/>
                    <a:gd name="connsiteX100" fmla="*/ 584462 w 2081750"/>
                    <a:gd name="connsiteY100" fmla="*/ 1714089 h 2168139"/>
                    <a:gd name="connsiteX101" fmla="*/ 282440 w 2081750"/>
                    <a:gd name="connsiteY101" fmla="*/ 1894272 h 2168139"/>
                    <a:gd name="connsiteX102" fmla="*/ 161091 w 2081750"/>
                    <a:gd name="connsiteY102" fmla="*/ 1976595 h 2168139"/>
                    <a:gd name="connsiteX103" fmla="*/ 336561 w 2081750"/>
                    <a:gd name="connsiteY103" fmla="*/ 1904938 h 2168139"/>
                    <a:gd name="connsiteX104" fmla="*/ 592971 w 2081750"/>
                    <a:gd name="connsiteY104" fmla="*/ 1814331 h 2168139"/>
                    <a:gd name="connsiteX105" fmla="*/ 834063 w 2081750"/>
                    <a:gd name="connsiteY105" fmla="*/ 1740787 h 2168139"/>
                    <a:gd name="connsiteX106" fmla="*/ 806626 w 2081750"/>
                    <a:gd name="connsiteY106" fmla="*/ 1736526 h 2168139"/>
                    <a:gd name="connsiteX107" fmla="*/ 730108 w 2081750"/>
                    <a:gd name="connsiteY107" fmla="*/ 1674323 h 2168139"/>
                    <a:gd name="connsiteX108" fmla="*/ 742647 w 2081750"/>
                    <a:gd name="connsiteY108" fmla="*/ 1632605 h 2168139"/>
                    <a:gd name="connsiteX109" fmla="*/ 1690552 w 2081750"/>
                    <a:gd name="connsiteY109" fmla="*/ 1613693 h 2168139"/>
                    <a:gd name="connsiteX110" fmla="*/ 1671012 w 2081750"/>
                    <a:gd name="connsiteY110" fmla="*/ 1625879 h 2168139"/>
                    <a:gd name="connsiteX111" fmla="*/ 1639437 w 2081750"/>
                    <a:gd name="connsiteY111" fmla="*/ 1799601 h 2168139"/>
                    <a:gd name="connsiteX112" fmla="*/ 1661313 w 2081750"/>
                    <a:gd name="connsiteY112" fmla="*/ 1821685 h 2168139"/>
                    <a:gd name="connsiteX113" fmla="*/ 1672388 w 2081750"/>
                    <a:gd name="connsiteY113" fmla="*/ 1774674 h 2168139"/>
                    <a:gd name="connsiteX114" fmla="*/ 1686949 w 2081750"/>
                    <a:gd name="connsiteY114" fmla="*/ 1668749 h 2168139"/>
                    <a:gd name="connsiteX115" fmla="*/ 1622599 w 2081750"/>
                    <a:gd name="connsiteY115" fmla="*/ 1613385 h 2168139"/>
                    <a:gd name="connsiteX116" fmla="*/ 1471105 w 2081750"/>
                    <a:gd name="connsiteY116" fmla="*/ 1638888 h 2168139"/>
                    <a:gd name="connsiteX117" fmla="*/ 1465205 w 2081750"/>
                    <a:gd name="connsiteY117" fmla="*/ 1642018 h 2168139"/>
                    <a:gd name="connsiteX118" fmla="*/ 1392015 w 2081750"/>
                    <a:gd name="connsiteY118" fmla="*/ 1759012 h 2168139"/>
                    <a:gd name="connsiteX119" fmla="*/ 1442640 w 2081750"/>
                    <a:gd name="connsiteY119" fmla="*/ 1828329 h 2168139"/>
                    <a:gd name="connsiteX120" fmla="*/ 1480459 w 2081750"/>
                    <a:gd name="connsiteY120" fmla="*/ 1845817 h 2168139"/>
                    <a:gd name="connsiteX121" fmla="*/ 1626277 w 2081750"/>
                    <a:gd name="connsiteY121" fmla="*/ 1845521 h 2168139"/>
                    <a:gd name="connsiteX122" fmla="*/ 1567780 w 2081750"/>
                    <a:gd name="connsiteY122" fmla="*/ 1820862 h 2168139"/>
                    <a:gd name="connsiteX123" fmla="*/ 1506709 w 2081750"/>
                    <a:gd name="connsiteY123" fmla="*/ 1728678 h 2168139"/>
                    <a:gd name="connsiteX124" fmla="*/ 1567780 w 2081750"/>
                    <a:gd name="connsiteY124" fmla="*/ 1636494 h 2168139"/>
                    <a:gd name="connsiteX125" fmla="*/ 1928620 w 2081750"/>
                    <a:gd name="connsiteY125" fmla="*/ 1525250 h 2168139"/>
                    <a:gd name="connsiteX126" fmla="*/ 1888995 w 2081750"/>
                    <a:gd name="connsiteY126" fmla="*/ 1528697 h 2168139"/>
                    <a:gd name="connsiteX127" fmla="*/ 1820225 w 2081750"/>
                    <a:gd name="connsiteY127" fmla="*/ 1553448 h 2168139"/>
                    <a:gd name="connsiteX128" fmla="*/ 1818843 w 2081750"/>
                    <a:gd name="connsiteY128" fmla="*/ 1554691 h 2168139"/>
                    <a:gd name="connsiteX129" fmla="*/ 1821478 w 2081750"/>
                    <a:gd name="connsiteY129" fmla="*/ 1553870 h 2168139"/>
                    <a:gd name="connsiteX130" fmla="*/ 1878644 w 2081750"/>
                    <a:gd name="connsiteY130" fmla="*/ 1551260 h 2168139"/>
                    <a:gd name="connsiteX131" fmla="*/ 1906551 w 2081750"/>
                    <a:gd name="connsiteY131" fmla="*/ 1569301 h 2168139"/>
                    <a:gd name="connsiteX132" fmla="*/ 1865650 w 2081750"/>
                    <a:gd name="connsiteY132" fmla="*/ 1609893 h 2168139"/>
                    <a:gd name="connsiteX133" fmla="*/ 1848200 w 2081750"/>
                    <a:gd name="connsiteY133" fmla="*/ 1615329 h 2168139"/>
                    <a:gd name="connsiteX134" fmla="*/ 1864115 w 2081750"/>
                    <a:gd name="connsiteY134" fmla="*/ 1617020 h 2168139"/>
                    <a:gd name="connsiteX135" fmla="*/ 1903739 w 2081750"/>
                    <a:gd name="connsiteY135" fmla="*/ 1613573 h 2168139"/>
                    <a:gd name="connsiteX136" fmla="*/ 1996676 w 2081750"/>
                    <a:gd name="connsiteY136" fmla="*/ 1553710 h 2168139"/>
                    <a:gd name="connsiteX137" fmla="*/ 1928620 w 2081750"/>
                    <a:gd name="connsiteY137" fmla="*/ 1525250 h 2168139"/>
                    <a:gd name="connsiteX138" fmla="*/ 283384 w 2081750"/>
                    <a:gd name="connsiteY138" fmla="*/ 1439502 h 2168139"/>
                    <a:gd name="connsiteX139" fmla="*/ 262477 w 2081750"/>
                    <a:gd name="connsiteY139" fmla="*/ 1474177 h 2168139"/>
                    <a:gd name="connsiteX140" fmla="*/ 44338 w 2081750"/>
                    <a:gd name="connsiteY140" fmla="*/ 1963758 h 2168139"/>
                    <a:gd name="connsiteX141" fmla="*/ 44055 w 2081750"/>
                    <a:gd name="connsiteY141" fmla="*/ 1968421 h 2168139"/>
                    <a:gd name="connsiteX142" fmla="*/ 90882 w 2081750"/>
                    <a:gd name="connsiteY142" fmla="*/ 1895933 h 2168139"/>
                    <a:gd name="connsiteX143" fmla="*/ 319207 w 2081750"/>
                    <a:gd name="connsiteY143" fmla="*/ 1591798 h 2168139"/>
                    <a:gd name="connsiteX144" fmla="*/ 391822 w 2081750"/>
                    <a:gd name="connsiteY144" fmla="*/ 1504853 h 2168139"/>
                    <a:gd name="connsiteX145" fmla="*/ 352502 w 2081750"/>
                    <a:gd name="connsiteY145" fmla="*/ 1512856 h 2168139"/>
                    <a:gd name="connsiteX146" fmla="*/ 311596 w 2081750"/>
                    <a:gd name="connsiteY146" fmla="*/ 1499663 h 2168139"/>
                    <a:gd name="connsiteX147" fmla="*/ 286333 w 2081750"/>
                    <a:gd name="connsiteY147" fmla="*/ 1464892 h 2168139"/>
                    <a:gd name="connsiteX148" fmla="*/ 1167090 w 2081750"/>
                    <a:gd name="connsiteY148" fmla="*/ 1426208 h 2168139"/>
                    <a:gd name="connsiteX149" fmla="*/ 1114257 w 2081750"/>
                    <a:gd name="connsiteY149" fmla="*/ 1448968 h 2168139"/>
                    <a:gd name="connsiteX150" fmla="*/ 928193 w 2081750"/>
                    <a:gd name="connsiteY150" fmla="*/ 1535721 h 2168139"/>
                    <a:gd name="connsiteX151" fmla="*/ 890713 w 2081750"/>
                    <a:gd name="connsiteY151" fmla="*/ 1554515 h 2168139"/>
                    <a:gd name="connsiteX152" fmla="*/ 944237 w 2081750"/>
                    <a:gd name="connsiteY152" fmla="*/ 1542260 h 2168139"/>
                    <a:gd name="connsiteX153" fmla="*/ 875810 w 2081750"/>
                    <a:gd name="connsiteY153" fmla="*/ 1682032 h 2168139"/>
                    <a:gd name="connsiteX154" fmla="*/ 885963 w 2081750"/>
                    <a:gd name="connsiteY154" fmla="*/ 1693757 h 2168139"/>
                    <a:gd name="connsiteX155" fmla="*/ 900785 w 2081750"/>
                    <a:gd name="connsiteY155" fmla="*/ 1668645 h 2168139"/>
                    <a:gd name="connsiteX156" fmla="*/ 1097437 w 2081750"/>
                    <a:gd name="connsiteY156" fmla="*/ 1475596 h 2168139"/>
                    <a:gd name="connsiteX157" fmla="*/ 835639 w 2081750"/>
                    <a:gd name="connsiteY157" fmla="*/ 1400419 h 2168139"/>
                    <a:gd name="connsiteX158" fmla="*/ 772901 w 2081750"/>
                    <a:gd name="connsiteY158" fmla="*/ 1442825 h 2168139"/>
                    <a:gd name="connsiteX159" fmla="*/ 324138 w 2081750"/>
                    <a:gd name="connsiteY159" fmla="*/ 1791533 h 2168139"/>
                    <a:gd name="connsiteX160" fmla="*/ 237963 w 2081750"/>
                    <a:gd name="connsiteY160" fmla="*/ 1867444 h 2168139"/>
                    <a:gd name="connsiteX161" fmla="*/ 410724 w 2081750"/>
                    <a:gd name="connsiteY161" fmla="*/ 1758301 h 2168139"/>
                    <a:gd name="connsiteX162" fmla="*/ 906933 w 2081750"/>
                    <a:gd name="connsiteY162" fmla="*/ 1491800 h 2168139"/>
                    <a:gd name="connsiteX163" fmla="*/ 919348 w 2081750"/>
                    <a:gd name="connsiteY163" fmla="*/ 1486016 h 2168139"/>
                    <a:gd name="connsiteX164" fmla="*/ 866021 w 2081750"/>
                    <a:gd name="connsiteY164" fmla="*/ 1477920 h 2168139"/>
                    <a:gd name="connsiteX165" fmla="*/ 833059 w 2081750"/>
                    <a:gd name="connsiteY165" fmla="*/ 1449439 h 2168139"/>
                    <a:gd name="connsiteX166" fmla="*/ 832960 w 2081750"/>
                    <a:gd name="connsiteY166" fmla="*/ 1405875 h 2168139"/>
                    <a:gd name="connsiteX167" fmla="*/ 1938144 w 2081750"/>
                    <a:gd name="connsiteY167" fmla="*/ 1387137 h 2168139"/>
                    <a:gd name="connsiteX168" fmla="*/ 1898519 w 2081750"/>
                    <a:gd name="connsiteY168" fmla="*/ 1390584 h 2168139"/>
                    <a:gd name="connsiteX169" fmla="*/ 1860053 w 2081750"/>
                    <a:gd name="connsiteY169" fmla="*/ 1400701 h 2168139"/>
                    <a:gd name="connsiteX170" fmla="*/ 1830142 w 2081750"/>
                    <a:gd name="connsiteY170" fmla="*/ 1415146 h 2168139"/>
                    <a:gd name="connsiteX171" fmla="*/ 1873883 w 2081750"/>
                    <a:gd name="connsiteY171" fmla="*/ 1413148 h 2168139"/>
                    <a:gd name="connsiteX172" fmla="*/ 1901789 w 2081750"/>
                    <a:gd name="connsiteY172" fmla="*/ 1431190 h 2168139"/>
                    <a:gd name="connsiteX173" fmla="*/ 1860888 w 2081750"/>
                    <a:gd name="connsiteY173" fmla="*/ 1471781 h 2168139"/>
                    <a:gd name="connsiteX174" fmla="*/ 1847074 w 2081750"/>
                    <a:gd name="connsiteY174" fmla="*/ 1476084 h 2168139"/>
                    <a:gd name="connsiteX175" fmla="*/ 1873639 w 2081750"/>
                    <a:gd name="connsiteY175" fmla="*/ 1478907 h 2168139"/>
                    <a:gd name="connsiteX176" fmla="*/ 1913264 w 2081750"/>
                    <a:gd name="connsiteY176" fmla="*/ 1475459 h 2168139"/>
                    <a:gd name="connsiteX177" fmla="*/ 2006201 w 2081750"/>
                    <a:gd name="connsiteY177" fmla="*/ 1415596 h 2168139"/>
                    <a:gd name="connsiteX178" fmla="*/ 1938144 w 2081750"/>
                    <a:gd name="connsiteY178" fmla="*/ 1387137 h 2168139"/>
                    <a:gd name="connsiteX179" fmla="*/ 1691016 w 2081750"/>
                    <a:gd name="connsiteY179" fmla="*/ 1352595 h 2168139"/>
                    <a:gd name="connsiteX180" fmla="*/ 1688500 w 2081750"/>
                    <a:gd name="connsiteY180" fmla="*/ 1353303 h 2168139"/>
                    <a:gd name="connsiteX181" fmla="*/ 1671445 w 2081750"/>
                    <a:gd name="connsiteY181" fmla="*/ 1369495 h 2168139"/>
                    <a:gd name="connsiteX182" fmla="*/ 1645268 w 2081750"/>
                    <a:gd name="connsiteY182" fmla="*/ 1476584 h 2168139"/>
                    <a:gd name="connsiteX183" fmla="*/ 1664999 w 2081750"/>
                    <a:gd name="connsiteY183" fmla="*/ 1505493 h 2168139"/>
                    <a:gd name="connsiteX184" fmla="*/ 1694742 w 2081750"/>
                    <a:gd name="connsiteY184" fmla="*/ 1524683 h 2168139"/>
                    <a:gd name="connsiteX185" fmla="*/ 1695593 w 2081750"/>
                    <a:gd name="connsiteY185" fmla="*/ 1432294 h 2168139"/>
                    <a:gd name="connsiteX186" fmla="*/ 1400304 w 2081750"/>
                    <a:gd name="connsiteY186" fmla="*/ 1332082 h 2168139"/>
                    <a:gd name="connsiteX187" fmla="*/ 1367269 w 2081750"/>
                    <a:gd name="connsiteY187" fmla="*/ 1342630 h 2168139"/>
                    <a:gd name="connsiteX188" fmla="*/ 1115845 w 2081750"/>
                    <a:gd name="connsiteY188" fmla="*/ 1499088 h 2168139"/>
                    <a:gd name="connsiteX189" fmla="*/ 903808 w 2081750"/>
                    <a:gd name="connsiteY189" fmla="*/ 1705809 h 2168139"/>
                    <a:gd name="connsiteX190" fmla="*/ 901642 w 2081750"/>
                    <a:gd name="connsiteY190" fmla="*/ 1709337 h 2168139"/>
                    <a:gd name="connsiteX191" fmla="*/ 914690 w 2081750"/>
                    <a:gd name="connsiteY191" fmla="*/ 1717856 h 2168139"/>
                    <a:gd name="connsiteX192" fmla="*/ 1071472 w 2081750"/>
                    <a:gd name="connsiteY192" fmla="*/ 1676099 h 2168139"/>
                    <a:gd name="connsiteX193" fmla="*/ 1357132 w 2081750"/>
                    <a:gd name="connsiteY193" fmla="*/ 1611461 h 2168139"/>
                    <a:gd name="connsiteX194" fmla="*/ 1427986 w 2081750"/>
                    <a:gd name="connsiteY194" fmla="*/ 1599052 h 2168139"/>
                    <a:gd name="connsiteX195" fmla="*/ 1371840 w 2081750"/>
                    <a:gd name="connsiteY195" fmla="*/ 1574750 h 2168139"/>
                    <a:gd name="connsiteX196" fmla="*/ 1328736 w 2081750"/>
                    <a:gd name="connsiteY196" fmla="*/ 1519556 h 2168139"/>
                    <a:gd name="connsiteX197" fmla="*/ 1385043 w 2081750"/>
                    <a:gd name="connsiteY197" fmla="*/ 1345195 h 2168139"/>
                    <a:gd name="connsiteX198" fmla="*/ 620702 w 2081750"/>
                    <a:gd name="connsiteY198" fmla="*/ 1319633 h 2168139"/>
                    <a:gd name="connsiteX199" fmla="*/ 612063 w 2081750"/>
                    <a:gd name="connsiteY199" fmla="*/ 1326578 h 2168139"/>
                    <a:gd name="connsiteX200" fmla="*/ 462823 w 2081750"/>
                    <a:gd name="connsiteY200" fmla="*/ 1494950 h 2168139"/>
                    <a:gd name="connsiteX201" fmla="*/ 305708 w 2081750"/>
                    <a:gd name="connsiteY201" fmla="*/ 1686459 h 2168139"/>
                    <a:gd name="connsiteX202" fmla="*/ 172651 w 2081750"/>
                    <a:gd name="connsiteY202" fmla="*/ 1862974 h 2168139"/>
                    <a:gd name="connsiteX203" fmla="*/ 299915 w 2081750"/>
                    <a:gd name="connsiteY203" fmla="*/ 1748766 h 2168139"/>
                    <a:gd name="connsiteX204" fmla="*/ 510800 w 2081750"/>
                    <a:gd name="connsiteY204" fmla="*/ 1577061 h 2168139"/>
                    <a:gd name="connsiteX205" fmla="*/ 720607 w 2081750"/>
                    <a:gd name="connsiteY205" fmla="*/ 1420930 h 2168139"/>
                    <a:gd name="connsiteX206" fmla="*/ 682565 w 2081750"/>
                    <a:gd name="connsiteY206" fmla="*/ 1423250 h 2168139"/>
                    <a:gd name="connsiteX207" fmla="*/ 636039 w 2081750"/>
                    <a:gd name="connsiteY207" fmla="*/ 1399359 h 2168139"/>
                    <a:gd name="connsiteX208" fmla="*/ 616130 w 2081750"/>
                    <a:gd name="connsiteY208" fmla="*/ 1350996 h 2168139"/>
                    <a:gd name="connsiteX209" fmla="*/ 1548103 w 2081750"/>
                    <a:gd name="connsiteY209" fmla="*/ 1274157 h 2168139"/>
                    <a:gd name="connsiteX210" fmla="*/ 1478291 w 2081750"/>
                    <a:gd name="connsiteY210" fmla="*/ 1299051 h 2168139"/>
                    <a:gd name="connsiteX211" fmla="*/ 1460082 w 2081750"/>
                    <a:gd name="connsiteY211" fmla="*/ 1317868 h 2168139"/>
                    <a:gd name="connsiteX212" fmla="*/ 1423972 w 2081750"/>
                    <a:gd name="connsiteY212" fmla="*/ 1483053 h 2168139"/>
                    <a:gd name="connsiteX213" fmla="*/ 1500004 w 2081750"/>
                    <a:gd name="connsiteY213" fmla="*/ 1561768 h 2168139"/>
                    <a:gd name="connsiteX214" fmla="*/ 1549153 w 2081750"/>
                    <a:gd name="connsiteY214" fmla="*/ 1577832 h 2168139"/>
                    <a:gd name="connsiteX215" fmla="*/ 1619858 w 2081750"/>
                    <a:gd name="connsiteY215" fmla="*/ 1565451 h 2168139"/>
                    <a:gd name="connsiteX216" fmla="*/ 1694346 w 2081750"/>
                    <a:gd name="connsiteY216" fmla="*/ 1555725 h 2168139"/>
                    <a:gd name="connsiteX217" fmla="*/ 1694474 w 2081750"/>
                    <a:gd name="connsiteY217" fmla="*/ 1553769 h 2168139"/>
                    <a:gd name="connsiteX218" fmla="*/ 1694497 w 2081750"/>
                    <a:gd name="connsiteY218" fmla="*/ 1551319 h 2168139"/>
                    <a:gd name="connsiteX219" fmla="*/ 1666678 w 2081750"/>
                    <a:gd name="connsiteY219" fmla="*/ 1550163 h 2168139"/>
                    <a:gd name="connsiteX220" fmla="*/ 1594060 w 2081750"/>
                    <a:gd name="connsiteY220" fmla="*/ 1496863 h 2168139"/>
                    <a:gd name="connsiteX221" fmla="*/ 1650308 w 2081750"/>
                    <a:gd name="connsiteY221" fmla="*/ 1367662 h 2168139"/>
                    <a:gd name="connsiteX222" fmla="*/ 1663354 w 2081750"/>
                    <a:gd name="connsiteY222" fmla="*/ 1360373 h 2168139"/>
                    <a:gd name="connsiteX223" fmla="*/ 1658772 w 2081750"/>
                    <a:gd name="connsiteY223" fmla="*/ 1361661 h 2168139"/>
                    <a:gd name="connsiteX224" fmla="*/ 1537526 w 2081750"/>
                    <a:gd name="connsiteY224" fmla="*/ 1326729 h 2168139"/>
                    <a:gd name="connsiteX225" fmla="*/ 1537478 w 2081750"/>
                    <a:gd name="connsiteY225" fmla="*/ 1291708 h 2168139"/>
                    <a:gd name="connsiteX226" fmla="*/ 1916712 w 2081750"/>
                    <a:gd name="connsiteY226" fmla="*/ 1249024 h 2168139"/>
                    <a:gd name="connsiteX227" fmla="*/ 1877087 w 2081750"/>
                    <a:gd name="connsiteY227" fmla="*/ 1252472 h 2168139"/>
                    <a:gd name="connsiteX228" fmla="*/ 1789164 w 2081750"/>
                    <a:gd name="connsiteY228" fmla="*/ 1294447 h 2168139"/>
                    <a:gd name="connsiteX229" fmla="*/ 1786539 w 2081750"/>
                    <a:gd name="connsiteY229" fmla="*/ 1303814 h 2168139"/>
                    <a:gd name="connsiteX230" fmla="*/ 1786977 w 2081750"/>
                    <a:gd name="connsiteY230" fmla="*/ 1303579 h 2168139"/>
                    <a:gd name="connsiteX231" fmla="*/ 1816715 w 2081750"/>
                    <a:gd name="connsiteY231" fmla="*/ 1294313 h 2168139"/>
                    <a:gd name="connsiteX232" fmla="*/ 1873881 w 2081750"/>
                    <a:gd name="connsiteY232" fmla="*/ 1291704 h 2168139"/>
                    <a:gd name="connsiteX233" fmla="*/ 1901788 w 2081750"/>
                    <a:gd name="connsiteY233" fmla="*/ 1309744 h 2168139"/>
                    <a:gd name="connsiteX234" fmla="*/ 1884087 w 2081750"/>
                    <a:gd name="connsiteY234" fmla="*/ 1337869 h 2168139"/>
                    <a:gd name="connsiteX235" fmla="*/ 1883749 w 2081750"/>
                    <a:gd name="connsiteY235" fmla="*/ 1338050 h 2168139"/>
                    <a:gd name="connsiteX236" fmla="*/ 1891833 w 2081750"/>
                    <a:gd name="connsiteY236" fmla="*/ 1337347 h 2168139"/>
                    <a:gd name="connsiteX237" fmla="*/ 1984769 w 2081750"/>
                    <a:gd name="connsiteY237" fmla="*/ 1277484 h 2168139"/>
                    <a:gd name="connsiteX238" fmla="*/ 1916712 w 2081750"/>
                    <a:gd name="connsiteY238" fmla="*/ 1249024 h 2168139"/>
                    <a:gd name="connsiteX239" fmla="*/ 1683835 w 2081750"/>
                    <a:gd name="connsiteY239" fmla="*/ 1227564 h 2168139"/>
                    <a:gd name="connsiteX240" fmla="*/ 1635821 w 2081750"/>
                    <a:gd name="connsiteY240" fmla="*/ 1242879 h 2168139"/>
                    <a:gd name="connsiteX241" fmla="*/ 1594356 w 2081750"/>
                    <a:gd name="connsiteY241" fmla="*/ 1257664 h 2168139"/>
                    <a:gd name="connsiteX242" fmla="*/ 1586143 w 2081750"/>
                    <a:gd name="connsiteY242" fmla="*/ 1278990 h 2168139"/>
                    <a:gd name="connsiteX243" fmla="*/ 1588734 w 2081750"/>
                    <a:gd name="connsiteY243" fmla="*/ 1306450 h 2168139"/>
                    <a:gd name="connsiteX244" fmla="*/ 1673707 w 2081750"/>
                    <a:gd name="connsiteY244" fmla="*/ 1347831 h 2168139"/>
                    <a:gd name="connsiteX245" fmla="*/ 1687671 w 2081750"/>
                    <a:gd name="connsiteY245" fmla="*/ 1346787 h 2168139"/>
                    <a:gd name="connsiteX246" fmla="*/ 1690589 w 2081750"/>
                    <a:gd name="connsiteY246" fmla="*/ 1345157 h 2168139"/>
                    <a:gd name="connsiteX247" fmla="*/ 1207370 w 2081750"/>
                    <a:gd name="connsiteY247" fmla="*/ 1102629 h 2168139"/>
                    <a:gd name="connsiteX248" fmla="*/ 1186016 w 2081750"/>
                    <a:gd name="connsiteY248" fmla="*/ 1105164 h 2168139"/>
                    <a:gd name="connsiteX249" fmla="*/ 1173034 w 2081750"/>
                    <a:gd name="connsiteY249" fmla="*/ 1108154 h 2168139"/>
                    <a:gd name="connsiteX250" fmla="*/ 1164509 w 2081750"/>
                    <a:gd name="connsiteY250" fmla="*/ 1107718 h 2168139"/>
                    <a:gd name="connsiteX251" fmla="*/ 1135349 w 2081750"/>
                    <a:gd name="connsiteY251" fmla="*/ 1111179 h 2168139"/>
                    <a:gd name="connsiteX252" fmla="*/ 930269 w 2081750"/>
                    <a:gd name="connsiteY252" fmla="*/ 1163897 h 2168139"/>
                    <a:gd name="connsiteX253" fmla="*/ 734529 w 2081750"/>
                    <a:gd name="connsiteY253" fmla="*/ 1244663 h 2168139"/>
                    <a:gd name="connsiteX254" fmla="*/ 713186 w 2081750"/>
                    <a:gd name="connsiteY254" fmla="*/ 1257019 h 2168139"/>
                    <a:gd name="connsiteX255" fmla="*/ 718583 w 2081750"/>
                    <a:gd name="connsiteY255" fmla="*/ 1277395 h 2168139"/>
                    <a:gd name="connsiteX256" fmla="*/ 799563 w 2081750"/>
                    <a:gd name="connsiteY256" fmla="*/ 1339838 h 2168139"/>
                    <a:gd name="connsiteX257" fmla="*/ 832932 w 2081750"/>
                    <a:gd name="connsiteY257" fmla="*/ 1342427 h 2168139"/>
                    <a:gd name="connsiteX258" fmla="*/ 940899 w 2081750"/>
                    <a:gd name="connsiteY258" fmla="*/ 1268296 h 2168139"/>
                    <a:gd name="connsiteX259" fmla="*/ 1131504 w 2081750"/>
                    <a:gd name="connsiteY259" fmla="*/ 1147021 h 2168139"/>
                    <a:gd name="connsiteX260" fmla="*/ 1899702 w 2081750"/>
                    <a:gd name="connsiteY260" fmla="*/ 1095819 h 2168139"/>
                    <a:gd name="connsiteX261" fmla="*/ 1859890 w 2081750"/>
                    <a:gd name="connsiteY261" fmla="*/ 1098185 h 2168139"/>
                    <a:gd name="connsiteX262" fmla="*/ 1791820 w 2081750"/>
                    <a:gd name="connsiteY262" fmla="*/ 1126963 h 2168139"/>
                    <a:gd name="connsiteX263" fmla="*/ 1778515 w 2081750"/>
                    <a:gd name="connsiteY263" fmla="*/ 1142580 h 2168139"/>
                    <a:gd name="connsiteX264" fmla="*/ 1797283 w 2081750"/>
                    <a:gd name="connsiteY264" fmla="*/ 1137007 h 2168139"/>
                    <a:gd name="connsiteX265" fmla="*/ 1835844 w 2081750"/>
                    <a:gd name="connsiteY265" fmla="*/ 1131316 h 2168139"/>
                    <a:gd name="connsiteX266" fmla="*/ 1902414 w 2081750"/>
                    <a:gd name="connsiteY266" fmla="*/ 1149819 h 2168139"/>
                    <a:gd name="connsiteX267" fmla="*/ 1812481 w 2081750"/>
                    <a:gd name="connsiteY267" fmla="*/ 1205756 h 2168139"/>
                    <a:gd name="connsiteX268" fmla="*/ 1806662 w 2081750"/>
                    <a:gd name="connsiteY268" fmla="*/ 1206615 h 2168139"/>
                    <a:gd name="connsiteX269" fmla="*/ 1839598 w 2081750"/>
                    <a:gd name="connsiteY269" fmla="*/ 1212918 h 2168139"/>
                    <a:gd name="connsiteX270" fmla="*/ 1879410 w 2081750"/>
                    <a:gd name="connsiteY270" fmla="*/ 1210550 h 2168139"/>
                    <a:gd name="connsiteX271" fmla="*/ 1969958 w 2081750"/>
                    <a:gd name="connsiteY271" fmla="*/ 1136944 h 2168139"/>
                    <a:gd name="connsiteX272" fmla="*/ 1899702 w 2081750"/>
                    <a:gd name="connsiteY272" fmla="*/ 1095819 h 2168139"/>
                    <a:gd name="connsiteX273" fmla="*/ 1357626 w 2081750"/>
                    <a:gd name="connsiteY273" fmla="*/ 1071506 h 2168139"/>
                    <a:gd name="connsiteX274" fmla="*/ 1324335 w 2081750"/>
                    <a:gd name="connsiteY274" fmla="*/ 1089488 h 2168139"/>
                    <a:gd name="connsiteX275" fmla="*/ 1055019 w 2081750"/>
                    <a:gd name="connsiteY275" fmla="*/ 1252138 h 2168139"/>
                    <a:gd name="connsiteX276" fmla="*/ 966162 w 2081750"/>
                    <a:gd name="connsiteY276" fmla="*/ 1312196 h 2168139"/>
                    <a:gd name="connsiteX277" fmla="*/ 956556 w 2081750"/>
                    <a:gd name="connsiteY277" fmla="*/ 1333350 h 2168139"/>
                    <a:gd name="connsiteX278" fmla="*/ 1001602 w 2081750"/>
                    <a:gd name="connsiteY278" fmla="*/ 1431506 h 2168139"/>
                    <a:gd name="connsiteX279" fmla="*/ 1022953 w 2081750"/>
                    <a:gd name="connsiteY279" fmla="*/ 1437740 h 2168139"/>
                    <a:gd name="connsiteX280" fmla="*/ 1094304 w 2081750"/>
                    <a:gd name="connsiteY280" fmla="*/ 1404495 h 2168139"/>
                    <a:gd name="connsiteX281" fmla="*/ 1276091 w 2081750"/>
                    <a:gd name="connsiteY281" fmla="*/ 1326369 h 2168139"/>
                    <a:gd name="connsiteX282" fmla="*/ 1411484 w 2081750"/>
                    <a:gd name="connsiteY282" fmla="*/ 1273174 h 2168139"/>
                    <a:gd name="connsiteX283" fmla="*/ 1349891 w 2081750"/>
                    <a:gd name="connsiteY283" fmla="*/ 1262031 h 2168139"/>
                    <a:gd name="connsiteX284" fmla="*/ 1307682 w 2081750"/>
                    <a:gd name="connsiteY284" fmla="*/ 1225269 h 2168139"/>
                    <a:gd name="connsiteX285" fmla="*/ 1326443 w 2081750"/>
                    <a:gd name="connsiteY285" fmla="*/ 1106741 h 2168139"/>
                    <a:gd name="connsiteX286" fmla="*/ 533668 w 2081750"/>
                    <a:gd name="connsiteY286" fmla="*/ 1060733 h 2168139"/>
                    <a:gd name="connsiteX287" fmla="*/ 481171 w 2081750"/>
                    <a:gd name="connsiteY287" fmla="*/ 1132727 h 2168139"/>
                    <a:gd name="connsiteX288" fmla="*/ 344287 w 2081750"/>
                    <a:gd name="connsiteY288" fmla="*/ 1340173 h 2168139"/>
                    <a:gd name="connsiteX289" fmla="*/ 350831 w 2081750"/>
                    <a:gd name="connsiteY289" fmla="*/ 1354368 h 2168139"/>
                    <a:gd name="connsiteX290" fmla="*/ 437475 w 2081750"/>
                    <a:gd name="connsiteY290" fmla="*/ 1417174 h 2168139"/>
                    <a:gd name="connsiteX291" fmla="*/ 463150 w 2081750"/>
                    <a:gd name="connsiteY291" fmla="*/ 1420155 h 2168139"/>
                    <a:gd name="connsiteX292" fmla="*/ 600338 w 2081750"/>
                    <a:gd name="connsiteY292" fmla="*/ 1266254 h 2168139"/>
                    <a:gd name="connsiteX293" fmla="*/ 673664 w 2081750"/>
                    <a:gd name="connsiteY293" fmla="*/ 1189268 h 2168139"/>
                    <a:gd name="connsiteX294" fmla="*/ 658817 w 2081750"/>
                    <a:gd name="connsiteY294" fmla="*/ 1193536 h 2168139"/>
                    <a:gd name="connsiteX295" fmla="*/ 558208 w 2081750"/>
                    <a:gd name="connsiteY295" fmla="*/ 1160433 h 2168139"/>
                    <a:gd name="connsiteX296" fmla="*/ 533959 w 2081750"/>
                    <a:gd name="connsiteY296" fmla="*/ 1113584 h 2168139"/>
                    <a:gd name="connsiteX297" fmla="*/ 1890176 w 2081750"/>
                    <a:gd name="connsiteY297" fmla="*/ 938656 h 2168139"/>
                    <a:gd name="connsiteX298" fmla="*/ 1850365 w 2081750"/>
                    <a:gd name="connsiteY298" fmla="*/ 941023 h 2168139"/>
                    <a:gd name="connsiteX299" fmla="*/ 1782294 w 2081750"/>
                    <a:gd name="connsiteY299" fmla="*/ 969801 h 2168139"/>
                    <a:gd name="connsiteX300" fmla="*/ 1775094 w 2081750"/>
                    <a:gd name="connsiteY300" fmla="*/ 978252 h 2168139"/>
                    <a:gd name="connsiteX301" fmla="*/ 1813619 w 2081750"/>
                    <a:gd name="connsiteY301" fmla="*/ 972565 h 2168139"/>
                    <a:gd name="connsiteX302" fmla="*/ 1880188 w 2081750"/>
                    <a:gd name="connsiteY302" fmla="*/ 991070 h 2168139"/>
                    <a:gd name="connsiteX303" fmla="*/ 1827622 w 2081750"/>
                    <a:gd name="connsiteY303" fmla="*/ 1035911 h 2168139"/>
                    <a:gd name="connsiteX304" fmla="*/ 1791526 w 2081750"/>
                    <a:gd name="connsiteY304" fmla="*/ 1046629 h 2168139"/>
                    <a:gd name="connsiteX305" fmla="*/ 1796097 w 2081750"/>
                    <a:gd name="connsiteY305" fmla="*/ 1049254 h 2168139"/>
                    <a:gd name="connsiteX306" fmla="*/ 1869884 w 2081750"/>
                    <a:gd name="connsiteY306" fmla="*/ 1053387 h 2168139"/>
                    <a:gd name="connsiteX307" fmla="*/ 1960435 w 2081750"/>
                    <a:gd name="connsiteY307" fmla="*/ 979780 h 2168139"/>
                    <a:gd name="connsiteX308" fmla="*/ 1890176 w 2081750"/>
                    <a:gd name="connsiteY308" fmla="*/ 938656 h 2168139"/>
                    <a:gd name="connsiteX309" fmla="*/ 1649045 w 2081750"/>
                    <a:gd name="connsiteY309" fmla="*/ 936805 h 2168139"/>
                    <a:gd name="connsiteX310" fmla="*/ 1628318 w 2081750"/>
                    <a:gd name="connsiteY310" fmla="*/ 964872 h 2168139"/>
                    <a:gd name="connsiteX311" fmla="*/ 1662924 w 2081750"/>
                    <a:gd name="connsiteY311" fmla="*/ 1138016 h 2168139"/>
                    <a:gd name="connsiteX312" fmla="*/ 1676338 w 2081750"/>
                    <a:gd name="connsiteY312" fmla="*/ 1143895 h 2168139"/>
                    <a:gd name="connsiteX313" fmla="*/ 1646920 w 2081750"/>
                    <a:gd name="connsiteY313" fmla="*/ 924172 h 2168139"/>
                    <a:gd name="connsiteX314" fmla="*/ 1492188 w 2081750"/>
                    <a:gd name="connsiteY314" fmla="*/ 998823 h 2168139"/>
                    <a:gd name="connsiteX315" fmla="*/ 1419696 w 2081750"/>
                    <a:gd name="connsiteY315" fmla="*/ 1037978 h 2168139"/>
                    <a:gd name="connsiteX316" fmla="*/ 1418601 w 2081750"/>
                    <a:gd name="connsiteY316" fmla="*/ 1039255 h 2168139"/>
                    <a:gd name="connsiteX317" fmla="*/ 1393358 w 2081750"/>
                    <a:gd name="connsiteY317" fmla="*/ 1178815 h 2168139"/>
                    <a:gd name="connsiteX318" fmla="*/ 1466918 w 2081750"/>
                    <a:gd name="connsiteY318" fmla="*/ 1228636 h 2168139"/>
                    <a:gd name="connsiteX319" fmla="*/ 1519594 w 2081750"/>
                    <a:gd name="connsiteY319" fmla="*/ 1233400 h 2168139"/>
                    <a:gd name="connsiteX320" fmla="*/ 1614897 w 2081750"/>
                    <a:gd name="connsiteY320" fmla="*/ 1199669 h 2168139"/>
                    <a:gd name="connsiteX321" fmla="*/ 1660162 w 2081750"/>
                    <a:gd name="connsiteY321" fmla="*/ 1185392 h 2168139"/>
                    <a:gd name="connsiteX322" fmla="*/ 1604128 w 2081750"/>
                    <a:gd name="connsiteY322" fmla="*/ 1184166 h 2168139"/>
                    <a:gd name="connsiteX323" fmla="*/ 1513407 w 2081750"/>
                    <a:gd name="connsiteY323" fmla="*/ 1120943 h 2168139"/>
                    <a:gd name="connsiteX324" fmla="*/ 1587580 w 2081750"/>
                    <a:gd name="connsiteY324" fmla="*/ 962371 h 2168139"/>
                    <a:gd name="connsiteX325" fmla="*/ 1647862 w 2081750"/>
                    <a:gd name="connsiteY325" fmla="*/ 929232 h 2168139"/>
                    <a:gd name="connsiteX326" fmla="*/ 1990564 w 2081750"/>
                    <a:gd name="connsiteY326" fmla="*/ 881163 h 2168139"/>
                    <a:gd name="connsiteX327" fmla="*/ 1966164 w 2081750"/>
                    <a:gd name="connsiteY327" fmla="*/ 884091 h 2168139"/>
                    <a:gd name="connsiteX328" fmla="*/ 1944107 w 2081750"/>
                    <a:gd name="connsiteY328" fmla="*/ 918067 h 2168139"/>
                    <a:gd name="connsiteX329" fmla="*/ 1983773 w 2081750"/>
                    <a:gd name="connsiteY329" fmla="*/ 926284 h 2168139"/>
                    <a:gd name="connsiteX330" fmla="*/ 2005829 w 2081750"/>
                    <a:gd name="connsiteY330" fmla="*/ 892308 h 2168139"/>
                    <a:gd name="connsiteX331" fmla="*/ 1990564 w 2081750"/>
                    <a:gd name="connsiteY331" fmla="*/ 881163 h 2168139"/>
                    <a:gd name="connsiteX332" fmla="*/ 1176768 w 2081750"/>
                    <a:gd name="connsiteY332" fmla="*/ 775709 h 2168139"/>
                    <a:gd name="connsiteX333" fmla="*/ 1081345 w 2081750"/>
                    <a:gd name="connsiteY333" fmla="*/ 858583 h 2168139"/>
                    <a:gd name="connsiteX334" fmla="*/ 861671 w 2081750"/>
                    <a:gd name="connsiteY334" fmla="*/ 1065432 h 2168139"/>
                    <a:gd name="connsiteX335" fmla="*/ 709163 w 2081750"/>
                    <a:gd name="connsiteY335" fmla="*/ 1223649 h 2168139"/>
                    <a:gd name="connsiteX336" fmla="*/ 709136 w 2081750"/>
                    <a:gd name="connsiteY336" fmla="*/ 1227762 h 2168139"/>
                    <a:gd name="connsiteX337" fmla="*/ 737120 w 2081750"/>
                    <a:gd name="connsiteY337" fmla="*/ 1211929 h 2168139"/>
                    <a:gd name="connsiteX338" fmla="*/ 920838 w 2081750"/>
                    <a:gd name="connsiteY338" fmla="*/ 1135582 h 2168139"/>
                    <a:gd name="connsiteX339" fmla="*/ 1053998 w 2081750"/>
                    <a:gd name="connsiteY339" fmla="*/ 1098213 h 2168139"/>
                    <a:gd name="connsiteX340" fmla="*/ 1086451 w 2081750"/>
                    <a:gd name="connsiteY340" fmla="*/ 1091860 h 2168139"/>
                    <a:gd name="connsiteX341" fmla="*/ 1075208 w 2081750"/>
                    <a:gd name="connsiteY341" fmla="*/ 1079475 h 2168139"/>
                    <a:gd name="connsiteX342" fmla="*/ 1163176 w 2081750"/>
                    <a:gd name="connsiteY342" fmla="*/ 925293 h 2168139"/>
                    <a:gd name="connsiteX343" fmla="*/ 1207003 w 2081750"/>
                    <a:gd name="connsiteY343" fmla="*/ 896596 h 2168139"/>
                    <a:gd name="connsiteX344" fmla="*/ 1186018 w 2081750"/>
                    <a:gd name="connsiteY344" fmla="*/ 884141 h 2168139"/>
                    <a:gd name="connsiteX345" fmla="*/ 1169714 w 2081750"/>
                    <a:gd name="connsiteY345" fmla="*/ 864321 h 2168139"/>
                    <a:gd name="connsiteX346" fmla="*/ 1172506 w 2081750"/>
                    <a:gd name="connsiteY346" fmla="*/ 783297 h 2168139"/>
                    <a:gd name="connsiteX347" fmla="*/ 1884633 w 2081750"/>
                    <a:gd name="connsiteY347" fmla="*/ 755887 h 2168139"/>
                    <a:gd name="connsiteX348" fmla="*/ 1839893 w 2081750"/>
                    <a:gd name="connsiteY348" fmla="*/ 758270 h 2168139"/>
                    <a:gd name="connsiteX349" fmla="*/ 1763656 w 2081750"/>
                    <a:gd name="connsiteY349" fmla="*/ 791595 h 2168139"/>
                    <a:gd name="connsiteX350" fmla="*/ 1759844 w 2081750"/>
                    <a:gd name="connsiteY350" fmla="*/ 796320 h 2168139"/>
                    <a:gd name="connsiteX351" fmla="*/ 1772705 w 2081750"/>
                    <a:gd name="connsiteY351" fmla="*/ 792405 h 2168139"/>
                    <a:gd name="connsiteX352" fmla="*/ 1818795 w 2081750"/>
                    <a:gd name="connsiteY352" fmla="*/ 785926 h 2168139"/>
                    <a:gd name="connsiteX353" fmla="*/ 1899054 w 2081750"/>
                    <a:gd name="connsiteY353" fmla="*/ 811683 h 2168139"/>
                    <a:gd name="connsiteX354" fmla="*/ 1792607 w 2081750"/>
                    <a:gd name="connsiteY354" fmla="*/ 882427 h 2168139"/>
                    <a:gd name="connsiteX355" fmla="*/ 1777976 w 2081750"/>
                    <a:gd name="connsiteY355" fmla="*/ 884484 h 2168139"/>
                    <a:gd name="connsiteX356" fmla="*/ 1780007 w 2081750"/>
                    <a:gd name="connsiteY356" fmla="*/ 885722 h 2168139"/>
                    <a:gd name="connsiteX357" fmla="*/ 1863017 w 2081750"/>
                    <a:gd name="connsiteY357" fmla="*/ 891384 h 2168139"/>
                    <a:gd name="connsiteX358" fmla="*/ 1964061 w 2081750"/>
                    <a:gd name="connsiteY358" fmla="*/ 805266 h 2168139"/>
                    <a:gd name="connsiteX359" fmla="*/ 1884633 w 2081750"/>
                    <a:gd name="connsiteY359" fmla="*/ 755887 h 2168139"/>
                    <a:gd name="connsiteX360" fmla="*/ 832878 w 2081750"/>
                    <a:gd name="connsiteY360" fmla="*/ 712227 h 2168139"/>
                    <a:gd name="connsiteX361" fmla="*/ 776246 w 2081750"/>
                    <a:gd name="connsiteY361" fmla="*/ 768143 h 2168139"/>
                    <a:gd name="connsiteX362" fmla="*/ 670365 w 2081750"/>
                    <a:gd name="connsiteY362" fmla="*/ 884992 h 2168139"/>
                    <a:gd name="connsiteX363" fmla="*/ 584400 w 2081750"/>
                    <a:gd name="connsiteY363" fmla="*/ 991820 h 2168139"/>
                    <a:gd name="connsiteX364" fmla="*/ 581694 w 2081750"/>
                    <a:gd name="connsiteY364" fmla="*/ 1036134 h 2168139"/>
                    <a:gd name="connsiteX365" fmla="*/ 612654 w 2081750"/>
                    <a:gd name="connsiteY365" fmla="*/ 1110370 h 2168139"/>
                    <a:gd name="connsiteX366" fmla="*/ 684037 w 2081750"/>
                    <a:gd name="connsiteY366" fmla="*/ 1147440 h 2168139"/>
                    <a:gd name="connsiteX367" fmla="*/ 694459 w 2081750"/>
                    <a:gd name="connsiteY367" fmla="*/ 1147678 h 2168139"/>
                    <a:gd name="connsiteX368" fmla="*/ 694120 w 2081750"/>
                    <a:gd name="connsiteY368" fmla="*/ 1137096 h 2168139"/>
                    <a:gd name="connsiteX369" fmla="*/ 768809 w 2081750"/>
                    <a:gd name="connsiteY369" fmla="*/ 850028 h 2168139"/>
                    <a:gd name="connsiteX370" fmla="*/ 826208 w 2081750"/>
                    <a:gd name="connsiteY370" fmla="*/ 724198 h 2168139"/>
                    <a:gd name="connsiteX371" fmla="*/ 1593728 w 2081750"/>
                    <a:gd name="connsiteY371" fmla="*/ 677410 h 2168139"/>
                    <a:gd name="connsiteX372" fmla="*/ 1591551 w 2081750"/>
                    <a:gd name="connsiteY372" fmla="*/ 678656 h 2168139"/>
                    <a:gd name="connsiteX373" fmla="*/ 1551282 w 2081750"/>
                    <a:gd name="connsiteY373" fmla="*/ 692231 h 2168139"/>
                    <a:gd name="connsiteX374" fmla="*/ 1539260 w 2081750"/>
                    <a:gd name="connsiteY374" fmla="*/ 720382 h 2168139"/>
                    <a:gd name="connsiteX375" fmla="*/ 1610730 w 2081750"/>
                    <a:gd name="connsiteY375" fmla="*/ 862268 h 2168139"/>
                    <a:gd name="connsiteX376" fmla="*/ 1636522 w 2081750"/>
                    <a:gd name="connsiteY376" fmla="*/ 868394 h 2168139"/>
                    <a:gd name="connsiteX377" fmla="*/ 1626957 w 2081750"/>
                    <a:gd name="connsiteY377" fmla="*/ 817074 h 2168139"/>
                    <a:gd name="connsiteX378" fmla="*/ 1975762 w 2081750"/>
                    <a:gd name="connsiteY378" fmla="*/ 673407 h 2168139"/>
                    <a:gd name="connsiteX379" fmla="*/ 1937280 w 2081750"/>
                    <a:gd name="connsiteY379" fmla="*/ 706311 h 2168139"/>
                    <a:gd name="connsiteX380" fmla="*/ 1984758 w 2081750"/>
                    <a:gd name="connsiteY380" fmla="*/ 723904 h 2168139"/>
                    <a:gd name="connsiteX381" fmla="*/ 2023240 w 2081750"/>
                    <a:gd name="connsiteY381" fmla="*/ 690998 h 2168139"/>
                    <a:gd name="connsiteX382" fmla="*/ 1975762 w 2081750"/>
                    <a:gd name="connsiteY382" fmla="*/ 673407 h 2168139"/>
                    <a:gd name="connsiteX383" fmla="*/ 1584207 w 2081750"/>
                    <a:gd name="connsiteY383" fmla="*/ 642119 h 2168139"/>
                    <a:gd name="connsiteX384" fmla="*/ 1580974 w 2081750"/>
                    <a:gd name="connsiteY384" fmla="*/ 646496 h 2168139"/>
                    <a:gd name="connsiteX385" fmla="*/ 1585505 w 2081750"/>
                    <a:gd name="connsiteY385" fmla="*/ 646489 h 2168139"/>
                    <a:gd name="connsiteX386" fmla="*/ 1852538 w 2081750"/>
                    <a:gd name="connsiteY386" fmla="*/ 571104 h 2168139"/>
                    <a:gd name="connsiteX387" fmla="*/ 1807797 w 2081750"/>
                    <a:gd name="connsiteY387" fmla="*/ 573488 h 2168139"/>
                    <a:gd name="connsiteX388" fmla="*/ 1731561 w 2081750"/>
                    <a:gd name="connsiteY388" fmla="*/ 606813 h 2168139"/>
                    <a:gd name="connsiteX389" fmla="*/ 1723220 w 2081750"/>
                    <a:gd name="connsiteY389" fmla="*/ 617149 h 2168139"/>
                    <a:gd name="connsiteX390" fmla="*/ 1764819 w 2081750"/>
                    <a:gd name="connsiteY390" fmla="*/ 611300 h 2168139"/>
                    <a:gd name="connsiteX391" fmla="*/ 1845078 w 2081750"/>
                    <a:gd name="connsiteY391" fmla="*/ 637058 h 2168139"/>
                    <a:gd name="connsiteX392" fmla="*/ 1783156 w 2081750"/>
                    <a:gd name="connsiteY392" fmla="*/ 694248 h 2168139"/>
                    <a:gd name="connsiteX393" fmla="*/ 1755757 w 2081750"/>
                    <a:gd name="connsiteY393" fmla="*/ 702589 h 2168139"/>
                    <a:gd name="connsiteX394" fmla="*/ 1786182 w 2081750"/>
                    <a:gd name="connsiteY394" fmla="*/ 708986 h 2168139"/>
                    <a:gd name="connsiteX395" fmla="*/ 1830921 w 2081750"/>
                    <a:gd name="connsiteY395" fmla="*/ 706602 h 2168139"/>
                    <a:gd name="connsiteX396" fmla="*/ 1931964 w 2081750"/>
                    <a:gd name="connsiteY396" fmla="*/ 620483 h 2168139"/>
                    <a:gd name="connsiteX397" fmla="*/ 1852538 w 2081750"/>
                    <a:gd name="connsiteY397" fmla="*/ 571104 h 2168139"/>
                    <a:gd name="connsiteX398" fmla="*/ 1497164 w 2081750"/>
                    <a:gd name="connsiteY398" fmla="*/ 534379 h 2168139"/>
                    <a:gd name="connsiteX399" fmla="*/ 1475245 w 2081750"/>
                    <a:gd name="connsiteY399" fmla="*/ 547542 h 2168139"/>
                    <a:gd name="connsiteX400" fmla="*/ 1288219 w 2081750"/>
                    <a:gd name="connsiteY400" fmla="*/ 684152 h 2168139"/>
                    <a:gd name="connsiteX401" fmla="*/ 1275185 w 2081750"/>
                    <a:gd name="connsiteY401" fmla="*/ 694797 h 2168139"/>
                    <a:gd name="connsiteX402" fmla="*/ 1252235 w 2081750"/>
                    <a:gd name="connsiteY402" fmla="*/ 736328 h 2168139"/>
                    <a:gd name="connsiteX403" fmla="*/ 1252402 w 2081750"/>
                    <a:gd name="connsiteY403" fmla="*/ 819488 h 2168139"/>
                    <a:gd name="connsiteX404" fmla="*/ 1440730 w 2081750"/>
                    <a:gd name="connsiteY404" fmla="*/ 859586 h 2168139"/>
                    <a:gd name="connsiteX405" fmla="*/ 1273775 w 2081750"/>
                    <a:gd name="connsiteY405" fmla="*/ 908457 h 2168139"/>
                    <a:gd name="connsiteX406" fmla="*/ 1216826 w 2081750"/>
                    <a:gd name="connsiteY406" fmla="*/ 899269 h 2168139"/>
                    <a:gd name="connsiteX407" fmla="*/ 1195198 w 2081750"/>
                    <a:gd name="connsiteY407" fmla="*/ 920711 h 2168139"/>
                    <a:gd name="connsiteX408" fmla="*/ 1220732 w 2081750"/>
                    <a:gd name="connsiteY408" fmla="*/ 1066388 h 2168139"/>
                    <a:gd name="connsiteX409" fmla="*/ 1270667 w 2081750"/>
                    <a:gd name="connsiteY409" fmla="*/ 1065592 h 2168139"/>
                    <a:gd name="connsiteX410" fmla="*/ 1313493 w 2081750"/>
                    <a:gd name="connsiteY410" fmla="*/ 1040533 h 2168139"/>
                    <a:gd name="connsiteX411" fmla="*/ 1483952 w 2081750"/>
                    <a:gd name="connsiteY411" fmla="*/ 950109 h 2168139"/>
                    <a:gd name="connsiteX412" fmla="*/ 1591559 w 2081750"/>
                    <a:gd name="connsiteY412" fmla="*/ 899703 h 2168139"/>
                    <a:gd name="connsiteX413" fmla="*/ 1532691 w 2081750"/>
                    <a:gd name="connsiteY413" fmla="*/ 898415 h 2168139"/>
                    <a:gd name="connsiteX414" fmla="*/ 1441969 w 2081750"/>
                    <a:gd name="connsiteY414" fmla="*/ 835192 h 2168139"/>
                    <a:gd name="connsiteX415" fmla="*/ 1464809 w 2081750"/>
                    <a:gd name="connsiteY415" fmla="*/ 726999 h 2168139"/>
                    <a:gd name="connsiteX416" fmla="*/ 1489167 w 2081750"/>
                    <a:gd name="connsiteY416" fmla="*/ 703094 h 2168139"/>
                    <a:gd name="connsiteX417" fmla="*/ 1467829 w 2081750"/>
                    <a:gd name="connsiteY417" fmla="*/ 703961 h 2168139"/>
                    <a:gd name="connsiteX418" fmla="*/ 1433051 w 2081750"/>
                    <a:gd name="connsiteY418" fmla="*/ 683870 h 2168139"/>
                    <a:gd name="connsiteX419" fmla="*/ 1493627 w 2081750"/>
                    <a:gd name="connsiteY419" fmla="*/ 537310 h 2168139"/>
                    <a:gd name="connsiteX420" fmla="*/ 1540372 w 2081750"/>
                    <a:gd name="connsiteY420" fmla="*/ 514388 h 2168139"/>
                    <a:gd name="connsiteX421" fmla="*/ 1527774 w 2081750"/>
                    <a:gd name="connsiteY421" fmla="*/ 535374 h 2168139"/>
                    <a:gd name="connsiteX422" fmla="*/ 1545668 w 2081750"/>
                    <a:gd name="connsiteY422" fmla="*/ 637351 h 2168139"/>
                    <a:gd name="connsiteX423" fmla="*/ 1572765 w 2081750"/>
                    <a:gd name="connsiteY423" fmla="*/ 645494 h 2168139"/>
                    <a:gd name="connsiteX424" fmla="*/ 1583463 w 2081750"/>
                    <a:gd name="connsiteY424" fmla="*/ 639613 h 2168139"/>
                    <a:gd name="connsiteX425" fmla="*/ 1569733 w 2081750"/>
                    <a:gd name="connsiteY425" fmla="*/ 593379 h 2168139"/>
                    <a:gd name="connsiteX426" fmla="*/ 1548903 w 2081750"/>
                    <a:gd name="connsiteY426" fmla="*/ 533826 h 2168139"/>
                    <a:gd name="connsiteX427" fmla="*/ 1976252 w 2081750"/>
                    <a:gd name="connsiteY427" fmla="*/ 455719 h 2168139"/>
                    <a:gd name="connsiteX428" fmla="*/ 1944870 w 2081750"/>
                    <a:gd name="connsiteY428" fmla="*/ 460676 h 2168139"/>
                    <a:gd name="connsiteX429" fmla="*/ 1914460 w 2081750"/>
                    <a:gd name="connsiteY429" fmla="*/ 501158 h 2168139"/>
                    <a:gd name="connsiteX430" fmla="*/ 1964626 w 2081750"/>
                    <a:gd name="connsiteY430" fmla="*/ 508011 h 2168139"/>
                    <a:gd name="connsiteX431" fmla="*/ 1995036 w 2081750"/>
                    <a:gd name="connsiteY431" fmla="*/ 467530 h 2168139"/>
                    <a:gd name="connsiteX432" fmla="*/ 1976252 w 2081750"/>
                    <a:gd name="connsiteY432" fmla="*/ 455719 h 2168139"/>
                    <a:gd name="connsiteX433" fmla="*/ 1150003 w 2081750"/>
                    <a:gd name="connsiteY433" fmla="*/ 453128 h 2168139"/>
                    <a:gd name="connsiteX434" fmla="*/ 1129547 w 2081750"/>
                    <a:gd name="connsiteY434" fmla="*/ 464761 h 2168139"/>
                    <a:gd name="connsiteX435" fmla="*/ 1010790 w 2081750"/>
                    <a:gd name="connsiteY435" fmla="*/ 551001 h 2168139"/>
                    <a:gd name="connsiteX436" fmla="*/ 909538 w 2081750"/>
                    <a:gd name="connsiteY436" fmla="*/ 638731 h 2168139"/>
                    <a:gd name="connsiteX437" fmla="*/ 888618 w 2081750"/>
                    <a:gd name="connsiteY437" fmla="*/ 670427 h 2168139"/>
                    <a:gd name="connsiteX438" fmla="*/ 796524 w 2081750"/>
                    <a:gd name="connsiteY438" fmla="*/ 861101 h 2168139"/>
                    <a:gd name="connsiteX439" fmla="*/ 731884 w 2081750"/>
                    <a:gd name="connsiteY439" fmla="*/ 1062741 h 2168139"/>
                    <a:gd name="connsiteX440" fmla="*/ 717504 w 2081750"/>
                    <a:gd name="connsiteY440" fmla="*/ 1143240 h 2168139"/>
                    <a:gd name="connsiteX441" fmla="*/ 766106 w 2081750"/>
                    <a:gd name="connsiteY441" fmla="*/ 1092214 h 2168139"/>
                    <a:gd name="connsiteX442" fmla="*/ 1235581 w 2081750"/>
                    <a:gd name="connsiteY442" fmla="*/ 665856 h 2168139"/>
                    <a:gd name="connsiteX443" fmla="*/ 1240718 w 2081750"/>
                    <a:gd name="connsiteY443" fmla="*/ 661925 h 2168139"/>
                    <a:gd name="connsiteX444" fmla="*/ 1173762 w 2081750"/>
                    <a:gd name="connsiteY444" fmla="*/ 672713 h 2168139"/>
                    <a:gd name="connsiteX445" fmla="*/ 1069701 w 2081750"/>
                    <a:gd name="connsiteY445" fmla="*/ 628578 h 2168139"/>
                    <a:gd name="connsiteX446" fmla="*/ 1143925 w 2081750"/>
                    <a:gd name="connsiteY446" fmla="*/ 457299 h 2168139"/>
                    <a:gd name="connsiteX447" fmla="*/ 1401480 w 2081750"/>
                    <a:gd name="connsiteY447" fmla="*/ 374594 h 2168139"/>
                    <a:gd name="connsiteX448" fmla="*/ 1396863 w 2081750"/>
                    <a:gd name="connsiteY448" fmla="*/ 386836 h 2168139"/>
                    <a:gd name="connsiteX449" fmla="*/ 1494831 w 2081750"/>
                    <a:gd name="connsiteY449" fmla="*/ 470227 h 2168139"/>
                    <a:gd name="connsiteX450" fmla="*/ 1518201 w 2081750"/>
                    <a:gd name="connsiteY450" fmla="*/ 465425 h 2168139"/>
                    <a:gd name="connsiteX451" fmla="*/ 1491925 w 2081750"/>
                    <a:gd name="connsiteY451" fmla="*/ 423443 h 2168139"/>
                    <a:gd name="connsiteX452" fmla="*/ 1442837 w 2081750"/>
                    <a:gd name="connsiteY452" fmla="*/ 384162 h 2168139"/>
                    <a:gd name="connsiteX453" fmla="*/ 1362726 w 2081750"/>
                    <a:gd name="connsiteY453" fmla="*/ 372691 h 2168139"/>
                    <a:gd name="connsiteX454" fmla="*/ 1305809 w 2081750"/>
                    <a:gd name="connsiteY454" fmla="*/ 380156 h 2168139"/>
                    <a:gd name="connsiteX455" fmla="*/ 1220744 w 2081750"/>
                    <a:gd name="connsiteY455" fmla="*/ 412897 h 2168139"/>
                    <a:gd name="connsiteX456" fmla="*/ 1206700 w 2081750"/>
                    <a:gd name="connsiteY456" fmla="*/ 420885 h 2168139"/>
                    <a:gd name="connsiteX457" fmla="*/ 1178706 w 2081750"/>
                    <a:gd name="connsiteY457" fmla="*/ 452659 h 2168139"/>
                    <a:gd name="connsiteX458" fmla="*/ 1152389 w 2081750"/>
                    <a:gd name="connsiteY458" fmla="*/ 583745 h 2168139"/>
                    <a:gd name="connsiteX459" fmla="*/ 1276601 w 2081750"/>
                    <a:gd name="connsiteY459" fmla="*/ 633211 h 2168139"/>
                    <a:gd name="connsiteX460" fmla="*/ 1278635 w 2081750"/>
                    <a:gd name="connsiteY460" fmla="*/ 632913 h 2168139"/>
                    <a:gd name="connsiteX461" fmla="*/ 1329173 w 2081750"/>
                    <a:gd name="connsiteY461" fmla="*/ 594246 h 2168139"/>
                    <a:gd name="connsiteX462" fmla="*/ 1417151 w 2081750"/>
                    <a:gd name="connsiteY462" fmla="*/ 532276 h 2168139"/>
                    <a:gd name="connsiteX463" fmla="*/ 1460870 w 2081750"/>
                    <a:gd name="connsiteY463" fmla="*/ 505556 h 2168139"/>
                    <a:gd name="connsiteX464" fmla="*/ 1401710 w 2081750"/>
                    <a:gd name="connsiteY464" fmla="*/ 525500 h 2168139"/>
                    <a:gd name="connsiteX465" fmla="*/ 1311606 w 2081750"/>
                    <a:gd name="connsiteY465" fmla="*/ 507657 h 2168139"/>
                    <a:gd name="connsiteX466" fmla="*/ 1326562 w 2081750"/>
                    <a:gd name="connsiteY466" fmla="*/ 417029 h 2168139"/>
                    <a:gd name="connsiteX467" fmla="*/ 1851705 w 2081750"/>
                    <a:gd name="connsiteY467" fmla="*/ 325837 h 2168139"/>
                    <a:gd name="connsiteX468" fmla="*/ 1811655 w 2081750"/>
                    <a:gd name="connsiteY468" fmla="*/ 326107 h 2168139"/>
                    <a:gd name="connsiteX469" fmla="*/ 1753067 w 2081750"/>
                    <a:gd name="connsiteY469" fmla="*/ 339487 h 2168139"/>
                    <a:gd name="connsiteX470" fmla="*/ 1659254 w 2081750"/>
                    <a:gd name="connsiteY470" fmla="*/ 399613 h 2168139"/>
                    <a:gd name="connsiteX471" fmla="*/ 1654541 w 2081750"/>
                    <a:gd name="connsiteY471" fmla="*/ 407626 h 2168139"/>
                    <a:gd name="connsiteX472" fmla="*/ 1670034 w 2081750"/>
                    <a:gd name="connsiteY472" fmla="*/ 396657 h 2168139"/>
                    <a:gd name="connsiteX473" fmla="*/ 1755891 w 2081750"/>
                    <a:gd name="connsiteY473" fmla="*/ 370830 h 2168139"/>
                    <a:gd name="connsiteX474" fmla="*/ 1810265 w 2081750"/>
                    <a:gd name="connsiteY474" fmla="*/ 393831 h 2168139"/>
                    <a:gd name="connsiteX475" fmla="*/ 1734255 w 2081750"/>
                    <a:gd name="connsiteY475" fmla="*/ 511709 h 2168139"/>
                    <a:gd name="connsiteX476" fmla="*/ 1722984 w 2081750"/>
                    <a:gd name="connsiteY476" fmla="*/ 516502 h 2168139"/>
                    <a:gd name="connsiteX477" fmla="*/ 1752416 w 2081750"/>
                    <a:gd name="connsiteY477" fmla="*/ 517301 h 2168139"/>
                    <a:gd name="connsiteX478" fmla="*/ 1811004 w 2081750"/>
                    <a:gd name="connsiteY478" fmla="*/ 503920 h 2168139"/>
                    <a:gd name="connsiteX479" fmla="*/ 1926704 w 2081750"/>
                    <a:gd name="connsiteY479" fmla="*/ 370730 h 2168139"/>
                    <a:gd name="connsiteX480" fmla="*/ 1851705 w 2081750"/>
                    <a:gd name="connsiteY480" fmla="*/ 325837 h 2168139"/>
                    <a:gd name="connsiteX481" fmla="*/ 1916912 w 2081750"/>
                    <a:gd name="connsiteY481" fmla="*/ 244783 h 2168139"/>
                    <a:gd name="connsiteX482" fmla="*/ 1878431 w 2081750"/>
                    <a:gd name="connsiteY482" fmla="*/ 277689 h 2168139"/>
                    <a:gd name="connsiteX483" fmla="*/ 1925908 w 2081750"/>
                    <a:gd name="connsiteY483" fmla="*/ 295280 h 2168139"/>
                    <a:gd name="connsiteX484" fmla="*/ 1964389 w 2081750"/>
                    <a:gd name="connsiteY484" fmla="*/ 262375 h 2168139"/>
                    <a:gd name="connsiteX485" fmla="*/ 1916912 w 2081750"/>
                    <a:gd name="connsiteY485" fmla="*/ 244783 h 2168139"/>
                    <a:gd name="connsiteX486" fmla="*/ 1919102 w 2081750"/>
                    <a:gd name="connsiteY486" fmla="*/ 134250 h 2168139"/>
                    <a:gd name="connsiteX487" fmla="*/ 1887721 w 2081750"/>
                    <a:gd name="connsiteY487" fmla="*/ 139208 h 2168139"/>
                    <a:gd name="connsiteX488" fmla="*/ 1857310 w 2081750"/>
                    <a:gd name="connsiteY488" fmla="*/ 179690 h 2168139"/>
                    <a:gd name="connsiteX489" fmla="*/ 1907476 w 2081750"/>
                    <a:gd name="connsiteY489" fmla="*/ 186543 h 2168139"/>
                    <a:gd name="connsiteX490" fmla="*/ 1937886 w 2081750"/>
                    <a:gd name="connsiteY490" fmla="*/ 146062 h 2168139"/>
                    <a:gd name="connsiteX491" fmla="*/ 1919102 w 2081750"/>
                    <a:gd name="connsiteY491" fmla="*/ 134250 h 2168139"/>
                    <a:gd name="connsiteX492" fmla="*/ 1754772 w 2081750"/>
                    <a:gd name="connsiteY492" fmla="*/ 99809 h 2168139"/>
                    <a:gd name="connsiteX493" fmla="*/ 1644837 w 2081750"/>
                    <a:gd name="connsiteY493" fmla="*/ 118830 h 2168139"/>
                    <a:gd name="connsiteX494" fmla="*/ 1592314 w 2081750"/>
                    <a:gd name="connsiteY494" fmla="*/ 148277 h 2168139"/>
                    <a:gd name="connsiteX495" fmla="*/ 1580747 w 2081750"/>
                    <a:gd name="connsiteY495" fmla="*/ 159246 h 2168139"/>
                    <a:gd name="connsiteX496" fmla="*/ 1597167 w 2081750"/>
                    <a:gd name="connsiteY496" fmla="*/ 152262 h 2168139"/>
                    <a:gd name="connsiteX497" fmla="*/ 1638416 w 2081750"/>
                    <a:gd name="connsiteY497" fmla="*/ 145407 h 2168139"/>
                    <a:gd name="connsiteX498" fmla="*/ 1692790 w 2081750"/>
                    <a:gd name="connsiteY498" fmla="*/ 168407 h 2168139"/>
                    <a:gd name="connsiteX499" fmla="*/ 1616780 w 2081750"/>
                    <a:gd name="connsiteY499" fmla="*/ 286285 h 2168139"/>
                    <a:gd name="connsiteX500" fmla="*/ 1596960 w 2081750"/>
                    <a:gd name="connsiteY500" fmla="*/ 294714 h 2168139"/>
                    <a:gd name="connsiteX501" fmla="*/ 1601564 w 2081750"/>
                    <a:gd name="connsiteY501" fmla="*/ 296103 h 2168139"/>
                    <a:gd name="connsiteX502" fmla="*/ 1711498 w 2081750"/>
                    <a:gd name="connsiteY502" fmla="*/ 277082 h 2168139"/>
                    <a:gd name="connsiteX503" fmla="*/ 1819833 w 2081750"/>
                    <a:gd name="connsiteY503" fmla="*/ 138281 h 2168139"/>
                    <a:gd name="connsiteX504" fmla="*/ 1754772 w 2081750"/>
                    <a:gd name="connsiteY504" fmla="*/ 99809 h 2168139"/>
                    <a:gd name="connsiteX505" fmla="*/ 1822890 w 2081750"/>
                    <a:gd name="connsiteY505" fmla="*/ 0 h 2168139"/>
                    <a:gd name="connsiteX506" fmla="*/ 1867460 w 2081750"/>
                    <a:gd name="connsiteY506" fmla="*/ 5617 h 2168139"/>
                    <a:gd name="connsiteX507" fmla="*/ 2015421 w 2081750"/>
                    <a:gd name="connsiteY507" fmla="*/ 1108595 h 2168139"/>
                    <a:gd name="connsiteX508" fmla="*/ 1840558 w 2081750"/>
                    <a:gd name="connsiteY508" fmla="*/ 1987393 h 2168139"/>
                    <a:gd name="connsiteX509" fmla="*/ 15708 w 2081750"/>
                    <a:gd name="connsiteY509" fmla="*/ 2068098 h 2168139"/>
                    <a:gd name="connsiteX510" fmla="*/ 733093 w 2081750"/>
                    <a:gd name="connsiteY510" fmla="*/ 740937 h 2168139"/>
                    <a:gd name="connsiteX511" fmla="*/ 1822890 w 2081750"/>
                    <a:gd name="connsiteY511" fmla="*/ 0 h 2168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</a:cxnLst>
                  <a:rect l="l" t="t" r="r" b="b"/>
                  <a:pathLst>
                    <a:path w="2081750" h="2168139">
                      <a:moveTo>
                        <a:pt x="612726" y="1971071"/>
                      </a:moveTo>
                      <a:lnTo>
                        <a:pt x="491337" y="1989213"/>
                      </a:lnTo>
                      <a:cubicBezTo>
                        <a:pt x="402025" y="2004609"/>
                        <a:pt x="316669" y="2021415"/>
                        <a:pt x="236313" y="2039344"/>
                      </a:cubicBezTo>
                      <a:lnTo>
                        <a:pt x="94082" y="2074785"/>
                      </a:lnTo>
                      <a:lnTo>
                        <a:pt x="123209" y="2086515"/>
                      </a:lnTo>
                      <a:cubicBezTo>
                        <a:pt x="174495" y="2101326"/>
                        <a:pt x="248513" y="2110299"/>
                        <a:pt x="336758" y="2114645"/>
                      </a:cubicBezTo>
                      <a:lnTo>
                        <a:pt x="338216" y="2114689"/>
                      </a:lnTo>
                      <a:lnTo>
                        <a:pt x="362846" y="2092482"/>
                      </a:lnTo>
                      <a:cubicBezTo>
                        <a:pt x="394905" y="2067634"/>
                        <a:pt x="442944" y="2040377"/>
                        <a:pt x="501351" y="2014188"/>
                      </a:cubicBezTo>
                      <a:close/>
                      <a:moveTo>
                        <a:pt x="885095" y="1935075"/>
                      </a:moveTo>
                      <a:lnTo>
                        <a:pt x="844837" y="1939855"/>
                      </a:lnTo>
                      <a:cubicBezTo>
                        <a:pt x="783289" y="1950380"/>
                        <a:pt x="712366" y="1968391"/>
                        <a:pt x="639757" y="1992572"/>
                      </a:cubicBezTo>
                      <a:cubicBezTo>
                        <a:pt x="567147" y="2016753"/>
                        <a:pt x="499585" y="2044861"/>
                        <a:pt x="444015" y="2073339"/>
                      </a:cubicBezTo>
                      <a:lnTo>
                        <a:pt x="370857" y="2115693"/>
                      </a:lnTo>
                      <a:lnTo>
                        <a:pt x="429430" y="2117494"/>
                      </a:lnTo>
                      <a:cubicBezTo>
                        <a:pt x="558477" y="2119355"/>
                        <a:pt x="707778" y="2113712"/>
                        <a:pt x="857175" y="2103442"/>
                      </a:cubicBezTo>
                      <a:lnTo>
                        <a:pt x="884402" y="2101247"/>
                      </a:lnTo>
                      <a:lnTo>
                        <a:pt x="850338" y="2076545"/>
                      </a:lnTo>
                      <a:cubicBezTo>
                        <a:pt x="839273" y="2063832"/>
                        <a:pt x="832110" y="2049173"/>
                        <a:pt x="829906" y="2033057"/>
                      </a:cubicBezTo>
                      <a:cubicBezTo>
                        <a:pt x="825498" y="2000827"/>
                        <a:pt x="841754" y="1968877"/>
                        <a:pt x="871603" y="1943276"/>
                      </a:cubicBezTo>
                      <a:close/>
                      <a:moveTo>
                        <a:pt x="1442167" y="1895249"/>
                      </a:moveTo>
                      <a:lnTo>
                        <a:pt x="1226686" y="1904345"/>
                      </a:lnTo>
                      <a:lnTo>
                        <a:pt x="986302" y="1923703"/>
                      </a:lnTo>
                      <a:lnTo>
                        <a:pt x="993665" y="1932045"/>
                      </a:lnTo>
                      <a:lnTo>
                        <a:pt x="961322" y="1930942"/>
                      </a:lnTo>
                      <a:lnTo>
                        <a:pt x="947780" y="1953875"/>
                      </a:lnTo>
                      <a:cubicBezTo>
                        <a:pt x="928956" y="1996885"/>
                        <a:pt x="935032" y="2041297"/>
                        <a:pt x="964715" y="2077671"/>
                      </a:cubicBezTo>
                      <a:lnTo>
                        <a:pt x="981129" y="2093443"/>
                      </a:lnTo>
                      <a:lnTo>
                        <a:pt x="1035209" y="2089081"/>
                      </a:lnTo>
                      <a:cubicBezTo>
                        <a:pt x="1152210" y="2078272"/>
                        <a:pt x="1264112" y="2065237"/>
                        <a:pt x="1360597" y="2051452"/>
                      </a:cubicBezTo>
                      <a:lnTo>
                        <a:pt x="1381942" y="2048189"/>
                      </a:lnTo>
                      <a:lnTo>
                        <a:pt x="1349346" y="2029484"/>
                      </a:lnTo>
                      <a:cubicBezTo>
                        <a:pt x="1339155" y="2019953"/>
                        <a:pt x="1332720" y="2008823"/>
                        <a:pt x="1331026" y="1996448"/>
                      </a:cubicBezTo>
                      <a:cubicBezTo>
                        <a:pt x="1325948" y="1959323"/>
                        <a:pt x="1365003" y="1921529"/>
                        <a:pt x="1425011" y="1899458"/>
                      </a:cubicBezTo>
                      <a:close/>
                      <a:moveTo>
                        <a:pt x="1541173" y="1893828"/>
                      </a:moveTo>
                      <a:lnTo>
                        <a:pt x="1474178" y="1893899"/>
                      </a:lnTo>
                      <a:lnTo>
                        <a:pt x="1470777" y="1894042"/>
                      </a:lnTo>
                      <a:lnTo>
                        <a:pt x="1449737" y="1905206"/>
                      </a:lnTo>
                      <a:cubicBezTo>
                        <a:pt x="1413721" y="1929286"/>
                        <a:pt x="1394572" y="1958927"/>
                        <a:pt x="1398443" y="1987225"/>
                      </a:cubicBezTo>
                      <a:cubicBezTo>
                        <a:pt x="1401024" y="2006092"/>
                        <a:pt x="1413621" y="2022785"/>
                        <a:pt x="1433927" y="2035823"/>
                      </a:cubicBezTo>
                      <a:lnTo>
                        <a:pt x="1441110" y="2039147"/>
                      </a:lnTo>
                      <a:lnTo>
                        <a:pt x="1444979" y="2038556"/>
                      </a:lnTo>
                      <a:cubicBezTo>
                        <a:pt x="1497914" y="2029873"/>
                        <a:pt x="1543807" y="2021078"/>
                        <a:pt x="1580254" y="2012514"/>
                      </a:cubicBezTo>
                      <a:lnTo>
                        <a:pt x="1582205" y="2009375"/>
                      </a:lnTo>
                      <a:lnTo>
                        <a:pt x="1541810" y="1996607"/>
                      </a:lnTo>
                      <a:cubicBezTo>
                        <a:pt x="1513635" y="1983399"/>
                        <a:pt x="1496209" y="1965152"/>
                        <a:pt x="1496209" y="1944996"/>
                      </a:cubicBezTo>
                      <a:cubicBezTo>
                        <a:pt x="1496209" y="1934918"/>
                        <a:pt x="1500566" y="1925318"/>
                        <a:pt x="1508444" y="1916585"/>
                      </a:cubicBezTo>
                      <a:close/>
                      <a:moveTo>
                        <a:pt x="1640751" y="1893722"/>
                      </a:moveTo>
                      <a:lnTo>
                        <a:pt x="1610553" y="1893754"/>
                      </a:lnTo>
                      <a:lnTo>
                        <a:pt x="1595316" y="1905287"/>
                      </a:lnTo>
                      <a:cubicBezTo>
                        <a:pt x="1570167" y="1930331"/>
                        <a:pt x="1570167" y="1959660"/>
                        <a:pt x="1595316" y="1984703"/>
                      </a:cubicBezTo>
                      <a:lnTo>
                        <a:pt x="1596830" y="1985849"/>
                      </a:lnTo>
                      <a:lnTo>
                        <a:pt x="1619666" y="1949115"/>
                      </a:lnTo>
                      <a:close/>
                      <a:moveTo>
                        <a:pt x="1944720" y="1790198"/>
                      </a:moveTo>
                      <a:cubicBezTo>
                        <a:pt x="1924738" y="1791156"/>
                        <a:pt x="1899711" y="1797839"/>
                        <a:pt x="1874372" y="1810019"/>
                      </a:cubicBezTo>
                      <a:cubicBezTo>
                        <a:pt x="1849032" y="1822200"/>
                        <a:pt x="1828181" y="1837573"/>
                        <a:pt x="1814954" y="1852581"/>
                      </a:cubicBezTo>
                      <a:lnTo>
                        <a:pt x="1809310" y="1861537"/>
                      </a:lnTo>
                      <a:lnTo>
                        <a:pt x="1856388" y="1847116"/>
                      </a:lnTo>
                      <a:cubicBezTo>
                        <a:pt x="1871993" y="1845988"/>
                        <a:pt x="1883733" y="1849406"/>
                        <a:pt x="1887907" y="1857641"/>
                      </a:cubicBezTo>
                      <a:cubicBezTo>
                        <a:pt x="1892082" y="1865875"/>
                        <a:pt x="1887901" y="1877366"/>
                        <a:pt x="1877767" y="1889286"/>
                      </a:cubicBezTo>
                      <a:lnTo>
                        <a:pt x="1861851" y="1903957"/>
                      </a:lnTo>
                      <a:lnTo>
                        <a:pt x="1874513" y="1901780"/>
                      </a:lnTo>
                      <a:cubicBezTo>
                        <a:pt x="1886434" y="1898467"/>
                        <a:pt x="1899025" y="1893751"/>
                        <a:pt x="1911695" y="1887660"/>
                      </a:cubicBezTo>
                      <a:cubicBezTo>
                        <a:pt x="1962373" y="1863297"/>
                        <a:pt x="1995099" y="1826168"/>
                        <a:pt x="1984791" y="1804729"/>
                      </a:cubicBezTo>
                      <a:cubicBezTo>
                        <a:pt x="1979638" y="1794009"/>
                        <a:pt x="1964703" y="1789241"/>
                        <a:pt x="1944720" y="1790198"/>
                      </a:cubicBezTo>
                      <a:close/>
                      <a:moveTo>
                        <a:pt x="1007494" y="1743596"/>
                      </a:moveTo>
                      <a:lnTo>
                        <a:pt x="884975" y="1776262"/>
                      </a:lnTo>
                      <a:cubicBezTo>
                        <a:pt x="692283" y="1830644"/>
                        <a:pt x="509683" y="1890926"/>
                        <a:pt x="344958" y="1953365"/>
                      </a:cubicBezTo>
                      <a:lnTo>
                        <a:pt x="262121" y="1986305"/>
                      </a:lnTo>
                      <a:lnTo>
                        <a:pt x="403602" y="1955919"/>
                      </a:lnTo>
                      <a:cubicBezTo>
                        <a:pt x="574216" y="1923664"/>
                        <a:pt x="762620" y="1896490"/>
                        <a:pt x="961257" y="1876773"/>
                      </a:cubicBezTo>
                      <a:lnTo>
                        <a:pt x="1021876" y="1871880"/>
                      </a:lnTo>
                      <a:lnTo>
                        <a:pt x="1016627" y="1870300"/>
                      </a:lnTo>
                      <a:cubicBezTo>
                        <a:pt x="991448" y="1857851"/>
                        <a:pt x="974246" y="1838246"/>
                        <a:pt x="970989" y="1814438"/>
                      </a:cubicBezTo>
                      <a:cubicBezTo>
                        <a:pt x="967731" y="1790630"/>
                        <a:pt x="979037" y="1767126"/>
                        <a:pt x="999946" y="1748372"/>
                      </a:cubicBezTo>
                      <a:close/>
                      <a:moveTo>
                        <a:pt x="1387780" y="1655393"/>
                      </a:moveTo>
                      <a:lnTo>
                        <a:pt x="1275556" y="1678164"/>
                      </a:lnTo>
                      <a:cubicBezTo>
                        <a:pt x="1212748" y="1691930"/>
                        <a:pt x="1148557" y="1707013"/>
                        <a:pt x="1083341" y="1723375"/>
                      </a:cubicBezTo>
                      <a:lnTo>
                        <a:pt x="1076120" y="1725299"/>
                      </a:lnTo>
                      <a:lnTo>
                        <a:pt x="1053665" y="1756550"/>
                      </a:lnTo>
                      <a:cubicBezTo>
                        <a:pt x="1040604" y="1788205"/>
                        <a:pt x="1045093" y="1821010"/>
                        <a:pt x="1066174" y="1847995"/>
                      </a:cubicBezTo>
                      <a:lnTo>
                        <a:pt x="1089187" y="1866446"/>
                      </a:lnTo>
                      <a:lnTo>
                        <a:pt x="1216392" y="1856177"/>
                      </a:lnTo>
                      <a:lnTo>
                        <a:pt x="1373102" y="1849480"/>
                      </a:lnTo>
                      <a:lnTo>
                        <a:pt x="1347608" y="1837903"/>
                      </a:lnTo>
                      <a:cubicBezTo>
                        <a:pt x="1318297" y="1821128"/>
                        <a:pt x="1299448" y="1798648"/>
                        <a:pt x="1295826" y="1772171"/>
                      </a:cubicBezTo>
                      <a:cubicBezTo>
                        <a:pt x="1290996" y="1736867"/>
                        <a:pt x="1314153" y="1701140"/>
                        <a:pt x="1355497" y="1671915"/>
                      </a:cubicBezTo>
                      <a:close/>
                      <a:moveTo>
                        <a:pt x="1930434" y="1652087"/>
                      </a:moveTo>
                      <a:cubicBezTo>
                        <a:pt x="1910451" y="1653044"/>
                        <a:pt x="1885422" y="1659728"/>
                        <a:pt x="1860084" y="1671908"/>
                      </a:cubicBezTo>
                      <a:cubicBezTo>
                        <a:pt x="1847414" y="1677999"/>
                        <a:pt x="1835867" y="1684887"/>
                        <a:pt x="1825834" y="1692129"/>
                      </a:cubicBezTo>
                      <a:lnTo>
                        <a:pt x="1806207" y="1709551"/>
                      </a:lnTo>
                      <a:lnTo>
                        <a:pt x="1846862" y="1697097"/>
                      </a:lnTo>
                      <a:cubicBezTo>
                        <a:pt x="1862468" y="1695968"/>
                        <a:pt x="1874207" y="1699387"/>
                        <a:pt x="1878382" y="1707622"/>
                      </a:cubicBezTo>
                      <a:cubicBezTo>
                        <a:pt x="1884645" y="1719973"/>
                        <a:pt x="1872107" y="1739651"/>
                        <a:pt x="1848875" y="1757118"/>
                      </a:cubicBezTo>
                      <a:lnTo>
                        <a:pt x="1829825" y="1768895"/>
                      </a:lnTo>
                      <a:lnTo>
                        <a:pt x="1860225" y="1763668"/>
                      </a:lnTo>
                      <a:cubicBezTo>
                        <a:pt x="1872147" y="1760355"/>
                        <a:pt x="1884739" y="1755640"/>
                        <a:pt x="1897409" y="1749548"/>
                      </a:cubicBezTo>
                      <a:cubicBezTo>
                        <a:pt x="1948085" y="1725186"/>
                        <a:pt x="1980813" y="1688058"/>
                        <a:pt x="1970505" y="1666616"/>
                      </a:cubicBezTo>
                      <a:cubicBezTo>
                        <a:pt x="1965352" y="1655896"/>
                        <a:pt x="1950416" y="1651129"/>
                        <a:pt x="1930434" y="1652087"/>
                      </a:cubicBezTo>
                      <a:close/>
                      <a:moveTo>
                        <a:pt x="749233" y="1625547"/>
                      </a:moveTo>
                      <a:lnTo>
                        <a:pt x="584462" y="1714089"/>
                      </a:lnTo>
                      <a:cubicBezTo>
                        <a:pt x="476144" y="1774346"/>
                        <a:pt x="374778" y="1834905"/>
                        <a:pt x="282440" y="1894272"/>
                      </a:cubicBezTo>
                      <a:lnTo>
                        <a:pt x="161091" y="1976595"/>
                      </a:lnTo>
                      <a:lnTo>
                        <a:pt x="336561" y="1904938"/>
                      </a:lnTo>
                      <a:cubicBezTo>
                        <a:pt x="417723" y="1874111"/>
                        <a:pt x="503485" y="1843757"/>
                        <a:pt x="592971" y="1814331"/>
                      </a:cubicBezTo>
                      <a:lnTo>
                        <a:pt x="834063" y="1740787"/>
                      </a:lnTo>
                      <a:lnTo>
                        <a:pt x="806626" y="1736526"/>
                      </a:lnTo>
                      <a:cubicBezTo>
                        <a:pt x="762880" y="1723912"/>
                        <a:pt x="733918" y="1702183"/>
                        <a:pt x="730108" y="1674323"/>
                      </a:cubicBezTo>
                      <a:cubicBezTo>
                        <a:pt x="728201" y="1660395"/>
                        <a:pt x="732764" y="1646253"/>
                        <a:pt x="742647" y="1632605"/>
                      </a:cubicBezTo>
                      <a:close/>
                      <a:moveTo>
                        <a:pt x="1690552" y="1613693"/>
                      </a:moveTo>
                      <a:lnTo>
                        <a:pt x="1671012" y="1625879"/>
                      </a:lnTo>
                      <a:cubicBezTo>
                        <a:pt x="1607861" y="1675815"/>
                        <a:pt x="1597336" y="1743687"/>
                        <a:pt x="1639437" y="1799601"/>
                      </a:cubicBezTo>
                      <a:lnTo>
                        <a:pt x="1661313" y="1821685"/>
                      </a:lnTo>
                      <a:lnTo>
                        <a:pt x="1672388" y="1774674"/>
                      </a:lnTo>
                      <a:cubicBezTo>
                        <a:pt x="1678483" y="1741159"/>
                        <a:pt x="1683302" y="1705709"/>
                        <a:pt x="1686949" y="1668749"/>
                      </a:cubicBezTo>
                      <a:close/>
                      <a:moveTo>
                        <a:pt x="1622599" y="1613385"/>
                      </a:moveTo>
                      <a:lnTo>
                        <a:pt x="1471105" y="1638888"/>
                      </a:lnTo>
                      <a:lnTo>
                        <a:pt x="1465205" y="1642018"/>
                      </a:lnTo>
                      <a:cubicBezTo>
                        <a:pt x="1413817" y="1676367"/>
                        <a:pt x="1386494" y="1718646"/>
                        <a:pt x="1392015" y="1759012"/>
                      </a:cubicBezTo>
                      <a:cubicBezTo>
                        <a:pt x="1395696" y="1785921"/>
                        <a:pt x="1413668" y="1809730"/>
                        <a:pt x="1442640" y="1828329"/>
                      </a:cubicBezTo>
                      <a:lnTo>
                        <a:pt x="1480459" y="1845817"/>
                      </a:lnTo>
                      <a:lnTo>
                        <a:pt x="1626277" y="1845521"/>
                      </a:lnTo>
                      <a:lnTo>
                        <a:pt x="1567780" y="1820862"/>
                      </a:lnTo>
                      <a:cubicBezTo>
                        <a:pt x="1530047" y="1797270"/>
                        <a:pt x="1506709" y="1764678"/>
                        <a:pt x="1506709" y="1728678"/>
                      </a:cubicBezTo>
                      <a:cubicBezTo>
                        <a:pt x="1506709" y="1692678"/>
                        <a:pt x="1530047" y="1660086"/>
                        <a:pt x="1567780" y="1636494"/>
                      </a:cubicBezTo>
                      <a:close/>
                      <a:moveTo>
                        <a:pt x="1928620" y="1525250"/>
                      </a:moveTo>
                      <a:cubicBezTo>
                        <a:pt x="1916246" y="1525187"/>
                        <a:pt x="1902846" y="1526292"/>
                        <a:pt x="1888995" y="1528697"/>
                      </a:cubicBezTo>
                      <a:cubicBezTo>
                        <a:pt x="1861295" y="1533509"/>
                        <a:pt x="1837043" y="1542615"/>
                        <a:pt x="1820225" y="1553448"/>
                      </a:cubicBezTo>
                      <a:lnTo>
                        <a:pt x="1818843" y="1554691"/>
                      </a:lnTo>
                      <a:lnTo>
                        <a:pt x="1821478" y="1553870"/>
                      </a:lnTo>
                      <a:cubicBezTo>
                        <a:pt x="1842978" y="1549118"/>
                        <a:pt x="1863250" y="1548468"/>
                        <a:pt x="1878644" y="1551260"/>
                      </a:cubicBezTo>
                      <a:cubicBezTo>
                        <a:pt x="1894040" y="1554053"/>
                        <a:pt x="1904559" y="1560287"/>
                        <a:pt x="1906551" y="1569301"/>
                      </a:cubicBezTo>
                      <a:cubicBezTo>
                        <a:pt x="1909540" y="1582823"/>
                        <a:pt x="1892498" y="1598759"/>
                        <a:pt x="1865650" y="1609893"/>
                      </a:cubicBezTo>
                      <a:lnTo>
                        <a:pt x="1848200" y="1615329"/>
                      </a:lnTo>
                      <a:lnTo>
                        <a:pt x="1864115" y="1617020"/>
                      </a:lnTo>
                      <a:cubicBezTo>
                        <a:pt x="1876489" y="1617083"/>
                        <a:pt x="1889889" y="1615979"/>
                        <a:pt x="1903739" y="1613573"/>
                      </a:cubicBezTo>
                      <a:cubicBezTo>
                        <a:pt x="1959138" y="1603949"/>
                        <a:pt x="2000748" y="1577149"/>
                        <a:pt x="1996676" y="1553710"/>
                      </a:cubicBezTo>
                      <a:cubicBezTo>
                        <a:pt x="1993622" y="1536132"/>
                        <a:pt x="1965740" y="1525438"/>
                        <a:pt x="1928620" y="1525250"/>
                      </a:cubicBezTo>
                      <a:close/>
                      <a:moveTo>
                        <a:pt x="283384" y="1439502"/>
                      </a:moveTo>
                      <a:lnTo>
                        <a:pt x="262477" y="1474177"/>
                      </a:lnTo>
                      <a:cubicBezTo>
                        <a:pt x="149893" y="1667242"/>
                        <a:pt x="61544" y="1852617"/>
                        <a:pt x="44338" y="1963758"/>
                      </a:cubicBezTo>
                      <a:lnTo>
                        <a:pt x="44055" y="1968421"/>
                      </a:lnTo>
                      <a:lnTo>
                        <a:pt x="90882" y="1895933"/>
                      </a:lnTo>
                      <a:cubicBezTo>
                        <a:pt x="157049" y="1800035"/>
                        <a:pt x="233728" y="1697701"/>
                        <a:pt x="319207" y="1591798"/>
                      </a:cubicBezTo>
                      <a:lnTo>
                        <a:pt x="391822" y="1504853"/>
                      </a:lnTo>
                      <a:lnTo>
                        <a:pt x="352502" y="1512856"/>
                      </a:lnTo>
                      <a:cubicBezTo>
                        <a:pt x="337296" y="1512432"/>
                        <a:pt x="323331" y="1508170"/>
                        <a:pt x="311596" y="1499663"/>
                      </a:cubicBezTo>
                      <a:cubicBezTo>
                        <a:pt x="299861" y="1491156"/>
                        <a:pt x="291465" y="1479210"/>
                        <a:pt x="286333" y="1464892"/>
                      </a:cubicBezTo>
                      <a:close/>
                      <a:moveTo>
                        <a:pt x="1167090" y="1426208"/>
                      </a:moveTo>
                      <a:lnTo>
                        <a:pt x="1114257" y="1448968"/>
                      </a:lnTo>
                      <a:cubicBezTo>
                        <a:pt x="1052906" y="1476480"/>
                        <a:pt x="990768" y="1505431"/>
                        <a:pt x="928193" y="1535721"/>
                      </a:cubicBezTo>
                      <a:lnTo>
                        <a:pt x="890713" y="1554515"/>
                      </a:lnTo>
                      <a:lnTo>
                        <a:pt x="944237" y="1542260"/>
                      </a:lnTo>
                      <a:cubicBezTo>
                        <a:pt x="872666" y="1587945"/>
                        <a:pt x="850584" y="1639848"/>
                        <a:pt x="875810" y="1682032"/>
                      </a:cubicBezTo>
                      <a:lnTo>
                        <a:pt x="885963" y="1693757"/>
                      </a:lnTo>
                      <a:lnTo>
                        <a:pt x="900785" y="1668645"/>
                      </a:lnTo>
                      <a:cubicBezTo>
                        <a:pt x="940475" y="1613758"/>
                        <a:pt x="1010654" y="1543602"/>
                        <a:pt x="1097437" y="1475596"/>
                      </a:cubicBezTo>
                      <a:close/>
                      <a:moveTo>
                        <a:pt x="835639" y="1400419"/>
                      </a:moveTo>
                      <a:lnTo>
                        <a:pt x="772901" y="1442825"/>
                      </a:lnTo>
                      <a:cubicBezTo>
                        <a:pt x="609801" y="1558959"/>
                        <a:pt x="458192" y="1677240"/>
                        <a:pt x="324138" y="1791533"/>
                      </a:cubicBezTo>
                      <a:lnTo>
                        <a:pt x="237963" y="1867444"/>
                      </a:lnTo>
                      <a:lnTo>
                        <a:pt x="410724" y="1758301"/>
                      </a:lnTo>
                      <a:cubicBezTo>
                        <a:pt x="559767" y="1669216"/>
                        <a:pt x="727260" y="1578774"/>
                        <a:pt x="906933" y="1491800"/>
                      </a:cubicBezTo>
                      <a:lnTo>
                        <a:pt x="919348" y="1486016"/>
                      </a:lnTo>
                      <a:lnTo>
                        <a:pt x="866021" y="1477920"/>
                      </a:lnTo>
                      <a:cubicBezTo>
                        <a:pt x="850360" y="1471704"/>
                        <a:pt x="838923" y="1462216"/>
                        <a:pt x="833059" y="1449439"/>
                      </a:cubicBezTo>
                      <a:cubicBezTo>
                        <a:pt x="827196" y="1436661"/>
                        <a:pt x="827460" y="1421804"/>
                        <a:pt x="832960" y="1405875"/>
                      </a:cubicBezTo>
                      <a:close/>
                      <a:moveTo>
                        <a:pt x="1938144" y="1387137"/>
                      </a:moveTo>
                      <a:cubicBezTo>
                        <a:pt x="1925769" y="1387074"/>
                        <a:pt x="1912368" y="1388179"/>
                        <a:pt x="1898519" y="1390584"/>
                      </a:cubicBezTo>
                      <a:cubicBezTo>
                        <a:pt x="1884669" y="1392990"/>
                        <a:pt x="1871681" y="1396470"/>
                        <a:pt x="1860053" y="1400701"/>
                      </a:cubicBezTo>
                      <a:lnTo>
                        <a:pt x="1830142" y="1415146"/>
                      </a:lnTo>
                      <a:lnTo>
                        <a:pt x="1873883" y="1413148"/>
                      </a:lnTo>
                      <a:cubicBezTo>
                        <a:pt x="1889278" y="1415942"/>
                        <a:pt x="1899796" y="1422176"/>
                        <a:pt x="1901789" y="1431190"/>
                      </a:cubicBezTo>
                      <a:cubicBezTo>
                        <a:pt x="1904778" y="1444712"/>
                        <a:pt x="1887736" y="1460647"/>
                        <a:pt x="1860888" y="1471781"/>
                      </a:cubicBezTo>
                      <a:lnTo>
                        <a:pt x="1847074" y="1476084"/>
                      </a:lnTo>
                      <a:lnTo>
                        <a:pt x="1873639" y="1478907"/>
                      </a:lnTo>
                      <a:cubicBezTo>
                        <a:pt x="1886013" y="1478970"/>
                        <a:pt x="1899414" y="1477865"/>
                        <a:pt x="1913264" y="1475459"/>
                      </a:cubicBezTo>
                      <a:cubicBezTo>
                        <a:pt x="1968663" y="1465836"/>
                        <a:pt x="2010272" y="1439036"/>
                        <a:pt x="2006201" y="1415596"/>
                      </a:cubicBezTo>
                      <a:cubicBezTo>
                        <a:pt x="2003147" y="1398019"/>
                        <a:pt x="1975265" y="1387326"/>
                        <a:pt x="1938144" y="1387137"/>
                      </a:cubicBezTo>
                      <a:close/>
                      <a:moveTo>
                        <a:pt x="1691016" y="1352595"/>
                      </a:moveTo>
                      <a:lnTo>
                        <a:pt x="1688500" y="1353303"/>
                      </a:lnTo>
                      <a:lnTo>
                        <a:pt x="1671445" y="1369495"/>
                      </a:lnTo>
                      <a:cubicBezTo>
                        <a:pt x="1642556" y="1404477"/>
                        <a:pt x="1632269" y="1443757"/>
                        <a:pt x="1645268" y="1476584"/>
                      </a:cubicBezTo>
                      <a:cubicBezTo>
                        <a:pt x="1649601" y="1487526"/>
                        <a:pt x="1656312" y="1497220"/>
                        <a:pt x="1664999" y="1505493"/>
                      </a:cubicBezTo>
                      <a:lnTo>
                        <a:pt x="1694742" y="1524683"/>
                      </a:lnTo>
                      <a:lnTo>
                        <a:pt x="1695593" y="1432294"/>
                      </a:lnTo>
                      <a:close/>
                      <a:moveTo>
                        <a:pt x="1400304" y="1332082"/>
                      </a:moveTo>
                      <a:lnTo>
                        <a:pt x="1367269" y="1342630"/>
                      </a:lnTo>
                      <a:cubicBezTo>
                        <a:pt x="1297658" y="1371826"/>
                        <a:pt x="1206202" y="1428281"/>
                        <a:pt x="1115845" y="1499088"/>
                      </a:cubicBezTo>
                      <a:cubicBezTo>
                        <a:pt x="1025488" y="1569894"/>
                        <a:pt x="948800" y="1645197"/>
                        <a:pt x="903808" y="1705809"/>
                      </a:cubicBezTo>
                      <a:lnTo>
                        <a:pt x="901642" y="1709337"/>
                      </a:lnTo>
                      <a:lnTo>
                        <a:pt x="914690" y="1717856"/>
                      </a:lnTo>
                      <a:lnTo>
                        <a:pt x="1071472" y="1676099"/>
                      </a:lnTo>
                      <a:cubicBezTo>
                        <a:pt x="1169742" y="1651502"/>
                        <a:pt x="1265349" y="1629929"/>
                        <a:pt x="1357132" y="1611461"/>
                      </a:cubicBezTo>
                      <a:lnTo>
                        <a:pt x="1427986" y="1599052"/>
                      </a:lnTo>
                      <a:lnTo>
                        <a:pt x="1371840" y="1574750"/>
                      </a:lnTo>
                      <a:cubicBezTo>
                        <a:pt x="1352151" y="1560254"/>
                        <a:pt x="1337237" y="1541736"/>
                        <a:pt x="1328736" y="1519556"/>
                      </a:cubicBezTo>
                      <a:cubicBezTo>
                        <a:pt x="1307482" y="1464105"/>
                        <a:pt x="1331332" y="1398892"/>
                        <a:pt x="1385043" y="1345195"/>
                      </a:cubicBezTo>
                      <a:close/>
                      <a:moveTo>
                        <a:pt x="620702" y="1319633"/>
                      </a:moveTo>
                      <a:lnTo>
                        <a:pt x="612063" y="1326578"/>
                      </a:lnTo>
                      <a:lnTo>
                        <a:pt x="462823" y="1494950"/>
                      </a:lnTo>
                      <a:cubicBezTo>
                        <a:pt x="407597" y="1559691"/>
                        <a:pt x="355089" y="1623739"/>
                        <a:pt x="305708" y="1686459"/>
                      </a:cubicBezTo>
                      <a:lnTo>
                        <a:pt x="172651" y="1862974"/>
                      </a:lnTo>
                      <a:lnTo>
                        <a:pt x="299915" y="1748766"/>
                      </a:lnTo>
                      <a:cubicBezTo>
                        <a:pt x="365944" y="1692395"/>
                        <a:pt x="436463" y="1634917"/>
                        <a:pt x="510800" y="1577061"/>
                      </a:cubicBezTo>
                      <a:lnTo>
                        <a:pt x="720607" y="1420930"/>
                      </a:lnTo>
                      <a:lnTo>
                        <a:pt x="682565" y="1423250"/>
                      </a:lnTo>
                      <a:cubicBezTo>
                        <a:pt x="663786" y="1420026"/>
                        <a:pt x="647822" y="1412175"/>
                        <a:pt x="636039" y="1399359"/>
                      </a:cubicBezTo>
                      <a:cubicBezTo>
                        <a:pt x="624255" y="1386545"/>
                        <a:pt x="617770" y="1369979"/>
                        <a:pt x="616130" y="1350996"/>
                      </a:cubicBezTo>
                      <a:close/>
                      <a:moveTo>
                        <a:pt x="1548103" y="1274157"/>
                      </a:moveTo>
                      <a:lnTo>
                        <a:pt x="1478291" y="1299051"/>
                      </a:lnTo>
                      <a:lnTo>
                        <a:pt x="1460082" y="1317868"/>
                      </a:lnTo>
                      <a:cubicBezTo>
                        <a:pt x="1418486" y="1372459"/>
                        <a:pt x="1404531" y="1432333"/>
                        <a:pt x="1423972" y="1483053"/>
                      </a:cubicBezTo>
                      <a:cubicBezTo>
                        <a:pt x="1436933" y="1516867"/>
                        <a:pt x="1463652" y="1543785"/>
                        <a:pt x="1500004" y="1561768"/>
                      </a:cubicBezTo>
                      <a:lnTo>
                        <a:pt x="1549153" y="1577832"/>
                      </a:lnTo>
                      <a:lnTo>
                        <a:pt x="1619858" y="1565451"/>
                      </a:lnTo>
                      <a:lnTo>
                        <a:pt x="1694346" y="1555725"/>
                      </a:lnTo>
                      <a:lnTo>
                        <a:pt x="1694474" y="1553769"/>
                      </a:lnTo>
                      <a:lnTo>
                        <a:pt x="1694497" y="1551319"/>
                      </a:lnTo>
                      <a:lnTo>
                        <a:pt x="1666678" y="1550163"/>
                      </a:lnTo>
                      <a:cubicBezTo>
                        <a:pt x="1631977" y="1542904"/>
                        <a:pt x="1605029" y="1524564"/>
                        <a:pt x="1594060" y="1496863"/>
                      </a:cubicBezTo>
                      <a:cubicBezTo>
                        <a:pt x="1577605" y="1455312"/>
                        <a:pt x="1601773" y="1404499"/>
                        <a:pt x="1650308" y="1367662"/>
                      </a:cubicBezTo>
                      <a:lnTo>
                        <a:pt x="1663354" y="1360373"/>
                      </a:lnTo>
                      <a:lnTo>
                        <a:pt x="1658772" y="1361661"/>
                      </a:lnTo>
                      <a:cubicBezTo>
                        <a:pt x="1599529" y="1371456"/>
                        <a:pt x="1550290" y="1358962"/>
                        <a:pt x="1537526" y="1326729"/>
                      </a:cubicBezTo>
                      <a:cubicBezTo>
                        <a:pt x="1533271" y="1315985"/>
                        <a:pt x="1533471" y="1304064"/>
                        <a:pt x="1537478" y="1291708"/>
                      </a:cubicBezTo>
                      <a:close/>
                      <a:moveTo>
                        <a:pt x="1916712" y="1249024"/>
                      </a:moveTo>
                      <a:cubicBezTo>
                        <a:pt x="1904338" y="1248962"/>
                        <a:pt x="1890939" y="1250066"/>
                        <a:pt x="1877087" y="1252472"/>
                      </a:cubicBezTo>
                      <a:cubicBezTo>
                        <a:pt x="1835539" y="1259689"/>
                        <a:pt x="1801746" y="1276569"/>
                        <a:pt x="1789164" y="1294447"/>
                      </a:cubicBezTo>
                      <a:lnTo>
                        <a:pt x="1786539" y="1303814"/>
                      </a:lnTo>
                      <a:lnTo>
                        <a:pt x="1786977" y="1303579"/>
                      </a:lnTo>
                      <a:cubicBezTo>
                        <a:pt x="1795927" y="1299867"/>
                        <a:pt x="1805965" y="1296690"/>
                        <a:pt x="1816715" y="1294313"/>
                      </a:cubicBezTo>
                      <a:cubicBezTo>
                        <a:pt x="1838214" y="1289560"/>
                        <a:pt x="1858487" y="1288911"/>
                        <a:pt x="1873881" y="1291704"/>
                      </a:cubicBezTo>
                      <a:cubicBezTo>
                        <a:pt x="1889277" y="1294496"/>
                        <a:pt x="1899795" y="1300730"/>
                        <a:pt x="1901788" y="1309744"/>
                      </a:cubicBezTo>
                      <a:cubicBezTo>
                        <a:pt x="1903781" y="1318759"/>
                        <a:pt x="1896871" y="1328846"/>
                        <a:pt x="1884087" y="1337869"/>
                      </a:cubicBezTo>
                      <a:lnTo>
                        <a:pt x="1883749" y="1338050"/>
                      </a:lnTo>
                      <a:lnTo>
                        <a:pt x="1891833" y="1337347"/>
                      </a:lnTo>
                      <a:cubicBezTo>
                        <a:pt x="1947232" y="1327723"/>
                        <a:pt x="1988840" y="1300922"/>
                        <a:pt x="1984769" y="1277484"/>
                      </a:cubicBezTo>
                      <a:cubicBezTo>
                        <a:pt x="1981716" y="1259906"/>
                        <a:pt x="1953833" y="1249212"/>
                        <a:pt x="1916712" y="1249024"/>
                      </a:cubicBezTo>
                      <a:close/>
                      <a:moveTo>
                        <a:pt x="1683835" y="1227564"/>
                      </a:moveTo>
                      <a:lnTo>
                        <a:pt x="1635821" y="1242879"/>
                      </a:lnTo>
                      <a:lnTo>
                        <a:pt x="1594356" y="1257664"/>
                      </a:lnTo>
                      <a:lnTo>
                        <a:pt x="1586143" y="1278990"/>
                      </a:lnTo>
                      <a:cubicBezTo>
                        <a:pt x="1584575" y="1288697"/>
                        <a:pt x="1585373" y="1297962"/>
                        <a:pt x="1588734" y="1306450"/>
                      </a:cubicBezTo>
                      <a:cubicBezTo>
                        <a:pt x="1598819" y="1331914"/>
                        <a:pt x="1630507" y="1346677"/>
                        <a:pt x="1673707" y="1347831"/>
                      </a:cubicBezTo>
                      <a:lnTo>
                        <a:pt x="1687671" y="1346787"/>
                      </a:lnTo>
                      <a:lnTo>
                        <a:pt x="1690589" y="1345157"/>
                      </a:lnTo>
                      <a:close/>
                      <a:moveTo>
                        <a:pt x="1207370" y="1102629"/>
                      </a:moveTo>
                      <a:lnTo>
                        <a:pt x="1186016" y="1105164"/>
                      </a:lnTo>
                      <a:lnTo>
                        <a:pt x="1173034" y="1108154"/>
                      </a:lnTo>
                      <a:lnTo>
                        <a:pt x="1164509" y="1107718"/>
                      </a:lnTo>
                      <a:lnTo>
                        <a:pt x="1135349" y="1111179"/>
                      </a:lnTo>
                      <a:cubicBezTo>
                        <a:pt x="1073802" y="1121706"/>
                        <a:pt x="1002879" y="1139717"/>
                        <a:pt x="930269" y="1163897"/>
                      </a:cubicBezTo>
                      <a:cubicBezTo>
                        <a:pt x="857659" y="1188078"/>
                        <a:pt x="790098" y="1216186"/>
                        <a:pt x="734529" y="1244663"/>
                      </a:cubicBezTo>
                      <a:lnTo>
                        <a:pt x="713186" y="1257019"/>
                      </a:lnTo>
                      <a:lnTo>
                        <a:pt x="718583" y="1277395"/>
                      </a:lnTo>
                      <a:cubicBezTo>
                        <a:pt x="732806" y="1309952"/>
                        <a:pt x="760769" y="1331822"/>
                        <a:pt x="799563" y="1339838"/>
                      </a:cubicBezTo>
                      <a:lnTo>
                        <a:pt x="832932" y="1342427"/>
                      </a:lnTo>
                      <a:lnTo>
                        <a:pt x="940899" y="1268296"/>
                      </a:lnTo>
                      <a:cubicBezTo>
                        <a:pt x="1005545" y="1225548"/>
                        <a:pt x="1069243" y="1185052"/>
                        <a:pt x="1131504" y="1147021"/>
                      </a:cubicBezTo>
                      <a:close/>
                      <a:moveTo>
                        <a:pt x="1899702" y="1095819"/>
                      </a:moveTo>
                      <a:cubicBezTo>
                        <a:pt x="1887207" y="1095061"/>
                        <a:pt x="1873739" y="1095779"/>
                        <a:pt x="1859890" y="1098185"/>
                      </a:cubicBezTo>
                      <a:cubicBezTo>
                        <a:pt x="1832191" y="1102998"/>
                        <a:pt x="1808206" y="1113643"/>
                        <a:pt x="1791820" y="1126963"/>
                      </a:cubicBezTo>
                      <a:lnTo>
                        <a:pt x="1778515" y="1142580"/>
                      </a:lnTo>
                      <a:lnTo>
                        <a:pt x="1797283" y="1137007"/>
                      </a:lnTo>
                      <a:cubicBezTo>
                        <a:pt x="1810749" y="1134030"/>
                        <a:pt x="1823791" y="1132156"/>
                        <a:pt x="1835844" y="1131316"/>
                      </a:cubicBezTo>
                      <a:cubicBezTo>
                        <a:pt x="1872004" y="1128795"/>
                        <a:pt x="1899267" y="1135582"/>
                        <a:pt x="1902414" y="1149819"/>
                      </a:cubicBezTo>
                      <a:cubicBezTo>
                        <a:pt x="1906612" y="1168804"/>
                        <a:pt x="1866347" y="1193848"/>
                        <a:pt x="1812481" y="1205756"/>
                      </a:cubicBezTo>
                      <a:lnTo>
                        <a:pt x="1806662" y="1206615"/>
                      </a:lnTo>
                      <a:lnTo>
                        <a:pt x="1839598" y="1212918"/>
                      </a:lnTo>
                      <a:cubicBezTo>
                        <a:pt x="1852093" y="1213676"/>
                        <a:pt x="1865559" y="1212956"/>
                        <a:pt x="1879410" y="1210550"/>
                      </a:cubicBezTo>
                      <a:cubicBezTo>
                        <a:pt x="1934810" y="1200927"/>
                        <a:pt x="1975349" y="1167971"/>
                        <a:pt x="1969958" y="1136944"/>
                      </a:cubicBezTo>
                      <a:cubicBezTo>
                        <a:pt x="1965916" y="1113672"/>
                        <a:pt x="1937185" y="1098093"/>
                        <a:pt x="1899702" y="1095819"/>
                      </a:cubicBezTo>
                      <a:close/>
                      <a:moveTo>
                        <a:pt x="1357626" y="1071506"/>
                      </a:moveTo>
                      <a:lnTo>
                        <a:pt x="1324335" y="1089488"/>
                      </a:lnTo>
                      <a:cubicBezTo>
                        <a:pt x="1237727" y="1138538"/>
                        <a:pt x="1147439" y="1193001"/>
                        <a:pt x="1055019" y="1252138"/>
                      </a:cubicBezTo>
                      <a:lnTo>
                        <a:pt x="966162" y="1312196"/>
                      </a:lnTo>
                      <a:lnTo>
                        <a:pt x="956556" y="1333350"/>
                      </a:lnTo>
                      <a:cubicBezTo>
                        <a:pt x="942969" y="1377685"/>
                        <a:pt x="959129" y="1412898"/>
                        <a:pt x="1001602" y="1431506"/>
                      </a:cubicBezTo>
                      <a:lnTo>
                        <a:pt x="1022953" y="1437740"/>
                      </a:lnTo>
                      <a:lnTo>
                        <a:pt x="1094304" y="1404495"/>
                      </a:lnTo>
                      <a:cubicBezTo>
                        <a:pt x="1155942" y="1376894"/>
                        <a:pt x="1216649" y="1350825"/>
                        <a:pt x="1276091" y="1326369"/>
                      </a:cubicBezTo>
                      <a:lnTo>
                        <a:pt x="1411484" y="1273174"/>
                      </a:lnTo>
                      <a:lnTo>
                        <a:pt x="1349891" y="1262031"/>
                      </a:lnTo>
                      <a:cubicBezTo>
                        <a:pt x="1331123" y="1253874"/>
                        <a:pt x="1316548" y="1241620"/>
                        <a:pt x="1307682" y="1225269"/>
                      </a:cubicBezTo>
                      <a:cubicBezTo>
                        <a:pt x="1289952" y="1192567"/>
                        <a:pt x="1298419" y="1149666"/>
                        <a:pt x="1326443" y="1106741"/>
                      </a:cubicBezTo>
                      <a:close/>
                      <a:moveTo>
                        <a:pt x="533668" y="1060733"/>
                      </a:moveTo>
                      <a:lnTo>
                        <a:pt x="481171" y="1132727"/>
                      </a:lnTo>
                      <a:lnTo>
                        <a:pt x="344287" y="1340173"/>
                      </a:lnTo>
                      <a:lnTo>
                        <a:pt x="350831" y="1354368"/>
                      </a:lnTo>
                      <a:cubicBezTo>
                        <a:pt x="371807" y="1385439"/>
                        <a:pt x="401420" y="1406905"/>
                        <a:pt x="437475" y="1417174"/>
                      </a:cubicBezTo>
                      <a:lnTo>
                        <a:pt x="463150" y="1420155"/>
                      </a:lnTo>
                      <a:lnTo>
                        <a:pt x="600338" y="1266254"/>
                      </a:lnTo>
                      <a:lnTo>
                        <a:pt x="673664" y="1189268"/>
                      </a:lnTo>
                      <a:lnTo>
                        <a:pt x="658817" y="1193536"/>
                      </a:lnTo>
                      <a:cubicBezTo>
                        <a:pt x="619307" y="1197718"/>
                        <a:pt x="582649" y="1187014"/>
                        <a:pt x="558208" y="1160433"/>
                      </a:cubicBezTo>
                      <a:cubicBezTo>
                        <a:pt x="545988" y="1147143"/>
                        <a:pt x="537979" y="1131141"/>
                        <a:pt x="533959" y="1113584"/>
                      </a:cubicBezTo>
                      <a:close/>
                      <a:moveTo>
                        <a:pt x="1890176" y="938656"/>
                      </a:moveTo>
                      <a:cubicBezTo>
                        <a:pt x="1877683" y="937897"/>
                        <a:pt x="1864216" y="938617"/>
                        <a:pt x="1850365" y="941023"/>
                      </a:cubicBezTo>
                      <a:cubicBezTo>
                        <a:pt x="1822665" y="945835"/>
                        <a:pt x="1798680" y="956480"/>
                        <a:pt x="1782294" y="969801"/>
                      </a:cubicBezTo>
                      <a:lnTo>
                        <a:pt x="1775094" y="978252"/>
                      </a:lnTo>
                      <a:lnTo>
                        <a:pt x="1813619" y="972565"/>
                      </a:lnTo>
                      <a:cubicBezTo>
                        <a:pt x="1849778" y="970045"/>
                        <a:pt x="1877041" y="976831"/>
                        <a:pt x="1880188" y="991070"/>
                      </a:cubicBezTo>
                      <a:cubicBezTo>
                        <a:pt x="1883336" y="1005308"/>
                        <a:pt x="1861475" y="1022955"/>
                        <a:pt x="1827622" y="1035911"/>
                      </a:cubicBezTo>
                      <a:lnTo>
                        <a:pt x="1791526" y="1046629"/>
                      </a:lnTo>
                      <a:lnTo>
                        <a:pt x="1796097" y="1049254"/>
                      </a:lnTo>
                      <a:cubicBezTo>
                        <a:pt x="1816016" y="1056266"/>
                        <a:pt x="1842185" y="1058199"/>
                        <a:pt x="1869884" y="1053387"/>
                      </a:cubicBezTo>
                      <a:cubicBezTo>
                        <a:pt x="1925284" y="1043765"/>
                        <a:pt x="1965824" y="1010809"/>
                        <a:pt x="1960435" y="979780"/>
                      </a:cubicBezTo>
                      <a:cubicBezTo>
                        <a:pt x="1956392" y="956507"/>
                        <a:pt x="1927660" y="940931"/>
                        <a:pt x="1890176" y="938656"/>
                      </a:cubicBezTo>
                      <a:close/>
                      <a:moveTo>
                        <a:pt x="1649045" y="936805"/>
                      </a:moveTo>
                      <a:lnTo>
                        <a:pt x="1628318" y="964872"/>
                      </a:lnTo>
                      <a:cubicBezTo>
                        <a:pt x="1587989" y="1034550"/>
                        <a:pt x="1603194" y="1101530"/>
                        <a:pt x="1662924" y="1138016"/>
                      </a:cubicBezTo>
                      <a:lnTo>
                        <a:pt x="1676338" y="1143895"/>
                      </a:lnTo>
                      <a:close/>
                      <a:moveTo>
                        <a:pt x="1646920" y="924172"/>
                      </a:moveTo>
                      <a:lnTo>
                        <a:pt x="1492188" y="998823"/>
                      </a:lnTo>
                      <a:lnTo>
                        <a:pt x="1419696" y="1037978"/>
                      </a:lnTo>
                      <a:lnTo>
                        <a:pt x="1418601" y="1039255"/>
                      </a:lnTo>
                      <a:cubicBezTo>
                        <a:pt x="1383029" y="1090684"/>
                        <a:pt x="1373085" y="1141426"/>
                        <a:pt x="1393358" y="1178815"/>
                      </a:cubicBezTo>
                      <a:cubicBezTo>
                        <a:pt x="1406873" y="1203741"/>
                        <a:pt x="1432688" y="1220649"/>
                        <a:pt x="1466918" y="1228636"/>
                      </a:cubicBezTo>
                      <a:lnTo>
                        <a:pt x="1519594" y="1233400"/>
                      </a:lnTo>
                      <a:lnTo>
                        <a:pt x="1614897" y="1199669"/>
                      </a:lnTo>
                      <a:lnTo>
                        <a:pt x="1660162" y="1185392"/>
                      </a:lnTo>
                      <a:lnTo>
                        <a:pt x="1604128" y="1184166"/>
                      </a:lnTo>
                      <a:cubicBezTo>
                        <a:pt x="1560360" y="1176124"/>
                        <a:pt x="1526662" y="1154414"/>
                        <a:pt x="1513407" y="1120943"/>
                      </a:cubicBezTo>
                      <a:cubicBezTo>
                        <a:pt x="1493524" y="1070737"/>
                        <a:pt x="1525287" y="1008326"/>
                        <a:pt x="1587580" y="962371"/>
                      </a:cubicBezTo>
                      <a:lnTo>
                        <a:pt x="1647862" y="929232"/>
                      </a:lnTo>
                      <a:close/>
                      <a:moveTo>
                        <a:pt x="1990564" y="881163"/>
                      </a:moveTo>
                      <a:cubicBezTo>
                        <a:pt x="1983387" y="879676"/>
                        <a:pt x="1974685" y="880535"/>
                        <a:pt x="1966164" y="884091"/>
                      </a:cubicBezTo>
                      <a:cubicBezTo>
                        <a:pt x="1949120" y="891205"/>
                        <a:pt x="1939245" y="906416"/>
                        <a:pt x="1944107" y="918067"/>
                      </a:cubicBezTo>
                      <a:cubicBezTo>
                        <a:pt x="1948970" y="929718"/>
                        <a:pt x="1966729" y="933397"/>
                        <a:pt x="1983773" y="926284"/>
                      </a:cubicBezTo>
                      <a:cubicBezTo>
                        <a:pt x="2000817" y="919171"/>
                        <a:pt x="2010692" y="903959"/>
                        <a:pt x="2005829" y="892308"/>
                      </a:cubicBezTo>
                      <a:cubicBezTo>
                        <a:pt x="2003398" y="886483"/>
                        <a:pt x="1997743" y="882650"/>
                        <a:pt x="1990564" y="881163"/>
                      </a:cubicBezTo>
                      <a:close/>
                      <a:moveTo>
                        <a:pt x="1176768" y="775709"/>
                      </a:moveTo>
                      <a:lnTo>
                        <a:pt x="1081345" y="858583"/>
                      </a:lnTo>
                      <a:cubicBezTo>
                        <a:pt x="1009861" y="922431"/>
                        <a:pt x="936246" y="991680"/>
                        <a:pt x="861671" y="1065432"/>
                      </a:cubicBezTo>
                      <a:lnTo>
                        <a:pt x="709163" y="1223649"/>
                      </a:lnTo>
                      <a:lnTo>
                        <a:pt x="709136" y="1227762"/>
                      </a:lnTo>
                      <a:lnTo>
                        <a:pt x="737120" y="1211929"/>
                      </a:lnTo>
                      <a:cubicBezTo>
                        <a:pt x="787991" y="1185414"/>
                        <a:pt x="851101" y="1158806"/>
                        <a:pt x="920838" y="1135582"/>
                      </a:cubicBezTo>
                      <a:cubicBezTo>
                        <a:pt x="967331" y="1120099"/>
                        <a:pt x="1012366" y="1107585"/>
                        <a:pt x="1053998" y="1098213"/>
                      </a:cubicBezTo>
                      <a:lnTo>
                        <a:pt x="1086451" y="1091860"/>
                      </a:lnTo>
                      <a:lnTo>
                        <a:pt x="1075208" y="1079475"/>
                      </a:lnTo>
                      <a:cubicBezTo>
                        <a:pt x="1055151" y="1042482"/>
                        <a:pt x="1092611" y="981098"/>
                        <a:pt x="1163176" y="925293"/>
                      </a:cubicBezTo>
                      <a:lnTo>
                        <a:pt x="1207003" y="896596"/>
                      </a:lnTo>
                      <a:lnTo>
                        <a:pt x="1186018" y="884141"/>
                      </a:lnTo>
                      <a:cubicBezTo>
                        <a:pt x="1179323" y="878513"/>
                        <a:pt x="1173827" y="871909"/>
                        <a:pt x="1169714" y="864321"/>
                      </a:cubicBezTo>
                      <a:cubicBezTo>
                        <a:pt x="1157373" y="841561"/>
                        <a:pt x="1159220" y="813198"/>
                        <a:pt x="1172506" y="783297"/>
                      </a:cubicBezTo>
                      <a:close/>
                      <a:moveTo>
                        <a:pt x="1884633" y="755887"/>
                      </a:moveTo>
                      <a:cubicBezTo>
                        <a:pt x="1870576" y="754859"/>
                        <a:pt x="1855441" y="755570"/>
                        <a:pt x="1839893" y="758270"/>
                      </a:cubicBezTo>
                      <a:cubicBezTo>
                        <a:pt x="1808798" y="763671"/>
                        <a:pt x="1781942" y="776012"/>
                        <a:pt x="1763656" y="791595"/>
                      </a:cubicBezTo>
                      <a:lnTo>
                        <a:pt x="1759844" y="796320"/>
                      </a:lnTo>
                      <a:lnTo>
                        <a:pt x="1772705" y="792405"/>
                      </a:lnTo>
                      <a:cubicBezTo>
                        <a:pt x="1788776" y="788852"/>
                        <a:pt x="1804365" y="786726"/>
                        <a:pt x="1818795" y="785926"/>
                      </a:cubicBezTo>
                      <a:cubicBezTo>
                        <a:pt x="1862081" y="783523"/>
                        <a:pt x="1894932" y="793039"/>
                        <a:pt x="1899054" y="811683"/>
                      </a:cubicBezTo>
                      <a:cubicBezTo>
                        <a:pt x="1904549" y="836542"/>
                        <a:pt x="1856891" y="868216"/>
                        <a:pt x="1792607" y="882427"/>
                      </a:cubicBezTo>
                      <a:lnTo>
                        <a:pt x="1777976" y="884484"/>
                      </a:lnTo>
                      <a:lnTo>
                        <a:pt x="1780007" y="885722"/>
                      </a:lnTo>
                      <a:cubicBezTo>
                        <a:pt x="1802477" y="894227"/>
                        <a:pt x="1831922" y="896786"/>
                        <a:pt x="1863017" y="891384"/>
                      </a:cubicBezTo>
                      <a:cubicBezTo>
                        <a:pt x="1925206" y="880582"/>
                        <a:pt x="1970444" y="842025"/>
                        <a:pt x="1964061" y="805266"/>
                      </a:cubicBezTo>
                      <a:cubicBezTo>
                        <a:pt x="1959271" y="777698"/>
                        <a:pt x="1926803" y="758970"/>
                        <a:pt x="1884633" y="755887"/>
                      </a:cubicBezTo>
                      <a:close/>
                      <a:moveTo>
                        <a:pt x="832878" y="712227"/>
                      </a:moveTo>
                      <a:lnTo>
                        <a:pt x="776246" y="768143"/>
                      </a:lnTo>
                      <a:cubicBezTo>
                        <a:pt x="739136" y="806954"/>
                        <a:pt x="703567" y="846293"/>
                        <a:pt x="670365" y="884992"/>
                      </a:cubicBezTo>
                      <a:lnTo>
                        <a:pt x="584400" y="991820"/>
                      </a:lnTo>
                      <a:lnTo>
                        <a:pt x="581694" y="1036134"/>
                      </a:lnTo>
                      <a:cubicBezTo>
                        <a:pt x="583961" y="1064728"/>
                        <a:pt x="594361" y="1090474"/>
                        <a:pt x="612654" y="1110370"/>
                      </a:cubicBezTo>
                      <a:cubicBezTo>
                        <a:pt x="630949" y="1130266"/>
                        <a:pt x="655733" y="1142785"/>
                        <a:pt x="684037" y="1147440"/>
                      </a:cubicBezTo>
                      <a:lnTo>
                        <a:pt x="694459" y="1147678"/>
                      </a:lnTo>
                      <a:lnTo>
                        <a:pt x="694120" y="1137096"/>
                      </a:lnTo>
                      <a:cubicBezTo>
                        <a:pt x="696971" y="1069557"/>
                        <a:pt x="723360" y="963791"/>
                        <a:pt x="768809" y="850028"/>
                      </a:cubicBezTo>
                      <a:cubicBezTo>
                        <a:pt x="786990" y="804523"/>
                        <a:pt x="806498" y="762047"/>
                        <a:pt x="826208" y="724198"/>
                      </a:cubicBezTo>
                      <a:close/>
                      <a:moveTo>
                        <a:pt x="1593728" y="677410"/>
                      </a:moveTo>
                      <a:lnTo>
                        <a:pt x="1591551" y="678656"/>
                      </a:lnTo>
                      <a:lnTo>
                        <a:pt x="1551282" y="692231"/>
                      </a:lnTo>
                      <a:lnTo>
                        <a:pt x="1539260" y="720382"/>
                      </a:lnTo>
                      <a:cubicBezTo>
                        <a:pt x="1522559" y="781120"/>
                        <a:pt x="1549058" y="835170"/>
                        <a:pt x="1610730" y="862268"/>
                      </a:cubicBezTo>
                      <a:lnTo>
                        <a:pt x="1636522" y="868394"/>
                      </a:lnTo>
                      <a:lnTo>
                        <a:pt x="1626957" y="817074"/>
                      </a:lnTo>
                      <a:close/>
                      <a:moveTo>
                        <a:pt x="1975762" y="673407"/>
                      </a:moveTo>
                      <a:cubicBezTo>
                        <a:pt x="1952024" y="677636"/>
                        <a:pt x="1934796" y="692368"/>
                        <a:pt x="1937280" y="706311"/>
                      </a:cubicBezTo>
                      <a:cubicBezTo>
                        <a:pt x="1939765" y="720256"/>
                        <a:pt x="1961021" y="728132"/>
                        <a:pt x="1984758" y="723904"/>
                      </a:cubicBezTo>
                      <a:cubicBezTo>
                        <a:pt x="2008495" y="719675"/>
                        <a:pt x="2025723" y="704943"/>
                        <a:pt x="2023240" y="690998"/>
                      </a:cubicBezTo>
                      <a:cubicBezTo>
                        <a:pt x="2020756" y="677054"/>
                        <a:pt x="1999499" y="669177"/>
                        <a:pt x="1975762" y="673407"/>
                      </a:cubicBezTo>
                      <a:close/>
                      <a:moveTo>
                        <a:pt x="1584207" y="642119"/>
                      </a:moveTo>
                      <a:lnTo>
                        <a:pt x="1580974" y="646496"/>
                      </a:lnTo>
                      <a:lnTo>
                        <a:pt x="1585505" y="646489"/>
                      </a:lnTo>
                      <a:close/>
                      <a:moveTo>
                        <a:pt x="1852538" y="571104"/>
                      </a:moveTo>
                      <a:cubicBezTo>
                        <a:pt x="1838480" y="570075"/>
                        <a:pt x="1823345" y="570786"/>
                        <a:pt x="1807797" y="573488"/>
                      </a:cubicBezTo>
                      <a:cubicBezTo>
                        <a:pt x="1776703" y="578889"/>
                        <a:pt x="1749846" y="591228"/>
                        <a:pt x="1731561" y="606813"/>
                      </a:cubicBezTo>
                      <a:lnTo>
                        <a:pt x="1723220" y="617149"/>
                      </a:lnTo>
                      <a:lnTo>
                        <a:pt x="1764819" y="611300"/>
                      </a:lnTo>
                      <a:cubicBezTo>
                        <a:pt x="1808105" y="608898"/>
                        <a:pt x="1840956" y="618414"/>
                        <a:pt x="1845078" y="637058"/>
                      </a:cubicBezTo>
                      <a:cubicBezTo>
                        <a:pt x="1849198" y="655702"/>
                        <a:pt x="1823421" y="678179"/>
                        <a:pt x="1783156" y="694248"/>
                      </a:cubicBezTo>
                      <a:lnTo>
                        <a:pt x="1755757" y="702589"/>
                      </a:lnTo>
                      <a:lnTo>
                        <a:pt x="1786182" y="708986"/>
                      </a:lnTo>
                      <a:cubicBezTo>
                        <a:pt x="1800239" y="710013"/>
                        <a:pt x="1815374" y="709303"/>
                        <a:pt x="1830921" y="706602"/>
                      </a:cubicBezTo>
                      <a:cubicBezTo>
                        <a:pt x="1893112" y="695798"/>
                        <a:pt x="1938350" y="657243"/>
                        <a:pt x="1931964" y="620483"/>
                      </a:cubicBezTo>
                      <a:cubicBezTo>
                        <a:pt x="1927176" y="592916"/>
                        <a:pt x="1894708" y="574187"/>
                        <a:pt x="1852538" y="571104"/>
                      </a:cubicBezTo>
                      <a:close/>
                      <a:moveTo>
                        <a:pt x="1497164" y="534379"/>
                      </a:moveTo>
                      <a:lnTo>
                        <a:pt x="1475245" y="547542"/>
                      </a:lnTo>
                      <a:cubicBezTo>
                        <a:pt x="1416993" y="586174"/>
                        <a:pt x="1354261" y="632012"/>
                        <a:pt x="1288219" y="684152"/>
                      </a:cubicBezTo>
                      <a:lnTo>
                        <a:pt x="1275185" y="694797"/>
                      </a:lnTo>
                      <a:lnTo>
                        <a:pt x="1252235" y="736328"/>
                      </a:lnTo>
                      <a:cubicBezTo>
                        <a:pt x="1240257" y="767456"/>
                        <a:pt x="1239859" y="796356"/>
                        <a:pt x="1252402" y="819488"/>
                      </a:cubicBezTo>
                      <a:cubicBezTo>
                        <a:pt x="1277486" y="865753"/>
                        <a:pt x="1350141" y="881223"/>
                        <a:pt x="1440730" y="859586"/>
                      </a:cubicBezTo>
                      <a:cubicBezTo>
                        <a:pt x="1382346" y="891242"/>
                        <a:pt x="1322818" y="907600"/>
                        <a:pt x="1273775" y="908457"/>
                      </a:cubicBezTo>
                      <a:lnTo>
                        <a:pt x="1216826" y="899269"/>
                      </a:lnTo>
                      <a:lnTo>
                        <a:pt x="1195198" y="920711"/>
                      </a:lnTo>
                      <a:cubicBezTo>
                        <a:pt x="1130187" y="997975"/>
                        <a:pt x="1144542" y="1057313"/>
                        <a:pt x="1220732" y="1066388"/>
                      </a:cubicBezTo>
                      <a:lnTo>
                        <a:pt x="1270667" y="1065592"/>
                      </a:lnTo>
                      <a:lnTo>
                        <a:pt x="1313493" y="1040533"/>
                      </a:lnTo>
                      <a:cubicBezTo>
                        <a:pt x="1372398" y="1007643"/>
                        <a:pt x="1429378" y="977430"/>
                        <a:pt x="1483952" y="950109"/>
                      </a:cubicBezTo>
                      <a:lnTo>
                        <a:pt x="1591559" y="899703"/>
                      </a:lnTo>
                      <a:lnTo>
                        <a:pt x="1532691" y="898415"/>
                      </a:lnTo>
                      <a:cubicBezTo>
                        <a:pt x="1488923" y="890373"/>
                        <a:pt x="1455224" y="868663"/>
                        <a:pt x="1441969" y="835192"/>
                      </a:cubicBezTo>
                      <a:cubicBezTo>
                        <a:pt x="1428715" y="801721"/>
                        <a:pt x="1438413" y="762826"/>
                        <a:pt x="1464809" y="726999"/>
                      </a:cubicBezTo>
                      <a:lnTo>
                        <a:pt x="1489167" y="703094"/>
                      </a:lnTo>
                      <a:lnTo>
                        <a:pt x="1467829" y="703961"/>
                      </a:lnTo>
                      <a:cubicBezTo>
                        <a:pt x="1452396" y="701072"/>
                        <a:pt x="1440388" y="694460"/>
                        <a:pt x="1433051" y="683870"/>
                      </a:cubicBezTo>
                      <a:cubicBezTo>
                        <a:pt x="1411041" y="652099"/>
                        <a:pt x="1437323" y="593549"/>
                        <a:pt x="1493627" y="537310"/>
                      </a:cubicBezTo>
                      <a:close/>
                      <a:moveTo>
                        <a:pt x="1540372" y="514388"/>
                      </a:moveTo>
                      <a:lnTo>
                        <a:pt x="1527774" y="535374"/>
                      </a:lnTo>
                      <a:cubicBezTo>
                        <a:pt x="1506221" y="584038"/>
                        <a:pt x="1513898" y="620504"/>
                        <a:pt x="1545668" y="637351"/>
                      </a:cubicBezTo>
                      <a:lnTo>
                        <a:pt x="1572765" y="645494"/>
                      </a:lnTo>
                      <a:lnTo>
                        <a:pt x="1583463" y="639613"/>
                      </a:lnTo>
                      <a:lnTo>
                        <a:pt x="1569733" y="593379"/>
                      </a:lnTo>
                      <a:cubicBezTo>
                        <a:pt x="1562892" y="572097"/>
                        <a:pt x="1555934" y="552186"/>
                        <a:pt x="1548903" y="533826"/>
                      </a:cubicBezTo>
                      <a:close/>
                      <a:moveTo>
                        <a:pt x="1976252" y="455719"/>
                      </a:moveTo>
                      <a:cubicBezTo>
                        <a:pt x="1967174" y="454479"/>
                        <a:pt x="1955996" y="456033"/>
                        <a:pt x="1944870" y="460676"/>
                      </a:cubicBezTo>
                      <a:cubicBezTo>
                        <a:pt x="1922619" y="469963"/>
                        <a:pt x="1909005" y="488087"/>
                        <a:pt x="1914460" y="501158"/>
                      </a:cubicBezTo>
                      <a:cubicBezTo>
                        <a:pt x="1919915" y="514229"/>
                        <a:pt x="1942375" y="517298"/>
                        <a:pt x="1964626" y="508011"/>
                      </a:cubicBezTo>
                      <a:cubicBezTo>
                        <a:pt x="1986876" y="498725"/>
                        <a:pt x="2000491" y="480601"/>
                        <a:pt x="1995036" y="467530"/>
                      </a:cubicBezTo>
                      <a:cubicBezTo>
                        <a:pt x="1992308" y="460994"/>
                        <a:pt x="1985330" y="456959"/>
                        <a:pt x="1976252" y="455719"/>
                      </a:cubicBezTo>
                      <a:close/>
                      <a:moveTo>
                        <a:pt x="1150003" y="453128"/>
                      </a:moveTo>
                      <a:lnTo>
                        <a:pt x="1129547" y="464761"/>
                      </a:lnTo>
                      <a:cubicBezTo>
                        <a:pt x="1090622" y="489856"/>
                        <a:pt x="1050761" y="518993"/>
                        <a:pt x="1010790" y="551001"/>
                      </a:cubicBezTo>
                      <a:lnTo>
                        <a:pt x="909538" y="638731"/>
                      </a:lnTo>
                      <a:lnTo>
                        <a:pt x="888618" y="670427"/>
                      </a:lnTo>
                      <a:cubicBezTo>
                        <a:pt x="856934" y="724233"/>
                        <a:pt x="824916" y="790033"/>
                        <a:pt x="796524" y="861101"/>
                      </a:cubicBezTo>
                      <a:cubicBezTo>
                        <a:pt x="768132" y="932169"/>
                        <a:pt x="745997" y="1001916"/>
                        <a:pt x="731884" y="1062741"/>
                      </a:cubicBezTo>
                      <a:lnTo>
                        <a:pt x="717504" y="1143240"/>
                      </a:lnTo>
                      <a:lnTo>
                        <a:pt x="766106" y="1092214"/>
                      </a:lnTo>
                      <a:cubicBezTo>
                        <a:pt x="930887" y="925197"/>
                        <a:pt x="1091376" y="780216"/>
                        <a:pt x="1235581" y="665856"/>
                      </a:cubicBezTo>
                      <a:lnTo>
                        <a:pt x="1240718" y="661925"/>
                      </a:lnTo>
                      <a:lnTo>
                        <a:pt x="1173762" y="672713"/>
                      </a:lnTo>
                      <a:cubicBezTo>
                        <a:pt x="1124717" y="673570"/>
                        <a:pt x="1086156" y="658926"/>
                        <a:pt x="1069701" y="628578"/>
                      </a:cubicBezTo>
                      <a:cubicBezTo>
                        <a:pt x="1045019" y="583056"/>
                        <a:pt x="1077087" y="515128"/>
                        <a:pt x="1143925" y="457299"/>
                      </a:cubicBezTo>
                      <a:close/>
                      <a:moveTo>
                        <a:pt x="1401480" y="374594"/>
                      </a:moveTo>
                      <a:lnTo>
                        <a:pt x="1396863" y="386836"/>
                      </a:lnTo>
                      <a:cubicBezTo>
                        <a:pt x="1383441" y="444820"/>
                        <a:pt x="1420159" y="478481"/>
                        <a:pt x="1494831" y="470227"/>
                      </a:cubicBezTo>
                      <a:lnTo>
                        <a:pt x="1518201" y="465425"/>
                      </a:lnTo>
                      <a:lnTo>
                        <a:pt x="1491925" y="423443"/>
                      </a:lnTo>
                      <a:cubicBezTo>
                        <a:pt x="1477708" y="405825"/>
                        <a:pt x="1461234" y="392889"/>
                        <a:pt x="1442837" y="384162"/>
                      </a:cubicBezTo>
                      <a:close/>
                      <a:moveTo>
                        <a:pt x="1362726" y="372691"/>
                      </a:moveTo>
                      <a:lnTo>
                        <a:pt x="1305809" y="380156"/>
                      </a:lnTo>
                      <a:cubicBezTo>
                        <a:pt x="1278758" y="387483"/>
                        <a:pt x="1250262" y="398597"/>
                        <a:pt x="1220744" y="412897"/>
                      </a:cubicBezTo>
                      <a:lnTo>
                        <a:pt x="1206700" y="420885"/>
                      </a:lnTo>
                      <a:lnTo>
                        <a:pt x="1178706" y="452659"/>
                      </a:lnTo>
                      <a:cubicBezTo>
                        <a:pt x="1143877" y="501373"/>
                        <a:pt x="1133575" y="549045"/>
                        <a:pt x="1152389" y="583745"/>
                      </a:cubicBezTo>
                      <a:cubicBezTo>
                        <a:pt x="1171202" y="618442"/>
                        <a:pt x="1216773" y="635820"/>
                        <a:pt x="1276601" y="633211"/>
                      </a:cubicBezTo>
                      <a:lnTo>
                        <a:pt x="1278635" y="632913"/>
                      </a:lnTo>
                      <a:lnTo>
                        <a:pt x="1329173" y="594246"/>
                      </a:lnTo>
                      <a:cubicBezTo>
                        <a:pt x="1359479" y="571952"/>
                        <a:pt x="1388850" y="551263"/>
                        <a:pt x="1417151" y="532276"/>
                      </a:cubicBezTo>
                      <a:lnTo>
                        <a:pt x="1460870" y="505556"/>
                      </a:lnTo>
                      <a:lnTo>
                        <a:pt x="1401710" y="525500"/>
                      </a:lnTo>
                      <a:cubicBezTo>
                        <a:pt x="1359638" y="534105"/>
                        <a:pt x="1326280" y="528837"/>
                        <a:pt x="1311606" y="507657"/>
                      </a:cubicBezTo>
                      <a:cubicBezTo>
                        <a:pt x="1296933" y="486476"/>
                        <a:pt x="1303723" y="453394"/>
                        <a:pt x="1326562" y="417029"/>
                      </a:cubicBezTo>
                      <a:close/>
                      <a:moveTo>
                        <a:pt x="1851705" y="325837"/>
                      </a:moveTo>
                      <a:cubicBezTo>
                        <a:pt x="1839215" y="324588"/>
                        <a:pt x="1825734" y="324653"/>
                        <a:pt x="1811655" y="326107"/>
                      </a:cubicBezTo>
                      <a:cubicBezTo>
                        <a:pt x="1792880" y="328046"/>
                        <a:pt x="1773041" y="332450"/>
                        <a:pt x="1753067" y="339487"/>
                      </a:cubicBezTo>
                      <a:cubicBezTo>
                        <a:pt x="1713118" y="353564"/>
                        <a:pt x="1680192" y="375510"/>
                        <a:pt x="1659254" y="399613"/>
                      </a:cubicBezTo>
                      <a:lnTo>
                        <a:pt x="1654541" y="407626"/>
                      </a:lnTo>
                      <a:lnTo>
                        <a:pt x="1670034" y="396657"/>
                      </a:lnTo>
                      <a:cubicBezTo>
                        <a:pt x="1699890" y="379991"/>
                        <a:pt x="1730515" y="371342"/>
                        <a:pt x="1755891" y="370830"/>
                      </a:cubicBezTo>
                      <a:cubicBezTo>
                        <a:pt x="1781269" y="370319"/>
                        <a:pt x="1801398" y="377946"/>
                        <a:pt x="1810265" y="393831"/>
                      </a:cubicBezTo>
                      <a:cubicBezTo>
                        <a:pt x="1827999" y="425602"/>
                        <a:pt x="1793968" y="478378"/>
                        <a:pt x="1734255" y="511709"/>
                      </a:cubicBezTo>
                      <a:lnTo>
                        <a:pt x="1722984" y="516502"/>
                      </a:lnTo>
                      <a:lnTo>
                        <a:pt x="1752416" y="517301"/>
                      </a:lnTo>
                      <a:cubicBezTo>
                        <a:pt x="1771191" y="515363"/>
                        <a:pt x="1791030" y="510958"/>
                        <a:pt x="1811004" y="503920"/>
                      </a:cubicBezTo>
                      <a:cubicBezTo>
                        <a:pt x="1890902" y="475769"/>
                        <a:pt x="1942704" y="416137"/>
                        <a:pt x="1926704" y="370730"/>
                      </a:cubicBezTo>
                      <a:cubicBezTo>
                        <a:pt x="1917706" y="345189"/>
                        <a:pt x="1889170" y="329589"/>
                        <a:pt x="1851705" y="325837"/>
                      </a:cubicBezTo>
                      <a:close/>
                      <a:moveTo>
                        <a:pt x="1916912" y="244783"/>
                      </a:moveTo>
                      <a:cubicBezTo>
                        <a:pt x="1893174" y="249012"/>
                        <a:pt x="1875946" y="263744"/>
                        <a:pt x="1878431" y="277689"/>
                      </a:cubicBezTo>
                      <a:cubicBezTo>
                        <a:pt x="1880915" y="291633"/>
                        <a:pt x="1902172" y="299509"/>
                        <a:pt x="1925908" y="295280"/>
                      </a:cubicBezTo>
                      <a:cubicBezTo>
                        <a:pt x="1949645" y="291051"/>
                        <a:pt x="1966874" y="276319"/>
                        <a:pt x="1964389" y="262375"/>
                      </a:cubicBezTo>
                      <a:cubicBezTo>
                        <a:pt x="1961905" y="248430"/>
                        <a:pt x="1940650" y="240554"/>
                        <a:pt x="1916912" y="244783"/>
                      </a:cubicBezTo>
                      <a:close/>
                      <a:moveTo>
                        <a:pt x="1919102" y="134250"/>
                      </a:moveTo>
                      <a:cubicBezTo>
                        <a:pt x="1910023" y="133011"/>
                        <a:pt x="1898846" y="134565"/>
                        <a:pt x="1887721" y="139208"/>
                      </a:cubicBezTo>
                      <a:cubicBezTo>
                        <a:pt x="1865470" y="148495"/>
                        <a:pt x="1851855" y="166619"/>
                        <a:pt x="1857310" y="179690"/>
                      </a:cubicBezTo>
                      <a:cubicBezTo>
                        <a:pt x="1862766" y="192761"/>
                        <a:pt x="1885225" y="195830"/>
                        <a:pt x="1907476" y="186543"/>
                      </a:cubicBezTo>
                      <a:cubicBezTo>
                        <a:pt x="1929727" y="177257"/>
                        <a:pt x="1943342" y="159133"/>
                        <a:pt x="1937886" y="146062"/>
                      </a:cubicBezTo>
                      <a:cubicBezTo>
                        <a:pt x="1935159" y="139526"/>
                        <a:pt x="1928180" y="135491"/>
                        <a:pt x="1919102" y="134250"/>
                      </a:cubicBezTo>
                      <a:close/>
                      <a:moveTo>
                        <a:pt x="1754772" y="99809"/>
                      </a:moveTo>
                      <a:cubicBezTo>
                        <a:pt x="1723104" y="96289"/>
                        <a:pt x="1683957" y="102352"/>
                        <a:pt x="1644837" y="118830"/>
                      </a:cubicBezTo>
                      <a:cubicBezTo>
                        <a:pt x="1625277" y="127071"/>
                        <a:pt x="1607575" y="137134"/>
                        <a:pt x="1592314" y="148277"/>
                      </a:cubicBezTo>
                      <a:lnTo>
                        <a:pt x="1580747" y="159246"/>
                      </a:lnTo>
                      <a:lnTo>
                        <a:pt x="1597167" y="152262"/>
                      </a:lnTo>
                      <a:cubicBezTo>
                        <a:pt x="1611728" y="147953"/>
                        <a:pt x="1625729" y="145663"/>
                        <a:pt x="1638416" y="145407"/>
                      </a:cubicBezTo>
                      <a:cubicBezTo>
                        <a:pt x="1663794" y="144895"/>
                        <a:pt x="1683923" y="152522"/>
                        <a:pt x="1692790" y="168407"/>
                      </a:cubicBezTo>
                      <a:cubicBezTo>
                        <a:pt x="1710524" y="200178"/>
                        <a:pt x="1676493" y="252953"/>
                        <a:pt x="1616780" y="286285"/>
                      </a:cubicBezTo>
                      <a:lnTo>
                        <a:pt x="1596960" y="294714"/>
                      </a:lnTo>
                      <a:lnTo>
                        <a:pt x="1601564" y="296103"/>
                      </a:lnTo>
                      <a:cubicBezTo>
                        <a:pt x="1633232" y="299623"/>
                        <a:pt x="1672378" y="293561"/>
                        <a:pt x="1711498" y="277082"/>
                      </a:cubicBezTo>
                      <a:cubicBezTo>
                        <a:pt x="1789738" y="244124"/>
                        <a:pt x="1838241" y="181981"/>
                        <a:pt x="1819833" y="138281"/>
                      </a:cubicBezTo>
                      <a:cubicBezTo>
                        <a:pt x="1810628" y="116432"/>
                        <a:pt x="1786440" y="103329"/>
                        <a:pt x="1754772" y="99809"/>
                      </a:cubicBezTo>
                      <a:close/>
                      <a:moveTo>
                        <a:pt x="1822890" y="0"/>
                      </a:moveTo>
                      <a:cubicBezTo>
                        <a:pt x="1839188" y="-35"/>
                        <a:pt x="1854103" y="1786"/>
                        <a:pt x="1867460" y="5617"/>
                      </a:cubicBezTo>
                      <a:cubicBezTo>
                        <a:pt x="2081181" y="66893"/>
                        <a:pt x="2096126" y="652964"/>
                        <a:pt x="2015421" y="1108595"/>
                      </a:cubicBezTo>
                      <a:cubicBezTo>
                        <a:pt x="2087159" y="1582161"/>
                        <a:pt x="2173843" y="1827476"/>
                        <a:pt x="1840558" y="1987393"/>
                      </a:cubicBezTo>
                      <a:cubicBezTo>
                        <a:pt x="1507272" y="2147309"/>
                        <a:pt x="128548" y="2257906"/>
                        <a:pt x="15708" y="2068098"/>
                      </a:cubicBezTo>
                      <a:cubicBezTo>
                        <a:pt x="-97130" y="1878289"/>
                        <a:pt x="424469" y="1084684"/>
                        <a:pt x="733093" y="740937"/>
                      </a:cubicBezTo>
                      <a:cubicBezTo>
                        <a:pt x="1022429" y="418674"/>
                        <a:pt x="1578421" y="520"/>
                        <a:pt x="182289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551E7F9-D4FE-4CD7-96ED-412A5D4E8B88}"/>
                  </a:ext>
                </a:extLst>
              </p:cNvPr>
              <p:cNvGrpSpPr/>
              <p:nvPr/>
            </p:nvGrpSpPr>
            <p:grpSpPr>
              <a:xfrm rot="20887011">
                <a:off x="3694693" y="2213268"/>
                <a:ext cx="2178826" cy="3261650"/>
                <a:chOff x="3694693" y="2213268"/>
                <a:chExt cx="2178826" cy="3261650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F5DE8D2-4AD2-4B1B-9345-B3D36484359E}"/>
                    </a:ext>
                  </a:extLst>
                </p:cNvPr>
                <p:cNvGrpSpPr/>
                <p:nvPr/>
              </p:nvGrpSpPr>
              <p:grpSpPr>
                <a:xfrm>
                  <a:off x="3694693" y="2213268"/>
                  <a:ext cx="2081750" cy="2168139"/>
                  <a:chOff x="3664455" y="1242063"/>
                  <a:chExt cx="2081750" cy="2168139"/>
                </a:xfrm>
              </p:grpSpPr>
              <p:sp>
                <p:nvSpPr>
                  <p:cNvPr id="134" name="楕円 677">
                    <a:extLst>
                      <a:ext uri="{FF2B5EF4-FFF2-40B4-BE49-F238E27FC236}">
                        <a16:creationId xmlns:a16="http://schemas.microsoft.com/office/drawing/2014/main" id="{66A150F9-A857-43B6-AD0B-2914456FFA7C}"/>
                      </a:ext>
                    </a:extLst>
                  </p:cNvPr>
                  <p:cNvSpPr/>
                  <p:nvPr/>
                </p:nvSpPr>
                <p:spPr>
                  <a:xfrm>
                    <a:off x="3675920" y="1251052"/>
                    <a:ext cx="2064480" cy="2150156"/>
                  </a:xfrm>
                  <a:custGeom>
                    <a:avLst/>
                    <a:gdLst>
                      <a:gd name="connsiteX0" fmla="*/ 0 w 2095500"/>
                      <a:gd name="connsiteY0" fmla="*/ 701040 h 1402080"/>
                      <a:gd name="connsiteX1" fmla="*/ 1047750 w 2095500"/>
                      <a:gd name="connsiteY1" fmla="*/ 0 h 1402080"/>
                      <a:gd name="connsiteX2" fmla="*/ 2095500 w 2095500"/>
                      <a:gd name="connsiteY2" fmla="*/ 701040 h 1402080"/>
                      <a:gd name="connsiteX3" fmla="*/ 1047750 w 2095500"/>
                      <a:gd name="connsiteY3" fmla="*/ 1402080 h 1402080"/>
                      <a:gd name="connsiteX4" fmla="*/ 0 w 2095500"/>
                      <a:gd name="connsiteY4" fmla="*/ 701040 h 1402080"/>
                      <a:gd name="connsiteX0" fmla="*/ 0 w 2598420"/>
                      <a:gd name="connsiteY0" fmla="*/ 1493276 h 1676356"/>
                      <a:gd name="connsiteX1" fmla="*/ 1550670 w 2598420"/>
                      <a:gd name="connsiteY1" fmla="*/ 22616 h 1676356"/>
                      <a:gd name="connsiteX2" fmla="*/ 2598420 w 2598420"/>
                      <a:gd name="connsiteY2" fmla="*/ 723656 h 1676356"/>
                      <a:gd name="connsiteX3" fmla="*/ 1550670 w 2598420"/>
                      <a:gd name="connsiteY3" fmla="*/ 1424696 h 1676356"/>
                      <a:gd name="connsiteX4" fmla="*/ 0 w 2598420"/>
                      <a:gd name="connsiteY4" fmla="*/ 1493276 h 1676356"/>
                      <a:gd name="connsiteX0" fmla="*/ 0 w 1801782"/>
                      <a:gd name="connsiteY0" fmla="*/ 1496050 h 1680342"/>
                      <a:gd name="connsiteX1" fmla="*/ 1550670 w 1801782"/>
                      <a:gd name="connsiteY1" fmla="*/ 25390 h 1680342"/>
                      <a:gd name="connsiteX2" fmla="*/ 1798320 w 1801782"/>
                      <a:gd name="connsiteY2" fmla="*/ 695950 h 1680342"/>
                      <a:gd name="connsiteX3" fmla="*/ 1550670 w 1801782"/>
                      <a:gd name="connsiteY3" fmla="*/ 1427470 h 1680342"/>
                      <a:gd name="connsiteX4" fmla="*/ 0 w 1801782"/>
                      <a:gd name="connsiteY4" fmla="*/ 1496050 h 1680342"/>
                      <a:gd name="connsiteX0" fmla="*/ 8 w 1806653"/>
                      <a:gd name="connsiteY0" fmla="*/ 1769272 h 1906357"/>
                      <a:gd name="connsiteX1" fmla="*/ 1573538 w 1806653"/>
                      <a:gd name="connsiteY1" fmla="*/ 16672 h 1906357"/>
                      <a:gd name="connsiteX2" fmla="*/ 1798328 w 1806653"/>
                      <a:gd name="connsiteY2" fmla="*/ 969172 h 1906357"/>
                      <a:gd name="connsiteX3" fmla="*/ 1550678 w 1806653"/>
                      <a:gd name="connsiteY3" fmla="*/ 1700692 h 1906357"/>
                      <a:gd name="connsiteX4" fmla="*/ 8 w 1806653"/>
                      <a:gd name="connsiteY4" fmla="*/ 1769272 h 1906357"/>
                      <a:gd name="connsiteX0" fmla="*/ 8 w 1806653"/>
                      <a:gd name="connsiteY0" fmla="*/ 1769272 h 1906357"/>
                      <a:gd name="connsiteX1" fmla="*/ 1573538 w 1806653"/>
                      <a:gd name="connsiteY1" fmla="*/ 16672 h 1906357"/>
                      <a:gd name="connsiteX2" fmla="*/ 1798328 w 1806653"/>
                      <a:gd name="connsiteY2" fmla="*/ 969172 h 1906357"/>
                      <a:gd name="connsiteX3" fmla="*/ 1550678 w 1806653"/>
                      <a:gd name="connsiteY3" fmla="*/ 1700692 h 1906357"/>
                      <a:gd name="connsiteX4" fmla="*/ 8 w 1806653"/>
                      <a:gd name="connsiteY4" fmla="*/ 1769272 h 1906357"/>
                      <a:gd name="connsiteX0" fmla="*/ 8 w 1806653"/>
                      <a:gd name="connsiteY0" fmla="*/ 1769272 h 1906357"/>
                      <a:gd name="connsiteX1" fmla="*/ 1573538 w 1806653"/>
                      <a:gd name="connsiteY1" fmla="*/ 16672 h 1906357"/>
                      <a:gd name="connsiteX2" fmla="*/ 1798328 w 1806653"/>
                      <a:gd name="connsiteY2" fmla="*/ 969172 h 1906357"/>
                      <a:gd name="connsiteX3" fmla="*/ 1550678 w 1806653"/>
                      <a:gd name="connsiteY3" fmla="*/ 1700692 h 1906357"/>
                      <a:gd name="connsiteX4" fmla="*/ 8 w 1806653"/>
                      <a:gd name="connsiteY4" fmla="*/ 1769272 h 1906357"/>
                      <a:gd name="connsiteX0" fmla="*/ 8 w 1742928"/>
                      <a:gd name="connsiteY0" fmla="*/ 1770145 h 1907856"/>
                      <a:gd name="connsiteX1" fmla="*/ 1573538 w 1742928"/>
                      <a:gd name="connsiteY1" fmla="*/ 17545 h 1907856"/>
                      <a:gd name="connsiteX2" fmla="*/ 1699268 w 1742928"/>
                      <a:gd name="connsiteY2" fmla="*/ 954805 h 1907856"/>
                      <a:gd name="connsiteX3" fmla="*/ 1550678 w 1742928"/>
                      <a:gd name="connsiteY3" fmla="*/ 1701565 h 1907856"/>
                      <a:gd name="connsiteX4" fmla="*/ 8 w 1742928"/>
                      <a:gd name="connsiteY4" fmla="*/ 1770145 h 1907856"/>
                      <a:gd name="connsiteX0" fmla="*/ 8 w 1768693"/>
                      <a:gd name="connsiteY0" fmla="*/ 1770145 h 1907856"/>
                      <a:gd name="connsiteX1" fmla="*/ 1573538 w 1768693"/>
                      <a:gd name="connsiteY1" fmla="*/ 17545 h 1907856"/>
                      <a:gd name="connsiteX2" fmla="*/ 1699268 w 1768693"/>
                      <a:gd name="connsiteY2" fmla="*/ 954805 h 1907856"/>
                      <a:gd name="connsiteX3" fmla="*/ 1550678 w 1768693"/>
                      <a:gd name="connsiteY3" fmla="*/ 1701565 h 1907856"/>
                      <a:gd name="connsiteX4" fmla="*/ 8 w 1768693"/>
                      <a:gd name="connsiteY4" fmla="*/ 1770145 h 1907856"/>
                      <a:gd name="connsiteX0" fmla="*/ 8 w 1768693"/>
                      <a:gd name="connsiteY0" fmla="*/ 1770145 h 1907856"/>
                      <a:gd name="connsiteX1" fmla="*/ 1573538 w 1768693"/>
                      <a:gd name="connsiteY1" fmla="*/ 17545 h 1907856"/>
                      <a:gd name="connsiteX2" fmla="*/ 1699268 w 1768693"/>
                      <a:gd name="connsiteY2" fmla="*/ 954805 h 1907856"/>
                      <a:gd name="connsiteX3" fmla="*/ 1550678 w 1768693"/>
                      <a:gd name="connsiteY3" fmla="*/ 1701565 h 1907856"/>
                      <a:gd name="connsiteX4" fmla="*/ 8 w 1768693"/>
                      <a:gd name="connsiteY4" fmla="*/ 1770145 h 1907856"/>
                      <a:gd name="connsiteX0" fmla="*/ 5416 w 1774101"/>
                      <a:gd name="connsiteY0" fmla="*/ 1770145 h 1931479"/>
                      <a:gd name="connsiteX1" fmla="*/ 1578946 w 1774101"/>
                      <a:gd name="connsiteY1" fmla="*/ 17545 h 1931479"/>
                      <a:gd name="connsiteX2" fmla="*/ 1704676 w 1774101"/>
                      <a:gd name="connsiteY2" fmla="*/ 954805 h 1931479"/>
                      <a:gd name="connsiteX3" fmla="*/ 1556086 w 1774101"/>
                      <a:gd name="connsiteY3" fmla="*/ 1701565 h 1931479"/>
                      <a:gd name="connsiteX4" fmla="*/ 5416 w 1774101"/>
                      <a:gd name="connsiteY4" fmla="*/ 1770145 h 1931479"/>
                      <a:gd name="connsiteX0" fmla="*/ 29638 w 1785261"/>
                      <a:gd name="connsiteY0" fmla="*/ 1757374 h 1849089"/>
                      <a:gd name="connsiteX1" fmla="*/ 639238 w 1785261"/>
                      <a:gd name="connsiteY1" fmla="*/ 629615 h 1849089"/>
                      <a:gd name="connsiteX2" fmla="*/ 1603168 w 1785261"/>
                      <a:gd name="connsiteY2" fmla="*/ 4774 h 1849089"/>
                      <a:gd name="connsiteX3" fmla="*/ 1728898 w 1785261"/>
                      <a:gd name="connsiteY3" fmla="*/ 942034 h 1849089"/>
                      <a:gd name="connsiteX4" fmla="*/ 1580308 w 1785261"/>
                      <a:gd name="connsiteY4" fmla="*/ 1688794 h 1849089"/>
                      <a:gd name="connsiteX5" fmla="*/ 29638 w 1785261"/>
                      <a:gd name="connsiteY5" fmla="*/ 1757374 h 1849089"/>
                      <a:gd name="connsiteX0" fmla="*/ 13349 w 1768972"/>
                      <a:gd name="connsiteY0" fmla="*/ 1757374 h 1842384"/>
                      <a:gd name="connsiteX1" fmla="*/ 622949 w 1768972"/>
                      <a:gd name="connsiteY1" fmla="*/ 629615 h 1842384"/>
                      <a:gd name="connsiteX2" fmla="*/ 1586879 w 1768972"/>
                      <a:gd name="connsiteY2" fmla="*/ 4774 h 1842384"/>
                      <a:gd name="connsiteX3" fmla="*/ 1712609 w 1768972"/>
                      <a:gd name="connsiteY3" fmla="*/ 942034 h 1842384"/>
                      <a:gd name="connsiteX4" fmla="*/ 1564019 w 1768972"/>
                      <a:gd name="connsiteY4" fmla="*/ 1688794 h 1842384"/>
                      <a:gd name="connsiteX5" fmla="*/ 13349 w 1768972"/>
                      <a:gd name="connsiteY5" fmla="*/ 1757374 h 184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68972" h="1842384">
                        <a:moveTo>
                          <a:pt x="13349" y="1757374"/>
                        </a:moveTo>
                        <a:cubicBezTo>
                          <a:pt x="-82536" y="1596084"/>
                          <a:pt x="360694" y="921715"/>
                          <a:pt x="622949" y="629615"/>
                        </a:cubicBezTo>
                        <a:cubicBezTo>
                          <a:pt x="885204" y="337515"/>
                          <a:pt x="1405269" y="-47296"/>
                          <a:pt x="1586879" y="4774"/>
                        </a:cubicBezTo>
                        <a:cubicBezTo>
                          <a:pt x="1768489" y="56844"/>
                          <a:pt x="1781189" y="554860"/>
                          <a:pt x="1712609" y="942034"/>
                        </a:cubicBezTo>
                        <a:cubicBezTo>
                          <a:pt x="1773569" y="1344448"/>
                          <a:pt x="1847229" y="1552904"/>
                          <a:pt x="1564019" y="1688794"/>
                        </a:cubicBezTo>
                        <a:cubicBezTo>
                          <a:pt x="1280809" y="1824684"/>
                          <a:pt x="109234" y="1918664"/>
                          <a:pt x="13349" y="1757374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accent4">
                          <a:lumMod val="20000"/>
                          <a:lumOff val="80000"/>
                        </a:schemeClr>
                      </a:gs>
                      <a:gs pos="1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ED110BBF-2A55-4209-9B9A-0FF89CF5D655}"/>
                      </a:ext>
                    </a:extLst>
                  </p:cNvPr>
                  <p:cNvSpPr/>
                  <p:nvPr/>
                </p:nvSpPr>
                <p:spPr>
                  <a:xfrm>
                    <a:off x="3664455" y="1242063"/>
                    <a:ext cx="2081750" cy="2168139"/>
                  </a:xfrm>
                  <a:custGeom>
                    <a:avLst/>
                    <a:gdLst>
                      <a:gd name="connsiteX0" fmla="*/ 612726 w 2081750"/>
                      <a:gd name="connsiteY0" fmla="*/ 1971071 h 2168139"/>
                      <a:gd name="connsiteX1" fmla="*/ 491337 w 2081750"/>
                      <a:gd name="connsiteY1" fmla="*/ 1989213 h 2168139"/>
                      <a:gd name="connsiteX2" fmla="*/ 236313 w 2081750"/>
                      <a:gd name="connsiteY2" fmla="*/ 2039344 h 2168139"/>
                      <a:gd name="connsiteX3" fmla="*/ 94082 w 2081750"/>
                      <a:gd name="connsiteY3" fmla="*/ 2074785 h 2168139"/>
                      <a:gd name="connsiteX4" fmla="*/ 123209 w 2081750"/>
                      <a:gd name="connsiteY4" fmla="*/ 2086515 h 2168139"/>
                      <a:gd name="connsiteX5" fmla="*/ 336758 w 2081750"/>
                      <a:gd name="connsiteY5" fmla="*/ 2114645 h 2168139"/>
                      <a:gd name="connsiteX6" fmla="*/ 338216 w 2081750"/>
                      <a:gd name="connsiteY6" fmla="*/ 2114689 h 2168139"/>
                      <a:gd name="connsiteX7" fmla="*/ 362846 w 2081750"/>
                      <a:gd name="connsiteY7" fmla="*/ 2092482 h 2168139"/>
                      <a:gd name="connsiteX8" fmla="*/ 501351 w 2081750"/>
                      <a:gd name="connsiteY8" fmla="*/ 2014188 h 2168139"/>
                      <a:gd name="connsiteX9" fmla="*/ 885095 w 2081750"/>
                      <a:gd name="connsiteY9" fmla="*/ 1935075 h 2168139"/>
                      <a:gd name="connsiteX10" fmla="*/ 844837 w 2081750"/>
                      <a:gd name="connsiteY10" fmla="*/ 1939855 h 2168139"/>
                      <a:gd name="connsiteX11" fmla="*/ 639757 w 2081750"/>
                      <a:gd name="connsiteY11" fmla="*/ 1992572 h 2168139"/>
                      <a:gd name="connsiteX12" fmla="*/ 444015 w 2081750"/>
                      <a:gd name="connsiteY12" fmla="*/ 2073339 h 2168139"/>
                      <a:gd name="connsiteX13" fmla="*/ 370857 w 2081750"/>
                      <a:gd name="connsiteY13" fmla="*/ 2115693 h 2168139"/>
                      <a:gd name="connsiteX14" fmla="*/ 429430 w 2081750"/>
                      <a:gd name="connsiteY14" fmla="*/ 2117494 h 2168139"/>
                      <a:gd name="connsiteX15" fmla="*/ 857175 w 2081750"/>
                      <a:gd name="connsiteY15" fmla="*/ 2103442 h 2168139"/>
                      <a:gd name="connsiteX16" fmla="*/ 884402 w 2081750"/>
                      <a:gd name="connsiteY16" fmla="*/ 2101247 h 2168139"/>
                      <a:gd name="connsiteX17" fmla="*/ 850338 w 2081750"/>
                      <a:gd name="connsiteY17" fmla="*/ 2076545 h 2168139"/>
                      <a:gd name="connsiteX18" fmla="*/ 829906 w 2081750"/>
                      <a:gd name="connsiteY18" fmla="*/ 2033057 h 2168139"/>
                      <a:gd name="connsiteX19" fmla="*/ 871603 w 2081750"/>
                      <a:gd name="connsiteY19" fmla="*/ 1943276 h 2168139"/>
                      <a:gd name="connsiteX20" fmla="*/ 1442167 w 2081750"/>
                      <a:gd name="connsiteY20" fmla="*/ 1895249 h 2168139"/>
                      <a:gd name="connsiteX21" fmla="*/ 1226686 w 2081750"/>
                      <a:gd name="connsiteY21" fmla="*/ 1904345 h 2168139"/>
                      <a:gd name="connsiteX22" fmla="*/ 986302 w 2081750"/>
                      <a:gd name="connsiteY22" fmla="*/ 1923703 h 2168139"/>
                      <a:gd name="connsiteX23" fmla="*/ 993665 w 2081750"/>
                      <a:gd name="connsiteY23" fmla="*/ 1932045 h 2168139"/>
                      <a:gd name="connsiteX24" fmla="*/ 961322 w 2081750"/>
                      <a:gd name="connsiteY24" fmla="*/ 1930942 h 2168139"/>
                      <a:gd name="connsiteX25" fmla="*/ 947780 w 2081750"/>
                      <a:gd name="connsiteY25" fmla="*/ 1953875 h 2168139"/>
                      <a:gd name="connsiteX26" fmla="*/ 964715 w 2081750"/>
                      <a:gd name="connsiteY26" fmla="*/ 2077671 h 2168139"/>
                      <a:gd name="connsiteX27" fmla="*/ 981129 w 2081750"/>
                      <a:gd name="connsiteY27" fmla="*/ 2093443 h 2168139"/>
                      <a:gd name="connsiteX28" fmla="*/ 1035209 w 2081750"/>
                      <a:gd name="connsiteY28" fmla="*/ 2089081 h 2168139"/>
                      <a:gd name="connsiteX29" fmla="*/ 1360597 w 2081750"/>
                      <a:gd name="connsiteY29" fmla="*/ 2051452 h 2168139"/>
                      <a:gd name="connsiteX30" fmla="*/ 1381942 w 2081750"/>
                      <a:gd name="connsiteY30" fmla="*/ 2048189 h 2168139"/>
                      <a:gd name="connsiteX31" fmla="*/ 1349346 w 2081750"/>
                      <a:gd name="connsiteY31" fmla="*/ 2029484 h 2168139"/>
                      <a:gd name="connsiteX32" fmla="*/ 1331026 w 2081750"/>
                      <a:gd name="connsiteY32" fmla="*/ 1996448 h 2168139"/>
                      <a:gd name="connsiteX33" fmla="*/ 1425011 w 2081750"/>
                      <a:gd name="connsiteY33" fmla="*/ 1899458 h 2168139"/>
                      <a:gd name="connsiteX34" fmla="*/ 1541173 w 2081750"/>
                      <a:gd name="connsiteY34" fmla="*/ 1893828 h 2168139"/>
                      <a:gd name="connsiteX35" fmla="*/ 1474178 w 2081750"/>
                      <a:gd name="connsiteY35" fmla="*/ 1893899 h 2168139"/>
                      <a:gd name="connsiteX36" fmla="*/ 1470777 w 2081750"/>
                      <a:gd name="connsiteY36" fmla="*/ 1894042 h 2168139"/>
                      <a:gd name="connsiteX37" fmla="*/ 1449737 w 2081750"/>
                      <a:gd name="connsiteY37" fmla="*/ 1905206 h 2168139"/>
                      <a:gd name="connsiteX38" fmla="*/ 1398443 w 2081750"/>
                      <a:gd name="connsiteY38" fmla="*/ 1987225 h 2168139"/>
                      <a:gd name="connsiteX39" fmla="*/ 1433927 w 2081750"/>
                      <a:gd name="connsiteY39" fmla="*/ 2035823 h 2168139"/>
                      <a:gd name="connsiteX40" fmla="*/ 1441110 w 2081750"/>
                      <a:gd name="connsiteY40" fmla="*/ 2039147 h 2168139"/>
                      <a:gd name="connsiteX41" fmla="*/ 1444979 w 2081750"/>
                      <a:gd name="connsiteY41" fmla="*/ 2038556 h 2168139"/>
                      <a:gd name="connsiteX42" fmla="*/ 1580254 w 2081750"/>
                      <a:gd name="connsiteY42" fmla="*/ 2012514 h 2168139"/>
                      <a:gd name="connsiteX43" fmla="*/ 1582205 w 2081750"/>
                      <a:gd name="connsiteY43" fmla="*/ 2009375 h 2168139"/>
                      <a:gd name="connsiteX44" fmla="*/ 1541810 w 2081750"/>
                      <a:gd name="connsiteY44" fmla="*/ 1996607 h 2168139"/>
                      <a:gd name="connsiteX45" fmla="*/ 1496209 w 2081750"/>
                      <a:gd name="connsiteY45" fmla="*/ 1944996 h 2168139"/>
                      <a:gd name="connsiteX46" fmla="*/ 1508444 w 2081750"/>
                      <a:gd name="connsiteY46" fmla="*/ 1916585 h 2168139"/>
                      <a:gd name="connsiteX47" fmla="*/ 1640751 w 2081750"/>
                      <a:gd name="connsiteY47" fmla="*/ 1893722 h 2168139"/>
                      <a:gd name="connsiteX48" fmla="*/ 1610553 w 2081750"/>
                      <a:gd name="connsiteY48" fmla="*/ 1893754 h 2168139"/>
                      <a:gd name="connsiteX49" fmla="*/ 1595316 w 2081750"/>
                      <a:gd name="connsiteY49" fmla="*/ 1905287 h 2168139"/>
                      <a:gd name="connsiteX50" fmla="*/ 1595316 w 2081750"/>
                      <a:gd name="connsiteY50" fmla="*/ 1984703 h 2168139"/>
                      <a:gd name="connsiteX51" fmla="*/ 1596830 w 2081750"/>
                      <a:gd name="connsiteY51" fmla="*/ 1985849 h 2168139"/>
                      <a:gd name="connsiteX52" fmla="*/ 1619666 w 2081750"/>
                      <a:gd name="connsiteY52" fmla="*/ 1949115 h 2168139"/>
                      <a:gd name="connsiteX53" fmla="*/ 1944720 w 2081750"/>
                      <a:gd name="connsiteY53" fmla="*/ 1790198 h 2168139"/>
                      <a:gd name="connsiteX54" fmla="*/ 1874372 w 2081750"/>
                      <a:gd name="connsiteY54" fmla="*/ 1810019 h 2168139"/>
                      <a:gd name="connsiteX55" fmla="*/ 1814954 w 2081750"/>
                      <a:gd name="connsiteY55" fmla="*/ 1852581 h 2168139"/>
                      <a:gd name="connsiteX56" fmla="*/ 1809310 w 2081750"/>
                      <a:gd name="connsiteY56" fmla="*/ 1861537 h 2168139"/>
                      <a:gd name="connsiteX57" fmla="*/ 1856388 w 2081750"/>
                      <a:gd name="connsiteY57" fmla="*/ 1847116 h 2168139"/>
                      <a:gd name="connsiteX58" fmla="*/ 1887907 w 2081750"/>
                      <a:gd name="connsiteY58" fmla="*/ 1857641 h 2168139"/>
                      <a:gd name="connsiteX59" fmla="*/ 1877767 w 2081750"/>
                      <a:gd name="connsiteY59" fmla="*/ 1889286 h 2168139"/>
                      <a:gd name="connsiteX60" fmla="*/ 1861851 w 2081750"/>
                      <a:gd name="connsiteY60" fmla="*/ 1903957 h 2168139"/>
                      <a:gd name="connsiteX61" fmla="*/ 1874513 w 2081750"/>
                      <a:gd name="connsiteY61" fmla="*/ 1901780 h 2168139"/>
                      <a:gd name="connsiteX62" fmla="*/ 1911695 w 2081750"/>
                      <a:gd name="connsiteY62" fmla="*/ 1887660 h 2168139"/>
                      <a:gd name="connsiteX63" fmla="*/ 1984791 w 2081750"/>
                      <a:gd name="connsiteY63" fmla="*/ 1804729 h 2168139"/>
                      <a:gd name="connsiteX64" fmla="*/ 1944720 w 2081750"/>
                      <a:gd name="connsiteY64" fmla="*/ 1790198 h 2168139"/>
                      <a:gd name="connsiteX65" fmla="*/ 1007494 w 2081750"/>
                      <a:gd name="connsiteY65" fmla="*/ 1743596 h 2168139"/>
                      <a:gd name="connsiteX66" fmla="*/ 884975 w 2081750"/>
                      <a:gd name="connsiteY66" fmla="*/ 1776262 h 2168139"/>
                      <a:gd name="connsiteX67" fmla="*/ 344958 w 2081750"/>
                      <a:gd name="connsiteY67" fmla="*/ 1953365 h 2168139"/>
                      <a:gd name="connsiteX68" fmla="*/ 262121 w 2081750"/>
                      <a:gd name="connsiteY68" fmla="*/ 1986305 h 2168139"/>
                      <a:gd name="connsiteX69" fmla="*/ 403602 w 2081750"/>
                      <a:gd name="connsiteY69" fmla="*/ 1955919 h 2168139"/>
                      <a:gd name="connsiteX70" fmla="*/ 961257 w 2081750"/>
                      <a:gd name="connsiteY70" fmla="*/ 1876773 h 2168139"/>
                      <a:gd name="connsiteX71" fmla="*/ 1021876 w 2081750"/>
                      <a:gd name="connsiteY71" fmla="*/ 1871880 h 2168139"/>
                      <a:gd name="connsiteX72" fmla="*/ 1016627 w 2081750"/>
                      <a:gd name="connsiteY72" fmla="*/ 1870300 h 2168139"/>
                      <a:gd name="connsiteX73" fmla="*/ 970989 w 2081750"/>
                      <a:gd name="connsiteY73" fmla="*/ 1814438 h 2168139"/>
                      <a:gd name="connsiteX74" fmla="*/ 999946 w 2081750"/>
                      <a:gd name="connsiteY74" fmla="*/ 1748372 h 2168139"/>
                      <a:gd name="connsiteX75" fmla="*/ 1387780 w 2081750"/>
                      <a:gd name="connsiteY75" fmla="*/ 1655393 h 2168139"/>
                      <a:gd name="connsiteX76" fmla="*/ 1275556 w 2081750"/>
                      <a:gd name="connsiteY76" fmla="*/ 1678164 h 2168139"/>
                      <a:gd name="connsiteX77" fmla="*/ 1083341 w 2081750"/>
                      <a:gd name="connsiteY77" fmla="*/ 1723375 h 2168139"/>
                      <a:gd name="connsiteX78" fmla="*/ 1076120 w 2081750"/>
                      <a:gd name="connsiteY78" fmla="*/ 1725299 h 2168139"/>
                      <a:gd name="connsiteX79" fmla="*/ 1053665 w 2081750"/>
                      <a:gd name="connsiteY79" fmla="*/ 1756550 h 2168139"/>
                      <a:gd name="connsiteX80" fmla="*/ 1066174 w 2081750"/>
                      <a:gd name="connsiteY80" fmla="*/ 1847995 h 2168139"/>
                      <a:gd name="connsiteX81" fmla="*/ 1089187 w 2081750"/>
                      <a:gd name="connsiteY81" fmla="*/ 1866446 h 2168139"/>
                      <a:gd name="connsiteX82" fmla="*/ 1216392 w 2081750"/>
                      <a:gd name="connsiteY82" fmla="*/ 1856177 h 2168139"/>
                      <a:gd name="connsiteX83" fmla="*/ 1373102 w 2081750"/>
                      <a:gd name="connsiteY83" fmla="*/ 1849480 h 2168139"/>
                      <a:gd name="connsiteX84" fmla="*/ 1347608 w 2081750"/>
                      <a:gd name="connsiteY84" fmla="*/ 1837903 h 2168139"/>
                      <a:gd name="connsiteX85" fmla="*/ 1295826 w 2081750"/>
                      <a:gd name="connsiteY85" fmla="*/ 1772171 h 2168139"/>
                      <a:gd name="connsiteX86" fmla="*/ 1355497 w 2081750"/>
                      <a:gd name="connsiteY86" fmla="*/ 1671915 h 2168139"/>
                      <a:gd name="connsiteX87" fmla="*/ 1930434 w 2081750"/>
                      <a:gd name="connsiteY87" fmla="*/ 1652087 h 2168139"/>
                      <a:gd name="connsiteX88" fmla="*/ 1860084 w 2081750"/>
                      <a:gd name="connsiteY88" fmla="*/ 1671908 h 2168139"/>
                      <a:gd name="connsiteX89" fmla="*/ 1825834 w 2081750"/>
                      <a:gd name="connsiteY89" fmla="*/ 1692129 h 2168139"/>
                      <a:gd name="connsiteX90" fmla="*/ 1806207 w 2081750"/>
                      <a:gd name="connsiteY90" fmla="*/ 1709551 h 2168139"/>
                      <a:gd name="connsiteX91" fmla="*/ 1846862 w 2081750"/>
                      <a:gd name="connsiteY91" fmla="*/ 1697097 h 2168139"/>
                      <a:gd name="connsiteX92" fmla="*/ 1878382 w 2081750"/>
                      <a:gd name="connsiteY92" fmla="*/ 1707622 h 2168139"/>
                      <a:gd name="connsiteX93" fmla="*/ 1848875 w 2081750"/>
                      <a:gd name="connsiteY93" fmla="*/ 1757118 h 2168139"/>
                      <a:gd name="connsiteX94" fmla="*/ 1829825 w 2081750"/>
                      <a:gd name="connsiteY94" fmla="*/ 1768895 h 2168139"/>
                      <a:gd name="connsiteX95" fmla="*/ 1860225 w 2081750"/>
                      <a:gd name="connsiteY95" fmla="*/ 1763668 h 2168139"/>
                      <a:gd name="connsiteX96" fmla="*/ 1897409 w 2081750"/>
                      <a:gd name="connsiteY96" fmla="*/ 1749548 h 2168139"/>
                      <a:gd name="connsiteX97" fmla="*/ 1970505 w 2081750"/>
                      <a:gd name="connsiteY97" fmla="*/ 1666616 h 2168139"/>
                      <a:gd name="connsiteX98" fmla="*/ 1930434 w 2081750"/>
                      <a:gd name="connsiteY98" fmla="*/ 1652087 h 2168139"/>
                      <a:gd name="connsiteX99" fmla="*/ 749233 w 2081750"/>
                      <a:gd name="connsiteY99" fmla="*/ 1625547 h 2168139"/>
                      <a:gd name="connsiteX100" fmla="*/ 584462 w 2081750"/>
                      <a:gd name="connsiteY100" fmla="*/ 1714089 h 2168139"/>
                      <a:gd name="connsiteX101" fmla="*/ 282440 w 2081750"/>
                      <a:gd name="connsiteY101" fmla="*/ 1894272 h 2168139"/>
                      <a:gd name="connsiteX102" fmla="*/ 161091 w 2081750"/>
                      <a:gd name="connsiteY102" fmla="*/ 1976595 h 2168139"/>
                      <a:gd name="connsiteX103" fmla="*/ 336561 w 2081750"/>
                      <a:gd name="connsiteY103" fmla="*/ 1904938 h 2168139"/>
                      <a:gd name="connsiteX104" fmla="*/ 592971 w 2081750"/>
                      <a:gd name="connsiteY104" fmla="*/ 1814331 h 2168139"/>
                      <a:gd name="connsiteX105" fmla="*/ 834063 w 2081750"/>
                      <a:gd name="connsiteY105" fmla="*/ 1740787 h 2168139"/>
                      <a:gd name="connsiteX106" fmla="*/ 806626 w 2081750"/>
                      <a:gd name="connsiteY106" fmla="*/ 1736526 h 2168139"/>
                      <a:gd name="connsiteX107" fmla="*/ 730108 w 2081750"/>
                      <a:gd name="connsiteY107" fmla="*/ 1674323 h 2168139"/>
                      <a:gd name="connsiteX108" fmla="*/ 742647 w 2081750"/>
                      <a:gd name="connsiteY108" fmla="*/ 1632605 h 2168139"/>
                      <a:gd name="connsiteX109" fmla="*/ 1690552 w 2081750"/>
                      <a:gd name="connsiteY109" fmla="*/ 1613693 h 2168139"/>
                      <a:gd name="connsiteX110" fmla="*/ 1671012 w 2081750"/>
                      <a:gd name="connsiteY110" fmla="*/ 1625879 h 2168139"/>
                      <a:gd name="connsiteX111" fmla="*/ 1639437 w 2081750"/>
                      <a:gd name="connsiteY111" fmla="*/ 1799601 h 2168139"/>
                      <a:gd name="connsiteX112" fmla="*/ 1661313 w 2081750"/>
                      <a:gd name="connsiteY112" fmla="*/ 1821685 h 2168139"/>
                      <a:gd name="connsiteX113" fmla="*/ 1672388 w 2081750"/>
                      <a:gd name="connsiteY113" fmla="*/ 1774674 h 2168139"/>
                      <a:gd name="connsiteX114" fmla="*/ 1686949 w 2081750"/>
                      <a:gd name="connsiteY114" fmla="*/ 1668749 h 2168139"/>
                      <a:gd name="connsiteX115" fmla="*/ 1622599 w 2081750"/>
                      <a:gd name="connsiteY115" fmla="*/ 1613385 h 2168139"/>
                      <a:gd name="connsiteX116" fmla="*/ 1471105 w 2081750"/>
                      <a:gd name="connsiteY116" fmla="*/ 1638888 h 2168139"/>
                      <a:gd name="connsiteX117" fmla="*/ 1465205 w 2081750"/>
                      <a:gd name="connsiteY117" fmla="*/ 1642018 h 2168139"/>
                      <a:gd name="connsiteX118" fmla="*/ 1392015 w 2081750"/>
                      <a:gd name="connsiteY118" fmla="*/ 1759012 h 2168139"/>
                      <a:gd name="connsiteX119" fmla="*/ 1442640 w 2081750"/>
                      <a:gd name="connsiteY119" fmla="*/ 1828329 h 2168139"/>
                      <a:gd name="connsiteX120" fmla="*/ 1480459 w 2081750"/>
                      <a:gd name="connsiteY120" fmla="*/ 1845817 h 2168139"/>
                      <a:gd name="connsiteX121" fmla="*/ 1626277 w 2081750"/>
                      <a:gd name="connsiteY121" fmla="*/ 1845521 h 2168139"/>
                      <a:gd name="connsiteX122" fmla="*/ 1567780 w 2081750"/>
                      <a:gd name="connsiteY122" fmla="*/ 1820862 h 2168139"/>
                      <a:gd name="connsiteX123" fmla="*/ 1506709 w 2081750"/>
                      <a:gd name="connsiteY123" fmla="*/ 1728678 h 2168139"/>
                      <a:gd name="connsiteX124" fmla="*/ 1567780 w 2081750"/>
                      <a:gd name="connsiteY124" fmla="*/ 1636494 h 2168139"/>
                      <a:gd name="connsiteX125" fmla="*/ 1928620 w 2081750"/>
                      <a:gd name="connsiteY125" fmla="*/ 1525250 h 2168139"/>
                      <a:gd name="connsiteX126" fmla="*/ 1888995 w 2081750"/>
                      <a:gd name="connsiteY126" fmla="*/ 1528697 h 2168139"/>
                      <a:gd name="connsiteX127" fmla="*/ 1820225 w 2081750"/>
                      <a:gd name="connsiteY127" fmla="*/ 1553448 h 2168139"/>
                      <a:gd name="connsiteX128" fmla="*/ 1818843 w 2081750"/>
                      <a:gd name="connsiteY128" fmla="*/ 1554691 h 2168139"/>
                      <a:gd name="connsiteX129" fmla="*/ 1821478 w 2081750"/>
                      <a:gd name="connsiteY129" fmla="*/ 1553870 h 2168139"/>
                      <a:gd name="connsiteX130" fmla="*/ 1878644 w 2081750"/>
                      <a:gd name="connsiteY130" fmla="*/ 1551260 h 2168139"/>
                      <a:gd name="connsiteX131" fmla="*/ 1906551 w 2081750"/>
                      <a:gd name="connsiteY131" fmla="*/ 1569301 h 2168139"/>
                      <a:gd name="connsiteX132" fmla="*/ 1865650 w 2081750"/>
                      <a:gd name="connsiteY132" fmla="*/ 1609893 h 2168139"/>
                      <a:gd name="connsiteX133" fmla="*/ 1848200 w 2081750"/>
                      <a:gd name="connsiteY133" fmla="*/ 1615329 h 2168139"/>
                      <a:gd name="connsiteX134" fmla="*/ 1864115 w 2081750"/>
                      <a:gd name="connsiteY134" fmla="*/ 1617020 h 2168139"/>
                      <a:gd name="connsiteX135" fmla="*/ 1903739 w 2081750"/>
                      <a:gd name="connsiteY135" fmla="*/ 1613573 h 2168139"/>
                      <a:gd name="connsiteX136" fmla="*/ 1996676 w 2081750"/>
                      <a:gd name="connsiteY136" fmla="*/ 1553710 h 2168139"/>
                      <a:gd name="connsiteX137" fmla="*/ 1928620 w 2081750"/>
                      <a:gd name="connsiteY137" fmla="*/ 1525250 h 2168139"/>
                      <a:gd name="connsiteX138" fmla="*/ 283384 w 2081750"/>
                      <a:gd name="connsiteY138" fmla="*/ 1439502 h 2168139"/>
                      <a:gd name="connsiteX139" fmla="*/ 262477 w 2081750"/>
                      <a:gd name="connsiteY139" fmla="*/ 1474177 h 2168139"/>
                      <a:gd name="connsiteX140" fmla="*/ 44338 w 2081750"/>
                      <a:gd name="connsiteY140" fmla="*/ 1963758 h 2168139"/>
                      <a:gd name="connsiteX141" fmla="*/ 44055 w 2081750"/>
                      <a:gd name="connsiteY141" fmla="*/ 1968421 h 2168139"/>
                      <a:gd name="connsiteX142" fmla="*/ 90882 w 2081750"/>
                      <a:gd name="connsiteY142" fmla="*/ 1895933 h 2168139"/>
                      <a:gd name="connsiteX143" fmla="*/ 319207 w 2081750"/>
                      <a:gd name="connsiteY143" fmla="*/ 1591798 h 2168139"/>
                      <a:gd name="connsiteX144" fmla="*/ 391822 w 2081750"/>
                      <a:gd name="connsiteY144" fmla="*/ 1504853 h 2168139"/>
                      <a:gd name="connsiteX145" fmla="*/ 352502 w 2081750"/>
                      <a:gd name="connsiteY145" fmla="*/ 1512856 h 2168139"/>
                      <a:gd name="connsiteX146" fmla="*/ 311596 w 2081750"/>
                      <a:gd name="connsiteY146" fmla="*/ 1499663 h 2168139"/>
                      <a:gd name="connsiteX147" fmla="*/ 286333 w 2081750"/>
                      <a:gd name="connsiteY147" fmla="*/ 1464892 h 2168139"/>
                      <a:gd name="connsiteX148" fmla="*/ 1167090 w 2081750"/>
                      <a:gd name="connsiteY148" fmla="*/ 1426208 h 2168139"/>
                      <a:gd name="connsiteX149" fmla="*/ 1114257 w 2081750"/>
                      <a:gd name="connsiteY149" fmla="*/ 1448968 h 2168139"/>
                      <a:gd name="connsiteX150" fmla="*/ 928193 w 2081750"/>
                      <a:gd name="connsiteY150" fmla="*/ 1535721 h 2168139"/>
                      <a:gd name="connsiteX151" fmla="*/ 890713 w 2081750"/>
                      <a:gd name="connsiteY151" fmla="*/ 1554515 h 2168139"/>
                      <a:gd name="connsiteX152" fmla="*/ 944237 w 2081750"/>
                      <a:gd name="connsiteY152" fmla="*/ 1542260 h 2168139"/>
                      <a:gd name="connsiteX153" fmla="*/ 875810 w 2081750"/>
                      <a:gd name="connsiteY153" fmla="*/ 1682032 h 2168139"/>
                      <a:gd name="connsiteX154" fmla="*/ 885963 w 2081750"/>
                      <a:gd name="connsiteY154" fmla="*/ 1693757 h 2168139"/>
                      <a:gd name="connsiteX155" fmla="*/ 900785 w 2081750"/>
                      <a:gd name="connsiteY155" fmla="*/ 1668645 h 2168139"/>
                      <a:gd name="connsiteX156" fmla="*/ 1097437 w 2081750"/>
                      <a:gd name="connsiteY156" fmla="*/ 1475596 h 2168139"/>
                      <a:gd name="connsiteX157" fmla="*/ 835639 w 2081750"/>
                      <a:gd name="connsiteY157" fmla="*/ 1400419 h 2168139"/>
                      <a:gd name="connsiteX158" fmla="*/ 772901 w 2081750"/>
                      <a:gd name="connsiteY158" fmla="*/ 1442825 h 2168139"/>
                      <a:gd name="connsiteX159" fmla="*/ 324138 w 2081750"/>
                      <a:gd name="connsiteY159" fmla="*/ 1791533 h 2168139"/>
                      <a:gd name="connsiteX160" fmla="*/ 237963 w 2081750"/>
                      <a:gd name="connsiteY160" fmla="*/ 1867444 h 2168139"/>
                      <a:gd name="connsiteX161" fmla="*/ 410724 w 2081750"/>
                      <a:gd name="connsiteY161" fmla="*/ 1758301 h 2168139"/>
                      <a:gd name="connsiteX162" fmla="*/ 906933 w 2081750"/>
                      <a:gd name="connsiteY162" fmla="*/ 1491800 h 2168139"/>
                      <a:gd name="connsiteX163" fmla="*/ 919348 w 2081750"/>
                      <a:gd name="connsiteY163" fmla="*/ 1486016 h 2168139"/>
                      <a:gd name="connsiteX164" fmla="*/ 866021 w 2081750"/>
                      <a:gd name="connsiteY164" fmla="*/ 1477920 h 2168139"/>
                      <a:gd name="connsiteX165" fmla="*/ 833059 w 2081750"/>
                      <a:gd name="connsiteY165" fmla="*/ 1449439 h 2168139"/>
                      <a:gd name="connsiteX166" fmla="*/ 832960 w 2081750"/>
                      <a:gd name="connsiteY166" fmla="*/ 1405875 h 2168139"/>
                      <a:gd name="connsiteX167" fmla="*/ 1938144 w 2081750"/>
                      <a:gd name="connsiteY167" fmla="*/ 1387137 h 2168139"/>
                      <a:gd name="connsiteX168" fmla="*/ 1898519 w 2081750"/>
                      <a:gd name="connsiteY168" fmla="*/ 1390584 h 2168139"/>
                      <a:gd name="connsiteX169" fmla="*/ 1860053 w 2081750"/>
                      <a:gd name="connsiteY169" fmla="*/ 1400701 h 2168139"/>
                      <a:gd name="connsiteX170" fmla="*/ 1830142 w 2081750"/>
                      <a:gd name="connsiteY170" fmla="*/ 1415146 h 2168139"/>
                      <a:gd name="connsiteX171" fmla="*/ 1873883 w 2081750"/>
                      <a:gd name="connsiteY171" fmla="*/ 1413148 h 2168139"/>
                      <a:gd name="connsiteX172" fmla="*/ 1901789 w 2081750"/>
                      <a:gd name="connsiteY172" fmla="*/ 1431190 h 2168139"/>
                      <a:gd name="connsiteX173" fmla="*/ 1860888 w 2081750"/>
                      <a:gd name="connsiteY173" fmla="*/ 1471781 h 2168139"/>
                      <a:gd name="connsiteX174" fmla="*/ 1847074 w 2081750"/>
                      <a:gd name="connsiteY174" fmla="*/ 1476084 h 2168139"/>
                      <a:gd name="connsiteX175" fmla="*/ 1873639 w 2081750"/>
                      <a:gd name="connsiteY175" fmla="*/ 1478907 h 2168139"/>
                      <a:gd name="connsiteX176" fmla="*/ 1913264 w 2081750"/>
                      <a:gd name="connsiteY176" fmla="*/ 1475459 h 2168139"/>
                      <a:gd name="connsiteX177" fmla="*/ 2006201 w 2081750"/>
                      <a:gd name="connsiteY177" fmla="*/ 1415596 h 2168139"/>
                      <a:gd name="connsiteX178" fmla="*/ 1938144 w 2081750"/>
                      <a:gd name="connsiteY178" fmla="*/ 1387137 h 2168139"/>
                      <a:gd name="connsiteX179" fmla="*/ 1691016 w 2081750"/>
                      <a:gd name="connsiteY179" fmla="*/ 1352595 h 2168139"/>
                      <a:gd name="connsiteX180" fmla="*/ 1688500 w 2081750"/>
                      <a:gd name="connsiteY180" fmla="*/ 1353303 h 2168139"/>
                      <a:gd name="connsiteX181" fmla="*/ 1671445 w 2081750"/>
                      <a:gd name="connsiteY181" fmla="*/ 1369495 h 2168139"/>
                      <a:gd name="connsiteX182" fmla="*/ 1645268 w 2081750"/>
                      <a:gd name="connsiteY182" fmla="*/ 1476584 h 2168139"/>
                      <a:gd name="connsiteX183" fmla="*/ 1664999 w 2081750"/>
                      <a:gd name="connsiteY183" fmla="*/ 1505493 h 2168139"/>
                      <a:gd name="connsiteX184" fmla="*/ 1694742 w 2081750"/>
                      <a:gd name="connsiteY184" fmla="*/ 1524683 h 2168139"/>
                      <a:gd name="connsiteX185" fmla="*/ 1695593 w 2081750"/>
                      <a:gd name="connsiteY185" fmla="*/ 1432294 h 2168139"/>
                      <a:gd name="connsiteX186" fmla="*/ 1400304 w 2081750"/>
                      <a:gd name="connsiteY186" fmla="*/ 1332082 h 2168139"/>
                      <a:gd name="connsiteX187" fmla="*/ 1367269 w 2081750"/>
                      <a:gd name="connsiteY187" fmla="*/ 1342630 h 2168139"/>
                      <a:gd name="connsiteX188" fmla="*/ 1115845 w 2081750"/>
                      <a:gd name="connsiteY188" fmla="*/ 1499088 h 2168139"/>
                      <a:gd name="connsiteX189" fmla="*/ 903808 w 2081750"/>
                      <a:gd name="connsiteY189" fmla="*/ 1705809 h 2168139"/>
                      <a:gd name="connsiteX190" fmla="*/ 901642 w 2081750"/>
                      <a:gd name="connsiteY190" fmla="*/ 1709337 h 2168139"/>
                      <a:gd name="connsiteX191" fmla="*/ 914690 w 2081750"/>
                      <a:gd name="connsiteY191" fmla="*/ 1717856 h 2168139"/>
                      <a:gd name="connsiteX192" fmla="*/ 1071472 w 2081750"/>
                      <a:gd name="connsiteY192" fmla="*/ 1676099 h 2168139"/>
                      <a:gd name="connsiteX193" fmla="*/ 1357132 w 2081750"/>
                      <a:gd name="connsiteY193" fmla="*/ 1611461 h 2168139"/>
                      <a:gd name="connsiteX194" fmla="*/ 1427986 w 2081750"/>
                      <a:gd name="connsiteY194" fmla="*/ 1599052 h 2168139"/>
                      <a:gd name="connsiteX195" fmla="*/ 1371840 w 2081750"/>
                      <a:gd name="connsiteY195" fmla="*/ 1574750 h 2168139"/>
                      <a:gd name="connsiteX196" fmla="*/ 1328736 w 2081750"/>
                      <a:gd name="connsiteY196" fmla="*/ 1519556 h 2168139"/>
                      <a:gd name="connsiteX197" fmla="*/ 1385043 w 2081750"/>
                      <a:gd name="connsiteY197" fmla="*/ 1345195 h 2168139"/>
                      <a:gd name="connsiteX198" fmla="*/ 620702 w 2081750"/>
                      <a:gd name="connsiteY198" fmla="*/ 1319633 h 2168139"/>
                      <a:gd name="connsiteX199" fmla="*/ 612063 w 2081750"/>
                      <a:gd name="connsiteY199" fmla="*/ 1326578 h 2168139"/>
                      <a:gd name="connsiteX200" fmla="*/ 462823 w 2081750"/>
                      <a:gd name="connsiteY200" fmla="*/ 1494950 h 2168139"/>
                      <a:gd name="connsiteX201" fmla="*/ 305708 w 2081750"/>
                      <a:gd name="connsiteY201" fmla="*/ 1686459 h 2168139"/>
                      <a:gd name="connsiteX202" fmla="*/ 172651 w 2081750"/>
                      <a:gd name="connsiteY202" fmla="*/ 1862974 h 2168139"/>
                      <a:gd name="connsiteX203" fmla="*/ 299915 w 2081750"/>
                      <a:gd name="connsiteY203" fmla="*/ 1748766 h 2168139"/>
                      <a:gd name="connsiteX204" fmla="*/ 510800 w 2081750"/>
                      <a:gd name="connsiteY204" fmla="*/ 1577061 h 2168139"/>
                      <a:gd name="connsiteX205" fmla="*/ 720607 w 2081750"/>
                      <a:gd name="connsiteY205" fmla="*/ 1420930 h 2168139"/>
                      <a:gd name="connsiteX206" fmla="*/ 682565 w 2081750"/>
                      <a:gd name="connsiteY206" fmla="*/ 1423250 h 2168139"/>
                      <a:gd name="connsiteX207" fmla="*/ 636039 w 2081750"/>
                      <a:gd name="connsiteY207" fmla="*/ 1399359 h 2168139"/>
                      <a:gd name="connsiteX208" fmla="*/ 616130 w 2081750"/>
                      <a:gd name="connsiteY208" fmla="*/ 1350996 h 2168139"/>
                      <a:gd name="connsiteX209" fmla="*/ 1548103 w 2081750"/>
                      <a:gd name="connsiteY209" fmla="*/ 1274157 h 2168139"/>
                      <a:gd name="connsiteX210" fmla="*/ 1478291 w 2081750"/>
                      <a:gd name="connsiteY210" fmla="*/ 1299051 h 2168139"/>
                      <a:gd name="connsiteX211" fmla="*/ 1460082 w 2081750"/>
                      <a:gd name="connsiteY211" fmla="*/ 1317868 h 2168139"/>
                      <a:gd name="connsiteX212" fmla="*/ 1423972 w 2081750"/>
                      <a:gd name="connsiteY212" fmla="*/ 1483053 h 2168139"/>
                      <a:gd name="connsiteX213" fmla="*/ 1500004 w 2081750"/>
                      <a:gd name="connsiteY213" fmla="*/ 1561768 h 2168139"/>
                      <a:gd name="connsiteX214" fmla="*/ 1549153 w 2081750"/>
                      <a:gd name="connsiteY214" fmla="*/ 1577832 h 2168139"/>
                      <a:gd name="connsiteX215" fmla="*/ 1619858 w 2081750"/>
                      <a:gd name="connsiteY215" fmla="*/ 1565451 h 2168139"/>
                      <a:gd name="connsiteX216" fmla="*/ 1694346 w 2081750"/>
                      <a:gd name="connsiteY216" fmla="*/ 1555725 h 2168139"/>
                      <a:gd name="connsiteX217" fmla="*/ 1694474 w 2081750"/>
                      <a:gd name="connsiteY217" fmla="*/ 1553769 h 2168139"/>
                      <a:gd name="connsiteX218" fmla="*/ 1694497 w 2081750"/>
                      <a:gd name="connsiteY218" fmla="*/ 1551319 h 2168139"/>
                      <a:gd name="connsiteX219" fmla="*/ 1666678 w 2081750"/>
                      <a:gd name="connsiteY219" fmla="*/ 1550163 h 2168139"/>
                      <a:gd name="connsiteX220" fmla="*/ 1594060 w 2081750"/>
                      <a:gd name="connsiteY220" fmla="*/ 1496863 h 2168139"/>
                      <a:gd name="connsiteX221" fmla="*/ 1650308 w 2081750"/>
                      <a:gd name="connsiteY221" fmla="*/ 1367662 h 2168139"/>
                      <a:gd name="connsiteX222" fmla="*/ 1663354 w 2081750"/>
                      <a:gd name="connsiteY222" fmla="*/ 1360373 h 2168139"/>
                      <a:gd name="connsiteX223" fmla="*/ 1658772 w 2081750"/>
                      <a:gd name="connsiteY223" fmla="*/ 1361661 h 2168139"/>
                      <a:gd name="connsiteX224" fmla="*/ 1537526 w 2081750"/>
                      <a:gd name="connsiteY224" fmla="*/ 1326729 h 2168139"/>
                      <a:gd name="connsiteX225" fmla="*/ 1537478 w 2081750"/>
                      <a:gd name="connsiteY225" fmla="*/ 1291708 h 2168139"/>
                      <a:gd name="connsiteX226" fmla="*/ 1916712 w 2081750"/>
                      <a:gd name="connsiteY226" fmla="*/ 1249024 h 2168139"/>
                      <a:gd name="connsiteX227" fmla="*/ 1877087 w 2081750"/>
                      <a:gd name="connsiteY227" fmla="*/ 1252472 h 2168139"/>
                      <a:gd name="connsiteX228" fmla="*/ 1789164 w 2081750"/>
                      <a:gd name="connsiteY228" fmla="*/ 1294447 h 2168139"/>
                      <a:gd name="connsiteX229" fmla="*/ 1786539 w 2081750"/>
                      <a:gd name="connsiteY229" fmla="*/ 1303814 h 2168139"/>
                      <a:gd name="connsiteX230" fmla="*/ 1786977 w 2081750"/>
                      <a:gd name="connsiteY230" fmla="*/ 1303579 h 2168139"/>
                      <a:gd name="connsiteX231" fmla="*/ 1816715 w 2081750"/>
                      <a:gd name="connsiteY231" fmla="*/ 1294313 h 2168139"/>
                      <a:gd name="connsiteX232" fmla="*/ 1873881 w 2081750"/>
                      <a:gd name="connsiteY232" fmla="*/ 1291704 h 2168139"/>
                      <a:gd name="connsiteX233" fmla="*/ 1901788 w 2081750"/>
                      <a:gd name="connsiteY233" fmla="*/ 1309744 h 2168139"/>
                      <a:gd name="connsiteX234" fmla="*/ 1884087 w 2081750"/>
                      <a:gd name="connsiteY234" fmla="*/ 1337869 h 2168139"/>
                      <a:gd name="connsiteX235" fmla="*/ 1883749 w 2081750"/>
                      <a:gd name="connsiteY235" fmla="*/ 1338050 h 2168139"/>
                      <a:gd name="connsiteX236" fmla="*/ 1891833 w 2081750"/>
                      <a:gd name="connsiteY236" fmla="*/ 1337347 h 2168139"/>
                      <a:gd name="connsiteX237" fmla="*/ 1984769 w 2081750"/>
                      <a:gd name="connsiteY237" fmla="*/ 1277484 h 2168139"/>
                      <a:gd name="connsiteX238" fmla="*/ 1916712 w 2081750"/>
                      <a:gd name="connsiteY238" fmla="*/ 1249024 h 2168139"/>
                      <a:gd name="connsiteX239" fmla="*/ 1683835 w 2081750"/>
                      <a:gd name="connsiteY239" fmla="*/ 1227564 h 2168139"/>
                      <a:gd name="connsiteX240" fmla="*/ 1635821 w 2081750"/>
                      <a:gd name="connsiteY240" fmla="*/ 1242879 h 2168139"/>
                      <a:gd name="connsiteX241" fmla="*/ 1594356 w 2081750"/>
                      <a:gd name="connsiteY241" fmla="*/ 1257664 h 2168139"/>
                      <a:gd name="connsiteX242" fmla="*/ 1586143 w 2081750"/>
                      <a:gd name="connsiteY242" fmla="*/ 1278990 h 2168139"/>
                      <a:gd name="connsiteX243" fmla="*/ 1588734 w 2081750"/>
                      <a:gd name="connsiteY243" fmla="*/ 1306450 h 2168139"/>
                      <a:gd name="connsiteX244" fmla="*/ 1673707 w 2081750"/>
                      <a:gd name="connsiteY244" fmla="*/ 1347831 h 2168139"/>
                      <a:gd name="connsiteX245" fmla="*/ 1687671 w 2081750"/>
                      <a:gd name="connsiteY245" fmla="*/ 1346787 h 2168139"/>
                      <a:gd name="connsiteX246" fmla="*/ 1690589 w 2081750"/>
                      <a:gd name="connsiteY246" fmla="*/ 1345157 h 2168139"/>
                      <a:gd name="connsiteX247" fmla="*/ 1207370 w 2081750"/>
                      <a:gd name="connsiteY247" fmla="*/ 1102629 h 2168139"/>
                      <a:gd name="connsiteX248" fmla="*/ 1186016 w 2081750"/>
                      <a:gd name="connsiteY248" fmla="*/ 1105164 h 2168139"/>
                      <a:gd name="connsiteX249" fmla="*/ 1173034 w 2081750"/>
                      <a:gd name="connsiteY249" fmla="*/ 1108154 h 2168139"/>
                      <a:gd name="connsiteX250" fmla="*/ 1164509 w 2081750"/>
                      <a:gd name="connsiteY250" fmla="*/ 1107718 h 2168139"/>
                      <a:gd name="connsiteX251" fmla="*/ 1135349 w 2081750"/>
                      <a:gd name="connsiteY251" fmla="*/ 1111179 h 2168139"/>
                      <a:gd name="connsiteX252" fmla="*/ 930269 w 2081750"/>
                      <a:gd name="connsiteY252" fmla="*/ 1163897 h 2168139"/>
                      <a:gd name="connsiteX253" fmla="*/ 734529 w 2081750"/>
                      <a:gd name="connsiteY253" fmla="*/ 1244663 h 2168139"/>
                      <a:gd name="connsiteX254" fmla="*/ 713186 w 2081750"/>
                      <a:gd name="connsiteY254" fmla="*/ 1257019 h 2168139"/>
                      <a:gd name="connsiteX255" fmla="*/ 718583 w 2081750"/>
                      <a:gd name="connsiteY255" fmla="*/ 1277395 h 2168139"/>
                      <a:gd name="connsiteX256" fmla="*/ 799563 w 2081750"/>
                      <a:gd name="connsiteY256" fmla="*/ 1339838 h 2168139"/>
                      <a:gd name="connsiteX257" fmla="*/ 832932 w 2081750"/>
                      <a:gd name="connsiteY257" fmla="*/ 1342427 h 2168139"/>
                      <a:gd name="connsiteX258" fmla="*/ 940899 w 2081750"/>
                      <a:gd name="connsiteY258" fmla="*/ 1268296 h 2168139"/>
                      <a:gd name="connsiteX259" fmla="*/ 1131504 w 2081750"/>
                      <a:gd name="connsiteY259" fmla="*/ 1147021 h 2168139"/>
                      <a:gd name="connsiteX260" fmla="*/ 1899702 w 2081750"/>
                      <a:gd name="connsiteY260" fmla="*/ 1095819 h 2168139"/>
                      <a:gd name="connsiteX261" fmla="*/ 1859890 w 2081750"/>
                      <a:gd name="connsiteY261" fmla="*/ 1098185 h 2168139"/>
                      <a:gd name="connsiteX262" fmla="*/ 1791820 w 2081750"/>
                      <a:gd name="connsiteY262" fmla="*/ 1126963 h 2168139"/>
                      <a:gd name="connsiteX263" fmla="*/ 1778515 w 2081750"/>
                      <a:gd name="connsiteY263" fmla="*/ 1142580 h 2168139"/>
                      <a:gd name="connsiteX264" fmla="*/ 1797283 w 2081750"/>
                      <a:gd name="connsiteY264" fmla="*/ 1137007 h 2168139"/>
                      <a:gd name="connsiteX265" fmla="*/ 1835844 w 2081750"/>
                      <a:gd name="connsiteY265" fmla="*/ 1131316 h 2168139"/>
                      <a:gd name="connsiteX266" fmla="*/ 1902414 w 2081750"/>
                      <a:gd name="connsiteY266" fmla="*/ 1149819 h 2168139"/>
                      <a:gd name="connsiteX267" fmla="*/ 1812481 w 2081750"/>
                      <a:gd name="connsiteY267" fmla="*/ 1205756 h 2168139"/>
                      <a:gd name="connsiteX268" fmla="*/ 1806662 w 2081750"/>
                      <a:gd name="connsiteY268" fmla="*/ 1206615 h 2168139"/>
                      <a:gd name="connsiteX269" fmla="*/ 1839598 w 2081750"/>
                      <a:gd name="connsiteY269" fmla="*/ 1212918 h 2168139"/>
                      <a:gd name="connsiteX270" fmla="*/ 1879410 w 2081750"/>
                      <a:gd name="connsiteY270" fmla="*/ 1210550 h 2168139"/>
                      <a:gd name="connsiteX271" fmla="*/ 1969958 w 2081750"/>
                      <a:gd name="connsiteY271" fmla="*/ 1136944 h 2168139"/>
                      <a:gd name="connsiteX272" fmla="*/ 1899702 w 2081750"/>
                      <a:gd name="connsiteY272" fmla="*/ 1095819 h 2168139"/>
                      <a:gd name="connsiteX273" fmla="*/ 1357626 w 2081750"/>
                      <a:gd name="connsiteY273" fmla="*/ 1071506 h 2168139"/>
                      <a:gd name="connsiteX274" fmla="*/ 1324335 w 2081750"/>
                      <a:gd name="connsiteY274" fmla="*/ 1089488 h 2168139"/>
                      <a:gd name="connsiteX275" fmla="*/ 1055019 w 2081750"/>
                      <a:gd name="connsiteY275" fmla="*/ 1252138 h 2168139"/>
                      <a:gd name="connsiteX276" fmla="*/ 966162 w 2081750"/>
                      <a:gd name="connsiteY276" fmla="*/ 1312196 h 2168139"/>
                      <a:gd name="connsiteX277" fmla="*/ 956556 w 2081750"/>
                      <a:gd name="connsiteY277" fmla="*/ 1333350 h 2168139"/>
                      <a:gd name="connsiteX278" fmla="*/ 1001602 w 2081750"/>
                      <a:gd name="connsiteY278" fmla="*/ 1431506 h 2168139"/>
                      <a:gd name="connsiteX279" fmla="*/ 1022953 w 2081750"/>
                      <a:gd name="connsiteY279" fmla="*/ 1437740 h 2168139"/>
                      <a:gd name="connsiteX280" fmla="*/ 1094304 w 2081750"/>
                      <a:gd name="connsiteY280" fmla="*/ 1404495 h 2168139"/>
                      <a:gd name="connsiteX281" fmla="*/ 1276091 w 2081750"/>
                      <a:gd name="connsiteY281" fmla="*/ 1326369 h 2168139"/>
                      <a:gd name="connsiteX282" fmla="*/ 1411484 w 2081750"/>
                      <a:gd name="connsiteY282" fmla="*/ 1273174 h 2168139"/>
                      <a:gd name="connsiteX283" fmla="*/ 1349891 w 2081750"/>
                      <a:gd name="connsiteY283" fmla="*/ 1262031 h 2168139"/>
                      <a:gd name="connsiteX284" fmla="*/ 1307682 w 2081750"/>
                      <a:gd name="connsiteY284" fmla="*/ 1225269 h 2168139"/>
                      <a:gd name="connsiteX285" fmla="*/ 1326443 w 2081750"/>
                      <a:gd name="connsiteY285" fmla="*/ 1106741 h 2168139"/>
                      <a:gd name="connsiteX286" fmla="*/ 533668 w 2081750"/>
                      <a:gd name="connsiteY286" fmla="*/ 1060733 h 2168139"/>
                      <a:gd name="connsiteX287" fmla="*/ 481171 w 2081750"/>
                      <a:gd name="connsiteY287" fmla="*/ 1132727 h 2168139"/>
                      <a:gd name="connsiteX288" fmla="*/ 344287 w 2081750"/>
                      <a:gd name="connsiteY288" fmla="*/ 1340173 h 2168139"/>
                      <a:gd name="connsiteX289" fmla="*/ 350831 w 2081750"/>
                      <a:gd name="connsiteY289" fmla="*/ 1354368 h 2168139"/>
                      <a:gd name="connsiteX290" fmla="*/ 437475 w 2081750"/>
                      <a:gd name="connsiteY290" fmla="*/ 1417174 h 2168139"/>
                      <a:gd name="connsiteX291" fmla="*/ 463150 w 2081750"/>
                      <a:gd name="connsiteY291" fmla="*/ 1420155 h 2168139"/>
                      <a:gd name="connsiteX292" fmla="*/ 600338 w 2081750"/>
                      <a:gd name="connsiteY292" fmla="*/ 1266254 h 2168139"/>
                      <a:gd name="connsiteX293" fmla="*/ 673664 w 2081750"/>
                      <a:gd name="connsiteY293" fmla="*/ 1189268 h 2168139"/>
                      <a:gd name="connsiteX294" fmla="*/ 658817 w 2081750"/>
                      <a:gd name="connsiteY294" fmla="*/ 1193536 h 2168139"/>
                      <a:gd name="connsiteX295" fmla="*/ 558208 w 2081750"/>
                      <a:gd name="connsiteY295" fmla="*/ 1160433 h 2168139"/>
                      <a:gd name="connsiteX296" fmla="*/ 533959 w 2081750"/>
                      <a:gd name="connsiteY296" fmla="*/ 1113584 h 2168139"/>
                      <a:gd name="connsiteX297" fmla="*/ 1890176 w 2081750"/>
                      <a:gd name="connsiteY297" fmla="*/ 938656 h 2168139"/>
                      <a:gd name="connsiteX298" fmla="*/ 1850365 w 2081750"/>
                      <a:gd name="connsiteY298" fmla="*/ 941023 h 2168139"/>
                      <a:gd name="connsiteX299" fmla="*/ 1782294 w 2081750"/>
                      <a:gd name="connsiteY299" fmla="*/ 969801 h 2168139"/>
                      <a:gd name="connsiteX300" fmla="*/ 1775094 w 2081750"/>
                      <a:gd name="connsiteY300" fmla="*/ 978252 h 2168139"/>
                      <a:gd name="connsiteX301" fmla="*/ 1813619 w 2081750"/>
                      <a:gd name="connsiteY301" fmla="*/ 972565 h 2168139"/>
                      <a:gd name="connsiteX302" fmla="*/ 1880188 w 2081750"/>
                      <a:gd name="connsiteY302" fmla="*/ 991070 h 2168139"/>
                      <a:gd name="connsiteX303" fmla="*/ 1827622 w 2081750"/>
                      <a:gd name="connsiteY303" fmla="*/ 1035911 h 2168139"/>
                      <a:gd name="connsiteX304" fmla="*/ 1791526 w 2081750"/>
                      <a:gd name="connsiteY304" fmla="*/ 1046629 h 2168139"/>
                      <a:gd name="connsiteX305" fmla="*/ 1796097 w 2081750"/>
                      <a:gd name="connsiteY305" fmla="*/ 1049254 h 2168139"/>
                      <a:gd name="connsiteX306" fmla="*/ 1869884 w 2081750"/>
                      <a:gd name="connsiteY306" fmla="*/ 1053387 h 2168139"/>
                      <a:gd name="connsiteX307" fmla="*/ 1960435 w 2081750"/>
                      <a:gd name="connsiteY307" fmla="*/ 979780 h 2168139"/>
                      <a:gd name="connsiteX308" fmla="*/ 1890176 w 2081750"/>
                      <a:gd name="connsiteY308" fmla="*/ 938656 h 2168139"/>
                      <a:gd name="connsiteX309" fmla="*/ 1649045 w 2081750"/>
                      <a:gd name="connsiteY309" fmla="*/ 936805 h 2168139"/>
                      <a:gd name="connsiteX310" fmla="*/ 1628318 w 2081750"/>
                      <a:gd name="connsiteY310" fmla="*/ 964872 h 2168139"/>
                      <a:gd name="connsiteX311" fmla="*/ 1662924 w 2081750"/>
                      <a:gd name="connsiteY311" fmla="*/ 1138016 h 2168139"/>
                      <a:gd name="connsiteX312" fmla="*/ 1676338 w 2081750"/>
                      <a:gd name="connsiteY312" fmla="*/ 1143895 h 2168139"/>
                      <a:gd name="connsiteX313" fmla="*/ 1646920 w 2081750"/>
                      <a:gd name="connsiteY313" fmla="*/ 924172 h 2168139"/>
                      <a:gd name="connsiteX314" fmla="*/ 1492188 w 2081750"/>
                      <a:gd name="connsiteY314" fmla="*/ 998823 h 2168139"/>
                      <a:gd name="connsiteX315" fmla="*/ 1419696 w 2081750"/>
                      <a:gd name="connsiteY315" fmla="*/ 1037978 h 2168139"/>
                      <a:gd name="connsiteX316" fmla="*/ 1418601 w 2081750"/>
                      <a:gd name="connsiteY316" fmla="*/ 1039255 h 2168139"/>
                      <a:gd name="connsiteX317" fmla="*/ 1393358 w 2081750"/>
                      <a:gd name="connsiteY317" fmla="*/ 1178815 h 2168139"/>
                      <a:gd name="connsiteX318" fmla="*/ 1466918 w 2081750"/>
                      <a:gd name="connsiteY318" fmla="*/ 1228636 h 2168139"/>
                      <a:gd name="connsiteX319" fmla="*/ 1519594 w 2081750"/>
                      <a:gd name="connsiteY319" fmla="*/ 1233400 h 2168139"/>
                      <a:gd name="connsiteX320" fmla="*/ 1614897 w 2081750"/>
                      <a:gd name="connsiteY320" fmla="*/ 1199669 h 2168139"/>
                      <a:gd name="connsiteX321" fmla="*/ 1660162 w 2081750"/>
                      <a:gd name="connsiteY321" fmla="*/ 1185392 h 2168139"/>
                      <a:gd name="connsiteX322" fmla="*/ 1604128 w 2081750"/>
                      <a:gd name="connsiteY322" fmla="*/ 1184166 h 2168139"/>
                      <a:gd name="connsiteX323" fmla="*/ 1513407 w 2081750"/>
                      <a:gd name="connsiteY323" fmla="*/ 1120943 h 2168139"/>
                      <a:gd name="connsiteX324" fmla="*/ 1587580 w 2081750"/>
                      <a:gd name="connsiteY324" fmla="*/ 962371 h 2168139"/>
                      <a:gd name="connsiteX325" fmla="*/ 1647862 w 2081750"/>
                      <a:gd name="connsiteY325" fmla="*/ 929232 h 2168139"/>
                      <a:gd name="connsiteX326" fmla="*/ 1990564 w 2081750"/>
                      <a:gd name="connsiteY326" fmla="*/ 881163 h 2168139"/>
                      <a:gd name="connsiteX327" fmla="*/ 1966164 w 2081750"/>
                      <a:gd name="connsiteY327" fmla="*/ 884091 h 2168139"/>
                      <a:gd name="connsiteX328" fmla="*/ 1944107 w 2081750"/>
                      <a:gd name="connsiteY328" fmla="*/ 918067 h 2168139"/>
                      <a:gd name="connsiteX329" fmla="*/ 1983773 w 2081750"/>
                      <a:gd name="connsiteY329" fmla="*/ 926284 h 2168139"/>
                      <a:gd name="connsiteX330" fmla="*/ 2005829 w 2081750"/>
                      <a:gd name="connsiteY330" fmla="*/ 892308 h 2168139"/>
                      <a:gd name="connsiteX331" fmla="*/ 1990564 w 2081750"/>
                      <a:gd name="connsiteY331" fmla="*/ 881163 h 2168139"/>
                      <a:gd name="connsiteX332" fmla="*/ 1176768 w 2081750"/>
                      <a:gd name="connsiteY332" fmla="*/ 775709 h 2168139"/>
                      <a:gd name="connsiteX333" fmla="*/ 1081345 w 2081750"/>
                      <a:gd name="connsiteY333" fmla="*/ 858583 h 2168139"/>
                      <a:gd name="connsiteX334" fmla="*/ 861671 w 2081750"/>
                      <a:gd name="connsiteY334" fmla="*/ 1065432 h 2168139"/>
                      <a:gd name="connsiteX335" fmla="*/ 709163 w 2081750"/>
                      <a:gd name="connsiteY335" fmla="*/ 1223649 h 2168139"/>
                      <a:gd name="connsiteX336" fmla="*/ 709136 w 2081750"/>
                      <a:gd name="connsiteY336" fmla="*/ 1227762 h 2168139"/>
                      <a:gd name="connsiteX337" fmla="*/ 737120 w 2081750"/>
                      <a:gd name="connsiteY337" fmla="*/ 1211929 h 2168139"/>
                      <a:gd name="connsiteX338" fmla="*/ 920838 w 2081750"/>
                      <a:gd name="connsiteY338" fmla="*/ 1135582 h 2168139"/>
                      <a:gd name="connsiteX339" fmla="*/ 1053998 w 2081750"/>
                      <a:gd name="connsiteY339" fmla="*/ 1098213 h 2168139"/>
                      <a:gd name="connsiteX340" fmla="*/ 1086451 w 2081750"/>
                      <a:gd name="connsiteY340" fmla="*/ 1091860 h 2168139"/>
                      <a:gd name="connsiteX341" fmla="*/ 1075208 w 2081750"/>
                      <a:gd name="connsiteY341" fmla="*/ 1079475 h 2168139"/>
                      <a:gd name="connsiteX342" fmla="*/ 1163176 w 2081750"/>
                      <a:gd name="connsiteY342" fmla="*/ 925293 h 2168139"/>
                      <a:gd name="connsiteX343" fmla="*/ 1207003 w 2081750"/>
                      <a:gd name="connsiteY343" fmla="*/ 896596 h 2168139"/>
                      <a:gd name="connsiteX344" fmla="*/ 1186018 w 2081750"/>
                      <a:gd name="connsiteY344" fmla="*/ 884141 h 2168139"/>
                      <a:gd name="connsiteX345" fmla="*/ 1169714 w 2081750"/>
                      <a:gd name="connsiteY345" fmla="*/ 864321 h 2168139"/>
                      <a:gd name="connsiteX346" fmla="*/ 1172506 w 2081750"/>
                      <a:gd name="connsiteY346" fmla="*/ 783297 h 2168139"/>
                      <a:gd name="connsiteX347" fmla="*/ 1884633 w 2081750"/>
                      <a:gd name="connsiteY347" fmla="*/ 755887 h 2168139"/>
                      <a:gd name="connsiteX348" fmla="*/ 1839893 w 2081750"/>
                      <a:gd name="connsiteY348" fmla="*/ 758270 h 2168139"/>
                      <a:gd name="connsiteX349" fmla="*/ 1763656 w 2081750"/>
                      <a:gd name="connsiteY349" fmla="*/ 791595 h 2168139"/>
                      <a:gd name="connsiteX350" fmla="*/ 1759844 w 2081750"/>
                      <a:gd name="connsiteY350" fmla="*/ 796320 h 2168139"/>
                      <a:gd name="connsiteX351" fmla="*/ 1772705 w 2081750"/>
                      <a:gd name="connsiteY351" fmla="*/ 792405 h 2168139"/>
                      <a:gd name="connsiteX352" fmla="*/ 1818795 w 2081750"/>
                      <a:gd name="connsiteY352" fmla="*/ 785926 h 2168139"/>
                      <a:gd name="connsiteX353" fmla="*/ 1899054 w 2081750"/>
                      <a:gd name="connsiteY353" fmla="*/ 811683 h 2168139"/>
                      <a:gd name="connsiteX354" fmla="*/ 1792607 w 2081750"/>
                      <a:gd name="connsiteY354" fmla="*/ 882427 h 2168139"/>
                      <a:gd name="connsiteX355" fmla="*/ 1777976 w 2081750"/>
                      <a:gd name="connsiteY355" fmla="*/ 884484 h 2168139"/>
                      <a:gd name="connsiteX356" fmla="*/ 1780007 w 2081750"/>
                      <a:gd name="connsiteY356" fmla="*/ 885722 h 2168139"/>
                      <a:gd name="connsiteX357" fmla="*/ 1863017 w 2081750"/>
                      <a:gd name="connsiteY357" fmla="*/ 891384 h 2168139"/>
                      <a:gd name="connsiteX358" fmla="*/ 1964061 w 2081750"/>
                      <a:gd name="connsiteY358" fmla="*/ 805266 h 2168139"/>
                      <a:gd name="connsiteX359" fmla="*/ 1884633 w 2081750"/>
                      <a:gd name="connsiteY359" fmla="*/ 755887 h 2168139"/>
                      <a:gd name="connsiteX360" fmla="*/ 832878 w 2081750"/>
                      <a:gd name="connsiteY360" fmla="*/ 712227 h 2168139"/>
                      <a:gd name="connsiteX361" fmla="*/ 776246 w 2081750"/>
                      <a:gd name="connsiteY361" fmla="*/ 768143 h 2168139"/>
                      <a:gd name="connsiteX362" fmla="*/ 670365 w 2081750"/>
                      <a:gd name="connsiteY362" fmla="*/ 884992 h 2168139"/>
                      <a:gd name="connsiteX363" fmla="*/ 584400 w 2081750"/>
                      <a:gd name="connsiteY363" fmla="*/ 991820 h 2168139"/>
                      <a:gd name="connsiteX364" fmla="*/ 581694 w 2081750"/>
                      <a:gd name="connsiteY364" fmla="*/ 1036134 h 2168139"/>
                      <a:gd name="connsiteX365" fmla="*/ 612654 w 2081750"/>
                      <a:gd name="connsiteY365" fmla="*/ 1110370 h 2168139"/>
                      <a:gd name="connsiteX366" fmla="*/ 684037 w 2081750"/>
                      <a:gd name="connsiteY366" fmla="*/ 1147440 h 2168139"/>
                      <a:gd name="connsiteX367" fmla="*/ 694459 w 2081750"/>
                      <a:gd name="connsiteY367" fmla="*/ 1147678 h 2168139"/>
                      <a:gd name="connsiteX368" fmla="*/ 694120 w 2081750"/>
                      <a:gd name="connsiteY368" fmla="*/ 1137096 h 2168139"/>
                      <a:gd name="connsiteX369" fmla="*/ 768809 w 2081750"/>
                      <a:gd name="connsiteY369" fmla="*/ 850028 h 2168139"/>
                      <a:gd name="connsiteX370" fmla="*/ 826208 w 2081750"/>
                      <a:gd name="connsiteY370" fmla="*/ 724198 h 2168139"/>
                      <a:gd name="connsiteX371" fmla="*/ 1593728 w 2081750"/>
                      <a:gd name="connsiteY371" fmla="*/ 677410 h 2168139"/>
                      <a:gd name="connsiteX372" fmla="*/ 1591551 w 2081750"/>
                      <a:gd name="connsiteY372" fmla="*/ 678656 h 2168139"/>
                      <a:gd name="connsiteX373" fmla="*/ 1551282 w 2081750"/>
                      <a:gd name="connsiteY373" fmla="*/ 692231 h 2168139"/>
                      <a:gd name="connsiteX374" fmla="*/ 1539260 w 2081750"/>
                      <a:gd name="connsiteY374" fmla="*/ 720382 h 2168139"/>
                      <a:gd name="connsiteX375" fmla="*/ 1610730 w 2081750"/>
                      <a:gd name="connsiteY375" fmla="*/ 862268 h 2168139"/>
                      <a:gd name="connsiteX376" fmla="*/ 1636522 w 2081750"/>
                      <a:gd name="connsiteY376" fmla="*/ 868394 h 2168139"/>
                      <a:gd name="connsiteX377" fmla="*/ 1626957 w 2081750"/>
                      <a:gd name="connsiteY377" fmla="*/ 817074 h 2168139"/>
                      <a:gd name="connsiteX378" fmla="*/ 1975762 w 2081750"/>
                      <a:gd name="connsiteY378" fmla="*/ 673407 h 2168139"/>
                      <a:gd name="connsiteX379" fmla="*/ 1937280 w 2081750"/>
                      <a:gd name="connsiteY379" fmla="*/ 706311 h 2168139"/>
                      <a:gd name="connsiteX380" fmla="*/ 1984758 w 2081750"/>
                      <a:gd name="connsiteY380" fmla="*/ 723904 h 2168139"/>
                      <a:gd name="connsiteX381" fmla="*/ 2023240 w 2081750"/>
                      <a:gd name="connsiteY381" fmla="*/ 690998 h 2168139"/>
                      <a:gd name="connsiteX382" fmla="*/ 1975762 w 2081750"/>
                      <a:gd name="connsiteY382" fmla="*/ 673407 h 2168139"/>
                      <a:gd name="connsiteX383" fmla="*/ 1584207 w 2081750"/>
                      <a:gd name="connsiteY383" fmla="*/ 642119 h 2168139"/>
                      <a:gd name="connsiteX384" fmla="*/ 1580974 w 2081750"/>
                      <a:gd name="connsiteY384" fmla="*/ 646496 h 2168139"/>
                      <a:gd name="connsiteX385" fmla="*/ 1585505 w 2081750"/>
                      <a:gd name="connsiteY385" fmla="*/ 646489 h 2168139"/>
                      <a:gd name="connsiteX386" fmla="*/ 1852538 w 2081750"/>
                      <a:gd name="connsiteY386" fmla="*/ 571104 h 2168139"/>
                      <a:gd name="connsiteX387" fmla="*/ 1807797 w 2081750"/>
                      <a:gd name="connsiteY387" fmla="*/ 573488 h 2168139"/>
                      <a:gd name="connsiteX388" fmla="*/ 1731561 w 2081750"/>
                      <a:gd name="connsiteY388" fmla="*/ 606813 h 2168139"/>
                      <a:gd name="connsiteX389" fmla="*/ 1723220 w 2081750"/>
                      <a:gd name="connsiteY389" fmla="*/ 617149 h 2168139"/>
                      <a:gd name="connsiteX390" fmla="*/ 1764819 w 2081750"/>
                      <a:gd name="connsiteY390" fmla="*/ 611300 h 2168139"/>
                      <a:gd name="connsiteX391" fmla="*/ 1845078 w 2081750"/>
                      <a:gd name="connsiteY391" fmla="*/ 637058 h 2168139"/>
                      <a:gd name="connsiteX392" fmla="*/ 1783156 w 2081750"/>
                      <a:gd name="connsiteY392" fmla="*/ 694248 h 2168139"/>
                      <a:gd name="connsiteX393" fmla="*/ 1755757 w 2081750"/>
                      <a:gd name="connsiteY393" fmla="*/ 702589 h 2168139"/>
                      <a:gd name="connsiteX394" fmla="*/ 1786182 w 2081750"/>
                      <a:gd name="connsiteY394" fmla="*/ 708986 h 2168139"/>
                      <a:gd name="connsiteX395" fmla="*/ 1830921 w 2081750"/>
                      <a:gd name="connsiteY395" fmla="*/ 706602 h 2168139"/>
                      <a:gd name="connsiteX396" fmla="*/ 1931964 w 2081750"/>
                      <a:gd name="connsiteY396" fmla="*/ 620483 h 2168139"/>
                      <a:gd name="connsiteX397" fmla="*/ 1852538 w 2081750"/>
                      <a:gd name="connsiteY397" fmla="*/ 571104 h 2168139"/>
                      <a:gd name="connsiteX398" fmla="*/ 1497164 w 2081750"/>
                      <a:gd name="connsiteY398" fmla="*/ 534379 h 2168139"/>
                      <a:gd name="connsiteX399" fmla="*/ 1475245 w 2081750"/>
                      <a:gd name="connsiteY399" fmla="*/ 547542 h 2168139"/>
                      <a:gd name="connsiteX400" fmla="*/ 1288219 w 2081750"/>
                      <a:gd name="connsiteY400" fmla="*/ 684152 h 2168139"/>
                      <a:gd name="connsiteX401" fmla="*/ 1275185 w 2081750"/>
                      <a:gd name="connsiteY401" fmla="*/ 694797 h 2168139"/>
                      <a:gd name="connsiteX402" fmla="*/ 1252235 w 2081750"/>
                      <a:gd name="connsiteY402" fmla="*/ 736328 h 2168139"/>
                      <a:gd name="connsiteX403" fmla="*/ 1252402 w 2081750"/>
                      <a:gd name="connsiteY403" fmla="*/ 819488 h 2168139"/>
                      <a:gd name="connsiteX404" fmla="*/ 1440730 w 2081750"/>
                      <a:gd name="connsiteY404" fmla="*/ 859586 h 2168139"/>
                      <a:gd name="connsiteX405" fmla="*/ 1273775 w 2081750"/>
                      <a:gd name="connsiteY405" fmla="*/ 908457 h 2168139"/>
                      <a:gd name="connsiteX406" fmla="*/ 1216826 w 2081750"/>
                      <a:gd name="connsiteY406" fmla="*/ 899269 h 2168139"/>
                      <a:gd name="connsiteX407" fmla="*/ 1195198 w 2081750"/>
                      <a:gd name="connsiteY407" fmla="*/ 920711 h 2168139"/>
                      <a:gd name="connsiteX408" fmla="*/ 1220732 w 2081750"/>
                      <a:gd name="connsiteY408" fmla="*/ 1066388 h 2168139"/>
                      <a:gd name="connsiteX409" fmla="*/ 1270667 w 2081750"/>
                      <a:gd name="connsiteY409" fmla="*/ 1065592 h 2168139"/>
                      <a:gd name="connsiteX410" fmla="*/ 1313493 w 2081750"/>
                      <a:gd name="connsiteY410" fmla="*/ 1040533 h 2168139"/>
                      <a:gd name="connsiteX411" fmla="*/ 1483952 w 2081750"/>
                      <a:gd name="connsiteY411" fmla="*/ 950109 h 2168139"/>
                      <a:gd name="connsiteX412" fmla="*/ 1591559 w 2081750"/>
                      <a:gd name="connsiteY412" fmla="*/ 899703 h 2168139"/>
                      <a:gd name="connsiteX413" fmla="*/ 1532691 w 2081750"/>
                      <a:gd name="connsiteY413" fmla="*/ 898415 h 2168139"/>
                      <a:gd name="connsiteX414" fmla="*/ 1441969 w 2081750"/>
                      <a:gd name="connsiteY414" fmla="*/ 835192 h 2168139"/>
                      <a:gd name="connsiteX415" fmla="*/ 1464809 w 2081750"/>
                      <a:gd name="connsiteY415" fmla="*/ 726999 h 2168139"/>
                      <a:gd name="connsiteX416" fmla="*/ 1489167 w 2081750"/>
                      <a:gd name="connsiteY416" fmla="*/ 703094 h 2168139"/>
                      <a:gd name="connsiteX417" fmla="*/ 1467829 w 2081750"/>
                      <a:gd name="connsiteY417" fmla="*/ 703961 h 2168139"/>
                      <a:gd name="connsiteX418" fmla="*/ 1433051 w 2081750"/>
                      <a:gd name="connsiteY418" fmla="*/ 683870 h 2168139"/>
                      <a:gd name="connsiteX419" fmla="*/ 1493627 w 2081750"/>
                      <a:gd name="connsiteY419" fmla="*/ 537310 h 2168139"/>
                      <a:gd name="connsiteX420" fmla="*/ 1540372 w 2081750"/>
                      <a:gd name="connsiteY420" fmla="*/ 514388 h 2168139"/>
                      <a:gd name="connsiteX421" fmla="*/ 1527774 w 2081750"/>
                      <a:gd name="connsiteY421" fmla="*/ 535374 h 2168139"/>
                      <a:gd name="connsiteX422" fmla="*/ 1545668 w 2081750"/>
                      <a:gd name="connsiteY422" fmla="*/ 637351 h 2168139"/>
                      <a:gd name="connsiteX423" fmla="*/ 1572765 w 2081750"/>
                      <a:gd name="connsiteY423" fmla="*/ 645494 h 2168139"/>
                      <a:gd name="connsiteX424" fmla="*/ 1583463 w 2081750"/>
                      <a:gd name="connsiteY424" fmla="*/ 639613 h 2168139"/>
                      <a:gd name="connsiteX425" fmla="*/ 1569733 w 2081750"/>
                      <a:gd name="connsiteY425" fmla="*/ 593379 h 2168139"/>
                      <a:gd name="connsiteX426" fmla="*/ 1548903 w 2081750"/>
                      <a:gd name="connsiteY426" fmla="*/ 533826 h 2168139"/>
                      <a:gd name="connsiteX427" fmla="*/ 1976252 w 2081750"/>
                      <a:gd name="connsiteY427" fmla="*/ 455719 h 2168139"/>
                      <a:gd name="connsiteX428" fmla="*/ 1944870 w 2081750"/>
                      <a:gd name="connsiteY428" fmla="*/ 460676 h 2168139"/>
                      <a:gd name="connsiteX429" fmla="*/ 1914460 w 2081750"/>
                      <a:gd name="connsiteY429" fmla="*/ 501158 h 2168139"/>
                      <a:gd name="connsiteX430" fmla="*/ 1964626 w 2081750"/>
                      <a:gd name="connsiteY430" fmla="*/ 508011 h 2168139"/>
                      <a:gd name="connsiteX431" fmla="*/ 1995036 w 2081750"/>
                      <a:gd name="connsiteY431" fmla="*/ 467530 h 2168139"/>
                      <a:gd name="connsiteX432" fmla="*/ 1976252 w 2081750"/>
                      <a:gd name="connsiteY432" fmla="*/ 455719 h 2168139"/>
                      <a:gd name="connsiteX433" fmla="*/ 1150003 w 2081750"/>
                      <a:gd name="connsiteY433" fmla="*/ 453128 h 2168139"/>
                      <a:gd name="connsiteX434" fmla="*/ 1129547 w 2081750"/>
                      <a:gd name="connsiteY434" fmla="*/ 464761 h 2168139"/>
                      <a:gd name="connsiteX435" fmla="*/ 1010790 w 2081750"/>
                      <a:gd name="connsiteY435" fmla="*/ 551001 h 2168139"/>
                      <a:gd name="connsiteX436" fmla="*/ 909538 w 2081750"/>
                      <a:gd name="connsiteY436" fmla="*/ 638731 h 2168139"/>
                      <a:gd name="connsiteX437" fmla="*/ 888618 w 2081750"/>
                      <a:gd name="connsiteY437" fmla="*/ 670427 h 2168139"/>
                      <a:gd name="connsiteX438" fmla="*/ 796524 w 2081750"/>
                      <a:gd name="connsiteY438" fmla="*/ 861101 h 2168139"/>
                      <a:gd name="connsiteX439" fmla="*/ 731884 w 2081750"/>
                      <a:gd name="connsiteY439" fmla="*/ 1062741 h 2168139"/>
                      <a:gd name="connsiteX440" fmla="*/ 717504 w 2081750"/>
                      <a:gd name="connsiteY440" fmla="*/ 1143240 h 2168139"/>
                      <a:gd name="connsiteX441" fmla="*/ 766106 w 2081750"/>
                      <a:gd name="connsiteY441" fmla="*/ 1092214 h 2168139"/>
                      <a:gd name="connsiteX442" fmla="*/ 1235581 w 2081750"/>
                      <a:gd name="connsiteY442" fmla="*/ 665856 h 2168139"/>
                      <a:gd name="connsiteX443" fmla="*/ 1240718 w 2081750"/>
                      <a:gd name="connsiteY443" fmla="*/ 661925 h 2168139"/>
                      <a:gd name="connsiteX444" fmla="*/ 1173762 w 2081750"/>
                      <a:gd name="connsiteY444" fmla="*/ 672713 h 2168139"/>
                      <a:gd name="connsiteX445" fmla="*/ 1069701 w 2081750"/>
                      <a:gd name="connsiteY445" fmla="*/ 628578 h 2168139"/>
                      <a:gd name="connsiteX446" fmla="*/ 1143925 w 2081750"/>
                      <a:gd name="connsiteY446" fmla="*/ 457299 h 2168139"/>
                      <a:gd name="connsiteX447" fmla="*/ 1401480 w 2081750"/>
                      <a:gd name="connsiteY447" fmla="*/ 374594 h 2168139"/>
                      <a:gd name="connsiteX448" fmla="*/ 1396863 w 2081750"/>
                      <a:gd name="connsiteY448" fmla="*/ 386836 h 2168139"/>
                      <a:gd name="connsiteX449" fmla="*/ 1494831 w 2081750"/>
                      <a:gd name="connsiteY449" fmla="*/ 470227 h 2168139"/>
                      <a:gd name="connsiteX450" fmla="*/ 1518201 w 2081750"/>
                      <a:gd name="connsiteY450" fmla="*/ 465425 h 2168139"/>
                      <a:gd name="connsiteX451" fmla="*/ 1491925 w 2081750"/>
                      <a:gd name="connsiteY451" fmla="*/ 423443 h 2168139"/>
                      <a:gd name="connsiteX452" fmla="*/ 1442837 w 2081750"/>
                      <a:gd name="connsiteY452" fmla="*/ 384162 h 2168139"/>
                      <a:gd name="connsiteX453" fmla="*/ 1362726 w 2081750"/>
                      <a:gd name="connsiteY453" fmla="*/ 372691 h 2168139"/>
                      <a:gd name="connsiteX454" fmla="*/ 1305809 w 2081750"/>
                      <a:gd name="connsiteY454" fmla="*/ 380156 h 2168139"/>
                      <a:gd name="connsiteX455" fmla="*/ 1220744 w 2081750"/>
                      <a:gd name="connsiteY455" fmla="*/ 412897 h 2168139"/>
                      <a:gd name="connsiteX456" fmla="*/ 1206700 w 2081750"/>
                      <a:gd name="connsiteY456" fmla="*/ 420885 h 2168139"/>
                      <a:gd name="connsiteX457" fmla="*/ 1178706 w 2081750"/>
                      <a:gd name="connsiteY457" fmla="*/ 452659 h 2168139"/>
                      <a:gd name="connsiteX458" fmla="*/ 1152389 w 2081750"/>
                      <a:gd name="connsiteY458" fmla="*/ 583745 h 2168139"/>
                      <a:gd name="connsiteX459" fmla="*/ 1276601 w 2081750"/>
                      <a:gd name="connsiteY459" fmla="*/ 633211 h 2168139"/>
                      <a:gd name="connsiteX460" fmla="*/ 1278635 w 2081750"/>
                      <a:gd name="connsiteY460" fmla="*/ 632913 h 2168139"/>
                      <a:gd name="connsiteX461" fmla="*/ 1329173 w 2081750"/>
                      <a:gd name="connsiteY461" fmla="*/ 594246 h 2168139"/>
                      <a:gd name="connsiteX462" fmla="*/ 1417151 w 2081750"/>
                      <a:gd name="connsiteY462" fmla="*/ 532276 h 2168139"/>
                      <a:gd name="connsiteX463" fmla="*/ 1460870 w 2081750"/>
                      <a:gd name="connsiteY463" fmla="*/ 505556 h 2168139"/>
                      <a:gd name="connsiteX464" fmla="*/ 1401710 w 2081750"/>
                      <a:gd name="connsiteY464" fmla="*/ 525500 h 2168139"/>
                      <a:gd name="connsiteX465" fmla="*/ 1311606 w 2081750"/>
                      <a:gd name="connsiteY465" fmla="*/ 507657 h 2168139"/>
                      <a:gd name="connsiteX466" fmla="*/ 1326562 w 2081750"/>
                      <a:gd name="connsiteY466" fmla="*/ 417029 h 2168139"/>
                      <a:gd name="connsiteX467" fmla="*/ 1851705 w 2081750"/>
                      <a:gd name="connsiteY467" fmla="*/ 325837 h 2168139"/>
                      <a:gd name="connsiteX468" fmla="*/ 1811655 w 2081750"/>
                      <a:gd name="connsiteY468" fmla="*/ 326107 h 2168139"/>
                      <a:gd name="connsiteX469" fmla="*/ 1753067 w 2081750"/>
                      <a:gd name="connsiteY469" fmla="*/ 339487 h 2168139"/>
                      <a:gd name="connsiteX470" fmla="*/ 1659254 w 2081750"/>
                      <a:gd name="connsiteY470" fmla="*/ 399613 h 2168139"/>
                      <a:gd name="connsiteX471" fmla="*/ 1654541 w 2081750"/>
                      <a:gd name="connsiteY471" fmla="*/ 407626 h 2168139"/>
                      <a:gd name="connsiteX472" fmla="*/ 1670034 w 2081750"/>
                      <a:gd name="connsiteY472" fmla="*/ 396657 h 2168139"/>
                      <a:gd name="connsiteX473" fmla="*/ 1755891 w 2081750"/>
                      <a:gd name="connsiteY473" fmla="*/ 370830 h 2168139"/>
                      <a:gd name="connsiteX474" fmla="*/ 1810265 w 2081750"/>
                      <a:gd name="connsiteY474" fmla="*/ 393831 h 2168139"/>
                      <a:gd name="connsiteX475" fmla="*/ 1734255 w 2081750"/>
                      <a:gd name="connsiteY475" fmla="*/ 511709 h 2168139"/>
                      <a:gd name="connsiteX476" fmla="*/ 1722984 w 2081750"/>
                      <a:gd name="connsiteY476" fmla="*/ 516502 h 2168139"/>
                      <a:gd name="connsiteX477" fmla="*/ 1752416 w 2081750"/>
                      <a:gd name="connsiteY477" fmla="*/ 517301 h 2168139"/>
                      <a:gd name="connsiteX478" fmla="*/ 1811004 w 2081750"/>
                      <a:gd name="connsiteY478" fmla="*/ 503920 h 2168139"/>
                      <a:gd name="connsiteX479" fmla="*/ 1926704 w 2081750"/>
                      <a:gd name="connsiteY479" fmla="*/ 370730 h 2168139"/>
                      <a:gd name="connsiteX480" fmla="*/ 1851705 w 2081750"/>
                      <a:gd name="connsiteY480" fmla="*/ 325837 h 2168139"/>
                      <a:gd name="connsiteX481" fmla="*/ 1916912 w 2081750"/>
                      <a:gd name="connsiteY481" fmla="*/ 244783 h 2168139"/>
                      <a:gd name="connsiteX482" fmla="*/ 1878431 w 2081750"/>
                      <a:gd name="connsiteY482" fmla="*/ 277689 h 2168139"/>
                      <a:gd name="connsiteX483" fmla="*/ 1925908 w 2081750"/>
                      <a:gd name="connsiteY483" fmla="*/ 295280 h 2168139"/>
                      <a:gd name="connsiteX484" fmla="*/ 1964389 w 2081750"/>
                      <a:gd name="connsiteY484" fmla="*/ 262375 h 2168139"/>
                      <a:gd name="connsiteX485" fmla="*/ 1916912 w 2081750"/>
                      <a:gd name="connsiteY485" fmla="*/ 244783 h 2168139"/>
                      <a:gd name="connsiteX486" fmla="*/ 1919102 w 2081750"/>
                      <a:gd name="connsiteY486" fmla="*/ 134250 h 2168139"/>
                      <a:gd name="connsiteX487" fmla="*/ 1887721 w 2081750"/>
                      <a:gd name="connsiteY487" fmla="*/ 139208 h 2168139"/>
                      <a:gd name="connsiteX488" fmla="*/ 1857310 w 2081750"/>
                      <a:gd name="connsiteY488" fmla="*/ 179690 h 2168139"/>
                      <a:gd name="connsiteX489" fmla="*/ 1907476 w 2081750"/>
                      <a:gd name="connsiteY489" fmla="*/ 186543 h 2168139"/>
                      <a:gd name="connsiteX490" fmla="*/ 1937886 w 2081750"/>
                      <a:gd name="connsiteY490" fmla="*/ 146062 h 2168139"/>
                      <a:gd name="connsiteX491" fmla="*/ 1919102 w 2081750"/>
                      <a:gd name="connsiteY491" fmla="*/ 134250 h 2168139"/>
                      <a:gd name="connsiteX492" fmla="*/ 1754772 w 2081750"/>
                      <a:gd name="connsiteY492" fmla="*/ 99809 h 2168139"/>
                      <a:gd name="connsiteX493" fmla="*/ 1644837 w 2081750"/>
                      <a:gd name="connsiteY493" fmla="*/ 118830 h 2168139"/>
                      <a:gd name="connsiteX494" fmla="*/ 1592314 w 2081750"/>
                      <a:gd name="connsiteY494" fmla="*/ 148277 h 2168139"/>
                      <a:gd name="connsiteX495" fmla="*/ 1580747 w 2081750"/>
                      <a:gd name="connsiteY495" fmla="*/ 159246 h 2168139"/>
                      <a:gd name="connsiteX496" fmla="*/ 1597167 w 2081750"/>
                      <a:gd name="connsiteY496" fmla="*/ 152262 h 2168139"/>
                      <a:gd name="connsiteX497" fmla="*/ 1638416 w 2081750"/>
                      <a:gd name="connsiteY497" fmla="*/ 145407 h 2168139"/>
                      <a:gd name="connsiteX498" fmla="*/ 1692790 w 2081750"/>
                      <a:gd name="connsiteY498" fmla="*/ 168407 h 2168139"/>
                      <a:gd name="connsiteX499" fmla="*/ 1616780 w 2081750"/>
                      <a:gd name="connsiteY499" fmla="*/ 286285 h 2168139"/>
                      <a:gd name="connsiteX500" fmla="*/ 1596960 w 2081750"/>
                      <a:gd name="connsiteY500" fmla="*/ 294714 h 2168139"/>
                      <a:gd name="connsiteX501" fmla="*/ 1601564 w 2081750"/>
                      <a:gd name="connsiteY501" fmla="*/ 296103 h 2168139"/>
                      <a:gd name="connsiteX502" fmla="*/ 1711498 w 2081750"/>
                      <a:gd name="connsiteY502" fmla="*/ 277082 h 2168139"/>
                      <a:gd name="connsiteX503" fmla="*/ 1819833 w 2081750"/>
                      <a:gd name="connsiteY503" fmla="*/ 138281 h 2168139"/>
                      <a:gd name="connsiteX504" fmla="*/ 1754772 w 2081750"/>
                      <a:gd name="connsiteY504" fmla="*/ 99809 h 2168139"/>
                      <a:gd name="connsiteX505" fmla="*/ 1822890 w 2081750"/>
                      <a:gd name="connsiteY505" fmla="*/ 0 h 2168139"/>
                      <a:gd name="connsiteX506" fmla="*/ 1867460 w 2081750"/>
                      <a:gd name="connsiteY506" fmla="*/ 5617 h 2168139"/>
                      <a:gd name="connsiteX507" fmla="*/ 2015421 w 2081750"/>
                      <a:gd name="connsiteY507" fmla="*/ 1108595 h 2168139"/>
                      <a:gd name="connsiteX508" fmla="*/ 1840558 w 2081750"/>
                      <a:gd name="connsiteY508" fmla="*/ 1987393 h 2168139"/>
                      <a:gd name="connsiteX509" fmla="*/ 15708 w 2081750"/>
                      <a:gd name="connsiteY509" fmla="*/ 2068098 h 2168139"/>
                      <a:gd name="connsiteX510" fmla="*/ 733093 w 2081750"/>
                      <a:gd name="connsiteY510" fmla="*/ 740937 h 2168139"/>
                      <a:gd name="connsiteX511" fmla="*/ 1822890 w 2081750"/>
                      <a:gd name="connsiteY511" fmla="*/ 0 h 2168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</a:cxnLst>
                    <a:rect l="l" t="t" r="r" b="b"/>
                    <a:pathLst>
                      <a:path w="2081750" h="2168139">
                        <a:moveTo>
                          <a:pt x="612726" y="1971071"/>
                        </a:moveTo>
                        <a:lnTo>
                          <a:pt x="491337" y="1989213"/>
                        </a:lnTo>
                        <a:cubicBezTo>
                          <a:pt x="402025" y="2004609"/>
                          <a:pt x="316669" y="2021415"/>
                          <a:pt x="236313" y="2039344"/>
                        </a:cubicBezTo>
                        <a:lnTo>
                          <a:pt x="94082" y="2074785"/>
                        </a:lnTo>
                        <a:lnTo>
                          <a:pt x="123209" y="2086515"/>
                        </a:lnTo>
                        <a:cubicBezTo>
                          <a:pt x="174495" y="2101326"/>
                          <a:pt x="248513" y="2110299"/>
                          <a:pt x="336758" y="2114645"/>
                        </a:cubicBezTo>
                        <a:lnTo>
                          <a:pt x="338216" y="2114689"/>
                        </a:lnTo>
                        <a:lnTo>
                          <a:pt x="362846" y="2092482"/>
                        </a:lnTo>
                        <a:cubicBezTo>
                          <a:pt x="394905" y="2067634"/>
                          <a:pt x="442944" y="2040377"/>
                          <a:pt x="501351" y="2014188"/>
                        </a:cubicBezTo>
                        <a:close/>
                        <a:moveTo>
                          <a:pt x="885095" y="1935075"/>
                        </a:moveTo>
                        <a:lnTo>
                          <a:pt x="844837" y="1939855"/>
                        </a:lnTo>
                        <a:cubicBezTo>
                          <a:pt x="783289" y="1950380"/>
                          <a:pt x="712366" y="1968391"/>
                          <a:pt x="639757" y="1992572"/>
                        </a:cubicBezTo>
                        <a:cubicBezTo>
                          <a:pt x="567147" y="2016753"/>
                          <a:pt x="499585" y="2044861"/>
                          <a:pt x="444015" y="2073339"/>
                        </a:cubicBezTo>
                        <a:lnTo>
                          <a:pt x="370857" y="2115693"/>
                        </a:lnTo>
                        <a:lnTo>
                          <a:pt x="429430" y="2117494"/>
                        </a:lnTo>
                        <a:cubicBezTo>
                          <a:pt x="558477" y="2119355"/>
                          <a:pt x="707778" y="2113712"/>
                          <a:pt x="857175" y="2103442"/>
                        </a:cubicBezTo>
                        <a:lnTo>
                          <a:pt x="884402" y="2101247"/>
                        </a:lnTo>
                        <a:lnTo>
                          <a:pt x="850338" y="2076545"/>
                        </a:lnTo>
                        <a:cubicBezTo>
                          <a:pt x="839273" y="2063832"/>
                          <a:pt x="832110" y="2049173"/>
                          <a:pt x="829906" y="2033057"/>
                        </a:cubicBezTo>
                        <a:cubicBezTo>
                          <a:pt x="825498" y="2000827"/>
                          <a:pt x="841754" y="1968877"/>
                          <a:pt x="871603" y="1943276"/>
                        </a:cubicBezTo>
                        <a:close/>
                        <a:moveTo>
                          <a:pt x="1442167" y="1895249"/>
                        </a:moveTo>
                        <a:lnTo>
                          <a:pt x="1226686" y="1904345"/>
                        </a:lnTo>
                        <a:lnTo>
                          <a:pt x="986302" y="1923703"/>
                        </a:lnTo>
                        <a:lnTo>
                          <a:pt x="993665" y="1932045"/>
                        </a:lnTo>
                        <a:lnTo>
                          <a:pt x="961322" y="1930942"/>
                        </a:lnTo>
                        <a:lnTo>
                          <a:pt x="947780" y="1953875"/>
                        </a:lnTo>
                        <a:cubicBezTo>
                          <a:pt x="928956" y="1996885"/>
                          <a:pt x="935032" y="2041297"/>
                          <a:pt x="964715" y="2077671"/>
                        </a:cubicBezTo>
                        <a:lnTo>
                          <a:pt x="981129" y="2093443"/>
                        </a:lnTo>
                        <a:lnTo>
                          <a:pt x="1035209" y="2089081"/>
                        </a:lnTo>
                        <a:cubicBezTo>
                          <a:pt x="1152210" y="2078272"/>
                          <a:pt x="1264112" y="2065237"/>
                          <a:pt x="1360597" y="2051452"/>
                        </a:cubicBezTo>
                        <a:lnTo>
                          <a:pt x="1381942" y="2048189"/>
                        </a:lnTo>
                        <a:lnTo>
                          <a:pt x="1349346" y="2029484"/>
                        </a:lnTo>
                        <a:cubicBezTo>
                          <a:pt x="1339155" y="2019953"/>
                          <a:pt x="1332720" y="2008823"/>
                          <a:pt x="1331026" y="1996448"/>
                        </a:cubicBezTo>
                        <a:cubicBezTo>
                          <a:pt x="1325948" y="1959323"/>
                          <a:pt x="1365003" y="1921529"/>
                          <a:pt x="1425011" y="1899458"/>
                        </a:cubicBezTo>
                        <a:close/>
                        <a:moveTo>
                          <a:pt x="1541173" y="1893828"/>
                        </a:moveTo>
                        <a:lnTo>
                          <a:pt x="1474178" y="1893899"/>
                        </a:lnTo>
                        <a:lnTo>
                          <a:pt x="1470777" y="1894042"/>
                        </a:lnTo>
                        <a:lnTo>
                          <a:pt x="1449737" y="1905206"/>
                        </a:lnTo>
                        <a:cubicBezTo>
                          <a:pt x="1413721" y="1929286"/>
                          <a:pt x="1394572" y="1958927"/>
                          <a:pt x="1398443" y="1987225"/>
                        </a:cubicBezTo>
                        <a:cubicBezTo>
                          <a:pt x="1401024" y="2006092"/>
                          <a:pt x="1413621" y="2022785"/>
                          <a:pt x="1433927" y="2035823"/>
                        </a:cubicBezTo>
                        <a:lnTo>
                          <a:pt x="1441110" y="2039147"/>
                        </a:lnTo>
                        <a:lnTo>
                          <a:pt x="1444979" y="2038556"/>
                        </a:lnTo>
                        <a:cubicBezTo>
                          <a:pt x="1497914" y="2029873"/>
                          <a:pt x="1543807" y="2021078"/>
                          <a:pt x="1580254" y="2012514"/>
                        </a:cubicBezTo>
                        <a:lnTo>
                          <a:pt x="1582205" y="2009375"/>
                        </a:lnTo>
                        <a:lnTo>
                          <a:pt x="1541810" y="1996607"/>
                        </a:lnTo>
                        <a:cubicBezTo>
                          <a:pt x="1513635" y="1983399"/>
                          <a:pt x="1496209" y="1965152"/>
                          <a:pt x="1496209" y="1944996"/>
                        </a:cubicBezTo>
                        <a:cubicBezTo>
                          <a:pt x="1496209" y="1934918"/>
                          <a:pt x="1500566" y="1925318"/>
                          <a:pt x="1508444" y="1916585"/>
                        </a:cubicBezTo>
                        <a:close/>
                        <a:moveTo>
                          <a:pt x="1640751" y="1893722"/>
                        </a:moveTo>
                        <a:lnTo>
                          <a:pt x="1610553" y="1893754"/>
                        </a:lnTo>
                        <a:lnTo>
                          <a:pt x="1595316" y="1905287"/>
                        </a:lnTo>
                        <a:cubicBezTo>
                          <a:pt x="1570167" y="1930331"/>
                          <a:pt x="1570167" y="1959660"/>
                          <a:pt x="1595316" y="1984703"/>
                        </a:cubicBezTo>
                        <a:lnTo>
                          <a:pt x="1596830" y="1985849"/>
                        </a:lnTo>
                        <a:lnTo>
                          <a:pt x="1619666" y="1949115"/>
                        </a:lnTo>
                        <a:close/>
                        <a:moveTo>
                          <a:pt x="1944720" y="1790198"/>
                        </a:moveTo>
                        <a:cubicBezTo>
                          <a:pt x="1924738" y="1791156"/>
                          <a:pt x="1899711" y="1797839"/>
                          <a:pt x="1874372" y="1810019"/>
                        </a:cubicBezTo>
                        <a:cubicBezTo>
                          <a:pt x="1849032" y="1822200"/>
                          <a:pt x="1828181" y="1837573"/>
                          <a:pt x="1814954" y="1852581"/>
                        </a:cubicBezTo>
                        <a:lnTo>
                          <a:pt x="1809310" y="1861537"/>
                        </a:lnTo>
                        <a:lnTo>
                          <a:pt x="1856388" y="1847116"/>
                        </a:lnTo>
                        <a:cubicBezTo>
                          <a:pt x="1871993" y="1845988"/>
                          <a:pt x="1883733" y="1849406"/>
                          <a:pt x="1887907" y="1857641"/>
                        </a:cubicBezTo>
                        <a:cubicBezTo>
                          <a:pt x="1892082" y="1865875"/>
                          <a:pt x="1887901" y="1877366"/>
                          <a:pt x="1877767" y="1889286"/>
                        </a:cubicBezTo>
                        <a:lnTo>
                          <a:pt x="1861851" y="1903957"/>
                        </a:lnTo>
                        <a:lnTo>
                          <a:pt x="1874513" y="1901780"/>
                        </a:lnTo>
                        <a:cubicBezTo>
                          <a:pt x="1886434" y="1898467"/>
                          <a:pt x="1899025" y="1893751"/>
                          <a:pt x="1911695" y="1887660"/>
                        </a:cubicBezTo>
                        <a:cubicBezTo>
                          <a:pt x="1962373" y="1863297"/>
                          <a:pt x="1995099" y="1826168"/>
                          <a:pt x="1984791" y="1804729"/>
                        </a:cubicBezTo>
                        <a:cubicBezTo>
                          <a:pt x="1979638" y="1794009"/>
                          <a:pt x="1964703" y="1789241"/>
                          <a:pt x="1944720" y="1790198"/>
                        </a:cubicBezTo>
                        <a:close/>
                        <a:moveTo>
                          <a:pt x="1007494" y="1743596"/>
                        </a:moveTo>
                        <a:lnTo>
                          <a:pt x="884975" y="1776262"/>
                        </a:lnTo>
                        <a:cubicBezTo>
                          <a:pt x="692283" y="1830644"/>
                          <a:pt x="509683" y="1890926"/>
                          <a:pt x="344958" y="1953365"/>
                        </a:cubicBezTo>
                        <a:lnTo>
                          <a:pt x="262121" y="1986305"/>
                        </a:lnTo>
                        <a:lnTo>
                          <a:pt x="403602" y="1955919"/>
                        </a:lnTo>
                        <a:cubicBezTo>
                          <a:pt x="574216" y="1923664"/>
                          <a:pt x="762620" y="1896490"/>
                          <a:pt x="961257" y="1876773"/>
                        </a:cubicBezTo>
                        <a:lnTo>
                          <a:pt x="1021876" y="1871880"/>
                        </a:lnTo>
                        <a:lnTo>
                          <a:pt x="1016627" y="1870300"/>
                        </a:lnTo>
                        <a:cubicBezTo>
                          <a:pt x="991448" y="1857851"/>
                          <a:pt x="974246" y="1838246"/>
                          <a:pt x="970989" y="1814438"/>
                        </a:cubicBezTo>
                        <a:cubicBezTo>
                          <a:pt x="967731" y="1790630"/>
                          <a:pt x="979037" y="1767126"/>
                          <a:pt x="999946" y="1748372"/>
                        </a:cubicBezTo>
                        <a:close/>
                        <a:moveTo>
                          <a:pt x="1387780" y="1655393"/>
                        </a:moveTo>
                        <a:lnTo>
                          <a:pt x="1275556" y="1678164"/>
                        </a:lnTo>
                        <a:cubicBezTo>
                          <a:pt x="1212748" y="1691930"/>
                          <a:pt x="1148557" y="1707013"/>
                          <a:pt x="1083341" y="1723375"/>
                        </a:cubicBezTo>
                        <a:lnTo>
                          <a:pt x="1076120" y="1725299"/>
                        </a:lnTo>
                        <a:lnTo>
                          <a:pt x="1053665" y="1756550"/>
                        </a:lnTo>
                        <a:cubicBezTo>
                          <a:pt x="1040604" y="1788205"/>
                          <a:pt x="1045093" y="1821010"/>
                          <a:pt x="1066174" y="1847995"/>
                        </a:cubicBezTo>
                        <a:lnTo>
                          <a:pt x="1089187" y="1866446"/>
                        </a:lnTo>
                        <a:lnTo>
                          <a:pt x="1216392" y="1856177"/>
                        </a:lnTo>
                        <a:lnTo>
                          <a:pt x="1373102" y="1849480"/>
                        </a:lnTo>
                        <a:lnTo>
                          <a:pt x="1347608" y="1837903"/>
                        </a:lnTo>
                        <a:cubicBezTo>
                          <a:pt x="1318297" y="1821128"/>
                          <a:pt x="1299448" y="1798648"/>
                          <a:pt x="1295826" y="1772171"/>
                        </a:cubicBezTo>
                        <a:cubicBezTo>
                          <a:pt x="1290996" y="1736867"/>
                          <a:pt x="1314153" y="1701140"/>
                          <a:pt x="1355497" y="1671915"/>
                        </a:cubicBezTo>
                        <a:close/>
                        <a:moveTo>
                          <a:pt x="1930434" y="1652087"/>
                        </a:moveTo>
                        <a:cubicBezTo>
                          <a:pt x="1910451" y="1653044"/>
                          <a:pt x="1885422" y="1659728"/>
                          <a:pt x="1860084" y="1671908"/>
                        </a:cubicBezTo>
                        <a:cubicBezTo>
                          <a:pt x="1847414" y="1677999"/>
                          <a:pt x="1835867" y="1684887"/>
                          <a:pt x="1825834" y="1692129"/>
                        </a:cubicBezTo>
                        <a:lnTo>
                          <a:pt x="1806207" y="1709551"/>
                        </a:lnTo>
                        <a:lnTo>
                          <a:pt x="1846862" y="1697097"/>
                        </a:lnTo>
                        <a:cubicBezTo>
                          <a:pt x="1862468" y="1695968"/>
                          <a:pt x="1874207" y="1699387"/>
                          <a:pt x="1878382" y="1707622"/>
                        </a:cubicBezTo>
                        <a:cubicBezTo>
                          <a:pt x="1884645" y="1719973"/>
                          <a:pt x="1872107" y="1739651"/>
                          <a:pt x="1848875" y="1757118"/>
                        </a:cubicBezTo>
                        <a:lnTo>
                          <a:pt x="1829825" y="1768895"/>
                        </a:lnTo>
                        <a:lnTo>
                          <a:pt x="1860225" y="1763668"/>
                        </a:lnTo>
                        <a:cubicBezTo>
                          <a:pt x="1872147" y="1760355"/>
                          <a:pt x="1884739" y="1755640"/>
                          <a:pt x="1897409" y="1749548"/>
                        </a:cubicBezTo>
                        <a:cubicBezTo>
                          <a:pt x="1948085" y="1725186"/>
                          <a:pt x="1980813" y="1688058"/>
                          <a:pt x="1970505" y="1666616"/>
                        </a:cubicBezTo>
                        <a:cubicBezTo>
                          <a:pt x="1965352" y="1655896"/>
                          <a:pt x="1950416" y="1651129"/>
                          <a:pt x="1930434" y="1652087"/>
                        </a:cubicBezTo>
                        <a:close/>
                        <a:moveTo>
                          <a:pt x="749233" y="1625547"/>
                        </a:moveTo>
                        <a:lnTo>
                          <a:pt x="584462" y="1714089"/>
                        </a:lnTo>
                        <a:cubicBezTo>
                          <a:pt x="476144" y="1774346"/>
                          <a:pt x="374778" y="1834905"/>
                          <a:pt x="282440" y="1894272"/>
                        </a:cubicBezTo>
                        <a:lnTo>
                          <a:pt x="161091" y="1976595"/>
                        </a:lnTo>
                        <a:lnTo>
                          <a:pt x="336561" y="1904938"/>
                        </a:lnTo>
                        <a:cubicBezTo>
                          <a:pt x="417723" y="1874111"/>
                          <a:pt x="503485" y="1843757"/>
                          <a:pt x="592971" y="1814331"/>
                        </a:cubicBezTo>
                        <a:lnTo>
                          <a:pt x="834063" y="1740787"/>
                        </a:lnTo>
                        <a:lnTo>
                          <a:pt x="806626" y="1736526"/>
                        </a:lnTo>
                        <a:cubicBezTo>
                          <a:pt x="762880" y="1723912"/>
                          <a:pt x="733918" y="1702183"/>
                          <a:pt x="730108" y="1674323"/>
                        </a:cubicBezTo>
                        <a:cubicBezTo>
                          <a:pt x="728201" y="1660395"/>
                          <a:pt x="732764" y="1646253"/>
                          <a:pt x="742647" y="1632605"/>
                        </a:cubicBezTo>
                        <a:close/>
                        <a:moveTo>
                          <a:pt x="1690552" y="1613693"/>
                        </a:moveTo>
                        <a:lnTo>
                          <a:pt x="1671012" y="1625879"/>
                        </a:lnTo>
                        <a:cubicBezTo>
                          <a:pt x="1607861" y="1675815"/>
                          <a:pt x="1597336" y="1743687"/>
                          <a:pt x="1639437" y="1799601"/>
                        </a:cubicBezTo>
                        <a:lnTo>
                          <a:pt x="1661313" y="1821685"/>
                        </a:lnTo>
                        <a:lnTo>
                          <a:pt x="1672388" y="1774674"/>
                        </a:lnTo>
                        <a:cubicBezTo>
                          <a:pt x="1678483" y="1741159"/>
                          <a:pt x="1683302" y="1705709"/>
                          <a:pt x="1686949" y="1668749"/>
                        </a:cubicBezTo>
                        <a:close/>
                        <a:moveTo>
                          <a:pt x="1622599" y="1613385"/>
                        </a:moveTo>
                        <a:lnTo>
                          <a:pt x="1471105" y="1638888"/>
                        </a:lnTo>
                        <a:lnTo>
                          <a:pt x="1465205" y="1642018"/>
                        </a:lnTo>
                        <a:cubicBezTo>
                          <a:pt x="1413817" y="1676367"/>
                          <a:pt x="1386494" y="1718646"/>
                          <a:pt x="1392015" y="1759012"/>
                        </a:cubicBezTo>
                        <a:cubicBezTo>
                          <a:pt x="1395696" y="1785921"/>
                          <a:pt x="1413668" y="1809730"/>
                          <a:pt x="1442640" y="1828329"/>
                        </a:cubicBezTo>
                        <a:lnTo>
                          <a:pt x="1480459" y="1845817"/>
                        </a:lnTo>
                        <a:lnTo>
                          <a:pt x="1626277" y="1845521"/>
                        </a:lnTo>
                        <a:lnTo>
                          <a:pt x="1567780" y="1820862"/>
                        </a:lnTo>
                        <a:cubicBezTo>
                          <a:pt x="1530047" y="1797270"/>
                          <a:pt x="1506709" y="1764678"/>
                          <a:pt x="1506709" y="1728678"/>
                        </a:cubicBezTo>
                        <a:cubicBezTo>
                          <a:pt x="1506709" y="1692678"/>
                          <a:pt x="1530047" y="1660086"/>
                          <a:pt x="1567780" y="1636494"/>
                        </a:cubicBezTo>
                        <a:close/>
                        <a:moveTo>
                          <a:pt x="1928620" y="1525250"/>
                        </a:moveTo>
                        <a:cubicBezTo>
                          <a:pt x="1916246" y="1525187"/>
                          <a:pt x="1902846" y="1526292"/>
                          <a:pt x="1888995" y="1528697"/>
                        </a:cubicBezTo>
                        <a:cubicBezTo>
                          <a:pt x="1861295" y="1533509"/>
                          <a:pt x="1837043" y="1542615"/>
                          <a:pt x="1820225" y="1553448"/>
                        </a:cubicBezTo>
                        <a:lnTo>
                          <a:pt x="1818843" y="1554691"/>
                        </a:lnTo>
                        <a:lnTo>
                          <a:pt x="1821478" y="1553870"/>
                        </a:lnTo>
                        <a:cubicBezTo>
                          <a:pt x="1842978" y="1549118"/>
                          <a:pt x="1863250" y="1548468"/>
                          <a:pt x="1878644" y="1551260"/>
                        </a:cubicBezTo>
                        <a:cubicBezTo>
                          <a:pt x="1894040" y="1554053"/>
                          <a:pt x="1904559" y="1560287"/>
                          <a:pt x="1906551" y="1569301"/>
                        </a:cubicBezTo>
                        <a:cubicBezTo>
                          <a:pt x="1909540" y="1582823"/>
                          <a:pt x="1892498" y="1598759"/>
                          <a:pt x="1865650" y="1609893"/>
                        </a:cubicBezTo>
                        <a:lnTo>
                          <a:pt x="1848200" y="1615329"/>
                        </a:lnTo>
                        <a:lnTo>
                          <a:pt x="1864115" y="1617020"/>
                        </a:lnTo>
                        <a:cubicBezTo>
                          <a:pt x="1876489" y="1617083"/>
                          <a:pt x="1889889" y="1615979"/>
                          <a:pt x="1903739" y="1613573"/>
                        </a:cubicBezTo>
                        <a:cubicBezTo>
                          <a:pt x="1959138" y="1603949"/>
                          <a:pt x="2000748" y="1577149"/>
                          <a:pt x="1996676" y="1553710"/>
                        </a:cubicBezTo>
                        <a:cubicBezTo>
                          <a:pt x="1993622" y="1536132"/>
                          <a:pt x="1965740" y="1525438"/>
                          <a:pt x="1928620" y="1525250"/>
                        </a:cubicBezTo>
                        <a:close/>
                        <a:moveTo>
                          <a:pt x="283384" y="1439502"/>
                        </a:moveTo>
                        <a:lnTo>
                          <a:pt x="262477" y="1474177"/>
                        </a:lnTo>
                        <a:cubicBezTo>
                          <a:pt x="149893" y="1667242"/>
                          <a:pt x="61544" y="1852617"/>
                          <a:pt x="44338" y="1963758"/>
                        </a:cubicBezTo>
                        <a:lnTo>
                          <a:pt x="44055" y="1968421"/>
                        </a:lnTo>
                        <a:lnTo>
                          <a:pt x="90882" y="1895933"/>
                        </a:lnTo>
                        <a:cubicBezTo>
                          <a:pt x="157049" y="1800035"/>
                          <a:pt x="233728" y="1697701"/>
                          <a:pt x="319207" y="1591798"/>
                        </a:cubicBezTo>
                        <a:lnTo>
                          <a:pt x="391822" y="1504853"/>
                        </a:lnTo>
                        <a:lnTo>
                          <a:pt x="352502" y="1512856"/>
                        </a:lnTo>
                        <a:cubicBezTo>
                          <a:pt x="337296" y="1512432"/>
                          <a:pt x="323331" y="1508170"/>
                          <a:pt x="311596" y="1499663"/>
                        </a:cubicBezTo>
                        <a:cubicBezTo>
                          <a:pt x="299861" y="1491156"/>
                          <a:pt x="291465" y="1479210"/>
                          <a:pt x="286333" y="1464892"/>
                        </a:cubicBezTo>
                        <a:close/>
                        <a:moveTo>
                          <a:pt x="1167090" y="1426208"/>
                        </a:moveTo>
                        <a:lnTo>
                          <a:pt x="1114257" y="1448968"/>
                        </a:lnTo>
                        <a:cubicBezTo>
                          <a:pt x="1052906" y="1476480"/>
                          <a:pt x="990768" y="1505431"/>
                          <a:pt x="928193" y="1535721"/>
                        </a:cubicBezTo>
                        <a:lnTo>
                          <a:pt x="890713" y="1554515"/>
                        </a:lnTo>
                        <a:lnTo>
                          <a:pt x="944237" y="1542260"/>
                        </a:lnTo>
                        <a:cubicBezTo>
                          <a:pt x="872666" y="1587945"/>
                          <a:pt x="850584" y="1639848"/>
                          <a:pt x="875810" y="1682032"/>
                        </a:cubicBezTo>
                        <a:lnTo>
                          <a:pt x="885963" y="1693757"/>
                        </a:lnTo>
                        <a:lnTo>
                          <a:pt x="900785" y="1668645"/>
                        </a:lnTo>
                        <a:cubicBezTo>
                          <a:pt x="940475" y="1613758"/>
                          <a:pt x="1010654" y="1543602"/>
                          <a:pt x="1097437" y="1475596"/>
                        </a:cubicBezTo>
                        <a:close/>
                        <a:moveTo>
                          <a:pt x="835639" y="1400419"/>
                        </a:moveTo>
                        <a:lnTo>
                          <a:pt x="772901" y="1442825"/>
                        </a:lnTo>
                        <a:cubicBezTo>
                          <a:pt x="609801" y="1558959"/>
                          <a:pt x="458192" y="1677240"/>
                          <a:pt x="324138" y="1791533"/>
                        </a:cubicBezTo>
                        <a:lnTo>
                          <a:pt x="237963" y="1867444"/>
                        </a:lnTo>
                        <a:lnTo>
                          <a:pt x="410724" y="1758301"/>
                        </a:lnTo>
                        <a:cubicBezTo>
                          <a:pt x="559767" y="1669216"/>
                          <a:pt x="727260" y="1578774"/>
                          <a:pt x="906933" y="1491800"/>
                        </a:cubicBezTo>
                        <a:lnTo>
                          <a:pt x="919348" y="1486016"/>
                        </a:lnTo>
                        <a:lnTo>
                          <a:pt x="866021" y="1477920"/>
                        </a:lnTo>
                        <a:cubicBezTo>
                          <a:pt x="850360" y="1471704"/>
                          <a:pt x="838923" y="1462216"/>
                          <a:pt x="833059" y="1449439"/>
                        </a:cubicBezTo>
                        <a:cubicBezTo>
                          <a:pt x="827196" y="1436661"/>
                          <a:pt x="827460" y="1421804"/>
                          <a:pt x="832960" y="1405875"/>
                        </a:cubicBezTo>
                        <a:close/>
                        <a:moveTo>
                          <a:pt x="1938144" y="1387137"/>
                        </a:moveTo>
                        <a:cubicBezTo>
                          <a:pt x="1925769" y="1387074"/>
                          <a:pt x="1912368" y="1388179"/>
                          <a:pt x="1898519" y="1390584"/>
                        </a:cubicBezTo>
                        <a:cubicBezTo>
                          <a:pt x="1884669" y="1392990"/>
                          <a:pt x="1871681" y="1396470"/>
                          <a:pt x="1860053" y="1400701"/>
                        </a:cubicBezTo>
                        <a:lnTo>
                          <a:pt x="1830142" y="1415146"/>
                        </a:lnTo>
                        <a:lnTo>
                          <a:pt x="1873883" y="1413148"/>
                        </a:lnTo>
                        <a:cubicBezTo>
                          <a:pt x="1889278" y="1415942"/>
                          <a:pt x="1899796" y="1422176"/>
                          <a:pt x="1901789" y="1431190"/>
                        </a:cubicBezTo>
                        <a:cubicBezTo>
                          <a:pt x="1904778" y="1444712"/>
                          <a:pt x="1887736" y="1460647"/>
                          <a:pt x="1860888" y="1471781"/>
                        </a:cubicBezTo>
                        <a:lnTo>
                          <a:pt x="1847074" y="1476084"/>
                        </a:lnTo>
                        <a:lnTo>
                          <a:pt x="1873639" y="1478907"/>
                        </a:lnTo>
                        <a:cubicBezTo>
                          <a:pt x="1886013" y="1478970"/>
                          <a:pt x="1899414" y="1477865"/>
                          <a:pt x="1913264" y="1475459"/>
                        </a:cubicBezTo>
                        <a:cubicBezTo>
                          <a:pt x="1968663" y="1465836"/>
                          <a:pt x="2010272" y="1439036"/>
                          <a:pt x="2006201" y="1415596"/>
                        </a:cubicBezTo>
                        <a:cubicBezTo>
                          <a:pt x="2003147" y="1398019"/>
                          <a:pt x="1975265" y="1387326"/>
                          <a:pt x="1938144" y="1387137"/>
                        </a:cubicBezTo>
                        <a:close/>
                        <a:moveTo>
                          <a:pt x="1691016" y="1352595"/>
                        </a:moveTo>
                        <a:lnTo>
                          <a:pt x="1688500" y="1353303"/>
                        </a:lnTo>
                        <a:lnTo>
                          <a:pt x="1671445" y="1369495"/>
                        </a:lnTo>
                        <a:cubicBezTo>
                          <a:pt x="1642556" y="1404477"/>
                          <a:pt x="1632269" y="1443757"/>
                          <a:pt x="1645268" y="1476584"/>
                        </a:cubicBezTo>
                        <a:cubicBezTo>
                          <a:pt x="1649601" y="1487526"/>
                          <a:pt x="1656312" y="1497220"/>
                          <a:pt x="1664999" y="1505493"/>
                        </a:cubicBezTo>
                        <a:lnTo>
                          <a:pt x="1694742" y="1524683"/>
                        </a:lnTo>
                        <a:lnTo>
                          <a:pt x="1695593" y="1432294"/>
                        </a:lnTo>
                        <a:close/>
                        <a:moveTo>
                          <a:pt x="1400304" y="1332082"/>
                        </a:moveTo>
                        <a:lnTo>
                          <a:pt x="1367269" y="1342630"/>
                        </a:lnTo>
                        <a:cubicBezTo>
                          <a:pt x="1297658" y="1371826"/>
                          <a:pt x="1206202" y="1428281"/>
                          <a:pt x="1115845" y="1499088"/>
                        </a:cubicBezTo>
                        <a:cubicBezTo>
                          <a:pt x="1025488" y="1569894"/>
                          <a:pt x="948800" y="1645197"/>
                          <a:pt x="903808" y="1705809"/>
                        </a:cubicBezTo>
                        <a:lnTo>
                          <a:pt x="901642" y="1709337"/>
                        </a:lnTo>
                        <a:lnTo>
                          <a:pt x="914690" y="1717856"/>
                        </a:lnTo>
                        <a:lnTo>
                          <a:pt x="1071472" y="1676099"/>
                        </a:lnTo>
                        <a:cubicBezTo>
                          <a:pt x="1169742" y="1651502"/>
                          <a:pt x="1265349" y="1629929"/>
                          <a:pt x="1357132" y="1611461"/>
                        </a:cubicBezTo>
                        <a:lnTo>
                          <a:pt x="1427986" y="1599052"/>
                        </a:lnTo>
                        <a:lnTo>
                          <a:pt x="1371840" y="1574750"/>
                        </a:lnTo>
                        <a:cubicBezTo>
                          <a:pt x="1352151" y="1560254"/>
                          <a:pt x="1337237" y="1541736"/>
                          <a:pt x="1328736" y="1519556"/>
                        </a:cubicBezTo>
                        <a:cubicBezTo>
                          <a:pt x="1307482" y="1464105"/>
                          <a:pt x="1331332" y="1398892"/>
                          <a:pt x="1385043" y="1345195"/>
                        </a:cubicBezTo>
                        <a:close/>
                        <a:moveTo>
                          <a:pt x="620702" y="1319633"/>
                        </a:moveTo>
                        <a:lnTo>
                          <a:pt x="612063" y="1326578"/>
                        </a:lnTo>
                        <a:lnTo>
                          <a:pt x="462823" y="1494950"/>
                        </a:lnTo>
                        <a:cubicBezTo>
                          <a:pt x="407597" y="1559691"/>
                          <a:pt x="355089" y="1623739"/>
                          <a:pt x="305708" y="1686459"/>
                        </a:cubicBezTo>
                        <a:lnTo>
                          <a:pt x="172651" y="1862974"/>
                        </a:lnTo>
                        <a:lnTo>
                          <a:pt x="299915" y="1748766"/>
                        </a:lnTo>
                        <a:cubicBezTo>
                          <a:pt x="365944" y="1692395"/>
                          <a:pt x="436463" y="1634917"/>
                          <a:pt x="510800" y="1577061"/>
                        </a:cubicBezTo>
                        <a:lnTo>
                          <a:pt x="720607" y="1420930"/>
                        </a:lnTo>
                        <a:lnTo>
                          <a:pt x="682565" y="1423250"/>
                        </a:lnTo>
                        <a:cubicBezTo>
                          <a:pt x="663786" y="1420026"/>
                          <a:pt x="647822" y="1412175"/>
                          <a:pt x="636039" y="1399359"/>
                        </a:cubicBezTo>
                        <a:cubicBezTo>
                          <a:pt x="624255" y="1386545"/>
                          <a:pt x="617770" y="1369979"/>
                          <a:pt x="616130" y="1350996"/>
                        </a:cubicBezTo>
                        <a:close/>
                        <a:moveTo>
                          <a:pt x="1548103" y="1274157"/>
                        </a:moveTo>
                        <a:lnTo>
                          <a:pt x="1478291" y="1299051"/>
                        </a:lnTo>
                        <a:lnTo>
                          <a:pt x="1460082" y="1317868"/>
                        </a:lnTo>
                        <a:cubicBezTo>
                          <a:pt x="1418486" y="1372459"/>
                          <a:pt x="1404531" y="1432333"/>
                          <a:pt x="1423972" y="1483053"/>
                        </a:cubicBezTo>
                        <a:cubicBezTo>
                          <a:pt x="1436933" y="1516867"/>
                          <a:pt x="1463652" y="1543785"/>
                          <a:pt x="1500004" y="1561768"/>
                        </a:cubicBezTo>
                        <a:lnTo>
                          <a:pt x="1549153" y="1577832"/>
                        </a:lnTo>
                        <a:lnTo>
                          <a:pt x="1619858" y="1565451"/>
                        </a:lnTo>
                        <a:lnTo>
                          <a:pt x="1694346" y="1555725"/>
                        </a:lnTo>
                        <a:lnTo>
                          <a:pt x="1694474" y="1553769"/>
                        </a:lnTo>
                        <a:lnTo>
                          <a:pt x="1694497" y="1551319"/>
                        </a:lnTo>
                        <a:lnTo>
                          <a:pt x="1666678" y="1550163"/>
                        </a:lnTo>
                        <a:cubicBezTo>
                          <a:pt x="1631977" y="1542904"/>
                          <a:pt x="1605029" y="1524564"/>
                          <a:pt x="1594060" y="1496863"/>
                        </a:cubicBezTo>
                        <a:cubicBezTo>
                          <a:pt x="1577605" y="1455312"/>
                          <a:pt x="1601773" y="1404499"/>
                          <a:pt x="1650308" y="1367662"/>
                        </a:cubicBezTo>
                        <a:lnTo>
                          <a:pt x="1663354" y="1360373"/>
                        </a:lnTo>
                        <a:lnTo>
                          <a:pt x="1658772" y="1361661"/>
                        </a:lnTo>
                        <a:cubicBezTo>
                          <a:pt x="1599529" y="1371456"/>
                          <a:pt x="1550290" y="1358962"/>
                          <a:pt x="1537526" y="1326729"/>
                        </a:cubicBezTo>
                        <a:cubicBezTo>
                          <a:pt x="1533271" y="1315985"/>
                          <a:pt x="1533471" y="1304064"/>
                          <a:pt x="1537478" y="1291708"/>
                        </a:cubicBezTo>
                        <a:close/>
                        <a:moveTo>
                          <a:pt x="1916712" y="1249024"/>
                        </a:moveTo>
                        <a:cubicBezTo>
                          <a:pt x="1904338" y="1248962"/>
                          <a:pt x="1890939" y="1250066"/>
                          <a:pt x="1877087" y="1252472"/>
                        </a:cubicBezTo>
                        <a:cubicBezTo>
                          <a:pt x="1835539" y="1259689"/>
                          <a:pt x="1801746" y="1276569"/>
                          <a:pt x="1789164" y="1294447"/>
                        </a:cubicBezTo>
                        <a:lnTo>
                          <a:pt x="1786539" y="1303814"/>
                        </a:lnTo>
                        <a:lnTo>
                          <a:pt x="1786977" y="1303579"/>
                        </a:lnTo>
                        <a:cubicBezTo>
                          <a:pt x="1795927" y="1299867"/>
                          <a:pt x="1805965" y="1296690"/>
                          <a:pt x="1816715" y="1294313"/>
                        </a:cubicBezTo>
                        <a:cubicBezTo>
                          <a:pt x="1838214" y="1289560"/>
                          <a:pt x="1858487" y="1288911"/>
                          <a:pt x="1873881" y="1291704"/>
                        </a:cubicBezTo>
                        <a:cubicBezTo>
                          <a:pt x="1889277" y="1294496"/>
                          <a:pt x="1899795" y="1300730"/>
                          <a:pt x="1901788" y="1309744"/>
                        </a:cubicBezTo>
                        <a:cubicBezTo>
                          <a:pt x="1903781" y="1318759"/>
                          <a:pt x="1896871" y="1328846"/>
                          <a:pt x="1884087" y="1337869"/>
                        </a:cubicBezTo>
                        <a:lnTo>
                          <a:pt x="1883749" y="1338050"/>
                        </a:lnTo>
                        <a:lnTo>
                          <a:pt x="1891833" y="1337347"/>
                        </a:lnTo>
                        <a:cubicBezTo>
                          <a:pt x="1947232" y="1327723"/>
                          <a:pt x="1988840" y="1300922"/>
                          <a:pt x="1984769" y="1277484"/>
                        </a:cubicBezTo>
                        <a:cubicBezTo>
                          <a:pt x="1981716" y="1259906"/>
                          <a:pt x="1953833" y="1249212"/>
                          <a:pt x="1916712" y="1249024"/>
                        </a:cubicBezTo>
                        <a:close/>
                        <a:moveTo>
                          <a:pt x="1683835" y="1227564"/>
                        </a:moveTo>
                        <a:lnTo>
                          <a:pt x="1635821" y="1242879"/>
                        </a:lnTo>
                        <a:lnTo>
                          <a:pt x="1594356" y="1257664"/>
                        </a:lnTo>
                        <a:lnTo>
                          <a:pt x="1586143" y="1278990"/>
                        </a:lnTo>
                        <a:cubicBezTo>
                          <a:pt x="1584575" y="1288697"/>
                          <a:pt x="1585373" y="1297962"/>
                          <a:pt x="1588734" y="1306450"/>
                        </a:cubicBezTo>
                        <a:cubicBezTo>
                          <a:pt x="1598819" y="1331914"/>
                          <a:pt x="1630507" y="1346677"/>
                          <a:pt x="1673707" y="1347831"/>
                        </a:cubicBezTo>
                        <a:lnTo>
                          <a:pt x="1687671" y="1346787"/>
                        </a:lnTo>
                        <a:lnTo>
                          <a:pt x="1690589" y="1345157"/>
                        </a:lnTo>
                        <a:close/>
                        <a:moveTo>
                          <a:pt x="1207370" y="1102629"/>
                        </a:moveTo>
                        <a:lnTo>
                          <a:pt x="1186016" y="1105164"/>
                        </a:lnTo>
                        <a:lnTo>
                          <a:pt x="1173034" y="1108154"/>
                        </a:lnTo>
                        <a:lnTo>
                          <a:pt x="1164509" y="1107718"/>
                        </a:lnTo>
                        <a:lnTo>
                          <a:pt x="1135349" y="1111179"/>
                        </a:lnTo>
                        <a:cubicBezTo>
                          <a:pt x="1073802" y="1121706"/>
                          <a:pt x="1002879" y="1139717"/>
                          <a:pt x="930269" y="1163897"/>
                        </a:cubicBezTo>
                        <a:cubicBezTo>
                          <a:pt x="857659" y="1188078"/>
                          <a:pt x="790098" y="1216186"/>
                          <a:pt x="734529" y="1244663"/>
                        </a:cubicBezTo>
                        <a:lnTo>
                          <a:pt x="713186" y="1257019"/>
                        </a:lnTo>
                        <a:lnTo>
                          <a:pt x="718583" y="1277395"/>
                        </a:lnTo>
                        <a:cubicBezTo>
                          <a:pt x="732806" y="1309952"/>
                          <a:pt x="760769" y="1331822"/>
                          <a:pt x="799563" y="1339838"/>
                        </a:cubicBezTo>
                        <a:lnTo>
                          <a:pt x="832932" y="1342427"/>
                        </a:lnTo>
                        <a:lnTo>
                          <a:pt x="940899" y="1268296"/>
                        </a:lnTo>
                        <a:cubicBezTo>
                          <a:pt x="1005545" y="1225548"/>
                          <a:pt x="1069243" y="1185052"/>
                          <a:pt x="1131504" y="1147021"/>
                        </a:cubicBezTo>
                        <a:close/>
                        <a:moveTo>
                          <a:pt x="1899702" y="1095819"/>
                        </a:moveTo>
                        <a:cubicBezTo>
                          <a:pt x="1887207" y="1095061"/>
                          <a:pt x="1873739" y="1095779"/>
                          <a:pt x="1859890" y="1098185"/>
                        </a:cubicBezTo>
                        <a:cubicBezTo>
                          <a:pt x="1832191" y="1102998"/>
                          <a:pt x="1808206" y="1113643"/>
                          <a:pt x="1791820" y="1126963"/>
                        </a:cubicBezTo>
                        <a:lnTo>
                          <a:pt x="1778515" y="1142580"/>
                        </a:lnTo>
                        <a:lnTo>
                          <a:pt x="1797283" y="1137007"/>
                        </a:lnTo>
                        <a:cubicBezTo>
                          <a:pt x="1810749" y="1134030"/>
                          <a:pt x="1823791" y="1132156"/>
                          <a:pt x="1835844" y="1131316"/>
                        </a:cubicBezTo>
                        <a:cubicBezTo>
                          <a:pt x="1872004" y="1128795"/>
                          <a:pt x="1899267" y="1135582"/>
                          <a:pt x="1902414" y="1149819"/>
                        </a:cubicBezTo>
                        <a:cubicBezTo>
                          <a:pt x="1906612" y="1168804"/>
                          <a:pt x="1866347" y="1193848"/>
                          <a:pt x="1812481" y="1205756"/>
                        </a:cubicBezTo>
                        <a:lnTo>
                          <a:pt x="1806662" y="1206615"/>
                        </a:lnTo>
                        <a:lnTo>
                          <a:pt x="1839598" y="1212918"/>
                        </a:lnTo>
                        <a:cubicBezTo>
                          <a:pt x="1852093" y="1213676"/>
                          <a:pt x="1865559" y="1212956"/>
                          <a:pt x="1879410" y="1210550"/>
                        </a:cubicBezTo>
                        <a:cubicBezTo>
                          <a:pt x="1934810" y="1200927"/>
                          <a:pt x="1975349" y="1167971"/>
                          <a:pt x="1969958" y="1136944"/>
                        </a:cubicBezTo>
                        <a:cubicBezTo>
                          <a:pt x="1965916" y="1113672"/>
                          <a:pt x="1937185" y="1098093"/>
                          <a:pt x="1899702" y="1095819"/>
                        </a:cubicBezTo>
                        <a:close/>
                        <a:moveTo>
                          <a:pt x="1357626" y="1071506"/>
                        </a:moveTo>
                        <a:lnTo>
                          <a:pt x="1324335" y="1089488"/>
                        </a:lnTo>
                        <a:cubicBezTo>
                          <a:pt x="1237727" y="1138538"/>
                          <a:pt x="1147439" y="1193001"/>
                          <a:pt x="1055019" y="1252138"/>
                        </a:cubicBezTo>
                        <a:lnTo>
                          <a:pt x="966162" y="1312196"/>
                        </a:lnTo>
                        <a:lnTo>
                          <a:pt x="956556" y="1333350"/>
                        </a:lnTo>
                        <a:cubicBezTo>
                          <a:pt x="942969" y="1377685"/>
                          <a:pt x="959129" y="1412898"/>
                          <a:pt x="1001602" y="1431506"/>
                        </a:cubicBezTo>
                        <a:lnTo>
                          <a:pt x="1022953" y="1437740"/>
                        </a:lnTo>
                        <a:lnTo>
                          <a:pt x="1094304" y="1404495"/>
                        </a:lnTo>
                        <a:cubicBezTo>
                          <a:pt x="1155942" y="1376894"/>
                          <a:pt x="1216649" y="1350825"/>
                          <a:pt x="1276091" y="1326369"/>
                        </a:cubicBezTo>
                        <a:lnTo>
                          <a:pt x="1411484" y="1273174"/>
                        </a:lnTo>
                        <a:lnTo>
                          <a:pt x="1349891" y="1262031"/>
                        </a:lnTo>
                        <a:cubicBezTo>
                          <a:pt x="1331123" y="1253874"/>
                          <a:pt x="1316548" y="1241620"/>
                          <a:pt x="1307682" y="1225269"/>
                        </a:cubicBezTo>
                        <a:cubicBezTo>
                          <a:pt x="1289952" y="1192567"/>
                          <a:pt x="1298419" y="1149666"/>
                          <a:pt x="1326443" y="1106741"/>
                        </a:cubicBezTo>
                        <a:close/>
                        <a:moveTo>
                          <a:pt x="533668" y="1060733"/>
                        </a:moveTo>
                        <a:lnTo>
                          <a:pt x="481171" y="1132727"/>
                        </a:lnTo>
                        <a:lnTo>
                          <a:pt x="344287" y="1340173"/>
                        </a:lnTo>
                        <a:lnTo>
                          <a:pt x="350831" y="1354368"/>
                        </a:lnTo>
                        <a:cubicBezTo>
                          <a:pt x="371807" y="1385439"/>
                          <a:pt x="401420" y="1406905"/>
                          <a:pt x="437475" y="1417174"/>
                        </a:cubicBezTo>
                        <a:lnTo>
                          <a:pt x="463150" y="1420155"/>
                        </a:lnTo>
                        <a:lnTo>
                          <a:pt x="600338" y="1266254"/>
                        </a:lnTo>
                        <a:lnTo>
                          <a:pt x="673664" y="1189268"/>
                        </a:lnTo>
                        <a:lnTo>
                          <a:pt x="658817" y="1193536"/>
                        </a:lnTo>
                        <a:cubicBezTo>
                          <a:pt x="619307" y="1197718"/>
                          <a:pt x="582649" y="1187014"/>
                          <a:pt x="558208" y="1160433"/>
                        </a:cubicBezTo>
                        <a:cubicBezTo>
                          <a:pt x="545988" y="1147143"/>
                          <a:pt x="537979" y="1131141"/>
                          <a:pt x="533959" y="1113584"/>
                        </a:cubicBezTo>
                        <a:close/>
                        <a:moveTo>
                          <a:pt x="1890176" y="938656"/>
                        </a:moveTo>
                        <a:cubicBezTo>
                          <a:pt x="1877683" y="937897"/>
                          <a:pt x="1864216" y="938617"/>
                          <a:pt x="1850365" y="941023"/>
                        </a:cubicBezTo>
                        <a:cubicBezTo>
                          <a:pt x="1822665" y="945835"/>
                          <a:pt x="1798680" y="956480"/>
                          <a:pt x="1782294" y="969801"/>
                        </a:cubicBezTo>
                        <a:lnTo>
                          <a:pt x="1775094" y="978252"/>
                        </a:lnTo>
                        <a:lnTo>
                          <a:pt x="1813619" y="972565"/>
                        </a:lnTo>
                        <a:cubicBezTo>
                          <a:pt x="1849778" y="970045"/>
                          <a:pt x="1877041" y="976831"/>
                          <a:pt x="1880188" y="991070"/>
                        </a:cubicBezTo>
                        <a:cubicBezTo>
                          <a:pt x="1883336" y="1005308"/>
                          <a:pt x="1861475" y="1022955"/>
                          <a:pt x="1827622" y="1035911"/>
                        </a:cubicBezTo>
                        <a:lnTo>
                          <a:pt x="1791526" y="1046629"/>
                        </a:lnTo>
                        <a:lnTo>
                          <a:pt x="1796097" y="1049254"/>
                        </a:lnTo>
                        <a:cubicBezTo>
                          <a:pt x="1816016" y="1056266"/>
                          <a:pt x="1842185" y="1058199"/>
                          <a:pt x="1869884" y="1053387"/>
                        </a:cubicBezTo>
                        <a:cubicBezTo>
                          <a:pt x="1925284" y="1043765"/>
                          <a:pt x="1965824" y="1010809"/>
                          <a:pt x="1960435" y="979780"/>
                        </a:cubicBezTo>
                        <a:cubicBezTo>
                          <a:pt x="1956392" y="956507"/>
                          <a:pt x="1927660" y="940931"/>
                          <a:pt x="1890176" y="938656"/>
                        </a:cubicBezTo>
                        <a:close/>
                        <a:moveTo>
                          <a:pt x="1649045" y="936805"/>
                        </a:moveTo>
                        <a:lnTo>
                          <a:pt x="1628318" y="964872"/>
                        </a:lnTo>
                        <a:cubicBezTo>
                          <a:pt x="1587989" y="1034550"/>
                          <a:pt x="1603194" y="1101530"/>
                          <a:pt x="1662924" y="1138016"/>
                        </a:cubicBezTo>
                        <a:lnTo>
                          <a:pt x="1676338" y="1143895"/>
                        </a:lnTo>
                        <a:close/>
                        <a:moveTo>
                          <a:pt x="1646920" y="924172"/>
                        </a:moveTo>
                        <a:lnTo>
                          <a:pt x="1492188" y="998823"/>
                        </a:lnTo>
                        <a:lnTo>
                          <a:pt x="1419696" y="1037978"/>
                        </a:lnTo>
                        <a:lnTo>
                          <a:pt x="1418601" y="1039255"/>
                        </a:lnTo>
                        <a:cubicBezTo>
                          <a:pt x="1383029" y="1090684"/>
                          <a:pt x="1373085" y="1141426"/>
                          <a:pt x="1393358" y="1178815"/>
                        </a:cubicBezTo>
                        <a:cubicBezTo>
                          <a:pt x="1406873" y="1203741"/>
                          <a:pt x="1432688" y="1220649"/>
                          <a:pt x="1466918" y="1228636"/>
                        </a:cubicBezTo>
                        <a:lnTo>
                          <a:pt x="1519594" y="1233400"/>
                        </a:lnTo>
                        <a:lnTo>
                          <a:pt x="1614897" y="1199669"/>
                        </a:lnTo>
                        <a:lnTo>
                          <a:pt x="1660162" y="1185392"/>
                        </a:lnTo>
                        <a:lnTo>
                          <a:pt x="1604128" y="1184166"/>
                        </a:lnTo>
                        <a:cubicBezTo>
                          <a:pt x="1560360" y="1176124"/>
                          <a:pt x="1526662" y="1154414"/>
                          <a:pt x="1513407" y="1120943"/>
                        </a:cubicBezTo>
                        <a:cubicBezTo>
                          <a:pt x="1493524" y="1070737"/>
                          <a:pt x="1525287" y="1008326"/>
                          <a:pt x="1587580" y="962371"/>
                        </a:cubicBezTo>
                        <a:lnTo>
                          <a:pt x="1647862" y="929232"/>
                        </a:lnTo>
                        <a:close/>
                        <a:moveTo>
                          <a:pt x="1990564" y="881163"/>
                        </a:moveTo>
                        <a:cubicBezTo>
                          <a:pt x="1983387" y="879676"/>
                          <a:pt x="1974685" y="880535"/>
                          <a:pt x="1966164" y="884091"/>
                        </a:cubicBezTo>
                        <a:cubicBezTo>
                          <a:pt x="1949120" y="891205"/>
                          <a:pt x="1939245" y="906416"/>
                          <a:pt x="1944107" y="918067"/>
                        </a:cubicBezTo>
                        <a:cubicBezTo>
                          <a:pt x="1948970" y="929718"/>
                          <a:pt x="1966729" y="933397"/>
                          <a:pt x="1983773" y="926284"/>
                        </a:cubicBezTo>
                        <a:cubicBezTo>
                          <a:pt x="2000817" y="919171"/>
                          <a:pt x="2010692" y="903959"/>
                          <a:pt x="2005829" y="892308"/>
                        </a:cubicBezTo>
                        <a:cubicBezTo>
                          <a:pt x="2003398" y="886483"/>
                          <a:pt x="1997743" y="882650"/>
                          <a:pt x="1990564" y="881163"/>
                        </a:cubicBezTo>
                        <a:close/>
                        <a:moveTo>
                          <a:pt x="1176768" y="775709"/>
                        </a:moveTo>
                        <a:lnTo>
                          <a:pt x="1081345" y="858583"/>
                        </a:lnTo>
                        <a:cubicBezTo>
                          <a:pt x="1009861" y="922431"/>
                          <a:pt x="936246" y="991680"/>
                          <a:pt x="861671" y="1065432"/>
                        </a:cubicBezTo>
                        <a:lnTo>
                          <a:pt x="709163" y="1223649"/>
                        </a:lnTo>
                        <a:lnTo>
                          <a:pt x="709136" y="1227762"/>
                        </a:lnTo>
                        <a:lnTo>
                          <a:pt x="737120" y="1211929"/>
                        </a:lnTo>
                        <a:cubicBezTo>
                          <a:pt x="787991" y="1185414"/>
                          <a:pt x="851101" y="1158806"/>
                          <a:pt x="920838" y="1135582"/>
                        </a:cubicBezTo>
                        <a:cubicBezTo>
                          <a:pt x="967331" y="1120099"/>
                          <a:pt x="1012366" y="1107585"/>
                          <a:pt x="1053998" y="1098213"/>
                        </a:cubicBezTo>
                        <a:lnTo>
                          <a:pt x="1086451" y="1091860"/>
                        </a:lnTo>
                        <a:lnTo>
                          <a:pt x="1075208" y="1079475"/>
                        </a:lnTo>
                        <a:cubicBezTo>
                          <a:pt x="1055151" y="1042482"/>
                          <a:pt x="1092611" y="981098"/>
                          <a:pt x="1163176" y="925293"/>
                        </a:cubicBezTo>
                        <a:lnTo>
                          <a:pt x="1207003" y="896596"/>
                        </a:lnTo>
                        <a:lnTo>
                          <a:pt x="1186018" y="884141"/>
                        </a:lnTo>
                        <a:cubicBezTo>
                          <a:pt x="1179323" y="878513"/>
                          <a:pt x="1173827" y="871909"/>
                          <a:pt x="1169714" y="864321"/>
                        </a:cubicBezTo>
                        <a:cubicBezTo>
                          <a:pt x="1157373" y="841561"/>
                          <a:pt x="1159220" y="813198"/>
                          <a:pt x="1172506" y="783297"/>
                        </a:cubicBezTo>
                        <a:close/>
                        <a:moveTo>
                          <a:pt x="1884633" y="755887"/>
                        </a:moveTo>
                        <a:cubicBezTo>
                          <a:pt x="1870576" y="754859"/>
                          <a:pt x="1855441" y="755570"/>
                          <a:pt x="1839893" y="758270"/>
                        </a:cubicBezTo>
                        <a:cubicBezTo>
                          <a:pt x="1808798" y="763671"/>
                          <a:pt x="1781942" y="776012"/>
                          <a:pt x="1763656" y="791595"/>
                        </a:cubicBezTo>
                        <a:lnTo>
                          <a:pt x="1759844" y="796320"/>
                        </a:lnTo>
                        <a:lnTo>
                          <a:pt x="1772705" y="792405"/>
                        </a:lnTo>
                        <a:cubicBezTo>
                          <a:pt x="1788776" y="788852"/>
                          <a:pt x="1804365" y="786726"/>
                          <a:pt x="1818795" y="785926"/>
                        </a:cubicBezTo>
                        <a:cubicBezTo>
                          <a:pt x="1862081" y="783523"/>
                          <a:pt x="1894932" y="793039"/>
                          <a:pt x="1899054" y="811683"/>
                        </a:cubicBezTo>
                        <a:cubicBezTo>
                          <a:pt x="1904549" y="836542"/>
                          <a:pt x="1856891" y="868216"/>
                          <a:pt x="1792607" y="882427"/>
                        </a:cubicBezTo>
                        <a:lnTo>
                          <a:pt x="1777976" y="884484"/>
                        </a:lnTo>
                        <a:lnTo>
                          <a:pt x="1780007" y="885722"/>
                        </a:lnTo>
                        <a:cubicBezTo>
                          <a:pt x="1802477" y="894227"/>
                          <a:pt x="1831922" y="896786"/>
                          <a:pt x="1863017" y="891384"/>
                        </a:cubicBezTo>
                        <a:cubicBezTo>
                          <a:pt x="1925206" y="880582"/>
                          <a:pt x="1970444" y="842025"/>
                          <a:pt x="1964061" y="805266"/>
                        </a:cubicBezTo>
                        <a:cubicBezTo>
                          <a:pt x="1959271" y="777698"/>
                          <a:pt x="1926803" y="758970"/>
                          <a:pt x="1884633" y="755887"/>
                        </a:cubicBezTo>
                        <a:close/>
                        <a:moveTo>
                          <a:pt x="832878" y="712227"/>
                        </a:moveTo>
                        <a:lnTo>
                          <a:pt x="776246" y="768143"/>
                        </a:lnTo>
                        <a:cubicBezTo>
                          <a:pt x="739136" y="806954"/>
                          <a:pt x="703567" y="846293"/>
                          <a:pt x="670365" y="884992"/>
                        </a:cubicBezTo>
                        <a:lnTo>
                          <a:pt x="584400" y="991820"/>
                        </a:lnTo>
                        <a:lnTo>
                          <a:pt x="581694" y="1036134"/>
                        </a:lnTo>
                        <a:cubicBezTo>
                          <a:pt x="583961" y="1064728"/>
                          <a:pt x="594361" y="1090474"/>
                          <a:pt x="612654" y="1110370"/>
                        </a:cubicBezTo>
                        <a:cubicBezTo>
                          <a:pt x="630949" y="1130266"/>
                          <a:pt x="655733" y="1142785"/>
                          <a:pt x="684037" y="1147440"/>
                        </a:cubicBezTo>
                        <a:lnTo>
                          <a:pt x="694459" y="1147678"/>
                        </a:lnTo>
                        <a:lnTo>
                          <a:pt x="694120" y="1137096"/>
                        </a:lnTo>
                        <a:cubicBezTo>
                          <a:pt x="696971" y="1069557"/>
                          <a:pt x="723360" y="963791"/>
                          <a:pt x="768809" y="850028"/>
                        </a:cubicBezTo>
                        <a:cubicBezTo>
                          <a:pt x="786990" y="804523"/>
                          <a:pt x="806498" y="762047"/>
                          <a:pt x="826208" y="724198"/>
                        </a:cubicBezTo>
                        <a:close/>
                        <a:moveTo>
                          <a:pt x="1593728" y="677410"/>
                        </a:moveTo>
                        <a:lnTo>
                          <a:pt x="1591551" y="678656"/>
                        </a:lnTo>
                        <a:lnTo>
                          <a:pt x="1551282" y="692231"/>
                        </a:lnTo>
                        <a:lnTo>
                          <a:pt x="1539260" y="720382"/>
                        </a:lnTo>
                        <a:cubicBezTo>
                          <a:pt x="1522559" y="781120"/>
                          <a:pt x="1549058" y="835170"/>
                          <a:pt x="1610730" y="862268"/>
                        </a:cubicBezTo>
                        <a:lnTo>
                          <a:pt x="1636522" y="868394"/>
                        </a:lnTo>
                        <a:lnTo>
                          <a:pt x="1626957" y="817074"/>
                        </a:lnTo>
                        <a:close/>
                        <a:moveTo>
                          <a:pt x="1975762" y="673407"/>
                        </a:moveTo>
                        <a:cubicBezTo>
                          <a:pt x="1952024" y="677636"/>
                          <a:pt x="1934796" y="692368"/>
                          <a:pt x="1937280" y="706311"/>
                        </a:cubicBezTo>
                        <a:cubicBezTo>
                          <a:pt x="1939765" y="720256"/>
                          <a:pt x="1961021" y="728132"/>
                          <a:pt x="1984758" y="723904"/>
                        </a:cubicBezTo>
                        <a:cubicBezTo>
                          <a:pt x="2008495" y="719675"/>
                          <a:pt x="2025723" y="704943"/>
                          <a:pt x="2023240" y="690998"/>
                        </a:cubicBezTo>
                        <a:cubicBezTo>
                          <a:pt x="2020756" y="677054"/>
                          <a:pt x="1999499" y="669177"/>
                          <a:pt x="1975762" y="673407"/>
                        </a:cubicBezTo>
                        <a:close/>
                        <a:moveTo>
                          <a:pt x="1584207" y="642119"/>
                        </a:moveTo>
                        <a:lnTo>
                          <a:pt x="1580974" y="646496"/>
                        </a:lnTo>
                        <a:lnTo>
                          <a:pt x="1585505" y="646489"/>
                        </a:lnTo>
                        <a:close/>
                        <a:moveTo>
                          <a:pt x="1852538" y="571104"/>
                        </a:moveTo>
                        <a:cubicBezTo>
                          <a:pt x="1838480" y="570075"/>
                          <a:pt x="1823345" y="570786"/>
                          <a:pt x="1807797" y="573488"/>
                        </a:cubicBezTo>
                        <a:cubicBezTo>
                          <a:pt x="1776703" y="578889"/>
                          <a:pt x="1749846" y="591228"/>
                          <a:pt x="1731561" y="606813"/>
                        </a:cubicBezTo>
                        <a:lnTo>
                          <a:pt x="1723220" y="617149"/>
                        </a:lnTo>
                        <a:lnTo>
                          <a:pt x="1764819" y="611300"/>
                        </a:lnTo>
                        <a:cubicBezTo>
                          <a:pt x="1808105" y="608898"/>
                          <a:pt x="1840956" y="618414"/>
                          <a:pt x="1845078" y="637058"/>
                        </a:cubicBezTo>
                        <a:cubicBezTo>
                          <a:pt x="1849198" y="655702"/>
                          <a:pt x="1823421" y="678179"/>
                          <a:pt x="1783156" y="694248"/>
                        </a:cubicBezTo>
                        <a:lnTo>
                          <a:pt x="1755757" y="702589"/>
                        </a:lnTo>
                        <a:lnTo>
                          <a:pt x="1786182" y="708986"/>
                        </a:lnTo>
                        <a:cubicBezTo>
                          <a:pt x="1800239" y="710013"/>
                          <a:pt x="1815374" y="709303"/>
                          <a:pt x="1830921" y="706602"/>
                        </a:cubicBezTo>
                        <a:cubicBezTo>
                          <a:pt x="1893112" y="695798"/>
                          <a:pt x="1938350" y="657243"/>
                          <a:pt x="1931964" y="620483"/>
                        </a:cubicBezTo>
                        <a:cubicBezTo>
                          <a:pt x="1927176" y="592916"/>
                          <a:pt x="1894708" y="574187"/>
                          <a:pt x="1852538" y="571104"/>
                        </a:cubicBezTo>
                        <a:close/>
                        <a:moveTo>
                          <a:pt x="1497164" y="534379"/>
                        </a:moveTo>
                        <a:lnTo>
                          <a:pt x="1475245" y="547542"/>
                        </a:lnTo>
                        <a:cubicBezTo>
                          <a:pt x="1416993" y="586174"/>
                          <a:pt x="1354261" y="632012"/>
                          <a:pt x="1288219" y="684152"/>
                        </a:cubicBezTo>
                        <a:lnTo>
                          <a:pt x="1275185" y="694797"/>
                        </a:lnTo>
                        <a:lnTo>
                          <a:pt x="1252235" y="736328"/>
                        </a:lnTo>
                        <a:cubicBezTo>
                          <a:pt x="1240257" y="767456"/>
                          <a:pt x="1239859" y="796356"/>
                          <a:pt x="1252402" y="819488"/>
                        </a:cubicBezTo>
                        <a:cubicBezTo>
                          <a:pt x="1277486" y="865753"/>
                          <a:pt x="1350141" y="881223"/>
                          <a:pt x="1440730" y="859586"/>
                        </a:cubicBezTo>
                        <a:cubicBezTo>
                          <a:pt x="1382346" y="891242"/>
                          <a:pt x="1322818" y="907600"/>
                          <a:pt x="1273775" y="908457"/>
                        </a:cubicBezTo>
                        <a:lnTo>
                          <a:pt x="1216826" y="899269"/>
                        </a:lnTo>
                        <a:lnTo>
                          <a:pt x="1195198" y="920711"/>
                        </a:lnTo>
                        <a:cubicBezTo>
                          <a:pt x="1130187" y="997975"/>
                          <a:pt x="1144542" y="1057313"/>
                          <a:pt x="1220732" y="1066388"/>
                        </a:cubicBezTo>
                        <a:lnTo>
                          <a:pt x="1270667" y="1065592"/>
                        </a:lnTo>
                        <a:lnTo>
                          <a:pt x="1313493" y="1040533"/>
                        </a:lnTo>
                        <a:cubicBezTo>
                          <a:pt x="1372398" y="1007643"/>
                          <a:pt x="1429378" y="977430"/>
                          <a:pt x="1483952" y="950109"/>
                        </a:cubicBezTo>
                        <a:lnTo>
                          <a:pt x="1591559" y="899703"/>
                        </a:lnTo>
                        <a:lnTo>
                          <a:pt x="1532691" y="898415"/>
                        </a:lnTo>
                        <a:cubicBezTo>
                          <a:pt x="1488923" y="890373"/>
                          <a:pt x="1455224" y="868663"/>
                          <a:pt x="1441969" y="835192"/>
                        </a:cubicBezTo>
                        <a:cubicBezTo>
                          <a:pt x="1428715" y="801721"/>
                          <a:pt x="1438413" y="762826"/>
                          <a:pt x="1464809" y="726999"/>
                        </a:cubicBezTo>
                        <a:lnTo>
                          <a:pt x="1489167" y="703094"/>
                        </a:lnTo>
                        <a:lnTo>
                          <a:pt x="1467829" y="703961"/>
                        </a:lnTo>
                        <a:cubicBezTo>
                          <a:pt x="1452396" y="701072"/>
                          <a:pt x="1440388" y="694460"/>
                          <a:pt x="1433051" y="683870"/>
                        </a:cubicBezTo>
                        <a:cubicBezTo>
                          <a:pt x="1411041" y="652099"/>
                          <a:pt x="1437323" y="593549"/>
                          <a:pt x="1493627" y="537310"/>
                        </a:cubicBezTo>
                        <a:close/>
                        <a:moveTo>
                          <a:pt x="1540372" y="514388"/>
                        </a:moveTo>
                        <a:lnTo>
                          <a:pt x="1527774" y="535374"/>
                        </a:lnTo>
                        <a:cubicBezTo>
                          <a:pt x="1506221" y="584038"/>
                          <a:pt x="1513898" y="620504"/>
                          <a:pt x="1545668" y="637351"/>
                        </a:cubicBezTo>
                        <a:lnTo>
                          <a:pt x="1572765" y="645494"/>
                        </a:lnTo>
                        <a:lnTo>
                          <a:pt x="1583463" y="639613"/>
                        </a:lnTo>
                        <a:lnTo>
                          <a:pt x="1569733" y="593379"/>
                        </a:lnTo>
                        <a:cubicBezTo>
                          <a:pt x="1562892" y="572097"/>
                          <a:pt x="1555934" y="552186"/>
                          <a:pt x="1548903" y="533826"/>
                        </a:cubicBezTo>
                        <a:close/>
                        <a:moveTo>
                          <a:pt x="1976252" y="455719"/>
                        </a:moveTo>
                        <a:cubicBezTo>
                          <a:pt x="1967174" y="454479"/>
                          <a:pt x="1955996" y="456033"/>
                          <a:pt x="1944870" y="460676"/>
                        </a:cubicBezTo>
                        <a:cubicBezTo>
                          <a:pt x="1922619" y="469963"/>
                          <a:pt x="1909005" y="488087"/>
                          <a:pt x="1914460" y="501158"/>
                        </a:cubicBezTo>
                        <a:cubicBezTo>
                          <a:pt x="1919915" y="514229"/>
                          <a:pt x="1942375" y="517298"/>
                          <a:pt x="1964626" y="508011"/>
                        </a:cubicBezTo>
                        <a:cubicBezTo>
                          <a:pt x="1986876" y="498725"/>
                          <a:pt x="2000491" y="480601"/>
                          <a:pt x="1995036" y="467530"/>
                        </a:cubicBezTo>
                        <a:cubicBezTo>
                          <a:pt x="1992308" y="460994"/>
                          <a:pt x="1985330" y="456959"/>
                          <a:pt x="1976252" y="455719"/>
                        </a:cubicBezTo>
                        <a:close/>
                        <a:moveTo>
                          <a:pt x="1150003" y="453128"/>
                        </a:moveTo>
                        <a:lnTo>
                          <a:pt x="1129547" y="464761"/>
                        </a:lnTo>
                        <a:cubicBezTo>
                          <a:pt x="1090622" y="489856"/>
                          <a:pt x="1050761" y="518993"/>
                          <a:pt x="1010790" y="551001"/>
                        </a:cubicBezTo>
                        <a:lnTo>
                          <a:pt x="909538" y="638731"/>
                        </a:lnTo>
                        <a:lnTo>
                          <a:pt x="888618" y="670427"/>
                        </a:lnTo>
                        <a:cubicBezTo>
                          <a:pt x="856934" y="724233"/>
                          <a:pt x="824916" y="790033"/>
                          <a:pt x="796524" y="861101"/>
                        </a:cubicBezTo>
                        <a:cubicBezTo>
                          <a:pt x="768132" y="932169"/>
                          <a:pt x="745997" y="1001916"/>
                          <a:pt x="731884" y="1062741"/>
                        </a:cubicBezTo>
                        <a:lnTo>
                          <a:pt x="717504" y="1143240"/>
                        </a:lnTo>
                        <a:lnTo>
                          <a:pt x="766106" y="1092214"/>
                        </a:lnTo>
                        <a:cubicBezTo>
                          <a:pt x="930887" y="925197"/>
                          <a:pt x="1091376" y="780216"/>
                          <a:pt x="1235581" y="665856"/>
                        </a:cubicBezTo>
                        <a:lnTo>
                          <a:pt x="1240718" y="661925"/>
                        </a:lnTo>
                        <a:lnTo>
                          <a:pt x="1173762" y="672713"/>
                        </a:lnTo>
                        <a:cubicBezTo>
                          <a:pt x="1124717" y="673570"/>
                          <a:pt x="1086156" y="658926"/>
                          <a:pt x="1069701" y="628578"/>
                        </a:cubicBezTo>
                        <a:cubicBezTo>
                          <a:pt x="1045019" y="583056"/>
                          <a:pt x="1077087" y="515128"/>
                          <a:pt x="1143925" y="457299"/>
                        </a:cubicBezTo>
                        <a:close/>
                        <a:moveTo>
                          <a:pt x="1401480" y="374594"/>
                        </a:moveTo>
                        <a:lnTo>
                          <a:pt x="1396863" y="386836"/>
                        </a:lnTo>
                        <a:cubicBezTo>
                          <a:pt x="1383441" y="444820"/>
                          <a:pt x="1420159" y="478481"/>
                          <a:pt x="1494831" y="470227"/>
                        </a:cubicBezTo>
                        <a:lnTo>
                          <a:pt x="1518201" y="465425"/>
                        </a:lnTo>
                        <a:lnTo>
                          <a:pt x="1491925" y="423443"/>
                        </a:lnTo>
                        <a:cubicBezTo>
                          <a:pt x="1477708" y="405825"/>
                          <a:pt x="1461234" y="392889"/>
                          <a:pt x="1442837" y="384162"/>
                        </a:cubicBezTo>
                        <a:close/>
                        <a:moveTo>
                          <a:pt x="1362726" y="372691"/>
                        </a:moveTo>
                        <a:lnTo>
                          <a:pt x="1305809" y="380156"/>
                        </a:lnTo>
                        <a:cubicBezTo>
                          <a:pt x="1278758" y="387483"/>
                          <a:pt x="1250262" y="398597"/>
                          <a:pt x="1220744" y="412897"/>
                        </a:cubicBezTo>
                        <a:lnTo>
                          <a:pt x="1206700" y="420885"/>
                        </a:lnTo>
                        <a:lnTo>
                          <a:pt x="1178706" y="452659"/>
                        </a:lnTo>
                        <a:cubicBezTo>
                          <a:pt x="1143877" y="501373"/>
                          <a:pt x="1133575" y="549045"/>
                          <a:pt x="1152389" y="583745"/>
                        </a:cubicBezTo>
                        <a:cubicBezTo>
                          <a:pt x="1171202" y="618442"/>
                          <a:pt x="1216773" y="635820"/>
                          <a:pt x="1276601" y="633211"/>
                        </a:cubicBezTo>
                        <a:lnTo>
                          <a:pt x="1278635" y="632913"/>
                        </a:lnTo>
                        <a:lnTo>
                          <a:pt x="1329173" y="594246"/>
                        </a:lnTo>
                        <a:cubicBezTo>
                          <a:pt x="1359479" y="571952"/>
                          <a:pt x="1388850" y="551263"/>
                          <a:pt x="1417151" y="532276"/>
                        </a:cubicBezTo>
                        <a:lnTo>
                          <a:pt x="1460870" y="505556"/>
                        </a:lnTo>
                        <a:lnTo>
                          <a:pt x="1401710" y="525500"/>
                        </a:lnTo>
                        <a:cubicBezTo>
                          <a:pt x="1359638" y="534105"/>
                          <a:pt x="1326280" y="528837"/>
                          <a:pt x="1311606" y="507657"/>
                        </a:cubicBezTo>
                        <a:cubicBezTo>
                          <a:pt x="1296933" y="486476"/>
                          <a:pt x="1303723" y="453394"/>
                          <a:pt x="1326562" y="417029"/>
                        </a:cubicBezTo>
                        <a:close/>
                        <a:moveTo>
                          <a:pt x="1851705" y="325837"/>
                        </a:moveTo>
                        <a:cubicBezTo>
                          <a:pt x="1839215" y="324588"/>
                          <a:pt x="1825734" y="324653"/>
                          <a:pt x="1811655" y="326107"/>
                        </a:cubicBezTo>
                        <a:cubicBezTo>
                          <a:pt x="1792880" y="328046"/>
                          <a:pt x="1773041" y="332450"/>
                          <a:pt x="1753067" y="339487"/>
                        </a:cubicBezTo>
                        <a:cubicBezTo>
                          <a:pt x="1713118" y="353564"/>
                          <a:pt x="1680192" y="375510"/>
                          <a:pt x="1659254" y="399613"/>
                        </a:cubicBezTo>
                        <a:lnTo>
                          <a:pt x="1654541" y="407626"/>
                        </a:lnTo>
                        <a:lnTo>
                          <a:pt x="1670034" y="396657"/>
                        </a:lnTo>
                        <a:cubicBezTo>
                          <a:pt x="1699890" y="379991"/>
                          <a:pt x="1730515" y="371342"/>
                          <a:pt x="1755891" y="370830"/>
                        </a:cubicBezTo>
                        <a:cubicBezTo>
                          <a:pt x="1781269" y="370319"/>
                          <a:pt x="1801398" y="377946"/>
                          <a:pt x="1810265" y="393831"/>
                        </a:cubicBezTo>
                        <a:cubicBezTo>
                          <a:pt x="1827999" y="425602"/>
                          <a:pt x="1793968" y="478378"/>
                          <a:pt x="1734255" y="511709"/>
                        </a:cubicBezTo>
                        <a:lnTo>
                          <a:pt x="1722984" y="516502"/>
                        </a:lnTo>
                        <a:lnTo>
                          <a:pt x="1752416" y="517301"/>
                        </a:lnTo>
                        <a:cubicBezTo>
                          <a:pt x="1771191" y="515363"/>
                          <a:pt x="1791030" y="510958"/>
                          <a:pt x="1811004" y="503920"/>
                        </a:cubicBezTo>
                        <a:cubicBezTo>
                          <a:pt x="1890902" y="475769"/>
                          <a:pt x="1942704" y="416137"/>
                          <a:pt x="1926704" y="370730"/>
                        </a:cubicBezTo>
                        <a:cubicBezTo>
                          <a:pt x="1917706" y="345189"/>
                          <a:pt x="1889170" y="329589"/>
                          <a:pt x="1851705" y="325837"/>
                        </a:cubicBezTo>
                        <a:close/>
                        <a:moveTo>
                          <a:pt x="1916912" y="244783"/>
                        </a:moveTo>
                        <a:cubicBezTo>
                          <a:pt x="1893174" y="249012"/>
                          <a:pt x="1875946" y="263744"/>
                          <a:pt x="1878431" y="277689"/>
                        </a:cubicBezTo>
                        <a:cubicBezTo>
                          <a:pt x="1880915" y="291633"/>
                          <a:pt x="1902172" y="299509"/>
                          <a:pt x="1925908" y="295280"/>
                        </a:cubicBezTo>
                        <a:cubicBezTo>
                          <a:pt x="1949645" y="291051"/>
                          <a:pt x="1966874" y="276319"/>
                          <a:pt x="1964389" y="262375"/>
                        </a:cubicBezTo>
                        <a:cubicBezTo>
                          <a:pt x="1961905" y="248430"/>
                          <a:pt x="1940650" y="240554"/>
                          <a:pt x="1916912" y="244783"/>
                        </a:cubicBezTo>
                        <a:close/>
                        <a:moveTo>
                          <a:pt x="1919102" y="134250"/>
                        </a:moveTo>
                        <a:cubicBezTo>
                          <a:pt x="1910023" y="133011"/>
                          <a:pt x="1898846" y="134565"/>
                          <a:pt x="1887721" y="139208"/>
                        </a:cubicBezTo>
                        <a:cubicBezTo>
                          <a:pt x="1865470" y="148495"/>
                          <a:pt x="1851855" y="166619"/>
                          <a:pt x="1857310" y="179690"/>
                        </a:cubicBezTo>
                        <a:cubicBezTo>
                          <a:pt x="1862766" y="192761"/>
                          <a:pt x="1885225" y="195830"/>
                          <a:pt x="1907476" y="186543"/>
                        </a:cubicBezTo>
                        <a:cubicBezTo>
                          <a:pt x="1929727" y="177257"/>
                          <a:pt x="1943342" y="159133"/>
                          <a:pt x="1937886" y="146062"/>
                        </a:cubicBezTo>
                        <a:cubicBezTo>
                          <a:pt x="1935159" y="139526"/>
                          <a:pt x="1928180" y="135491"/>
                          <a:pt x="1919102" y="134250"/>
                        </a:cubicBezTo>
                        <a:close/>
                        <a:moveTo>
                          <a:pt x="1754772" y="99809"/>
                        </a:moveTo>
                        <a:cubicBezTo>
                          <a:pt x="1723104" y="96289"/>
                          <a:pt x="1683957" y="102352"/>
                          <a:pt x="1644837" y="118830"/>
                        </a:cubicBezTo>
                        <a:cubicBezTo>
                          <a:pt x="1625277" y="127071"/>
                          <a:pt x="1607575" y="137134"/>
                          <a:pt x="1592314" y="148277"/>
                        </a:cubicBezTo>
                        <a:lnTo>
                          <a:pt x="1580747" y="159246"/>
                        </a:lnTo>
                        <a:lnTo>
                          <a:pt x="1597167" y="152262"/>
                        </a:lnTo>
                        <a:cubicBezTo>
                          <a:pt x="1611728" y="147953"/>
                          <a:pt x="1625729" y="145663"/>
                          <a:pt x="1638416" y="145407"/>
                        </a:cubicBezTo>
                        <a:cubicBezTo>
                          <a:pt x="1663794" y="144895"/>
                          <a:pt x="1683923" y="152522"/>
                          <a:pt x="1692790" y="168407"/>
                        </a:cubicBezTo>
                        <a:cubicBezTo>
                          <a:pt x="1710524" y="200178"/>
                          <a:pt x="1676493" y="252953"/>
                          <a:pt x="1616780" y="286285"/>
                        </a:cubicBezTo>
                        <a:lnTo>
                          <a:pt x="1596960" y="294714"/>
                        </a:lnTo>
                        <a:lnTo>
                          <a:pt x="1601564" y="296103"/>
                        </a:lnTo>
                        <a:cubicBezTo>
                          <a:pt x="1633232" y="299623"/>
                          <a:pt x="1672378" y="293561"/>
                          <a:pt x="1711498" y="277082"/>
                        </a:cubicBezTo>
                        <a:cubicBezTo>
                          <a:pt x="1789738" y="244124"/>
                          <a:pt x="1838241" y="181981"/>
                          <a:pt x="1819833" y="138281"/>
                        </a:cubicBezTo>
                        <a:cubicBezTo>
                          <a:pt x="1810628" y="116432"/>
                          <a:pt x="1786440" y="103329"/>
                          <a:pt x="1754772" y="99809"/>
                        </a:cubicBezTo>
                        <a:close/>
                        <a:moveTo>
                          <a:pt x="1822890" y="0"/>
                        </a:moveTo>
                        <a:cubicBezTo>
                          <a:pt x="1839188" y="-35"/>
                          <a:pt x="1854103" y="1786"/>
                          <a:pt x="1867460" y="5617"/>
                        </a:cubicBezTo>
                        <a:cubicBezTo>
                          <a:pt x="2081181" y="66893"/>
                          <a:pt x="2096126" y="652964"/>
                          <a:pt x="2015421" y="1108595"/>
                        </a:cubicBezTo>
                        <a:cubicBezTo>
                          <a:pt x="2087159" y="1582161"/>
                          <a:pt x="2173843" y="1827476"/>
                          <a:pt x="1840558" y="1987393"/>
                        </a:cubicBezTo>
                        <a:cubicBezTo>
                          <a:pt x="1507272" y="2147309"/>
                          <a:pt x="128548" y="2257906"/>
                          <a:pt x="15708" y="2068098"/>
                        </a:cubicBezTo>
                        <a:cubicBezTo>
                          <a:pt x="-97130" y="1878289"/>
                          <a:pt x="424469" y="1084684"/>
                          <a:pt x="733093" y="740937"/>
                        </a:cubicBezTo>
                        <a:cubicBezTo>
                          <a:pt x="1022429" y="418674"/>
                          <a:pt x="1578421" y="520"/>
                          <a:pt x="182289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E4F8DA3-ECE8-4DAE-A5D1-ADE6B9E6122C}"/>
                    </a:ext>
                  </a:extLst>
                </p:cNvPr>
                <p:cNvGrpSpPr/>
                <p:nvPr/>
              </p:nvGrpSpPr>
              <p:grpSpPr>
                <a:xfrm>
                  <a:off x="3706158" y="3643509"/>
                  <a:ext cx="2167361" cy="1831409"/>
                  <a:chOff x="3668440" y="3798785"/>
                  <a:chExt cx="2167361" cy="1831409"/>
                </a:xfrm>
              </p:grpSpPr>
              <p:sp>
                <p:nvSpPr>
                  <p:cNvPr id="132" name="楕円 678">
                    <a:extLst>
                      <a:ext uri="{FF2B5EF4-FFF2-40B4-BE49-F238E27FC236}">
                        <a16:creationId xmlns:a16="http://schemas.microsoft.com/office/drawing/2014/main" id="{AD42E066-8168-4D06-BB88-2126969591B2}"/>
                      </a:ext>
                    </a:extLst>
                  </p:cNvPr>
                  <p:cNvSpPr/>
                  <p:nvPr/>
                </p:nvSpPr>
                <p:spPr>
                  <a:xfrm rot="1111898">
                    <a:off x="3668440" y="3855673"/>
                    <a:ext cx="2134256" cy="1566044"/>
                  </a:xfrm>
                  <a:custGeom>
                    <a:avLst/>
                    <a:gdLst>
                      <a:gd name="connsiteX0" fmla="*/ 0 w 1287780"/>
                      <a:gd name="connsiteY0" fmla="*/ 670560 h 1341120"/>
                      <a:gd name="connsiteX1" fmla="*/ 643890 w 1287780"/>
                      <a:gd name="connsiteY1" fmla="*/ 0 h 1341120"/>
                      <a:gd name="connsiteX2" fmla="*/ 1287780 w 1287780"/>
                      <a:gd name="connsiteY2" fmla="*/ 670560 h 1341120"/>
                      <a:gd name="connsiteX3" fmla="*/ 643890 w 1287780"/>
                      <a:gd name="connsiteY3" fmla="*/ 1341120 h 1341120"/>
                      <a:gd name="connsiteX4" fmla="*/ 0 w 1287780"/>
                      <a:gd name="connsiteY4" fmla="*/ 670560 h 1341120"/>
                      <a:gd name="connsiteX0" fmla="*/ 0 w 1828800"/>
                      <a:gd name="connsiteY0" fmla="*/ 808863 h 1344144"/>
                      <a:gd name="connsiteX1" fmla="*/ 1184910 w 1828800"/>
                      <a:gd name="connsiteY1" fmla="*/ 1143 h 1344144"/>
                      <a:gd name="connsiteX2" fmla="*/ 1828800 w 1828800"/>
                      <a:gd name="connsiteY2" fmla="*/ 671703 h 1344144"/>
                      <a:gd name="connsiteX3" fmla="*/ 1184910 w 1828800"/>
                      <a:gd name="connsiteY3" fmla="*/ 1342263 h 1344144"/>
                      <a:gd name="connsiteX4" fmla="*/ 0 w 1828800"/>
                      <a:gd name="connsiteY4" fmla="*/ 808863 h 1344144"/>
                      <a:gd name="connsiteX0" fmla="*/ 0 w 1554480"/>
                      <a:gd name="connsiteY0" fmla="*/ 809014 h 1344485"/>
                      <a:gd name="connsiteX1" fmla="*/ 1184910 w 1554480"/>
                      <a:gd name="connsiteY1" fmla="*/ 1294 h 1344485"/>
                      <a:gd name="connsiteX2" fmla="*/ 1554480 w 1554480"/>
                      <a:gd name="connsiteY2" fmla="*/ 664234 h 1344485"/>
                      <a:gd name="connsiteX3" fmla="*/ 1184910 w 1554480"/>
                      <a:gd name="connsiteY3" fmla="*/ 1342414 h 1344485"/>
                      <a:gd name="connsiteX4" fmla="*/ 0 w 1554480"/>
                      <a:gd name="connsiteY4" fmla="*/ 809014 h 1344485"/>
                      <a:gd name="connsiteX0" fmla="*/ 0 w 1668780"/>
                      <a:gd name="connsiteY0" fmla="*/ 808373 h 1342967"/>
                      <a:gd name="connsiteX1" fmla="*/ 1184910 w 1668780"/>
                      <a:gd name="connsiteY1" fmla="*/ 653 h 1342967"/>
                      <a:gd name="connsiteX2" fmla="*/ 1668780 w 1668780"/>
                      <a:gd name="connsiteY2" fmla="*/ 701693 h 1342967"/>
                      <a:gd name="connsiteX3" fmla="*/ 1184910 w 1668780"/>
                      <a:gd name="connsiteY3" fmla="*/ 1341773 h 1342967"/>
                      <a:gd name="connsiteX4" fmla="*/ 0 w 1668780"/>
                      <a:gd name="connsiteY4" fmla="*/ 808373 h 1342967"/>
                      <a:gd name="connsiteX0" fmla="*/ 186 w 1668966"/>
                      <a:gd name="connsiteY0" fmla="*/ 808373 h 1343299"/>
                      <a:gd name="connsiteX1" fmla="*/ 1185096 w 1668966"/>
                      <a:gd name="connsiteY1" fmla="*/ 653 h 1343299"/>
                      <a:gd name="connsiteX2" fmla="*/ 1668966 w 1668966"/>
                      <a:gd name="connsiteY2" fmla="*/ 701693 h 1343299"/>
                      <a:gd name="connsiteX3" fmla="*/ 1185096 w 1668966"/>
                      <a:gd name="connsiteY3" fmla="*/ 1341773 h 1343299"/>
                      <a:gd name="connsiteX4" fmla="*/ 186 w 1668966"/>
                      <a:gd name="connsiteY4" fmla="*/ 808373 h 1343299"/>
                      <a:gd name="connsiteX0" fmla="*/ 172 w 1759423"/>
                      <a:gd name="connsiteY0" fmla="*/ 767172 h 1341878"/>
                      <a:gd name="connsiteX1" fmla="*/ 1275553 w 1759423"/>
                      <a:gd name="connsiteY1" fmla="*/ 258 h 1341878"/>
                      <a:gd name="connsiteX2" fmla="*/ 1759423 w 1759423"/>
                      <a:gd name="connsiteY2" fmla="*/ 701298 h 1341878"/>
                      <a:gd name="connsiteX3" fmla="*/ 1275553 w 1759423"/>
                      <a:gd name="connsiteY3" fmla="*/ 1341378 h 1341878"/>
                      <a:gd name="connsiteX4" fmla="*/ 172 w 1759423"/>
                      <a:gd name="connsiteY4" fmla="*/ 767172 h 1341878"/>
                      <a:gd name="connsiteX0" fmla="*/ 172 w 1759423"/>
                      <a:gd name="connsiteY0" fmla="*/ 767172 h 1341825"/>
                      <a:gd name="connsiteX1" fmla="*/ 1275553 w 1759423"/>
                      <a:gd name="connsiteY1" fmla="*/ 258 h 1341825"/>
                      <a:gd name="connsiteX2" fmla="*/ 1759423 w 1759423"/>
                      <a:gd name="connsiteY2" fmla="*/ 701298 h 1341825"/>
                      <a:gd name="connsiteX3" fmla="*/ 1275553 w 1759423"/>
                      <a:gd name="connsiteY3" fmla="*/ 1341378 h 1341825"/>
                      <a:gd name="connsiteX4" fmla="*/ 172 w 1759423"/>
                      <a:gd name="connsiteY4" fmla="*/ 767172 h 1341825"/>
                      <a:gd name="connsiteX0" fmla="*/ 0 w 1759251"/>
                      <a:gd name="connsiteY0" fmla="*/ 767172 h 1341825"/>
                      <a:gd name="connsiteX1" fmla="*/ 1275381 w 1759251"/>
                      <a:gd name="connsiteY1" fmla="*/ 258 h 1341825"/>
                      <a:gd name="connsiteX2" fmla="*/ 1759251 w 1759251"/>
                      <a:gd name="connsiteY2" fmla="*/ 701298 h 1341825"/>
                      <a:gd name="connsiteX3" fmla="*/ 1275381 w 1759251"/>
                      <a:gd name="connsiteY3" fmla="*/ 1341378 h 1341825"/>
                      <a:gd name="connsiteX4" fmla="*/ 0 w 1759251"/>
                      <a:gd name="connsiteY4" fmla="*/ 767172 h 1341825"/>
                      <a:gd name="connsiteX0" fmla="*/ 0 w 1759251"/>
                      <a:gd name="connsiteY0" fmla="*/ 767172 h 1341883"/>
                      <a:gd name="connsiteX1" fmla="*/ 1275381 w 1759251"/>
                      <a:gd name="connsiteY1" fmla="*/ 258 h 1341883"/>
                      <a:gd name="connsiteX2" fmla="*/ 1759251 w 1759251"/>
                      <a:gd name="connsiteY2" fmla="*/ 701298 h 1341883"/>
                      <a:gd name="connsiteX3" fmla="*/ 1275381 w 1759251"/>
                      <a:gd name="connsiteY3" fmla="*/ 1341378 h 1341883"/>
                      <a:gd name="connsiteX4" fmla="*/ 0 w 1759251"/>
                      <a:gd name="connsiteY4" fmla="*/ 767172 h 134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9251" h="1341883">
                        <a:moveTo>
                          <a:pt x="0" y="767172"/>
                        </a:moveTo>
                        <a:cubicBezTo>
                          <a:pt x="251319" y="338597"/>
                          <a:pt x="982173" y="11237"/>
                          <a:pt x="1275381" y="258"/>
                        </a:cubicBezTo>
                        <a:cubicBezTo>
                          <a:pt x="1568589" y="-10721"/>
                          <a:pt x="1759251" y="330958"/>
                          <a:pt x="1759251" y="701298"/>
                        </a:cubicBezTo>
                        <a:cubicBezTo>
                          <a:pt x="1759251" y="1071638"/>
                          <a:pt x="1568589" y="1330399"/>
                          <a:pt x="1275381" y="1341378"/>
                        </a:cubicBezTo>
                        <a:cubicBezTo>
                          <a:pt x="982173" y="1352357"/>
                          <a:pt x="240097" y="1185247"/>
                          <a:pt x="0" y="767172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accent4">
                          <a:lumMod val="20000"/>
                          <a:lumOff val="80000"/>
                        </a:schemeClr>
                      </a:gs>
                      <a:gs pos="1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7C0DF16-AD9B-4CB4-9B59-850FF12C8C90}"/>
                      </a:ext>
                    </a:extLst>
                  </p:cNvPr>
                  <p:cNvSpPr/>
                  <p:nvPr/>
                </p:nvSpPr>
                <p:spPr>
                  <a:xfrm rot="8910883">
                    <a:off x="3979810" y="3798785"/>
                    <a:ext cx="1855991" cy="1831409"/>
                  </a:xfrm>
                  <a:custGeom>
                    <a:avLst/>
                    <a:gdLst>
                      <a:gd name="connsiteX0" fmla="*/ 1265727 w 1855991"/>
                      <a:gd name="connsiteY0" fmla="*/ 270149 h 1831409"/>
                      <a:gd name="connsiteX1" fmla="*/ 1285389 w 1855991"/>
                      <a:gd name="connsiteY1" fmla="*/ 278747 h 1831409"/>
                      <a:gd name="connsiteX2" fmla="*/ 1304312 w 1855991"/>
                      <a:gd name="connsiteY2" fmla="*/ 259287 h 1831409"/>
                      <a:gd name="connsiteX3" fmla="*/ 1311628 w 1855991"/>
                      <a:gd name="connsiteY3" fmla="*/ 230429 h 1831409"/>
                      <a:gd name="connsiteX4" fmla="*/ 1306963 w 1855991"/>
                      <a:gd name="connsiteY4" fmla="*/ 224531 h 1831409"/>
                      <a:gd name="connsiteX5" fmla="*/ 1214759 w 1855991"/>
                      <a:gd name="connsiteY5" fmla="*/ 141487 h 1831409"/>
                      <a:gd name="connsiteX6" fmla="*/ 1201455 w 1855991"/>
                      <a:gd name="connsiteY6" fmla="*/ 133983 h 1831409"/>
                      <a:gd name="connsiteX7" fmla="*/ 1221337 w 1855991"/>
                      <a:gd name="connsiteY7" fmla="*/ 190990 h 1831409"/>
                      <a:gd name="connsiteX8" fmla="*/ 1265727 w 1855991"/>
                      <a:gd name="connsiteY8" fmla="*/ 270149 h 1831409"/>
                      <a:gd name="connsiteX9" fmla="*/ 832324 w 1855991"/>
                      <a:gd name="connsiteY9" fmla="*/ 67713 h 1831409"/>
                      <a:gd name="connsiteX10" fmla="*/ 828597 w 1855991"/>
                      <a:gd name="connsiteY10" fmla="*/ 49258 h 1831409"/>
                      <a:gd name="connsiteX11" fmla="*/ 825669 w 1855991"/>
                      <a:gd name="connsiteY11" fmla="*/ 49644 h 1831409"/>
                      <a:gd name="connsiteX12" fmla="*/ 1095821 w 1855991"/>
                      <a:gd name="connsiteY12" fmla="*/ 291007 h 1831409"/>
                      <a:gd name="connsiteX13" fmla="*/ 1125212 w 1855991"/>
                      <a:gd name="connsiteY13" fmla="*/ 303117 h 1831409"/>
                      <a:gd name="connsiteX14" fmla="*/ 1178749 w 1855991"/>
                      <a:gd name="connsiteY14" fmla="*/ 127689 h 1831409"/>
                      <a:gd name="connsiteX15" fmla="*/ 1178799 w 1855991"/>
                      <a:gd name="connsiteY15" fmla="*/ 121201 h 1831409"/>
                      <a:gd name="connsiteX16" fmla="*/ 1112029 w 1855991"/>
                      <a:gd name="connsiteY16" fmla="*/ 83536 h 1831409"/>
                      <a:gd name="connsiteX17" fmla="*/ 1004764 w 1855991"/>
                      <a:gd name="connsiteY17" fmla="*/ 51597 h 1831409"/>
                      <a:gd name="connsiteX18" fmla="*/ 1022738 w 1855991"/>
                      <a:gd name="connsiteY18" fmla="*/ 124058 h 1831409"/>
                      <a:gd name="connsiteX19" fmla="*/ 1056405 w 1855991"/>
                      <a:gd name="connsiteY19" fmla="*/ 231536 h 1831409"/>
                      <a:gd name="connsiteX20" fmla="*/ 1064350 w 1855991"/>
                      <a:gd name="connsiteY20" fmla="*/ 248668 h 1831409"/>
                      <a:gd name="connsiteX21" fmla="*/ 1095821 w 1855991"/>
                      <a:gd name="connsiteY21" fmla="*/ 291007 h 1831409"/>
                      <a:gd name="connsiteX22" fmla="*/ 946915 w 1855991"/>
                      <a:gd name="connsiteY22" fmla="*/ 268412 h 1831409"/>
                      <a:gd name="connsiteX23" fmla="*/ 967548 w 1855991"/>
                      <a:gd name="connsiteY23" fmla="*/ 274310 h 1831409"/>
                      <a:gd name="connsiteX24" fmla="*/ 989482 w 1855991"/>
                      <a:gd name="connsiteY24" fmla="*/ 202262 h 1831409"/>
                      <a:gd name="connsiteX25" fmla="*/ 986790 w 1855991"/>
                      <a:gd name="connsiteY25" fmla="*/ 155585 h 1831409"/>
                      <a:gd name="connsiteX26" fmla="*/ 961015 w 1855991"/>
                      <a:gd name="connsiteY26" fmla="*/ 65319 h 1831409"/>
                      <a:gd name="connsiteX27" fmla="*/ 957390 w 1855991"/>
                      <a:gd name="connsiteY27" fmla="*/ 47323 h 1831409"/>
                      <a:gd name="connsiteX28" fmla="*/ 883575 w 1855991"/>
                      <a:gd name="connsiteY28" fmla="*/ 42017 h 1831409"/>
                      <a:gd name="connsiteX29" fmla="*/ 834084 w 1855991"/>
                      <a:gd name="connsiteY29" fmla="*/ 48534 h 1831409"/>
                      <a:gd name="connsiteX30" fmla="*/ 846518 w 1855991"/>
                      <a:gd name="connsiteY30" fmla="*/ 99146 h 1831409"/>
                      <a:gd name="connsiteX31" fmla="*/ 847024 w 1855991"/>
                      <a:gd name="connsiteY31" fmla="*/ 102146 h 1831409"/>
                      <a:gd name="connsiteX32" fmla="*/ 860612 w 1855991"/>
                      <a:gd name="connsiteY32" fmla="*/ 133296 h 1831409"/>
                      <a:gd name="connsiteX33" fmla="*/ 946915 w 1855991"/>
                      <a:gd name="connsiteY33" fmla="*/ 268412 h 1831409"/>
                      <a:gd name="connsiteX34" fmla="*/ 1264861 w 1855991"/>
                      <a:gd name="connsiteY34" fmla="*/ 496485 h 1831409"/>
                      <a:gd name="connsiteX35" fmla="*/ 1254799 w 1855991"/>
                      <a:gd name="connsiteY35" fmla="*/ 429071 h 1831409"/>
                      <a:gd name="connsiteX36" fmla="*/ 1321522 w 1855991"/>
                      <a:gd name="connsiteY36" fmla="*/ 443003 h 1831409"/>
                      <a:gd name="connsiteX37" fmla="*/ 1331585 w 1855991"/>
                      <a:gd name="connsiteY37" fmla="*/ 510418 h 1831409"/>
                      <a:gd name="connsiteX38" fmla="*/ 1264861 w 1855991"/>
                      <a:gd name="connsiteY38" fmla="*/ 496485 h 1831409"/>
                      <a:gd name="connsiteX39" fmla="*/ 781311 w 1855991"/>
                      <a:gd name="connsiteY39" fmla="*/ 311755 h 1831409"/>
                      <a:gd name="connsiteX40" fmla="*/ 812057 w 1855991"/>
                      <a:gd name="connsiteY40" fmla="*/ 319835 h 1831409"/>
                      <a:gd name="connsiteX41" fmla="*/ 841705 w 1855991"/>
                      <a:gd name="connsiteY41" fmla="*/ 138831 h 1831409"/>
                      <a:gd name="connsiteX42" fmla="*/ 836260 w 1855991"/>
                      <a:gd name="connsiteY42" fmla="*/ 95856 h 1831409"/>
                      <a:gd name="connsiteX43" fmla="*/ 820244 w 1855991"/>
                      <a:gd name="connsiteY43" fmla="*/ 50357 h 1831409"/>
                      <a:gd name="connsiteX44" fmla="*/ 762137 w 1855991"/>
                      <a:gd name="connsiteY44" fmla="*/ 58011 h 1831409"/>
                      <a:gd name="connsiteX45" fmla="*/ 677132 w 1855991"/>
                      <a:gd name="connsiteY45" fmla="*/ 85706 h 1831409"/>
                      <a:gd name="connsiteX46" fmla="*/ 690321 w 1855991"/>
                      <a:gd name="connsiteY46" fmla="*/ 123093 h 1831409"/>
                      <a:gd name="connsiteX47" fmla="*/ 732227 w 1855991"/>
                      <a:gd name="connsiteY47" fmla="*/ 220152 h 1831409"/>
                      <a:gd name="connsiteX48" fmla="*/ 771318 w 1855991"/>
                      <a:gd name="connsiteY48" fmla="*/ 301512 h 1831409"/>
                      <a:gd name="connsiteX49" fmla="*/ 523348 w 1855991"/>
                      <a:gd name="connsiteY49" fmla="*/ 217104 h 1831409"/>
                      <a:gd name="connsiteX50" fmla="*/ 502340 w 1855991"/>
                      <a:gd name="connsiteY50" fmla="*/ 172021 h 1831409"/>
                      <a:gd name="connsiteX51" fmla="*/ 495280 w 1855991"/>
                      <a:gd name="connsiteY51" fmla="*/ 177160 h 1831409"/>
                      <a:gd name="connsiteX52" fmla="*/ 955295 w 1855991"/>
                      <a:gd name="connsiteY52" fmla="*/ 541451 h 1831409"/>
                      <a:gd name="connsiteX53" fmla="*/ 945232 w 1855991"/>
                      <a:gd name="connsiteY53" fmla="*/ 474035 h 1831409"/>
                      <a:gd name="connsiteX54" fmla="*/ 1011957 w 1855991"/>
                      <a:gd name="connsiteY54" fmla="*/ 487968 h 1831409"/>
                      <a:gd name="connsiteX55" fmla="*/ 1022018 w 1855991"/>
                      <a:gd name="connsiteY55" fmla="*/ 555383 h 1831409"/>
                      <a:gd name="connsiteX56" fmla="*/ 955295 w 1855991"/>
                      <a:gd name="connsiteY56" fmla="*/ 541451 h 1831409"/>
                      <a:gd name="connsiteX57" fmla="*/ 657409 w 1855991"/>
                      <a:gd name="connsiteY57" fmla="*/ 360794 h 1831409"/>
                      <a:gd name="connsiteX58" fmla="*/ 714614 w 1855991"/>
                      <a:gd name="connsiteY58" fmla="*/ 378459 h 1831409"/>
                      <a:gd name="connsiteX59" fmla="*/ 727665 w 1855991"/>
                      <a:gd name="connsiteY59" fmla="*/ 351689 h 1831409"/>
                      <a:gd name="connsiteX60" fmla="*/ 723436 w 1855991"/>
                      <a:gd name="connsiteY60" fmla="*/ 300775 h 1831409"/>
                      <a:gd name="connsiteX61" fmla="*/ 690630 w 1855991"/>
                      <a:gd name="connsiteY61" fmla="*/ 233566 h 1831409"/>
                      <a:gd name="connsiteX62" fmla="*/ 637207 w 1855991"/>
                      <a:gd name="connsiteY62" fmla="*/ 99016 h 1831409"/>
                      <a:gd name="connsiteX63" fmla="*/ 515559 w 1855991"/>
                      <a:gd name="connsiteY63" fmla="*/ 162400 h 1831409"/>
                      <a:gd name="connsiteX64" fmla="*/ 508168 w 1855991"/>
                      <a:gd name="connsiteY64" fmla="*/ 167780 h 1831409"/>
                      <a:gd name="connsiteX65" fmla="*/ 545481 w 1855991"/>
                      <a:gd name="connsiteY65" fmla="*/ 243694 h 1831409"/>
                      <a:gd name="connsiteX66" fmla="*/ 546665 w 1855991"/>
                      <a:gd name="connsiteY66" fmla="*/ 246502 h 1831409"/>
                      <a:gd name="connsiteX67" fmla="*/ 568078 w 1855991"/>
                      <a:gd name="connsiteY67" fmla="*/ 273008 h 1831409"/>
                      <a:gd name="connsiteX68" fmla="*/ 657409 w 1855991"/>
                      <a:gd name="connsiteY68" fmla="*/ 360794 h 1831409"/>
                      <a:gd name="connsiteX69" fmla="*/ 470889 w 1855991"/>
                      <a:gd name="connsiteY69" fmla="*/ 449503 h 1831409"/>
                      <a:gd name="connsiteX70" fmla="*/ 554375 w 1855991"/>
                      <a:gd name="connsiteY70" fmla="*/ 473285 h 1831409"/>
                      <a:gd name="connsiteX71" fmla="*/ 548591 w 1855991"/>
                      <a:gd name="connsiteY71" fmla="*/ 284537 h 1831409"/>
                      <a:gd name="connsiteX72" fmla="*/ 533583 w 1855991"/>
                      <a:gd name="connsiteY72" fmla="*/ 243718 h 1831409"/>
                      <a:gd name="connsiteX73" fmla="*/ 490701 w 1855991"/>
                      <a:gd name="connsiteY73" fmla="*/ 180492 h 1831409"/>
                      <a:gd name="connsiteX74" fmla="*/ 394707 w 1855991"/>
                      <a:gd name="connsiteY74" fmla="*/ 250356 h 1831409"/>
                      <a:gd name="connsiteX75" fmla="*/ 341093 w 1855991"/>
                      <a:gd name="connsiteY75" fmla="*/ 301805 h 1831409"/>
                      <a:gd name="connsiteX76" fmla="*/ 365350 w 1855991"/>
                      <a:gd name="connsiteY76" fmla="*/ 338002 h 1831409"/>
                      <a:gd name="connsiteX77" fmla="*/ 367761 w 1855991"/>
                      <a:gd name="connsiteY77" fmla="*/ 341059 h 1831409"/>
                      <a:gd name="connsiteX78" fmla="*/ 396353 w 1855991"/>
                      <a:gd name="connsiteY78" fmla="*/ 381999 h 1831409"/>
                      <a:gd name="connsiteX79" fmla="*/ 433058 w 1855991"/>
                      <a:gd name="connsiteY79" fmla="*/ 418527 h 1831409"/>
                      <a:gd name="connsiteX80" fmla="*/ 470889 w 1855991"/>
                      <a:gd name="connsiteY80" fmla="*/ 449503 h 1831409"/>
                      <a:gd name="connsiteX81" fmla="*/ 1112014 w 1855991"/>
                      <a:gd name="connsiteY81" fmla="*/ 883394 h 1831409"/>
                      <a:gd name="connsiteX82" fmla="*/ 1105640 w 1855991"/>
                      <a:gd name="connsiteY82" fmla="*/ 837739 h 1831409"/>
                      <a:gd name="connsiteX83" fmla="*/ 1102047 w 1855991"/>
                      <a:gd name="connsiteY83" fmla="*/ 751802 h 1831409"/>
                      <a:gd name="connsiteX84" fmla="*/ 1115438 w 1855991"/>
                      <a:gd name="connsiteY84" fmla="*/ 595687 h 1831409"/>
                      <a:gd name="connsiteX85" fmla="*/ 1125729 w 1855991"/>
                      <a:gd name="connsiteY85" fmla="*/ 562181 h 1831409"/>
                      <a:gd name="connsiteX86" fmla="*/ 1073341 w 1855991"/>
                      <a:gd name="connsiteY86" fmla="*/ 426031 h 1831409"/>
                      <a:gd name="connsiteX87" fmla="*/ 1017187 w 1855991"/>
                      <a:gd name="connsiteY87" fmla="*/ 262039 h 1831409"/>
                      <a:gd name="connsiteX88" fmla="*/ 1010539 w 1855991"/>
                      <a:gd name="connsiteY88" fmla="*/ 238759 h 1831409"/>
                      <a:gd name="connsiteX89" fmla="*/ 1013336 w 1855991"/>
                      <a:gd name="connsiteY89" fmla="*/ 267585 h 1831409"/>
                      <a:gd name="connsiteX90" fmla="*/ 992094 w 1855991"/>
                      <a:gd name="connsiteY90" fmla="*/ 358149 h 1831409"/>
                      <a:gd name="connsiteX91" fmla="*/ 868142 w 1855991"/>
                      <a:gd name="connsiteY91" fmla="*/ 176701 h 1831409"/>
                      <a:gd name="connsiteX92" fmla="*/ 853311 w 1855991"/>
                      <a:gd name="connsiteY92" fmla="*/ 139394 h 1831409"/>
                      <a:gd name="connsiteX93" fmla="*/ 860007 w 1855991"/>
                      <a:gd name="connsiteY93" fmla="*/ 179083 h 1831409"/>
                      <a:gd name="connsiteX94" fmla="*/ 836601 w 1855991"/>
                      <a:gd name="connsiteY94" fmla="*/ 403671 h 1831409"/>
                      <a:gd name="connsiteX95" fmla="*/ 822619 w 1855991"/>
                      <a:gd name="connsiteY95" fmla="*/ 401575 h 1831409"/>
                      <a:gd name="connsiteX96" fmla="*/ 841228 w 1855991"/>
                      <a:gd name="connsiteY96" fmla="*/ 437179 h 1831409"/>
                      <a:gd name="connsiteX97" fmla="*/ 1019902 w 1855991"/>
                      <a:gd name="connsiteY97" fmla="*/ 741508 h 1831409"/>
                      <a:gd name="connsiteX98" fmla="*/ 705027 w 1855991"/>
                      <a:gd name="connsiteY98" fmla="*/ 667410 h 1831409"/>
                      <a:gd name="connsiteX99" fmla="*/ 694964 w 1855991"/>
                      <a:gd name="connsiteY99" fmla="*/ 599994 h 1831409"/>
                      <a:gd name="connsiteX100" fmla="*/ 761688 w 1855991"/>
                      <a:gd name="connsiteY100" fmla="*/ 613927 h 1831409"/>
                      <a:gd name="connsiteX101" fmla="*/ 771749 w 1855991"/>
                      <a:gd name="connsiteY101" fmla="*/ 681342 h 1831409"/>
                      <a:gd name="connsiteX102" fmla="*/ 705027 w 1855991"/>
                      <a:gd name="connsiteY102" fmla="*/ 667410 h 1831409"/>
                      <a:gd name="connsiteX103" fmla="*/ 386192 w 1855991"/>
                      <a:gd name="connsiteY103" fmla="*/ 532151 h 1831409"/>
                      <a:gd name="connsiteX104" fmla="*/ 441274 w 1855991"/>
                      <a:gd name="connsiteY104" fmla="*/ 543623 h 1831409"/>
                      <a:gd name="connsiteX105" fmla="*/ 447534 w 1855991"/>
                      <a:gd name="connsiteY105" fmla="*/ 528654 h 1831409"/>
                      <a:gd name="connsiteX106" fmla="*/ 446840 w 1855991"/>
                      <a:gd name="connsiteY106" fmla="*/ 523443 h 1831409"/>
                      <a:gd name="connsiteX107" fmla="*/ 435706 w 1855991"/>
                      <a:gd name="connsiteY107" fmla="*/ 509580 h 1831409"/>
                      <a:gd name="connsiteX108" fmla="*/ 311514 w 1855991"/>
                      <a:gd name="connsiteY108" fmla="*/ 336608 h 1831409"/>
                      <a:gd name="connsiteX109" fmla="*/ 309037 w 1855991"/>
                      <a:gd name="connsiteY109" fmla="*/ 332563 h 1831409"/>
                      <a:gd name="connsiteX110" fmla="*/ 284026 w 1855991"/>
                      <a:gd name="connsiteY110" fmla="*/ 356563 h 1831409"/>
                      <a:gd name="connsiteX111" fmla="*/ 242802 w 1855991"/>
                      <a:gd name="connsiteY111" fmla="*/ 408574 h 1831409"/>
                      <a:gd name="connsiteX112" fmla="*/ 260162 w 1855991"/>
                      <a:gd name="connsiteY112" fmla="*/ 432109 h 1831409"/>
                      <a:gd name="connsiteX113" fmla="*/ 261844 w 1855991"/>
                      <a:gd name="connsiteY113" fmla="*/ 434645 h 1831409"/>
                      <a:gd name="connsiteX114" fmla="*/ 286860 w 1855991"/>
                      <a:gd name="connsiteY114" fmla="*/ 457639 h 1831409"/>
                      <a:gd name="connsiteX115" fmla="*/ 386192 w 1855991"/>
                      <a:gd name="connsiteY115" fmla="*/ 532151 h 1831409"/>
                      <a:gd name="connsiteX116" fmla="*/ 966002 w 1855991"/>
                      <a:gd name="connsiteY116" fmla="*/ 1047627 h 1831409"/>
                      <a:gd name="connsiteX117" fmla="*/ 954621 w 1855991"/>
                      <a:gd name="connsiteY117" fmla="*/ 1024068 h 1831409"/>
                      <a:gd name="connsiteX118" fmla="*/ 965156 w 1855991"/>
                      <a:gd name="connsiteY118" fmla="*/ 858808 h 1831409"/>
                      <a:gd name="connsiteX119" fmla="*/ 1033832 w 1855991"/>
                      <a:gd name="connsiteY119" fmla="*/ 861839 h 1831409"/>
                      <a:gd name="connsiteX120" fmla="*/ 1051154 w 1855991"/>
                      <a:gd name="connsiteY120" fmla="*/ 872700 h 1831409"/>
                      <a:gd name="connsiteX121" fmla="*/ 966328 w 1855991"/>
                      <a:gd name="connsiteY121" fmla="*/ 740963 h 1831409"/>
                      <a:gd name="connsiteX122" fmla="*/ 782264 w 1855991"/>
                      <a:gd name="connsiteY122" fmla="*/ 421296 h 1831409"/>
                      <a:gd name="connsiteX123" fmla="*/ 768302 w 1855991"/>
                      <a:gd name="connsiteY123" fmla="*/ 392689 h 1831409"/>
                      <a:gd name="connsiteX124" fmla="*/ 772361 w 1855991"/>
                      <a:gd name="connsiteY124" fmla="*/ 421034 h 1831409"/>
                      <a:gd name="connsiteX125" fmla="*/ 759103 w 1855991"/>
                      <a:gd name="connsiteY125" fmla="*/ 453638 h 1831409"/>
                      <a:gd name="connsiteX126" fmla="*/ 585455 w 1855991"/>
                      <a:gd name="connsiteY126" fmla="*/ 313587 h 1831409"/>
                      <a:gd name="connsiteX127" fmla="*/ 561388 w 1855991"/>
                      <a:gd name="connsiteY127" fmla="*/ 281384 h 1831409"/>
                      <a:gd name="connsiteX128" fmla="*/ 577072 w 1855991"/>
                      <a:gd name="connsiteY128" fmla="*/ 318547 h 1831409"/>
                      <a:gd name="connsiteX129" fmla="*/ 598864 w 1855991"/>
                      <a:gd name="connsiteY129" fmla="*/ 548465 h 1831409"/>
                      <a:gd name="connsiteX130" fmla="*/ 500579 w 1855991"/>
                      <a:gd name="connsiteY130" fmla="*/ 512568 h 1831409"/>
                      <a:gd name="connsiteX131" fmla="*/ 479251 w 1855991"/>
                      <a:gd name="connsiteY131" fmla="*/ 493016 h 1831409"/>
                      <a:gd name="connsiteX132" fmla="*/ 512405 w 1855991"/>
                      <a:gd name="connsiteY132" fmla="*/ 536977 h 1831409"/>
                      <a:gd name="connsiteX133" fmla="*/ 863901 w 1855991"/>
                      <a:gd name="connsiteY133" fmla="*/ 941857 h 1831409"/>
                      <a:gd name="connsiteX134" fmla="*/ 257612 w 1855991"/>
                      <a:gd name="connsiteY134" fmla="*/ 640886 h 1831409"/>
                      <a:gd name="connsiteX135" fmla="*/ 273287 w 1855991"/>
                      <a:gd name="connsiteY135" fmla="*/ 648099 h 1831409"/>
                      <a:gd name="connsiteX136" fmla="*/ 318910 w 1855991"/>
                      <a:gd name="connsiteY136" fmla="*/ 647166 h 1831409"/>
                      <a:gd name="connsiteX137" fmla="*/ 271981 w 1855991"/>
                      <a:gd name="connsiteY137" fmla="*/ 470231 h 1831409"/>
                      <a:gd name="connsiteX138" fmla="*/ 249525 w 1855991"/>
                      <a:gd name="connsiteY138" fmla="*/ 433203 h 1831409"/>
                      <a:gd name="connsiteX139" fmla="*/ 235275 w 1855991"/>
                      <a:gd name="connsiteY139" fmla="*/ 418071 h 1831409"/>
                      <a:gd name="connsiteX140" fmla="*/ 191567 w 1855991"/>
                      <a:gd name="connsiteY140" fmla="*/ 473219 h 1831409"/>
                      <a:gd name="connsiteX141" fmla="*/ 156589 w 1855991"/>
                      <a:gd name="connsiteY141" fmla="*/ 533390 h 1831409"/>
                      <a:gd name="connsiteX142" fmla="*/ 243287 w 1855991"/>
                      <a:gd name="connsiteY142" fmla="*/ 627007 h 1831409"/>
                      <a:gd name="connsiteX143" fmla="*/ 141075 w 1855991"/>
                      <a:gd name="connsiteY143" fmla="*/ 578519 h 1831409"/>
                      <a:gd name="connsiteX144" fmla="*/ 134694 w 1855991"/>
                      <a:gd name="connsiteY144" fmla="*/ 571057 h 1831409"/>
                      <a:gd name="connsiteX145" fmla="*/ 133711 w 1855991"/>
                      <a:gd name="connsiteY145" fmla="*/ 572746 h 1831409"/>
                      <a:gd name="connsiteX146" fmla="*/ 490978 w 1855991"/>
                      <a:gd name="connsiteY146" fmla="*/ 807175 h 1831409"/>
                      <a:gd name="connsiteX147" fmla="*/ 480915 w 1855991"/>
                      <a:gd name="connsiteY147" fmla="*/ 739758 h 1831409"/>
                      <a:gd name="connsiteX148" fmla="*/ 547639 w 1855991"/>
                      <a:gd name="connsiteY148" fmla="*/ 753691 h 1831409"/>
                      <a:gd name="connsiteX149" fmla="*/ 557701 w 1855991"/>
                      <a:gd name="connsiteY149" fmla="*/ 821107 h 1831409"/>
                      <a:gd name="connsiteX150" fmla="*/ 490978 w 1855991"/>
                      <a:gd name="connsiteY150" fmla="*/ 807175 h 1831409"/>
                      <a:gd name="connsiteX151" fmla="*/ 1699141 w 1855991"/>
                      <a:gd name="connsiteY151" fmla="*/ 1593960 h 1831409"/>
                      <a:gd name="connsiteX152" fmla="*/ 1650904 w 1855991"/>
                      <a:gd name="connsiteY152" fmla="*/ 1472886 h 1831409"/>
                      <a:gd name="connsiteX153" fmla="*/ 1557383 w 1855991"/>
                      <a:gd name="connsiteY153" fmla="*/ 1153531 h 1831409"/>
                      <a:gd name="connsiteX154" fmla="*/ 1488787 w 1855991"/>
                      <a:gd name="connsiteY154" fmla="*/ 549832 h 1831409"/>
                      <a:gd name="connsiteX155" fmla="*/ 1494501 w 1855991"/>
                      <a:gd name="connsiteY155" fmla="*/ 491911 h 1831409"/>
                      <a:gd name="connsiteX156" fmla="*/ 1477089 w 1855991"/>
                      <a:gd name="connsiteY156" fmla="*/ 461034 h 1831409"/>
                      <a:gd name="connsiteX157" fmla="*/ 1394174 w 1855991"/>
                      <a:gd name="connsiteY157" fmla="*/ 334781 h 1831409"/>
                      <a:gd name="connsiteX158" fmla="*/ 1332831 w 1855991"/>
                      <a:gd name="connsiteY158" fmla="*/ 257234 h 1831409"/>
                      <a:gd name="connsiteX159" fmla="*/ 1331664 w 1855991"/>
                      <a:gd name="connsiteY159" fmla="*/ 278192 h 1831409"/>
                      <a:gd name="connsiteX160" fmla="*/ 1298528 w 1855991"/>
                      <a:gd name="connsiteY160" fmla="*/ 365110 h 1831409"/>
                      <a:gd name="connsiteX161" fmla="*/ 1199896 w 1855991"/>
                      <a:gd name="connsiteY161" fmla="*/ 168747 h 1831409"/>
                      <a:gd name="connsiteX162" fmla="*/ 1190174 w 1855991"/>
                      <a:gd name="connsiteY162" fmla="*/ 129794 h 1831409"/>
                      <a:gd name="connsiteX163" fmla="*/ 1191517 w 1855991"/>
                      <a:gd name="connsiteY163" fmla="*/ 170023 h 1831409"/>
                      <a:gd name="connsiteX164" fmla="*/ 1138352 w 1855991"/>
                      <a:gd name="connsiteY164" fmla="*/ 389480 h 1831409"/>
                      <a:gd name="connsiteX165" fmla="*/ 1116343 w 1855991"/>
                      <a:gd name="connsiteY165" fmla="*/ 383087 h 1831409"/>
                      <a:gd name="connsiteX166" fmla="*/ 1101369 w 1855991"/>
                      <a:gd name="connsiteY166" fmla="*/ 365836 h 1831409"/>
                      <a:gd name="connsiteX167" fmla="*/ 1156651 w 1855991"/>
                      <a:gd name="connsiteY167" fmla="*/ 516655 h 1831409"/>
                      <a:gd name="connsiteX168" fmla="*/ 1225904 w 1855991"/>
                      <a:gd name="connsiteY168" fmla="*/ 684001 h 1831409"/>
                      <a:gd name="connsiteX169" fmla="*/ 1227713 w 1855991"/>
                      <a:gd name="connsiteY169" fmla="*/ 628939 h 1831409"/>
                      <a:gd name="connsiteX170" fmla="*/ 1254243 w 1855991"/>
                      <a:gd name="connsiteY170" fmla="*/ 589803 h 1831409"/>
                      <a:gd name="connsiteX171" fmla="*/ 1478898 w 1855991"/>
                      <a:gd name="connsiteY171" fmla="*/ 748841 h 1831409"/>
                      <a:gd name="connsiteX172" fmla="*/ 1284760 w 1855991"/>
                      <a:gd name="connsiteY172" fmla="*/ 640421 h 1831409"/>
                      <a:gd name="connsiteX173" fmla="*/ 1253070 w 1855991"/>
                      <a:gd name="connsiteY173" fmla="*/ 722364 h 1831409"/>
                      <a:gd name="connsiteX174" fmla="*/ 1258976 w 1855991"/>
                      <a:gd name="connsiteY174" fmla="*/ 761114 h 1831409"/>
                      <a:gd name="connsiteX175" fmla="*/ 1351721 w 1855991"/>
                      <a:gd name="connsiteY175" fmla="*/ 963285 h 1831409"/>
                      <a:gd name="connsiteX176" fmla="*/ 1696223 w 1855991"/>
                      <a:gd name="connsiteY176" fmla="*/ 1589586 h 1831409"/>
                      <a:gd name="connsiteX177" fmla="*/ 1638262 w 1855991"/>
                      <a:gd name="connsiteY177" fmla="*/ 1578238 h 1831409"/>
                      <a:gd name="connsiteX178" fmla="*/ 1563734 w 1855991"/>
                      <a:gd name="connsiteY178" fmla="*/ 1458642 h 1831409"/>
                      <a:gd name="connsiteX179" fmla="*/ 1307933 w 1855991"/>
                      <a:gd name="connsiteY179" fmla="*/ 978292 h 1831409"/>
                      <a:gd name="connsiteX180" fmla="*/ 1140893 w 1855991"/>
                      <a:gd name="connsiteY180" fmla="*/ 601593 h 1831409"/>
                      <a:gd name="connsiteX181" fmla="*/ 1138524 w 1855991"/>
                      <a:gd name="connsiteY181" fmla="*/ 595436 h 1831409"/>
                      <a:gd name="connsiteX182" fmla="*/ 1133314 w 1855991"/>
                      <a:gd name="connsiteY182" fmla="*/ 631750 h 1831409"/>
                      <a:gd name="connsiteX183" fmla="*/ 1128224 w 1855991"/>
                      <a:gd name="connsiteY183" fmla="*/ 751801 h 1831409"/>
                      <a:gd name="connsiteX184" fmla="*/ 1133314 w 1855991"/>
                      <a:gd name="connsiteY184" fmla="*/ 871853 h 1831409"/>
                      <a:gd name="connsiteX185" fmla="*/ 1141209 w 1855991"/>
                      <a:gd name="connsiteY185" fmla="*/ 926880 h 1831409"/>
                      <a:gd name="connsiteX186" fmla="*/ 1238920 w 1855991"/>
                      <a:gd name="connsiteY186" fmla="*/ 1068541 h 1831409"/>
                      <a:gd name="connsiteX187" fmla="*/ 1580476 w 1855991"/>
                      <a:gd name="connsiteY187" fmla="*/ 1511554 h 1831409"/>
                      <a:gd name="connsiteX188" fmla="*/ 1797570 w 1855991"/>
                      <a:gd name="connsiteY188" fmla="*/ 1693735 h 1831409"/>
                      <a:gd name="connsiteX189" fmla="*/ 1800889 w 1855991"/>
                      <a:gd name="connsiteY189" fmla="*/ 1681270 h 1831409"/>
                      <a:gd name="connsiteX190" fmla="*/ 1767407 w 1855991"/>
                      <a:gd name="connsiteY190" fmla="*/ 1137991 h 1831409"/>
                      <a:gd name="connsiteX191" fmla="*/ 1763292 w 1855991"/>
                      <a:gd name="connsiteY191" fmla="*/ 1124501 h 1831409"/>
                      <a:gd name="connsiteX192" fmla="*/ 1760217 w 1855991"/>
                      <a:gd name="connsiteY192" fmla="*/ 1195115 h 1831409"/>
                      <a:gd name="connsiteX193" fmla="*/ 1789482 w 1855991"/>
                      <a:gd name="connsiteY193" fmla="*/ 1652731 h 1831409"/>
                      <a:gd name="connsiteX194" fmla="*/ 786669 w 1855991"/>
                      <a:gd name="connsiteY194" fmla="*/ 1103464 h 1831409"/>
                      <a:gd name="connsiteX195" fmla="*/ 798450 w 1855991"/>
                      <a:gd name="connsiteY195" fmla="*/ 1110316 h 1831409"/>
                      <a:gd name="connsiteX196" fmla="*/ 907834 w 1855991"/>
                      <a:gd name="connsiteY196" fmla="*/ 1160048 h 1831409"/>
                      <a:gd name="connsiteX197" fmla="*/ 1021036 w 1855991"/>
                      <a:gd name="connsiteY197" fmla="*/ 1200342 h 1831409"/>
                      <a:gd name="connsiteX198" fmla="*/ 1069644 w 1855991"/>
                      <a:gd name="connsiteY198" fmla="*/ 1212332 h 1831409"/>
                      <a:gd name="connsiteX199" fmla="*/ 966034 w 1855991"/>
                      <a:gd name="connsiteY199" fmla="*/ 1111638 h 1831409"/>
                      <a:gd name="connsiteX200" fmla="*/ 588342 w 1855991"/>
                      <a:gd name="connsiteY200" fmla="*/ 699627 h 1831409"/>
                      <a:gd name="connsiteX201" fmla="*/ 503434 w 1855991"/>
                      <a:gd name="connsiteY201" fmla="*/ 593907 h 1831409"/>
                      <a:gd name="connsiteX202" fmla="*/ 497703 w 1855991"/>
                      <a:gd name="connsiteY202" fmla="*/ 610307 h 1831409"/>
                      <a:gd name="connsiteX203" fmla="*/ 311381 w 1855991"/>
                      <a:gd name="connsiteY203" fmla="*/ 494232 h 1831409"/>
                      <a:gd name="connsiteX204" fmla="*/ 282729 w 1855991"/>
                      <a:gd name="connsiteY204" fmla="*/ 466117 h 1831409"/>
                      <a:gd name="connsiteX205" fmla="*/ 304980 w 1855991"/>
                      <a:gd name="connsiteY205" fmla="*/ 499648 h 1831409"/>
                      <a:gd name="connsiteX206" fmla="*/ 375337 w 1855991"/>
                      <a:gd name="connsiteY206" fmla="*/ 713850 h 1831409"/>
                      <a:gd name="connsiteX207" fmla="*/ 338398 w 1855991"/>
                      <a:gd name="connsiteY207" fmla="*/ 717195 h 1831409"/>
                      <a:gd name="connsiteX208" fmla="*/ 334382 w 1855991"/>
                      <a:gd name="connsiteY208" fmla="*/ 715268 h 1831409"/>
                      <a:gd name="connsiteX209" fmla="*/ 392167 w 1855991"/>
                      <a:gd name="connsiteY209" fmla="*/ 771258 h 1831409"/>
                      <a:gd name="connsiteX210" fmla="*/ 657582 w 1855991"/>
                      <a:gd name="connsiteY210" fmla="*/ 1002559 h 1831409"/>
                      <a:gd name="connsiteX211" fmla="*/ 1785682 w 1855991"/>
                      <a:gd name="connsiteY211" fmla="*/ 1723676 h 1831409"/>
                      <a:gd name="connsiteX212" fmla="*/ 1774808 w 1855991"/>
                      <a:gd name="connsiteY212" fmla="*/ 1672652 h 1831409"/>
                      <a:gd name="connsiteX213" fmla="*/ 1742064 w 1855991"/>
                      <a:gd name="connsiteY213" fmla="*/ 1194809 h 1831409"/>
                      <a:gd name="connsiteX214" fmla="*/ 1747555 w 1855991"/>
                      <a:gd name="connsiteY214" fmla="*/ 1072893 h 1831409"/>
                      <a:gd name="connsiteX215" fmla="*/ 1711090 w 1855991"/>
                      <a:gd name="connsiteY215" fmla="*/ 953315 h 1831409"/>
                      <a:gd name="connsiteX216" fmla="*/ 1560900 w 1855991"/>
                      <a:gd name="connsiteY216" fmla="*/ 609659 h 1831409"/>
                      <a:gd name="connsiteX217" fmla="*/ 1509101 w 1855991"/>
                      <a:gd name="connsiteY217" fmla="*/ 517801 h 1831409"/>
                      <a:gd name="connsiteX218" fmla="*/ 1505394 w 1855991"/>
                      <a:gd name="connsiteY218" fmla="*/ 569068 h 1831409"/>
                      <a:gd name="connsiteX219" fmla="*/ 1575066 w 1855991"/>
                      <a:gd name="connsiteY219" fmla="*/ 1149419 h 1831409"/>
                      <a:gd name="connsiteX220" fmla="*/ 1714578 w 1855991"/>
                      <a:gd name="connsiteY220" fmla="*/ 1586231 h 1831409"/>
                      <a:gd name="connsiteX221" fmla="*/ 1763968 w 1855991"/>
                      <a:gd name="connsiteY221" fmla="*/ 1691130 h 1831409"/>
                      <a:gd name="connsiteX222" fmla="*/ 1662141 w 1855991"/>
                      <a:gd name="connsiteY222" fmla="*/ 1670562 h 1831409"/>
                      <a:gd name="connsiteX223" fmla="*/ 1537976 w 1855991"/>
                      <a:gd name="connsiteY223" fmla="*/ 1529724 h 1831409"/>
                      <a:gd name="connsiteX224" fmla="*/ 1199374 w 1855991"/>
                      <a:gd name="connsiteY224" fmla="*/ 1090723 h 1831409"/>
                      <a:gd name="connsiteX225" fmla="*/ 1079350 w 1855991"/>
                      <a:gd name="connsiteY225" fmla="*/ 916277 h 1831409"/>
                      <a:gd name="connsiteX226" fmla="*/ 1071888 w 1855991"/>
                      <a:gd name="connsiteY226" fmla="*/ 910960 h 1831409"/>
                      <a:gd name="connsiteX227" fmla="*/ 992119 w 1855991"/>
                      <a:gd name="connsiteY227" fmla="*/ 903532 h 1831409"/>
                      <a:gd name="connsiteX228" fmla="*/ 969266 w 1855991"/>
                      <a:gd name="connsiteY228" fmla="*/ 1035795 h 1831409"/>
                      <a:gd name="connsiteX229" fmla="*/ 977563 w 1855991"/>
                      <a:gd name="connsiteY229" fmla="*/ 1059603 h 1831409"/>
                      <a:gd name="connsiteX230" fmla="*/ 1000129 w 1855991"/>
                      <a:gd name="connsiteY230" fmla="*/ 1082980 h 1831409"/>
                      <a:gd name="connsiteX231" fmla="*/ 1545663 w 1855991"/>
                      <a:gd name="connsiteY231" fmla="*/ 1580387 h 1831409"/>
                      <a:gd name="connsiteX232" fmla="*/ 1436092 w 1855991"/>
                      <a:gd name="connsiteY232" fmla="*/ 1565809 h 1831409"/>
                      <a:gd name="connsiteX233" fmla="*/ 1535109 w 1855991"/>
                      <a:gd name="connsiteY233" fmla="*/ 1626003 h 1831409"/>
                      <a:gd name="connsiteX234" fmla="*/ 1376810 w 1855991"/>
                      <a:gd name="connsiteY234" fmla="*/ 1495842 h 1831409"/>
                      <a:gd name="connsiteX235" fmla="*/ 1174429 w 1855991"/>
                      <a:gd name="connsiteY235" fmla="*/ 1314168 h 1831409"/>
                      <a:gd name="connsiteX236" fmla="*/ 1092233 w 1855991"/>
                      <a:gd name="connsiteY236" fmla="*/ 1234285 h 1831409"/>
                      <a:gd name="connsiteX237" fmla="*/ 1047766 w 1855991"/>
                      <a:gd name="connsiteY237" fmla="*/ 1230436 h 1831409"/>
                      <a:gd name="connsiteX238" fmla="*/ 898020 w 1855991"/>
                      <a:gd name="connsiteY238" fmla="*/ 1184316 h 1831409"/>
                      <a:gd name="connsiteX239" fmla="*/ 879137 w 1855991"/>
                      <a:gd name="connsiteY239" fmla="*/ 1175744 h 1831409"/>
                      <a:gd name="connsiteX240" fmla="*/ 963997 w 1855991"/>
                      <a:gd name="connsiteY240" fmla="*/ 1242078 h 1831409"/>
                      <a:gd name="connsiteX241" fmla="*/ 1436092 w 1855991"/>
                      <a:gd name="connsiteY241" fmla="*/ 1565809 h 1831409"/>
                      <a:gd name="connsiteX242" fmla="*/ 69291 w 1855991"/>
                      <a:gd name="connsiteY242" fmla="*/ 733845 h 1831409"/>
                      <a:gd name="connsiteX243" fmla="*/ 72248 w 1855991"/>
                      <a:gd name="connsiteY243" fmla="*/ 735073 h 1831409"/>
                      <a:gd name="connsiteX244" fmla="*/ 253907 w 1855991"/>
                      <a:gd name="connsiteY244" fmla="*/ 755114 h 1831409"/>
                      <a:gd name="connsiteX245" fmla="*/ 153500 w 1855991"/>
                      <a:gd name="connsiteY245" fmla="*/ 602408 h 1831409"/>
                      <a:gd name="connsiteX246" fmla="*/ 128728 w 1855991"/>
                      <a:gd name="connsiteY246" fmla="*/ 581317 h 1831409"/>
                      <a:gd name="connsiteX247" fmla="*/ 119805 w 1855991"/>
                      <a:gd name="connsiteY247" fmla="*/ 596667 h 1831409"/>
                      <a:gd name="connsiteX248" fmla="*/ 71217 w 1855991"/>
                      <a:gd name="connsiteY248" fmla="*/ 723257 h 1831409"/>
                      <a:gd name="connsiteX249" fmla="*/ 365642 w 1855991"/>
                      <a:gd name="connsiteY249" fmla="*/ 1023202 h 1831409"/>
                      <a:gd name="connsiteX250" fmla="*/ 323332 w 1855991"/>
                      <a:gd name="connsiteY250" fmla="*/ 945631 h 1831409"/>
                      <a:gd name="connsiteX251" fmla="*/ 411659 w 1855991"/>
                      <a:gd name="connsiteY251" fmla="*/ 948068 h 1831409"/>
                      <a:gd name="connsiteX252" fmla="*/ 453971 w 1855991"/>
                      <a:gd name="connsiteY252" fmla="*/ 1025640 h 1831409"/>
                      <a:gd name="connsiteX253" fmla="*/ 365642 w 1855991"/>
                      <a:gd name="connsiteY253" fmla="*/ 1023202 h 1831409"/>
                      <a:gd name="connsiteX254" fmla="*/ 656516 w 1855991"/>
                      <a:gd name="connsiteY254" fmla="*/ 1220894 h 1831409"/>
                      <a:gd name="connsiteX255" fmla="*/ 617393 w 1855991"/>
                      <a:gd name="connsiteY255" fmla="*/ 1163065 h 1831409"/>
                      <a:gd name="connsiteX256" fmla="*/ 686684 w 1855991"/>
                      <a:gd name="connsiteY256" fmla="*/ 1171636 h 1831409"/>
                      <a:gd name="connsiteX257" fmla="*/ 725808 w 1855991"/>
                      <a:gd name="connsiteY257" fmla="*/ 1229464 h 1831409"/>
                      <a:gd name="connsiteX258" fmla="*/ 656516 w 1855991"/>
                      <a:gd name="connsiteY258" fmla="*/ 1220894 h 1831409"/>
                      <a:gd name="connsiteX259" fmla="*/ 85116 w 1855991"/>
                      <a:gd name="connsiteY259" fmla="*/ 946814 h 1831409"/>
                      <a:gd name="connsiteX260" fmla="*/ 117898 w 1855991"/>
                      <a:gd name="connsiteY260" fmla="*/ 945804 h 1831409"/>
                      <a:gd name="connsiteX261" fmla="*/ 149438 w 1855991"/>
                      <a:gd name="connsiteY261" fmla="*/ 925691 h 1831409"/>
                      <a:gd name="connsiteX262" fmla="*/ 107921 w 1855991"/>
                      <a:gd name="connsiteY262" fmla="*/ 808919 h 1831409"/>
                      <a:gd name="connsiteX263" fmla="*/ 64336 w 1855991"/>
                      <a:gd name="connsiteY263" fmla="*/ 761074 h 1831409"/>
                      <a:gd name="connsiteX264" fmla="*/ 48277 w 1855991"/>
                      <a:gd name="connsiteY264" fmla="*/ 849335 h 1831409"/>
                      <a:gd name="connsiteX265" fmla="*/ 51483 w 1855991"/>
                      <a:gd name="connsiteY265" fmla="*/ 924672 h 1831409"/>
                      <a:gd name="connsiteX266" fmla="*/ 220933 w 1855991"/>
                      <a:gd name="connsiteY266" fmla="*/ 1036233 h 1831409"/>
                      <a:gd name="connsiteX267" fmla="*/ 368096 w 1855991"/>
                      <a:gd name="connsiteY267" fmla="*/ 1125441 h 1831409"/>
                      <a:gd name="connsiteX268" fmla="*/ 500832 w 1855991"/>
                      <a:gd name="connsiteY268" fmla="*/ 1200875 h 1831409"/>
                      <a:gd name="connsiteX269" fmla="*/ 482476 w 1855991"/>
                      <a:gd name="connsiteY269" fmla="*/ 1170046 h 1831409"/>
                      <a:gd name="connsiteX270" fmla="*/ 480612 w 1855991"/>
                      <a:gd name="connsiteY270" fmla="*/ 1107185 h 1831409"/>
                      <a:gd name="connsiteX271" fmla="*/ 660753 w 1855991"/>
                      <a:gd name="connsiteY271" fmla="*/ 1071692 h 1831409"/>
                      <a:gd name="connsiteX272" fmla="*/ 513551 w 1855991"/>
                      <a:gd name="connsiteY272" fmla="*/ 1120998 h 1831409"/>
                      <a:gd name="connsiteX273" fmla="*/ 518607 w 1855991"/>
                      <a:gd name="connsiteY273" fmla="*/ 1193036 h 1831409"/>
                      <a:gd name="connsiteX274" fmla="*/ 538645 w 1855991"/>
                      <a:gd name="connsiteY274" fmla="*/ 1221783 h 1831409"/>
                      <a:gd name="connsiteX275" fmla="*/ 874488 w 1855991"/>
                      <a:gd name="connsiteY275" fmla="*/ 1395700 h 1831409"/>
                      <a:gd name="connsiteX276" fmla="*/ 1343951 w 1855991"/>
                      <a:gd name="connsiteY276" fmla="*/ 1605421 h 1831409"/>
                      <a:gd name="connsiteX277" fmla="*/ 1552235 w 1855991"/>
                      <a:gd name="connsiteY277" fmla="*/ 1685289 h 1831409"/>
                      <a:gd name="connsiteX278" fmla="*/ 1404043 w 1855991"/>
                      <a:gd name="connsiteY278" fmla="*/ 1596858 h 1831409"/>
                      <a:gd name="connsiteX279" fmla="*/ 936097 w 1855991"/>
                      <a:gd name="connsiteY279" fmla="*/ 1276104 h 1831409"/>
                      <a:gd name="connsiteX280" fmla="*/ 495227 w 1855991"/>
                      <a:gd name="connsiteY280" fmla="*/ 922332 h 1831409"/>
                      <a:gd name="connsiteX281" fmla="*/ 326293 w 1855991"/>
                      <a:gd name="connsiteY281" fmla="*/ 768097 h 1831409"/>
                      <a:gd name="connsiteX282" fmla="*/ 330841 w 1855991"/>
                      <a:gd name="connsiteY282" fmla="*/ 778317 h 1831409"/>
                      <a:gd name="connsiteX283" fmla="*/ 328402 w 1855991"/>
                      <a:gd name="connsiteY283" fmla="*/ 800740 h 1831409"/>
                      <a:gd name="connsiteX284" fmla="*/ 106372 w 1855991"/>
                      <a:gd name="connsiteY284" fmla="*/ 763166 h 1831409"/>
                      <a:gd name="connsiteX285" fmla="*/ 69866 w 1855991"/>
                      <a:gd name="connsiteY285" fmla="*/ 746240 h 1831409"/>
                      <a:gd name="connsiteX286" fmla="*/ 100908 w 1855991"/>
                      <a:gd name="connsiteY286" fmla="*/ 772090 h 1831409"/>
                      <a:gd name="connsiteX287" fmla="*/ 223933 w 1855991"/>
                      <a:gd name="connsiteY287" fmla="*/ 971315 h 1831409"/>
                      <a:gd name="connsiteX288" fmla="*/ 166272 w 1855991"/>
                      <a:gd name="connsiteY288" fmla="*/ 994150 h 1831409"/>
                      <a:gd name="connsiteX289" fmla="*/ 155551 w 1855991"/>
                      <a:gd name="connsiteY289" fmla="*/ 993186 h 1831409"/>
                      <a:gd name="connsiteX290" fmla="*/ 625591 w 1855991"/>
                      <a:gd name="connsiteY290" fmla="*/ 1452224 h 1831409"/>
                      <a:gd name="connsiteX291" fmla="*/ 929380 w 1855991"/>
                      <a:gd name="connsiteY291" fmla="*/ 1573492 h 1831409"/>
                      <a:gd name="connsiteX292" fmla="*/ 1281315 w 1855991"/>
                      <a:gd name="connsiteY292" fmla="*/ 1635152 h 1831409"/>
                      <a:gd name="connsiteX293" fmla="*/ 1300963 w 1855991"/>
                      <a:gd name="connsiteY293" fmla="*/ 1632931 h 1831409"/>
                      <a:gd name="connsiteX294" fmla="*/ 1154906 w 1855991"/>
                      <a:gd name="connsiteY294" fmla="*/ 1573202 h 1831409"/>
                      <a:gd name="connsiteX295" fmla="*/ 855335 w 1855991"/>
                      <a:gd name="connsiteY295" fmla="*/ 1435036 h 1831409"/>
                      <a:gd name="connsiteX296" fmla="*/ 692830 w 1855991"/>
                      <a:gd name="connsiteY296" fmla="*/ 1350937 h 1831409"/>
                      <a:gd name="connsiteX297" fmla="*/ 670632 w 1855991"/>
                      <a:gd name="connsiteY297" fmla="*/ 1348736 h 1831409"/>
                      <a:gd name="connsiteX298" fmla="*/ 572653 w 1855991"/>
                      <a:gd name="connsiteY298" fmla="*/ 1402922 h 1831409"/>
                      <a:gd name="connsiteX299" fmla="*/ 571381 w 1855991"/>
                      <a:gd name="connsiteY299" fmla="*/ 1411126 h 1831409"/>
                      <a:gd name="connsiteX300" fmla="*/ 574411 w 1855991"/>
                      <a:gd name="connsiteY300" fmla="*/ 1415182 h 1831409"/>
                      <a:gd name="connsiteX301" fmla="*/ 625591 w 1855991"/>
                      <a:gd name="connsiteY301" fmla="*/ 1452224 h 1831409"/>
                      <a:gd name="connsiteX302" fmla="*/ 312017 w 1855991"/>
                      <a:gd name="connsiteY302" fmla="*/ 1261219 h 1831409"/>
                      <a:gd name="connsiteX303" fmla="*/ 286612 w 1855991"/>
                      <a:gd name="connsiteY303" fmla="*/ 1210753 h 1831409"/>
                      <a:gd name="connsiteX304" fmla="*/ 343111 w 1855991"/>
                      <a:gd name="connsiteY304" fmla="*/ 1210450 h 1831409"/>
                      <a:gd name="connsiteX305" fmla="*/ 368516 w 1855991"/>
                      <a:gd name="connsiteY305" fmla="*/ 1260916 h 1831409"/>
                      <a:gd name="connsiteX306" fmla="*/ 312017 w 1855991"/>
                      <a:gd name="connsiteY306" fmla="*/ 1261219 h 1831409"/>
                      <a:gd name="connsiteX307" fmla="*/ 929843 w 1855991"/>
                      <a:gd name="connsiteY307" fmla="*/ 1643897 h 1831409"/>
                      <a:gd name="connsiteX308" fmla="*/ 989813 w 1855991"/>
                      <a:gd name="connsiteY308" fmla="*/ 1666989 h 1831409"/>
                      <a:gd name="connsiteX309" fmla="*/ 1611429 w 1855991"/>
                      <a:gd name="connsiteY309" fmla="*/ 1791413 h 1831409"/>
                      <a:gd name="connsiteX310" fmla="*/ 1717562 w 1855991"/>
                      <a:gd name="connsiteY310" fmla="*/ 1784583 h 1831409"/>
                      <a:gd name="connsiteX311" fmla="*/ 1643679 w 1855991"/>
                      <a:gd name="connsiteY311" fmla="*/ 1761593 h 1831409"/>
                      <a:gd name="connsiteX312" fmla="*/ 1503576 w 1855991"/>
                      <a:gd name="connsiteY312" fmla="*/ 1750740 h 1831409"/>
                      <a:gd name="connsiteX313" fmla="*/ 1109434 w 1855991"/>
                      <a:gd name="connsiteY313" fmla="*/ 1686123 h 1831409"/>
                      <a:gd name="connsiteX314" fmla="*/ 586991 w 1855991"/>
                      <a:gd name="connsiteY314" fmla="*/ 1489347 h 1831409"/>
                      <a:gd name="connsiteX315" fmla="*/ 690393 w 1855991"/>
                      <a:gd name="connsiteY315" fmla="*/ 1542396 h 1831409"/>
                      <a:gd name="connsiteX316" fmla="*/ 793225 w 1855991"/>
                      <a:gd name="connsiteY316" fmla="*/ 1588525 h 1831409"/>
                      <a:gd name="connsiteX317" fmla="*/ 895672 w 1855991"/>
                      <a:gd name="connsiteY317" fmla="*/ 1617217 h 1831409"/>
                      <a:gd name="connsiteX318" fmla="*/ 1481709 w 1855991"/>
                      <a:gd name="connsiteY318" fmla="*/ 1730289 h 1831409"/>
                      <a:gd name="connsiteX319" fmla="*/ 1575633 w 1855991"/>
                      <a:gd name="connsiteY319" fmla="*/ 1738693 h 1831409"/>
                      <a:gd name="connsiteX320" fmla="*/ 1436271 w 1855991"/>
                      <a:gd name="connsiteY320" fmla="*/ 1688264 h 1831409"/>
                      <a:gd name="connsiteX321" fmla="*/ 1314473 w 1855991"/>
                      <a:gd name="connsiteY321" fmla="*/ 1638456 h 1831409"/>
                      <a:gd name="connsiteX322" fmla="*/ 1296234 w 1855991"/>
                      <a:gd name="connsiteY322" fmla="*/ 1643502 h 1831409"/>
                      <a:gd name="connsiteX323" fmla="*/ 926137 w 1855991"/>
                      <a:gd name="connsiteY323" fmla="*/ 1584579 h 1831409"/>
                      <a:gd name="connsiteX324" fmla="*/ 582649 w 1855991"/>
                      <a:gd name="connsiteY324" fmla="*/ 1434713 h 1831409"/>
                      <a:gd name="connsiteX325" fmla="*/ 569921 w 1855991"/>
                      <a:gd name="connsiteY325" fmla="*/ 1420536 h 1831409"/>
                      <a:gd name="connsiteX326" fmla="*/ 567212 w 1855991"/>
                      <a:gd name="connsiteY326" fmla="*/ 1438005 h 1831409"/>
                      <a:gd name="connsiteX327" fmla="*/ 429448 w 1855991"/>
                      <a:gd name="connsiteY327" fmla="*/ 1399817 h 1831409"/>
                      <a:gd name="connsiteX328" fmla="*/ 553645 w 1855991"/>
                      <a:gd name="connsiteY328" fmla="*/ 1472237 h 1831409"/>
                      <a:gd name="connsiteX329" fmla="*/ 541578 w 1855991"/>
                      <a:gd name="connsiteY329" fmla="*/ 1451970 h 1831409"/>
                      <a:gd name="connsiteX330" fmla="*/ 539714 w 1855991"/>
                      <a:gd name="connsiteY330" fmla="*/ 1389110 h 1831409"/>
                      <a:gd name="connsiteX331" fmla="*/ 662037 w 1855991"/>
                      <a:gd name="connsiteY331" fmla="*/ 1338097 h 1831409"/>
                      <a:gd name="connsiteX332" fmla="*/ 674465 w 1855991"/>
                      <a:gd name="connsiteY332" fmla="*/ 1341433 h 1831409"/>
                      <a:gd name="connsiteX333" fmla="*/ 515576 w 1855991"/>
                      <a:gd name="connsiteY333" fmla="*/ 1259205 h 1831409"/>
                      <a:gd name="connsiteX334" fmla="*/ 217404 w 1855991"/>
                      <a:gd name="connsiteY334" fmla="*/ 1084628 h 1831409"/>
                      <a:gd name="connsiteX335" fmla="*/ 55769 w 1855991"/>
                      <a:gd name="connsiteY335" fmla="*/ 978595 h 1831409"/>
                      <a:gd name="connsiteX336" fmla="*/ 89251 w 1855991"/>
                      <a:gd name="connsiteY336" fmla="*/ 1085335 h 1831409"/>
                      <a:gd name="connsiteX337" fmla="*/ 158115 w 1855991"/>
                      <a:gd name="connsiteY337" fmla="*/ 1187951 h 1831409"/>
                      <a:gd name="connsiteX338" fmla="*/ 429448 w 1855991"/>
                      <a:gd name="connsiteY338" fmla="*/ 1399817 h 1831409"/>
                      <a:gd name="connsiteX339" fmla="*/ 399743 w 1855991"/>
                      <a:gd name="connsiteY339" fmla="*/ 1425309 h 1831409"/>
                      <a:gd name="connsiteX340" fmla="*/ 115764 w 1855991"/>
                      <a:gd name="connsiteY340" fmla="*/ 1204239 h 1831409"/>
                      <a:gd name="connsiteX341" fmla="*/ 367554 w 1855991"/>
                      <a:gd name="connsiteY341" fmla="*/ 220580 h 1831409"/>
                      <a:gd name="connsiteX342" fmla="*/ 1325071 w 1855991"/>
                      <a:gd name="connsiteY342" fmla="*/ 190120 h 1831409"/>
                      <a:gd name="connsiteX343" fmla="*/ 1809817 w 1855991"/>
                      <a:gd name="connsiteY343" fmla="*/ 1819787 h 1831409"/>
                      <a:gd name="connsiteX344" fmla="*/ 399743 w 1855991"/>
                      <a:gd name="connsiteY344" fmla="*/ 1425309 h 1831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</a:cxnLst>
                    <a:rect l="l" t="t" r="r" b="b"/>
                    <a:pathLst>
                      <a:path w="1855991" h="1831409">
                        <a:moveTo>
                          <a:pt x="1265727" y="270149"/>
                        </a:moveTo>
                        <a:cubicBezTo>
                          <a:pt x="1272651" y="276695"/>
                          <a:pt x="1279251" y="279680"/>
                          <a:pt x="1285389" y="278747"/>
                        </a:cubicBezTo>
                        <a:cubicBezTo>
                          <a:pt x="1292755" y="277627"/>
                          <a:pt x="1299074" y="270919"/>
                          <a:pt x="1304312" y="259287"/>
                        </a:cubicBezTo>
                        <a:lnTo>
                          <a:pt x="1311628" y="230429"/>
                        </a:lnTo>
                        <a:lnTo>
                          <a:pt x="1306963" y="224531"/>
                        </a:lnTo>
                        <a:cubicBezTo>
                          <a:pt x="1278220" y="192643"/>
                          <a:pt x="1247366" y="164975"/>
                          <a:pt x="1214759" y="141487"/>
                        </a:cubicBezTo>
                        <a:lnTo>
                          <a:pt x="1201455" y="133983"/>
                        </a:lnTo>
                        <a:lnTo>
                          <a:pt x="1221337" y="190990"/>
                        </a:lnTo>
                        <a:cubicBezTo>
                          <a:pt x="1236720" y="229713"/>
                          <a:pt x="1251876" y="257054"/>
                          <a:pt x="1265727" y="270149"/>
                        </a:cubicBezTo>
                        <a:close/>
                        <a:moveTo>
                          <a:pt x="832324" y="67713"/>
                        </a:moveTo>
                        <a:lnTo>
                          <a:pt x="828597" y="49258"/>
                        </a:lnTo>
                        <a:lnTo>
                          <a:pt x="825669" y="49644"/>
                        </a:lnTo>
                        <a:close/>
                        <a:moveTo>
                          <a:pt x="1095821" y="291007"/>
                        </a:moveTo>
                        <a:cubicBezTo>
                          <a:pt x="1106055" y="300288"/>
                          <a:pt x="1115939" y="304527"/>
                          <a:pt x="1125212" y="303117"/>
                        </a:cubicBezTo>
                        <a:cubicBezTo>
                          <a:pt x="1156119" y="298415"/>
                          <a:pt x="1174869" y="231729"/>
                          <a:pt x="1178749" y="127689"/>
                        </a:cubicBezTo>
                        <a:lnTo>
                          <a:pt x="1178799" y="121201"/>
                        </a:lnTo>
                        <a:lnTo>
                          <a:pt x="1112029" y="83536"/>
                        </a:lnTo>
                        <a:lnTo>
                          <a:pt x="1004764" y="51597"/>
                        </a:lnTo>
                        <a:lnTo>
                          <a:pt x="1022738" y="124058"/>
                        </a:lnTo>
                        <a:lnTo>
                          <a:pt x="1056405" y="231536"/>
                        </a:lnTo>
                        <a:lnTo>
                          <a:pt x="1064350" y="248668"/>
                        </a:lnTo>
                        <a:cubicBezTo>
                          <a:pt x="1075008" y="267412"/>
                          <a:pt x="1085588" y="281729"/>
                          <a:pt x="1095821" y="291007"/>
                        </a:cubicBezTo>
                        <a:close/>
                        <a:moveTo>
                          <a:pt x="946915" y="268412"/>
                        </a:moveTo>
                        <a:cubicBezTo>
                          <a:pt x="954652" y="273976"/>
                          <a:pt x="961591" y="276055"/>
                          <a:pt x="967548" y="274310"/>
                        </a:cubicBezTo>
                        <a:cubicBezTo>
                          <a:pt x="981850" y="270124"/>
                          <a:pt x="989026" y="244350"/>
                          <a:pt x="989482" y="202262"/>
                        </a:cubicBezTo>
                        <a:lnTo>
                          <a:pt x="986790" y="155585"/>
                        </a:lnTo>
                        <a:lnTo>
                          <a:pt x="961015" y="65319"/>
                        </a:lnTo>
                        <a:lnTo>
                          <a:pt x="957390" y="47323"/>
                        </a:lnTo>
                        <a:lnTo>
                          <a:pt x="883575" y="42017"/>
                        </a:lnTo>
                        <a:lnTo>
                          <a:pt x="834084" y="48534"/>
                        </a:lnTo>
                        <a:lnTo>
                          <a:pt x="846518" y="99146"/>
                        </a:lnTo>
                        <a:lnTo>
                          <a:pt x="847024" y="102146"/>
                        </a:lnTo>
                        <a:lnTo>
                          <a:pt x="860612" y="133296"/>
                        </a:lnTo>
                        <a:cubicBezTo>
                          <a:pt x="893305" y="203649"/>
                          <a:pt x="923705" y="251718"/>
                          <a:pt x="946915" y="268412"/>
                        </a:cubicBezTo>
                        <a:close/>
                        <a:moveTo>
                          <a:pt x="1264861" y="496485"/>
                        </a:moveTo>
                        <a:cubicBezTo>
                          <a:pt x="1243657" y="474022"/>
                          <a:pt x="1239153" y="443838"/>
                          <a:pt x="1254799" y="429071"/>
                        </a:cubicBezTo>
                        <a:cubicBezTo>
                          <a:pt x="1270446" y="414301"/>
                          <a:pt x="1300320" y="420540"/>
                          <a:pt x="1321522" y="443003"/>
                        </a:cubicBezTo>
                        <a:cubicBezTo>
                          <a:pt x="1342726" y="465466"/>
                          <a:pt x="1347232" y="495650"/>
                          <a:pt x="1331585" y="510418"/>
                        </a:cubicBezTo>
                        <a:cubicBezTo>
                          <a:pt x="1315938" y="525187"/>
                          <a:pt x="1286064" y="518949"/>
                          <a:pt x="1264861" y="496485"/>
                        </a:cubicBezTo>
                        <a:close/>
                        <a:moveTo>
                          <a:pt x="781311" y="311755"/>
                        </a:moveTo>
                        <a:cubicBezTo>
                          <a:pt x="792692" y="319586"/>
                          <a:pt x="803055" y="322469"/>
                          <a:pt x="812057" y="319835"/>
                        </a:cubicBezTo>
                        <a:cubicBezTo>
                          <a:pt x="842058" y="311050"/>
                          <a:pt x="851743" y="242460"/>
                          <a:pt x="841705" y="138831"/>
                        </a:cubicBezTo>
                        <a:lnTo>
                          <a:pt x="836260" y="95856"/>
                        </a:lnTo>
                        <a:lnTo>
                          <a:pt x="820244" y="50357"/>
                        </a:lnTo>
                        <a:lnTo>
                          <a:pt x="762137" y="58011"/>
                        </a:lnTo>
                        <a:lnTo>
                          <a:pt x="677132" y="85706"/>
                        </a:lnTo>
                        <a:lnTo>
                          <a:pt x="690321" y="123093"/>
                        </a:lnTo>
                        <a:cubicBezTo>
                          <a:pt x="702812" y="154012"/>
                          <a:pt x="716808" y="186420"/>
                          <a:pt x="732227" y="220152"/>
                        </a:cubicBezTo>
                        <a:lnTo>
                          <a:pt x="771318" y="301512"/>
                        </a:lnTo>
                        <a:close/>
                        <a:moveTo>
                          <a:pt x="523348" y="217104"/>
                        </a:moveTo>
                        <a:lnTo>
                          <a:pt x="502340" y="172021"/>
                        </a:lnTo>
                        <a:lnTo>
                          <a:pt x="495280" y="177160"/>
                        </a:lnTo>
                        <a:close/>
                        <a:moveTo>
                          <a:pt x="955295" y="541451"/>
                        </a:moveTo>
                        <a:cubicBezTo>
                          <a:pt x="934091" y="518987"/>
                          <a:pt x="929587" y="488804"/>
                          <a:pt x="945232" y="474035"/>
                        </a:cubicBezTo>
                        <a:cubicBezTo>
                          <a:pt x="960879" y="459266"/>
                          <a:pt x="990753" y="465504"/>
                          <a:pt x="1011957" y="487968"/>
                        </a:cubicBezTo>
                        <a:cubicBezTo>
                          <a:pt x="1033159" y="510431"/>
                          <a:pt x="1037665" y="540614"/>
                          <a:pt x="1022018" y="555383"/>
                        </a:cubicBezTo>
                        <a:cubicBezTo>
                          <a:pt x="1006371" y="570152"/>
                          <a:pt x="976499" y="563915"/>
                          <a:pt x="955295" y="541451"/>
                        </a:cubicBezTo>
                        <a:close/>
                        <a:moveTo>
                          <a:pt x="657409" y="360794"/>
                        </a:moveTo>
                        <a:cubicBezTo>
                          <a:pt x="682549" y="379104"/>
                          <a:pt x="702335" y="385727"/>
                          <a:pt x="714614" y="378459"/>
                        </a:cubicBezTo>
                        <a:cubicBezTo>
                          <a:pt x="721984" y="374100"/>
                          <a:pt x="726268" y="364963"/>
                          <a:pt x="727665" y="351689"/>
                        </a:cubicBezTo>
                        <a:lnTo>
                          <a:pt x="723436" y="300775"/>
                        </a:lnTo>
                        <a:lnTo>
                          <a:pt x="690630" y="233566"/>
                        </a:lnTo>
                        <a:lnTo>
                          <a:pt x="637207" y="99016"/>
                        </a:lnTo>
                        <a:lnTo>
                          <a:pt x="515559" y="162400"/>
                        </a:lnTo>
                        <a:lnTo>
                          <a:pt x="508168" y="167780"/>
                        </a:lnTo>
                        <a:lnTo>
                          <a:pt x="545481" y="243694"/>
                        </a:lnTo>
                        <a:lnTo>
                          <a:pt x="546665" y="246502"/>
                        </a:lnTo>
                        <a:lnTo>
                          <a:pt x="568078" y="273008"/>
                        </a:lnTo>
                        <a:cubicBezTo>
                          <a:pt x="601774" y="312487"/>
                          <a:pt x="632268" y="342483"/>
                          <a:pt x="657409" y="360794"/>
                        </a:cubicBezTo>
                        <a:close/>
                        <a:moveTo>
                          <a:pt x="470889" y="449503"/>
                        </a:moveTo>
                        <a:cubicBezTo>
                          <a:pt x="506662" y="475122"/>
                          <a:pt x="535824" y="484262"/>
                          <a:pt x="554375" y="473285"/>
                        </a:cubicBezTo>
                        <a:cubicBezTo>
                          <a:pt x="585293" y="454988"/>
                          <a:pt x="581408" y="383959"/>
                          <a:pt x="548591" y="284537"/>
                        </a:cubicBezTo>
                        <a:lnTo>
                          <a:pt x="533583" y="243718"/>
                        </a:lnTo>
                        <a:lnTo>
                          <a:pt x="490701" y="180492"/>
                        </a:lnTo>
                        <a:lnTo>
                          <a:pt x="394707" y="250356"/>
                        </a:lnTo>
                        <a:lnTo>
                          <a:pt x="341093" y="301805"/>
                        </a:lnTo>
                        <a:lnTo>
                          <a:pt x="365350" y="338002"/>
                        </a:lnTo>
                        <a:lnTo>
                          <a:pt x="367761" y="341059"/>
                        </a:lnTo>
                        <a:lnTo>
                          <a:pt x="396353" y="381999"/>
                        </a:lnTo>
                        <a:lnTo>
                          <a:pt x="433058" y="418527"/>
                        </a:lnTo>
                        <a:cubicBezTo>
                          <a:pt x="446304" y="430593"/>
                          <a:pt x="458965" y="440964"/>
                          <a:pt x="470889" y="449503"/>
                        </a:cubicBezTo>
                        <a:close/>
                        <a:moveTo>
                          <a:pt x="1112014" y="883394"/>
                        </a:moveTo>
                        <a:lnTo>
                          <a:pt x="1105640" y="837739"/>
                        </a:lnTo>
                        <a:cubicBezTo>
                          <a:pt x="1103326" y="811325"/>
                          <a:pt x="1102047" y="782285"/>
                          <a:pt x="1102047" y="751802"/>
                        </a:cubicBezTo>
                        <a:cubicBezTo>
                          <a:pt x="1102047" y="690835"/>
                          <a:pt x="1107164" y="635640"/>
                          <a:pt x="1115438" y="595687"/>
                        </a:cubicBezTo>
                        <a:lnTo>
                          <a:pt x="1125729" y="562181"/>
                        </a:lnTo>
                        <a:lnTo>
                          <a:pt x="1073341" y="426031"/>
                        </a:lnTo>
                        <a:cubicBezTo>
                          <a:pt x="1052693" y="369312"/>
                          <a:pt x="1033943" y="314521"/>
                          <a:pt x="1017187" y="262039"/>
                        </a:cubicBezTo>
                        <a:lnTo>
                          <a:pt x="1010539" y="238759"/>
                        </a:lnTo>
                        <a:lnTo>
                          <a:pt x="1013336" y="267585"/>
                        </a:lnTo>
                        <a:cubicBezTo>
                          <a:pt x="1015139" y="320306"/>
                          <a:pt x="1008387" y="353378"/>
                          <a:pt x="992094" y="358149"/>
                        </a:cubicBezTo>
                        <a:cubicBezTo>
                          <a:pt x="964937" y="366098"/>
                          <a:pt x="917706" y="293558"/>
                          <a:pt x="868142" y="176701"/>
                        </a:cubicBezTo>
                        <a:lnTo>
                          <a:pt x="853311" y="139394"/>
                        </a:lnTo>
                        <a:lnTo>
                          <a:pt x="860007" y="179083"/>
                        </a:lnTo>
                        <a:cubicBezTo>
                          <a:pt x="877634" y="305288"/>
                          <a:pt x="870786" y="393663"/>
                          <a:pt x="836601" y="403671"/>
                        </a:cubicBezTo>
                        <a:lnTo>
                          <a:pt x="822619" y="401575"/>
                        </a:lnTo>
                        <a:lnTo>
                          <a:pt x="841228" y="437179"/>
                        </a:lnTo>
                        <a:cubicBezTo>
                          <a:pt x="893252" y="533170"/>
                          <a:pt x="953216" y="635447"/>
                          <a:pt x="1019902" y="741508"/>
                        </a:cubicBezTo>
                        <a:close/>
                        <a:moveTo>
                          <a:pt x="705027" y="667410"/>
                        </a:moveTo>
                        <a:cubicBezTo>
                          <a:pt x="683822" y="644946"/>
                          <a:pt x="679318" y="614763"/>
                          <a:pt x="694964" y="599994"/>
                        </a:cubicBezTo>
                        <a:cubicBezTo>
                          <a:pt x="710612" y="585225"/>
                          <a:pt x="740484" y="591463"/>
                          <a:pt x="761688" y="613927"/>
                        </a:cubicBezTo>
                        <a:cubicBezTo>
                          <a:pt x="782890" y="636389"/>
                          <a:pt x="787396" y="666573"/>
                          <a:pt x="771749" y="681342"/>
                        </a:cubicBezTo>
                        <a:cubicBezTo>
                          <a:pt x="756102" y="696110"/>
                          <a:pt x="726230" y="689873"/>
                          <a:pt x="705027" y="667410"/>
                        </a:cubicBezTo>
                        <a:close/>
                        <a:moveTo>
                          <a:pt x="386192" y="532151"/>
                        </a:moveTo>
                        <a:cubicBezTo>
                          <a:pt x="412731" y="547108"/>
                          <a:pt x="431897" y="551558"/>
                          <a:pt x="441274" y="543623"/>
                        </a:cubicBezTo>
                        <a:cubicBezTo>
                          <a:pt x="445025" y="540448"/>
                          <a:pt x="447081" y="535400"/>
                          <a:pt x="447534" y="528654"/>
                        </a:cubicBezTo>
                        <a:lnTo>
                          <a:pt x="446840" y="523443"/>
                        </a:lnTo>
                        <a:lnTo>
                          <a:pt x="435706" y="509580"/>
                        </a:lnTo>
                        <a:cubicBezTo>
                          <a:pt x="389389" y="448810"/>
                          <a:pt x="347813" y="390884"/>
                          <a:pt x="311514" y="336608"/>
                        </a:cubicBezTo>
                        <a:lnTo>
                          <a:pt x="309037" y="332563"/>
                        </a:lnTo>
                        <a:lnTo>
                          <a:pt x="284026" y="356563"/>
                        </a:lnTo>
                        <a:lnTo>
                          <a:pt x="242802" y="408574"/>
                        </a:lnTo>
                        <a:lnTo>
                          <a:pt x="260162" y="432109"/>
                        </a:lnTo>
                        <a:lnTo>
                          <a:pt x="261844" y="434645"/>
                        </a:lnTo>
                        <a:lnTo>
                          <a:pt x="286860" y="457639"/>
                        </a:lnTo>
                        <a:cubicBezTo>
                          <a:pt x="325739" y="491731"/>
                          <a:pt x="359652" y="517194"/>
                          <a:pt x="386192" y="532151"/>
                        </a:cubicBezTo>
                        <a:close/>
                        <a:moveTo>
                          <a:pt x="966002" y="1047627"/>
                        </a:moveTo>
                        <a:lnTo>
                          <a:pt x="954621" y="1024068"/>
                        </a:lnTo>
                        <a:cubicBezTo>
                          <a:pt x="926641" y="947552"/>
                          <a:pt x="928833" y="880707"/>
                          <a:pt x="965156" y="858808"/>
                        </a:cubicBezTo>
                        <a:cubicBezTo>
                          <a:pt x="983317" y="847859"/>
                          <a:pt x="1007432" y="849702"/>
                          <a:pt x="1033832" y="861839"/>
                        </a:cubicBezTo>
                        <a:lnTo>
                          <a:pt x="1051154" y="872700"/>
                        </a:lnTo>
                        <a:lnTo>
                          <a:pt x="966328" y="740963"/>
                        </a:lnTo>
                        <a:cubicBezTo>
                          <a:pt x="896375" y="628417"/>
                          <a:pt x="834586" y="520887"/>
                          <a:pt x="782264" y="421296"/>
                        </a:cubicBezTo>
                        <a:lnTo>
                          <a:pt x="768302" y="392689"/>
                        </a:lnTo>
                        <a:lnTo>
                          <a:pt x="772361" y="421034"/>
                        </a:lnTo>
                        <a:cubicBezTo>
                          <a:pt x="771797" y="437459"/>
                          <a:pt x="767498" y="448670"/>
                          <a:pt x="759103" y="453638"/>
                        </a:cubicBezTo>
                        <a:cubicBezTo>
                          <a:pt x="731117" y="470199"/>
                          <a:pt x="664231" y="413464"/>
                          <a:pt x="585455" y="313587"/>
                        </a:cubicBezTo>
                        <a:lnTo>
                          <a:pt x="561388" y="281384"/>
                        </a:lnTo>
                        <a:lnTo>
                          <a:pt x="577072" y="318547"/>
                        </a:lnTo>
                        <a:cubicBezTo>
                          <a:pt x="622936" y="437900"/>
                          <a:pt x="634091" y="527616"/>
                          <a:pt x="598864" y="548465"/>
                        </a:cubicBezTo>
                        <a:cubicBezTo>
                          <a:pt x="577727" y="560971"/>
                          <a:pt x="542893" y="546910"/>
                          <a:pt x="500579" y="512568"/>
                        </a:cubicBezTo>
                        <a:lnTo>
                          <a:pt x="479251" y="493016"/>
                        </a:lnTo>
                        <a:lnTo>
                          <a:pt x="512405" y="536977"/>
                        </a:lnTo>
                        <a:cubicBezTo>
                          <a:pt x="613086" y="664252"/>
                          <a:pt x="731892" y="801509"/>
                          <a:pt x="863901" y="941857"/>
                        </a:cubicBezTo>
                        <a:close/>
                        <a:moveTo>
                          <a:pt x="257612" y="640886"/>
                        </a:moveTo>
                        <a:lnTo>
                          <a:pt x="273287" y="648099"/>
                        </a:lnTo>
                        <a:cubicBezTo>
                          <a:pt x="293824" y="655165"/>
                          <a:pt x="309465" y="655157"/>
                          <a:pt x="318910" y="647166"/>
                        </a:cubicBezTo>
                        <a:cubicBezTo>
                          <a:pt x="342518" y="627186"/>
                          <a:pt x="323330" y="560756"/>
                          <a:pt x="271981" y="470231"/>
                        </a:cubicBezTo>
                        <a:lnTo>
                          <a:pt x="249525" y="433203"/>
                        </a:lnTo>
                        <a:lnTo>
                          <a:pt x="235275" y="418071"/>
                        </a:lnTo>
                        <a:lnTo>
                          <a:pt x="191567" y="473219"/>
                        </a:lnTo>
                        <a:lnTo>
                          <a:pt x="156589" y="533390"/>
                        </a:lnTo>
                        <a:lnTo>
                          <a:pt x="243287" y="627007"/>
                        </a:lnTo>
                        <a:close/>
                        <a:moveTo>
                          <a:pt x="141075" y="578519"/>
                        </a:moveTo>
                        <a:lnTo>
                          <a:pt x="134694" y="571057"/>
                        </a:lnTo>
                        <a:lnTo>
                          <a:pt x="133711" y="572746"/>
                        </a:lnTo>
                        <a:close/>
                        <a:moveTo>
                          <a:pt x="490978" y="807175"/>
                        </a:moveTo>
                        <a:cubicBezTo>
                          <a:pt x="469774" y="784711"/>
                          <a:pt x="465268" y="754527"/>
                          <a:pt x="480915" y="739758"/>
                        </a:cubicBezTo>
                        <a:cubicBezTo>
                          <a:pt x="496562" y="724989"/>
                          <a:pt x="526435" y="731228"/>
                          <a:pt x="547639" y="753691"/>
                        </a:cubicBezTo>
                        <a:cubicBezTo>
                          <a:pt x="568841" y="776155"/>
                          <a:pt x="573348" y="806338"/>
                          <a:pt x="557701" y="821107"/>
                        </a:cubicBezTo>
                        <a:cubicBezTo>
                          <a:pt x="542054" y="835876"/>
                          <a:pt x="512181" y="829637"/>
                          <a:pt x="490978" y="807175"/>
                        </a:cubicBezTo>
                        <a:close/>
                        <a:moveTo>
                          <a:pt x="1699141" y="1593960"/>
                        </a:moveTo>
                        <a:lnTo>
                          <a:pt x="1650904" y="1472886"/>
                        </a:lnTo>
                        <a:cubicBezTo>
                          <a:pt x="1616010" y="1376159"/>
                          <a:pt x="1584074" y="1268318"/>
                          <a:pt x="1557383" y="1153531"/>
                        </a:cubicBezTo>
                        <a:cubicBezTo>
                          <a:pt x="1503997" y="923956"/>
                          <a:pt x="1481694" y="710064"/>
                          <a:pt x="1488787" y="549832"/>
                        </a:cubicBezTo>
                        <a:lnTo>
                          <a:pt x="1494501" y="491911"/>
                        </a:lnTo>
                        <a:lnTo>
                          <a:pt x="1477089" y="461034"/>
                        </a:lnTo>
                        <a:cubicBezTo>
                          <a:pt x="1449023" y="414933"/>
                          <a:pt x="1421104" y="372561"/>
                          <a:pt x="1394174" y="334781"/>
                        </a:cubicBezTo>
                        <a:lnTo>
                          <a:pt x="1332831" y="257234"/>
                        </a:lnTo>
                        <a:lnTo>
                          <a:pt x="1331664" y="278192"/>
                        </a:lnTo>
                        <a:cubicBezTo>
                          <a:pt x="1326416" y="330684"/>
                          <a:pt x="1315311" y="362556"/>
                          <a:pt x="1298528" y="365110"/>
                        </a:cubicBezTo>
                        <a:cubicBezTo>
                          <a:pt x="1270554" y="369366"/>
                          <a:pt x="1233424" y="291172"/>
                          <a:pt x="1199896" y="168747"/>
                        </a:cubicBezTo>
                        <a:lnTo>
                          <a:pt x="1190174" y="129794"/>
                        </a:lnTo>
                        <a:lnTo>
                          <a:pt x="1191517" y="170023"/>
                        </a:lnTo>
                        <a:cubicBezTo>
                          <a:pt x="1192144" y="297451"/>
                          <a:pt x="1173566" y="384122"/>
                          <a:pt x="1138352" y="389480"/>
                        </a:cubicBezTo>
                        <a:cubicBezTo>
                          <a:pt x="1131308" y="390550"/>
                          <a:pt x="1123934" y="388318"/>
                          <a:pt x="1116343" y="383087"/>
                        </a:cubicBezTo>
                        <a:lnTo>
                          <a:pt x="1101369" y="365836"/>
                        </a:lnTo>
                        <a:lnTo>
                          <a:pt x="1156651" y="516655"/>
                        </a:lnTo>
                        <a:lnTo>
                          <a:pt x="1225904" y="684001"/>
                        </a:lnTo>
                        <a:lnTo>
                          <a:pt x="1227713" y="628939"/>
                        </a:lnTo>
                        <a:cubicBezTo>
                          <a:pt x="1232423" y="611198"/>
                          <a:pt x="1241203" y="597665"/>
                          <a:pt x="1254243" y="589803"/>
                        </a:cubicBezTo>
                        <a:cubicBezTo>
                          <a:pt x="1306404" y="558356"/>
                          <a:pt x="1406986" y="629560"/>
                          <a:pt x="1478898" y="748841"/>
                        </a:cubicBezTo>
                        <a:cubicBezTo>
                          <a:pt x="1408537" y="658212"/>
                          <a:pt x="1328962" y="613772"/>
                          <a:pt x="1284760" y="640421"/>
                        </a:cubicBezTo>
                        <a:cubicBezTo>
                          <a:pt x="1262659" y="653746"/>
                          <a:pt x="1252146" y="683187"/>
                          <a:pt x="1253070" y="722364"/>
                        </a:cubicBezTo>
                        <a:lnTo>
                          <a:pt x="1258976" y="761114"/>
                        </a:lnTo>
                        <a:lnTo>
                          <a:pt x="1351721" y="963285"/>
                        </a:lnTo>
                        <a:cubicBezTo>
                          <a:pt x="1462992" y="1194612"/>
                          <a:pt x="1581681" y="1408840"/>
                          <a:pt x="1696223" y="1589586"/>
                        </a:cubicBezTo>
                        <a:close/>
                        <a:moveTo>
                          <a:pt x="1638262" y="1578238"/>
                        </a:moveTo>
                        <a:lnTo>
                          <a:pt x="1563734" y="1458642"/>
                        </a:lnTo>
                        <a:cubicBezTo>
                          <a:pt x="1477963" y="1313453"/>
                          <a:pt x="1391135" y="1151263"/>
                          <a:pt x="1307933" y="978292"/>
                        </a:cubicBezTo>
                        <a:cubicBezTo>
                          <a:pt x="1245532" y="848563"/>
                          <a:pt x="1189602" y="721983"/>
                          <a:pt x="1140893" y="601593"/>
                        </a:cubicBezTo>
                        <a:lnTo>
                          <a:pt x="1138524" y="595436"/>
                        </a:lnTo>
                        <a:lnTo>
                          <a:pt x="1133314" y="631750"/>
                        </a:lnTo>
                        <a:cubicBezTo>
                          <a:pt x="1129989" y="669318"/>
                          <a:pt x="1128224" y="710106"/>
                          <a:pt x="1128224" y="751801"/>
                        </a:cubicBezTo>
                        <a:cubicBezTo>
                          <a:pt x="1128224" y="793496"/>
                          <a:pt x="1129989" y="834285"/>
                          <a:pt x="1133314" y="871853"/>
                        </a:cubicBezTo>
                        <a:lnTo>
                          <a:pt x="1141209" y="926880"/>
                        </a:lnTo>
                        <a:lnTo>
                          <a:pt x="1238920" y="1068541"/>
                        </a:lnTo>
                        <a:cubicBezTo>
                          <a:pt x="1352564" y="1228561"/>
                          <a:pt x="1468427" y="1378273"/>
                          <a:pt x="1580476" y="1511554"/>
                        </a:cubicBezTo>
                        <a:close/>
                        <a:moveTo>
                          <a:pt x="1797570" y="1693735"/>
                        </a:moveTo>
                        <a:lnTo>
                          <a:pt x="1800889" y="1681270"/>
                        </a:lnTo>
                        <a:cubicBezTo>
                          <a:pt x="1833656" y="1513219"/>
                          <a:pt x="1814949" y="1324360"/>
                          <a:pt x="1767407" y="1137991"/>
                        </a:cubicBezTo>
                        <a:lnTo>
                          <a:pt x="1763292" y="1124501"/>
                        </a:lnTo>
                        <a:lnTo>
                          <a:pt x="1760217" y="1195115"/>
                        </a:lnTo>
                        <a:cubicBezTo>
                          <a:pt x="1757401" y="1362591"/>
                          <a:pt x="1768266" y="1519742"/>
                          <a:pt x="1789482" y="1652731"/>
                        </a:cubicBezTo>
                        <a:close/>
                        <a:moveTo>
                          <a:pt x="786669" y="1103464"/>
                        </a:moveTo>
                        <a:lnTo>
                          <a:pt x="798450" y="1110316"/>
                        </a:lnTo>
                        <a:cubicBezTo>
                          <a:pt x="832030" y="1127485"/>
                          <a:pt x="869181" y="1144415"/>
                          <a:pt x="907834" y="1160048"/>
                        </a:cubicBezTo>
                        <a:cubicBezTo>
                          <a:pt x="946487" y="1175681"/>
                          <a:pt x="984961" y="1189339"/>
                          <a:pt x="1021036" y="1200342"/>
                        </a:cubicBezTo>
                        <a:lnTo>
                          <a:pt x="1069644" y="1212332"/>
                        </a:lnTo>
                        <a:lnTo>
                          <a:pt x="966034" y="1111638"/>
                        </a:lnTo>
                        <a:cubicBezTo>
                          <a:pt x="826193" y="970424"/>
                          <a:pt x="698862" y="830942"/>
                          <a:pt x="588342" y="699627"/>
                        </a:cubicBezTo>
                        <a:lnTo>
                          <a:pt x="503434" y="593907"/>
                        </a:lnTo>
                        <a:lnTo>
                          <a:pt x="497703" y="610307"/>
                        </a:lnTo>
                        <a:cubicBezTo>
                          <a:pt x="476332" y="628390"/>
                          <a:pt x="403948" y="581057"/>
                          <a:pt x="311381" y="494232"/>
                        </a:cubicBezTo>
                        <a:lnTo>
                          <a:pt x="282729" y="466117"/>
                        </a:lnTo>
                        <a:lnTo>
                          <a:pt x="304980" y="499648"/>
                        </a:lnTo>
                        <a:cubicBezTo>
                          <a:pt x="372413" y="607742"/>
                          <a:pt x="402240" y="691086"/>
                          <a:pt x="375337" y="713850"/>
                        </a:cubicBezTo>
                        <a:cubicBezTo>
                          <a:pt x="367269" y="720680"/>
                          <a:pt x="354665" y="721571"/>
                          <a:pt x="338398" y="717195"/>
                        </a:cubicBezTo>
                        <a:lnTo>
                          <a:pt x="334382" y="715268"/>
                        </a:lnTo>
                        <a:lnTo>
                          <a:pt x="392167" y="771258"/>
                        </a:lnTo>
                        <a:cubicBezTo>
                          <a:pt x="472617" y="845778"/>
                          <a:pt x="561683" y="923484"/>
                          <a:pt x="657582" y="1002559"/>
                        </a:cubicBezTo>
                        <a:close/>
                        <a:moveTo>
                          <a:pt x="1785682" y="1723676"/>
                        </a:moveTo>
                        <a:lnTo>
                          <a:pt x="1774808" y="1672652"/>
                        </a:lnTo>
                        <a:cubicBezTo>
                          <a:pt x="1751361" y="1536012"/>
                          <a:pt x="1739093" y="1371559"/>
                          <a:pt x="1742064" y="1194809"/>
                        </a:cubicBezTo>
                        <a:lnTo>
                          <a:pt x="1747555" y="1072893"/>
                        </a:lnTo>
                        <a:lnTo>
                          <a:pt x="1711090" y="953315"/>
                        </a:lnTo>
                        <a:cubicBezTo>
                          <a:pt x="1668253" y="831902"/>
                          <a:pt x="1615955" y="715049"/>
                          <a:pt x="1560900" y="609659"/>
                        </a:cubicBezTo>
                        <a:lnTo>
                          <a:pt x="1509101" y="517801"/>
                        </a:lnTo>
                        <a:lnTo>
                          <a:pt x="1505394" y="569068"/>
                        </a:lnTo>
                        <a:cubicBezTo>
                          <a:pt x="1501533" y="727196"/>
                          <a:pt x="1524483" y="931890"/>
                          <a:pt x="1575066" y="1149419"/>
                        </a:cubicBezTo>
                        <a:cubicBezTo>
                          <a:pt x="1613003" y="1312565"/>
                          <a:pt x="1661704" y="1462375"/>
                          <a:pt x="1714578" y="1586231"/>
                        </a:cubicBezTo>
                        <a:lnTo>
                          <a:pt x="1763968" y="1691130"/>
                        </a:lnTo>
                        <a:close/>
                        <a:moveTo>
                          <a:pt x="1662141" y="1670562"/>
                        </a:moveTo>
                        <a:lnTo>
                          <a:pt x="1537976" y="1529724"/>
                        </a:lnTo>
                        <a:cubicBezTo>
                          <a:pt x="1427447" y="1398414"/>
                          <a:pt x="1312676" y="1250261"/>
                          <a:pt x="1199374" y="1090723"/>
                        </a:cubicBezTo>
                        <a:lnTo>
                          <a:pt x="1079350" y="916277"/>
                        </a:lnTo>
                        <a:lnTo>
                          <a:pt x="1071888" y="910960"/>
                        </a:lnTo>
                        <a:cubicBezTo>
                          <a:pt x="1040911" y="894529"/>
                          <a:pt x="1012639" y="891161"/>
                          <a:pt x="992119" y="903532"/>
                        </a:cubicBezTo>
                        <a:cubicBezTo>
                          <a:pt x="961339" y="922090"/>
                          <a:pt x="953734" y="972602"/>
                          <a:pt x="969266" y="1035795"/>
                        </a:cubicBezTo>
                        <a:lnTo>
                          <a:pt x="977563" y="1059603"/>
                        </a:lnTo>
                        <a:lnTo>
                          <a:pt x="1000129" y="1082980"/>
                        </a:lnTo>
                        <a:cubicBezTo>
                          <a:pt x="1187148" y="1271837"/>
                          <a:pt x="1374521" y="1441705"/>
                          <a:pt x="1545663" y="1580387"/>
                        </a:cubicBezTo>
                        <a:close/>
                        <a:moveTo>
                          <a:pt x="1436092" y="1565809"/>
                        </a:moveTo>
                        <a:lnTo>
                          <a:pt x="1535109" y="1626003"/>
                        </a:lnTo>
                        <a:lnTo>
                          <a:pt x="1376810" y="1495842"/>
                        </a:lnTo>
                        <a:cubicBezTo>
                          <a:pt x="1310898" y="1439138"/>
                          <a:pt x="1243164" y="1378391"/>
                          <a:pt x="1174429" y="1314168"/>
                        </a:cubicBezTo>
                        <a:lnTo>
                          <a:pt x="1092233" y="1234285"/>
                        </a:lnTo>
                        <a:lnTo>
                          <a:pt x="1047766" y="1230436"/>
                        </a:lnTo>
                        <a:cubicBezTo>
                          <a:pt x="1007625" y="1223126"/>
                          <a:pt x="954538" y="1207175"/>
                          <a:pt x="898020" y="1184316"/>
                        </a:cubicBezTo>
                        <a:lnTo>
                          <a:pt x="879137" y="1175744"/>
                        </a:lnTo>
                        <a:lnTo>
                          <a:pt x="963997" y="1242078"/>
                        </a:lnTo>
                        <a:cubicBezTo>
                          <a:pt x="1125674" y="1362074"/>
                          <a:pt x="1285610" y="1471339"/>
                          <a:pt x="1436092" y="1565809"/>
                        </a:cubicBezTo>
                        <a:close/>
                        <a:moveTo>
                          <a:pt x="69291" y="733845"/>
                        </a:moveTo>
                        <a:lnTo>
                          <a:pt x="72248" y="735073"/>
                        </a:lnTo>
                        <a:cubicBezTo>
                          <a:pt x="169445" y="772193"/>
                          <a:pt x="237894" y="781260"/>
                          <a:pt x="253907" y="755114"/>
                        </a:cubicBezTo>
                        <a:cubicBezTo>
                          <a:pt x="269919" y="728969"/>
                          <a:pt x="230736" y="672119"/>
                          <a:pt x="153500" y="602408"/>
                        </a:cubicBezTo>
                        <a:lnTo>
                          <a:pt x="128728" y="581317"/>
                        </a:lnTo>
                        <a:lnTo>
                          <a:pt x="119805" y="596667"/>
                        </a:lnTo>
                        <a:cubicBezTo>
                          <a:pt x="99610" y="638544"/>
                          <a:pt x="83276" y="680943"/>
                          <a:pt x="71217" y="723257"/>
                        </a:cubicBezTo>
                        <a:close/>
                        <a:moveTo>
                          <a:pt x="365642" y="1023202"/>
                        </a:moveTo>
                        <a:cubicBezTo>
                          <a:pt x="329568" y="1001108"/>
                          <a:pt x="310624" y="966378"/>
                          <a:pt x="323332" y="945631"/>
                        </a:cubicBezTo>
                        <a:cubicBezTo>
                          <a:pt x="336039" y="924882"/>
                          <a:pt x="375583" y="925974"/>
                          <a:pt x="411659" y="948068"/>
                        </a:cubicBezTo>
                        <a:cubicBezTo>
                          <a:pt x="447733" y="970162"/>
                          <a:pt x="466677" y="1004893"/>
                          <a:pt x="453971" y="1025640"/>
                        </a:cubicBezTo>
                        <a:cubicBezTo>
                          <a:pt x="441264" y="1046389"/>
                          <a:pt x="401717" y="1045297"/>
                          <a:pt x="365642" y="1023202"/>
                        </a:cubicBezTo>
                        <a:close/>
                        <a:moveTo>
                          <a:pt x="656516" y="1220894"/>
                        </a:moveTo>
                        <a:cubicBezTo>
                          <a:pt x="626578" y="1202558"/>
                          <a:pt x="609062" y="1176668"/>
                          <a:pt x="617393" y="1163065"/>
                        </a:cubicBezTo>
                        <a:cubicBezTo>
                          <a:pt x="625724" y="1149463"/>
                          <a:pt x="656746" y="1153300"/>
                          <a:pt x="686684" y="1171636"/>
                        </a:cubicBezTo>
                        <a:cubicBezTo>
                          <a:pt x="716623" y="1189971"/>
                          <a:pt x="734139" y="1215861"/>
                          <a:pt x="725808" y="1229464"/>
                        </a:cubicBezTo>
                        <a:cubicBezTo>
                          <a:pt x="717477" y="1243066"/>
                          <a:pt x="686455" y="1239229"/>
                          <a:pt x="656516" y="1220894"/>
                        </a:cubicBezTo>
                        <a:close/>
                        <a:moveTo>
                          <a:pt x="85116" y="946814"/>
                        </a:moveTo>
                        <a:lnTo>
                          <a:pt x="117898" y="945804"/>
                        </a:lnTo>
                        <a:cubicBezTo>
                          <a:pt x="132657" y="942215"/>
                          <a:pt x="143392" y="935565"/>
                          <a:pt x="149438" y="925691"/>
                        </a:cubicBezTo>
                        <a:cubicBezTo>
                          <a:pt x="164555" y="901005"/>
                          <a:pt x="148424" y="859377"/>
                          <a:pt x="107921" y="808919"/>
                        </a:cubicBezTo>
                        <a:lnTo>
                          <a:pt x="64336" y="761074"/>
                        </a:lnTo>
                        <a:lnTo>
                          <a:pt x="48277" y="849335"/>
                        </a:lnTo>
                        <a:lnTo>
                          <a:pt x="51483" y="924672"/>
                        </a:lnTo>
                        <a:close/>
                        <a:moveTo>
                          <a:pt x="220933" y="1036233"/>
                        </a:moveTo>
                        <a:cubicBezTo>
                          <a:pt x="267832" y="1065651"/>
                          <a:pt x="316975" y="1095448"/>
                          <a:pt x="368096" y="1125441"/>
                        </a:cubicBezTo>
                        <a:lnTo>
                          <a:pt x="500832" y="1200875"/>
                        </a:lnTo>
                        <a:lnTo>
                          <a:pt x="482476" y="1170046"/>
                        </a:lnTo>
                        <a:cubicBezTo>
                          <a:pt x="473642" y="1148621"/>
                          <a:pt x="472412" y="1126742"/>
                          <a:pt x="480612" y="1107185"/>
                        </a:cubicBezTo>
                        <a:cubicBezTo>
                          <a:pt x="502481" y="1055034"/>
                          <a:pt x="583132" y="1039143"/>
                          <a:pt x="660753" y="1071692"/>
                        </a:cubicBezTo>
                        <a:cubicBezTo>
                          <a:pt x="592419" y="1056594"/>
                          <a:pt x="532083" y="1076804"/>
                          <a:pt x="513551" y="1120998"/>
                        </a:cubicBezTo>
                        <a:cubicBezTo>
                          <a:pt x="504285" y="1143094"/>
                          <a:pt x="506621" y="1168443"/>
                          <a:pt x="518607" y="1193036"/>
                        </a:cubicBezTo>
                        <a:lnTo>
                          <a:pt x="538645" y="1221783"/>
                        </a:lnTo>
                        <a:lnTo>
                          <a:pt x="874488" y="1395700"/>
                        </a:lnTo>
                        <a:cubicBezTo>
                          <a:pt x="1036130" y="1474402"/>
                          <a:pt x="1194565" y="1544910"/>
                          <a:pt x="1343951" y="1605421"/>
                        </a:cubicBezTo>
                        <a:lnTo>
                          <a:pt x="1552235" y="1685289"/>
                        </a:lnTo>
                        <a:lnTo>
                          <a:pt x="1404043" y="1596858"/>
                        </a:lnTo>
                        <a:cubicBezTo>
                          <a:pt x="1255659" y="1503827"/>
                          <a:pt x="1097283" y="1395736"/>
                          <a:pt x="936097" y="1276104"/>
                        </a:cubicBezTo>
                        <a:cubicBezTo>
                          <a:pt x="774911" y="1156470"/>
                          <a:pt x="626176" y="1036623"/>
                          <a:pt x="495227" y="922332"/>
                        </a:cubicBezTo>
                        <a:lnTo>
                          <a:pt x="326293" y="768097"/>
                        </a:lnTo>
                        <a:lnTo>
                          <a:pt x="330841" y="778317"/>
                        </a:lnTo>
                        <a:cubicBezTo>
                          <a:pt x="332784" y="787233"/>
                          <a:pt x="332050" y="794781"/>
                          <a:pt x="328402" y="800740"/>
                        </a:cubicBezTo>
                        <a:cubicBezTo>
                          <a:pt x="310156" y="830529"/>
                          <a:pt x="223384" y="813502"/>
                          <a:pt x="106372" y="763166"/>
                        </a:cubicBezTo>
                        <a:lnTo>
                          <a:pt x="69866" y="746240"/>
                        </a:lnTo>
                        <a:lnTo>
                          <a:pt x="100908" y="772090"/>
                        </a:lnTo>
                        <a:cubicBezTo>
                          <a:pt x="196463" y="857460"/>
                          <a:pt x="246900" y="933814"/>
                          <a:pt x="223933" y="971315"/>
                        </a:cubicBezTo>
                        <a:cubicBezTo>
                          <a:pt x="214746" y="986315"/>
                          <a:pt x="194684" y="993678"/>
                          <a:pt x="166272" y="994150"/>
                        </a:cubicBezTo>
                        <a:lnTo>
                          <a:pt x="155551" y="993186"/>
                        </a:lnTo>
                        <a:close/>
                        <a:moveTo>
                          <a:pt x="625591" y="1452224"/>
                        </a:moveTo>
                        <a:cubicBezTo>
                          <a:pt x="692427" y="1491613"/>
                          <a:pt x="803093" y="1536541"/>
                          <a:pt x="929380" y="1573492"/>
                        </a:cubicBezTo>
                        <a:cubicBezTo>
                          <a:pt x="1073707" y="1615721"/>
                          <a:pt x="1206469" y="1638176"/>
                          <a:pt x="1281315" y="1635152"/>
                        </a:cubicBezTo>
                        <a:lnTo>
                          <a:pt x="1300963" y="1632931"/>
                        </a:lnTo>
                        <a:lnTo>
                          <a:pt x="1154906" y="1573202"/>
                        </a:lnTo>
                        <a:cubicBezTo>
                          <a:pt x="1057628" y="1530871"/>
                          <a:pt x="957315" y="1484690"/>
                          <a:pt x="855335" y="1435036"/>
                        </a:cubicBezTo>
                        <a:lnTo>
                          <a:pt x="692830" y="1350937"/>
                        </a:lnTo>
                        <a:lnTo>
                          <a:pt x="670632" y="1348736"/>
                        </a:lnTo>
                        <a:cubicBezTo>
                          <a:pt x="623965" y="1350122"/>
                          <a:pt x="586552" y="1369777"/>
                          <a:pt x="572653" y="1402922"/>
                        </a:cubicBezTo>
                        <a:lnTo>
                          <a:pt x="571381" y="1411126"/>
                        </a:lnTo>
                        <a:lnTo>
                          <a:pt x="574411" y="1415182"/>
                        </a:lnTo>
                        <a:cubicBezTo>
                          <a:pt x="585905" y="1426580"/>
                          <a:pt x="603313" y="1439094"/>
                          <a:pt x="625591" y="1452224"/>
                        </a:cubicBezTo>
                        <a:close/>
                        <a:moveTo>
                          <a:pt x="312017" y="1261219"/>
                        </a:moveTo>
                        <a:cubicBezTo>
                          <a:pt x="289400" y="1247368"/>
                          <a:pt x="278026" y="1224774"/>
                          <a:pt x="286612" y="1210753"/>
                        </a:cubicBezTo>
                        <a:cubicBezTo>
                          <a:pt x="295198" y="1196735"/>
                          <a:pt x="320493" y="1196598"/>
                          <a:pt x="343111" y="1210450"/>
                        </a:cubicBezTo>
                        <a:cubicBezTo>
                          <a:pt x="365727" y="1224302"/>
                          <a:pt x="377102" y="1246895"/>
                          <a:pt x="368516" y="1260916"/>
                        </a:cubicBezTo>
                        <a:cubicBezTo>
                          <a:pt x="359929" y="1274936"/>
                          <a:pt x="334634" y="1275071"/>
                          <a:pt x="312017" y="1261219"/>
                        </a:cubicBezTo>
                        <a:close/>
                        <a:moveTo>
                          <a:pt x="929843" y="1643897"/>
                        </a:moveTo>
                        <a:lnTo>
                          <a:pt x="989813" y="1666989"/>
                        </a:lnTo>
                        <a:cubicBezTo>
                          <a:pt x="1197104" y="1740122"/>
                          <a:pt x="1414604" y="1789463"/>
                          <a:pt x="1611429" y="1791413"/>
                        </a:cubicBezTo>
                        <a:lnTo>
                          <a:pt x="1717562" y="1784583"/>
                        </a:lnTo>
                        <a:lnTo>
                          <a:pt x="1643679" y="1761593"/>
                        </a:lnTo>
                        <a:lnTo>
                          <a:pt x="1503576" y="1750740"/>
                        </a:lnTo>
                        <a:cubicBezTo>
                          <a:pt x="1384677" y="1737778"/>
                          <a:pt x="1251265" y="1716156"/>
                          <a:pt x="1109434" y="1686123"/>
                        </a:cubicBezTo>
                        <a:close/>
                        <a:moveTo>
                          <a:pt x="586991" y="1489347"/>
                        </a:moveTo>
                        <a:lnTo>
                          <a:pt x="690393" y="1542396"/>
                        </a:lnTo>
                        <a:lnTo>
                          <a:pt x="793225" y="1588525"/>
                        </a:lnTo>
                        <a:lnTo>
                          <a:pt x="895672" y="1617217"/>
                        </a:lnTo>
                        <a:cubicBezTo>
                          <a:pt x="1107054" y="1671767"/>
                          <a:pt x="1308494" y="1709805"/>
                          <a:pt x="1481709" y="1730289"/>
                        </a:cubicBezTo>
                        <a:lnTo>
                          <a:pt x="1575633" y="1738693"/>
                        </a:lnTo>
                        <a:lnTo>
                          <a:pt x="1436271" y="1688264"/>
                        </a:lnTo>
                        <a:lnTo>
                          <a:pt x="1314473" y="1638456"/>
                        </a:lnTo>
                        <a:lnTo>
                          <a:pt x="1296234" y="1643502"/>
                        </a:lnTo>
                        <a:cubicBezTo>
                          <a:pt x="1229632" y="1653024"/>
                          <a:pt x="1086529" y="1631509"/>
                          <a:pt x="926137" y="1584579"/>
                        </a:cubicBezTo>
                        <a:cubicBezTo>
                          <a:pt x="765744" y="1537650"/>
                          <a:pt x="633614" y="1478634"/>
                          <a:pt x="582649" y="1434713"/>
                        </a:cubicBezTo>
                        <a:lnTo>
                          <a:pt x="569921" y="1420536"/>
                        </a:lnTo>
                        <a:lnTo>
                          <a:pt x="567212" y="1438005"/>
                        </a:lnTo>
                        <a:close/>
                        <a:moveTo>
                          <a:pt x="429448" y="1399817"/>
                        </a:moveTo>
                        <a:lnTo>
                          <a:pt x="553645" y="1472237"/>
                        </a:lnTo>
                        <a:lnTo>
                          <a:pt x="541578" y="1451970"/>
                        </a:lnTo>
                        <a:cubicBezTo>
                          <a:pt x="532744" y="1430545"/>
                          <a:pt x="531514" y="1408666"/>
                          <a:pt x="539714" y="1389110"/>
                        </a:cubicBezTo>
                        <a:cubicBezTo>
                          <a:pt x="556116" y="1349996"/>
                          <a:pt x="605582" y="1331279"/>
                          <a:pt x="662037" y="1338097"/>
                        </a:cubicBezTo>
                        <a:lnTo>
                          <a:pt x="674465" y="1341433"/>
                        </a:lnTo>
                        <a:lnTo>
                          <a:pt x="515576" y="1259205"/>
                        </a:lnTo>
                        <a:cubicBezTo>
                          <a:pt x="408651" y="1200358"/>
                          <a:pt x="308656" y="1141720"/>
                          <a:pt x="217404" y="1084628"/>
                        </a:cubicBezTo>
                        <a:lnTo>
                          <a:pt x="55769" y="978595"/>
                        </a:lnTo>
                        <a:lnTo>
                          <a:pt x="89251" y="1085335"/>
                        </a:lnTo>
                        <a:cubicBezTo>
                          <a:pt x="106557" y="1121656"/>
                          <a:pt x="129372" y="1156063"/>
                          <a:pt x="158115" y="1187951"/>
                        </a:cubicBezTo>
                        <a:cubicBezTo>
                          <a:pt x="215601" y="1251725"/>
                          <a:pt x="310597" y="1325826"/>
                          <a:pt x="429448" y="1399817"/>
                        </a:cubicBezTo>
                        <a:close/>
                        <a:moveTo>
                          <a:pt x="399743" y="1425309"/>
                        </a:moveTo>
                        <a:cubicBezTo>
                          <a:pt x="275283" y="1348193"/>
                          <a:pt x="175858" y="1270873"/>
                          <a:pt x="115764" y="1204239"/>
                        </a:cubicBezTo>
                        <a:cubicBezTo>
                          <a:pt x="-124612" y="937707"/>
                          <a:pt x="33614" y="500622"/>
                          <a:pt x="367554" y="220580"/>
                        </a:cubicBezTo>
                        <a:cubicBezTo>
                          <a:pt x="701496" y="-59461"/>
                          <a:pt x="1084693" y="-76414"/>
                          <a:pt x="1325071" y="190120"/>
                        </a:cubicBezTo>
                        <a:cubicBezTo>
                          <a:pt x="1565447" y="456653"/>
                          <a:pt x="1998071" y="1278596"/>
                          <a:pt x="1809817" y="1819787"/>
                        </a:cubicBezTo>
                        <a:cubicBezTo>
                          <a:pt x="1371814" y="1886166"/>
                          <a:pt x="773123" y="1656657"/>
                          <a:pt x="399743" y="142530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242F6241-A3D8-4A6A-8B7F-0363C04E1D43}"/>
                  </a:ext>
                </a:extLst>
              </p:cNvPr>
              <p:cNvSpPr/>
              <p:nvPr/>
            </p:nvSpPr>
            <p:spPr>
              <a:xfrm rot="19831672">
                <a:off x="3619287" y="4277339"/>
                <a:ext cx="266961" cy="47012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A2A60B72-6247-4D59-8ED0-E2792C6743CB}"/>
                  </a:ext>
                </a:extLst>
              </p:cNvPr>
              <p:cNvSpPr/>
              <p:nvPr/>
            </p:nvSpPr>
            <p:spPr>
              <a:xfrm rot="19831672">
                <a:off x="3731042" y="4288976"/>
                <a:ext cx="125370" cy="3363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41BF52A6-CB7D-4D35-B450-8D385F800903}"/>
                  </a:ext>
                </a:extLst>
              </p:cNvPr>
              <p:cNvSpPr/>
              <p:nvPr/>
            </p:nvSpPr>
            <p:spPr>
              <a:xfrm rot="20120736">
                <a:off x="3451225" y="4092008"/>
                <a:ext cx="278907" cy="303485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2E8DACA-E41E-4EDB-B49D-6CFF3E48AA6B}"/>
                  </a:ext>
                </a:extLst>
              </p:cNvPr>
              <p:cNvSpPr/>
              <p:nvPr/>
            </p:nvSpPr>
            <p:spPr>
              <a:xfrm rot="188440">
                <a:off x="3487978" y="4154609"/>
                <a:ext cx="82261" cy="11027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163D33B-D2CA-4297-8ED2-6F520D788B90}"/>
                  </a:ext>
                </a:extLst>
              </p:cNvPr>
              <p:cNvSpPr/>
              <p:nvPr/>
            </p:nvSpPr>
            <p:spPr>
              <a:xfrm rot="19911284">
                <a:off x="3389057" y="4365557"/>
                <a:ext cx="281889" cy="157419"/>
              </a:xfrm>
              <a:custGeom>
                <a:avLst/>
                <a:gdLst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5588 w 511175"/>
                  <a:gd name="connsiteY3" fmla="*/ 101600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4213 w 511175"/>
                  <a:gd name="connsiteY3" fmla="*/ 167402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6" fmla="*/ 255588 w 511175"/>
                  <a:gd name="connsiteY6" fmla="*/ 0 h 405165"/>
                  <a:gd name="connsiteX0" fmla="*/ 255588 w 511175"/>
                  <a:gd name="connsiteY0" fmla="*/ 0 h 436314"/>
                  <a:gd name="connsiteX1" fmla="*/ 511175 w 511175"/>
                  <a:gd name="connsiteY1" fmla="*/ 405165 h 436314"/>
                  <a:gd name="connsiteX2" fmla="*/ 489181 w 511175"/>
                  <a:gd name="connsiteY2" fmla="*/ 436314 h 436314"/>
                  <a:gd name="connsiteX3" fmla="*/ 254213 w 511175"/>
                  <a:gd name="connsiteY3" fmla="*/ 167402 h 436314"/>
                  <a:gd name="connsiteX4" fmla="*/ 9379 w 511175"/>
                  <a:gd name="connsiteY4" fmla="*/ 405165 h 436314"/>
                  <a:gd name="connsiteX5" fmla="*/ 0 w 511175"/>
                  <a:gd name="connsiteY5" fmla="*/ 405165 h 436314"/>
                  <a:gd name="connsiteX6" fmla="*/ 255588 w 511175"/>
                  <a:gd name="connsiteY6" fmla="*/ 0 h 436314"/>
                  <a:gd name="connsiteX0" fmla="*/ 255588 w 527722"/>
                  <a:gd name="connsiteY0" fmla="*/ 0 h 436314"/>
                  <a:gd name="connsiteX1" fmla="*/ 527722 w 527722"/>
                  <a:gd name="connsiteY1" fmla="*/ 376792 h 436314"/>
                  <a:gd name="connsiteX2" fmla="*/ 489181 w 527722"/>
                  <a:gd name="connsiteY2" fmla="*/ 436314 h 436314"/>
                  <a:gd name="connsiteX3" fmla="*/ 254213 w 527722"/>
                  <a:gd name="connsiteY3" fmla="*/ 167402 h 436314"/>
                  <a:gd name="connsiteX4" fmla="*/ 9379 w 527722"/>
                  <a:gd name="connsiteY4" fmla="*/ 405165 h 436314"/>
                  <a:gd name="connsiteX5" fmla="*/ 0 w 527722"/>
                  <a:gd name="connsiteY5" fmla="*/ 405165 h 436314"/>
                  <a:gd name="connsiteX6" fmla="*/ 255588 w 527722"/>
                  <a:gd name="connsiteY6" fmla="*/ 0 h 436314"/>
                  <a:gd name="connsiteX0" fmla="*/ 246625 w 527722"/>
                  <a:gd name="connsiteY0" fmla="*/ 0 h 389227"/>
                  <a:gd name="connsiteX1" fmla="*/ 527722 w 527722"/>
                  <a:gd name="connsiteY1" fmla="*/ 329705 h 389227"/>
                  <a:gd name="connsiteX2" fmla="*/ 489181 w 527722"/>
                  <a:gd name="connsiteY2" fmla="*/ 389227 h 389227"/>
                  <a:gd name="connsiteX3" fmla="*/ 254213 w 527722"/>
                  <a:gd name="connsiteY3" fmla="*/ 120315 h 389227"/>
                  <a:gd name="connsiteX4" fmla="*/ 9379 w 527722"/>
                  <a:gd name="connsiteY4" fmla="*/ 358078 h 389227"/>
                  <a:gd name="connsiteX5" fmla="*/ 0 w 527722"/>
                  <a:gd name="connsiteY5" fmla="*/ 358078 h 389227"/>
                  <a:gd name="connsiteX6" fmla="*/ 246625 w 527722"/>
                  <a:gd name="connsiteY6" fmla="*/ 0 h 389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7722" h="389227">
                    <a:moveTo>
                      <a:pt x="246625" y="0"/>
                    </a:moveTo>
                    <a:lnTo>
                      <a:pt x="527722" y="329705"/>
                    </a:lnTo>
                    <a:lnTo>
                      <a:pt x="489181" y="389227"/>
                    </a:lnTo>
                    <a:lnTo>
                      <a:pt x="254213" y="120315"/>
                    </a:lnTo>
                    <a:lnTo>
                      <a:pt x="9379" y="358078"/>
                    </a:lnTo>
                    <a:lnTo>
                      <a:pt x="0" y="358078"/>
                    </a:lnTo>
                    <a:lnTo>
                      <a:pt x="24662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F73C88D1-FC95-4154-AF6A-24BBB131F34D}"/>
                  </a:ext>
                </a:extLst>
              </p:cNvPr>
              <p:cNvSpPr/>
              <p:nvPr/>
            </p:nvSpPr>
            <p:spPr>
              <a:xfrm rot="19911284">
                <a:off x="3355372" y="4404722"/>
                <a:ext cx="281889" cy="157419"/>
              </a:xfrm>
              <a:custGeom>
                <a:avLst/>
                <a:gdLst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5588 w 511175"/>
                  <a:gd name="connsiteY3" fmla="*/ 101600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4213 w 511175"/>
                  <a:gd name="connsiteY3" fmla="*/ 167402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6" fmla="*/ 255588 w 511175"/>
                  <a:gd name="connsiteY6" fmla="*/ 0 h 405165"/>
                  <a:gd name="connsiteX0" fmla="*/ 255588 w 511175"/>
                  <a:gd name="connsiteY0" fmla="*/ 0 h 436314"/>
                  <a:gd name="connsiteX1" fmla="*/ 511175 w 511175"/>
                  <a:gd name="connsiteY1" fmla="*/ 405165 h 436314"/>
                  <a:gd name="connsiteX2" fmla="*/ 489181 w 511175"/>
                  <a:gd name="connsiteY2" fmla="*/ 436314 h 436314"/>
                  <a:gd name="connsiteX3" fmla="*/ 254213 w 511175"/>
                  <a:gd name="connsiteY3" fmla="*/ 167402 h 436314"/>
                  <a:gd name="connsiteX4" fmla="*/ 9379 w 511175"/>
                  <a:gd name="connsiteY4" fmla="*/ 405165 h 436314"/>
                  <a:gd name="connsiteX5" fmla="*/ 0 w 511175"/>
                  <a:gd name="connsiteY5" fmla="*/ 405165 h 436314"/>
                  <a:gd name="connsiteX6" fmla="*/ 255588 w 511175"/>
                  <a:gd name="connsiteY6" fmla="*/ 0 h 436314"/>
                  <a:gd name="connsiteX0" fmla="*/ 255588 w 527722"/>
                  <a:gd name="connsiteY0" fmla="*/ 0 h 436314"/>
                  <a:gd name="connsiteX1" fmla="*/ 527722 w 527722"/>
                  <a:gd name="connsiteY1" fmla="*/ 376792 h 436314"/>
                  <a:gd name="connsiteX2" fmla="*/ 489181 w 527722"/>
                  <a:gd name="connsiteY2" fmla="*/ 436314 h 436314"/>
                  <a:gd name="connsiteX3" fmla="*/ 254213 w 527722"/>
                  <a:gd name="connsiteY3" fmla="*/ 167402 h 436314"/>
                  <a:gd name="connsiteX4" fmla="*/ 9379 w 527722"/>
                  <a:gd name="connsiteY4" fmla="*/ 405165 h 436314"/>
                  <a:gd name="connsiteX5" fmla="*/ 0 w 527722"/>
                  <a:gd name="connsiteY5" fmla="*/ 405165 h 436314"/>
                  <a:gd name="connsiteX6" fmla="*/ 255588 w 527722"/>
                  <a:gd name="connsiteY6" fmla="*/ 0 h 436314"/>
                  <a:gd name="connsiteX0" fmla="*/ 246625 w 527722"/>
                  <a:gd name="connsiteY0" fmla="*/ 0 h 389227"/>
                  <a:gd name="connsiteX1" fmla="*/ 527722 w 527722"/>
                  <a:gd name="connsiteY1" fmla="*/ 329705 h 389227"/>
                  <a:gd name="connsiteX2" fmla="*/ 489181 w 527722"/>
                  <a:gd name="connsiteY2" fmla="*/ 389227 h 389227"/>
                  <a:gd name="connsiteX3" fmla="*/ 254213 w 527722"/>
                  <a:gd name="connsiteY3" fmla="*/ 120315 h 389227"/>
                  <a:gd name="connsiteX4" fmla="*/ 9379 w 527722"/>
                  <a:gd name="connsiteY4" fmla="*/ 358078 h 389227"/>
                  <a:gd name="connsiteX5" fmla="*/ 0 w 527722"/>
                  <a:gd name="connsiteY5" fmla="*/ 358078 h 389227"/>
                  <a:gd name="connsiteX6" fmla="*/ 246625 w 527722"/>
                  <a:gd name="connsiteY6" fmla="*/ 0 h 389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7722" h="389227">
                    <a:moveTo>
                      <a:pt x="246625" y="0"/>
                    </a:moveTo>
                    <a:lnTo>
                      <a:pt x="527722" y="329705"/>
                    </a:lnTo>
                    <a:lnTo>
                      <a:pt x="489181" y="389227"/>
                    </a:lnTo>
                    <a:lnTo>
                      <a:pt x="254213" y="120315"/>
                    </a:lnTo>
                    <a:lnTo>
                      <a:pt x="9379" y="358078"/>
                    </a:lnTo>
                    <a:lnTo>
                      <a:pt x="0" y="358078"/>
                    </a:lnTo>
                    <a:lnTo>
                      <a:pt x="24662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4484932-1FD9-46D6-B3D2-3ECCFA5764B1}"/>
                  </a:ext>
                </a:extLst>
              </p:cNvPr>
              <p:cNvSpPr/>
              <p:nvPr/>
            </p:nvSpPr>
            <p:spPr>
              <a:xfrm rot="19911284">
                <a:off x="3424429" y="4473778"/>
                <a:ext cx="281889" cy="157419"/>
              </a:xfrm>
              <a:custGeom>
                <a:avLst/>
                <a:gdLst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5588 w 511175"/>
                  <a:gd name="connsiteY3" fmla="*/ 101600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0" fmla="*/ 255588 w 511175"/>
                  <a:gd name="connsiteY0" fmla="*/ 0 h 405165"/>
                  <a:gd name="connsiteX1" fmla="*/ 511175 w 511175"/>
                  <a:gd name="connsiteY1" fmla="*/ 405165 h 405165"/>
                  <a:gd name="connsiteX2" fmla="*/ 501797 w 511175"/>
                  <a:gd name="connsiteY2" fmla="*/ 405165 h 405165"/>
                  <a:gd name="connsiteX3" fmla="*/ 254213 w 511175"/>
                  <a:gd name="connsiteY3" fmla="*/ 167402 h 405165"/>
                  <a:gd name="connsiteX4" fmla="*/ 9379 w 511175"/>
                  <a:gd name="connsiteY4" fmla="*/ 405165 h 405165"/>
                  <a:gd name="connsiteX5" fmla="*/ 0 w 511175"/>
                  <a:gd name="connsiteY5" fmla="*/ 405165 h 405165"/>
                  <a:gd name="connsiteX6" fmla="*/ 255588 w 511175"/>
                  <a:gd name="connsiteY6" fmla="*/ 0 h 405165"/>
                  <a:gd name="connsiteX0" fmla="*/ 255588 w 511175"/>
                  <a:gd name="connsiteY0" fmla="*/ 0 h 436314"/>
                  <a:gd name="connsiteX1" fmla="*/ 511175 w 511175"/>
                  <a:gd name="connsiteY1" fmla="*/ 405165 h 436314"/>
                  <a:gd name="connsiteX2" fmla="*/ 489181 w 511175"/>
                  <a:gd name="connsiteY2" fmla="*/ 436314 h 436314"/>
                  <a:gd name="connsiteX3" fmla="*/ 254213 w 511175"/>
                  <a:gd name="connsiteY3" fmla="*/ 167402 h 436314"/>
                  <a:gd name="connsiteX4" fmla="*/ 9379 w 511175"/>
                  <a:gd name="connsiteY4" fmla="*/ 405165 h 436314"/>
                  <a:gd name="connsiteX5" fmla="*/ 0 w 511175"/>
                  <a:gd name="connsiteY5" fmla="*/ 405165 h 436314"/>
                  <a:gd name="connsiteX6" fmla="*/ 255588 w 511175"/>
                  <a:gd name="connsiteY6" fmla="*/ 0 h 436314"/>
                  <a:gd name="connsiteX0" fmla="*/ 255588 w 527722"/>
                  <a:gd name="connsiteY0" fmla="*/ 0 h 436314"/>
                  <a:gd name="connsiteX1" fmla="*/ 527722 w 527722"/>
                  <a:gd name="connsiteY1" fmla="*/ 376792 h 436314"/>
                  <a:gd name="connsiteX2" fmla="*/ 489181 w 527722"/>
                  <a:gd name="connsiteY2" fmla="*/ 436314 h 436314"/>
                  <a:gd name="connsiteX3" fmla="*/ 254213 w 527722"/>
                  <a:gd name="connsiteY3" fmla="*/ 167402 h 436314"/>
                  <a:gd name="connsiteX4" fmla="*/ 9379 w 527722"/>
                  <a:gd name="connsiteY4" fmla="*/ 405165 h 436314"/>
                  <a:gd name="connsiteX5" fmla="*/ 0 w 527722"/>
                  <a:gd name="connsiteY5" fmla="*/ 405165 h 436314"/>
                  <a:gd name="connsiteX6" fmla="*/ 255588 w 527722"/>
                  <a:gd name="connsiteY6" fmla="*/ 0 h 436314"/>
                  <a:gd name="connsiteX0" fmla="*/ 246625 w 527722"/>
                  <a:gd name="connsiteY0" fmla="*/ 0 h 389227"/>
                  <a:gd name="connsiteX1" fmla="*/ 527722 w 527722"/>
                  <a:gd name="connsiteY1" fmla="*/ 329705 h 389227"/>
                  <a:gd name="connsiteX2" fmla="*/ 489181 w 527722"/>
                  <a:gd name="connsiteY2" fmla="*/ 389227 h 389227"/>
                  <a:gd name="connsiteX3" fmla="*/ 254213 w 527722"/>
                  <a:gd name="connsiteY3" fmla="*/ 120315 h 389227"/>
                  <a:gd name="connsiteX4" fmla="*/ 9379 w 527722"/>
                  <a:gd name="connsiteY4" fmla="*/ 358078 h 389227"/>
                  <a:gd name="connsiteX5" fmla="*/ 0 w 527722"/>
                  <a:gd name="connsiteY5" fmla="*/ 358078 h 389227"/>
                  <a:gd name="connsiteX6" fmla="*/ 246625 w 527722"/>
                  <a:gd name="connsiteY6" fmla="*/ 0 h 389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7722" h="389227">
                    <a:moveTo>
                      <a:pt x="246625" y="0"/>
                    </a:moveTo>
                    <a:lnTo>
                      <a:pt x="527722" y="329705"/>
                    </a:lnTo>
                    <a:lnTo>
                      <a:pt x="489181" y="389227"/>
                    </a:lnTo>
                    <a:lnTo>
                      <a:pt x="254213" y="120315"/>
                    </a:lnTo>
                    <a:lnTo>
                      <a:pt x="9379" y="358078"/>
                    </a:lnTo>
                    <a:lnTo>
                      <a:pt x="0" y="358078"/>
                    </a:lnTo>
                    <a:lnTo>
                      <a:pt x="24662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2237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pptxh33_沖縄県の花、鳥、木、魚、蝶のイラスト</dc:title>
  <dc:subject>pptxh33_沖縄県の花、鳥、木、魚、蝶のイラスト</dc:subject>
  <dc:creator>でじけろお</dc:creator>
  <cp:revision>1</cp:revision>
  <dcterms:created xsi:type="dcterms:W3CDTF">2018-05-20T00:31:01Z</dcterms:created>
  <dcterms:modified xsi:type="dcterms:W3CDTF">2021-05-06T14:23:54Z</dcterms:modified>
  <cp:version>1</cp:version>
</cp:coreProperties>
</file>